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2437765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809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7164360"/>
            <a:ext cx="3809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52280" y="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0" y="716436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952280" y="716436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26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88080" y="0"/>
            <a:ext cx="1226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576520" y="0"/>
            <a:ext cx="1226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0" y="7164360"/>
            <a:ext cx="1226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288080" y="7164360"/>
            <a:ext cx="1226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2576520" y="7164360"/>
            <a:ext cx="1226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3809520" cy="1371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809520" cy="13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859040" cy="13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52280" y="0"/>
            <a:ext cx="1859040" cy="13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76520" y="1692720"/>
            <a:ext cx="21024360" cy="6319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952280" y="0"/>
            <a:ext cx="1859040" cy="13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0" y="716436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859040" cy="1371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952280" y="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52280" y="716436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952280" y="0"/>
            <a:ext cx="185904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7164360"/>
            <a:ext cx="3809520" cy="654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22262400" y="666360"/>
            <a:ext cx="520920" cy="52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1772080" y="697320"/>
            <a:ext cx="1502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82880" rIns="182880" tIns="91440" bIns="91440">
            <a:spAutoFit/>
          </a:bodyPr>
          <a:p>
            <a:pPr algn="ctr">
              <a:lnSpc>
                <a:spcPct val="100000"/>
              </a:lnSpc>
            </a:pPr>
            <a:fld id="{CD248C76-12E9-4062-A339-2DE16B95C86F}" type="slidenum">
              <a:rPr b="0" lang="en-CA" sz="18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3</a:t>
            </a:fld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3809520" cy="13715640"/>
          </a:xfrm>
          <a:prstGeom prst="rect">
            <a:avLst/>
          </a:prstGeom>
        </p:spPr>
        <p:txBody>
          <a:bodyPr lIns="182880" rIns="18288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388280" y="914760"/>
            <a:ext cx="9600840" cy="437760"/>
          </a:xfrm>
          <a:prstGeom prst="rect">
            <a:avLst/>
          </a:prstGeom>
        </p:spPr>
        <p:txBody>
          <a:bodyPr lIns="182880" rIns="182880" tIns="91440" bIns="91440">
            <a:noAutofit/>
          </a:bodyPr>
          <a:p>
            <a:pPr algn="ctr">
              <a:lnSpc>
                <a:spcPct val="90000"/>
              </a:lnSpc>
              <a:spcBef>
                <a:spcPts val="2001"/>
              </a:spcBef>
            </a:pPr>
            <a:r>
              <a:rPr b="0" lang="en-US" sz="2400" spc="-1" strike="noStrike" cap="all">
                <a:solidFill>
                  <a:srgbClr val="000000"/>
                </a:solidFill>
                <a:latin typeface="Calibri"/>
                <a:ea typeface="Calibri"/>
              </a:rPr>
              <a:t>SUB-TITLE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676520" y="1692720"/>
            <a:ext cx="21024360" cy="136296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56b146"/>
                </a:solidFill>
                <a:latin typeface="calibri"/>
                <a:ea typeface="calibri"/>
              </a:rPr>
              <a:t>TITLE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81000" y="3826440"/>
            <a:ext cx="9600840" cy="672840"/>
          </a:xfrm>
          <a:prstGeom prst="rect">
            <a:avLst/>
          </a:prstGeom>
        </p:spPr>
        <p:txBody>
          <a:bodyPr lIns="182880" rIns="182880" tIns="91440" bIns="91440">
            <a:noAutofit/>
          </a:bodyPr>
          <a:p>
            <a:pPr>
              <a:lnSpc>
                <a:spcPct val="90000"/>
              </a:lnSpc>
              <a:spcBef>
                <a:spcPts val="2001"/>
              </a:spcBef>
            </a:pPr>
            <a:r>
              <a:rPr b="1" lang="en-US" sz="4000" spc="-1" strike="noStrike" cap="all">
                <a:solidFill>
                  <a:srgbClr val="143861"/>
                </a:solidFill>
                <a:latin typeface="Calibri"/>
                <a:ea typeface="Calibri"/>
              </a:rPr>
              <a:t>AGENDA WITH BULLET POINTS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81000" y="5055120"/>
            <a:ext cx="9600840" cy="7578360"/>
          </a:xfrm>
          <a:prstGeom prst="rect">
            <a:avLst/>
          </a:prstGeom>
        </p:spPr>
        <p:txBody>
          <a:bodyPr lIns="182880" rIns="182880" tIns="91440" bIns="91440">
            <a:noAutofit/>
          </a:bodyPr>
          <a:p>
            <a:pPr marL="685800" indent="-68544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Text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712160" y="1173600"/>
            <a:ext cx="209530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2001"/>
              </a:spcBef>
            </a:pPr>
            <a:r>
              <a:rPr b="1" lang="en-CA" sz="7200" spc="-1" strike="noStrike">
                <a:solidFill>
                  <a:srgbClr val="143861"/>
                </a:solidFill>
                <a:latin typeface="Calibri"/>
                <a:ea typeface="calibri"/>
              </a:rPr>
              <a:t>How It’s Made? </a:t>
            </a:r>
            <a:endParaRPr b="0" lang="en-CA" sz="7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01"/>
              </a:spcBef>
            </a:pPr>
            <a:r>
              <a:rPr b="1" lang="en-CA" sz="7200" spc="-1" strike="noStrike">
                <a:solidFill>
                  <a:srgbClr val="808080"/>
                </a:solidFill>
                <a:latin typeface="Calibri"/>
                <a:ea typeface="calibri"/>
              </a:rPr>
              <a:t>      </a:t>
            </a:r>
            <a:endParaRPr b="0" lang="en-CA" sz="7200" spc="-1" strike="noStrike">
              <a:latin typeface="Arial"/>
            </a:endParaRPr>
          </a:p>
        </p:txBody>
      </p:sp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8154360" y="2926800"/>
            <a:ext cx="8068320" cy="86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25480" y="141120"/>
            <a:ext cx="19596240" cy="1017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56b146"/>
                </a:solidFill>
                <a:latin typeface="calibri"/>
                <a:ea typeface="calibri"/>
              </a:rPr>
              <a:t>Espresso Filter Holder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0047680" y="172800"/>
            <a:ext cx="3998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CA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By: Ahmad Mohammadpanah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47" name="Picture 6" descr=""/>
          <p:cNvPicPr/>
          <p:nvPr/>
        </p:nvPicPr>
        <p:blipFill>
          <a:blip r:embed="rId1"/>
          <a:stretch/>
        </p:blipFill>
        <p:spPr>
          <a:xfrm>
            <a:off x="5158080" y="1352880"/>
            <a:ext cx="11376000" cy="6479640"/>
          </a:xfrm>
          <a:prstGeom prst="rect">
            <a:avLst/>
          </a:prstGeom>
          <a:ln>
            <a:noFill/>
          </a:ln>
        </p:spPr>
      </p:pic>
      <p:pic>
        <p:nvPicPr>
          <p:cNvPr id="48" name="Picture 10" descr=""/>
          <p:cNvPicPr/>
          <p:nvPr/>
        </p:nvPicPr>
        <p:blipFill>
          <a:blip r:embed="rId2"/>
          <a:stretch/>
        </p:blipFill>
        <p:spPr>
          <a:xfrm>
            <a:off x="825480" y="8356320"/>
            <a:ext cx="12384000" cy="4760640"/>
          </a:xfrm>
          <a:prstGeom prst="rect">
            <a:avLst/>
          </a:prstGeom>
          <a:ln>
            <a:noFill/>
          </a:ln>
        </p:spPr>
      </p:pic>
      <p:pic>
        <p:nvPicPr>
          <p:cNvPr id="49" name="Picture 12" descr=""/>
          <p:cNvPicPr/>
          <p:nvPr/>
        </p:nvPicPr>
        <p:blipFill>
          <a:blip r:embed="rId3"/>
          <a:stretch/>
        </p:blipFill>
        <p:spPr>
          <a:xfrm>
            <a:off x="14319000" y="8191800"/>
            <a:ext cx="7428960" cy="492516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17094960" y="3069360"/>
            <a:ext cx="5268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Injection Molding (thermoset)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7193960" y="5045760"/>
            <a:ext cx="3512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Casting (Aluminum)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64960" y="6310800"/>
            <a:ext cx="370764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Sheet Metal Forming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(Stainless Steel)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19051200" y="6729840"/>
            <a:ext cx="3791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Thread Rolling (Steel)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356480" y="2823120"/>
            <a:ext cx="32490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Injection Molding 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(thermoplastic)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4622040" y="3362040"/>
            <a:ext cx="1642320" cy="53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9"/>
          <p:cNvSpPr/>
          <p:nvPr/>
        </p:nvSpPr>
        <p:spPr>
          <a:xfrm flipV="1">
            <a:off x="4745520" y="6478200"/>
            <a:ext cx="502056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0"/>
          <p:cNvSpPr/>
          <p:nvPr/>
        </p:nvSpPr>
        <p:spPr>
          <a:xfrm flipH="1">
            <a:off x="14551920" y="3362040"/>
            <a:ext cx="2517480" cy="5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1"/>
          <p:cNvSpPr/>
          <p:nvPr/>
        </p:nvSpPr>
        <p:spPr>
          <a:xfrm flipH="1">
            <a:off x="16724880" y="5338080"/>
            <a:ext cx="400680" cy="41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2"/>
          <p:cNvSpPr/>
          <p:nvPr/>
        </p:nvSpPr>
        <p:spPr>
          <a:xfrm flipH="1">
            <a:off x="19941120" y="7481880"/>
            <a:ext cx="831960" cy="22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6875360" y="2172240"/>
            <a:ext cx="4754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Wire forming (Spring Steel)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1480320" y="4703400"/>
            <a:ext cx="35233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Thermoforming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(Rubber thermoset)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4713480" y="5189400"/>
            <a:ext cx="59097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4898160" y="7257960"/>
            <a:ext cx="6171840" cy="15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7"/>
          <p:cNvSpPr/>
          <p:nvPr/>
        </p:nvSpPr>
        <p:spPr>
          <a:xfrm flipH="1" flipV="1">
            <a:off x="13446000" y="2332080"/>
            <a:ext cx="3355920" cy="13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1684520" y="13067280"/>
            <a:ext cx="5268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Injection Molding (thermoset)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 flipV="1">
            <a:off x="15546240" y="10864440"/>
            <a:ext cx="3706200" cy="22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0"/>
          <p:cNvSpPr/>
          <p:nvPr/>
        </p:nvSpPr>
        <p:spPr>
          <a:xfrm flipH="1" flipV="1">
            <a:off x="9416520" y="12708360"/>
            <a:ext cx="2243520" cy="65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544000" y="1800000"/>
            <a:ext cx="8144280" cy="814428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825480" y="141120"/>
            <a:ext cx="19596240" cy="1017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56b146"/>
                </a:solidFill>
                <a:latin typeface="calibri"/>
                <a:ea typeface="calibri"/>
              </a:rPr>
              <a:t>Key ring, copied key, generic key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0622960" y="172800"/>
            <a:ext cx="1915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CA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By: 63205165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812880" y="5664600"/>
            <a:ext cx="413280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Copy of a key: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Sheet metal blanking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Machining (key cutting)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(Aluminum)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 flipV="1">
            <a:off x="3024000" y="5543640"/>
            <a:ext cx="468000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5"/>
          <p:cNvSpPr/>
          <p:nvPr/>
        </p:nvSpPr>
        <p:spPr>
          <a:xfrm>
            <a:off x="15048000" y="7824600"/>
            <a:ext cx="351432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Generic key handle: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Injection molding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(thermoplastic)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 flipH="1" flipV="1">
            <a:off x="11133000" y="5616000"/>
            <a:ext cx="4274280" cy="28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7"/>
          <p:cNvSpPr/>
          <p:nvPr/>
        </p:nvSpPr>
        <p:spPr>
          <a:xfrm>
            <a:off x="15012000" y="2423880"/>
            <a:ext cx="21960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Key ring: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Drawing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Dereeling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(Aluminum)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 flipH="1" flipV="1">
            <a:off x="10655280" y="8136000"/>
            <a:ext cx="4274280" cy="28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9"/>
          <p:cNvSpPr/>
          <p:nvPr/>
        </p:nvSpPr>
        <p:spPr>
          <a:xfrm>
            <a:off x="15015600" y="10559880"/>
            <a:ext cx="22644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Generic key: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Stamping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Blanking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000000"/>
                </a:solidFill>
                <a:latin typeface="Calibri"/>
              </a:rPr>
              <a:t>(Aluminum)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 flipH="1">
            <a:off x="10295640" y="2952000"/>
            <a:ext cx="467244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b146"/>
      </a:dk2>
      <a:lt2>
        <a:srgbClr val="ffffff"/>
      </a:lt2>
      <a:accent1>
        <a:srgbClr val="56b146"/>
      </a:accent1>
      <a:accent2>
        <a:srgbClr val="143861"/>
      </a:accent2>
      <a:accent3>
        <a:srgbClr val="111f2a"/>
      </a:accent3>
      <a:accent4>
        <a:srgbClr val="56b146"/>
      </a:accent4>
      <a:accent5>
        <a:srgbClr val="143861"/>
      </a:accent5>
      <a:accent6>
        <a:srgbClr val="ffffff"/>
      </a:accent6>
      <a:hlink>
        <a:srgbClr val="56b146"/>
      </a:hlink>
      <a:folHlink>
        <a:srgbClr val="2c7cd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PowerPointPresentationTemplate-16-9</Template>
  <TotalTime>5188</TotalTime>
  <Application>LibreOffice/6.2.5.2$Windows_X86_64 LibreOffice_project/1ec314fa52f458adc18c4f025c545a4e8b22c159</Application>
  <Words>69</Words>
  <Paragraphs>19</Paragraphs>
  <Company>FPInnovations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2019-01-09T23:28:40Z</dcterms:created>
  <dc:creator>Karm Gill</dc:creator>
  <dc:description/>
  <dc:language>en-CA</dc:language>
  <cp:lastModifiedBy/>
  <cp:lastPrinted>2019-01-22T18:58:52Z</cp:lastPrinted>
  <dcterms:modified xsi:type="dcterms:W3CDTF">2019-11-08T23:32:17Z</dcterms:modified>
  <cp:revision>514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FPInnovations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