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Lst>
  <p:sldSz cx="24377650" cy="13716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218600" y="547200"/>
            <a:ext cx="21939480" cy="2289960"/>
          </a:xfrm>
          <a:prstGeom prst="rect">
            <a:avLst/>
          </a:prstGeom>
        </p:spPr>
        <p:txBody>
          <a:bodyPr lIns="0" rIns="0" tIns="0" bIns="0" anchor="ctr">
            <a:spAutoFit/>
          </a:bodyPr>
          <a:p>
            <a:pPr algn="ctr"/>
            <a:endParaRPr b="0" lang="en-CA" sz="4400" spc="-1" strike="noStrike">
              <a:latin typeface="Arial"/>
            </a:endParaRPr>
          </a:p>
        </p:txBody>
      </p:sp>
      <p:sp>
        <p:nvSpPr>
          <p:cNvPr id="26" name="PlaceHolder 2"/>
          <p:cNvSpPr>
            <a:spLocks noGrp="1"/>
          </p:cNvSpPr>
          <p:nvPr>
            <p:ph type="body"/>
          </p:nvPr>
        </p:nvSpPr>
        <p:spPr>
          <a:xfrm>
            <a:off x="1218600" y="3209400"/>
            <a:ext cx="21939480" cy="3794400"/>
          </a:xfrm>
          <a:prstGeom prst="rect">
            <a:avLst/>
          </a:prstGeom>
        </p:spPr>
        <p:txBody>
          <a:bodyPr lIns="0" rIns="0" tIns="0" bIns="0">
            <a:normAutofit/>
          </a:bodyPr>
          <a:p>
            <a:endParaRPr b="0" lang="en-CA" sz="3200" spc="-1" strike="noStrike">
              <a:latin typeface="Arial"/>
            </a:endParaRPr>
          </a:p>
        </p:txBody>
      </p:sp>
      <p:sp>
        <p:nvSpPr>
          <p:cNvPr id="27" name="PlaceHolder 3"/>
          <p:cNvSpPr>
            <a:spLocks noGrp="1"/>
          </p:cNvSpPr>
          <p:nvPr>
            <p:ph type="body"/>
          </p:nvPr>
        </p:nvSpPr>
        <p:spPr>
          <a:xfrm>
            <a:off x="1218600" y="7364520"/>
            <a:ext cx="21939480" cy="3794400"/>
          </a:xfrm>
          <a:prstGeom prst="rect">
            <a:avLst/>
          </a:prstGeom>
        </p:spPr>
        <p:txBody>
          <a:bodyPr lIns="0" rIns="0" tIns="0" bIns="0">
            <a:normAutofit/>
          </a:bodyPr>
          <a:p>
            <a:endParaRPr b="0" lang="en-CA"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218600" y="547200"/>
            <a:ext cx="21939480" cy="2289960"/>
          </a:xfrm>
          <a:prstGeom prst="rect">
            <a:avLst/>
          </a:prstGeom>
        </p:spPr>
        <p:txBody>
          <a:bodyPr lIns="0" rIns="0" tIns="0" bIns="0" anchor="ctr">
            <a:spAutoFit/>
          </a:bodyPr>
          <a:p>
            <a:pPr algn="ctr"/>
            <a:endParaRPr b="0" lang="en-CA" sz="4400" spc="-1" strike="noStrike">
              <a:latin typeface="Arial"/>
            </a:endParaRPr>
          </a:p>
        </p:txBody>
      </p:sp>
      <p:sp>
        <p:nvSpPr>
          <p:cNvPr id="29" name="PlaceHolder 2"/>
          <p:cNvSpPr>
            <a:spLocks noGrp="1"/>
          </p:cNvSpPr>
          <p:nvPr>
            <p:ph type="body"/>
          </p:nvPr>
        </p:nvSpPr>
        <p:spPr>
          <a:xfrm>
            <a:off x="1218600" y="3209400"/>
            <a:ext cx="10706400" cy="3794400"/>
          </a:xfrm>
          <a:prstGeom prst="rect">
            <a:avLst/>
          </a:prstGeom>
        </p:spPr>
        <p:txBody>
          <a:bodyPr lIns="0" rIns="0" tIns="0" bIns="0">
            <a:normAutofit/>
          </a:bodyPr>
          <a:p>
            <a:endParaRPr b="0" lang="en-CA" sz="3200" spc="-1" strike="noStrike">
              <a:latin typeface="Arial"/>
            </a:endParaRPr>
          </a:p>
        </p:txBody>
      </p:sp>
      <p:sp>
        <p:nvSpPr>
          <p:cNvPr id="30" name="PlaceHolder 3"/>
          <p:cNvSpPr>
            <a:spLocks noGrp="1"/>
          </p:cNvSpPr>
          <p:nvPr>
            <p:ph type="body"/>
          </p:nvPr>
        </p:nvSpPr>
        <p:spPr>
          <a:xfrm>
            <a:off x="12460680" y="3209400"/>
            <a:ext cx="10706400" cy="3794400"/>
          </a:xfrm>
          <a:prstGeom prst="rect">
            <a:avLst/>
          </a:prstGeom>
        </p:spPr>
        <p:txBody>
          <a:bodyPr lIns="0" rIns="0" tIns="0" bIns="0">
            <a:normAutofit/>
          </a:bodyPr>
          <a:p>
            <a:endParaRPr b="0" lang="en-CA" sz="3200" spc="-1" strike="noStrike">
              <a:latin typeface="Arial"/>
            </a:endParaRPr>
          </a:p>
        </p:txBody>
      </p:sp>
      <p:sp>
        <p:nvSpPr>
          <p:cNvPr id="31" name="PlaceHolder 4"/>
          <p:cNvSpPr>
            <a:spLocks noGrp="1"/>
          </p:cNvSpPr>
          <p:nvPr>
            <p:ph type="body"/>
          </p:nvPr>
        </p:nvSpPr>
        <p:spPr>
          <a:xfrm>
            <a:off x="1218600" y="7364520"/>
            <a:ext cx="10706400" cy="3794400"/>
          </a:xfrm>
          <a:prstGeom prst="rect">
            <a:avLst/>
          </a:prstGeom>
        </p:spPr>
        <p:txBody>
          <a:bodyPr lIns="0" rIns="0" tIns="0" bIns="0">
            <a:normAutofit/>
          </a:bodyPr>
          <a:p>
            <a:endParaRPr b="0" lang="en-CA" sz="3200" spc="-1" strike="noStrike">
              <a:latin typeface="Arial"/>
            </a:endParaRPr>
          </a:p>
        </p:txBody>
      </p:sp>
      <p:sp>
        <p:nvSpPr>
          <p:cNvPr id="32" name="PlaceHolder 5"/>
          <p:cNvSpPr>
            <a:spLocks noGrp="1"/>
          </p:cNvSpPr>
          <p:nvPr>
            <p:ph type="body"/>
          </p:nvPr>
        </p:nvSpPr>
        <p:spPr>
          <a:xfrm>
            <a:off x="12460680" y="7364520"/>
            <a:ext cx="10706400" cy="3794400"/>
          </a:xfrm>
          <a:prstGeom prst="rect">
            <a:avLst/>
          </a:prstGeom>
        </p:spPr>
        <p:txBody>
          <a:bodyPr lIns="0" rIns="0" tIns="0" bIns="0">
            <a:normAutofit/>
          </a:bodyPr>
          <a:p>
            <a:endParaRPr b="0" lang="en-CA"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218600" y="547200"/>
            <a:ext cx="21939480" cy="2289960"/>
          </a:xfrm>
          <a:prstGeom prst="rect">
            <a:avLst/>
          </a:prstGeom>
        </p:spPr>
        <p:txBody>
          <a:bodyPr lIns="0" rIns="0" tIns="0" bIns="0" anchor="ctr">
            <a:spAutoFit/>
          </a:bodyPr>
          <a:p>
            <a:pPr algn="ctr"/>
            <a:endParaRPr b="0" lang="en-CA" sz="4400" spc="-1" strike="noStrike">
              <a:latin typeface="Arial"/>
            </a:endParaRPr>
          </a:p>
        </p:txBody>
      </p:sp>
      <p:sp>
        <p:nvSpPr>
          <p:cNvPr id="34" name="PlaceHolder 2"/>
          <p:cNvSpPr>
            <a:spLocks noGrp="1"/>
          </p:cNvSpPr>
          <p:nvPr>
            <p:ph type="body"/>
          </p:nvPr>
        </p:nvSpPr>
        <p:spPr>
          <a:xfrm>
            <a:off x="1218600" y="3209400"/>
            <a:ext cx="7064280" cy="3794400"/>
          </a:xfrm>
          <a:prstGeom prst="rect">
            <a:avLst/>
          </a:prstGeom>
        </p:spPr>
        <p:txBody>
          <a:bodyPr lIns="0" rIns="0" tIns="0" bIns="0">
            <a:normAutofit/>
          </a:bodyPr>
          <a:p>
            <a:endParaRPr b="0" lang="en-CA" sz="3200" spc="-1" strike="noStrike">
              <a:latin typeface="Arial"/>
            </a:endParaRPr>
          </a:p>
        </p:txBody>
      </p:sp>
      <p:sp>
        <p:nvSpPr>
          <p:cNvPr id="35" name="PlaceHolder 3"/>
          <p:cNvSpPr>
            <a:spLocks noGrp="1"/>
          </p:cNvSpPr>
          <p:nvPr>
            <p:ph type="body"/>
          </p:nvPr>
        </p:nvSpPr>
        <p:spPr>
          <a:xfrm>
            <a:off x="8636400" y="3209400"/>
            <a:ext cx="7064280" cy="3794400"/>
          </a:xfrm>
          <a:prstGeom prst="rect">
            <a:avLst/>
          </a:prstGeom>
        </p:spPr>
        <p:txBody>
          <a:bodyPr lIns="0" rIns="0" tIns="0" bIns="0">
            <a:normAutofit/>
          </a:bodyPr>
          <a:p>
            <a:endParaRPr b="0" lang="en-CA" sz="3200" spc="-1" strike="noStrike">
              <a:latin typeface="Arial"/>
            </a:endParaRPr>
          </a:p>
        </p:txBody>
      </p:sp>
      <p:sp>
        <p:nvSpPr>
          <p:cNvPr id="36" name="PlaceHolder 4"/>
          <p:cNvSpPr>
            <a:spLocks noGrp="1"/>
          </p:cNvSpPr>
          <p:nvPr>
            <p:ph type="body"/>
          </p:nvPr>
        </p:nvSpPr>
        <p:spPr>
          <a:xfrm>
            <a:off x="16054200" y="3209400"/>
            <a:ext cx="7064280" cy="3794400"/>
          </a:xfrm>
          <a:prstGeom prst="rect">
            <a:avLst/>
          </a:prstGeom>
        </p:spPr>
        <p:txBody>
          <a:bodyPr lIns="0" rIns="0" tIns="0" bIns="0">
            <a:normAutofit/>
          </a:bodyPr>
          <a:p>
            <a:endParaRPr b="0" lang="en-CA" sz="3200" spc="-1" strike="noStrike">
              <a:latin typeface="Arial"/>
            </a:endParaRPr>
          </a:p>
        </p:txBody>
      </p:sp>
      <p:sp>
        <p:nvSpPr>
          <p:cNvPr id="37" name="PlaceHolder 5"/>
          <p:cNvSpPr>
            <a:spLocks noGrp="1"/>
          </p:cNvSpPr>
          <p:nvPr>
            <p:ph type="body"/>
          </p:nvPr>
        </p:nvSpPr>
        <p:spPr>
          <a:xfrm>
            <a:off x="1218600" y="7364520"/>
            <a:ext cx="7064280" cy="3794400"/>
          </a:xfrm>
          <a:prstGeom prst="rect">
            <a:avLst/>
          </a:prstGeom>
        </p:spPr>
        <p:txBody>
          <a:bodyPr lIns="0" rIns="0" tIns="0" bIns="0">
            <a:normAutofit/>
          </a:bodyPr>
          <a:p>
            <a:endParaRPr b="0" lang="en-CA" sz="3200" spc="-1" strike="noStrike">
              <a:latin typeface="Arial"/>
            </a:endParaRPr>
          </a:p>
        </p:txBody>
      </p:sp>
      <p:sp>
        <p:nvSpPr>
          <p:cNvPr id="38" name="PlaceHolder 6"/>
          <p:cNvSpPr>
            <a:spLocks noGrp="1"/>
          </p:cNvSpPr>
          <p:nvPr>
            <p:ph type="body"/>
          </p:nvPr>
        </p:nvSpPr>
        <p:spPr>
          <a:xfrm>
            <a:off x="8636400" y="7364520"/>
            <a:ext cx="7064280" cy="3794400"/>
          </a:xfrm>
          <a:prstGeom prst="rect">
            <a:avLst/>
          </a:prstGeom>
        </p:spPr>
        <p:txBody>
          <a:bodyPr lIns="0" rIns="0" tIns="0" bIns="0">
            <a:normAutofit/>
          </a:bodyPr>
          <a:p>
            <a:endParaRPr b="0" lang="en-CA" sz="3200" spc="-1" strike="noStrike">
              <a:latin typeface="Arial"/>
            </a:endParaRPr>
          </a:p>
        </p:txBody>
      </p:sp>
      <p:sp>
        <p:nvSpPr>
          <p:cNvPr id="39" name="PlaceHolder 7"/>
          <p:cNvSpPr>
            <a:spLocks noGrp="1"/>
          </p:cNvSpPr>
          <p:nvPr>
            <p:ph type="body"/>
          </p:nvPr>
        </p:nvSpPr>
        <p:spPr>
          <a:xfrm>
            <a:off x="16054200" y="7364520"/>
            <a:ext cx="7064280" cy="3794400"/>
          </a:xfrm>
          <a:prstGeom prst="rect">
            <a:avLst/>
          </a:prstGeom>
        </p:spPr>
        <p:txBody>
          <a:bodyPr lIns="0" rIns="0" tIns="0" bIns="0">
            <a:normAutofit/>
          </a:bodyPr>
          <a:p>
            <a:endParaRPr b="0" lang="en-CA"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1218600" y="547200"/>
            <a:ext cx="21939480" cy="2289960"/>
          </a:xfrm>
          <a:prstGeom prst="rect">
            <a:avLst/>
          </a:prstGeom>
        </p:spPr>
        <p:txBody>
          <a:bodyPr lIns="0" rIns="0" tIns="0" bIns="0" anchor="ctr">
            <a:spAutoFit/>
          </a:bodyPr>
          <a:p>
            <a:pPr algn="ctr"/>
            <a:endParaRPr b="0" lang="en-CA" sz="4400" spc="-1" strike="noStrike">
              <a:latin typeface="Arial"/>
            </a:endParaRPr>
          </a:p>
        </p:txBody>
      </p:sp>
      <p:sp>
        <p:nvSpPr>
          <p:cNvPr id="5" name="PlaceHolder 2"/>
          <p:cNvSpPr>
            <a:spLocks noGrp="1"/>
          </p:cNvSpPr>
          <p:nvPr>
            <p:ph type="subTitle"/>
          </p:nvPr>
        </p:nvSpPr>
        <p:spPr>
          <a:xfrm>
            <a:off x="1218600" y="3209400"/>
            <a:ext cx="21939480" cy="7954920"/>
          </a:xfrm>
          <a:prstGeom prst="rect">
            <a:avLst/>
          </a:prstGeom>
        </p:spPr>
        <p:txBody>
          <a:bodyPr lIns="0" rIns="0" tIns="0" bIns="0" anchor="ctr">
            <a:spAutoFit/>
          </a:bodyPr>
          <a:p>
            <a:pPr algn="ctr"/>
            <a:endParaRPr b="0" lang="en-CA"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218600" y="547200"/>
            <a:ext cx="21939480" cy="2289960"/>
          </a:xfrm>
          <a:prstGeom prst="rect">
            <a:avLst/>
          </a:prstGeom>
        </p:spPr>
        <p:txBody>
          <a:bodyPr lIns="0" rIns="0" tIns="0" bIns="0" anchor="ctr">
            <a:spAutoFit/>
          </a:bodyPr>
          <a:p>
            <a:pPr algn="ctr"/>
            <a:endParaRPr b="0" lang="en-CA" sz="4400" spc="-1" strike="noStrike">
              <a:latin typeface="Arial"/>
            </a:endParaRPr>
          </a:p>
        </p:txBody>
      </p:sp>
      <p:sp>
        <p:nvSpPr>
          <p:cNvPr id="7" name="PlaceHolder 2"/>
          <p:cNvSpPr>
            <a:spLocks noGrp="1"/>
          </p:cNvSpPr>
          <p:nvPr>
            <p:ph type="body"/>
          </p:nvPr>
        </p:nvSpPr>
        <p:spPr>
          <a:xfrm>
            <a:off x="1218600" y="3209400"/>
            <a:ext cx="21939480" cy="7954920"/>
          </a:xfrm>
          <a:prstGeom prst="rect">
            <a:avLst/>
          </a:prstGeom>
        </p:spPr>
        <p:txBody>
          <a:bodyPr lIns="0" rIns="0" tIns="0" bIns="0">
            <a:normAutofit/>
          </a:bodyPr>
          <a:p>
            <a:endParaRPr b="0" lang="en-CA"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218600" y="547200"/>
            <a:ext cx="21939480" cy="2289960"/>
          </a:xfrm>
          <a:prstGeom prst="rect">
            <a:avLst/>
          </a:prstGeom>
        </p:spPr>
        <p:txBody>
          <a:bodyPr lIns="0" rIns="0" tIns="0" bIns="0" anchor="ctr">
            <a:spAutoFit/>
          </a:bodyPr>
          <a:p>
            <a:pPr algn="ctr"/>
            <a:endParaRPr b="0" lang="en-CA" sz="4400" spc="-1" strike="noStrike">
              <a:latin typeface="Arial"/>
            </a:endParaRPr>
          </a:p>
        </p:txBody>
      </p:sp>
      <p:sp>
        <p:nvSpPr>
          <p:cNvPr id="9" name="PlaceHolder 2"/>
          <p:cNvSpPr>
            <a:spLocks noGrp="1"/>
          </p:cNvSpPr>
          <p:nvPr>
            <p:ph type="body"/>
          </p:nvPr>
        </p:nvSpPr>
        <p:spPr>
          <a:xfrm>
            <a:off x="1218600" y="3209400"/>
            <a:ext cx="10706400" cy="7954920"/>
          </a:xfrm>
          <a:prstGeom prst="rect">
            <a:avLst/>
          </a:prstGeom>
        </p:spPr>
        <p:txBody>
          <a:bodyPr lIns="0" rIns="0" tIns="0" bIns="0">
            <a:normAutofit/>
          </a:bodyPr>
          <a:p>
            <a:endParaRPr b="0" lang="en-CA" sz="3200" spc="-1" strike="noStrike">
              <a:latin typeface="Arial"/>
            </a:endParaRPr>
          </a:p>
        </p:txBody>
      </p:sp>
      <p:sp>
        <p:nvSpPr>
          <p:cNvPr id="10" name="PlaceHolder 3"/>
          <p:cNvSpPr>
            <a:spLocks noGrp="1"/>
          </p:cNvSpPr>
          <p:nvPr>
            <p:ph type="body"/>
          </p:nvPr>
        </p:nvSpPr>
        <p:spPr>
          <a:xfrm>
            <a:off x="12460680" y="3209400"/>
            <a:ext cx="10706400" cy="7954920"/>
          </a:xfrm>
          <a:prstGeom prst="rect">
            <a:avLst/>
          </a:prstGeom>
        </p:spPr>
        <p:txBody>
          <a:bodyPr lIns="0" rIns="0" tIns="0" bIns="0">
            <a:normAutofit/>
          </a:bodyPr>
          <a:p>
            <a:endParaRPr b="0" lang="en-CA"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1218600" y="547200"/>
            <a:ext cx="21939480" cy="2289960"/>
          </a:xfrm>
          <a:prstGeom prst="rect">
            <a:avLst/>
          </a:prstGeom>
        </p:spPr>
        <p:txBody>
          <a:bodyPr lIns="0" rIns="0" tIns="0" bIns="0" anchor="ctr">
            <a:spAutoFit/>
          </a:bodyPr>
          <a:p>
            <a:pPr algn="ctr"/>
            <a:endParaRPr b="0" lang="en-CA"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1218600" y="547200"/>
            <a:ext cx="21939480" cy="10616040"/>
          </a:xfrm>
          <a:prstGeom prst="rect">
            <a:avLst/>
          </a:prstGeom>
        </p:spPr>
        <p:txBody>
          <a:bodyPr lIns="0" rIns="0" tIns="0" bIns="0" anchor="ctr">
            <a:spAutoFit/>
          </a:bodyPr>
          <a:p>
            <a:pPr algn="ctr"/>
            <a:endParaRPr b="0" lang="en-C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218600" y="547200"/>
            <a:ext cx="21939480" cy="2289960"/>
          </a:xfrm>
          <a:prstGeom prst="rect">
            <a:avLst/>
          </a:prstGeom>
        </p:spPr>
        <p:txBody>
          <a:bodyPr lIns="0" rIns="0" tIns="0" bIns="0" anchor="ctr">
            <a:spAutoFit/>
          </a:bodyPr>
          <a:p>
            <a:pPr algn="ctr"/>
            <a:endParaRPr b="0" lang="en-CA" sz="4400" spc="-1" strike="noStrike">
              <a:latin typeface="Arial"/>
            </a:endParaRPr>
          </a:p>
        </p:txBody>
      </p:sp>
      <p:sp>
        <p:nvSpPr>
          <p:cNvPr id="14" name="PlaceHolder 2"/>
          <p:cNvSpPr>
            <a:spLocks noGrp="1"/>
          </p:cNvSpPr>
          <p:nvPr>
            <p:ph type="body"/>
          </p:nvPr>
        </p:nvSpPr>
        <p:spPr>
          <a:xfrm>
            <a:off x="1218600" y="3209400"/>
            <a:ext cx="10706400" cy="3794400"/>
          </a:xfrm>
          <a:prstGeom prst="rect">
            <a:avLst/>
          </a:prstGeom>
        </p:spPr>
        <p:txBody>
          <a:bodyPr lIns="0" rIns="0" tIns="0" bIns="0">
            <a:normAutofit/>
          </a:bodyPr>
          <a:p>
            <a:endParaRPr b="0" lang="en-CA" sz="3200" spc="-1" strike="noStrike">
              <a:latin typeface="Arial"/>
            </a:endParaRPr>
          </a:p>
        </p:txBody>
      </p:sp>
      <p:sp>
        <p:nvSpPr>
          <p:cNvPr id="15" name="PlaceHolder 3"/>
          <p:cNvSpPr>
            <a:spLocks noGrp="1"/>
          </p:cNvSpPr>
          <p:nvPr>
            <p:ph type="body"/>
          </p:nvPr>
        </p:nvSpPr>
        <p:spPr>
          <a:xfrm>
            <a:off x="12460680" y="3209400"/>
            <a:ext cx="10706400" cy="7954920"/>
          </a:xfrm>
          <a:prstGeom prst="rect">
            <a:avLst/>
          </a:prstGeom>
        </p:spPr>
        <p:txBody>
          <a:bodyPr lIns="0" rIns="0" tIns="0" bIns="0">
            <a:normAutofit/>
          </a:bodyPr>
          <a:p>
            <a:endParaRPr b="0" lang="en-CA" sz="3200" spc="-1" strike="noStrike">
              <a:latin typeface="Arial"/>
            </a:endParaRPr>
          </a:p>
        </p:txBody>
      </p:sp>
      <p:sp>
        <p:nvSpPr>
          <p:cNvPr id="16" name="PlaceHolder 4"/>
          <p:cNvSpPr>
            <a:spLocks noGrp="1"/>
          </p:cNvSpPr>
          <p:nvPr>
            <p:ph type="body"/>
          </p:nvPr>
        </p:nvSpPr>
        <p:spPr>
          <a:xfrm>
            <a:off x="1218600" y="7364520"/>
            <a:ext cx="10706400" cy="3794400"/>
          </a:xfrm>
          <a:prstGeom prst="rect">
            <a:avLst/>
          </a:prstGeom>
        </p:spPr>
        <p:txBody>
          <a:bodyPr lIns="0" rIns="0" tIns="0" bIns="0">
            <a:normAutofit/>
          </a:bodyPr>
          <a:p>
            <a:endParaRPr b="0" lang="en-CA"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218600" y="547200"/>
            <a:ext cx="21939480" cy="2289960"/>
          </a:xfrm>
          <a:prstGeom prst="rect">
            <a:avLst/>
          </a:prstGeom>
        </p:spPr>
        <p:txBody>
          <a:bodyPr lIns="0" rIns="0" tIns="0" bIns="0" anchor="ctr">
            <a:spAutoFit/>
          </a:bodyPr>
          <a:p>
            <a:pPr algn="ctr"/>
            <a:endParaRPr b="0" lang="en-CA" sz="4400" spc="-1" strike="noStrike">
              <a:latin typeface="Arial"/>
            </a:endParaRPr>
          </a:p>
        </p:txBody>
      </p:sp>
      <p:sp>
        <p:nvSpPr>
          <p:cNvPr id="18" name="PlaceHolder 2"/>
          <p:cNvSpPr>
            <a:spLocks noGrp="1"/>
          </p:cNvSpPr>
          <p:nvPr>
            <p:ph type="body"/>
          </p:nvPr>
        </p:nvSpPr>
        <p:spPr>
          <a:xfrm>
            <a:off x="1218600" y="3209400"/>
            <a:ext cx="10706400" cy="7954920"/>
          </a:xfrm>
          <a:prstGeom prst="rect">
            <a:avLst/>
          </a:prstGeom>
        </p:spPr>
        <p:txBody>
          <a:bodyPr lIns="0" rIns="0" tIns="0" bIns="0">
            <a:normAutofit/>
          </a:bodyPr>
          <a:p>
            <a:endParaRPr b="0" lang="en-CA" sz="3200" spc="-1" strike="noStrike">
              <a:latin typeface="Arial"/>
            </a:endParaRPr>
          </a:p>
        </p:txBody>
      </p:sp>
      <p:sp>
        <p:nvSpPr>
          <p:cNvPr id="19" name="PlaceHolder 3"/>
          <p:cNvSpPr>
            <a:spLocks noGrp="1"/>
          </p:cNvSpPr>
          <p:nvPr>
            <p:ph type="body"/>
          </p:nvPr>
        </p:nvSpPr>
        <p:spPr>
          <a:xfrm>
            <a:off x="12460680" y="3209400"/>
            <a:ext cx="10706400" cy="3794400"/>
          </a:xfrm>
          <a:prstGeom prst="rect">
            <a:avLst/>
          </a:prstGeom>
        </p:spPr>
        <p:txBody>
          <a:bodyPr lIns="0" rIns="0" tIns="0" bIns="0">
            <a:normAutofit/>
          </a:bodyPr>
          <a:p>
            <a:endParaRPr b="0" lang="en-CA" sz="3200" spc="-1" strike="noStrike">
              <a:latin typeface="Arial"/>
            </a:endParaRPr>
          </a:p>
        </p:txBody>
      </p:sp>
      <p:sp>
        <p:nvSpPr>
          <p:cNvPr id="20" name="PlaceHolder 4"/>
          <p:cNvSpPr>
            <a:spLocks noGrp="1"/>
          </p:cNvSpPr>
          <p:nvPr>
            <p:ph type="body"/>
          </p:nvPr>
        </p:nvSpPr>
        <p:spPr>
          <a:xfrm>
            <a:off x="12460680" y="7364520"/>
            <a:ext cx="10706400" cy="3794400"/>
          </a:xfrm>
          <a:prstGeom prst="rect">
            <a:avLst/>
          </a:prstGeom>
        </p:spPr>
        <p:txBody>
          <a:bodyPr lIns="0" rIns="0" tIns="0" bIns="0">
            <a:normAutofit/>
          </a:bodyPr>
          <a:p>
            <a:endParaRPr b="0" lang="en-CA"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218600" y="547200"/>
            <a:ext cx="21939480" cy="2289960"/>
          </a:xfrm>
          <a:prstGeom prst="rect">
            <a:avLst/>
          </a:prstGeom>
        </p:spPr>
        <p:txBody>
          <a:bodyPr lIns="0" rIns="0" tIns="0" bIns="0" anchor="ctr">
            <a:spAutoFit/>
          </a:bodyPr>
          <a:p>
            <a:pPr algn="ctr"/>
            <a:endParaRPr b="0" lang="en-CA" sz="4400" spc="-1" strike="noStrike">
              <a:latin typeface="Arial"/>
            </a:endParaRPr>
          </a:p>
        </p:txBody>
      </p:sp>
      <p:sp>
        <p:nvSpPr>
          <p:cNvPr id="22" name="PlaceHolder 2"/>
          <p:cNvSpPr>
            <a:spLocks noGrp="1"/>
          </p:cNvSpPr>
          <p:nvPr>
            <p:ph type="body"/>
          </p:nvPr>
        </p:nvSpPr>
        <p:spPr>
          <a:xfrm>
            <a:off x="1218600" y="3209400"/>
            <a:ext cx="10706400" cy="3794400"/>
          </a:xfrm>
          <a:prstGeom prst="rect">
            <a:avLst/>
          </a:prstGeom>
        </p:spPr>
        <p:txBody>
          <a:bodyPr lIns="0" rIns="0" tIns="0" bIns="0">
            <a:normAutofit/>
          </a:bodyPr>
          <a:p>
            <a:endParaRPr b="0" lang="en-CA" sz="3200" spc="-1" strike="noStrike">
              <a:latin typeface="Arial"/>
            </a:endParaRPr>
          </a:p>
        </p:txBody>
      </p:sp>
      <p:sp>
        <p:nvSpPr>
          <p:cNvPr id="23" name="PlaceHolder 3"/>
          <p:cNvSpPr>
            <a:spLocks noGrp="1"/>
          </p:cNvSpPr>
          <p:nvPr>
            <p:ph type="body"/>
          </p:nvPr>
        </p:nvSpPr>
        <p:spPr>
          <a:xfrm>
            <a:off x="12460680" y="3209400"/>
            <a:ext cx="10706400" cy="3794400"/>
          </a:xfrm>
          <a:prstGeom prst="rect">
            <a:avLst/>
          </a:prstGeom>
        </p:spPr>
        <p:txBody>
          <a:bodyPr lIns="0" rIns="0" tIns="0" bIns="0">
            <a:normAutofit/>
          </a:bodyPr>
          <a:p>
            <a:endParaRPr b="0" lang="en-CA" sz="3200" spc="-1" strike="noStrike">
              <a:latin typeface="Arial"/>
            </a:endParaRPr>
          </a:p>
        </p:txBody>
      </p:sp>
      <p:sp>
        <p:nvSpPr>
          <p:cNvPr id="24" name="PlaceHolder 4"/>
          <p:cNvSpPr>
            <a:spLocks noGrp="1"/>
          </p:cNvSpPr>
          <p:nvPr>
            <p:ph type="body"/>
          </p:nvPr>
        </p:nvSpPr>
        <p:spPr>
          <a:xfrm>
            <a:off x="1218600" y="7364520"/>
            <a:ext cx="21939480" cy="3794400"/>
          </a:xfrm>
          <a:prstGeom prst="rect">
            <a:avLst/>
          </a:prstGeom>
        </p:spPr>
        <p:txBody>
          <a:bodyPr lIns="0" rIns="0" tIns="0" bIns="0">
            <a:normAutofit/>
          </a:bodyPr>
          <a:p>
            <a:endParaRPr b="0" lang="en-CA"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rot="16200000">
            <a:off x="22262400" y="666720"/>
            <a:ext cx="520560" cy="5230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21772080" y="697320"/>
            <a:ext cx="1501560" cy="485640"/>
          </a:xfrm>
          <a:prstGeom prst="rect">
            <a:avLst/>
          </a:prstGeom>
          <a:noFill/>
          <a:ln>
            <a:noFill/>
          </a:ln>
        </p:spPr>
        <p:style>
          <a:lnRef idx="0"/>
          <a:fillRef idx="0"/>
          <a:effectRef idx="0"/>
          <a:fontRef idx="minor"/>
        </p:style>
        <p:txBody>
          <a:bodyPr wrap="none" lIns="182880" rIns="182880" tIns="91440" bIns="91440">
            <a:spAutoFit/>
          </a:bodyPr>
          <a:p>
            <a:pPr algn="ctr">
              <a:lnSpc>
                <a:spcPct val="100000"/>
              </a:lnSpc>
            </a:pPr>
            <a:fld id="{4E8BA4D8-7E14-4236-8BB4-235F923EF840}" type="slidenum">
              <a:rPr b="0" lang="en-CA" sz="1800" spc="-1" strike="noStrike">
                <a:solidFill>
                  <a:srgbClr val="ffffff"/>
                </a:solidFill>
                <a:latin typeface="Montserrat Light"/>
                <a:ea typeface="Montserrat Light"/>
              </a:rPr>
              <a:t>&lt;number&gt;</a:t>
            </a:fld>
            <a:endParaRPr b="0" lang="en-CA" sz="1800" spc="-1" strike="noStrike">
              <a:latin typeface="Arial"/>
            </a:endParaRPr>
          </a:p>
        </p:txBody>
      </p:sp>
      <p:sp>
        <p:nvSpPr>
          <p:cNvPr id="2" name="PlaceHolder 3"/>
          <p:cNvSpPr>
            <a:spLocks noGrp="1"/>
          </p:cNvSpPr>
          <p:nvPr>
            <p:ph type="title"/>
          </p:nvPr>
        </p:nvSpPr>
        <p:spPr>
          <a:xfrm>
            <a:off x="1218600" y="547200"/>
            <a:ext cx="21939480" cy="2289960"/>
          </a:xfrm>
          <a:prstGeom prst="rect">
            <a:avLst/>
          </a:prstGeom>
        </p:spPr>
        <p:txBody>
          <a:bodyPr lIns="0" rIns="0" tIns="0" bIns="0" anchor="ctr">
            <a:noAutofit/>
          </a:bodyPr>
          <a:p>
            <a:pPr algn="ctr"/>
            <a:r>
              <a:rPr b="0" lang="en-CA" sz="4400" spc="-1" strike="noStrike">
                <a:latin typeface="Arial"/>
              </a:rPr>
              <a:t>Click to edit the title text format</a:t>
            </a:r>
            <a:endParaRPr b="0" lang="en-CA" sz="4400" spc="-1" strike="noStrike">
              <a:latin typeface="Arial"/>
            </a:endParaRPr>
          </a:p>
        </p:txBody>
      </p:sp>
      <p:sp>
        <p:nvSpPr>
          <p:cNvPr id="3" name="PlaceHolder 4"/>
          <p:cNvSpPr>
            <a:spLocks noGrp="1"/>
          </p:cNvSpPr>
          <p:nvPr>
            <p:ph type="body"/>
          </p:nvPr>
        </p:nvSpPr>
        <p:spPr>
          <a:xfrm>
            <a:off x="1218600" y="3209400"/>
            <a:ext cx="21939480" cy="795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CustomShape 1"/>
          <p:cNvSpPr/>
          <p:nvPr/>
        </p:nvSpPr>
        <p:spPr>
          <a:xfrm>
            <a:off x="1712160" y="1173600"/>
            <a:ext cx="20952720" cy="117144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2001"/>
              </a:spcBef>
            </a:pPr>
            <a:r>
              <a:rPr b="1" lang="en-CA" sz="7200" spc="-1" strike="noStrike">
                <a:solidFill>
                  <a:srgbClr val="143861"/>
                </a:solidFill>
                <a:latin typeface="Calibri"/>
                <a:ea typeface="calibri"/>
              </a:rPr>
              <a:t>What is the future of Manufacturing? </a:t>
            </a:r>
            <a:endParaRPr b="0" lang="en-CA" sz="7200" spc="-1" strike="noStrike">
              <a:latin typeface="Arial"/>
            </a:endParaRPr>
          </a:p>
          <a:p>
            <a:pPr>
              <a:lnSpc>
                <a:spcPct val="90000"/>
              </a:lnSpc>
              <a:spcBef>
                <a:spcPts val="2001"/>
              </a:spcBef>
            </a:pPr>
            <a:r>
              <a:rPr b="1" lang="en-CA" sz="7200" spc="-1" strike="noStrike">
                <a:solidFill>
                  <a:srgbClr val="808080"/>
                </a:solidFill>
                <a:latin typeface="Calibri"/>
                <a:ea typeface="calibri"/>
              </a:rPr>
              <a:t>      </a:t>
            </a:r>
            <a:endParaRPr b="0" lang="en-CA" sz="7200" spc="-1" strike="noStrike">
              <a:latin typeface="Arial"/>
            </a:endParaRPr>
          </a:p>
        </p:txBody>
      </p:sp>
      <p:pic>
        <p:nvPicPr>
          <p:cNvPr id="41" name="Picture 2" descr=""/>
          <p:cNvPicPr/>
          <p:nvPr/>
        </p:nvPicPr>
        <p:blipFill>
          <a:blip r:embed="rId1"/>
          <a:stretch/>
        </p:blipFill>
        <p:spPr>
          <a:xfrm>
            <a:off x="8154360" y="2926800"/>
            <a:ext cx="8067960" cy="863964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3043440" y="381960"/>
            <a:ext cx="20496960" cy="1016640"/>
          </a:xfrm>
          <a:prstGeom prst="rect">
            <a:avLst/>
          </a:prstGeom>
          <a:noFill/>
          <a:ln>
            <a:noFill/>
          </a:ln>
        </p:spPr>
        <p:style>
          <a:lnRef idx="0"/>
          <a:fillRef idx="0"/>
          <a:effectRef idx="0"/>
          <a:fontRef idx="minor"/>
        </p:style>
        <p:txBody>
          <a:bodyPr lIns="90000" rIns="90000" tIns="45000" bIns="45000">
            <a:normAutofit/>
          </a:bodyPr>
          <a:p>
            <a:pPr>
              <a:lnSpc>
                <a:spcPct val="90000"/>
              </a:lnSpc>
            </a:pPr>
            <a:r>
              <a:rPr b="0" lang="en-CA" sz="4400" spc="-1" strike="noStrike" cap="all">
                <a:solidFill>
                  <a:srgbClr val="56b146"/>
                </a:solidFill>
                <a:latin typeface="calibri"/>
                <a:ea typeface="calibri"/>
              </a:rPr>
              <a:t>What do you think will be the Future of Manufacturing?</a:t>
            </a:r>
            <a:endParaRPr b="0" lang="en-CA" sz="4400" spc="-1" strike="noStrike">
              <a:latin typeface="Arial"/>
            </a:endParaRPr>
          </a:p>
        </p:txBody>
      </p:sp>
      <p:sp>
        <p:nvSpPr>
          <p:cNvPr id="43" name="CustomShape 2"/>
          <p:cNvSpPr/>
          <p:nvPr/>
        </p:nvSpPr>
        <p:spPr>
          <a:xfrm>
            <a:off x="20623680" y="172800"/>
            <a:ext cx="1915560" cy="455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i="1" lang="en-CA" sz="2400" spc="-1" strike="noStrike">
                <a:solidFill>
                  <a:srgbClr val="000000"/>
                </a:solidFill>
                <a:latin typeface="Times New Roman"/>
                <a:ea typeface="Calibri"/>
              </a:rPr>
              <a:t>By: 63205165</a:t>
            </a:r>
            <a:endParaRPr b="0" lang="en-CA" sz="2400" spc="-1" strike="noStrike">
              <a:latin typeface="Arial"/>
            </a:endParaRPr>
          </a:p>
        </p:txBody>
      </p:sp>
      <p:pic>
        <p:nvPicPr>
          <p:cNvPr id="44" name="Picture Placeholder 9" descr=""/>
          <p:cNvPicPr/>
          <p:nvPr/>
        </p:nvPicPr>
        <p:blipFill>
          <a:blip r:embed="rId1"/>
          <a:srcRect l="16477" t="0" r="16477" b="0"/>
          <a:stretch/>
        </p:blipFill>
        <p:spPr>
          <a:xfrm>
            <a:off x="0" y="0"/>
            <a:ext cx="2633760" cy="13715280"/>
          </a:xfrm>
          <a:prstGeom prst="rect">
            <a:avLst/>
          </a:prstGeom>
          <a:ln>
            <a:noFill/>
          </a:ln>
        </p:spPr>
      </p:pic>
      <p:sp>
        <p:nvSpPr>
          <p:cNvPr id="45" name="CustomShape 3"/>
          <p:cNvSpPr/>
          <p:nvPr/>
        </p:nvSpPr>
        <p:spPr>
          <a:xfrm>
            <a:off x="3043440" y="1399320"/>
            <a:ext cx="14479200" cy="12045960"/>
          </a:xfrm>
          <a:prstGeom prst="rect">
            <a:avLst/>
          </a:prstGeom>
          <a:noFill/>
          <a:ln>
            <a:noFill/>
          </a:ln>
        </p:spPr>
        <p:style>
          <a:lnRef idx="0"/>
          <a:fillRef idx="0"/>
          <a:effectRef idx="0"/>
          <a:fontRef idx="minor"/>
        </p:style>
        <p:txBody>
          <a:bodyPr lIns="182880" rIns="182880" tIns="91440" bIns="91440">
            <a:noAutofit/>
          </a:bodyPr>
          <a:p>
            <a:pPr algn="just">
              <a:lnSpc>
                <a:spcPct val="100000"/>
              </a:lnSpc>
              <a:spcBef>
                <a:spcPts val="2001"/>
              </a:spcBef>
            </a:pPr>
            <a:r>
              <a:rPr b="0" lang="en-CA" sz="4400" spc="-1" strike="noStrike">
                <a:solidFill>
                  <a:srgbClr val="000000"/>
                </a:solidFill>
                <a:latin typeface="calibri"/>
                <a:ea typeface="calibri"/>
              </a:rPr>
              <a:t>Augmented reality is a new technology with many potential use cases, manufacturing included. This technology is quite new, so there aren’t many use cases yet, and companies are currently fighting to become the first to own this space. Some sample use cases for streamlining process are:</a:t>
            </a:r>
            <a:endParaRPr b="0" lang="en-CA" sz="4400" spc="-1" strike="noStrike">
              <a:latin typeface="Arial"/>
            </a:endParaRPr>
          </a:p>
          <a:p>
            <a:pPr algn="just">
              <a:lnSpc>
                <a:spcPct val="100000"/>
              </a:lnSpc>
              <a:spcBef>
                <a:spcPts val="2001"/>
              </a:spcBef>
            </a:pPr>
            <a:r>
              <a:rPr b="0" lang="en-CA" sz="4400" spc="-1" strike="noStrike">
                <a:solidFill>
                  <a:srgbClr val="000000"/>
                </a:solidFill>
                <a:latin typeface="calibri"/>
                <a:ea typeface="calibri"/>
              </a:rPr>
              <a:t>- Remove need to find faster/more flexible ways to manufacture prototypes, by placing CAD models directly into real space, instead of 3D printing or machining. Ex: Airbus using 3D models to check hydraulics brackets specifications instead of prototyping a physical piece.  </a:t>
            </a:r>
            <a:endParaRPr b="0" lang="en-CA" sz="4400" spc="-1" strike="noStrike">
              <a:latin typeface="Arial"/>
            </a:endParaRPr>
          </a:p>
          <a:p>
            <a:pPr algn="just">
              <a:lnSpc>
                <a:spcPct val="100000"/>
              </a:lnSpc>
              <a:spcBef>
                <a:spcPts val="2001"/>
              </a:spcBef>
            </a:pPr>
            <a:r>
              <a:rPr b="0" lang="en-CA" sz="4400" spc="-1" strike="noStrike">
                <a:solidFill>
                  <a:srgbClr val="000000"/>
                </a:solidFill>
                <a:latin typeface="calibri"/>
                <a:ea typeface="calibri"/>
              </a:rPr>
              <a:t>- Give visual instruction to front line workers, more intuitive than written instructions. Reduce time needed for supervisor to train people. Tailor help to person based to personal data collected with headset. Manufacturing instructions can be updated easily through software. Ex: Microsoft Guides for front line workers. </a:t>
            </a:r>
            <a:endParaRPr b="0" lang="en-CA" sz="4400" spc="-1" strike="noStrike">
              <a:latin typeface="Arial"/>
            </a:endParaRPr>
          </a:p>
          <a:p>
            <a:pPr algn="just">
              <a:lnSpc>
                <a:spcPct val="100000"/>
              </a:lnSpc>
              <a:spcBef>
                <a:spcPts val="2001"/>
              </a:spcBef>
            </a:pPr>
            <a:endParaRPr b="0" lang="en-CA" sz="4400" spc="-1" strike="noStrike">
              <a:latin typeface="Arial"/>
            </a:endParaRPr>
          </a:p>
          <a:p>
            <a:pPr algn="just">
              <a:lnSpc>
                <a:spcPct val="100000"/>
              </a:lnSpc>
              <a:spcBef>
                <a:spcPts val="2001"/>
              </a:spcBef>
            </a:pPr>
            <a:endParaRPr b="0" lang="en-CA" sz="4400" spc="-1" strike="noStrike">
              <a:latin typeface="Arial"/>
            </a:endParaRPr>
          </a:p>
          <a:p>
            <a:pPr algn="just">
              <a:lnSpc>
                <a:spcPct val="100000"/>
              </a:lnSpc>
              <a:spcBef>
                <a:spcPts val="2001"/>
              </a:spcBef>
            </a:pPr>
            <a:endParaRPr b="0" lang="en-CA" sz="4400" spc="-1" strike="noStrike">
              <a:latin typeface="Arial"/>
            </a:endParaRPr>
          </a:p>
        </p:txBody>
      </p:sp>
      <p:pic>
        <p:nvPicPr>
          <p:cNvPr id="46" name="" descr=""/>
          <p:cNvPicPr/>
          <p:nvPr/>
        </p:nvPicPr>
        <p:blipFill>
          <a:blip r:embed="rId2"/>
          <a:stretch/>
        </p:blipFill>
        <p:spPr>
          <a:xfrm>
            <a:off x="17558640" y="1459080"/>
            <a:ext cx="6665760" cy="4804560"/>
          </a:xfrm>
          <a:prstGeom prst="rect">
            <a:avLst/>
          </a:prstGeom>
          <a:ln>
            <a:noFill/>
          </a:ln>
        </p:spPr>
      </p:pic>
      <p:pic>
        <p:nvPicPr>
          <p:cNvPr id="47" name="" descr=""/>
          <p:cNvPicPr/>
          <p:nvPr/>
        </p:nvPicPr>
        <p:blipFill>
          <a:blip r:embed="rId3"/>
          <a:stretch/>
        </p:blipFill>
        <p:spPr>
          <a:xfrm>
            <a:off x="17670960" y="7632000"/>
            <a:ext cx="6625440" cy="4391640"/>
          </a:xfrm>
          <a:prstGeom prst="rect">
            <a:avLst/>
          </a:prstGeom>
          <a:ln>
            <a:noFill/>
          </a:ln>
        </p:spPr>
      </p:pic>
      <p:sp>
        <p:nvSpPr>
          <p:cNvPr id="48" name="CustomShape 4"/>
          <p:cNvSpPr/>
          <p:nvPr/>
        </p:nvSpPr>
        <p:spPr>
          <a:xfrm>
            <a:off x="17024760" y="6163920"/>
            <a:ext cx="7352640" cy="1324080"/>
          </a:xfrm>
          <a:prstGeom prst="rect">
            <a:avLst/>
          </a:prstGeom>
          <a:noFill/>
          <a:ln>
            <a:noFill/>
          </a:ln>
        </p:spPr>
        <p:style>
          <a:lnRef idx="0"/>
          <a:fillRef idx="0"/>
          <a:effectRef idx="0"/>
          <a:fontRef idx="minor"/>
        </p:style>
        <p:txBody>
          <a:bodyPr lIns="90000" rIns="90000" tIns="45000" bIns="45000">
            <a:spAutoFit/>
          </a:bodyPr>
          <a:p>
            <a:pPr marL="914040">
              <a:lnSpc>
                <a:spcPct val="150000"/>
              </a:lnSpc>
            </a:pPr>
            <a:r>
              <a:rPr b="0" i="1" lang="en-CA" sz="1800" spc="-1" strike="noStrike">
                <a:solidFill>
                  <a:srgbClr val="000000"/>
                </a:solidFill>
                <a:latin typeface="Calibri"/>
                <a:ea typeface="DejaVu Sans"/>
              </a:rPr>
              <a:t>Source: https://www.machinedesign.com/industrial-automation/augmented-reality-and-manufacturing</a:t>
            </a:r>
            <a:endParaRPr b="0" lang="en-CA" sz="1800" spc="-1" strike="noStrike">
              <a:latin typeface="Arial"/>
            </a:endParaRPr>
          </a:p>
        </p:txBody>
      </p:sp>
      <p:sp>
        <p:nvSpPr>
          <p:cNvPr id="49" name="CustomShape 5"/>
          <p:cNvSpPr/>
          <p:nvPr/>
        </p:nvSpPr>
        <p:spPr>
          <a:xfrm>
            <a:off x="16943760" y="12067920"/>
            <a:ext cx="7352640" cy="912960"/>
          </a:xfrm>
          <a:prstGeom prst="rect">
            <a:avLst/>
          </a:prstGeom>
          <a:noFill/>
          <a:ln>
            <a:noFill/>
          </a:ln>
        </p:spPr>
        <p:style>
          <a:lnRef idx="0"/>
          <a:fillRef idx="0"/>
          <a:effectRef idx="0"/>
          <a:fontRef idx="minor"/>
        </p:style>
        <p:txBody>
          <a:bodyPr lIns="90000" rIns="90000" tIns="45000" bIns="45000">
            <a:spAutoFit/>
          </a:bodyPr>
          <a:p>
            <a:pPr marL="914040">
              <a:lnSpc>
                <a:spcPct val="150000"/>
              </a:lnSpc>
            </a:pPr>
            <a:r>
              <a:rPr b="0" i="1" lang="en-CA" sz="1800" spc="-1" strike="noStrike">
                <a:solidFill>
                  <a:srgbClr val="000000"/>
                </a:solidFill>
                <a:latin typeface="Calibri"/>
                <a:ea typeface="DejaVu Sans"/>
              </a:rPr>
              <a:t>Source: https://regmedia.co.uk/2019/06/10/powerbi-guides.jpg?x=442&amp;y=293&amp;crop=1</a:t>
            </a:r>
            <a:endParaRPr b="0" lang="en-CA" sz="1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6b146"/>
      </a:dk2>
      <a:lt2>
        <a:srgbClr val="ffffff"/>
      </a:lt2>
      <a:accent1>
        <a:srgbClr val="56b146"/>
      </a:accent1>
      <a:accent2>
        <a:srgbClr val="143861"/>
      </a:accent2>
      <a:accent3>
        <a:srgbClr val="111f2a"/>
      </a:accent3>
      <a:accent4>
        <a:srgbClr val="56b146"/>
      </a:accent4>
      <a:accent5>
        <a:srgbClr val="143861"/>
      </a:accent5>
      <a:accent6>
        <a:srgbClr val="ffffff"/>
      </a:accent6>
      <a:hlink>
        <a:srgbClr val="56b146"/>
      </a:hlink>
      <a:folHlink>
        <a:srgbClr val="2c7cd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PowerPointPresentationTemplate-16-9</Template>
  <TotalTime>5218</TotalTime>
  <Application>LibreOffice/6.2.5.2$Windows_X86_64 LibreOffice_project/1ec314fa52f458adc18c4f025c545a4e8b22c159</Application>
  <Words>201</Words>
  <Paragraphs>9</Paragraphs>
  <Company>FPInnovations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2019-01-09T23:28:40Z</dcterms:created>
  <dc:creator>Karm Gill</dc:creator>
  <dc:description/>
  <dc:language>en-CA</dc:language>
  <cp:lastModifiedBy/>
  <cp:lastPrinted>2019-01-22T18:58:52Z</cp:lastPrinted>
  <dcterms:modified xsi:type="dcterms:W3CDTF">2019-11-08T23:15:03Z</dcterms:modified>
  <cp:revision>521</cp:revision>
  <dc:subject/>
  <dc:title>Project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FPInnovations</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2</vt:i4>
  </property>
</Properties>
</file>