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411" r:id="rId5"/>
    <p:sldId id="416" r:id="rId6"/>
    <p:sldId id="427" r:id="rId7"/>
    <p:sldId id="428" r:id="rId8"/>
    <p:sldId id="431" r:id="rId9"/>
    <p:sldId id="437" r:id="rId10"/>
    <p:sldId id="435" r:id="rId11"/>
    <p:sldId id="436" r:id="rId12"/>
    <p:sldId id="438" r:id="rId13"/>
    <p:sldId id="430" r:id="rId14"/>
    <p:sldId id="451" r:id="rId15"/>
    <p:sldId id="453" r:id="rId16"/>
    <p:sldId id="454" r:id="rId17"/>
    <p:sldId id="452" r:id="rId18"/>
    <p:sldId id="434" r:id="rId19"/>
    <p:sldId id="440" r:id="rId20"/>
    <p:sldId id="441" r:id="rId21"/>
    <p:sldId id="439" r:id="rId22"/>
    <p:sldId id="447" r:id="rId23"/>
    <p:sldId id="448" r:id="rId24"/>
    <p:sldId id="449" r:id="rId25"/>
    <p:sldId id="450" r:id="rId26"/>
    <p:sldId id="455" r:id="rId27"/>
    <p:sldId id="456" r:id="rId28"/>
    <p:sldId id="457" r:id="rId29"/>
    <p:sldId id="458" r:id="rId30"/>
    <p:sldId id="433" r:id="rId31"/>
    <p:sldId id="443" r:id="rId32"/>
    <p:sldId id="444" r:id="rId33"/>
    <p:sldId id="432" r:id="rId34"/>
    <p:sldId id="445" r:id="rId35"/>
    <p:sldId id="446" r:id="rId36"/>
    <p:sldId id="426" r:id="rId37"/>
    <p:sldId id="442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3"/>
    <a:srgbClr val="672E6C"/>
    <a:srgbClr val="00A1E1"/>
    <a:srgbClr val="AC004D"/>
    <a:srgbClr val="292A29"/>
    <a:srgbClr val="94D60A"/>
    <a:srgbClr val="F18903"/>
    <a:srgbClr val="00A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4" autoAdjust="0"/>
    <p:restoredTop sz="92790" autoAdjust="0"/>
  </p:normalViewPr>
  <p:slideViewPr>
    <p:cSldViewPr snapToGrid="0" snapToObjects="1">
      <p:cViewPr varScale="1">
        <p:scale>
          <a:sx n="121" d="100"/>
          <a:sy n="121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8F611B6-690A-45C6-B0D9-365B1880DE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750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19A0604-21E8-43D0-8369-8FD1027597DA}" type="datetimeFigureOut">
              <a:rPr lang="en-US" altLang="en-US"/>
              <a:pPr>
                <a:defRPr/>
              </a:pPr>
              <a:t>4/20/22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455C54-E336-4EDE-80C0-02487917A4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504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2BB42-7956-4EC5-A6C6-97C3ADFA869C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757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10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31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11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29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12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01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13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88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14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3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15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19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16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9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17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30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18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28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19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4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2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04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20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6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21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32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22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21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23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26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24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50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25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43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26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840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27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03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28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96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29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3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773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30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924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31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82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32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58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33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98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34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0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4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1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5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2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6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1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7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0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8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38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13C-DFD9-415F-963E-796D71928EA4}" type="slidenum">
              <a:rPr lang="en-GB"/>
              <a:pPr/>
              <a:t>9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DELETE THIS</a:t>
            </a:r>
            <a:r>
              <a:rPr lang="en-GB" baseline="0" dirty="0"/>
              <a:t> SLIDE IF YOU HAVE NO PORTRAIT ORIENTED MOBILE PROPOSED SCREENS</a:t>
            </a:r>
          </a:p>
          <a:p>
            <a:endParaRPr lang="en-US" dirty="0"/>
          </a:p>
          <a:p>
            <a:r>
              <a:rPr lang="en-US" dirty="0"/>
              <a:t>If the you have created a Structure Chart for this device, then you must build a wireframe based on the chart structure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You should then build interactive wireframes for the content of the users based on a portrait oriented mobile phone.</a:t>
            </a:r>
          </a:p>
          <a:p>
            <a:r>
              <a:rPr lang="en-US" dirty="0"/>
              <a:t>This is an</a:t>
            </a:r>
            <a:r>
              <a:rPr lang="en-US" baseline="0" dirty="0"/>
              <a:t> interactive wireframe so no </a:t>
            </a:r>
            <a:r>
              <a:rPr lang="en-US" baseline="0" dirty="0" err="1"/>
              <a:t>colour</a:t>
            </a:r>
            <a:r>
              <a:rPr lang="en-US" baseline="0" dirty="0"/>
              <a:t> in the prototype design.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aseline="0" dirty="0"/>
              <a:t>should duplicate this slide to include all interactive wireframe designs the scenario requires.</a:t>
            </a:r>
          </a:p>
          <a:p>
            <a:endParaRPr lang="en-US" baseline="0" dirty="0"/>
          </a:p>
          <a:p>
            <a:r>
              <a:rPr lang="en-US" baseline="0" dirty="0"/>
              <a:t>DO NOT CHANGE THE SIZE OF THE DEVICE TEMPLATE ON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0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23926-25C2-434C-A308-1222DC4D7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79245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051C5-238A-42EC-9D3A-0075F8D906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61710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E0F5F-F9D5-44B8-BDF8-01FCBE640C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35008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641913"/>
            <a:ext cx="10972800" cy="125272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Slide </a:t>
            </a:r>
            <a:fld id="{30706E2E-9E35-40E1-AEDE-C0851039D7D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1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CB869-3E13-43BA-B48D-34026483F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26427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F52F9-04CA-4A57-8DFB-F21264BD56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5362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77626-8391-4A6D-AA91-965D9B6DAD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0780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FC461-8E35-4E0D-9AC6-4D25A3DA9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8620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5AAE4-4434-465E-8E52-E8B5076732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55733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AD5D6-888F-4A7E-BA6D-92EB1DC8AE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06186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999FD-DB0C-4CC8-A364-99122B3F9D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8691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91932-D025-422F-87E4-4D87AD1972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024210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0589184-1DD4-41BC-8C2F-5BE0FA417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slow"/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2.jpeg"/><Relationship Id="rId7" Type="http://schemas.openxmlformats.org/officeDocument/2006/relationships/slide" Target="slide15.xml"/><Relationship Id="rId12" Type="http://schemas.openxmlformats.org/officeDocument/2006/relationships/slide" Target="slide3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11" Type="http://schemas.openxmlformats.org/officeDocument/2006/relationships/image" Target="../media/image4.svg"/><Relationship Id="rId5" Type="http://schemas.openxmlformats.org/officeDocument/2006/relationships/slide" Target="slide5.xml"/><Relationship Id="rId10" Type="http://schemas.openxmlformats.org/officeDocument/2006/relationships/image" Target="../media/image3.png"/><Relationship Id="rId4" Type="http://schemas.openxmlformats.org/officeDocument/2006/relationships/slide" Target="slide2.xml"/><Relationship Id="rId9" Type="http://schemas.openxmlformats.org/officeDocument/2006/relationships/slide" Target="slide3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2.jpeg"/><Relationship Id="rId7" Type="http://schemas.openxmlformats.org/officeDocument/2006/relationships/slide" Target="slide3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4.xml"/><Relationship Id="rId5" Type="http://schemas.openxmlformats.org/officeDocument/2006/relationships/slide" Target="slide12.xml"/><Relationship Id="rId10" Type="http://schemas.openxmlformats.org/officeDocument/2006/relationships/image" Target="../media/image4.svg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2.jpeg"/><Relationship Id="rId7" Type="http://schemas.openxmlformats.org/officeDocument/2006/relationships/slide" Target="slide33.xml"/><Relationship Id="rId12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4.xml"/><Relationship Id="rId5" Type="http://schemas.openxmlformats.org/officeDocument/2006/relationships/slide" Target="slide16.xml"/><Relationship Id="rId10" Type="http://schemas.openxmlformats.org/officeDocument/2006/relationships/image" Target="../media/image4.svg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30.xml"/><Relationship Id="rId3" Type="http://schemas.openxmlformats.org/officeDocument/2006/relationships/image" Target="../media/image2.jpeg"/><Relationship Id="rId7" Type="http://schemas.openxmlformats.org/officeDocument/2006/relationships/slide" Target="slide33.xml"/><Relationship Id="rId12" Type="http://schemas.openxmlformats.org/officeDocument/2006/relationships/slide" Target="slide2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15.xml"/><Relationship Id="rId5" Type="http://schemas.openxmlformats.org/officeDocument/2006/relationships/slide" Target="slide12.xml"/><Relationship Id="rId10" Type="http://schemas.openxmlformats.org/officeDocument/2006/relationships/image" Target="../media/image4.svg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33.xml"/><Relationship Id="rId4" Type="http://schemas.openxmlformats.org/officeDocument/2006/relationships/slide" Target="slide2.xml"/><Relationship Id="rId9" Type="http://schemas.openxmlformats.org/officeDocument/2006/relationships/slide" Target="slide2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2.jpeg"/><Relationship Id="rId7" Type="http://schemas.openxmlformats.org/officeDocument/2006/relationships/slide" Target="slide3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image" Target="../media/image4.svg"/><Relationship Id="rId5" Type="http://schemas.openxmlformats.org/officeDocument/2006/relationships/slide" Target="slide16.xml"/><Relationship Id="rId10" Type="http://schemas.openxmlformats.org/officeDocument/2006/relationships/image" Target="../media/image3.png"/><Relationship Id="rId4" Type="http://schemas.openxmlformats.org/officeDocument/2006/relationships/slide" Target="slide2.xml"/><Relationship Id="rId9" Type="http://schemas.openxmlformats.org/officeDocument/2006/relationships/slide" Target="slide3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2.jpeg"/><Relationship Id="rId7" Type="http://schemas.openxmlformats.org/officeDocument/2006/relationships/slide" Target="slide18.xml"/><Relationship Id="rId12" Type="http://schemas.openxmlformats.org/officeDocument/2006/relationships/slide" Target="slide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11" Type="http://schemas.openxmlformats.org/officeDocument/2006/relationships/slide" Target="slide4.xml"/><Relationship Id="rId5" Type="http://schemas.openxmlformats.org/officeDocument/2006/relationships/slide" Target="slide17.xml"/><Relationship Id="rId10" Type="http://schemas.openxmlformats.org/officeDocument/2006/relationships/image" Target="../media/image4.svg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30.xml"/><Relationship Id="rId3" Type="http://schemas.openxmlformats.org/officeDocument/2006/relationships/image" Target="../media/image2.jpeg"/><Relationship Id="rId7" Type="http://schemas.openxmlformats.org/officeDocument/2006/relationships/slide" Target="slide18.xml"/><Relationship Id="rId12" Type="http://schemas.openxmlformats.org/officeDocument/2006/relationships/slide" Target="slide2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11" Type="http://schemas.openxmlformats.org/officeDocument/2006/relationships/slide" Target="slide15.xml"/><Relationship Id="rId5" Type="http://schemas.openxmlformats.org/officeDocument/2006/relationships/slide" Target="slide16.xml"/><Relationship Id="rId10" Type="http://schemas.openxmlformats.org/officeDocument/2006/relationships/image" Target="../media/image4.svg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slide" Target="slide2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slide" Target="slide15.xml"/><Relationship Id="rId5" Type="http://schemas.openxmlformats.org/officeDocument/2006/relationships/slide" Target="slide19.xml"/><Relationship Id="rId10" Type="http://schemas.openxmlformats.org/officeDocument/2006/relationships/slide" Target="slide22.xml"/><Relationship Id="rId4" Type="http://schemas.openxmlformats.org/officeDocument/2006/relationships/slide" Target="slide2.xml"/><Relationship Id="rId9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.jpeg"/><Relationship Id="rId7" Type="http://schemas.openxmlformats.org/officeDocument/2006/relationships/slide" Target="slide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4.svg"/><Relationship Id="rId3" Type="http://schemas.openxmlformats.org/officeDocument/2006/relationships/image" Target="../media/image2.jpeg"/><Relationship Id="rId7" Type="http://schemas.openxmlformats.org/officeDocument/2006/relationships/slide" Target="slide33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34.xml"/><Relationship Id="rId5" Type="http://schemas.openxmlformats.org/officeDocument/2006/relationships/slide" Target="slide3.xml"/><Relationship Id="rId10" Type="http://schemas.openxmlformats.org/officeDocument/2006/relationships/slide" Target="slide11.xml"/><Relationship Id="rId4" Type="http://schemas.openxmlformats.org/officeDocument/2006/relationships/slide" Target="slide2.xml"/><Relationship Id="rId9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.jpeg"/><Relationship Id="rId7" Type="http://schemas.openxmlformats.org/officeDocument/2006/relationships/slide" Target="slide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.jpeg"/><Relationship Id="rId7" Type="http://schemas.openxmlformats.org/officeDocument/2006/relationships/slide" Target="slide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.jpeg"/><Relationship Id="rId7" Type="http://schemas.openxmlformats.org/officeDocument/2006/relationships/slide" Target="slide1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2.jpeg"/><Relationship Id="rId7" Type="http://schemas.openxmlformats.org/officeDocument/2006/relationships/slide" Target="slide3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11" Type="http://schemas.openxmlformats.org/officeDocument/2006/relationships/slide" Target="slide26.xml"/><Relationship Id="rId5" Type="http://schemas.openxmlformats.org/officeDocument/2006/relationships/slide" Target="slide24.xml"/><Relationship Id="rId10" Type="http://schemas.openxmlformats.org/officeDocument/2006/relationships/image" Target="../media/image4.svg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7.xml"/><Relationship Id="rId3" Type="http://schemas.openxmlformats.org/officeDocument/2006/relationships/image" Target="../media/image2.jpeg"/><Relationship Id="rId7" Type="http://schemas.openxmlformats.org/officeDocument/2006/relationships/slide" Target="slide33.xml"/><Relationship Id="rId12" Type="http://schemas.openxmlformats.org/officeDocument/2006/relationships/slide" Target="slide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11" Type="http://schemas.openxmlformats.org/officeDocument/2006/relationships/slide" Target="slide14.xml"/><Relationship Id="rId5" Type="http://schemas.openxmlformats.org/officeDocument/2006/relationships/slide" Target="slide12.xml"/><Relationship Id="rId10" Type="http://schemas.openxmlformats.org/officeDocument/2006/relationships/image" Target="../media/image4.svg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27.xml"/><Relationship Id="rId3" Type="http://schemas.openxmlformats.org/officeDocument/2006/relationships/image" Target="../media/image2.jpeg"/><Relationship Id="rId7" Type="http://schemas.openxmlformats.org/officeDocument/2006/relationships/slide" Target="slide33.xml"/><Relationship Id="rId12" Type="http://schemas.openxmlformats.org/officeDocument/2006/relationships/slide" Target="slide1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4.xml"/><Relationship Id="rId5" Type="http://schemas.openxmlformats.org/officeDocument/2006/relationships/slide" Target="slide24.xml"/><Relationship Id="rId10" Type="http://schemas.openxmlformats.org/officeDocument/2006/relationships/image" Target="../media/image4.svg"/><Relationship Id="rId4" Type="http://schemas.openxmlformats.org/officeDocument/2006/relationships/slide" Target="slide2.xml"/><Relationship Id="rId9" Type="http://schemas.openxmlformats.org/officeDocument/2006/relationships/image" Target="../media/image3.png"/><Relationship Id="rId14" Type="http://schemas.openxmlformats.org/officeDocument/2006/relationships/slide" Target="slide3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33.xml"/><Relationship Id="rId4" Type="http://schemas.openxmlformats.org/officeDocument/2006/relationships/slide" Target="slide2.xml"/><Relationship Id="rId9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2.jpeg"/><Relationship Id="rId7" Type="http://schemas.openxmlformats.org/officeDocument/2006/relationships/slide" Target="slide3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11" Type="http://schemas.openxmlformats.org/officeDocument/2006/relationships/slide" Target="slide23.xml"/><Relationship Id="rId5" Type="http://schemas.openxmlformats.org/officeDocument/2006/relationships/slide" Target="slide28.xml"/><Relationship Id="rId10" Type="http://schemas.openxmlformats.org/officeDocument/2006/relationships/image" Target="../media/image4.svg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slide" Target="slide3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11" Type="http://schemas.openxmlformats.org/officeDocument/2006/relationships/slide" Target="slide7.xml"/><Relationship Id="rId5" Type="http://schemas.openxmlformats.org/officeDocument/2006/relationships/slide" Target="slide29.xml"/><Relationship Id="rId10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4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slide" Target="slide34.xml"/><Relationship Id="rId12" Type="http://schemas.openxmlformats.org/officeDocument/2006/relationships/slide" Target="slide3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11" Type="http://schemas.openxmlformats.org/officeDocument/2006/relationships/slide" Target="slide27.xml"/><Relationship Id="rId5" Type="http://schemas.openxmlformats.org/officeDocument/2006/relationships/slide" Target="slide28.xml"/><Relationship Id="rId10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slide" Target="slide3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11" Type="http://schemas.openxmlformats.org/officeDocument/2006/relationships/slide" Target="slide7.xml"/><Relationship Id="rId5" Type="http://schemas.openxmlformats.org/officeDocument/2006/relationships/slide" Target="slide10.xml"/><Relationship Id="rId10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2.jpeg"/><Relationship Id="rId7" Type="http://schemas.openxmlformats.org/officeDocument/2006/relationships/slide" Target="slide3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10" Type="http://schemas.openxmlformats.org/officeDocument/2006/relationships/image" Target="../media/image4.svg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slide" Target="slide3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11" Type="http://schemas.openxmlformats.org/officeDocument/2006/relationships/slide" Target="slide7.xml"/><Relationship Id="rId5" Type="http://schemas.openxmlformats.org/officeDocument/2006/relationships/slide" Target="slide32.xml"/><Relationship Id="rId10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4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slide" Target="slide34.xml"/><Relationship Id="rId12" Type="http://schemas.openxmlformats.org/officeDocument/2006/relationships/slide" Target="slide3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11" Type="http://schemas.openxmlformats.org/officeDocument/2006/relationships/slide" Target="slide27.xml"/><Relationship Id="rId5" Type="http://schemas.openxmlformats.org/officeDocument/2006/relationships/slide" Target="slide31.xml"/><Relationship Id="rId10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image" Target="../media/image4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34.xml"/><Relationship Id="rId3" Type="http://schemas.openxmlformats.org/officeDocument/2006/relationships/image" Target="../media/image2.jpeg"/><Relationship Id="rId7" Type="http://schemas.openxmlformats.org/officeDocument/2006/relationships/image" Target="../media/image10.svg"/><Relationship Id="rId12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2.jpeg"/><Relationship Id="rId7" Type="http://schemas.openxmlformats.org/officeDocument/2006/relationships/slide" Target="slide3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image" Target="../media/image4.svg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slide" Target="slide3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11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slide" Target="slide34.xml"/><Relationship Id="rId12" Type="http://schemas.openxmlformats.org/officeDocument/2006/relationships/slide" Target="slide3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11" Type="http://schemas.openxmlformats.org/officeDocument/2006/relationships/slide" Target="slide27.xml"/><Relationship Id="rId5" Type="http://schemas.openxmlformats.org/officeDocument/2006/relationships/slide" Target="slide5.xml"/><Relationship Id="rId10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2.jpeg"/><Relationship Id="rId7" Type="http://schemas.openxmlformats.org/officeDocument/2006/relationships/slide" Target="slide3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4.svg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slide" Target="slide3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11" Type="http://schemas.openxmlformats.org/officeDocument/2006/relationships/slide" Target="slide7.xml"/><Relationship Id="rId5" Type="http://schemas.openxmlformats.org/officeDocument/2006/relationships/slide" Target="slide9.xml"/><Relationship Id="rId10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slide" Target="slide34.xml"/><Relationship Id="rId12" Type="http://schemas.openxmlformats.org/officeDocument/2006/relationships/slide" Target="slide3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11" Type="http://schemas.openxmlformats.org/officeDocument/2006/relationships/slide" Target="slide27.xml"/><Relationship Id="rId5" Type="http://schemas.openxmlformats.org/officeDocument/2006/relationships/slide" Target="slide8.xml"/><Relationship Id="rId10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641913"/>
            <a:ext cx="11436625" cy="1252728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+mn-lt"/>
              </a:rPr>
              <a:t>Colourless Wireframe Prototype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44" y="320836"/>
            <a:ext cx="3036670" cy="11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8" name="Action Button: Custom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Events</a:t>
            </a:r>
          </a:p>
        </p:txBody>
      </p:sp>
      <p:sp>
        <p:nvSpPr>
          <p:cNvPr id="9" name="Action Button: Custom 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7C22F57-B32B-5D49-B882-E3CDC0E1184D}"/>
              </a:ext>
            </a:extLst>
          </p:cNvPr>
          <p:cNvSpPr/>
          <p:nvPr/>
        </p:nvSpPr>
        <p:spPr>
          <a:xfrm>
            <a:off x="4876799" y="1555531"/>
            <a:ext cx="2427891" cy="1576552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348713" y="2159141"/>
            <a:ext cx="14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Header</a:t>
            </a:r>
          </a:p>
        </p:txBody>
      </p:sp>
      <p:sp>
        <p:nvSpPr>
          <p:cNvPr id="13" name="Action Button: Help 1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87312" y="5944351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32071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Active Event</a:t>
            </a:r>
          </a:p>
        </p:txBody>
      </p:sp>
      <p:sp>
        <p:nvSpPr>
          <p:cNvPr id="17" name="Action Button: Custom 16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7460408C-2972-9A41-A9DF-07ED37E916A1}"/>
              </a:ext>
            </a:extLst>
          </p:cNvPr>
          <p:cNvSpPr/>
          <p:nvPr/>
        </p:nvSpPr>
        <p:spPr>
          <a:xfrm>
            <a:off x="4876799" y="394248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Discover Events</a:t>
            </a:r>
          </a:p>
        </p:txBody>
      </p:sp>
      <p:sp>
        <p:nvSpPr>
          <p:cNvPr id="18" name="Action Button: Custom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8EE7FC-E3B4-C144-86FD-319F212B126F}"/>
              </a:ext>
            </a:extLst>
          </p:cNvPr>
          <p:cNvSpPr/>
          <p:nvPr/>
        </p:nvSpPr>
        <p:spPr>
          <a:xfrm>
            <a:off x="4876799" y="456425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Surprise Me!</a:t>
            </a:r>
          </a:p>
        </p:txBody>
      </p:sp>
      <p:sp>
        <p:nvSpPr>
          <p:cNvPr id="19" name="Action Button: Custom 1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18CE564-C2A0-7641-9954-65BE84E53C41}"/>
              </a:ext>
            </a:extLst>
          </p:cNvPr>
          <p:cNvSpPr/>
          <p:nvPr/>
        </p:nvSpPr>
        <p:spPr>
          <a:xfrm>
            <a:off x="4876799" y="5209161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 Campus News</a:t>
            </a:r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44351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6472" y="5926876"/>
            <a:ext cx="308217" cy="308217"/>
          </a:xfrm>
          <a:prstGeom prst="rect">
            <a:avLst/>
          </a:prstGeom>
        </p:spPr>
      </p:pic>
      <p:sp>
        <p:nvSpPr>
          <p:cNvPr id="20" name="Action Button: Custom 19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857C8BB-922C-CB45-8FB0-6C150A340747}"/>
              </a:ext>
            </a:extLst>
          </p:cNvPr>
          <p:cNvSpPr/>
          <p:nvPr/>
        </p:nvSpPr>
        <p:spPr>
          <a:xfrm>
            <a:off x="6042411" y="1457485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Active Event</a:t>
            </a:r>
          </a:p>
        </p:txBody>
      </p:sp>
      <p:sp>
        <p:nvSpPr>
          <p:cNvPr id="22" name="Action Button: Custom 21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823CEF52-5BD1-554C-8AF7-56C4CB20A285}"/>
              </a:ext>
            </a:extLst>
          </p:cNvPr>
          <p:cNvSpPr/>
          <p:nvPr/>
        </p:nvSpPr>
        <p:spPr>
          <a:xfrm>
            <a:off x="6036472" y="1766750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Current Events</a:t>
            </a:r>
          </a:p>
        </p:txBody>
      </p:sp>
      <p:sp>
        <p:nvSpPr>
          <p:cNvPr id="23" name="Action Button: Custom 22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6E3C7503-380B-B14A-A1D5-6656DD36FBC7}"/>
              </a:ext>
            </a:extLst>
          </p:cNvPr>
          <p:cNvSpPr/>
          <p:nvPr/>
        </p:nvSpPr>
        <p:spPr>
          <a:xfrm>
            <a:off x="6043169" y="2086579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Past Events</a:t>
            </a:r>
          </a:p>
        </p:txBody>
      </p:sp>
    </p:spTree>
    <p:extLst>
      <p:ext uri="{BB962C8B-B14F-4D97-AF65-F5344CB8AC3E}">
        <p14:creationId xmlns:p14="http://schemas.microsoft.com/office/powerpoint/2010/main" val="327813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8" name="Action Button: Custom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</a:t>
            </a:r>
          </a:p>
        </p:txBody>
      </p:sp>
      <p:sp>
        <p:nvSpPr>
          <p:cNvPr id="9" name="Action Button: Custom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474283" y="2583315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Here</a:t>
            </a:r>
          </a:p>
        </p:txBody>
      </p:sp>
      <p:sp>
        <p:nvSpPr>
          <p:cNvPr id="13" name="Action Button: Help 1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554574"/>
            <a:ext cx="2450791" cy="135024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820BA9-64BC-ED45-9EF6-DEA12A835661}"/>
              </a:ext>
            </a:extLst>
          </p:cNvPr>
          <p:cNvSpPr txBox="1"/>
          <p:nvPr/>
        </p:nvSpPr>
        <p:spPr>
          <a:xfrm>
            <a:off x="5391257" y="1453858"/>
            <a:ext cx="16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Event: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0CEC-2745-8E4A-99FD-3BA773890271}"/>
              </a:ext>
            </a:extLst>
          </p:cNvPr>
          <p:cNvSpPr txBox="1"/>
          <p:nvPr/>
        </p:nvSpPr>
        <p:spPr>
          <a:xfrm>
            <a:off x="4876798" y="1730366"/>
            <a:ext cx="242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Financial Management Talk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56093330-7C70-384F-9B83-2B8AE0C75EB6}"/>
              </a:ext>
            </a:extLst>
          </p:cNvPr>
          <p:cNvSpPr/>
          <p:nvPr/>
        </p:nvSpPr>
        <p:spPr>
          <a:xfrm>
            <a:off x="4876799" y="2061199"/>
            <a:ext cx="2427891" cy="141356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ction Button: Custom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CE0FA2-CD55-834B-BCAB-F3A4956675AD}"/>
              </a:ext>
            </a:extLst>
          </p:cNvPr>
          <p:cNvSpPr/>
          <p:nvPr/>
        </p:nvSpPr>
        <p:spPr>
          <a:xfrm>
            <a:off x="4876797" y="5000001"/>
            <a:ext cx="2450791" cy="30777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Capacity: 54/65</a:t>
            </a:r>
          </a:p>
        </p:txBody>
      </p:sp>
      <p:sp>
        <p:nvSpPr>
          <p:cNvPr id="26" name="Action Button: Custom 25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6174ABC3-2C36-1342-88E2-5CB4D37486B7}"/>
              </a:ext>
            </a:extLst>
          </p:cNvPr>
          <p:cNvSpPr/>
          <p:nvPr/>
        </p:nvSpPr>
        <p:spPr>
          <a:xfrm>
            <a:off x="4876797" y="5402958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Interest.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0A076-2C8A-7D45-B8DB-0F7CF25A0EEA}"/>
              </a:ext>
            </a:extLst>
          </p:cNvPr>
          <p:cNvSpPr txBox="1"/>
          <p:nvPr/>
        </p:nvSpPr>
        <p:spPr>
          <a:xfrm>
            <a:off x="4876797" y="3552227"/>
            <a:ext cx="2427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Description:</a:t>
            </a:r>
          </a:p>
          <a:p>
            <a:pPr algn="just"/>
            <a:r>
              <a:rPr lang="en-IE" sz="1000" dirty="0"/>
              <a:t>Lorem ipsum </a:t>
            </a:r>
            <a:r>
              <a:rPr lang="en-IE" sz="1000" dirty="0" err="1"/>
              <a:t>dolor</a:t>
            </a:r>
            <a:r>
              <a:rPr lang="en-IE" sz="1000" dirty="0"/>
              <a:t> sit </a:t>
            </a:r>
            <a:r>
              <a:rPr lang="en-IE" sz="1000" dirty="0" err="1"/>
              <a:t>amet</a:t>
            </a:r>
            <a:r>
              <a:rPr lang="en-IE" sz="1000" dirty="0"/>
              <a:t>, </a:t>
            </a:r>
            <a:r>
              <a:rPr lang="en-IE" sz="1000" dirty="0" err="1"/>
              <a:t>consectetur</a:t>
            </a:r>
            <a:r>
              <a:rPr lang="en-IE" sz="1000" dirty="0"/>
              <a:t> </a:t>
            </a:r>
            <a:r>
              <a:rPr lang="en-IE" sz="1000" dirty="0" err="1"/>
              <a:t>adipiscing</a:t>
            </a:r>
            <a:r>
              <a:rPr lang="en-IE" sz="1000" dirty="0"/>
              <a:t> </a:t>
            </a:r>
            <a:r>
              <a:rPr lang="en-IE" sz="1000" dirty="0" err="1"/>
              <a:t>elit</a:t>
            </a:r>
            <a:r>
              <a:rPr lang="en-IE" sz="1000" dirty="0"/>
              <a:t>. Donec id </a:t>
            </a:r>
            <a:r>
              <a:rPr lang="en-IE" sz="1000" dirty="0" err="1"/>
              <a:t>molestie</a:t>
            </a:r>
            <a:r>
              <a:rPr lang="en-IE" sz="1000" dirty="0"/>
              <a:t> </a:t>
            </a:r>
            <a:r>
              <a:rPr lang="en-IE" sz="1000" dirty="0" err="1"/>
              <a:t>augue</a:t>
            </a:r>
            <a:r>
              <a:rPr lang="en-IE" sz="1000" dirty="0"/>
              <a:t>. </a:t>
            </a:r>
            <a:r>
              <a:rPr lang="en-IE" sz="1000" dirty="0" err="1"/>
              <a:t>Quisque</a:t>
            </a:r>
            <a:r>
              <a:rPr lang="en-IE" sz="1000" dirty="0"/>
              <a:t> at </a:t>
            </a:r>
            <a:r>
              <a:rPr lang="en-IE" sz="1000" dirty="0" err="1"/>
              <a:t>augue</a:t>
            </a:r>
            <a:r>
              <a:rPr lang="en-IE" sz="1000" dirty="0"/>
              <a:t> </a:t>
            </a:r>
            <a:r>
              <a:rPr lang="en-IE" sz="1000" dirty="0" err="1"/>
              <a:t>eget</a:t>
            </a:r>
            <a:r>
              <a:rPr lang="en-IE" sz="1000" dirty="0"/>
              <a:t> </a:t>
            </a:r>
            <a:r>
              <a:rPr lang="en-IE" sz="1000" dirty="0" err="1"/>
              <a:t>mauris</a:t>
            </a:r>
            <a:r>
              <a:rPr lang="en-IE" sz="1000" dirty="0"/>
              <a:t> </a:t>
            </a:r>
          </a:p>
          <a:p>
            <a:pPr algn="just"/>
            <a:r>
              <a:rPr lang="en-IE" sz="1000" dirty="0"/>
              <a:t>pulvinar pharetra. Morbi </a:t>
            </a:r>
            <a:r>
              <a:rPr lang="en-IE" sz="1000" dirty="0" err="1"/>
              <a:t>efficitur</a:t>
            </a:r>
            <a:r>
              <a:rPr lang="en-IE" sz="1000" dirty="0"/>
              <a:t> </a:t>
            </a:r>
            <a:r>
              <a:rPr lang="en-IE" sz="1000" dirty="0" err="1"/>
              <a:t>vulputate</a:t>
            </a:r>
            <a:r>
              <a:rPr lang="en-IE" sz="1000" dirty="0"/>
              <a:t> </a:t>
            </a:r>
            <a:r>
              <a:rPr lang="en-IE" sz="1000" dirty="0" err="1"/>
              <a:t>augue</a:t>
            </a:r>
            <a:r>
              <a:rPr lang="en-IE" sz="1000" dirty="0"/>
              <a:t> </a:t>
            </a:r>
            <a:r>
              <a:rPr lang="en-IE" sz="1000" dirty="0" err="1"/>
              <a:t>eu</a:t>
            </a:r>
            <a:r>
              <a:rPr lang="en-IE" sz="1000" dirty="0"/>
              <a:t> </a:t>
            </a:r>
            <a:r>
              <a:rPr lang="en-IE" sz="1000" dirty="0" err="1"/>
              <a:t>placerat</a:t>
            </a:r>
            <a:r>
              <a:rPr lang="en-IE" sz="1000" dirty="0"/>
              <a:t>. </a:t>
            </a:r>
            <a:r>
              <a:rPr lang="en-IE" sz="1000" dirty="0" err="1"/>
              <a:t>Suspendisse</a:t>
            </a:r>
            <a:r>
              <a:rPr lang="en-IE" sz="1000" dirty="0"/>
              <a:t> a </a:t>
            </a:r>
            <a:r>
              <a:rPr lang="en-IE" sz="1000" dirty="0" err="1"/>
              <a:t>porttitor</a:t>
            </a:r>
            <a:r>
              <a:rPr lang="en-IE" sz="1000" dirty="0"/>
              <a:t> libero, sit </a:t>
            </a:r>
            <a:r>
              <a:rPr lang="en-IE" sz="1000" dirty="0" err="1"/>
              <a:t>amet</a:t>
            </a:r>
            <a:r>
              <a:rPr lang="en-IE" sz="1000" dirty="0"/>
              <a:t> pulvinar </a:t>
            </a:r>
            <a:r>
              <a:rPr lang="en-IE" sz="1000" dirty="0" err="1"/>
              <a:t>nulla</a:t>
            </a:r>
            <a:r>
              <a:rPr lang="en-IE" sz="1000" dirty="0"/>
              <a:t>. Nam porta </a:t>
            </a:r>
            <a:r>
              <a:rPr lang="en-IE" sz="1000" dirty="0" err="1"/>
              <a:t>ornare</a:t>
            </a:r>
            <a:r>
              <a:rPr lang="en-IE" sz="1000" dirty="0"/>
              <a:t> </a:t>
            </a:r>
            <a:r>
              <a:rPr lang="en-IE" sz="1000" dirty="0" err="1"/>
              <a:t>velit</a:t>
            </a:r>
            <a:r>
              <a:rPr lang="en-IE" sz="1000" dirty="0"/>
              <a:t> </a:t>
            </a:r>
            <a:r>
              <a:rPr lang="en-IE" sz="1000" dirty="0" err="1"/>
              <a:t>sed</a:t>
            </a:r>
            <a:r>
              <a:rPr lang="en-IE" sz="1000" dirty="0"/>
              <a:t> pulvinar.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14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About</a:t>
            </a:r>
          </a:p>
        </p:txBody>
      </p:sp>
      <p:sp>
        <p:nvSpPr>
          <p:cNvPr id="8" name="Action Button: Custom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</a:t>
            </a:r>
          </a:p>
        </p:txBody>
      </p:sp>
      <p:sp>
        <p:nvSpPr>
          <p:cNvPr id="9" name="Action Button: Custom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474283" y="2583315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Here</a:t>
            </a:r>
          </a:p>
        </p:txBody>
      </p:sp>
      <p:sp>
        <p:nvSpPr>
          <p:cNvPr id="13" name="Action Button: Help 1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554574"/>
            <a:ext cx="2450791" cy="135024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820BA9-64BC-ED45-9EF6-DEA12A835661}"/>
              </a:ext>
            </a:extLst>
          </p:cNvPr>
          <p:cNvSpPr txBox="1"/>
          <p:nvPr/>
        </p:nvSpPr>
        <p:spPr>
          <a:xfrm>
            <a:off x="5391257" y="1453858"/>
            <a:ext cx="16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Event: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0CEC-2745-8E4A-99FD-3BA773890271}"/>
              </a:ext>
            </a:extLst>
          </p:cNvPr>
          <p:cNvSpPr txBox="1"/>
          <p:nvPr/>
        </p:nvSpPr>
        <p:spPr>
          <a:xfrm>
            <a:off x="4876798" y="1730366"/>
            <a:ext cx="242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Financial Management Talk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56093330-7C70-384F-9B83-2B8AE0C75EB6}"/>
              </a:ext>
            </a:extLst>
          </p:cNvPr>
          <p:cNvSpPr/>
          <p:nvPr/>
        </p:nvSpPr>
        <p:spPr>
          <a:xfrm>
            <a:off x="4876799" y="2061199"/>
            <a:ext cx="2427891" cy="141356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ction Button: Custom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CE0FA2-CD55-834B-BCAB-F3A4956675AD}"/>
              </a:ext>
            </a:extLst>
          </p:cNvPr>
          <p:cNvSpPr/>
          <p:nvPr/>
        </p:nvSpPr>
        <p:spPr>
          <a:xfrm>
            <a:off x="4876797" y="5000001"/>
            <a:ext cx="2450791" cy="30777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Capacity: 54/65</a:t>
            </a:r>
          </a:p>
        </p:txBody>
      </p:sp>
      <p:sp>
        <p:nvSpPr>
          <p:cNvPr id="26" name="Action Button: Custom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174ABC3-2C36-1342-88E2-5CB4D37486B7}"/>
              </a:ext>
            </a:extLst>
          </p:cNvPr>
          <p:cNvSpPr/>
          <p:nvPr/>
        </p:nvSpPr>
        <p:spPr>
          <a:xfrm>
            <a:off x="4876797" y="5402958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Interest.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0A076-2C8A-7D45-B8DB-0F7CF25A0EEA}"/>
              </a:ext>
            </a:extLst>
          </p:cNvPr>
          <p:cNvSpPr txBox="1"/>
          <p:nvPr/>
        </p:nvSpPr>
        <p:spPr>
          <a:xfrm>
            <a:off x="4876797" y="3552227"/>
            <a:ext cx="2427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Description:</a:t>
            </a:r>
          </a:p>
          <a:p>
            <a:pPr algn="just"/>
            <a:r>
              <a:rPr lang="en-IE" sz="1000" dirty="0"/>
              <a:t>Lorem ipsum </a:t>
            </a:r>
            <a:r>
              <a:rPr lang="en-IE" sz="1000" dirty="0" err="1"/>
              <a:t>dolor</a:t>
            </a:r>
            <a:r>
              <a:rPr lang="en-IE" sz="1000" dirty="0"/>
              <a:t> sit </a:t>
            </a:r>
            <a:r>
              <a:rPr lang="en-IE" sz="1000" dirty="0" err="1"/>
              <a:t>amet</a:t>
            </a:r>
            <a:r>
              <a:rPr lang="en-IE" sz="1000" dirty="0"/>
              <a:t>, </a:t>
            </a:r>
            <a:r>
              <a:rPr lang="en-IE" sz="1000" dirty="0" err="1"/>
              <a:t>consectetur</a:t>
            </a:r>
            <a:r>
              <a:rPr lang="en-IE" sz="1000" dirty="0"/>
              <a:t> </a:t>
            </a:r>
            <a:r>
              <a:rPr lang="en-IE" sz="1000" dirty="0" err="1"/>
              <a:t>adipiscing</a:t>
            </a:r>
            <a:r>
              <a:rPr lang="en-IE" sz="1000" dirty="0"/>
              <a:t> </a:t>
            </a:r>
            <a:r>
              <a:rPr lang="en-IE" sz="1000" dirty="0" err="1"/>
              <a:t>elit</a:t>
            </a:r>
            <a:r>
              <a:rPr lang="en-IE" sz="1000" dirty="0"/>
              <a:t>. Donec id </a:t>
            </a:r>
            <a:r>
              <a:rPr lang="en-IE" sz="1000" dirty="0" err="1"/>
              <a:t>molestie</a:t>
            </a:r>
            <a:r>
              <a:rPr lang="en-IE" sz="1000" dirty="0"/>
              <a:t> </a:t>
            </a:r>
            <a:r>
              <a:rPr lang="en-IE" sz="1000" dirty="0" err="1"/>
              <a:t>augue</a:t>
            </a:r>
            <a:r>
              <a:rPr lang="en-IE" sz="1000" dirty="0"/>
              <a:t>. </a:t>
            </a:r>
            <a:r>
              <a:rPr lang="en-IE" sz="1000" dirty="0" err="1"/>
              <a:t>Quisque</a:t>
            </a:r>
            <a:r>
              <a:rPr lang="en-IE" sz="1000" dirty="0"/>
              <a:t> at </a:t>
            </a:r>
            <a:r>
              <a:rPr lang="en-IE" sz="1000" dirty="0" err="1"/>
              <a:t>augue</a:t>
            </a:r>
            <a:r>
              <a:rPr lang="en-IE" sz="1000" dirty="0"/>
              <a:t> </a:t>
            </a:r>
            <a:r>
              <a:rPr lang="en-IE" sz="1000" dirty="0" err="1"/>
              <a:t>eget</a:t>
            </a:r>
            <a:r>
              <a:rPr lang="en-IE" sz="1000" dirty="0"/>
              <a:t> </a:t>
            </a:r>
            <a:r>
              <a:rPr lang="en-IE" sz="1000" dirty="0" err="1"/>
              <a:t>mauris</a:t>
            </a:r>
            <a:r>
              <a:rPr lang="en-IE" sz="1000" dirty="0"/>
              <a:t> </a:t>
            </a:r>
          </a:p>
          <a:p>
            <a:pPr algn="just"/>
            <a:r>
              <a:rPr lang="en-IE" sz="1000" dirty="0"/>
              <a:t>pulvinar pharetra. Morbi </a:t>
            </a:r>
            <a:r>
              <a:rPr lang="en-IE" sz="1000" dirty="0" err="1"/>
              <a:t>efficitur</a:t>
            </a:r>
            <a:r>
              <a:rPr lang="en-IE" sz="1000" dirty="0"/>
              <a:t> </a:t>
            </a:r>
            <a:r>
              <a:rPr lang="en-IE" sz="1000" dirty="0" err="1"/>
              <a:t>vulputate</a:t>
            </a:r>
            <a:r>
              <a:rPr lang="en-IE" sz="1000" dirty="0"/>
              <a:t> </a:t>
            </a:r>
            <a:r>
              <a:rPr lang="en-IE" sz="1000" dirty="0" err="1"/>
              <a:t>augue</a:t>
            </a:r>
            <a:r>
              <a:rPr lang="en-IE" sz="1000" dirty="0"/>
              <a:t> </a:t>
            </a:r>
            <a:r>
              <a:rPr lang="en-IE" sz="1000" dirty="0" err="1"/>
              <a:t>eu</a:t>
            </a:r>
            <a:r>
              <a:rPr lang="en-IE" sz="1000" dirty="0"/>
              <a:t> </a:t>
            </a:r>
            <a:r>
              <a:rPr lang="en-IE" sz="1000" dirty="0" err="1"/>
              <a:t>placerat</a:t>
            </a:r>
            <a:r>
              <a:rPr lang="en-IE" sz="1000" dirty="0"/>
              <a:t>. </a:t>
            </a:r>
            <a:r>
              <a:rPr lang="en-IE" sz="1000" dirty="0" err="1"/>
              <a:t>Suspendisse</a:t>
            </a:r>
            <a:r>
              <a:rPr lang="en-IE" sz="1000" dirty="0"/>
              <a:t> a </a:t>
            </a:r>
            <a:r>
              <a:rPr lang="en-IE" sz="1000" dirty="0" err="1"/>
              <a:t>porttitor</a:t>
            </a:r>
            <a:r>
              <a:rPr lang="en-IE" sz="1000" dirty="0"/>
              <a:t> libero, sit </a:t>
            </a:r>
            <a:r>
              <a:rPr lang="en-IE" sz="1000" dirty="0" err="1"/>
              <a:t>amet</a:t>
            </a:r>
            <a:r>
              <a:rPr lang="en-IE" sz="1000" dirty="0"/>
              <a:t> pulvinar </a:t>
            </a:r>
            <a:r>
              <a:rPr lang="en-IE" sz="1000" dirty="0" err="1"/>
              <a:t>nulla</a:t>
            </a:r>
            <a:r>
              <a:rPr lang="en-IE" sz="1000" dirty="0"/>
              <a:t>. Nam porta </a:t>
            </a:r>
            <a:r>
              <a:rPr lang="en-IE" sz="1000" dirty="0" err="1"/>
              <a:t>ornare</a:t>
            </a:r>
            <a:r>
              <a:rPr lang="en-IE" sz="1000" dirty="0"/>
              <a:t> </a:t>
            </a:r>
            <a:r>
              <a:rPr lang="en-IE" sz="1000" dirty="0" err="1"/>
              <a:t>velit</a:t>
            </a:r>
            <a:r>
              <a:rPr lang="en-IE" sz="1000" dirty="0"/>
              <a:t> </a:t>
            </a:r>
            <a:r>
              <a:rPr lang="en-IE" sz="1000" dirty="0" err="1"/>
              <a:t>sed</a:t>
            </a:r>
            <a:r>
              <a:rPr lang="en-IE" sz="1000" dirty="0"/>
              <a:t> pulvinar.</a:t>
            </a:r>
            <a:endParaRPr lang="en-US" sz="1000" dirty="0"/>
          </a:p>
        </p:txBody>
      </p:sp>
      <p:sp>
        <p:nvSpPr>
          <p:cNvPr id="19" name="Action Button: Custom 18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F03A62F3-9D7F-AE4C-AAC7-AA851AB37546}"/>
              </a:ext>
            </a:extLst>
          </p:cNvPr>
          <p:cNvSpPr/>
          <p:nvPr/>
        </p:nvSpPr>
        <p:spPr>
          <a:xfrm>
            <a:off x="5452654" y="1457487"/>
            <a:ext cx="535277" cy="36933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The University</a:t>
            </a:r>
          </a:p>
        </p:txBody>
      </p:sp>
      <p:sp>
        <p:nvSpPr>
          <p:cNvPr id="24" name="Action Button: Custom 23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40D20D12-1014-4545-BAFB-DE5950ABBA24}"/>
              </a:ext>
            </a:extLst>
          </p:cNvPr>
          <p:cNvSpPr/>
          <p:nvPr/>
        </p:nvSpPr>
        <p:spPr>
          <a:xfrm>
            <a:off x="5452654" y="1830786"/>
            <a:ext cx="535277" cy="36933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QUB Events</a:t>
            </a:r>
          </a:p>
        </p:txBody>
      </p:sp>
    </p:spTree>
    <p:extLst>
      <p:ext uri="{BB962C8B-B14F-4D97-AF65-F5344CB8AC3E}">
        <p14:creationId xmlns:p14="http://schemas.microsoft.com/office/powerpoint/2010/main" val="95155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8" name="Action Button: Custom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Events</a:t>
            </a:r>
          </a:p>
        </p:txBody>
      </p:sp>
      <p:sp>
        <p:nvSpPr>
          <p:cNvPr id="9" name="Action Button: Custom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474283" y="2583315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Here</a:t>
            </a:r>
          </a:p>
        </p:txBody>
      </p:sp>
      <p:sp>
        <p:nvSpPr>
          <p:cNvPr id="13" name="Action Button: Help 1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554574"/>
            <a:ext cx="2450791" cy="135024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820BA9-64BC-ED45-9EF6-DEA12A835661}"/>
              </a:ext>
            </a:extLst>
          </p:cNvPr>
          <p:cNvSpPr txBox="1"/>
          <p:nvPr/>
        </p:nvSpPr>
        <p:spPr>
          <a:xfrm>
            <a:off x="5391257" y="1453858"/>
            <a:ext cx="16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Event: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0CEC-2745-8E4A-99FD-3BA773890271}"/>
              </a:ext>
            </a:extLst>
          </p:cNvPr>
          <p:cNvSpPr txBox="1"/>
          <p:nvPr/>
        </p:nvSpPr>
        <p:spPr>
          <a:xfrm>
            <a:off x="4876798" y="1730366"/>
            <a:ext cx="242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Financial Management Talk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56093330-7C70-384F-9B83-2B8AE0C75EB6}"/>
              </a:ext>
            </a:extLst>
          </p:cNvPr>
          <p:cNvSpPr/>
          <p:nvPr/>
        </p:nvSpPr>
        <p:spPr>
          <a:xfrm>
            <a:off x="4876799" y="2061199"/>
            <a:ext cx="2427891" cy="141356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ction Button: Custom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CE0FA2-CD55-834B-BCAB-F3A4956675AD}"/>
              </a:ext>
            </a:extLst>
          </p:cNvPr>
          <p:cNvSpPr/>
          <p:nvPr/>
        </p:nvSpPr>
        <p:spPr>
          <a:xfrm>
            <a:off x="4876797" y="5000001"/>
            <a:ext cx="2450791" cy="30777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Capacity: 54/65</a:t>
            </a:r>
          </a:p>
        </p:txBody>
      </p:sp>
      <p:sp>
        <p:nvSpPr>
          <p:cNvPr id="26" name="Action Button: Custom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174ABC3-2C36-1342-88E2-5CB4D37486B7}"/>
              </a:ext>
            </a:extLst>
          </p:cNvPr>
          <p:cNvSpPr/>
          <p:nvPr/>
        </p:nvSpPr>
        <p:spPr>
          <a:xfrm>
            <a:off x="4876797" y="5402958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Interest.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0A076-2C8A-7D45-B8DB-0F7CF25A0EEA}"/>
              </a:ext>
            </a:extLst>
          </p:cNvPr>
          <p:cNvSpPr txBox="1"/>
          <p:nvPr/>
        </p:nvSpPr>
        <p:spPr>
          <a:xfrm>
            <a:off x="4876797" y="3552227"/>
            <a:ext cx="2427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Description:</a:t>
            </a:r>
          </a:p>
          <a:p>
            <a:pPr algn="just"/>
            <a:r>
              <a:rPr lang="en-IE" sz="1000" dirty="0"/>
              <a:t>Lorem ipsum </a:t>
            </a:r>
            <a:r>
              <a:rPr lang="en-IE" sz="1000" dirty="0" err="1"/>
              <a:t>dolor</a:t>
            </a:r>
            <a:r>
              <a:rPr lang="en-IE" sz="1000" dirty="0"/>
              <a:t> sit </a:t>
            </a:r>
            <a:r>
              <a:rPr lang="en-IE" sz="1000" dirty="0" err="1"/>
              <a:t>amet</a:t>
            </a:r>
            <a:r>
              <a:rPr lang="en-IE" sz="1000" dirty="0"/>
              <a:t>, </a:t>
            </a:r>
            <a:r>
              <a:rPr lang="en-IE" sz="1000" dirty="0" err="1"/>
              <a:t>consectetur</a:t>
            </a:r>
            <a:r>
              <a:rPr lang="en-IE" sz="1000" dirty="0"/>
              <a:t> </a:t>
            </a:r>
            <a:r>
              <a:rPr lang="en-IE" sz="1000" dirty="0" err="1"/>
              <a:t>adipiscing</a:t>
            </a:r>
            <a:r>
              <a:rPr lang="en-IE" sz="1000" dirty="0"/>
              <a:t> </a:t>
            </a:r>
            <a:r>
              <a:rPr lang="en-IE" sz="1000" dirty="0" err="1"/>
              <a:t>elit</a:t>
            </a:r>
            <a:r>
              <a:rPr lang="en-IE" sz="1000" dirty="0"/>
              <a:t>. Donec id </a:t>
            </a:r>
            <a:r>
              <a:rPr lang="en-IE" sz="1000" dirty="0" err="1"/>
              <a:t>molestie</a:t>
            </a:r>
            <a:r>
              <a:rPr lang="en-IE" sz="1000" dirty="0"/>
              <a:t> </a:t>
            </a:r>
            <a:r>
              <a:rPr lang="en-IE" sz="1000" dirty="0" err="1"/>
              <a:t>augue</a:t>
            </a:r>
            <a:r>
              <a:rPr lang="en-IE" sz="1000" dirty="0"/>
              <a:t>. </a:t>
            </a:r>
            <a:r>
              <a:rPr lang="en-IE" sz="1000" dirty="0" err="1"/>
              <a:t>Quisque</a:t>
            </a:r>
            <a:r>
              <a:rPr lang="en-IE" sz="1000" dirty="0"/>
              <a:t> at </a:t>
            </a:r>
            <a:r>
              <a:rPr lang="en-IE" sz="1000" dirty="0" err="1"/>
              <a:t>augue</a:t>
            </a:r>
            <a:r>
              <a:rPr lang="en-IE" sz="1000" dirty="0"/>
              <a:t> </a:t>
            </a:r>
            <a:r>
              <a:rPr lang="en-IE" sz="1000" dirty="0" err="1"/>
              <a:t>eget</a:t>
            </a:r>
            <a:r>
              <a:rPr lang="en-IE" sz="1000" dirty="0"/>
              <a:t> </a:t>
            </a:r>
            <a:r>
              <a:rPr lang="en-IE" sz="1000" dirty="0" err="1"/>
              <a:t>mauris</a:t>
            </a:r>
            <a:r>
              <a:rPr lang="en-IE" sz="1000" dirty="0"/>
              <a:t> </a:t>
            </a:r>
          </a:p>
          <a:p>
            <a:pPr algn="just"/>
            <a:r>
              <a:rPr lang="en-IE" sz="1000" dirty="0"/>
              <a:t>pulvinar pharetra. Morbi </a:t>
            </a:r>
            <a:r>
              <a:rPr lang="en-IE" sz="1000" dirty="0" err="1"/>
              <a:t>efficitur</a:t>
            </a:r>
            <a:r>
              <a:rPr lang="en-IE" sz="1000" dirty="0"/>
              <a:t> </a:t>
            </a:r>
            <a:r>
              <a:rPr lang="en-IE" sz="1000" dirty="0" err="1"/>
              <a:t>vulputate</a:t>
            </a:r>
            <a:r>
              <a:rPr lang="en-IE" sz="1000" dirty="0"/>
              <a:t> </a:t>
            </a:r>
            <a:r>
              <a:rPr lang="en-IE" sz="1000" dirty="0" err="1"/>
              <a:t>augue</a:t>
            </a:r>
            <a:r>
              <a:rPr lang="en-IE" sz="1000" dirty="0"/>
              <a:t> </a:t>
            </a:r>
            <a:r>
              <a:rPr lang="en-IE" sz="1000" dirty="0" err="1"/>
              <a:t>eu</a:t>
            </a:r>
            <a:r>
              <a:rPr lang="en-IE" sz="1000" dirty="0"/>
              <a:t> </a:t>
            </a:r>
            <a:r>
              <a:rPr lang="en-IE" sz="1000" dirty="0" err="1"/>
              <a:t>placerat</a:t>
            </a:r>
            <a:r>
              <a:rPr lang="en-IE" sz="1000" dirty="0"/>
              <a:t>. </a:t>
            </a:r>
            <a:r>
              <a:rPr lang="en-IE" sz="1000" dirty="0" err="1"/>
              <a:t>Suspendisse</a:t>
            </a:r>
            <a:r>
              <a:rPr lang="en-IE" sz="1000" dirty="0"/>
              <a:t> a </a:t>
            </a:r>
            <a:r>
              <a:rPr lang="en-IE" sz="1000" dirty="0" err="1"/>
              <a:t>porttitor</a:t>
            </a:r>
            <a:r>
              <a:rPr lang="en-IE" sz="1000" dirty="0"/>
              <a:t> libero, sit </a:t>
            </a:r>
            <a:r>
              <a:rPr lang="en-IE" sz="1000" dirty="0" err="1"/>
              <a:t>amet</a:t>
            </a:r>
            <a:r>
              <a:rPr lang="en-IE" sz="1000" dirty="0"/>
              <a:t> pulvinar </a:t>
            </a:r>
            <a:r>
              <a:rPr lang="en-IE" sz="1000" dirty="0" err="1"/>
              <a:t>nulla</a:t>
            </a:r>
            <a:r>
              <a:rPr lang="en-IE" sz="1000" dirty="0"/>
              <a:t>. Nam porta </a:t>
            </a:r>
            <a:r>
              <a:rPr lang="en-IE" sz="1000" dirty="0" err="1"/>
              <a:t>ornare</a:t>
            </a:r>
            <a:r>
              <a:rPr lang="en-IE" sz="1000" dirty="0"/>
              <a:t> </a:t>
            </a:r>
            <a:r>
              <a:rPr lang="en-IE" sz="1000" dirty="0" err="1"/>
              <a:t>velit</a:t>
            </a:r>
            <a:r>
              <a:rPr lang="en-IE" sz="1000" dirty="0"/>
              <a:t> </a:t>
            </a:r>
            <a:r>
              <a:rPr lang="en-IE" sz="1000" dirty="0" err="1"/>
              <a:t>sed</a:t>
            </a:r>
            <a:r>
              <a:rPr lang="en-IE" sz="1000" dirty="0"/>
              <a:t> pulvinar.</a:t>
            </a:r>
            <a:endParaRPr lang="en-US" sz="1000" dirty="0"/>
          </a:p>
        </p:txBody>
      </p:sp>
      <p:sp>
        <p:nvSpPr>
          <p:cNvPr id="19" name="Action Button: Custom 18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6A8256A7-685E-2E4D-A9F7-3130971A62F2}"/>
              </a:ext>
            </a:extLst>
          </p:cNvPr>
          <p:cNvSpPr/>
          <p:nvPr/>
        </p:nvSpPr>
        <p:spPr>
          <a:xfrm>
            <a:off x="6042411" y="1457485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Active Event</a:t>
            </a:r>
          </a:p>
        </p:txBody>
      </p:sp>
      <p:sp>
        <p:nvSpPr>
          <p:cNvPr id="24" name="Action Button: Custom 23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24A0FA08-FDCC-E744-921C-6ABFFDC3B6AC}"/>
              </a:ext>
            </a:extLst>
          </p:cNvPr>
          <p:cNvSpPr/>
          <p:nvPr/>
        </p:nvSpPr>
        <p:spPr>
          <a:xfrm>
            <a:off x="6036472" y="1766750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Current Events</a:t>
            </a:r>
          </a:p>
        </p:txBody>
      </p:sp>
      <p:sp>
        <p:nvSpPr>
          <p:cNvPr id="27" name="Action Button: Custom 26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9AEF2176-4BC1-604E-913B-5C6252A88E8D}"/>
              </a:ext>
            </a:extLst>
          </p:cNvPr>
          <p:cNvSpPr/>
          <p:nvPr/>
        </p:nvSpPr>
        <p:spPr>
          <a:xfrm>
            <a:off x="6043169" y="2086579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Past Events</a:t>
            </a:r>
          </a:p>
        </p:txBody>
      </p:sp>
    </p:spTree>
    <p:extLst>
      <p:ext uri="{BB962C8B-B14F-4D97-AF65-F5344CB8AC3E}">
        <p14:creationId xmlns:p14="http://schemas.microsoft.com/office/powerpoint/2010/main" val="241990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474283" y="2257059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Here</a:t>
            </a:r>
          </a:p>
        </p:txBody>
      </p:sp>
      <p:sp>
        <p:nvSpPr>
          <p:cNvPr id="13" name="Action Button: Help 1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8" y="3244306"/>
            <a:ext cx="2450791" cy="147206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interest has been registered. The Hosts will notify you if you’re successful.</a:t>
            </a:r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820BA9-64BC-ED45-9EF6-DEA12A835661}"/>
              </a:ext>
            </a:extLst>
          </p:cNvPr>
          <p:cNvSpPr txBox="1"/>
          <p:nvPr/>
        </p:nvSpPr>
        <p:spPr>
          <a:xfrm>
            <a:off x="5295388" y="1136463"/>
            <a:ext cx="16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Event: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0CEC-2745-8E4A-99FD-3BA773890271}"/>
              </a:ext>
            </a:extLst>
          </p:cNvPr>
          <p:cNvSpPr txBox="1"/>
          <p:nvPr/>
        </p:nvSpPr>
        <p:spPr>
          <a:xfrm>
            <a:off x="4876798" y="1431299"/>
            <a:ext cx="242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Financial Management Talk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56093330-7C70-384F-9B83-2B8AE0C75EB6}"/>
              </a:ext>
            </a:extLst>
          </p:cNvPr>
          <p:cNvSpPr/>
          <p:nvPr/>
        </p:nvSpPr>
        <p:spPr>
          <a:xfrm>
            <a:off x="4876798" y="1739076"/>
            <a:ext cx="2427891" cy="141356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ction Button: Custom 2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0CE0FA2-CD55-834B-BCAB-F3A4956675AD}"/>
              </a:ext>
            </a:extLst>
          </p:cNvPr>
          <p:cNvSpPr/>
          <p:nvPr/>
        </p:nvSpPr>
        <p:spPr>
          <a:xfrm>
            <a:off x="4876798" y="5378738"/>
            <a:ext cx="2450791" cy="34957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Home.</a:t>
            </a:r>
          </a:p>
        </p:txBody>
      </p:sp>
      <p:sp>
        <p:nvSpPr>
          <p:cNvPr id="26" name="Action Button: Custom 25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174ABC3-2C36-1342-88E2-5CB4D37486B7}"/>
              </a:ext>
            </a:extLst>
          </p:cNvPr>
          <p:cNvSpPr/>
          <p:nvPr/>
        </p:nvSpPr>
        <p:spPr>
          <a:xfrm>
            <a:off x="4876798" y="4800908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Explore Current Events.</a:t>
            </a:r>
          </a:p>
        </p:txBody>
      </p:sp>
    </p:spTree>
    <p:extLst>
      <p:ext uri="{BB962C8B-B14F-4D97-AF65-F5344CB8AC3E}">
        <p14:creationId xmlns:p14="http://schemas.microsoft.com/office/powerpoint/2010/main" val="44680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8" name="Action Button: Custom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</a:t>
            </a:r>
          </a:p>
        </p:txBody>
      </p:sp>
      <p:sp>
        <p:nvSpPr>
          <p:cNvPr id="9" name="Action Button: Custom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7C22F57-B32B-5D49-B882-E3CDC0E1184D}"/>
              </a:ext>
            </a:extLst>
          </p:cNvPr>
          <p:cNvSpPr/>
          <p:nvPr/>
        </p:nvSpPr>
        <p:spPr>
          <a:xfrm>
            <a:off x="5200018" y="2108774"/>
            <a:ext cx="1781449" cy="132422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303573" y="2567426"/>
            <a:ext cx="15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QR Code</a:t>
            </a:r>
          </a:p>
        </p:txBody>
      </p:sp>
      <p:sp>
        <p:nvSpPr>
          <p:cNvPr id="13" name="Action Button: Help 1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554574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Capacity: 0/100</a:t>
            </a:r>
          </a:p>
        </p:txBody>
      </p:sp>
      <p:sp>
        <p:nvSpPr>
          <p:cNvPr id="17" name="Action Button: Custom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60408C-2972-9A41-A9DF-07ED37E916A1}"/>
              </a:ext>
            </a:extLst>
          </p:cNvPr>
          <p:cNvSpPr/>
          <p:nvPr/>
        </p:nvSpPr>
        <p:spPr>
          <a:xfrm>
            <a:off x="4876799" y="4148265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Left: 00:00</a:t>
            </a:r>
          </a:p>
        </p:txBody>
      </p:sp>
      <p:sp>
        <p:nvSpPr>
          <p:cNvPr id="18" name="Action Button: Custom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8EE7FC-E3B4-C144-86FD-319F212B126F}"/>
              </a:ext>
            </a:extLst>
          </p:cNvPr>
          <p:cNvSpPr/>
          <p:nvPr/>
        </p:nvSpPr>
        <p:spPr>
          <a:xfrm>
            <a:off x="4876799" y="473884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COVID Status: Vaccinated</a:t>
            </a:r>
          </a:p>
        </p:txBody>
      </p:sp>
      <p:sp>
        <p:nvSpPr>
          <p:cNvPr id="19" name="Action Button: Custom 18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418CE564-C2A0-7641-9954-65BE84E53C41}"/>
              </a:ext>
            </a:extLst>
          </p:cNvPr>
          <p:cNvSpPr/>
          <p:nvPr/>
        </p:nvSpPr>
        <p:spPr>
          <a:xfrm>
            <a:off x="4876799" y="5366737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Feel Unsafe.</a:t>
            </a:r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820BA9-64BC-ED45-9EF6-DEA12A835661}"/>
              </a:ext>
            </a:extLst>
          </p:cNvPr>
          <p:cNvSpPr txBox="1"/>
          <p:nvPr/>
        </p:nvSpPr>
        <p:spPr>
          <a:xfrm>
            <a:off x="5391257" y="1453858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Event: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0CEC-2745-8E4A-99FD-3BA773890271}"/>
              </a:ext>
            </a:extLst>
          </p:cNvPr>
          <p:cNvSpPr txBox="1"/>
          <p:nvPr/>
        </p:nvSpPr>
        <p:spPr>
          <a:xfrm>
            <a:off x="4814676" y="1753422"/>
            <a:ext cx="257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Seamus Heaney Poetry Reading</a:t>
            </a:r>
          </a:p>
        </p:txBody>
      </p:sp>
    </p:spTree>
    <p:extLst>
      <p:ext uri="{BB962C8B-B14F-4D97-AF65-F5344CB8AC3E}">
        <p14:creationId xmlns:p14="http://schemas.microsoft.com/office/powerpoint/2010/main" val="127184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About</a:t>
            </a:r>
          </a:p>
        </p:txBody>
      </p:sp>
      <p:sp>
        <p:nvSpPr>
          <p:cNvPr id="8" name="Action Button: Custom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</a:t>
            </a:r>
          </a:p>
        </p:txBody>
      </p:sp>
      <p:sp>
        <p:nvSpPr>
          <p:cNvPr id="9" name="Action Button: Custom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7C22F57-B32B-5D49-B882-E3CDC0E1184D}"/>
              </a:ext>
            </a:extLst>
          </p:cNvPr>
          <p:cNvSpPr/>
          <p:nvPr/>
        </p:nvSpPr>
        <p:spPr>
          <a:xfrm>
            <a:off x="5200018" y="2108774"/>
            <a:ext cx="1781449" cy="132422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303573" y="2567426"/>
            <a:ext cx="15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QR Code</a:t>
            </a:r>
          </a:p>
        </p:txBody>
      </p:sp>
      <p:sp>
        <p:nvSpPr>
          <p:cNvPr id="13" name="Action Button: Help 1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554574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Capacity: 0/100</a:t>
            </a:r>
          </a:p>
        </p:txBody>
      </p:sp>
      <p:sp>
        <p:nvSpPr>
          <p:cNvPr id="17" name="Action Button: Custom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60408C-2972-9A41-A9DF-07ED37E916A1}"/>
              </a:ext>
            </a:extLst>
          </p:cNvPr>
          <p:cNvSpPr/>
          <p:nvPr/>
        </p:nvSpPr>
        <p:spPr>
          <a:xfrm>
            <a:off x="4876799" y="4148265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Left: 00:00</a:t>
            </a:r>
          </a:p>
        </p:txBody>
      </p:sp>
      <p:sp>
        <p:nvSpPr>
          <p:cNvPr id="18" name="Action Button: Custom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8EE7FC-E3B4-C144-86FD-319F212B126F}"/>
              </a:ext>
            </a:extLst>
          </p:cNvPr>
          <p:cNvSpPr/>
          <p:nvPr/>
        </p:nvSpPr>
        <p:spPr>
          <a:xfrm>
            <a:off x="4876799" y="473884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COVID Status: Vaccinated</a:t>
            </a:r>
          </a:p>
        </p:txBody>
      </p:sp>
      <p:sp>
        <p:nvSpPr>
          <p:cNvPr id="19" name="Action Button: Custom 1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18CE564-C2A0-7641-9954-65BE84E53C41}"/>
              </a:ext>
            </a:extLst>
          </p:cNvPr>
          <p:cNvSpPr/>
          <p:nvPr/>
        </p:nvSpPr>
        <p:spPr>
          <a:xfrm>
            <a:off x="4876799" y="5366737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Feel Unsafe.</a:t>
            </a:r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820BA9-64BC-ED45-9EF6-DEA12A835661}"/>
              </a:ext>
            </a:extLst>
          </p:cNvPr>
          <p:cNvSpPr txBox="1"/>
          <p:nvPr/>
        </p:nvSpPr>
        <p:spPr>
          <a:xfrm>
            <a:off x="5391257" y="1453858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Event: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0CEC-2745-8E4A-99FD-3BA773890271}"/>
              </a:ext>
            </a:extLst>
          </p:cNvPr>
          <p:cNvSpPr txBox="1"/>
          <p:nvPr/>
        </p:nvSpPr>
        <p:spPr>
          <a:xfrm>
            <a:off x="4814676" y="1753422"/>
            <a:ext cx="257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Seamus Heaney Poetry Reading</a:t>
            </a:r>
          </a:p>
        </p:txBody>
      </p:sp>
      <p:sp>
        <p:nvSpPr>
          <p:cNvPr id="23" name="Action Button: Custom 22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8714D8B4-F7F3-0A4A-BD8B-2FC8A7EA1C22}"/>
              </a:ext>
            </a:extLst>
          </p:cNvPr>
          <p:cNvSpPr/>
          <p:nvPr/>
        </p:nvSpPr>
        <p:spPr>
          <a:xfrm>
            <a:off x="5452654" y="1457487"/>
            <a:ext cx="535277" cy="36933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The University</a:t>
            </a:r>
          </a:p>
        </p:txBody>
      </p:sp>
      <p:sp>
        <p:nvSpPr>
          <p:cNvPr id="24" name="Action Button: Custom 23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D82CD3D-1BF5-6B45-9399-5A55244451BD}"/>
              </a:ext>
            </a:extLst>
          </p:cNvPr>
          <p:cNvSpPr/>
          <p:nvPr/>
        </p:nvSpPr>
        <p:spPr>
          <a:xfrm>
            <a:off x="5452654" y="1830786"/>
            <a:ext cx="535277" cy="36933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QUB Events</a:t>
            </a:r>
          </a:p>
        </p:txBody>
      </p:sp>
    </p:spTree>
    <p:extLst>
      <p:ext uri="{BB962C8B-B14F-4D97-AF65-F5344CB8AC3E}">
        <p14:creationId xmlns:p14="http://schemas.microsoft.com/office/powerpoint/2010/main" val="348880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8" name="Action Button: Custom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Events</a:t>
            </a:r>
          </a:p>
        </p:txBody>
      </p:sp>
      <p:sp>
        <p:nvSpPr>
          <p:cNvPr id="9" name="Action Button: Custom 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7C22F57-B32B-5D49-B882-E3CDC0E1184D}"/>
              </a:ext>
            </a:extLst>
          </p:cNvPr>
          <p:cNvSpPr/>
          <p:nvPr/>
        </p:nvSpPr>
        <p:spPr>
          <a:xfrm>
            <a:off x="5200018" y="2108774"/>
            <a:ext cx="1781449" cy="132422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303573" y="2567426"/>
            <a:ext cx="15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QR Code</a:t>
            </a:r>
          </a:p>
        </p:txBody>
      </p:sp>
      <p:sp>
        <p:nvSpPr>
          <p:cNvPr id="13" name="Action Button: Help 1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554574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Capacity: 0/100</a:t>
            </a:r>
          </a:p>
        </p:txBody>
      </p:sp>
      <p:sp>
        <p:nvSpPr>
          <p:cNvPr id="17" name="Action Button: Custom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60408C-2972-9A41-A9DF-07ED37E916A1}"/>
              </a:ext>
            </a:extLst>
          </p:cNvPr>
          <p:cNvSpPr/>
          <p:nvPr/>
        </p:nvSpPr>
        <p:spPr>
          <a:xfrm>
            <a:off x="4876799" y="4148265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Left: 00:00</a:t>
            </a:r>
          </a:p>
        </p:txBody>
      </p:sp>
      <p:sp>
        <p:nvSpPr>
          <p:cNvPr id="18" name="Action Button: Custom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8EE7FC-E3B4-C144-86FD-319F212B126F}"/>
              </a:ext>
            </a:extLst>
          </p:cNvPr>
          <p:cNvSpPr/>
          <p:nvPr/>
        </p:nvSpPr>
        <p:spPr>
          <a:xfrm>
            <a:off x="4876799" y="473884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COVID Status: Vaccinated</a:t>
            </a:r>
          </a:p>
        </p:txBody>
      </p:sp>
      <p:sp>
        <p:nvSpPr>
          <p:cNvPr id="19" name="Action Button: Custom 1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18CE564-C2A0-7641-9954-65BE84E53C41}"/>
              </a:ext>
            </a:extLst>
          </p:cNvPr>
          <p:cNvSpPr/>
          <p:nvPr/>
        </p:nvSpPr>
        <p:spPr>
          <a:xfrm>
            <a:off x="4876799" y="5366737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Feel Unsafe.</a:t>
            </a:r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820BA9-64BC-ED45-9EF6-DEA12A835661}"/>
              </a:ext>
            </a:extLst>
          </p:cNvPr>
          <p:cNvSpPr txBox="1"/>
          <p:nvPr/>
        </p:nvSpPr>
        <p:spPr>
          <a:xfrm>
            <a:off x="5391257" y="1453858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Event: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0CEC-2745-8E4A-99FD-3BA773890271}"/>
              </a:ext>
            </a:extLst>
          </p:cNvPr>
          <p:cNvSpPr txBox="1"/>
          <p:nvPr/>
        </p:nvSpPr>
        <p:spPr>
          <a:xfrm>
            <a:off x="4814676" y="1753422"/>
            <a:ext cx="257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Seamus Heaney Poetry Reading</a:t>
            </a:r>
          </a:p>
        </p:txBody>
      </p:sp>
      <p:sp>
        <p:nvSpPr>
          <p:cNvPr id="23" name="Action Button: Custom 22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F6313898-DED1-6841-A080-B2AF387670E4}"/>
              </a:ext>
            </a:extLst>
          </p:cNvPr>
          <p:cNvSpPr/>
          <p:nvPr/>
        </p:nvSpPr>
        <p:spPr>
          <a:xfrm>
            <a:off x="6042411" y="1457485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Active Event</a:t>
            </a:r>
          </a:p>
        </p:txBody>
      </p:sp>
      <p:sp>
        <p:nvSpPr>
          <p:cNvPr id="24" name="Action Button: Custom 23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3DE6A879-E685-5B42-83FF-9567E76AC673}"/>
              </a:ext>
            </a:extLst>
          </p:cNvPr>
          <p:cNvSpPr/>
          <p:nvPr/>
        </p:nvSpPr>
        <p:spPr>
          <a:xfrm>
            <a:off x="6036472" y="1766750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Current Events</a:t>
            </a:r>
          </a:p>
        </p:txBody>
      </p:sp>
      <p:sp>
        <p:nvSpPr>
          <p:cNvPr id="25" name="Action Button: Custom 24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6E3C7E7D-CA86-F94E-991C-AAB2BF2F6B98}"/>
              </a:ext>
            </a:extLst>
          </p:cNvPr>
          <p:cNvSpPr/>
          <p:nvPr/>
        </p:nvSpPr>
        <p:spPr>
          <a:xfrm>
            <a:off x="6043169" y="2086579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Past Events</a:t>
            </a:r>
          </a:p>
        </p:txBody>
      </p:sp>
    </p:spTree>
    <p:extLst>
      <p:ext uri="{BB962C8B-B14F-4D97-AF65-F5344CB8AC3E}">
        <p14:creationId xmlns:p14="http://schemas.microsoft.com/office/powerpoint/2010/main" val="126678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14" name="Action Button: Custom 1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333703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Notify Trusted Contacts</a:t>
            </a:r>
          </a:p>
        </p:txBody>
      </p:sp>
      <p:sp>
        <p:nvSpPr>
          <p:cNvPr id="17" name="Action Button: Custom 1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7460408C-2972-9A41-A9DF-07ED37E916A1}"/>
              </a:ext>
            </a:extLst>
          </p:cNvPr>
          <p:cNvSpPr/>
          <p:nvPr/>
        </p:nvSpPr>
        <p:spPr>
          <a:xfrm>
            <a:off x="4876799" y="3930713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Notify Hosts</a:t>
            </a:r>
          </a:p>
        </p:txBody>
      </p:sp>
      <p:sp>
        <p:nvSpPr>
          <p:cNvPr id="18" name="Action Button: Custom 1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D78EE7FC-E3B4-C144-86FD-319F212B126F}"/>
              </a:ext>
            </a:extLst>
          </p:cNvPr>
          <p:cNvSpPr/>
          <p:nvPr/>
        </p:nvSpPr>
        <p:spPr>
          <a:xfrm>
            <a:off x="4876799" y="4532012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for Help</a:t>
            </a:r>
          </a:p>
        </p:txBody>
      </p:sp>
      <p:sp>
        <p:nvSpPr>
          <p:cNvPr id="19" name="Action Button: Custom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18CE564-C2A0-7641-9954-65BE84E53C41}"/>
              </a:ext>
            </a:extLst>
          </p:cNvPr>
          <p:cNvSpPr/>
          <p:nvPr/>
        </p:nvSpPr>
        <p:spPr>
          <a:xfrm>
            <a:off x="4876799" y="188874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Feel Unsafe.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820BA9-64BC-ED45-9EF6-DEA12A835661}"/>
              </a:ext>
            </a:extLst>
          </p:cNvPr>
          <p:cNvSpPr txBox="1"/>
          <p:nvPr/>
        </p:nvSpPr>
        <p:spPr>
          <a:xfrm>
            <a:off x="5402706" y="1142059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Event: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0CEC-2745-8E4A-99FD-3BA773890271}"/>
              </a:ext>
            </a:extLst>
          </p:cNvPr>
          <p:cNvSpPr txBox="1"/>
          <p:nvPr/>
        </p:nvSpPr>
        <p:spPr>
          <a:xfrm>
            <a:off x="4814674" y="1511391"/>
            <a:ext cx="257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Seamus Heaney Poetry Reading</a:t>
            </a:r>
          </a:p>
        </p:txBody>
      </p:sp>
      <p:pic>
        <p:nvPicPr>
          <p:cNvPr id="23" name="Graphic 22" descr="Warning with solid fill">
            <a:extLst>
              <a:ext uri="{FF2B5EF4-FFF2-40B4-BE49-F238E27FC236}">
                <a16:creationId xmlns:a16="http://schemas.microsoft.com/office/drawing/2014/main" id="{83D1FF45-0504-7E44-8FC9-10CB2F3271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44990" y="2367446"/>
            <a:ext cx="914400" cy="914400"/>
          </a:xfrm>
          <a:prstGeom prst="rect">
            <a:avLst/>
          </a:prstGeom>
        </p:spPr>
      </p:pic>
      <p:sp>
        <p:nvSpPr>
          <p:cNvPr id="24" name="Action Button: Custom 23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AFAE22B4-7E25-0E4D-B475-51B55CD3CDE1}"/>
              </a:ext>
            </a:extLst>
          </p:cNvPr>
          <p:cNvSpPr/>
          <p:nvPr/>
        </p:nvSpPr>
        <p:spPr>
          <a:xfrm>
            <a:off x="4876795" y="5133311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for Taxi Home</a:t>
            </a:r>
          </a:p>
        </p:txBody>
      </p:sp>
      <p:sp>
        <p:nvSpPr>
          <p:cNvPr id="25" name="Action Button: Custom 24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85B30AE8-D30D-A74F-BE6D-B8D5B13AD4A7}"/>
              </a:ext>
            </a:extLst>
          </p:cNvPr>
          <p:cNvSpPr/>
          <p:nvPr/>
        </p:nvSpPr>
        <p:spPr>
          <a:xfrm>
            <a:off x="4876795" y="5739606"/>
            <a:ext cx="2450791" cy="4049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I’m Fine. Return to Event.</a:t>
            </a:r>
          </a:p>
        </p:txBody>
      </p:sp>
    </p:spTree>
    <p:extLst>
      <p:ext uri="{BB962C8B-B14F-4D97-AF65-F5344CB8AC3E}">
        <p14:creationId xmlns:p14="http://schemas.microsoft.com/office/powerpoint/2010/main" val="393222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333703"/>
            <a:ext cx="2450791" cy="168660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 &amp; Message sent to your Five (5) Trusted Contacts.</a:t>
            </a:r>
          </a:p>
        </p:txBody>
      </p:sp>
      <p:sp>
        <p:nvSpPr>
          <p:cNvPr id="19" name="Action Button: Custom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18CE564-C2A0-7641-9954-65BE84E53C41}"/>
              </a:ext>
            </a:extLst>
          </p:cNvPr>
          <p:cNvSpPr/>
          <p:nvPr/>
        </p:nvSpPr>
        <p:spPr>
          <a:xfrm>
            <a:off x="4876799" y="188874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Feel Unsafe.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820BA9-64BC-ED45-9EF6-DEA12A835661}"/>
              </a:ext>
            </a:extLst>
          </p:cNvPr>
          <p:cNvSpPr txBox="1"/>
          <p:nvPr/>
        </p:nvSpPr>
        <p:spPr>
          <a:xfrm>
            <a:off x="5402706" y="1142059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Event: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0CEC-2745-8E4A-99FD-3BA773890271}"/>
              </a:ext>
            </a:extLst>
          </p:cNvPr>
          <p:cNvSpPr txBox="1"/>
          <p:nvPr/>
        </p:nvSpPr>
        <p:spPr>
          <a:xfrm>
            <a:off x="4814674" y="1511391"/>
            <a:ext cx="257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Seamus Heaney Poetry Reading</a:t>
            </a:r>
          </a:p>
        </p:txBody>
      </p:sp>
      <p:pic>
        <p:nvPicPr>
          <p:cNvPr id="23" name="Graphic 22" descr="Warning with solid fill">
            <a:extLst>
              <a:ext uri="{FF2B5EF4-FFF2-40B4-BE49-F238E27FC236}">
                <a16:creationId xmlns:a16="http://schemas.microsoft.com/office/drawing/2014/main" id="{83D1FF45-0504-7E44-8FC9-10CB2F327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4990" y="2367446"/>
            <a:ext cx="914400" cy="914400"/>
          </a:xfrm>
          <a:prstGeom prst="rect">
            <a:avLst/>
          </a:prstGeom>
        </p:spPr>
      </p:pic>
      <p:sp>
        <p:nvSpPr>
          <p:cNvPr id="24" name="Action Button: Custom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FAE22B4-7E25-0E4D-B475-51B55CD3CDE1}"/>
              </a:ext>
            </a:extLst>
          </p:cNvPr>
          <p:cNvSpPr/>
          <p:nvPr/>
        </p:nvSpPr>
        <p:spPr>
          <a:xfrm>
            <a:off x="4876795" y="5133311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to Previous Menu.</a:t>
            </a:r>
          </a:p>
        </p:txBody>
      </p:sp>
      <p:sp>
        <p:nvSpPr>
          <p:cNvPr id="25" name="Action Button: Custom 24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85B30AE8-D30D-A74F-BE6D-B8D5B13AD4A7}"/>
              </a:ext>
            </a:extLst>
          </p:cNvPr>
          <p:cNvSpPr/>
          <p:nvPr/>
        </p:nvSpPr>
        <p:spPr>
          <a:xfrm>
            <a:off x="4876795" y="5739606"/>
            <a:ext cx="2450791" cy="4049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I’m Fine. Return to Event.</a:t>
            </a:r>
          </a:p>
        </p:txBody>
      </p:sp>
    </p:spTree>
    <p:extLst>
      <p:ext uri="{BB962C8B-B14F-4D97-AF65-F5344CB8AC3E}">
        <p14:creationId xmlns:p14="http://schemas.microsoft.com/office/powerpoint/2010/main" val="323284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8" name="Action Button: Custom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</a:t>
            </a:r>
          </a:p>
        </p:txBody>
      </p:sp>
      <p:sp>
        <p:nvSpPr>
          <p:cNvPr id="9" name="Action Button: Custom 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7C22F57-B32B-5D49-B882-E3CDC0E1184D}"/>
              </a:ext>
            </a:extLst>
          </p:cNvPr>
          <p:cNvSpPr/>
          <p:nvPr/>
        </p:nvSpPr>
        <p:spPr>
          <a:xfrm>
            <a:off x="4876799" y="1555531"/>
            <a:ext cx="2427891" cy="1576552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348713" y="2159141"/>
            <a:ext cx="14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Header</a:t>
            </a:r>
          </a:p>
        </p:txBody>
      </p:sp>
      <p:sp>
        <p:nvSpPr>
          <p:cNvPr id="13" name="Action Button: Help 1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32071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Active Event</a:t>
            </a:r>
          </a:p>
        </p:txBody>
      </p:sp>
      <p:sp>
        <p:nvSpPr>
          <p:cNvPr id="17" name="Action Button: Custom 16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7460408C-2972-9A41-A9DF-07ED37E916A1}"/>
              </a:ext>
            </a:extLst>
          </p:cNvPr>
          <p:cNvSpPr/>
          <p:nvPr/>
        </p:nvSpPr>
        <p:spPr>
          <a:xfrm>
            <a:off x="4876799" y="394248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Discover Events</a:t>
            </a:r>
          </a:p>
        </p:txBody>
      </p:sp>
      <p:sp>
        <p:nvSpPr>
          <p:cNvPr id="18" name="Action Button: Custom 17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D78EE7FC-E3B4-C144-86FD-319F212B126F}"/>
              </a:ext>
            </a:extLst>
          </p:cNvPr>
          <p:cNvSpPr/>
          <p:nvPr/>
        </p:nvSpPr>
        <p:spPr>
          <a:xfrm>
            <a:off x="4876799" y="456425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Surprise Me!</a:t>
            </a:r>
          </a:p>
        </p:txBody>
      </p:sp>
      <p:sp>
        <p:nvSpPr>
          <p:cNvPr id="19" name="Action Button: Custom 1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18CE564-C2A0-7641-9954-65BE84E53C41}"/>
              </a:ext>
            </a:extLst>
          </p:cNvPr>
          <p:cNvSpPr/>
          <p:nvPr/>
        </p:nvSpPr>
        <p:spPr>
          <a:xfrm>
            <a:off x="4876799" y="5209161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 Campus News</a:t>
            </a:r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99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333703"/>
            <a:ext cx="2450791" cy="168660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Hosts of the Event have been Notified.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Identification: XX00XX</a:t>
            </a:r>
          </a:p>
          <a:p>
            <a:pPr algn="ctr"/>
            <a:r>
              <a:rPr lang="en-US" sz="1200" dirty="0"/>
              <a:t>Show this to the Host when asked.</a:t>
            </a:r>
          </a:p>
        </p:txBody>
      </p:sp>
      <p:sp>
        <p:nvSpPr>
          <p:cNvPr id="19" name="Action Button: Custom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18CE564-C2A0-7641-9954-65BE84E53C41}"/>
              </a:ext>
            </a:extLst>
          </p:cNvPr>
          <p:cNvSpPr/>
          <p:nvPr/>
        </p:nvSpPr>
        <p:spPr>
          <a:xfrm>
            <a:off x="4876799" y="188874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Feel Unsafe.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820BA9-64BC-ED45-9EF6-DEA12A835661}"/>
              </a:ext>
            </a:extLst>
          </p:cNvPr>
          <p:cNvSpPr txBox="1"/>
          <p:nvPr/>
        </p:nvSpPr>
        <p:spPr>
          <a:xfrm>
            <a:off x="5402706" y="1142059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Event: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0CEC-2745-8E4A-99FD-3BA773890271}"/>
              </a:ext>
            </a:extLst>
          </p:cNvPr>
          <p:cNvSpPr txBox="1"/>
          <p:nvPr/>
        </p:nvSpPr>
        <p:spPr>
          <a:xfrm>
            <a:off x="4814674" y="1511391"/>
            <a:ext cx="257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Seamus Heaney Poetry Reading</a:t>
            </a:r>
          </a:p>
        </p:txBody>
      </p:sp>
      <p:pic>
        <p:nvPicPr>
          <p:cNvPr id="23" name="Graphic 22" descr="Warning with solid fill">
            <a:extLst>
              <a:ext uri="{FF2B5EF4-FFF2-40B4-BE49-F238E27FC236}">
                <a16:creationId xmlns:a16="http://schemas.microsoft.com/office/drawing/2014/main" id="{83D1FF45-0504-7E44-8FC9-10CB2F327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4990" y="2367446"/>
            <a:ext cx="914400" cy="914400"/>
          </a:xfrm>
          <a:prstGeom prst="rect">
            <a:avLst/>
          </a:prstGeom>
        </p:spPr>
      </p:pic>
      <p:sp>
        <p:nvSpPr>
          <p:cNvPr id="24" name="Action Button: Custom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FAE22B4-7E25-0E4D-B475-51B55CD3CDE1}"/>
              </a:ext>
            </a:extLst>
          </p:cNvPr>
          <p:cNvSpPr/>
          <p:nvPr/>
        </p:nvSpPr>
        <p:spPr>
          <a:xfrm>
            <a:off x="4876795" y="5133311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to Previous Menu.</a:t>
            </a:r>
          </a:p>
        </p:txBody>
      </p:sp>
      <p:sp>
        <p:nvSpPr>
          <p:cNvPr id="25" name="Action Button: Custom 24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85B30AE8-D30D-A74F-BE6D-B8D5B13AD4A7}"/>
              </a:ext>
            </a:extLst>
          </p:cNvPr>
          <p:cNvSpPr/>
          <p:nvPr/>
        </p:nvSpPr>
        <p:spPr>
          <a:xfrm>
            <a:off x="4876795" y="5739606"/>
            <a:ext cx="2450791" cy="4049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I’m Fine. Return to Event.</a:t>
            </a:r>
          </a:p>
        </p:txBody>
      </p:sp>
    </p:spTree>
    <p:extLst>
      <p:ext uri="{BB962C8B-B14F-4D97-AF65-F5344CB8AC3E}">
        <p14:creationId xmlns:p14="http://schemas.microsoft.com/office/powerpoint/2010/main" val="789588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333703"/>
            <a:ext cx="2450791" cy="168660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authorities have been contacted as well as the security team on site.</a:t>
            </a:r>
          </a:p>
        </p:txBody>
      </p:sp>
      <p:sp>
        <p:nvSpPr>
          <p:cNvPr id="19" name="Action Button: Custom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18CE564-C2A0-7641-9954-65BE84E53C41}"/>
              </a:ext>
            </a:extLst>
          </p:cNvPr>
          <p:cNvSpPr/>
          <p:nvPr/>
        </p:nvSpPr>
        <p:spPr>
          <a:xfrm>
            <a:off x="4876799" y="188874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Feel Unsafe.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820BA9-64BC-ED45-9EF6-DEA12A835661}"/>
              </a:ext>
            </a:extLst>
          </p:cNvPr>
          <p:cNvSpPr txBox="1"/>
          <p:nvPr/>
        </p:nvSpPr>
        <p:spPr>
          <a:xfrm>
            <a:off x="5402706" y="1142059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Event: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0CEC-2745-8E4A-99FD-3BA773890271}"/>
              </a:ext>
            </a:extLst>
          </p:cNvPr>
          <p:cNvSpPr txBox="1"/>
          <p:nvPr/>
        </p:nvSpPr>
        <p:spPr>
          <a:xfrm>
            <a:off x="4814674" y="1511391"/>
            <a:ext cx="257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Seamus Heaney Poetry Reading</a:t>
            </a:r>
          </a:p>
        </p:txBody>
      </p:sp>
      <p:pic>
        <p:nvPicPr>
          <p:cNvPr id="23" name="Graphic 22" descr="Warning with solid fill">
            <a:extLst>
              <a:ext uri="{FF2B5EF4-FFF2-40B4-BE49-F238E27FC236}">
                <a16:creationId xmlns:a16="http://schemas.microsoft.com/office/drawing/2014/main" id="{83D1FF45-0504-7E44-8FC9-10CB2F327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4990" y="2367446"/>
            <a:ext cx="914400" cy="914400"/>
          </a:xfrm>
          <a:prstGeom prst="rect">
            <a:avLst/>
          </a:prstGeom>
        </p:spPr>
      </p:pic>
      <p:sp>
        <p:nvSpPr>
          <p:cNvPr id="24" name="Action Button: Custom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FAE22B4-7E25-0E4D-B475-51B55CD3CDE1}"/>
              </a:ext>
            </a:extLst>
          </p:cNvPr>
          <p:cNvSpPr/>
          <p:nvPr/>
        </p:nvSpPr>
        <p:spPr>
          <a:xfrm>
            <a:off x="4876795" y="5133311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to Previous Menu.</a:t>
            </a:r>
          </a:p>
        </p:txBody>
      </p:sp>
      <p:sp>
        <p:nvSpPr>
          <p:cNvPr id="25" name="Action Button: Custom 24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85B30AE8-D30D-A74F-BE6D-B8D5B13AD4A7}"/>
              </a:ext>
            </a:extLst>
          </p:cNvPr>
          <p:cNvSpPr/>
          <p:nvPr/>
        </p:nvSpPr>
        <p:spPr>
          <a:xfrm>
            <a:off x="4876795" y="5739606"/>
            <a:ext cx="2450791" cy="4049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I’m Fine. Return to Event.</a:t>
            </a:r>
          </a:p>
        </p:txBody>
      </p:sp>
    </p:spTree>
    <p:extLst>
      <p:ext uri="{BB962C8B-B14F-4D97-AF65-F5344CB8AC3E}">
        <p14:creationId xmlns:p14="http://schemas.microsoft.com/office/powerpoint/2010/main" val="1025863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333703"/>
            <a:ext cx="2450791" cy="168660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Taxi has been called for to your location.</a:t>
            </a:r>
          </a:p>
        </p:txBody>
      </p:sp>
      <p:sp>
        <p:nvSpPr>
          <p:cNvPr id="19" name="Action Button: Custom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18CE564-C2A0-7641-9954-65BE84E53C41}"/>
              </a:ext>
            </a:extLst>
          </p:cNvPr>
          <p:cNvSpPr/>
          <p:nvPr/>
        </p:nvSpPr>
        <p:spPr>
          <a:xfrm>
            <a:off x="4876799" y="188874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Feel Unsafe.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820BA9-64BC-ED45-9EF6-DEA12A835661}"/>
              </a:ext>
            </a:extLst>
          </p:cNvPr>
          <p:cNvSpPr txBox="1"/>
          <p:nvPr/>
        </p:nvSpPr>
        <p:spPr>
          <a:xfrm>
            <a:off x="5402706" y="1142059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Event: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0CEC-2745-8E4A-99FD-3BA773890271}"/>
              </a:ext>
            </a:extLst>
          </p:cNvPr>
          <p:cNvSpPr txBox="1"/>
          <p:nvPr/>
        </p:nvSpPr>
        <p:spPr>
          <a:xfrm>
            <a:off x="4814674" y="1511391"/>
            <a:ext cx="257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Seamus Heaney Poetry Reading</a:t>
            </a:r>
          </a:p>
        </p:txBody>
      </p:sp>
      <p:pic>
        <p:nvPicPr>
          <p:cNvPr id="23" name="Graphic 22" descr="Warning with solid fill">
            <a:extLst>
              <a:ext uri="{FF2B5EF4-FFF2-40B4-BE49-F238E27FC236}">
                <a16:creationId xmlns:a16="http://schemas.microsoft.com/office/drawing/2014/main" id="{83D1FF45-0504-7E44-8FC9-10CB2F327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4990" y="2367446"/>
            <a:ext cx="914400" cy="914400"/>
          </a:xfrm>
          <a:prstGeom prst="rect">
            <a:avLst/>
          </a:prstGeom>
        </p:spPr>
      </p:pic>
      <p:sp>
        <p:nvSpPr>
          <p:cNvPr id="24" name="Action Button: Custom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FAE22B4-7E25-0E4D-B475-51B55CD3CDE1}"/>
              </a:ext>
            </a:extLst>
          </p:cNvPr>
          <p:cNvSpPr/>
          <p:nvPr/>
        </p:nvSpPr>
        <p:spPr>
          <a:xfrm>
            <a:off x="4876795" y="5133311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to Previous Menu.</a:t>
            </a:r>
          </a:p>
        </p:txBody>
      </p:sp>
      <p:sp>
        <p:nvSpPr>
          <p:cNvPr id="25" name="Action Button: Custom 24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85B30AE8-D30D-A74F-BE6D-B8D5B13AD4A7}"/>
              </a:ext>
            </a:extLst>
          </p:cNvPr>
          <p:cNvSpPr/>
          <p:nvPr/>
        </p:nvSpPr>
        <p:spPr>
          <a:xfrm>
            <a:off x="4876795" y="5739606"/>
            <a:ext cx="2450791" cy="4049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I’m Fine. Return to Event.</a:t>
            </a:r>
          </a:p>
        </p:txBody>
      </p:sp>
    </p:spTree>
    <p:extLst>
      <p:ext uri="{BB962C8B-B14F-4D97-AF65-F5344CB8AC3E}">
        <p14:creationId xmlns:p14="http://schemas.microsoft.com/office/powerpoint/2010/main" val="1530075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8" name="Action Button: Custom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</a:t>
            </a:r>
          </a:p>
        </p:txBody>
      </p:sp>
      <p:sp>
        <p:nvSpPr>
          <p:cNvPr id="9" name="Action Button: Custom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474283" y="2583315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Here</a:t>
            </a:r>
          </a:p>
        </p:txBody>
      </p:sp>
      <p:sp>
        <p:nvSpPr>
          <p:cNvPr id="13" name="Action Button: Help 1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554574"/>
            <a:ext cx="2450791" cy="135024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820BA9-64BC-ED45-9EF6-DEA12A835661}"/>
              </a:ext>
            </a:extLst>
          </p:cNvPr>
          <p:cNvSpPr txBox="1"/>
          <p:nvPr/>
        </p:nvSpPr>
        <p:spPr>
          <a:xfrm>
            <a:off x="5322967" y="1464221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Event: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0CEC-2745-8E4A-99FD-3BA773890271}"/>
              </a:ext>
            </a:extLst>
          </p:cNvPr>
          <p:cNvSpPr txBox="1"/>
          <p:nvPr/>
        </p:nvSpPr>
        <p:spPr>
          <a:xfrm>
            <a:off x="4876798" y="1730366"/>
            <a:ext cx="242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Trash Bingo at SU Speakeasy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56093330-7C70-384F-9B83-2B8AE0C75EB6}"/>
              </a:ext>
            </a:extLst>
          </p:cNvPr>
          <p:cNvSpPr/>
          <p:nvPr/>
        </p:nvSpPr>
        <p:spPr>
          <a:xfrm>
            <a:off x="4876799" y="2061199"/>
            <a:ext cx="2427891" cy="141356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ction Button: Custom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CE0FA2-CD55-834B-BCAB-F3A4956675AD}"/>
              </a:ext>
            </a:extLst>
          </p:cNvPr>
          <p:cNvSpPr/>
          <p:nvPr/>
        </p:nvSpPr>
        <p:spPr>
          <a:xfrm>
            <a:off x="4876797" y="5000001"/>
            <a:ext cx="2450791" cy="30777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Capacity: 70/80</a:t>
            </a:r>
          </a:p>
        </p:txBody>
      </p:sp>
      <p:sp>
        <p:nvSpPr>
          <p:cNvPr id="26" name="Action Button: Custom 25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6174ABC3-2C36-1342-88E2-5CB4D37486B7}"/>
              </a:ext>
            </a:extLst>
          </p:cNvPr>
          <p:cNvSpPr/>
          <p:nvPr/>
        </p:nvSpPr>
        <p:spPr>
          <a:xfrm>
            <a:off x="4876797" y="5402958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Interest.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0A076-2C8A-7D45-B8DB-0F7CF25A0EEA}"/>
              </a:ext>
            </a:extLst>
          </p:cNvPr>
          <p:cNvSpPr txBox="1"/>
          <p:nvPr/>
        </p:nvSpPr>
        <p:spPr>
          <a:xfrm>
            <a:off x="4876797" y="3552227"/>
            <a:ext cx="2427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Description:</a:t>
            </a:r>
          </a:p>
          <a:p>
            <a:pPr algn="just"/>
            <a:r>
              <a:rPr lang="en-IE" sz="1000" dirty="0"/>
              <a:t>Lorem ipsum </a:t>
            </a:r>
            <a:r>
              <a:rPr lang="en-IE" sz="1000" dirty="0" err="1"/>
              <a:t>dolor</a:t>
            </a:r>
            <a:r>
              <a:rPr lang="en-IE" sz="1000" dirty="0"/>
              <a:t> sit </a:t>
            </a:r>
            <a:r>
              <a:rPr lang="en-IE" sz="1000" dirty="0" err="1"/>
              <a:t>amet</a:t>
            </a:r>
            <a:r>
              <a:rPr lang="en-IE" sz="1000" dirty="0"/>
              <a:t>, </a:t>
            </a:r>
            <a:r>
              <a:rPr lang="en-IE" sz="1000" dirty="0" err="1"/>
              <a:t>consectetur</a:t>
            </a:r>
            <a:r>
              <a:rPr lang="en-IE" sz="1000" dirty="0"/>
              <a:t> </a:t>
            </a:r>
            <a:r>
              <a:rPr lang="en-IE" sz="1000" dirty="0" err="1"/>
              <a:t>adipiscing</a:t>
            </a:r>
            <a:r>
              <a:rPr lang="en-IE" sz="1000" dirty="0"/>
              <a:t> </a:t>
            </a:r>
            <a:r>
              <a:rPr lang="en-IE" sz="1000" dirty="0" err="1"/>
              <a:t>elit</a:t>
            </a:r>
            <a:r>
              <a:rPr lang="en-IE" sz="1000" dirty="0"/>
              <a:t>. Donec id </a:t>
            </a:r>
            <a:r>
              <a:rPr lang="en-IE" sz="1000" dirty="0" err="1"/>
              <a:t>molestie</a:t>
            </a:r>
            <a:r>
              <a:rPr lang="en-IE" sz="1000" dirty="0"/>
              <a:t> </a:t>
            </a:r>
            <a:r>
              <a:rPr lang="en-IE" sz="1000" dirty="0" err="1"/>
              <a:t>augue</a:t>
            </a:r>
            <a:r>
              <a:rPr lang="en-IE" sz="1000" dirty="0"/>
              <a:t>. </a:t>
            </a:r>
            <a:r>
              <a:rPr lang="en-IE" sz="1000" dirty="0" err="1"/>
              <a:t>Quisque</a:t>
            </a:r>
            <a:r>
              <a:rPr lang="en-IE" sz="1000" dirty="0"/>
              <a:t> at </a:t>
            </a:r>
            <a:r>
              <a:rPr lang="en-IE" sz="1000" dirty="0" err="1"/>
              <a:t>augue</a:t>
            </a:r>
            <a:r>
              <a:rPr lang="en-IE" sz="1000" dirty="0"/>
              <a:t> </a:t>
            </a:r>
            <a:r>
              <a:rPr lang="en-IE" sz="1000" dirty="0" err="1"/>
              <a:t>eget</a:t>
            </a:r>
            <a:r>
              <a:rPr lang="en-IE" sz="1000" dirty="0"/>
              <a:t> </a:t>
            </a:r>
            <a:r>
              <a:rPr lang="en-IE" sz="1000" dirty="0" err="1"/>
              <a:t>mauris</a:t>
            </a:r>
            <a:r>
              <a:rPr lang="en-IE" sz="1000" dirty="0"/>
              <a:t> </a:t>
            </a:r>
          </a:p>
          <a:p>
            <a:pPr algn="just"/>
            <a:r>
              <a:rPr lang="en-IE" sz="1000" dirty="0"/>
              <a:t>pulvinar pharetra. Morbi </a:t>
            </a:r>
            <a:r>
              <a:rPr lang="en-IE" sz="1000" dirty="0" err="1"/>
              <a:t>efficitur</a:t>
            </a:r>
            <a:r>
              <a:rPr lang="en-IE" sz="1000" dirty="0"/>
              <a:t> </a:t>
            </a:r>
            <a:r>
              <a:rPr lang="en-IE" sz="1000" dirty="0" err="1"/>
              <a:t>vulputate</a:t>
            </a:r>
            <a:r>
              <a:rPr lang="en-IE" sz="1000" dirty="0"/>
              <a:t> </a:t>
            </a:r>
            <a:r>
              <a:rPr lang="en-IE" sz="1000" dirty="0" err="1"/>
              <a:t>augue</a:t>
            </a:r>
            <a:r>
              <a:rPr lang="en-IE" sz="1000" dirty="0"/>
              <a:t> </a:t>
            </a:r>
            <a:r>
              <a:rPr lang="en-IE" sz="1000" dirty="0" err="1"/>
              <a:t>eu</a:t>
            </a:r>
            <a:r>
              <a:rPr lang="en-IE" sz="1000" dirty="0"/>
              <a:t> </a:t>
            </a:r>
            <a:r>
              <a:rPr lang="en-IE" sz="1000" dirty="0" err="1"/>
              <a:t>placerat</a:t>
            </a:r>
            <a:r>
              <a:rPr lang="en-IE" sz="1000" dirty="0"/>
              <a:t>. </a:t>
            </a:r>
            <a:r>
              <a:rPr lang="en-IE" sz="1000" dirty="0" err="1"/>
              <a:t>Suspendisse</a:t>
            </a:r>
            <a:r>
              <a:rPr lang="en-IE" sz="1000" dirty="0"/>
              <a:t> a </a:t>
            </a:r>
            <a:r>
              <a:rPr lang="en-IE" sz="1000" dirty="0" err="1"/>
              <a:t>porttitor</a:t>
            </a:r>
            <a:r>
              <a:rPr lang="en-IE" sz="1000" dirty="0"/>
              <a:t> libero, sit </a:t>
            </a:r>
            <a:r>
              <a:rPr lang="en-IE" sz="1000" dirty="0" err="1"/>
              <a:t>amet</a:t>
            </a:r>
            <a:r>
              <a:rPr lang="en-IE" sz="1000" dirty="0"/>
              <a:t> pulvinar </a:t>
            </a:r>
            <a:r>
              <a:rPr lang="en-IE" sz="1000" dirty="0" err="1"/>
              <a:t>nulla</a:t>
            </a:r>
            <a:r>
              <a:rPr lang="en-IE" sz="1000" dirty="0"/>
              <a:t>. Nam porta </a:t>
            </a:r>
            <a:r>
              <a:rPr lang="en-IE" sz="1000" dirty="0" err="1"/>
              <a:t>ornare</a:t>
            </a:r>
            <a:r>
              <a:rPr lang="en-IE" sz="1000" dirty="0"/>
              <a:t> </a:t>
            </a:r>
            <a:r>
              <a:rPr lang="en-IE" sz="1000" dirty="0" err="1"/>
              <a:t>velit</a:t>
            </a:r>
            <a:r>
              <a:rPr lang="en-IE" sz="1000" dirty="0"/>
              <a:t> </a:t>
            </a:r>
            <a:r>
              <a:rPr lang="en-IE" sz="1000" dirty="0" err="1"/>
              <a:t>sed</a:t>
            </a:r>
            <a:r>
              <a:rPr lang="en-IE" sz="1000" dirty="0"/>
              <a:t> pulvinar.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09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About</a:t>
            </a:r>
          </a:p>
        </p:txBody>
      </p:sp>
      <p:sp>
        <p:nvSpPr>
          <p:cNvPr id="8" name="Action Button: Custom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</a:t>
            </a:r>
          </a:p>
        </p:txBody>
      </p:sp>
      <p:sp>
        <p:nvSpPr>
          <p:cNvPr id="9" name="Action Button: Custom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474283" y="2583315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Here</a:t>
            </a:r>
          </a:p>
        </p:txBody>
      </p:sp>
      <p:sp>
        <p:nvSpPr>
          <p:cNvPr id="13" name="Action Button: Help 1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554574"/>
            <a:ext cx="2450791" cy="135024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820BA9-64BC-ED45-9EF6-DEA12A835661}"/>
              </a:ext>
            </a:extLst>
          </p:cNvPr>
          <p:cNvSpPr txBox="1"/>
          <p:nvPr/>
        </p:nvSpPr>
        <p:spPr>
          <a:xfrm>
            <a:off x="5322967" y="1464221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Event: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0CEC-2745-8E4A-99FD-3BA773890271}"/>
              </a:ext>
            </a:extLst>
          </p:cNvPr>
          <p:cNvSpPr txBox="1"/>
          <p:nvPr/>
        </p:nvSpPr>
        <p:spPr>
          <a:xfrm>
            <a:off x="4876798" y="1730366"/>
            <a:ext cx="242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Trash Bingo at SU Speakeasy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56093330-7C70-384F-9B83-2B8AE0C75EB6}"/>
              </a:ext>
            </a:extLst>
          </p:cNvPr>
          <p:cNvSpPr/>
          <p:nvPr/>
        </p:nvSpPr>
        <p:spPr>
          <a:xfrm>
            <a:off x="4876799" y="2061199"/>
            <a:ext cx="2427891" cy="141356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ction Button: Custom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CE0FA2-CD55-834B-BCAB-F3A4956675AD}"/>
              </a:ext>
            </a:extLst>
          </p:cNvPr>
          <p:cNvSpPr/>
          <p:nvPr/>
        </p:nvSpPr>
        <p:spPr>
          <a:xfrm>
            <a:off x="4876797" y="5000001"/>
            <a:ext cx="2450791" cy="30777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Capacity: 70/80</a:t>
            </a:r>
          </a:p>
        </p:txBody>
      </p:sp>
      <p:sp>
        <p:nvSpPr>
          <p:cNvPr id="26" name="Action Button: Custom 25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6174ABC3-2C36-1342-88E2-5CB4D37486B7}"/>
              </a:ext>
            </a:extLst>
          </p:cNvPr>
          <p:cNvSpPr/>
          <p:nvPr/>
        </p:nvSpPr>
        <p:spPr>
          <a:xfrm>
            <a:off x="4876797" y="5402958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Interest.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0A076-2C8A-7D45-B8DB-0F7CF25A0EEA}"/>
              </a:ext>
            </a:extLst>
          </p:cNvPr>
          <p:cNvSpPr txBox="1"/>
          <p:nvPr/>
        </p:nvSpPr>
        <p:spPr>
          <a:xfrm>
            <a:off x="4876797" y="3552227"/>
            <a:ext cx="2427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Description:</a:t>
            </a:r>
          </a:p>
          <a:p>
            <a:pPr algn="just"/>
            <a:r>
              <a:rPr lang="en-IE" sz="1000" dirty="0"/>
              <a:t>Lorem ipsum </a:t>
            </a:r>
            <a:r>
              <a:rPr lang="en-IE" sz="1000" dirty="0" err="1"/>
              <a:t>dolor</a:t>
            </a:r>
            <a:r>
              <a:rPr lang="en-IE" sz="1000" dirty="0"/>
              <a:t> sit </a:t>
            </a:r>
            <a:r>
              <a:rPr lang="en-IE" sz="1000" dirty="0" err="1"/>
              <a:t>amet</a:t>
            </a:r>
            <a:r>
              <a:rPr lang="en-IE" sz="1000" dirty="0"/>
              <a:t>, </a:t>
            </a:r>
            <a:r>
              <a:rPr lang="en-IE" sz="1000" dirty="0" err="1"/>
              <a:t>consectetur</a:t>
            </a:r>
            <a:r>
              <a:rPr lang="en-IE" sz="1000" dirty="0"/>
              <a:t> </a:t>
            </a:r>
            <a:r>
              <a:rPr lang="en-IE" sz="1000" dirty="0" err="1"/>
              <a:t>adipiscing</a:t>
            </a:r>
            <a:r>
              <a:rPr lang="en-IE" sz="1000" dirty="0"/>
              <a:t> </a:t>
            </a:r>
            <a:r>
              <a:rPr lang="en-IE" sz="1000" dirty="0" err="1"/>
              <a:t>elit</a:t>
            </a:r>
            <a:r>
              <a:rPr lang="en-IE" sz="1000" dirty="0"/>
              <a:t>. Donec id </a:t>
            </a:r>
            <a:r>
              <a:rPr lang="en-IE" sz="1000" dirty="0" err="1"/>
              <a:t>molestie</a:t>
            </a:r>
            <a:r>
              <a:rPr lang="en-IE" sz="1000" dirty="0"/>
              <a:t> </a:t>
            </a:r>
            <a:r>
              <a:rPr lang="en-IE" sz="1000" dirty="0" err="1"/>
              <a:t>augue</a:t>
            </a:r>
            <a:r>
              <a:rPr lang="en-IE" sz="1000" dirty="0"/>
              <a:t>. </a:t>
            </a:r>
            <a:r>
              <a:rPr lang="en-IE" sz="1000" dirty="0" err="1"/>
              <a:t>Quisque</a:t>
            </a:r>
            <a:r>
              <a:rPr lang="en-IE" sz="1000" dirty="0"/>
              <a:t> at </a:t>
            </a:r>
            <a:r>
              <a:rPr lang="en-IE" sz="1000" dirty="0" err="1"/>
              <a:t>augue</a:t>
            </a:r>
            <a:r>
              <a:rPr lang="en-IE" sz="1000" dirty="0"/>
              <a:t> </a:t>
            </a:r>
            <a:r>
              <a:rPr lang="en-IE" sz="1000" dirty="0" err="1"/>
              <a:t>eget</a:t>
            </a:r>
            <a:r>
              <a:rPr lang="en-IE" sz="1000" dirty="0"/>
              <a:t> </a:t>
            </a:r>
            <a:r>
              <a:rPr lang="en-IE" sz="1000" dirty="0" err="1"/>
              <a:t>mauris</a:t>
            </a:r>
            <a:r>
              <a:rPr lang="en-IE" sz="1000" dirty="0"/>
              <a:t> </a:t>
            </a:r>
          </a:p>
          <a:p>
            <a:pPr algn="just"/>
            <a:r>
              <a:rPr lang="en-IE" sz="1000" dirty="0"/>
              <a:t>pulvinar pharetra. Morbi </a:t>
            </a:r>
            <a:r>
              <a:rPr lang="en-IE" sz="1000" dirty="0" err="1"/>
              <a:t>efficitur</a:t>
            </a:r>
            <a:r>
              <a:rPr lang="en-IE" sz="1000" dirty="0"/>
              <a:t> </a:t>
            </a:r>
            <a:r>
              <a:rPr lang="en-IE" sz="1000" dirty="0" err="1"/>
              <a:t>vulputate</a:t>
            </a:r>
            <a:r>
              <a:rPr lang="en-IE" sz="1000" dirty="0"/>
              <a:t> </a:t>
            </a:r>
            <a:r>
              <a:rPr lang="en-IE" sz="1000" dirty="0" err="1"/>
              <a:t>augue</a:t>
            </a:r>
            <a:r>
              <a:rPr lang="en-IE" sz="1000" dirty="0"/>
              <a:t> </a:t>
            </a:r>
            <a:r>
              <a:rPr lang="en-IE" sz="1000" dirty="0" err="1"/>
              <a:t>eu</a:t>
            </a:r>
            <a:r>
              <a:rPr lang="en-IE" sz="1000" dirty="0"/>
              <a:t> </a:t>
            </a:r>
            <a:r>
              <a:rPr lang="en-IE" sz="1000" dirty="0" err="1"/>
              <a:t>placerat</a:t>
            </a:r>
            <a:r>
              <a:rPr lang="en-IE" sz="1000" dirty="0"/>
              <a:t>. </a:t>
            </a:r>
            <a:r>
              <a:rPr lang="en-IE" sz="1000" dirty="0" err="1"/>
              <a:t>Suspendisse</a:t>
            </a:r>
            <a:r>
              <a:rPr lang="en-IE" sz="1000" dirty="0"/>
              <a:t> a </a:t>
            </a:r>
            <a:r>
              <a:rPr lang="en-IE" sz="1000" dirty="0" err="1"/>
              <a:t>porttitor</a:t>
            </a:r>
            <a:r>
              <a:rPr lang="en-IE" sz="1000" dirty="0"/>
              <a:t> libero, sit </a:t>
            </a:r>
            <a:r>
              <a:rPr lang="en-IE" sz="1000" dirty="0" err="1"/>
              <a:t>amet</a:t>
            </a:r>
            <a:r>
              <a:rPr lang="en-IE" sz="1000" dirty="0"/>
              <a:t> pulvinar </a:t>
            </a:r>
            <a:r>
              <a:rPr lang="en-IE" sz="1000" dirty="0" err="1"/>
              <a:t>nulla</a:t>
            </a:r>
            <a:r>
              <a:rPr lang="en-IE" sz="1000" dirty="0"/>
              <a:t>. Nam porta </a:t>
            </a:r>
            <a:r>
              <a:rPr lang="en-IE" sz="1000" dirty="0" err="1"/>
              <a:t>ornare</a:t>
            </a:r>
            <a:r>
              <a:rPr lang="en-IE" sz="1000" dirty="0"/>
              <a:t> </a:t>
            </a:r>
            <a:r>
              <a:rPr lang="en-IE" sz="1000" dirty="0" err="1"/>
              <a:t>velit</a:t>
            </a:r>
            <a:r>
              <a:rPr lang="en-IE" sz="1000" dirty="0"/>
              <a:t> </a:t>
            </a:r>
            <a:r>
              <a:rPr lang="en-IE" sz="1000" dirty="0" err="1"/>
              <a:t>sed</a:t>
            </a:r>
            <a:r>
              <a:rPr lang="en-IE" sz="1000" dirty="0"/>
              <a:t> pulvinar.</a:t>
            </a:r>
            <a:endParaRPr lang="en-US" sz="1000" dirty="0"/>
          </a:p>
        </p:txBody>
      </p:sp>
      <p:sp>
        <p:nvSpPr>
          <p:cNvPr id="19" name="Action Button: Custom 18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31DD0376-4915-A246-BBBE-66609F7F12AC}"/>
              </a:ext>
            </a:extLst>
          </p:cNvPr>
          <p:cNvSpPr/>
          <p:nvPr/>
        </p:nvSpPr>
        <p:spPr>
          <a:xfrm>
            <a:off x="5452654" y="1457487"/>
            <a:ext cx="535277" cy="36933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The University</a:t>
            </a:r>
          </a:p>
        </p:txBody>
      </p:sp>
      <p:sp>
        <p:nvSpPr>
          <p:cNvPr id="24" name="Action Button: Custom 23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F9873087-4982-E340-932D-0C955745F1D9}"/>
              </a:ext>
            </a:extLst>
          </p:cNvPr>
          <p:cNvSpPr/>
          <p:nvPr/>
        </p:nvSpPr>
        <p:spPr>
          <a:xfrm>
            <a:off x="5452654" y="1830786"/>
            <a:ext cx="535277" cy="36933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QUB Events</a:t>
            </a:r>
          </a:p>
        </p:txBody>
      </p:sp>
    </p:spTree>
    <p:extLst>
      <p:ext uri="{BB962C8B-B14F-4D97-AF65-F5344CB8AC3E}">
        <p14:creationId xmlns:p14="http://schemas.microsoft.com/office/powerpoint/2010/main" val="3679094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8" name="Action Button: Custom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Events</a:t>
            </a:r>
          </a:p>
        </p:txBody>
      </p:sp>
      <p:sp>
        <p:nvSpPr>
          <p:cNvPr id="9" name="Action Button: Custom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474283" y="2583315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Here</a:t>
            </a:r>
          </a:p>
        </p:txBody>
      </p:sp>
      <p:sp>
        <p:nvSpPr>
          <p:cNvPr id="13" name="Action Button: Help 1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554574"/>
            <a:ext cx="2450791" cy="135024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820BA9-64BC-ED45-9EF6-DEA12A835661}"/>
              </a:ext>
            </a:extLst>
          </p:cNvPr>
          <p:cNvSpPr txBox="1"/>
          <p:nvPr/>
        </p:nvSpPr>
        <p:spPr>
          <a:xfrm>
            <a:off x="5322967" y="1464221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Event: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0CEC-2745-8E4A-99FD-3BA773890271}"/>
              </a:ext>
            </a:extLst>
          </p:cNvPr>
          <p:cNvSpPr txBox="1"/>
          <p:nvPr/>
        </p:nvSpPr>
        <p:spPr>
          <a:xfrm>
            <a:off x="4876798" y="1730366"/>
            <a:ext cx="242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Trash Bingo at SU Speakeasy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56093330-7C70-384F-9B83-2B8AE0C75EB6}"/>
              </a:ext>
            </a:extLst>
          </p:cNvPr>
          <p:cNvSpPr/>
          <p:nvPr/>
        </p:nvSpPr>
        <p:spPr>
          <a:xfrm>
            <a:off x="4876799" y="2061199"/>
            <a:ext cx="2427891" cy="141356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ction Button: Custom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CE0FA2-CD55-834B-BCAB-F3A4956675AD}"/>
              </a:ext>
            </a:extLst>
          </p:cNvPr>
          <p:cNvSpPr/>
          <p:nvPr/>
        </p:nvSpPr>
        <p:spPr>
          <a:xfrm>
            <a:off x="4876797" y="5000001"/>
            <a:ext cx="2450791" cy="30777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Capacity: 70/80</a:t>
            </a:r>
          </a:p>
        </p:txBody>
      </p:sp>
      <p:sp>
        <p:nvSpPr>
          <p:cNvPr id="26" name="Action Button: Custom 25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6174ABC3-2C36-1342-88E2-5CB4D37486B7}"/>
              </a:ext>
            </a:extLst>
          </p:cNvPr>
          <p:cNvSpPr/>
          <p:nvPr/>
        </p:nvSpPr>
        <p:spPr>
          <a:xfrm>
            <a:off x="4876797" y="5402958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Interest.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0A076-2C8A-7D45-B8DB-0F7CF25A0EEA}"/>
              </a:ext>
            </a:extLst>
          </p:cNvPr>
          <p:cNvSpPr txBox="1"/>
          <p:nvPr/>
        </p:nvSpPr>
        <p:spPr>
          <a:xfrm>
            <a:off x="4876797" y="3552227"/>
            <a:ext cx="2427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Description:</a:t>
            </a:r>
          </a:p>
          <a:p>
            <a:pPr algn="just"/>
            <a:r>
              <a:rPr lang="en-IE" sz="1000" dirty="0"/>
              <a:t>Lorem ipsum </a:t>
            </a:r>
            <a:r>
              <a:rPr lang="en-IE" sz="1000" dirty="0" err="1"/>
              <a:t>dolor</a:t>
            </a:r>
            <a:r>
              <a:rPr lang="en-IE" sz="1000" dirty="0"/>
              <a:t> sit </a:t>
            </a:r>
            <a:r>
              <a:rPr lang="en-IE" sz="1000" dirty="0" err="1"/>
              <a:t>amet</a:t>
            </a:r>
            <a:r>
              <a:rPr lang="en-IE" sz="1000" dirty="0"/>
              <a:t>, </a:t>
            </a:r>
            <a:r>
              <a:rPr lang="en-IE" sz="1000" dirty="0" err="1"/>
              <a:t>consectetur</a:t>
            </a:r>
            <a:r>
              <a:rPr lang="en-IE" sz="1000" dirty="0"/>
              <a:t> </a:t>
            </a:r>
            <a:r>
              <a:rPr lang="en-IE" sz="1000" dirty="0" err="1"/>
              <a:t>adipiscing</a:t>
            </a:r>
            <a:r>
              <a:rPr lang="en-IE" sz="1000" dirty="0"/>
              <a:t> </a:t>
            </a:r>
            <a:r>
              <a:rPr lang="en-IE" sz="1000" dirty="0" err="1"/>
              <a:t>elit</a:t>
            </a:r>
            <a:r>
              <a:rPr lang="en-IE" sz="1000" dirty="0"/>
              <a:t>. Donec id </a:t>
            </a:r>
            <a:r>
              <a:rPr lang="en-IE" sz="1000" dirty="0" err="1"/>
              <a:t>molestie</a:t>
            </a:r>
            <a:r>
              <a:rPr lang="en-IE" sz="1000" dirty="0"/>
              <a:t> </a:t>
            </a:r>
            <a:r>
              <a:rPr lang="en-IE" sz="1000" dirty="0" err="1"/>
              <a:t>augue</a:t>
            </a:r>
            <a:r>
              <a:rPr lang="en-IE" sz="1000" dirty="0"/>
              <a:t>. </a:t>
            </a:r>
            <a:r>
              <a:rPr lang="en-IE" sz="1000" dirty="0" err="1"/>
              <a:t>Quisque</a:t>
            </a:r>
            <a:r>
              <a:rPr lang="en-IE" sz="1000" dirty="0"/>
              <a:t> at </a:t>
            </a:r>
            <a:r>
              <a:rPr lang="en-IE" sz="1000" dirty="0" err="1"/>
              <a:t>augue</a:t>
            </a:r>
            <a:r>
              <a:rPr lang="en-IE" sz="1000" dirty="0"/>
              <a:t> </a:t>
            </a:r>
            <a:r>
              <a:rPr lang="en-IE" sz="1000" dirty="0" err="1"/>
              <a:t>eget</a:t>
            </a:r>
            <a:r>
              <a:rPr lang="en-IE" sz="1000" dirty="0"/>
              <a:t> </a:t>
            </a:r>
            <a:r>
              <a:rPr lang="en-IE" sz="1000" dirty="0" err="1"/>
              <a:t>mauris</a:t>
            </a:r>
            <a:r>
              <a:rPr lang="en-IE" sz="1000" dirty="0"/>
              <a:t> </a:t>
            </a:r>
          </a:p>
          <a:p>
            <a:pPr algn="just"/>
            <a:r>
              <a:rPr lang="en-IE" sz="1000" dirty="0"/>
              <a:t>pulvinar pharetra. Morbi </a:t>
            </a:r>
            <a:r>
              <a:rPr lang="en-IE" sz="1000" dirty="0" err="1"/>
              <a:t>efficitur</a:t>
            </a:r>
            <a:r>
              <a:rPr lang="en-IE" sz="1000" dirty="0"/>
              <a:t> </a:t>
            </a:r>
            <a:r>
              <a:rPr lang="en-IE" sz="1000" dirty="0" err="1"/>
              <a:t>vulputate</a:t>
            </a:r>
            <a:r>
              <a:rPr lang="en-IE" sz="1000" dirty="0"/>
              <a:t> </a:t>
            </a:r>
            <a:r>
              <a:rPr lang="en-IE" sz="1000" dirty="0" err="1"/>
              <a:t>augue</a:t>
            </a:r>
            <a:r>
              <a:rPr lang="en-IE" sz="1000" dirty="0"/>
              <a:t> </a:t>
            </a:r>
            <a:r>
              <a:rPr lang="en-IE" sz="1000" dirty="0" err="1"/>
              <a:t>eu</a:t>
            </a:r>
            <a:r>
              <a:rPr lang="en-IE" sz="1000" dirty="0"/>
              <a:t> </a:t>
            </a:r>
            <a:r>
              <a:rPr lang="en-IE" sz="1000" dirty="0" err="1"/>
              <a:t>placerat</a:t>
            </a:r>
            <a:r>
              <a:rPr lang="en-IE" sz="1000" dirty="0"/>
              <a:t>. </a:t>
            </a:r>
            <a:r>
              <a:rPr lang="en-IE" sz="1000" dirty="0" err="1"/>
              <a:t>Suspendisse</a:t>
            </a:r>
            <a:r>
              <a:rPr lang="en-IE" sz="1000" dirty="0"/>
              <a:t> a </a:t>
            </a:r>
            <a:r>
              <a:rPr lang="en-IE" sz="1000" dirty="0" err="1"/>
              <a:t>porttitor</a:t>
            </a:r>
            <a:r>
              <a:rPr lang="en-IE" sz="1000" dirty="0"/>
              <a:t> libero, sit </a:t>
            </a:r>
            <a:r>
              <a:rPr lang="en-IE" sz="1000" dirty="0" err="1"/>
              <a:t>amet</a:t>
            </a:r>
            <a:r>
              <a:rPr lang="en-IE" sz="1000" dirty="0"/>
              <a:t> pulvinar </a:t>
            </a:r>
            <a:r>
              <a:rPr lang="en-IE" sz="1000" dirty="0" err="1"/>
              <a:t>nulla</a:t>
            </a:r>
            <a:r>
              <a:rPr lang="en-IE" sz="1000" dirty="0"/>
              <a:t>. Nam porta </a:t>
            </a:r>
            <a:r>
              <a:rPr lang="en-IE" sz="1000" dirty="0" err="1"/>
              <a:t>ornare</a:t>
            </a:r>
            <a:r>
              <a:rPr lang="en-IE" sz="1000" dirty="0"/>
              <a:t> </a:t>
            </a:r>
            <a:r>
              <a:rPr lang="en-IE" sz="1000" dirty="0" err="1"/>
              <a:t>velit</a:t>
            </a:r>
            <a:r>
              <a:rPr lang="en-IE" sz="1000" dirty="0"/>
              <a:t> </a:t>
            </a:r>
            <a:r>
              <a:rPr lang="en-IE" sz="1000" dirty="0" err="1"/>
              <a:t>sed</a:t>
            </a:r>
            <a:r>
              <a:rPr lang="en-IE" sz="1000" dirty="0"/>
              <a:t> pulvinar.</a:t>
            </a:r>
            <a:endParaRPr lang="en-US" sz="1000" dirty="0"/>
          </a:p>
        </p:txBody>
      </p:sp>
      <p:sp>
        <p:nvSpPr>
          <p:cNvPr id="19" name="Action Button: Custom 18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B88C84B6-DEE9-5A48-B5D5-D85645E9E940}"/>
              </a:ext>
            </a:extLst>
          </p:cNvPr>
          <p:cNvSpPr/>
          <p:nvPr/>
        </p:nvSpPr>
        <p:spPr>
          <a:xfrm>
            <a:off x="6042411" y="1457485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Active Event</a:t>
            </a:r>
          </a:p>
        </p:txBody>
      </p:sp>
      <p:sp>
        <p:nvSpPr>
          <p:cNvPr id="24" name="Action Button: Custom 23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5385B29B-7244-5D48-9301-3D8C8FF785BA}"/>
              </a:ext>
            </a:extLst>
          </p:cNvPr>
          <p:cNvSpPr/>
          <p:nvPr/>
        </p:nvSpPr>
        <p:spPr>
          <a:xfrm>
            <a:off x="6036472" y="1766750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Current Events</a:t>
            </a:r>
          </a:p>
        </p:txBody>
      </p:sp>
      <p:sp>
        <p:nvSpPr>
          <p:cNvPr id="27" name="Action Button: Custom 26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12AFCB0A-E9DA-DA4A-ABE7-9824E92BBE3E}"/>
              </a:ext>
            </a:extLst>
          </p:cNvPr>
          <p:cNvSpPr/>
          <p:nvPr/>
        </p:nvSpPr>
        <p:spPr>
          <a:xfrm>
            <a:off x="6043169" y="2086579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Past Events</a:t>
            </a:r>
          </a:p>
        </p:txBody>
      </p:sp>
    </p:spTree>
    <p:extLst>
      <p:ext uri="{BB962C8B-B14F-4D97-AF65-F5344CB8AC3E}">
        <p14:creationId xmlns:p14="http://schemas.microsoft.com/office/powerpoint/2010/main" val="3051640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474283" y="2257059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Here</a:t>
            </a:r>
          </a:p>
        </p:txBody>
      </p:sp>
      <p:sp>
        <p:nvSpPr>
          <p:cNvPr id="13" name="Action Button: Help 1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8" y="3244306"/>
            <a:ext cx="2450791" cy="147206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interest has been registered. The Hosts will notify you if you’re successful.</a:t>
            </a:r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820BA9-64BC-ED45-9EF6-DEA12A835661}"/>
              </a:ext>
            </a:extLst>
          </p:cNvPr>
          <p:cNvSpPr txBox="1"/>
          <p:nvPr/>
        </p:nvSpPr>
        <p:spPr>
          <a:xfrm>
            <a:off x="5295388" y="1136463"/>
            <a:ext cx="16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Event: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0CEC-2745-8E4A-99FD-3BA773890271}"/>
              </a:ext>
            </a:extLst>
          </p:cNvPr>
          <p:cNvSpPr txBox="1"/>
          <p:nvPr/>
        </p:nvSpPr>
        <p:spPr>
          <a:xfrm>
            <a:off x="4876798" y="1431299"/>
            <a:ext cx="242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Trash Bingo at SU Speakeasy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56093330-7C70-384F-9B83-2B8AE0C75EB6}"/>
              </a:ext>
            </a:extLst>
          </p:cNvPr>
          <p:cNvSpPr/>
          <p:nvPr/>
        </p:nvSpPr>
        <p:spPr>
          <a:xfrm>
            <a:off x="4876798" y="1739076"/>
            <a:ext cx="2427891" cy="141356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ction Button: Custom 2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0CE0FA2-CD55-834B-BCAB-F3A4956675AD}"/>
              </a:ext>
            </a:extLst>
          </p:cNvPr>
          <p:cNvSpPr/>
          <p:nvPr/>
        </p:nvSpPr>
        <p:spPr>
          <a:xfrm>
            <a:off x="4876798" y="5378738"/>
            <a:ext cx="2450791" cy="34957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Home.</a:t>
            </a:r>
          </a:p>
        </p:txBody>
      </p:sp>
      <p:sp>
        <p:nvSpPr>
          <p:cNvPr id="26" name="Action Button: Custom 25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174ABC3-2C36-1342-88E2-5CB4D37486B7}"/>
              </a:ext>
            </a:extLst>
          </p:cNvPr>
          <p:cNvSpPr/>
          <p:nvPr/>
        </p:nvSpPr>
        <p:spPr>
          <a:xfrm>
            <a:off x="4876798" y="4800908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Explore Current Events.</a:t>
            </a:r>
          </a:p>
        </p:txBody>
      </p:sp>
    </p:spTree>
    <p:extLst>
      <p:ext uri="{BB962C8B-B14F-4D97-AF65-F5344CB8AC3E}">
        <p14:creationId xmlns:p14="http://schemas.microsoft.com/office/powerpoint/2010/main" val="60292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8" name="Action Button: Custom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</a:t>
            </a:r>
          </a:p>
        </p:txBody>
      </p:sp>
      <p:sp>
        <p:nvSpPr>
          <p:cNvPr id="9" name="Action Button: Custom 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328569" y="1593585"/>
            <a:ext cx="15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Events</a:t>
            </a:r>
          </a:p>
        </p:txBody>
      </p:sp>
      <p:sp>
        <p:nvSpPr>
          <p:cNvPr id="13" name="Action Button: Help 1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65349" y="2099111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Action Button: Custom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7491134-CE22-9049-A699-71956DF4A1FF}"/>
              </a:ext>
            </a:extLst>
          </p:cNvPr>
          <p:cNvSpPr/>
          <p:nvPr/>
        </p:nvSpPr>
        <p:spPr>
          <a:xfrm>
            <a:off x="4865348" y="3209210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ction Button: Custom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4C104E6-3857-1B41-AA82-F4A8FFDE805A}"/>
              </a:ext>
            </a:extLst>
          </p:cNvPr>
          <p:cNvSpPr/>
          <p:nvPr/>
        </p:nvSpPr>
        <p:spPr>
          <a:xfrm>
            <a:off x="4884574" y="4319309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E1C3D-6BAC-F04E-B79D-B1DE2F215CDF}"/>
              </a:ext>
            </a:extLst>
          </p:cNvPr>
          <p:cNvSpPr txBox="1"/>
          <p:nvPr/>
        </p:nvSpPr>
        <p:spPr>
          <a:xfrm>
            <a:off x="4851500" y="2099701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Trash Bingo</a:t>
            </a:r>
          </a:p>
          <a:p>
            <a:r>
              <a:rPr lang="en-US" sz="1100" dirty="0"/>
              <a:t>Location: SU Speakeasy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5E1DB-6C95-C54D-BCAE-DE4C98429822}"/>
              </a:ext>
            </a:extLst>
          </p:cNvPr>
          <p:cNvSpPr txBox="1"/>
          <p:nvPr/>
        </p:nvSpPr>
        <p:spPr>
          <a:xfrm>
            <a:off x="4851500" y="2603685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Every Monday</a:t>
            </a:r>
          </a:p>
          <a:p>
            <a:r>
              <a:rPr lang="en-US" sz="1100" dirty="0"/>
              <a:t>Capacity: 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C7542-AA07-B04E-8BC1-C001101DF13F}"/>
              </a:ext>
            </a:extLst>
          </p:cNvPr>
          <p:cNvSpPr txBox="1"/>
          <p:nvPr/>
        </p:nvSpPr>
        <p:spPr>
          <a:xfrm>
            <a:off x="4851500" y="3216178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Games Night</a:t>
            </a:r>
          </a:p>
          <a:p>
            <a:r>
              <a:rPr lang="en-US" sz="1100" dirty="0"/>
              <a:t>Location: CSB 0G.027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F9E5E0-662C-5245-ADA7-6D2F97A0C734}"/>
              </a:ext>
            </a:extLst>
          </p:cNvPr>
          <p:cNvSpPr txBox="1"/>
          <p:nvPr/>
        </p:nvSpPr>
        <p:spPr>
          <a:xfrm>
            <a:off x="4851500" y="3701983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11/04/2022</a:t>
            </a:r>
          </a:p>
          <a:p>
            <a:r>
              <a:rPr lang="en-US" sz="1100" dirty="0"/>
              <a:t>Capacity: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5D616A-DF41-B748-B1FE-318D09A9479E}"/>
              </a:ext>
            </a:extLst>
          </p:cNvPr>
          <p:cNvSpPr txBox="1"/>
          <p:nvPr/>
        </p:nvSpPr>
        <p:spPr>
          <a:xfrm>
            <a:off x="4851499" y="4338632"/>
            <a:ext cx="203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Screening of Belfast</a:t>
            </a:r>
          </a:p>
          <a:p>
            <a:r>
              <a:rPr lang="en-US" sz="1100" dirty="0"/>
              <a:t>Location: Queen’s Film Theatre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9D2A2D-EEB4-4D42-9766-084C4282B20C}"/>
              </a:ext>
            </a:extLst>
          </p:cNvPr>
          <p:cNvSpPr txBox="1"/>
          <p:nvPr/>
        </p:nvSpPr>
        <p:spPr>
          <a:xfrm>
            <a:off x="4851500" y="4820147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19/04/2022</a:t>
            </a:r>
          </a:p>
          <a:p>
            <a:r>
              <a:rPr lang="en-US" sz="1100" dirty="0"/>
              <a:t>Capacity: 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29D55-672C-D94F-BB09-D905FDBD9CD2}"/>
              </a:ext>
            </a:extLst>
          </p:cNvPr>
          <p:cNvSpPr txBox="1"/>
          <p:nvPr/>
        </p:nvSpPr>
        <p:spPr>
          <a:xfrm>
            <a:off x="6778584" y="2122667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US" sz="1100" dirty="0"/>
              <a:t>Free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0C9C94-4161-8346-A331-3CC7872B0927}"/>
              </a:ext>
            </a:extLst>
          </p:cNvPr>
          <p:cNvSpPr txBox="1"/>
          <p:nvPr/>
        </p:nvSpPr>
        <p:spPr>
          <a:xfrm>
            <a:off x="6778585" y="3235094"/>
            <a:ext cx="526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IE" sz="1100" dirty="0"/>
              <a:t>£5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146B46-32E8-1D4A-9AFA-3821C85AA565}"/>
              </a:ext>
            </a:extLst>
          </p:cNvPr>
          <p:cNvSpPr txBox="1"/>
          <p:nvPr/>
        </p:nvSpPr>
        <p:spPr>
          <a:xfrm>
            <a:off x="6773939" y="4338632"/>
            <a:ext cx="526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IE" sz="1100" dirty="0"/>
              <a:t>£15</a:t>
            </a:r>
            <a:endParaRPr lang="en-US" sz="1100" dirty="0"/>
          </a:p>
        </p:txBody>
      </p:sp>
      <p:sp>
        <p:nvSpPr>
          <p:cNvPr id="11" name="Action Button: Custom 10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688A4423-CA15-C249-9766-43DCD42F1148}"/>
              </a:ext>
            </a:extLst>
          </p:cNvPr>
          <p:cNvSpPr/>
          <p:nvPr/>
        </p:nvSpPr>
        <p:spPr>
          <a:xfrm>
            <a:off x="6647867" y="2700623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27" name="Action Button: Custom 2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B39D5D68-C860-A240-90F1-76CBC7E630A5}"/>
              </a:ext>
            </a:extLst>
          </p:cNvPr>
          <p:cNvSpPr/>
          <p:nvPr/>
        </p:nvSpPr>
        <p:spPr>
          <a:xfrm>
            <a:off x="6647866" y="3814794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28" name="Action Button: Custom 2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27F085E-CCA4-F64B-9385-5B710ABFEED2}"/>
              </a:ext>
            </a:extLst>
          </p:cNvPr>
          <p:cNvSpPr/>
          <p:nvPr/>
        </p:nvSpPr>
        <p:spPr>
          <a:xfrm>
            <a:off x="6650851" y="4912684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188405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About</a:t>
            </a:r>
          </a:p>
        </p:txBody>
      </p:sp>
      <p:sp>
        <p:nvSpPr>
          <p:cNvPr id="8" name="Action Button: Custom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</a:t>
            </a:r>
          </a:p>
        </p:txBody>
      </p:sp>
      <p:sp>
        <p:nvSpPr>
          <p:cNvPr id="9" name="Action Button: Custom 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328569" y="1593585"/>
            <a:ext cx="15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Events</a:t>
            </a:r>
          </a:p>
        </p:txBody>
      </p:sp>
      <p:sp>
        <p:nvSpPr>
          <p:cNvPr id="13" name="Action Button: Help 1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65349" y="2099111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Action Button: Custom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7491134-CE22-9049-A699-71956DF4A1FF}"/>
              </a:ext>
            </a:extLst>
          </p:cNvPr>
          <p:cNvSpPr/>
          <p:nvPr/>
        </p:nvSpPr>
        <p:spPr>
          <a:xfrm>
            <a:off x="4865348" y="3209210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ction Button: Custom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4C104E6-3857-1B41-AA82-F4A8FFDE805A}"/>
              </a:ext>
            </a:extLst>
          </p:cNvPr>
          <p:cNvSpPr/>
          <p:nvPr/>
        </p:nvSpPr>
        <p:spPr>
          <a:xfrm>
            <a:off x="4884574" y="4319309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E1C3D-6BAC-F04E-B79D-B1DE2F215CDF}"/>
              </a:ext>
            </a:extLst>
          </p:cNvPr>
          <p:cNvSpPr txBox="1"/>
          <p:nvPr/>
        </p:nvSpPr>
        <p:spPr>
          <a:xfrm>
            <a:off x="4851500" y="2099701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Trash Bingo</a:t>
            </a:r>
          </a:p>
          <a:p>
            <a:r>
              <a:rPr lang="en-US" sz="1100" dirty="0"/>
              <a:t>Location: SU Speakeasy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5E1DB-6C95-C54D-BCAE-DE4C98429822}"/>
              </a:ext>
            </a:extLst>
          </p:cNvPr>
          <p:cNvSpPr txBox="1"/>
          <p:nvPr/>
        </p:nvSpPr>
        <p:spPr>
          <a:xfrm>
            <a:off x="4851500" y="2603685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Every Monday</a:t>
            </a:r>
          </a:p>
          <a:p>
            <a:r>
              <a:rPr lang="en-US" sz="1100" dirty="0"/>
              <a:t>Capacity: 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C7542-AA07-B04E-8BC1-C001101DF13F}"/>
              </a:ext>
            </a:extLst>
          </p:cNvPr>
          <p:cNvSpPr txBox="1"/>
          <p:nvPr/>
        </p:nvSpPr>
        <p:spPr>
          <a:xfrm>
            <a:off x="4851500" y="3216178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Games Night</a:t>
            </a:r>
          </a:p>
          <a:p>
            <a:r>
              <a:rPr lang="en-US" sz="1100" dirty="0"/>
              <a:t>Location: CSB 0G.027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F9E5E0-662C-5245-ADA7-6D2F97A0C734}"/>
              </a:ext>
            </a:extLst>
          </p:cNvPr>
          <p:cNvSpPr txBox="1"/>
          <p:nvPr/>
        </p:nvSpPr>
        <p:spPr>
          <a:xfrm>
            <a:off x="4851500" y="3701983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11/04/2022</a:t>
            </a:r>
          </a:p>
          <a:p>
            <a:r>
              <a:rPr lang="en-US" sz="1100" dirty="0"/>
              <a:t>Capacity: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5D616A-DF41-B748-B1FE-318D09A9479E}"/>
              </a:ext>
            </a:extLst>
          </p:cNvPr>
          <p:cNvSpPr txBox="1"/>
          <p:nvPr/>
        </p:nvSpPr>
        <p:spPr>
          <a:xfrm>
            <a:off x="4851499" y="4338632"/>
            <a:ext cx="203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Screening of Belfast</a:t>
            </a:r>
          </a:p>
          <a:p>
            <a:r>
              <a:rPr lang="en-US" sz="1100" dirty="0"/>
              <a:t>Location: Queen’s Film Theatre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9D2A2D-EEB4-4D42-9766-084C4282B20C}"/>
              </a:ext>
            </a:extLst>
          </p:cNvPr>
          <p:cNvSpPr txBox="1"/>
          <p:nvPr/>
        </p:nvSpPr>
        <p:spPr>
          <a:xfrm>
            <a:off x="4851500" y="4820147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19/04/2022</a:t>
            </a:r>
          </a:p>
          <a:p>
            <a:r>
              <a:rPr lang="en-US" sz="1100" dirty="0"/>
              <a:t>Capacity: 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29D55-672C-D94F-BB09-D905FDBD9CD2}"/>
              </a:ext>
            </a:extLst>
          </p:cNvPr>
          <p:cNvSpPr txBox="1"/>
          <p:nvPr/>
        </p:nvSpPr>
        <p:spPr>
          <a:xfrm>
            <a:off x="6778584" y="2122667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US" sz="1100" dirty="0"/>
              <a:t>Free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0C9C94-4161-8346-A331-3CC7872B0927}"/>
              </a:ext>
            </a:extLst>
          </p:cNvPr>
          <p:cNvSpPr txBox="1"/>
          <p:nvPr/>
        </p:nvSpPr>
        <p:spPr>
          <a:xfrm>
            <a:off x="6778585" y="3235094"/>
            <a:ext cx="526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IE" sz="1100" dirty="0"/>
              <a:t>£5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146B46-32E8-1D4A-9AFA-3821C85AA565}"/>
              </a:ext>
            </a:extLst>
          </p:cNvPr>
          <p:cNvSpPr txBox="1"/>
          <p:nvPr/>
        </p:nvSpPr>
        <p:spPr>
          <a:xfrm>
            <a:off x="6773939" y="4338632"/>
            <a:ext cx="526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IE" sz="1100" dirty="0"/>
              <a:t>£15</a:t>
            </a:r>
            <a:endParaRPr lang="en-US" sz="1100" dirty="0"/>
          </a:p>
        </p:txBody>
      </p:sp>
      <p:sp>
        <p:nvSpPr>
          <p:cNvPr id="11" name="Action Button: Custom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8A4423-CA15-C249-9766-43DCD42F1148}"/>
              </a:ext>
            </a:extLst>
          </p:cNvPr>
          <p:cNvSpPr/>
          <p:nvPr/>
        </p:nvSpPr>
        <p:spPr>
          <a:xfrm>
            <a:off x="6647867" y="2700623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27" name="Action Button: Custom 2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39D5D68-C860-A240-90F1-76CBC7E630A5}"/>
              </a:ext>
            </a:extLst>
          </p:cNvPr>
          <p:cNvSpPr/>
          <p:nvPr/>
        </p:nvSpPr>
        <p:spPr>
          <a:xfrm>
            <a:off x="6647866" y="3814794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28" name="Action Button: Custom 2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27F085E-CCA4-F64B-9385-5B710ABFEED2}"/>
              </a:ext>
            </a:extLst>
          </p:cNvPr>
          <p:cNvSpPr/>
          <p:nvPr/>
        </p:nvSpPr>
        <p:spPr>
          <a:xfrm>
            <a:off x="6650851" y="4912684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29" name="Action Button: Custom 28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87BFFC1C-162F-7C4F-ACC4-C98288B841F5}"/>
              </a:ext>
            </a:extLst>
          </p:cNvPr>
          <p:cNvSpPr/>
          <p:nvPr/>
        </p:nvSpPr>
        <p:spPr>
          <a:xfrm>
            <a:off x="5452654" y="1457487"/>
            <a:ext cx="535277" cy="36933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The University</a:t>
            </a:r>
          </a:p>
        </p:txBody>
      </p:sp>
      <p:sp>
        <p:nvSpPr>
          <p:cNvPr id="30" name="Action Button: Custom 29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C4843196-9873-6949-8C96-6BCF3E63F073}"/>
              </a:ext>
            </a:extLst>
          </p:cNvPr>
          <p:cNvSpPr/>
          <p:nvPr/>
        </p:nvSpPr>
        <p:spPr>
          <a:xfrm>
            <a:off x="5452654" y="1830786"/>
            <a:ext cx="535277" cy="36933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QUB Events</a:t>
            </a:r>
          </a:p>
        </p:txBody>
      </p:sp>
    </p:spTree>
    <p:extLst>
      <p:ext uri="{BB962C8B-B14F-4D97-AF65-F5344CB8AC3E}">
        <p14:creationId xmlns:p14="http://schemas.microsoft.com/office/powerpoint/2010/main" val="949602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8" name="Action Button: Custom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Events</a:t>
            </a:r>
          </a:p>
        </p:txBody>
      </p:sp>
      <p:sp>
        <p:nvSpPr>
          <p:cNvPr id="9" name="Action Button: Custom 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328569" y="1593585"/>
            <a:ext cx="15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Events</a:t>
            </a:r>
          </a:p>
        </p:txBody>
      </p:sp>
      <p:sp>
        <p:nvSpPr>
          <p:cNvPr id="13" name="Action Button: Help 1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65349" y="2099111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Action Button: Custom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7491134-CE22-9049-A699-71956DF4A1FF}"/>
              </a:ext>
            </a:extLst>
          </p:cNvPr>
          <p:cNvSpPr/>
          <p:nvPr/>
        </p:nvSpPr>
        <p:spPr>
          <a:xfrm>
            <a:off x="4865348" y="3209210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ction Button: Custom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4C104E6-3857-1B41-AA82-F4A8FFDE805A}"/>
              </a:ext>
            </a:extLst>
          </p:cNvPr>
          <p:cNvSpPr/>
          <p:nvPr/>
        </p:nvSpPr>
        <p:spPr>
          <a:xfrm>
            <a:off x="4884574" y="4319309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E1C3D-6BAC-F04E-B79D-B1DE2F215CDF}"/>
              </a:ext>
            </a:extLst>
          </p:cNvPr>
          <p:cNvSpPr txBox="1"/>
          <p:nvPr/>
        </p:nvSpPr>
        <p:spPr>
          <a:xfrm>
            <a:off x="4851500" y="2099701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Trash Bingo</a:t>
            </a:r>
          </a:p>
          <a:p>
            <a:r>
              <a:rPr lang="en-US" sz="1100" dirty="0"/>
              <a:t>Location: SU Speakeasy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5E1DB-6C95-C54D-BCAE-DE4C98429822}"/>
              </a:ext>
            </a:extLst>
          </p:cNvPr>
          <p:cNvSpPr txBox="1"/>
          <p:nvPr/>
        </p:nvSpPr>
        <p:spPr>
          <a:xfrm>
            <a:off x="4851500" y="2603685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Every Monday</a:t>
            </a:r>
          </a:p>
          <a:p>
            <a:r>
              <a:rPr lang="en-US" sz="1100" dirty="0"/>
              <a:t>Capacity: 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C7542-AA07-B04E-8BC1-C001101DF13F}"/>
              </a:ext>
            </a:extLst>
          </p:cNvPr>
          <p:cNvSpPr txBox="1"/>
          <p:nvPr/>
        </p:nvSpPr>
        <p:spPr>
          <a:xfrm>
            <a:off x="4851500" y="3216178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Games Night</a:t>
            </a:r>
          </a:p>
          <a:p>
            <a:r>
              <a:rPr lang="en-US" sz="1100" dirty="0"/>
              <a:t>Location: CSB 0G.027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F9E5E0-662C-5245-ADA7-6D2F97A0C734}"/>
              </a:ext>
            </a:extLst>
          </p:cNvPr>
          <p:cNvSpPr txBox="1"/>
          <p:nvPr/>
        </p:nvSpPr>
        <p:spPr>
          <a:xfrm>
            <a:off x="4851500" y="3701983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11/04/2022</a:t>
            </a:r>
          </a:p>
          <a:p>
            <a:r>
              <a:rPr lang="en-US" sz="1100" dirty="0"/>
              <a:t>Capacity: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5D616A-DF41-B748-B1FE-318D09A9479E}"/>
              </a:ext>
            </a:extLst>
          </p:cNvPr>
          <p:cNvSpPr txBox="1"/>
          <p:nvPr/>
        </p:nvSpPr>
        <p:spPr>
          <a:xfrm>
            <a:off x="4851499" y="4338632"/>
            <a:ext cx="203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Screening of Belfast</a:t>
            </a:r>
          </a:p>
          <a:p>
            <a:r>
              <a:rPr lang="en-US" sz="1100" dirty="0"/>
              <a:t>Location: Queen’s Film Theatre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9D2A2D-EEB4-4D42-9766-084C4282B20C}"/>
              </a:ext>
            </a:extLst>
          </p:cNvPr>
          <p:cNvSpPr txBox="1"/>
          <p:nvPr/>
        </p:nvSpPr>
        <p:spPr>
          <a:xfrm>
            <a:off x="4851500" y="4820147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19/04/2022</a:t>
            </a:r>
          </a:p>
          <a:p>
            <a:r>
              <a:rPr lang="en-US" sz="1100" dirty="0"/>
              <a:t>Capacity: 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29D55-672C-D94F-BB09-D905FDBD9CD2}"/>
              </a:ext>
            </a:extLst>
          </p:cNvPr>
          <p:cNvSpPr txBox="1"/>
          <p:nvPr/>
        </p:nvSpPr>
        <p:spPr>
          <a:xfrm>
            <a:off x="6778584" y="2122667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US" sz="1100" dirty="0"/>
              <a:t>Free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0C9C94-4161-8346-A331-3CC7872B0927}"/>
              </a:ext>
            </a:extLst>
          </p:cNvPr>
          <p:cNvSpPr txBox="1"/>
          <p:nvPr/>
        </p:nvSpPr>
        <p:spPr>
          <a:xfrm>
            <a:off x="6778585" y="3235094"/>
            <a:ext cx="526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IE" sz="1100" dirty="0"/>
              <a:t>£5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146B46-32E8-1D4A-9AFA-3821C85AA565}"/>
              </a:ext>
            </a:extLst>
          </p:cNvPr>
          <p:cNvSpPr txBox="1"/>
          <p:nvPr/>
        </p:nvSpPr>
        <p:spPr>
          <a:xfrm>
            <a:off x="6773939" y="4338632"/>
            <a:ext cx="526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IE" sz="1100" dirty="0"/>
              <a:t>£15</a:t>
            </a:r>
            <a:endParaRPr lang="en-US" sz="1100" dirty="0"/>
          </a:p>
        </p:txBody>
      </p:sp>
      <p:sp>
        <p:nvSpPr>
          <p:cNvPr id="11" name="Action Button: Custom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8A4423-CA15-C249-9766-43DCD42F1148}"/>
              </a:ext>
            </a:extLst>
          </p:cNvPr>
          <p:cNvSpPr/>
          <p:nvPr/>
        </p:nvSpPr>
        <p:spPr>
          <a:xfrm>
            <a:off x="6647867" y="2700623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28" name="Action Button: Custom 2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27F085E-CCA4-F64B-9385-5B710ABFEED2}"/>
              </a:ext>
            </a:extLst>
          </p:cNvPr>
          <p:cNvSpPr/>
          <p:nvPr/>
        </p:nvSpPr>
        <p:spPr>
          <a:xfrm>
            <a:off x="6650851" y="4912684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29" name="Action Button: Custom 2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6569529-D14E-A549-9360-CFA027215932}"/>
              </a:ext>
            </a:extLst>
          </p:cNvPr>
          <p:cNvSpPr/>
          <p:nvPr/>
        </p:nvSpPr>
        <p:spPr>
          <a:xfrm>
            <a:off x="6647866" y="3814794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30" name="Action Button: Custom 29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2FA58763-D31D-9742-9BD1-C52969897816}"/>
              </a:ext>
            </a:extLst>
          </p:cNvPr>
          <p:cNvSpPr/>
          <p:nvPr/>
        </p:nvSpPr>
        <p:spPr>
          <a:xfrm>
            <a:off x="6042411" y="1457485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Active Event</a:t>
            </a:r>
          </a:p>
        </p:txBody>
      </p:sp>
      <p:sp>
        <p:nvSpPr>
          <p:cNvPr id="31" name="Action Button: Custom 30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4CCBBDC2-99DE-F749-AA4C-6BFD6691C548}"/>
              </a:ext>
            </a:extLst>
          </p:cNvPr>
          <p:cNvSpPr/>
          <p:nvPr/>
        </p:nvSpPr>
        <p:spPr>
          <a:xfrm>
            <a:off x="6036472" y="1766750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Current Events</a:t>
            </a:r>
          </a:p>
        </p:txBody>
      </p:sp>
      <p:sp>
        <p:nvSpPr>
          <p:cNvPr id="32" name="Action Button: Custom 31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61AA413-B801-CD41-94A6-E5BFAE4D1A91}"/>
              </a:ext>
            </a:extLst>
          </p:cNvPr>
          <p:cNvSpPr/>
          <p:nvPr/>
        </p:nvSpPr>
        <p:spPr>
          <a:xfrm>
            <a:off x="6043169" y="2086579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Past Events</a:t>
            </a:r>
          </a:p>
        </p:txBody>
      </p:sp>
    </p:spTree>
    <p:extLst>
      <p:ext uri="{BB962C8B-B14F-4D97-AF65-F5344CB8AC3E}">
        <p14:creationId xmlns:p14="http://schemas.microsoft.com/office/powerpoint/2010/main" val="196893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About</a:t>
            </a:r>
          </a:p>
        </p:txBody>
      </p:sp>
      <p:sp>
        <p:nvSpPr>
          <p:cNvPr id="8" name="Action Button: Custom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</a:t>
            </a:r>
          </a:p>
        </p:txBody>
      </p:sp>
      <p:sp>
        <p:nvSpPr>
          <p:cNvPr id="9" name="Action Button: Custom 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7C22F57-B32B-5D49-B882-E3CDC0E1184D}"/>
              </a:ext>
            </a:extLst>
          </p:cNvPr>
          <p:cNvSpPr/>
          <p:nvPr/>
        </p:nvSpPr>
        <p:spPr>
          <a:xfrm>
            <a:off x="4876799" y="1555531"/>
            <a:ext cx="2427891" cy="1576552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348713" y="2159141"/>
            <a:ext cx="14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Header</a:t>
            </a:r>
          </a:p>
        </p:txBody>
      </p:sp>
      <p:sp>
        <p:nvSpPr>
          <p:cNvPr id="13" name="Action Button: Help 1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61824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32071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Active Event</a:t>
            </a:r>
          </a:p>
        </p:txBody>
      </p:sp>
      <p:sp>
        <p:nvSpPr>
          <p:cNvPr id="17" name="Action Button: Custom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60408C-2972-9A41-A9DF-07ED37E916A1}"/>
              </a:ext>
            </a:extLst>
          </p:cNvPr>
          <p:cNvSpPr/>
          <p:nvPr/>
        </p:nvSpPr>
        <p:spPr>
          <a:xfrm>
            <a:off x="4876799" y="394248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Discover Events</a:t>
            </a:r>
          </a:p>
        </p:txBody>
      </p:sp>
      <p:sp>
        <p:nvSpPr>
          <p:cNvPr id="18" name="Action Button: Custom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8EE7FC-E3B4-C144-86FD-319F212B126F}"/>
              </a:ext>
            </a:extLst>
          </p:cNvPr>
          <p:cNvSpPr/>
          <p:nvPr/>
        </p:nvSpPr>
        <p:spPr>
          <a:xfrm>
            <a:off x="4876799" y="4564256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Surprise Me!</a:t>
            </a:r>
          </a:p>
        </p:txBody>
      </p:sp>
      <p:sp>
        <p:nvSpPr>
          <p:cNvPr id="19" name="Action Button: Custom 1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18CE564-C2A0-7641-9954-65BE84E53C41}"/>
              </a:ext>
            </a:extLst>
          </p:cNvPr>
          <p:cNvSpPr/>
          <p:nvPr/>
        </p:nvSpPr>
        <p:spPr>
          <a:xfrm>
            <a:off x="4876799" y="5209161"/>
            <a:ext cx="2450791" cy="49329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 Campus News</a:t>
            </a:r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61823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6473" y="5944348"/>
            <a:ext cx="308217" cy="308217"/>
          </a:xfrm>
          <a:prstGeom prst="rect">
            <a:avLst/>
          </a:prstGeom>
        </p:spPr>
      </p:pic>
      <p:sp>
        <p:nvSpPr>
          <p:cNvPr id="20" name="Action Button: Custom 19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DDA17345-CAD4-0440-830B-051D2589483B}"/>
              </a:ext>
            </a:extLst>
          </p:cNvPr>
          <p:cNvSpPr/>
          <p:nvPr/>
        </p:nvSpPr>
        <p:spPr>
          <a:xfrm>
            <a:off x="5452654" y="1457487"/>
            <a:ext cx="535277" cy="36933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The University</a:t>
            </a:r>
          </a:p>
        </p:txBody>
      </p:sp>
      <p:sp>
        <p:nvSpPr>
          <p:cNvPr id="22" name="Action Button: Custom 2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213049D4-EADF-7D4F-B90A-74715A94FF55}"/>
              </a:ext>
            </a:extLst>
          </p:cNvPr>
          <p:cNvSpPr/>
          <p:nvPr/>
        </p:nvSpPr>
        <p:spPr>
          <a:xfrm>
            <a:off x="5452654" y="1830786"/>
            <a:ext cx="535277" cy="36933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QUB Events</a:t>
            </a:r>
          </a:p>
        </p:txBody>
      </p:sp>
    </p:spTree>
    <p:extLst>
      <p:ext uri="{BB962C8B-B14F-4D97-AF65-F5344CB8AC3E}">
        <p14:creationId xmlns:p14="http://schemas.microsoft.com/office/powerpoint/2010/main" val="3454258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8" name="Action Button: Custom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</a:t>
            </a:r>
          </a:p>
        </p:txBody>
      </p:sp>
      <p:sp>
        <p:nvSpPr>
          <p:cNvPr id="9" name="Action Button: Custom 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483883" y="1602033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 Events</a:t>
            </a:r>
          </a:p>
        </p:txBody>
      </p:sp>
      <p:sp>
        <p:nvSpPr>
          <p:cNvPr id="13" name="Action Button: Help 1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65349" y="2099111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Action Button: Custom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7491134-CE22-9049-A699-71956DF4A1FF}"/>
              </a:ext>
            </a:extLst>
          </p:cNvPr>
          <p:cNvSpPr/>
          <p:nvPr/>
        </p:nvSpPr>
        <p:spPr>
          <a:xfrm>
            <a:off x="4865348" y="3209210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ction Button: Custom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4C104E6-3857-1B41-AA82-F4A8FFDE805A}"/>
              </a:ext>
            </a:extLst>
          </p:cNvPr>
          <p:cNvSpPr/>
          <p:nvPr/>
        </p:nvSpPr>
        <p:spPr>
          <a:xfrm>
            <a:off x="4884574" y="4319309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A3F32C-08B5-2846-9413-EB164D2F9C5B}"/>
              </a:ext>
            </a:extLst>
          </p:cNvPr>
          <p:cNvSpPr txBox="1"/>
          <p:nvPr/>
        </p:nvSpPr>
        <p:spPr>
          <a:xfrm>
            <a:off x="4851499" y="2099701"/>
            <a:ext cx="19224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Book Signing Event</a:t>
            </a:r>
          </a:p>
          <a:p>
            <a:r>
              <a:rPr lang="en-US" sz="1100" dirty="0"/>
              <a:t>Location: Seamus Heaney Centre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D15D0F-B9D1-E840-9B3D-BFB46F412338}"/>
              </a:ext>
            </a:extLst>
          </p:cNvPr>
          <p:cNvSpPr txBox="1"/>
          <p:nvPr/>
        </p:nvSpPr>
        <p:spPr>
          <a:xfrm>
            <a:off x="4851500" y="2603685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12/03/2022</a:t>
            </a:r>
          </a:p>
          <a:p>
            <a:r>
              <a:rPr lang="en-US" sz="1100" dirty="0"/>
              <a:t>Capacity: 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061D01-9C8E-EE4F-BA4B-AFAC14892482}"/>
              </a:ext>
            </a:extLst>
          </p:cNvPr>
          <p:cNvSpPr txBox="1"/>
          <p:nvPr/>
        </p:nvSpPr>
        <p:spPr>
          <a:xfrm>
            <a:off x="4851500" y="3216178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Spring Hackathon</a:t>
            </a:r>
          </a:p>
          <a:p>
            <a:r>
              <a:rPr lang="en-US" sz="1100" dirty="0"/>
              <a:t>Location: CSB 0G.027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AC8C21-9BE3-634D-8F77-3BBF659EEA9C}"/>
              </a:ext>
            </a:extLst>
          </p:cNvPr>
          <p:cNvSpPr txBox="1"/>
          <p:nvPr/>
        </p:nvSpPr>
        <p:spPr>
          <a:xfrm>
            <a:off x="4851500" y="3701983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03/02/2022</a:t>
            </a:r>
          </a:p>
          <a:p>
            <a:r>
              <a:rPr lang="en-US" sz="1100" dirty="0"/>
              <a:t>Capacity: 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553E8-79DF-A740-9327-2052FB06B42B}"/>
              </a:ext>
            </a:extLst>
          </p:cNvPr>
          <p:cNvSpPr txBox="1"/>
          <p:nvPr/>
        </p:nvSpPr>
        <p:spPr>
          <a:xfrm>
            <a:off x="4851499" y="4338632"/>
            <a:ext cx="203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Screening of Annette</a:t>
            </a:r>
          </a:p>
          <a:p>
            <a:r>
              <a:rPr lang="en-US" sz="1100" dirty="0"/>
              <a:t>Location: Queen’s Film Theatre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23D5CC-22A6-1A40-8D31-765E6479077A}"/>
              </a:ext>
            </a:extLst>
          </p:cNvPr>
          <p:cNvSpPr txBox="1"/>
          <p:nvPr/>
        </p:nvSpPr>
        <p:spPr>
          <a:xfrm>
            <a:off x="4851500" y="4820147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13/11/2021</a:t>
            </a:r>
          </a:p>
          <a:p>
            <a:r>
              <a:rPr lang="en-US" sz="1100" dirty="0"/>
              <a:t>Capacity: 75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05C39-F171-3F4C-9EA0-D0C27D22D627}"/>
              </a:ext>
            </a:extLst>
          </p:cNvPr>
          <p:cNvSpPr txBox="1"/>
          <p:nvPr/>
        </p:nvSpPr>
        <p:spPr>
          <a:xfrm>
            <a:off x="6778585" y="2122667"/>
            <a:ext cx="526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IE" sz="1100" dirty="0"/>
              <a:t>£15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7E6F20-E9D9-9443-81C3-C541C1FDB59C}"/>
              </a:ext>
            </a:extLst>
          </p:cNvPr>
          <p:cNvSpPr txBox="1"/>
          <p:nvPr/>
        </p:nvSpPr>
        <p:spPr>
          <a:xfrm>
            <a:off x="6778585" y="3235094"/>
            <a:ext cx="526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US" sz="1100" dirty="0"/>
              <a:t>Free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3B12A0-6803-9A46-BABF-EDCBACE3E0B6}"/>
              </a:ext>
            </a:extLst>
          </p:cNvPr>
          <p:cNvSpPr txBox="1"/>
          <p:nvPr/>
        </p:nvSpPr>
        <p:spPr>
          <a:xfrm>
            <a:off x="6773939" y="4338632"/>
            <a:ext cx="526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IE" sz="1100" dirty="0"/>
              <a:t>£5</a:t>
            </a:r>
            <a:endParaRPr lang="en-US" sz="1100" dirty="0"/>
          </a:p>
        </p:txBody>
      </p:sp>
      <p:sp>
        <p:nvSpPr>
          <p:cNvPr id="32" name="Action Button: Custom 3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67AB856A-2F3F-684F-B2FC-0E23A765810D}"/>
              </a:ext>
            </a:extLst>
          </p:cNvPr>
          <p:cNvSpPr/>
          <p:nvPr/>
        </p:nvSpPr>
        <p:spPr>
          <a:xfrm>
            <a:off x="6647867" y="2700623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33" name="Action Button: Custom 3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FE7DC354-4C86-5E41-8581-6A8D1D2520F4}"/>
              </a:ext>
            </a:extLst>
          </p:cNvPr>
          <p:cNvSpPr/>
          <p:nvPr/>
        </p:nvSpPr>
        <p:spPr>
          <a:xfrm>
            <a:off x="6647866" y="3814794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34" name="Action Button: Custom 3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66417203-DF76-4F4A-B7EB-360F62FE5CE9}"/>
              </a:ext>
            </a:extLst>
          </p:cNvPr>
          <p:cNvSpPr/>
          <p:nvPr/>
        </p:nvSpPr>
        <p:spPr>
          <a:xfrm>
            <a:off x="6650851" y="4912684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971337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About</a:t>
            </a:r>
          </a:p>
        </p:txBody>
      </p:sp>
      <p:sp>
        <p:nvSpPr>
          <p:cNvPr id="8" name="Action Button: Custom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</a:t>
            </a:r>
          </a:p>
        </p:txBody>
      </p:sp>
      <p:sp>
        <p:nvSpPr>
          <p:cNvPr id="9" name="Action Button: Custom 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483883" y="1602033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 Events</a:t>
            </a:r>
          </a:p>
        </p:txBody>
      </p:sp>
      <p:sp>
        <p:nvSpPr>
          <p:cNvPr id="13" name="Action Button: Help 1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65349" y="2099111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Action Button: Custom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7491134-CE22-9049-A699-71956DF4A1FF}"/>
              </a:ext>
            </a:extLst>
          </p:cNvPr>
          <p:cNvSpPr/>
          <p:nvPr/>
        </p:nvSpPr>
        <p:spPr>
          <a:xfrm>
            <a:off x="4865348" y="3209210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ction Button: Custom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4C104E6-3857-1B41-AA82-F4A8FFDE805A}"/>
              </a:ext>
            </a:extLst>
          </p:cNvPr>
          <p:cNvSpPr/>
          <p:nvPr/>
        </p:nvSpPr>
        <p:spPr>
          <a:xfrm>
            <a:off x="4884574" y="4319309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A3F32C-08B5-2846-9413-EB164D2F9C5B}"/>
              </a:ext>
            </a:extLst>
          </p:cNvPr>
          <p:cNvSpPr txBox="1"/>
          <p:nvPr/>
        </p:nvSpPr>
        <p:spPr>
          <a:xfrm>
            <a:off x="4851499" y="2099701"/>
            <a:ext cx="19224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Book Signing Event</a:t>
            </a:r>
          </a:p>
          <a:p>
            <a:r>
              <a:rPr lang="en-US" sz="1100" dirty="0"/>
              <a:t>Location: Seamus Heaney Centre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D15D0F-B9D1-E840-9B3D-BFB46F412338}"/>
              </a:ext>
            </a:extLst>
          </p:cNvPr>
          <p:cNvSpPr txBox="1"/>
          <p:nvPr/>
        </p:nvSpPr>
        <p:spPr>
          <a:xfrm>
            <a:off x="4851500" y="2603685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12/03/2022</a:t>
            </a:r>
          </a:p>
          <a:p>
            <a:r>
              <a:rPr lang="en-US" sz="1100" dirty="0"/>
              <a:t>Capacity: 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061D01-9C8E-EE4F-BA4B-AFAC14892482}"/>
              </a:ext>
            </a:extLst>
          </p:cNvPr>
          <p:cNvSpPr txBox="1"/>
          <p:nvPr/>
        </p:nvSpPr>
        <p:spPr>
          <a:xfrm>
            <a:off x="4851500" y="3216178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Spring Hackathon</a:t>
            </a:r>
          </a:p>
          <a:p>
            <a:r>
              <a:rPr lang="en-US" sz="1100" dirty="0"/>
              <a:t>Location: CSB 0G.027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AC8C21-9BE3-634D-8F77-3BBF659EEA9C}"/>
              </a:ext>
            </a:extLst>
          </p:cNvPr>
          <p:cNvSpPr txBox="1"/>
          <p:nvPr/>
        </p:nvSpPr>
        <p:spPr>
          <a:xfrm>
            <a:off x="4851500" y="3701983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03/02/2022</a:t>
            </a:r>
          </a:p>
          <a:p>
            <a:r>
              <a:rPr lang="en-US" sz="1100" dirty="0"/>
              <a:t>Capacity: 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553E8-79DF-A740-9327-2052FB06B42B}"/>
              </a:ext>
            </a:extLst>
          </p:cNvPr>
          <p:cNvSpPr txBox="1"/>
          <p:nvPr/>
        </p:nvSpPr>
        <p:spPr>
          <a:xfrm>
            <a:off x="4851499" y="4338632"/>
            <a:ext cx="203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Screening of Annette</a:t>
            </a:r>
          </a:p>
          <a:p>
            <a:r>
              <a:rPr lang="en-US" sz="1100" dirty="0"/>
              <a:t>Location: Queen’s Film Theatre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23D5CC-22A6-1A40-8D31-765E6479077A}"/>
              </a:ext>
            </a:extLst>
          </p:cNvPr>
          <p:cNvSpPr txBox="1"/>
          <p:nvPr/>
        </p:nvSpPr>
        <p:spPr>
          <a:xfrm>
            <a:off x="4851500" y="4820147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13/11/2021</a:t>
            </a:r>
          </a:p>
          <a:p>
            <a:r>
              <a:rPr lang="en-US" sz="1100" dirty="0"/>
              <a:t>Capacity: 75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05C39-F171-3F4C-9EA0-D0C27D22D627}"/>
              </a:ext>
            </a:extLst>
          </p:cNvPr>
          <p:cNvSpPr txBox="1"/>
          <p:nvPr/>
        </p:nvSpPr>
        <p:spPr>
          <a:xfrm>
            <a:off x="6778585" y="2122667"/>
            <a:ext cx="526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IE" sz="1100" dirty="0"/>
              <a:t>£15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7E6F20-E9D9-9443-81C3-C541C1FDB59C}"/>
              </a:ext>
            </a:extLst>
          </p:cNvPr>
          <p:cNvSpPr txBox="1"/>
          <p:nvPr/>
        </p:nvSpPr>
        <p:spPr>
          <a:xfrm>
            <a:off x="6778585" y="3235094"/>
            <a:ext cx="526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US" sz="1100" dirty="0"/>
              <a:t>Free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3B12A0-6803-9A46-BABF-EDCBACE3E0B6}"/>
              </a:ext>
            </a:extLst>
          </p:cNvPr>
          <p:cNvSpPr txBox="1"/>
          <p:nvPr/>
        </p:nvSpPr>
        <p:spPr>
          <a:xfrm>
            <a:off x="6773939" y="4338632"/>
            <a:ext cx="526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IE" sz="1100" dirty="0"/>
              <a:t>£5</a:t>
            </a:r>
            <a:endParaRPr lang="en-US" sz="1100" dirty="0"/>
          </a:p>
        </p:txBody>
      </p:sp>
      <p:sp>
        <p:nvSpPr>
          <p:cNvPr id="32" name="Action Button: Custom 3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7AB856A-2F3F-684F-B2FC-0E23A765810D}"/>
              </a:ext>
            </a:extLst>
          </p:cNvPr>
          <p:cNvSpPr/>
          <p:nvPr/>
        </p:nvSpPr>
        <p:spPr>
          <a:xfrm>
            <a:off x="6647867" y="2700623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33" name="Action Button: Custom 3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FE7DC354-4C86-5E41-8581-6A8D1D2520F4}"/>
              </a:ext>
            </a:extLst>
          </p:cNvPr>
          <p:cNvSpPr/>
          <p:nvPr/>
        </p:nvSpPr>
        <p:spPr>
          <a:xfrm>
            <a:off x="6647866" y="3814794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34" name="Action Button: Custom 3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6417203-DF76-4F4A-B7EB-360F62FE5CE9}"/>
              </a:ext>
            </a:extLst>
          </p:cNvPr>
          <p:cNvSpPr/>
          <p:nvPr/>
        </p:nvSpPr>
        <p:spPr>
          <a:xfrm>
            <a:off x="6650851" y="4912684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35" name="Action Button: Custom 34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71EAF2B0-8CB7-CC4D-B0FC-424430063BA7}"/>
              </a:ext>
            </a:extLst>
          </p:cNvPr>
          <p:cNvSpPr/>
          <p:nvPr/>
        </p:nvSpPr>
        <p:spPr>
          <a:xfrm>
            <a:off x="5452654" y="1457487"/>
            <a:ext cx="535277" cy="36933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The University</a:t>
            </a:r>
          </a:p>
        </p:txBody>
      </p:sp>
      <p:sp>
        <p:nvSpPr>
          <p:cNvPr id="36" name="Action Button: Custom 35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97BB8EE9-2242-824B-BB8B-249DCB3A8AD6}"/>
              </a:ext>
            </a:extLst>
          </p:cNvPr>
          <p:cNvSpPr/>
          <p:nvPr/>
        </p:nvSpPr>
        <p:spPr>
          <a:xfrm>
            <a:off x="5452654" y="1830786"/>
            <a:ext cx="535277" cy="36933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QUB Events</a:t>
            </a:r>
          </a:p>
        </p:txBody>
      </p:sp>
    </p:spTree>
    <p:extLst>
      <p:ext uri="{BB962C8B-B14F-4D97-AF65-F5344CB8AC3E}">
        <p14:creationId xmlns:p14="http://schemas.microsoft.com/office/powerpoint/2010/main" val="2581132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8" name="Action Button: Custom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Events</a:t>
            </a:r>
          </a:p>
        </p:txBody>
      </p:sp>
      <p:sp>
        <p:nvSpPr>
          <p:cNvPr id="9" name="Action Button: Custom 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483883" y="1602033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 Events</a:t>
            </a:r>
          </a:p>
        </p:txBody>
      </p:sp>
      <p:sp>
        <p:nvSpPr>
          <p:cNvPr id="13" name="Action Button: Help 1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57318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65349" y="2099111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3" y="5957318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6473" y="5939843"/>
            <a:ext cx="308217" cy="308217"/>
          </a:xfrm>
          <a:prstGeom prst="rect">
            <a:avLst/>
          </a:prstGeom>
        </p:spPr>
      </p:pic>
      <p:sp>
        <p:nvSpPr>
          <p:cNvPr id="20" name="Action Button: Custom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7491134-CE22-9049-A699-71956DF4A1FF}"/>
              </a:ext>
            </a:extLst>
          </p:cNvPr>
          <p:cNvSpPr/>
          <p:nvPr/>
        </p:nvSpPr>
        <p:spPr>
          <a:xfrm>
            <a:off x="4865348" y="3209210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ction Button: Custom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4C104E6-3857-1B41-AA82-F4A8FFDE805A}"/>
              </a:ext>
            </a:extLst>
          </p:cNvPr>
          <p:cNvSpPr/>
          <p:nvPr/>
        </p:nvSpPr>
        <p:spPr>
          <a:xfrm>
            <a:off x="4884574" y="4319309"/>
            <a:ext cx="2450790" cy="9823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A3F32C-08B5-2846-9413-EB164D2F9C5B}"/>
              </a:ext>
            </a:extLst>
          </p:cNvPr>
          <p:cNvSpPr txBox="1"/>
          <p:nvPr/>
        </p:nvSpPr>
        <p:spPr>
          <a:xfrm>
            <a:off x="4851499" y="2099701"/>
            <a:ext cx="19224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Book Signing Event</a:t>
            </a:r>
          </a:p>
          <a:p>
            <a:r>
              <a:rPr lang="en-US" sz="1100" dirty="0"/>
              <a:t>Location: Seamus Heaney Centre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D15D0F-B9D1-E840-9B3D-BFB46F412338}"/>
              </a:ext>
            </a:extLst>
          </p:cNvPr>
          <p:cNvSpPr txBox="1"/>
          <p:nvPr/>
        </p:nvSpPr>
        <p:spPr>
          <a:xfrm>
            <a:off x="4851500" y="2603685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12/03/2022</a:t>
            </a:r>
          </a:p>
          <a:p>
            <a:r>
              <a:rPr lang="en-US" sz="1100" dirty="0"/>
              <a:t>Capacity: 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061D01-9C8E-EE4F-BA4B-AFAC14892482}"/>
              </a:ext>
            </a:extLst>
          </p:cNvPr>
          <p:cNvSpPr txBox="1"/>
          <p:nvPr/>
        </p:nvSpPr>
        <p:spPr>
          <a:xfrm>
            <a:off x="4851500" y="3216178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Spring Hackathon</a:t>
            </a:r>
          </a:p>
          <a:p>
            <a:r>
              <a:rPr lang="en-US" sz="1100" dirty="0"/>
              <a:t>Location: CSB 0G.027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AC8C21-9BE3-634D-8F77-3BBF659EEA9C}"/>
              </a:ext>
            </a:extLst>
          </p:cNvPr>
          <p:cNvSpPr txBox="1"/>
          <p:nvPr/>
        </p:nvSpPr>
        <p:spPr>
          <a:xfrm>
            <a:off x="4851500" y="3701983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03/02/2022</a:t>
            </a:r>
          </a:p>
          <a:p>
            <a:r>
              <a:rPr lang="en-US" sz="1100" dirty="0"/>
              <a:t>Capacity: 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553E8-79DF-A740-9327-2052FB06B42B}"/>
              </a:ext>
            </a:extLst>
          </p:cNvPr>
          <p:cNvSpPr txBox="1"/>
          <p:nvPr/>
        </p:nvSpPr>
        <p:spPr>
          <a:xfrm>
            <a:off x="4851499" y="4338632"/>
            <a:ext cx="203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Event: Screening of Annette</a:t>
            </a:r>
          </a:p>
          <a:p>
            <a:r>
              <a:rPr lang="en-US" sz="1100" dirty="0"/>
              <a:t>Location: Queen’s Film Theatre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23D5CC-22A6-1A40-8D31-765E6479077A}"/>
              </a:ext>
            </a:extLst>
          </p:cNvPr>
          <p:cNvSpPr txBox="1"/>
          <p:nvPr/>
        </p:nvSpPr>
        <p:spPr>
          <a:xfrm>
            <a:off x="4851500" y="4820147"/>
            <a:ext cx="1622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Date: 13/11/2021</a:t>
            </a:r>
          </a:p>
          <a:p>
            <a:r>
              <a:rPr lang="en-US" sz="1100" dirty="0"/>
              <a:t>Capacity: 75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05C39-F171-3F4C-9EA0-D0C27D22D627}"/>
              </a:ext>
            </a:extLst>
          </p:cNvPr>
          <p:cNvSpPr txBox="1"/>
          <p:nvPr/>
        </p:nvSpPr>
        <p:spPr>
          <a:xfrm>
            <a:off x="6778585" y="2122667"/>
            <a:ext cx="526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IE" sz="1100" dirty="0"/>
              <a:t>£15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7E6F20-E9D9-9443-81C3-C541C1FDB59C}"/>
              </a:ext>
            </a:extLst>
          </p:cNvPr>
          <p:cNvSpPr txBox="1"/>
          <p:nvPr/>
        </p:nvSpPr>
        <p:spPr>
          <a:xfrm>
            <a:off x="6778585" y="3235094"/>
            <a:ext cx="526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US" sz="1100" dirty="0"/>
              <a:t>Free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3B12A0-6803-9A46-BABF-EDCBACE3E0B6}"/>
              </a:ext>
            </a:extLst>
          </p:cNvPr>
          <p:cNvSpPr txBox="1"/>
          <p:nvPr/>
        </p:nvSpPr>
        <p:spPr>
          <a:xfrm>
            <a:off x="6773939" y="4338632"/>
            <a:ext cx="526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Entry:</a:t>
            </a:r>
          </a:p>
          <a:p>
            <a:pPr algn="r"/>
            <a:r>
              <a:rPr lang="en-IE" sz="1100" dirty="0"/>
              <a:t>£5</a:t>
            </a:r>
            <a:endParaRPr lang="en-US" sz="1100" dirty="0"/>
          </a:p>
        </p:txBody>
      </p:sp>
      <p:sp>
        <p:nvSpPr>
          <p:cNvPr id="32" name="Action Button: Custom 3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7AB856A-2F3F-684F-B2FC-0E23A765810D}"/>
              </a:ext>
            </a:extLst>
          </p:cNvPr>
          <p:cNvSpPr/>
          <p:nvPr/>
        </p:nvSpPr>
        <p:spPr>
          <a:xfrm>
            <a:off x="6647867" y="2700623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33" name="Action Button: Custom 3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FE7DC354-4C86-5E41-8581-6A8D1D2520F4}"/>
              </a:ext>
            </a:extLst>
          </p:cNvPr>
          <p:cNvSpPr/>
          <p:nvPr/>
        </p:nvSpPr>
        <p:spPr>
          <a:xfrm>
            <a:off x="6647866" y="3814794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34" name="Action Button: Custom 3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6417203-DF76-4F4A-B7EB-360F62FE5CE9}"/>
              </a:ext>
            </a:extLst>
          </p:cNvPr>
          <p:cNvSpPr/>
          <p:nvPr/>
        </p:nvSpPr>
        <p:spPr>
          <a:xfrm>
            <a:off x="6650851" y="4912684"/>
            <a:ext cx="617767" cy="3339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35" name="Action Button: Custom 34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CF81F67-39F3-4F40-ACB2-D92C21AD892D}"/>
              </a:ext>
            </a:extLst>
          </p:cNvPr>
          <p:cNvSpPr/>
          <p:nvPr/>
        </p:nvSpPr>
        <p:spPr>
          <a:xfrm>
            <a:off x="6042411" y="1457485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Active Event</a:t>
            </a:r>
          </a:p>
        </p:txBody>
      </p:sp>
      <p:sp>
        <p:nvSpPr>
          <p:cNvPr id="36" name="Action Button: Custom 35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4BC0BC1A-79C2-3C46-A692-1873BE87D02B}"/>
              </a:ext>
            </a:extLst>
          </p:cNvPr>
          <p:cNvSpPr/>
          <p:nvPr/>
        </p:nvSpPr>
        <p:spPr>
          <a:xfrm>
            <a:off x="6036472" y="1766750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Current Events</a:t>
            </a:r>
          </a:p>
        </p:txBody>
      </p:sp>
      <p:sp>
        <p:nvSpPr>
          <p:cNvPr id="37" name="Action Button: Custom 36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0F8DB814-25E5-EA49-B077-2EBF5E0AD12E}"/>
              </a:ext>
            </a:extLst>
          </p:cNvPr>
          <p:cNvSpPr/>
          <p:nvPr/>
        </p:nvSpPr>
        <p:spPr>
          <a:xfrm>
            <a:off x="6043169" y="2086579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Past Events</a:t>
            </a:r>
          </a:p>
        </p:txBody>
      </p:sp>
    </p:spTree>
    <p:extLst>
      <p:ext uri="{BB962C8B-B14F-4D97-AF65-F5344CB8AC3E}">
        <p14:creationId xmlns:p14="http://schemas.microsoft.com/office/powerpoint/2010/main" val="499694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pic>
        <p:nvPicPr>
          <p:cNvPr id="6" name="Graphic 5" descr="Hammer with solid fill">
            <a:extLst>
              <a:ext uri="{FF2B5EF4-FFF2-40B4-BE49-F238E27FC236}">
                <a16:creationId xmlns:a16="http://schemas.microsoft.com/office/drawing/2014/main" id="{3475E38B-760D-7043-944B-8605209F9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463183">
            <a:off x="5506600" y="3962335"/>
            <a:ext cx="462269" cy="462269"/>
          </a:xfrm>
          <a:prstGeom prst="rect">
            <a:avLst/>
          </a:prstGeom>
        </p:spPr>
      </p:pic>
      <p:pic>
        <p:nvPicPr>
          <p:cNvPr id="17" name="Graphic 16" descr="Blueprint outline">
            <a:extLst>
              <a:ext uri="{FF2B5EF4-FFF2-40B4-BE49-F238E27FC236}">
                <a16:creationId xmlns:a16="http://schemas.microsoft.com/office/drawing/2014/main" id="{97860331-AA15-1546-B4EB-51E81FDD1B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1342" y="3957119"/>
            <a:ext cx="597475" cy="5974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23C8027-5548-DE45-B2EC-E5AFF36F020B}"/>
              </a:ext>
            </a:extLst>
          </p:cNvPr>
          <p:cNvSpPr txBox="1"/>
          <p:nvPr/>
        </p:nvSpPr>
        <p:spPr>
          <a:xfrm>
            <a:off x="5516818" y="2766837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CF503B-BB4D-054C-ABF2-5DC5B4D1FCE1}"/>
              </a:ext>
            </a:extLst>
          </p:cNvPr>
          <p:cNvSpPr txBox="1"/>
          <p:nvPr/>
        </p:nvSpPr>
        <p:spPr>
          <a:xfrm>
            <a:off x="4917295" y="3251512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</p:txBody>
      </p:sp>
      <p:pic>
        <p:nvPicPr>
          <p:cNvPr id="26" name="Graphic 25" descr="Confused person with solid fill">
            <a:extLst>
              <a:ext uri="{FF2B5EF4-FFF2-40B4-BE49-F238E27FC236}">
                <a16:creationId xmlns:a16="http://schemas.microsoft.com/office/drawing/2014/main" id="{4DEFB588-7F8B-1E4F-9116-6814B231F9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5651" y="3957119"/>
            <a:ext cx="1030179" cy="1030179"/>
          </a:xfrm>
          <a:prstGeom prst="rect">
            <a:avLst/>
          </a:prstGeom>
        </p:spPr>
      </p:pic>
      <p:pic>
        <p:nvPicPr>
          <p:cNvPr id="28" name="Graphic 27" descr="Warning with solid fill">
            <a:extLst>
              <a:ext uri="{FF2B5EF4-FFF2-40B4-BE49-F238E27FC236}">
                <a16:creationId xmlns:a16="http://schemas.microsoft.com/office/drawing/2014/main" id="{23F61399-309F-064C-AED3-4BE6AAF066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1223" y="1685119"/>
            <a:ext cx="1159036" cy="11590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4858D0-5B7D-A445-96D9-C954C9B4A1D5}"/>
              </a:ext>
            </a:extLst>
          </p:cNvPr>
          <p:cNvSpPr txBox="1"/>
          <p:nvPr/>
        </p:nvSpPr>
        <p:spPr>
          <a:xfrm>
            <a:off x="5737734" y="1176115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Oops!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242076-B7C3-7F49-B684-AFC06120A420}"/>
              </a:ext>
            </a:extLst>
          </p:cNvPr>
          <p:cNvSpPr txBox="1"/>
          <p:nvPr/>
        </p:nvSpPr>
        <p:spPr>
          <a:xfrm>
            <a:off x="5371794" y="1422406"/>
            <a:ext cx="14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page is…</a:t>
            </a:r>
          </a:p>
        </p:txBody>
      </p:sp>
      <p:sp>
        <p:nvSpPr>
          <p:cNvPr id="30" name="Action Button: Custom 29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CFE0CA46-73B3-9649-BCB6-75A6C8A3B022}"/>
              </a:ext>
            </a:extLst>
          </p:cNvPr>
          <p:cNvSpPr/>
          <p:nvPr/>
        </p:nvSpPr>
        <p:spPr>
          <a:xfrm>
            <a:off x="5062150" y="5403968"/>
            <a:ext cx="2070258" cy="34678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to Home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029529-7011-344E-8972-A1A5471420B0}"/>
              </a:ext>
            </a:extLst>
          </p:cNvPr>
          <p:cNvSpPr txBox="1"/>
          <p:nvPr/>
        </p:nvSpPr>
        <p:spPr>
          <a:xfrm>
            <a:off x="5255064" y="5005578"/>
            <a:ext cx="1671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Come back later…</a:t>
            </a:r>
          </a:p>
        </p:txBody>
      </p:sp>
      <p:sp>
        <p:nvSpPr>
          <p:cNvPr id="34" name="Action Button: Help 3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B80F235-DFF6-7648-9B3A-79F6655103B0}"/>
              </a:ext>
            </a:extLst>
          </p:cNvPr>
          <p:cNvSpPr/>
          <p:nvPr/>
        </p:nvSpPr>
        <p:spPr>
          <a:xfrm>
            <a:off x="4876799" y="5944351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ction Button: Custom 3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F9AF73-6047-2B4F-B981-58EC3FF8CABD}"/>
              </a:ext>
            </a:extLst>
          </p:cNvPr>
          <p:cNvSpPr/>
          <p:nvPr/>
        </p:nvSpPr>
        <p:spPr>
          <a:xfrm>
            <a:off x="6998992" y="5944351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Single gear with solid fill">
            <a:hlinkClick r:id="rId13" action="ppaction://hlinksldjump"/>
            <a:extLst>
              <a:ext uri="{FF2B5EF4-FFF2-40B4-BE49-F238E27FC236}">
                <a16:creationId xmlns:a16="http://schemas.microsoft.com/office/drawing/2014/main" id="{AA4FEC8D-D695-2A40-A24F-024CBDB3BE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94181" y="5926876"/>
            <a:ext cx="308217" cy="30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4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242076-B7C3-7F49-B684-AFC06120A420}"/>
              </a:ext>
            </a:extLst>
          </p:cNvPr>
          <p:cNvSpPr txBox="1"/>
          <p:nvPr/>
        </p:nvSpPr>
        <p:spPr>
          <a:xfrm>
            <a:off x="5550282" y="1638524"/>
            <a:ext cx="108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Settings</a:t>
            </a:r>
          </a:p>
        </p:txBody>
      </p:sp>
      <p:sp>
        <p:nvSpPr>
          <p:cNvPr id="30" name="Action Button: Custom 2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FE0CA46-73B3-9649-BCB6-75A6C8A3B022}"/>
              </a:ext>
            </a:extLst>
          </p:cNvPr>
          <p:cNvSpPr/>
          <p:nvPr/>
        </p:nvSpPr>
        <p:spPr>
          <a:xfrm>
            <a:off x="5055611" y="5915901"/>
            <a:ext cx="2070258" cy="34678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to Home</a:t>
            </a:r>
          </a:p>
        </p:txBody>
      </p:sp>
      <p:pic>
        <p:nvPicPr>
          <p:cNvPr id="35" name="Graphic 34" descr="Single gear with solid fill">
            <a:extLst>
              <a:ext uri="{FF2B5EF4-FFF2-40B4-BE49-F238E27FC236}">
                <a16:creationId xmlns:a16="http://schemas.microsoft.com/office/drawing/2014/main" id="{AA4FEC8D-D695-2A40-A24F-024CBDB3B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0382" y="1110343"/>
            <a:ext cx="580715" cy="580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D1E13C-08C4-6C4E-9CA9-4D318864056A}"/>
              </a:ext>
            </a:extLst>
          </p:cNvPr>
          <p:cNvSpPr txBox="1"/>
          <p:nvPr/>
        </p:nvSpPr>
        <p:spPr>
          <a:xfrm>
            <a:off x="4781385" y="3308252"/>
            <a:ext cx="927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Font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DE1B8-D31F-C142-B7AD-D4EF6FB43168}"/>
              </a:ext>
            </a:extLst>
          </p:cNvPr>
          <p:cNvSpPr txBox="1"/>
          <p:nvPr/>
        </p:nvSpPr>
        <p:spPr>
          <a:xfrm>
            <a:off x="4776992" y="3673926"/>
            <a:ext cx="1418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Text-to-Speech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AAC03-39C6-594D-8353-A427BBFB0D9C}"/>
              </a:ext>
            </a:extLst>
          </p:cNvPr>
          <p:cNvSpPr txBox="1"/>
          <p:nvPr/>
        </p:nvSpPr>
        <p:spPr>
          <a:xfrm>
            <a:off x="4776992" y="4045738"/>
            <a:ext cx="822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Volume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F7DCC-B8EE-E243-98AC-BE6155766335}"/>
              </a:ext>
            </a:extLst>
          </p:cNvPr>
          <p:cNvSpPr txBox="1"/>
          <p:nvPr/>
        </p:nvSpPr>
        <p:spPr>
          <a:xfrm>
            <a:off x="4776992" y="441726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Visibility</a:t>
            </a:r>
          </a:p>
        </p:txBody>
      </p:sp>
      <p:sp>
        <p:nvSpPr>
          <p:cNvPr id="8" name="Action Button: Custom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D5441DE-0C8A-A147-B692-56D94A673427}"/>
              </a:ext>
            </a:extLst>
          </p:cNvPr>
          <p:cNvSpPr/>
          <p:nvPr/>
        </p:nvSpPr>
        <p:spPr>
          <a:xfrm>
            <a:off x="4876799" y="2038634"/>
            <a:ext cx="2427891" cy="117282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Important Note: </a:t>
            </a:r>
          </a:p>
          <a:p>
            <a:r>
              <a:rPr lang="en-US" sz="1600" b="1" dirty="0"/>
              <a:t>Feature to toggle settings disabled for users due to prototype testing.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F04D79-F015-0842-896E-C14BEB3E8159}"/>
              </a:ext>
            </a:extLst>
          </p:cNvPr>
          <p:cNvCxnSpPr>
            <a:cxnSpLocks/>
          </p:cNvCxnSpPr>
          <p:nvPr/>
        </p:nvCxnSpPr>
        <p:spPr>
          <a:xfrm>
            <a:off x="5924068" y="3506045"/>
            <a:ext cx="12965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F898AD-2910-8849-B866-E31EBC5B5135}"/>
              </a:ext>
            </a:extLst>
          </p:cNvPr>
          <p:cNvCxnSpPr>
            <a:cxnSpLocks/>
          </p:cNvCxnSpPr>
          <p:nvPr/>
        </p:nvCxnSpPr>
        <p:spPr>
          <a:xfrm>
            <a:off x="5924068" y="4230404"/>
            <a:ext cx="12965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ction Button: Custom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8FC8393-E1CB-DA45-B915-C8ED3841DC4B}"/>
              </a:ext>
            </a:extLst>
          </p:cNvPr>
          <p:cNvSpPr/>
          <p:nvPr/>
        </p:nvSpPr>
        <p:spPr>
          <a:xfrm>
            <a:off x="6350884" y="3715067"/>
            <a:ext cx="459819" cy="288474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ON</a:t>
            </a:r>
          </a:p>
        </p:txBody>
      </p:sp>
      <p:sp>
        <p:nvSpPr>
          <p:cNvPr id="27" name="Action Button: Custom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48166FF-0E31-144C-A93C-3CF983DDCC37}"/>
              </a:ext>
            </a:extLst>
          </p:cNvPr>
          <p:cNvSpPr/>
          <p:nvPr/>
        </p:nvSpPr>
        <p:spPr>
          <a:xfrm>
            <a:off x="6816379" y="3715067"/>
            <a:ext cx="459819" cy="288474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</a:t>
            </a:r>
          </a:p>
        </p:txBody>
      </p:sp>
      <p:sp>
        <p:nvSpPr>
          <p:cNvPr id="33" name="Action Button: Custom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B9BE7AB-3C6F-294E-81BD-EB13896F435E}"/>
              </a:ext>
            </a:extLst>
          </p:cNvPr>
          <p:cNvSpPr/>
          <p:nvPr/>
        </p:nvSpPr>
        <p:spPr>
          <a:xfrm>
            <a:off x="5864212" y="4465468"/>
            <a:ext cx="973343" cy="288474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Contrast ON</a:t>
            </a:r>
          </a:p>
        </p:txBody>
      </p:sp>
      <p:sp>
        <p:nvSpPr>
          <p:cNvPr id="37" name="Action Button: Custom 3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8F7D26-FE2A-964D-B213-D3CEF56DD025}"/>
              </a:ext>
            </a:extLst>
          </p:cNvPr>
          <p:cNvSpPr/>
          <p:nvPr/>
        </p:nvSpPr>
        <p:spPr>
          <a:xfrm>
            <a:off x="6810703" y="4465467"/>
            <a:ext cx="493987" cy="28393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D1BB54-7FA0-E646-AF5D-EEA7271C95FA}"/>
              </a:ext>
            </a:extLst>
          </p:cNvPr>
          <p:cNvSpPr/>
          <p:nvPr/>
        </p:nvSpPr>
        <p:spPr>
          <a:xfrm flipV="1">
            <a:off x="6193228" y="3429000"/>
            <a:ext cx="157655" cy="154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F91547-A190-3544-A1F9-629E73E203A2}"/>
              </a:ext>
            </a:extLst>
          </p:cNvPr>
          <p:cNvSpPr/>
          <p:nvPr/>
        </p:nvSpPr>
        <p:spPr>
          <a:xfrm flipV="1">
            <a:off x="6114400" y="4166126"/>
            <a:ext cx="157655" cy="154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>
            <a:extLst>
              <a:ext uri="{FF2B5EF4-FFF2-40B4-BE49-F238E27FC236}">
                <a16:creationId xmlns:a16="http://schemas.microsoft.com/office/drawing/2014/main" id="{37E96BCB-6FB6-6049-9349-882F531532AC}"/>
              </a:ext>
            </a:extLst>
          </p:cNvPr>
          <p:cNvSpPr/>
          <p:nvPr/>
        </p:nvSpPr>
        <p:spPr>
          <a:xfrm>
            <a:off x="7220607" y="3382402"/>
            <a:ext cx="168165" cy="18466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38">
            <a:extLst>
              <a:ext uri="{FF2B5EF4-FFF2-40B4-BE49-F238E27FC236}">
                <a16:creationId xmlns:a16="http://schemas.microsoft.com/office/drawing/2014/main" id="{3C42F1AA-6250-604C-BE2C-2FF18AC688D2}"/>
              </a:ext>
            </a:extLst>
          </p:cNvPr>
          <p:cNvSpPr/>
          <p:nvPr/>
        </p:nvSpPr>
        <p:spPr>
          <a:xfrm>
            <a:off x="7220608" y="4140247"/>
            <a:ext cx="172868" cy="179967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>
            <a:extLst>
              <a:ext uri="{FF2B5EF4-FFF2-40B4-BE49-F238E27FC236}">
                <a16:creationId xmlns:a16="http://schemas.microsoft.com/office/drawing/2014/main" id="{12291834-CD72-3540-98DA-2A4C9EA7F081}"/>
              </a:ext>
            </a:extLst>
          </p:cNvPr>
          <p:cNvSpPr/>
          <p:nvPr/>
        </p:nvSpPr>
        <p:spPr>
          <a:xfrm>
            <a:off x="5736058" y="4167422"/>
            <a:ext cx="128154" cy="152794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inus 39">
            <a:extLst>
              <a:ext uri="{FF2B5EF4-FFF2-40B4-BE49-F238E27FC236}">
                <a16:creationId xmlns:a16="http://schemas.microsoft.com/office/drawing/2014/main" id="{6537E01A-3723-A844-9827-6F00963EEA1F}"/>
              </a:ext>
            </a:extLst>
          </p:cNvPr>
          <p:cNvSpPr/>
          <p:nvPr/>
        </p:nvSpPr>
        <p:spPr>
          <a:xfrm>
            <a:off x="5756310" y="3424082"/>
            <a:ext cx="128154" cy="152794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2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8" name="Action Button: Custom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</a:t>
            </a:r>
          </a:p>
        </p:txBody>
      </p:sp>
      <p:sp>
        <p:nvSpPr>
          <p:cNvPr id="9" name="Action Button: Custom 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7C22F57-B32B-5D49-B882-E3CDC0E1184D}"/>
              </a:ext>
            </a:extLst>
          </p:cNvPr>
          <p:cNvSpPr/>
          <p:nvPr/>
        </p:nvSpPr>
        <p:spPr>
          <a:xfrm>
            <a:off x="4876799" y="1555531"/>
            <a:ext cx="2427891" cy="1576552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348713" y="2159141"/>
            <a:ext cx="14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Header</a:t>
            </a:r>
          </a:p>
        </p:txBody>
      </p:sp>
      <p:sp>
        <p:nvSpPr>
          <p:cNvPr id="13" name="Action Button: Help 1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44351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E945-8645-9F4C-93AD-CBB5374BF542}"/>
              </a:ext>
            </a:extLst>
          </p:cNvPr>
          <p:cNvSpPr/>
          <p:nvPr/>
        </p:nvSpPr>
        <p:spPr>
          <a:xfrm>
            <a:off x="4876799" y="3320716"/>
            <a:ext cx="2450791" cy="240217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About the University:</a:t>
            </a:r>
          </a:p>
          <a:p>
            <a:pPr algn="just"/>
            <a:r>
              <a:rPr lang="en-IE" sz="1200" dirty="0"/>
              <a:t>Lorem ipsum </a:t>
            </a:r>
            <a:r>
              <a:rPr lang="en-IE" sz="1200" dirty="0" err="1"/>
              <a:t>dolor</a:t>
            </a:r>
            <a:r>
              <a:rPr lang="en-IE" sz="1200" dirty="0"/>
              <a:t> sit </a:t>
            </a:r>
            <a:r>
              <a:rPr lang="en-IE" sz="1200" dirty="0" err="1"/>
              <a:t>amet</a:t>
            </a:r>
            <a:r>
              <a:rPr lang="en-IE" sz="1200" dirty="0"/>
              <a:t>, </a:t>
            </a:r>
            <a:r>
              <a:rPr lang="en-IE" sz="1200" dirty="0" err="1"/>
              <a:t>consectetur</a:t>
            </a:r>
            <a:r>
              <a:rPr lang="en-IE" sz="1200" dirty="0"/>
              <a:t> </a:t>
            </a:r>
            <a:r>
              <a:rPr lang="en-IE" sz="1200" dirty="0" err="1"/>
              <a:t>adipiscing</a:t>
            </a:r>
            <a:r>
              <a:rPr lang="en-IE" sz="1200" dirty="0"/>
              <a:t> </a:t>
            </a:r>
            <a:r>
              <a:rPr lang="en-IE" sz="1200" dirty="0" err="1"/>
              <a:t>elit</a:t>
            </a:r>
            <a:r>
              <a:rPr lang="en-IE" sz="1200" dirty="0"/>
              <a:t>. Donec id </a:t>
            </a:r>
            <a:r>
              <a:rPr lang="en-IE" sz="1200" dirty="0" err="1"/>
              <a:t>molestie</a:t>
            </a:r>
            <a:r>
              <a:rPr lang="en-IE" sz="1200" dirty="0"/>
              <a:t> </a:t>
            </a:r>
            <a:r>
              <a:rPr lang="en-IE" sz="1200" dirty="0" err="1"/>
              <a:t>augue</a:t>
            </a:r>
            <a:r>
              <a:rPr lang="en-IE" sz="1200" dirty="0"/>
              <a:t>. </a:t>
            </a:r>
            <a:r>
              <a:rPr lang="en-IE" sz="1200" dirty="0" err="1"/>
              <a:t>Quisque</a:t>
            </a:r>
            <a:r>
              <a:rPr lang="en-IE" sz="1200" dirty="0"/>
              <a:t> at </a:t>
            </a:r>
            <a:r>
              <a:rPr lang="en-IE" sz="1200" dirty="0" err="1"/>
              <a:t>augue</a:t>
            </a:r>
            <a:r>
              <a:rPr lang="en-IE" sz="1200" dirty="0"/>
              <a:t> </a:t>
            </a:r>
            <a:r>
              <a:rPr lang="en-IE" sz="1200" dirty="0" err="1"/>
              <a:t>eget</a:t>
            </a:r>
            <a:r>
              <a:rPr lang="en-IE" sz="1200" dirty="0"/>
              <a:t> </a:t>
            </a:r>
            <a:r>
              <a:rPr lang="en-IE" sz="1200" dirty="0" err="1"/>
              <a:t>mauris</a:t>
            </a:r>
            <a:r>
              <a:rPr lang="en-IE" sz="1200" dirty="0"/>
              <a:t> </a:t>
            </a:r>
          </a:p>
          <a:p>
            <a:pPr algn="just"/>
            <a:r>
              <a:rPr lang="en-IE" sz="1200" dirty="0"/>
              <a:t>pulvinar pharetra. Morbi </a:t>
            </a:r>
            <a:r>
              <a:rPr lang="en-IE" sz="1200" dirty="0" err="1"/>
              <a:t>efficitur</a:t>
            </a:r>
            <a:r>
              <a:rPr lang="en-IE" sz="1200" dirty="0"/>
              <a:t> </a:t>
            </a:r>
            <a:r>
              <a:rPr lang="en-IE" sz="1200" dirty="0" err="1"/>
              <a:t>vulputate</a:t>
            </a:r>
            <a:r>
              <a:rPr lang="en-IE" sz="1200" dirty="0"/>
              <a:t> </a:t>
            </a:r>
            <a:r>
              <a:rPr lang="en-IE" sz="1200" dirty="0" err="1"/>
              <a:t>augue</a:t>
            </a:r>
            <a:r>
              <a:rPr lang="en-IE" sz="1200" dirty="0"/>
              <a:t> </a:t>
            </a:r>
            <a:r>
              <a:rPr lang="en-IE" sz="1200" dirty="0" err="1"/>
              <a:t>eu</a:t>
            </a:r>
            <a:r>
              <a:rPr lang="en-IE" sz="1200" dirty="0"/>
              <a:t> </a:t>
            </a:r>
            <a:r>
              <a:rPr lang="en-IE" sz="1200" dirty="0" err="1"/>
              <a:t>placerat</a:t>
            </a:r>
            <a:r>
              <a:rPr lang="en-IE" sz="1200" dirty="0"/>
              <a:t>. </a:t>
            </a:r>
            <a:r>
              <a:rPr lang="en-IE" sz="1200" dirty="0" err="1"/>
              <a:t>Suspendisse</a:t>
            </a:r>
            <a:r>
              <a:rPr lang="en-IE" sz="1200" dirty="0"/>
              <a:t> a </a:t>
            </a:r>
            <a:r>
              <a:rPr lang="en-IE" sz="1200" dirty="0" err="1"/>
              <a:t>porttitor</a:t>
            </a:r>
            <a:r>
              <a:rPr lang="en-IE" sz="1200" dirty="0"/>
              <a:t> libero, sit </a:t>
            </a:r>
            <a:r>
              <a:rPr lang="en-IE" sz="1200" dirty="0" err="1"/>
              <a:t>amet</a:t>
            </a:r>
            <a:r>
              <a:rPr lang="en-IE" sz="1200" dirty="0"/>
              <a:t> pulvinar </a:t>
            </a:r>
            <a:r>
              <a:rPr lang="en-IE" sz="1200" dirty="0" err="1"/>
              <a:t>nulla</a:t>
            </a:r>
            <a:r>
              <a:rPr lang="en-IE" sz="1200" dirty="0"/>
              <a:t>. Nam porta </a:t>
            </a:r>
            <a:r>
              <a:rPr lang="en-IE" sz="1200" dirty="0" err="1"/>
              <a:t>ornare</a:t>
            </a:r>
            <a:r>
              <a:rPr lang="en-IE" sz="1200" dirty="0"/>
              <a:t> </a:t>
            </a:r>
            <a:r>
              <a:rPr lang="en-IE" sz="1200" dirty="0" err="1"/>
              <a:t>velit</a:t>
            </a:r>
            <a:r>
              <a:rPr lang="en-IE" sz="1200" dirty="0"/>
              <a:t> </a:t>
            </a:r>
            <a:r>
              <a:rPr lang="en-IE" sz="1200" dirty="0" err="1"/>
              <a:t>sed</a:t>
            </a:r>
            <a:r>
              <a:rPr lang="en-IE" sz="1200" dirty="0"/>
              <a:t> pulvinar.</a:t>
            </a:r>
            <a:endParaRPr lang="en-US" sz="1200" dirty="0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0" y="5944349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6469" y="5926874"/>
            <a:ext cx="308217" cy="30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8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8" name="Action Button: Custom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</a:t>
            </a:r>
          </a:p>
        </p:txBody>
      </p:sp>
      <p:sp>
        <p:nvSpPr>
          <p:cNvPr id="9" name="Action Button: Custom 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7C22F57-B32B-5D49-B882-E3CDC0E1184D}"/>
              </a:ext>
            </a:extLst>
          </p:cNvPr>
          <p:cNvSpPr/>
          <p:nvPr/>
        </p:nvSpPr>
        <p:spPr>
          <a:xfrm>
            <a:off x="4876799" y="1555531"/>
            <a:ext cx="2427891" cy="1576552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348713" y="2159141"/>
            <a:ext cx="14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Header</a:t>
            </a:r>
          </a:p>
        </p:txBody>
      </p:sp>
      <p:sp>
        <p:nvSpPr>
          <p:cNvPr id="13" name="Action Button: Help 1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44351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0" y="5944349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6469" y="5926874"/>
            <a:ext cx="308217" cy="308217"/>
          </a:xfrm>
          <a:prstGeom prst="rect">
            <a:avLst/>
          </a:prstGeom>
        </p:spPr>
      </p:pic>
      <p:sp>
        <p:nvSpPr>
          <p:cNvPr id="15" name="Action Button: Custom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78C9CBC-477A-EC4B-AB2D-0E92BA33930E}"/>
              </a:ext>
            </a:extLst>
          </p:cNvPr>
          <p:cNvSpPr/>
          <p:nvPr/>
        </p:nvSpPr>
        <p:spPr>
          <a:xfrm>
            <a:off x="5455767" y="114187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About</a:t>
            </a:r>
          </a:p>
        </p:txBody>
      </p:sp>
      <p:sp>
        <p:nvSpPr>
          <p:cNvPr id="17" name="Action Button: Custom 16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71738716-8FDD-D546-9AF0-BDD1043AA94C}"/>
              </a:ext>
            </a:extLst>
          </p:cNvPr>
          <p:cNvSpPr/>
          <p:nvPr/>
        </p:nvSpPr>
        <p:spPr>
          <a:xfrm>
            <a:off x="5452654" y="1457487"/>
            <a:ext cx="535277" cy="36933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The University</a:t>
            </a:r>
          </a:p>
        </p:txBody>
      </p:sp>
      <p:sp>
        <p:nvSpPr>
          <p:cNvPr id="18" name="Action Button: Custom 17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8D1E2332-E278-D140-8C51-B5D9DD234C27}"/>
              </a:ext>
            </a:extLst>
          </p:cNvPr>
          <p:cNvSpPr/>
          <p:nvPr/>
        </p:nvSpPr>
        <p:spPr>
          <a:xfrm>
            <a:off x="5452654" y="1830786"/>
            <a:ext cx="535277" cy="36933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QUB Events</a:t>
            </a:r>
          </a:p>
        </p:txBody>
      </p:sp>
      <p:sp>
        <p:nvSpPr>
          <p:cNvPr id="19" name="Action Button: Custom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8E90F2A-FB69-C04B-B8F6-12048E0C8E92}"/>
              </a:ext>
            </a:extLst>
          </p:cNvPr>
          <p:cNvSpPr/>
          <p:nvPr/>
        </p:nvSpPr>
        <p:spPr>
          <a:xfrm>
            <a:off x="4876799" y="3320716"/>
            <a:ext cx="2450791" cy="240217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About the University:</a:t>
            </a:r>
          </a:p>
          <a:p>
            <a:pPr algn="just"/>
            <a:r>
              <a:rPr lang="en-IE" sz="1200" dirty="0"/>
              <a:t>Lorem ipsum </a:t>
            </a:r>
            <a:r>
              <a:rPr lang="en-IE" sz="1200" dirty="0" err="1"/>
              <a:t>dolor</a:t>
            </a:r>
            <a:r>
              <a:rPr lang="en-IE" sz="1200" dirty="0"/>
              <a:t> sit </a:t>
            </a:r>
            <a:r>
              <a:rPr lang="en-IE" sz="1200" dirty="0" err="1"/>
              <a:t>amet</a:t>
            </a:r>
            <a:r>
              <a:rPr lang="en-IE" sz="1200" dirty="0"/>
              <a:t>, </a:t>
            </a:r>
            <a:r>
              <a:rPr lang="en-IE" sz="1200" dirty="0" err="1"/>
              <a:t>consectetur</a:t>
            </a:r>
            <a:r>
              <a:rPr lang="en-IE" sz="1200" dirty="0"/>
              <a:t> </a:t>
            </a:r>
            <a:r>
              <a:rPr lang="en-IE" sz="1200" dirty="0" err="1"/>
              <a:t>adipiscing</a:t>
            </a:r>
            <a:r>
              <a:rPr lang="en-IE" sz="1200" dirty="0"/>
              <a:t> </a:t>
            </a:r>
            <a:r>
              <a:rPr lang="en-IE" sz="1200" dirty="0" err="1"/>
              <a:t>elit</a:t>
            </a:r>
            <a:r>
              <a:rPr lang="en-IE" sz="1200" dirty="0"/>
              <a:t>. Donec id </a:t>
            </a:r>
            <a:r>
              <a:rPr lang="en-IE" sz="1200" dirty="0" err="1"/>
              <a:t>molestie</a:t>
            </a:r>
            <a:r>
              <a:rPr lang="en-IE" sz="1200" dirty="0"/>
              <a:t> </a:t>
            </a:r>
            <a:r>
              <a:rPr lang="en-IE" sz="1200" dirty="0" err="1"/>
              <a:t>augue</a:t>
            </a:r>
            <a:r>
              <a:rPr lang="en-IE" sz="1200" dirty="0"/>
              <a:t>. </a:t>
            </a:r>
            <a:r>
              <a:rPr lang="en-IE" sz="1200" dirty="0" err="1"/>
              <a:t>Quisque</a:t>
            </a:r>
            <a:r>
              <a:rPr lang="en-IE" sz="1200" dirty="0"/>
              <a:t> at </a:t>
            </a:r>
            <a:r>
              <a:rPr lang="en-IE" sz="1200" dirty="0" err="1"/>
              <a:t>augue</a:t>
            </a:r>
            <a:r>
              <a:rPr lang="en-IE" sz="1200" dirty="0"/>
              <a:t> </a:t>
            </a:r>
            <a:r>
              <a:rPr lang="en-IE" sz="1200" dirty="0" err="1"/>
              <a:t>eget</a:t>
            </a:r>
            <a:r>
              <a:rPr lang="en-IE" sz="1200" dirty="0"/>
              <a:t> </a:t>
            </a:r>
            <a:r>
              <a:rPr lang="en-IE" sz="1200" dirty="0" err="1"/>
              <a:t>mauris</a:t>
            </a:r>
            <a:r>
              <a:rPr lang="en-IE" sz="1200" dirty="0"/>
              <a:t> </a:t>
            </a:r>
          </a:p>
          <a:p>
            <a:pPr algn="just"/>
            <a:r>
              <a:rPr lang="en-IE" sz="1200" dirty="0"/>
              <a:t>pulvinar pharetra. Morbi </a:t>
            </a:r>
            <a:r>
              <a:rPr lang="en-IE" sz="1200" dirty="0" err="1"/>
              <a:t>efficitur</a:t>
            </a:r>
            <a:r>
              <a:rPr lang="en-IE" sz="1200" dirty="0"/>
              <a:t> </a:t>
            </a:r>
            <a:r>
              <a:rPr lang="en-IE" sz="1200" dirty="0" err="1"/>
              <a:t>vulputate</a:t>
            </a:r>
            <a:r>
              <a:rPr lang="en-IE" sz="1200" dirty="0"/>
              <a:t> </a:t>
            </a:r>
            <a:r>
              <a:rPr lang="en-IE" sz="1200" dirty="0" err="1"/>
              <a:t>augue</a:t>
            </a:r>
            <a:r>
              <a:rPr lang="en-IE" sz="1200" dirty="0"/>
              <a:t> </a:t>
            </a:r>
            <a:r>
              <a:rPr lang="en-IE" sz="1200" dirty="0" err="1"/>
              <a:t>eu</a:t>
            </a:r>
            <a:r>
              <a:rPr lang="en-IE" sz="1200" dirty="0"/>
              <a:t> </a:t>
            </a:r>
            <a:r>
              <a:rPr lang="en-IE" sz="1200" dirty="0" err="1"/>
              <a:t>placerat</a:t>
            </a:r>
            <a:r>
              <a:rPr lang="en-IE" sz="1200" dirty="0"/>
              <a:t>. </a:t>
            </a:r>
            <a:r>
              <a:rPr lang="en-IE" sz="1200" dirty="0" err="1"/>
              <a:t>Suspendisse</a:t>
            </a:r>
            <a:r>
              <a:rPr lang="en-IE" sz="1200" dirty="0"/>
              <a:t> a </a:t>
            </a:r>
            <a:r>
              <a:rPr lang="en-IE" sz="1200" dirty="0" err="1"/>
              <a:t>porttitor</a:t>
            </a:r>
            <a:r>
              <a:rPr lang="en-IE" sz="1200" dirty="0"/>
              <a:t> libero, sit </a:t>
            </a:r>
            <a:r>
              <a:rPr lang="en-IE" sz="1200" dirty="0" err="1"/>
              <a:t>amet</a:t>
            </a:r>
            <a:r>
              <a:rPr lang="en-IE" sz="1200" dirty="0"/>
              <a:t> pulvinar </a:t>
            </a:r>
            <a:r>
              <a:rPr lang="en-IE" sz="1200" dirty="0" err="1"/>
              <a:t>nulla</a:t>
            </a:r>
            <a:r>
              <a:rPr lang="en-IE" sz="1200" dirty="0"/>
              <a:t>. Nam porta </a:t>
            </a:r>
            <a:r>
              <a:rPr lang="en-IE" sz="1200" dirty="0" err="1"/>
              <a:t>ornare</a:t>
            </a:r>
            <a:r>
              <a:rPr lang="en-IE" sz="1200" dirty="0"/>
              <a:t> </a:t>
            </a:r>
            <a:r>
              <a:rPr lang="en-IE" sz="1200" dirty="0" err="1"/>
              <a:t>velit</a:t>
            </a:r>
            <a:r>
              <a:rPr lang="en-IE" sz="1200" dirty="0"/>
              <a:t> </a:t>
            </a:r>
            <a:r>
              <a:rPr lang="en-IE" sz="1200" dirty="0" err="1"/>
              <a:t>sed</a:t>
            </a:r>
            <a:r>
              <a:rPr lang="en-IE" sz="1200" dirty="0"/>
              <a:t> pulvinar.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958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8" name="Action Button: Custom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Events</a:t>
            </a:r>
          </a:p>
        </p:txBody>
      </p:sp>
      <p:sp>
        <p:nvSpPr>
          <p:cNvPr id="9" name="Action Button: Custom 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7C22F57-B32B-5D49-B882-E3CDC0E1184D}"/>
              </a:ext>
            </a:extLst>
          </p:cNvPr>
          <p:cNvSpPr/>
          <p:nvPr/>
        </p:nvSpPr>
        <p:spPr>
          <a:xfrm>
            <a:off x="4876799" y="1555531"/>
            <a:ext cx="2427891" cy="1576552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348713" y="2159141"/>
            <a:ext cx="14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Header</a:t>
            </a:r>
          </a:p>
        </p:txBody>
      </p:sp>
      <p:sp>
        <p:nvSpPr>
          <p:cNvPr id="13" name="Action Button: Help 1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44351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0" y="5944349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6469" y="5926874"/>
            <a:ext cx="308217" cy="308217"/>
          </a:xfrm>
          <a:prstGeom prst="rect">
            <a:avLst/>
          </a:prstGeom>
        </p:spPr>
      </p:pic>
      <p:sp>
        <p:nvSpPr>
          <p:cNvPr id="15" name="Action Button: Custom 14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9C644DF-7EF5-C44F-B04A-6F4E09984BA0}"/>
              </a:ext>
            </a:extLst>
          </p:cNvPr>
          <p:cNvSpPr/>
          <p:nvPr/>
        </p:nvSpPr>
        <p:spPr>
          <a:xfrm>
            <a:off x="6042411" y="1457485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Active Events</a:t>
            </a:r>
          </a:p>
        </p:txBody>
      </p:sp>
      <p:sp>
        <p:nvSpPr>
          <p:cNvPr id="17" name="Action Button: Custom 16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B89392C0-4886-E249-B55B-C60ED12AB529}"/>
              </a:ext>
            </a:extLst>
          </p:cNvPr>
          <p:cNvSpPr/>
          <p:nvPr/>
        </p:nvSpPr>
        <p:spPr>
          <a:xfrm>
            <a:off x="6036472" y="1766750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Current Events</a:t>
            </a:r>
          </a:p>
        </p:txBody>
      </p:sp>
      <p:sp>
        <p:nvSpPr>
          <p:cNvPr id="18" name="Action Button: Custom 1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7B206F5-2820-DD46-BDC0-129EE5594835}"/>
              </a:ext>
            </a:extLst>
          </p:cNvPr>
          <p:cNvSpPr/>
          <p:nvPr/>
        </p:nvSpPr>
        <p:spPr>
          <a:xfrm>
            <a:off x="6043169" y="2086579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Past Events</a:t>
            </a:r>
          </a:p>
        </p:txBody>
      </p:sp>
      <p:sp>
        <p:nvSpPr>
          <p:cNvPr id="19" name="Action Button: Custom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6744418-16C5-9E48-A35F-EA7CA5AAF959}"/>
              </a:ext>
            </a:extLst>
          </p:cNvPr>
          <p:cNvSpPr/>
          <p:nvPr/>
        </p:nvSpPr>
        <p:spPr>
          <a:xfrm>
            <a:off x="4876799" y="3320716"/>
            <a:ext cx="2450791" cy="240217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About the University:</a:t>
            </a:r>
          </a:p>
          <a:p>
            <a:pPr algn="just"/>
            <a:r>
              <a:rPr lang="en-IE" sz="1200" dirty="0"/>
              <a:t>Lorem ipsum </a:t>
            </a:r>
            <a:r>
              <a:rPr lang="en-IE" sz="1200" dirty="0" err="1"/>
              <a:t>dolor</a:t>
            </a:r>
            <a:r>
              <a:rPr lang="en-IE" sz="1200" dirty="0"/>
              <a:t> sit </a:t>
            </a:r>
            <a:r>
              <a:rPr lang="en-IE" sz="1200" dirty="0" err="1"/>
              <a:t>amet</a:t>
            </a:r>
            <a:r>
              <a:rPr lang="en-IE" sz="1200" dirty="0"/>
              <a:t>, </a:t>
            </a:r>
            <a:r>
              <a:rPr lang="en-IE" sz="1200" dirty="0" err="1"/>
              <a:t>consectetur</a:t>
            </a:r>
            <a:r>
              <a:rPr lang="en-IE" sz="1200" dirty="0"/>
              <a:t> </a:t>
            </a:r>
            <a:r>
              <a:rPr lang="en-IE" sz="1200" dirty="0" err="1"/>
              <a:t>adipiscing</a:t>
            </a:r>
            <a:r>
              <a:rPr lang="en-IE" sz="1200" dirty="0"/>
              <a:t> </a:t>
            </a:r>
            <a:r>
              <a:rPr lang="en-IE" sz="1200" dirty="0" err="1"/>
              <a:t>elit</a:t>
            </a:r>
            <a:r>
              <a:rPr lang="en-IE" sz="1200" dirty="0"/>
              <a:t>. Donec id </a:t>
            </a:r>
            <a:r>
              <a:rPr lang="en-IE" sz="1200" dirty="0" err="1"/>
              <a:t>molestie</a:t>
            </a:r>
            <a:r>
              <a:rPr lang="en-IE" sz="1200" dirty="0"/>
              <a:t> </a:t>
            </a:r>
            <a:r>
              <a:rPr lang="en-IE" sz="1200" dirty="0" err="1"/>
              <a:t>augue</a:t>
            </a:r>
            <a:r>
              <a:rPr lang="en-IE" sz="1200" dirty="0"/>
              <a:t>. </a:t>
            </a:r>
            <a:r>
              <a:rPr lang="en-IE" sz="1200" dirty="0" err="1"/>
              <a:t>Quisque</a:t>
            </a:r>
            <a:r>
              <a:rPr lang="en-IE" sz="1200" dirty="0"/>
              <a:t> at </a:t>
            </a:r>
            <a:r>
              <a:rPr lang="en-IE" sz="1200" dirty="0" err="1"/>
              <a:t>augue</a:t>
            </a:r>
            <a:r>
              <a:rPr lang="en-IE" sz="1200" dirty="0"/>
              <a:t> </a:t>
            </a:r>
            <a:r>
              <a:rPr lang="en-IE" sz="1200" dirty="0" err="1"/>
              <a:t>eget</a:t>
            </a:r>
            <a:r>
              <a:rPr lang="en-IE" sz="1200" dirty="0"/>
              <a:t> </a:t>
            </a:r>
            <a:r>
              <a:rPr lang="en-IE" sz="1200" dirty="0" err="1"/>
              <a:t>mauris</a:t>
            </a:r>
            <a:r>
              <a:rPr lang="en-IE" sz="1200" dirty="0"/>
              <a:t> </a:t>
            </a:r>
          </a:p>
          <a:p>
            <a:pPr algn="just"/>
            <a:r>
              <a:rPr lang="en-IE" sz="1200" dirty="0"/>
              <a:t>pulvinar pharetra. Morbi </a:t>
            </a:r>
            <a:r>
              <a:rPr lang="en-IE" sz="1200" dirty="0" err="1"/>
              <a:t>efficitur</a:t>
            </a:r>
            <a:r>
              <a:rPr lang="en-IE" sz="1200" dirty="0"/>
              <a:t> </a:t>
            </a:r>
            <a:r>
              <a:rPr lang="en-IE" sz="1200" dirty="0" err="1"/>
              <a:t>vulputate</a:t>
            </a:r>
            <a:r>
              <a:rPr lang="en-IE" sz="1200" dirty="0"/>
              <a:t> </a:t>
            </a:r>
            <a:r>
              <a:rPr lang="en-IE" sz="1200" dirty="0" err="1"/>
              <a:t>augue</a:t>
            </a:r>
            <a:r>
              <a:rPr lang="en-IE" sz="1200" dirty="0"/>
              <a:t> </a:t>
            </a:r>
            <a:r>
              <a:rPr lang="en-IE" sz="1200" dirty="0" err="1"/>
              <a:t>eu</a:t>
            </a:r>
            <a:r>
              <a:rPr lang="en-IE" sz="1200" dirty="0"/>
              <a:t> </a:t>
            </a:r>
            <a:r>
              <a:rPr lang="en-IE" sz="1200" dirty="0" err="1"/>
              <a:t>placerat</a:t>
            </a:r>
            <a:r>
              <a:rPr lang="en-IE" sz="1200" dirty="0"/>
              <a:t>. </a:t>
            </a:r>
            <a:r>
              <a:rPr lang="en-IE" sz="1200" dirty="0" err="1"/>
              <a:t>Suspendisse</a:t>
            </a:r>
            <a:r>
              <a:rPr lang="en-IE" sz="1200" dirty="0"/>
              <a:t> a </a:t>
            </a:r>
            <a:r>
              <a:rPr lang="en-IE" sz="1200" dirty="0" err="1"/>
              <a:t>porttitor</a:t>
            </a:r>
            <a:r>
              <a:rPr lang="en-IE" sz="1200" dirty="0"/>
              <a:t> libero, sit </a:t>
            </a:r>
            <a:r>
              <a:rPr lang="en-IE" sz="1200" dirty="0" err="1"/>
              <a:t>amet</a:t>
            </a:r>
            <a:r>
              <a:rPr lang="en-IE" sz="1200" dirty="0"/>
              <a:t> pulvinar </a:t>
            </a:r>
            <a:r>
              <a:rPr lang="en-IE" sz="1200" dirty="0" err="1"/>
              <a:t>nulla</a:t>
            </a:r>
            <a:r>
              <a:rPr lang="en-IE" sz="1200" dirty="0"/>
              <a:t>. Nam porta </a:t>
            </a:r>
            <a:r>
              <a:rPr lang="en-IE" sz="1200" dirty="0" err="1"/>
              <a:t>ornare</a:t>
            </a:r>
            <a:r>
              <a:rPr lang="en-IE" sz="1200" dirty="0"/>
              <a:t> </a:t>
            </a:r>
            <a:r>
              <a:rPr lang="en-IE" sz="1200" dirty="0" err="1"/>
              <a:t>velit</a:t>
            </a:r>
            <a:r>
              <a:rPr lang="en-IE" sz="1200" dirty="0"/>
              <a:t> </a:t>
            </a:r>
            <a:r>
              <a:rPr lang="en-IE" sz="1200" dirty="0" err="1"/>
              <a:t>sed</a:t>
            </a:r>
            <a:r>
              <a:rPr lang="en-IE" sz="1200" dirty="0"/>
              <a:t> pulvinar.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162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8" name="Action Button: Custom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</a:t>
            </a:r>
          </a:p>
        </p:txBody>
      </p:sp>
      <p:sp>
        <p:nvSpPr>
          <p:cNvPr id="9" name="Action Button: Custom 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7C22F57-B32B-5D49-B882-E3CDC0E1184D}"/>
              </a:ext>
            </a:extLst>
          </p:cNvPr>
          <p:cNvSpPr/>
          <p:nvPr/>
        </p:nvSpPr>
        <p:spPr>
          <a:xfrm>
            <a:off x="4876799" y="1555531"/>
            <a:ext cx="2427891" cy="1576552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348713" y="2159141"/>
            <a:ext cx="14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Header</a:t>
            </a:r>
          </a:p>
        </p:txBody>
      </p:sp>
      <p:sp>
        <p:nvSpPr>
          <p:cNvPr id="13" name="Action Button: Help 1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44351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0" y="5944349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6469" y="5926874"/>
            <a:ext cx="308217" cy="308217"/>
          </a:xfrm>
          <a:prstGeom prst="rect">
            <a:avLst/>
          </a:prstGeom>
        </p:spPr>
      </p:pic>
      <p:sp>
        <p:nvSpPr>
          <p:cNvPr id="15" name="Action Button: Custom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E5CA01A-5C0F-3D40-8724-FD7DC49BCB93}"/>
              </a:ext>
            </a:extLst>
          </p:cNvPr>
          <p:cNvSpPr/>
          <p:nvPr/>
        </p:nvSpPr>
        <p:spPr>
          <a:xfrm>
            <a:off x="4876799" y="3320716"/>
            <a:ext cx="2450791" cy="240217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About QUB Events:</a:t>
            </a:r>
          </a:p>
          <a:p>
            <a:pPr algn="just"/>
            <a:r>
              <a:rPr lang="en-IE" sz="1200" dirty="0"/>
              <a:t>Lorem ipsum </a:t>
            </a:r>
            <a:r>
              <a:rPr lang="en-IE" sz="1200" dirty="0" err="1"/>
              <a:t>dolor</a:t>
            </a:r>
            <a:r>
              <a:rPr lang="en-IE" sz="1200" dirty="0"/>
              <a:t> sit </a:t>
            </a:r>
            <a:r>
              <a:rPr lang="en-IE" sz="1200" dirty="0" err="1"/>
              <a:t>amet</a:t>
            </a:r>
            <a:r>
              <a:rPr lang="en-IE" sz="1200" dirty="0"/>
              <a:t>, </a:t>
            </a:r>
            <a:r>
              <a:rPr lang="en-IE" sz="1200" dirty="0" err="1"/>
              <a:t>consectetur</a:t>
            </a:r>
            <a:r>
              <a:rPr lang="en-IE" sz="1200" dirty="0"/>
              <a:t> </a:t>
            </a:r>
            <a:r>
              <a:rPr lang="en-IE" sz="1200" dirty="0" err="1"/>
              <a:t>adipiscing</a:t>
            </a:r>
            <a:r>
              <a:rPr lang="en-IE" sz="1200" dirty="0"/>
              <a:t> </a:t>
            </a:r>
            <a:r>
              <a:rPr lang="en-IE" sz="1200" dirty="0" err="1"/>
              <a:t>elit</a:t>
            </a:r>
            <a:r>
              <a:rPr lang="en-IE" sz="1200" dirty="0"/>
              <a:t>. Donec id </a:t>
            </a:r>
            <a:r>
              <a:rPr lang="en-IE" sz="1200" dirty="0" err="1"/>
              <a:t>molestie</a:t>
            </a:r>
            <a:r>
              <a:rPr lang="en-IE" sz="1200" dirty="0"/>
              <a:t> </a:t>
            </a:r>
            <a:r>
              <a:rPr lang="en-IE" sz="1200" dirty="0" err="1"/>
              <a:t>augue</a:t>
            </a:r>
            <a:r>
              <a:rPr lang="en-IE" sz="1200" dirty="0"/>
              <a:t>. </a:t>
            </a:r>
            <a:r>
              <a:rPr lang="en-IE" sz="1200" dirty="0" err="1"/>
              <a:t>Quisque</a:t>
            </a:r>
            <a:r>
              <a:rPr lang="en-IE" sz="1200" dirty="0"/>
              <a:t> at </a:t>
            </a:r>
            <a:r>
              <a:rPr lang="en-IE" sz="1200" dirty="0" err="1"/>
              <a:t>augue</a:t>
            </a:r>
            <a:r>
              <a:rPr lang="en-IE" sz="1200" dirty="0"/>
              <a:t> </a:t>
            </a:r>
            <a:r>
              <a:rPr lang="en-IE" sz="1200" dirty="0" err="1"/>
              <a:t>eget</a:t>
            </a:r>
            <a:r>
              <a:rPr lang="en-IE" sz="1200" dirty="0"/>
              <a:t> </a:t>
            </a:r>
            <a:r>
              <a:rPr lang="en-IE" sz="1200" dirty="0" err="1"/>
              <a:t>mauris</a:t>
            </a:r>
            <a:r>
              <a:rPr lang="en-IE" sz="1200" dirty="0"/>
              <a:t> </a:t>
            </a:r>
          </a:p>
          <a:p>
            <a:pPr algn="just"/>
            <a:r>
              <a:rPr lang="en-IE" sz="1200" dirty="0"/>
              <a:t>pulvinar pharetra. Morbi </a:t>
            </a:r>
            <a:r>
              <a:rPr lang="en-IE" sz="1200" dirty="0" err="1"/>
              <a:t>efficitur</a:t>
            </a:r>
            <a:r>
              <a:rPr lang="en-IE" sz="1200" dirty="0"/>
              <a:t> </a:t>
            </a:r>
            <a:r>
              <a:rPr lang="en-IE" sz="1200" dirty="0" err="1"/>
              <a:t>vulputate</a:t>
            </a:r>
            <a:r>
              <a:rPr lang="en-IE" sz="1200" dirty="0"/>
              <a:t> </a:t>
            </a:r>
            <a:r>
              <a:rPr lang="en-IE" sz="1200" dirty="0" err="1"/>
              <a:t>augue</a:t>
            </a:r>
            <a:r>
              <a:rPr lang="en-IE" sz="1200" dirty="0"/>
              <a:t> </a:t>
            </a:r>
            <a:r>
              <a:rPr lang="en-IE" sz="1200" dirty="0" err="1"/>
              <a:t>eu</a:t>
            </a:r>
            <a:r>
              <a:rPr lang="en-IE" sz="1200" dirty="0"/>
              <a:t> </a:t>
            </a:r>
            <a:r>
              <a:rPr lang="en-IE" sz="1200" dirty="0" err="1"/>
              <a:t>placerat</a:t>
            </a:r>
            <a:r>
              <a:rPr lang="en-IE" sz="1200" dirty="0"/>
              <a:t>. </a:t>
            </a:r>
            <a:r>
              <a:rPr lang="en-IE" sz="1200" dirty="0" err="1"/>
              <a:t>Suspendisse</a:t>
            </a:r>
            <a:r>
              <a:rPr lang="en-IE" sz="1200" dirty="0"/>
              <a:t> a </a:t>
            </a:r>
            <a:r>
              <a:rPr lang="en-IE" sz="1200" dirty="0" err="1"/>
              <a:t>porttitor</a:t>
            </a:r>
            <a:r>
              <a:rPr lang="en-IE" sz="1200" dirty="0"/>
              <a:t> libero, sit </a:t>
            </a:r>
            <a:r>
              <a:rPr lang="en-IE" sz="1200" dirty="0" err="1"/>
              <a:t>amet</a:t>
            </a:r>
            <a:r>
              <a:rPr lang="en-IE" sz="1200" dirty="0"/>
              <a:t> pulvinar </a:t>
            </a:r>
            <a:r>
              <a:rPr lang="en-IE" sz="1200" dirty="0" err="1"/>
              <a:t>nulla</a:t>
            </a:r>
            <a:r>
              <a:rPr lang="en-IE" sz="1200" dirty="0"/>
              <a:t>. Nam porta </a:t>
            </a:r>
            <a:r>
              <a:rPr lang="en-IE" sz="1200" dirty="0" err="1"/>
              <a:t>ornare</a:t>
            </a:r>
            <a:r>
              <a:rPr lang="en-IE" sz="1200" dirty="0"/>
              <a:t> </a:t>
            </a:r>
            <a:r>
              <a:rPr lang="en-IE" sz="1200" dirty="0" err="1"/>
              <a:t>velit</a:t>
            </a:r>
            <a:r>
              <a:rPr lang="en-IE" sz="1200" dirty="0"/>
              <a:t> </a:t>
            </a:r>
            <a:r>
              <a:rPr lang="en-IE" sz="1200" dirty="0" err="1"/>
              <a:t>sed</a:t>
            </a:r>
            <a:r>
              <a:rPr lang="en-IE" sz="1200" dirty="0"/>
              <a:t> pulvinar.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338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8" name="Action Button: Custom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</a:t>
            </a:r>
          </a:p>
        </p:txBody>
      </p:sp>
      <p:sp>
        <p:nvSpPr>
          <p:cNvPr id="9" name="Action Button: Custom 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7C22F57-B32B-5D49-B882-E3CDC0E1184D}"/>
              </a:ext>
            </a:extLst>
          </p:cNvPr>
          <p:cNvSpPr/>
          <p:nvPr/>
        </p:nvSpPr>
        <p:spPr>
          <a:xfrm>
            <a:off x="4876799" y="1555531"/>
            <a:ext cx="2427891" cy="1576552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348713" y="2159141"/>
            <a:ext cx="14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Header</a:t>
            </a:r>
          </a:p>
        </p:txBody>
      </p:sp>
      <p:sp>
        <p:nvSpPr>
          <p:cNvPr id="13" name="Action Button: Help 1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44351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0" y="5944349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6469" y="5926874"/>
            <a:ext cx="308217" cy="308217"/>
          </a:xfrm>
          <a:prstGeom prst="rect">
            <a:avLst/>
          </a:prstGeom>
        </p:spPr>
      </p:pic>
      <p:sp>
        <p:nvSpPr>
          <p:cNvPr id="15" name="Action Button: Custom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78C9CBC-477A-EC4B-AB2D-0E92BA33930E}"/>
              </a:ext>
            </a:extLst>
          </p:cNvPr>
          <p:cNvSpPr/>
          <p:nvPr/>
        </p:nvSpPr>
        <p:spPr>
          <a:xfrm>
            <a:off x="5455767" y="114187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About</a:t>
            </a:r>
          </a:p>
        </p:txBody>
      </p:sp>
      <p:sp>
        <p:nvSpPr>
          <p:cNvPr id="17" name="Action Button: Custom 16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71738716-8FDD-D546-9AF0-BDD1043AA94C}"/>
              </a:ext>
            </a:extLst>
          </p:cNvPr>
          <p:cNvSpPr/>
          <p:nvPr/>
        </p:nvSpPr>
        <p:spPr>
          <a:xfrm>
            <a:off x="5452654" y="1457487"/>
            <a:ext cx="535277" cy="36933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The University</a:t>
            </a:r>
          </a:p>
        </p:txBody>
      </p:sp>
      <p:sp>
        <p:nvSpPr>
          <p:cNvPr id="18" name="Action Button: Custom 17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8D1E2332-E278-D140-8C51-B5D9DD234C27}"/>
              </a:ext>
            </a:extLst>
          </p:cNvPr>
          <p:cNvSpPr/>
          <p:nvPr/>
        </p:nvSpPr>
        <p:spPr>
          <a:xfrm>
            <a:off x="5452654" y="1830786"/>
            <a:ext cx="535277" cy="369332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QUB Events</a:t>
            </a:r>
          </a:p>
        </p:txBody>
      </p:sp>
      <p:sp>
        <p:nvSpPr>
          <p:cNvPr id="19" name="Action Button: Custom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CBAB0DB-07AA-8945-A2B1-B3C6D1BE3F74}"/>
              </a:ext>
            </a:extLst>
          </p:cNvPr>
          <p:cNvSpPr/>
          <p:nvPr/>
        </p:nvSpPr>
        <p:spPr>
          <a:xfrm>
            <a:off x="4876799" y="3320716"/>
            <a:ext cx="2450791" cy="240217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About QUB Events:</a:t>
            </a:r>
          </a:p>
          <a:p>
            <a:pPr algn="just"/>
            <a:r>
              <a:rPr lang="en-IE" sz="1200" dirty="0"/>
              <a:t>Lorem ipsum </a:t>
            </a:r>
            <a:r>
              <a:rPr lang="en-IE" sz="1200" dirty="0" err="1"/>
              <a:t>dolor</a:t>
            </a:r>
            <a:r>
              <a:rPr lang="en-IE" sz="1200" dirty="0"/>
              <a:t> sit </a:t>
            </a:r>
            <a:r>
              <a:rPr lang="en-IE" sz="1200" dirty="0" err="1"/>
              <a:t>amet</a:t>
            </a:r>
            <a:r>
              <a:rPr lang="en-IE" sz="1200" dirty="0"/>
              <a:t>, </a:t>
            </a:r>
            <a:r>
              <a:rPr lang="en-IE" sz="1200" dirty="0" err="1"/>
              <a:t>consectetur</a:t>
            </a:r>
            <a:r>
              <a:rPr lang="en-IE" sz="1200" dirty="0"/>
              <a:t> </a:t>
            </a:r>
            <a:r>
              <a:rPr lang="en-IE" sz="1200" dirty="0" err="1"/>
              <a:t>adipiscing</a:t>
            </a:r>
            <a:r>
              <a:rPr lang="en-IE" sz="1200" dirty="0"/>
              <a:t> </a:t>
            </a:r>
            <a:r>
              <a:rPr lang="en-IE" sz="1200" dirty="0" err="1"/>
              <a:t>elit</a:t>
            </a:r>
            <a:r>
              <a:rPr lang="en-IE" sz="1200" dirty="0"/>
              <a:t>. Donec id </a:t>
            </a:r>
            <a:r>
              <a:rPr lang="en-IE" sz="1200" dirty="0" err="1"/>
              <a:t>molestie</a:t>
            </a:r>
            <a:r>
              <a:rPr lang="en-IE" sz="1200" dirty="0"/>
              <a:t> </a:t>
            </a:r>
            <a:r>
              <a:rPr lang="en-IE" sz="1200" dirty="0" err="1"/>
              <a:t>augue</a:t>
            </a:r>
            <a:r>
              <a:rPr lang="en-IE" sz="1200" dirty="0"/>
              <a:t>. </a:t>
            </a:r>
            <a:r>
              <a:rPr lang="en-IE" sz="1200" dirty="0" err="1"/>
              <a:t>Quisque</a:t>
            </a:r>
            <a:r>
              <a:rPr lang="en-IE" sz="1200" dirty="0"/>
              <a:t> at </a:t>
            </a:r>
            <a:r>
              <a:rPr lang="en-IE" sz="1200" dirty="0" err="1"/>
              <a:t>augue</a:t>
            </a:r>
            <a:r>
              <a:rPr lang="en-IE" sz="1200" dirty="0"/>
              <a:t> </a:t>
            </a:r>
            <a:r>
              <a:rPr lang="en-IE" sz="1200" dirty="0" err="1"/>
              <a:t>eget</a:t>
            </a:r>
            <a:r>
              <a:rPr lang="en-IE" sz="1200" dirty="0"/>
              <a:t> </a:t>
            </a:r>
            <a:r>
              <a:rPr lang="en-IE" sz="1200" dirty="0" err="1"/>
              <a:t>mauris</a:t>
            </a:r>
            <a:r>
              <a:rPr lang="en-IE" sz="1200" dirty="0"/>
              <a:t> </a:t>
            </a:r>
          </a:p>
          <a:p>
            <a:pPr algn="just"/>
            <a:r>
              <a:rPr lang="en-IE" sz="1200" dirty="0"/>
              <a:t>pulvinar pharetra. Morbi </a:t>
            </a:r>
            <a:r>
              <a:rPr lang="en-IE" sz="1200" dirty="0" err="1"/>
              <a:t>efficitur</a:t>
            </a:r>
            <a:r>
              <a:rPr lang="en-IE" sz="1200" dirty="0"/>
              <a:t> </a:t>
            </a:r>
            <a:r>
              <a:rPr lang="en-IE" sz="1200" dirty="0" err="1"/>
              <a:t>vulputate</a:t>
            </a:r>
            <a:r>
              <a:rPr lang="en-IE" sz="1200" dirty="0"/>
              <a:t> </a:t>
            </a:r>
            <a:r>
              <a:rPr lang="en-IE" sz="1200" dirty="0" err="1"/>
              <a:t>augue</a:t>
            </a:r>
            <a:r>
              <a:rPr lang="en-IE" sz="1200" dirty="0"/>
              <a:t> </a:t>
            </a:r>
            <a:r>
              <a:rPr lang="en-IE" sz="1200" dirty="0" err="1"/>
              <a:t>eu</a:t>
            </a:r>
            <a:r>
              <a:rPr lang="en-IE" sz="1200" dirty="0"/>
              <a:t> </a:t>
            </a:r>
            <a:r>
              <a:rPr lang="en-IE" sz="1200" dirty="0" err="1"/>
              <a:t>placerat</a:t>
            </a:r>
            <a:r>
              <a:rPr lang="en-IE" sz="1200" dirty="0"/>
              <a:t>. </a:t>
            </a:r>
            <a:r>
              <a:rPr lang="en-IE" sz="1200" dirty="0" err="1"/>
              <a:t>Suspendisse</a:t>
            </a:r>
            <a:r>
              <a:rPr lang="en-IE" sz="1200" dirty="0"/>
              <a:t> a </a:t>
            </a:r>
            <a:r>
              <a:rPr lang="en-IE" sz="1200" dirty="0" err="1"/>
              <a:t>porttitor</a:t>
            </a:r>
            <a:r>
              <a:rPr lang="en-IE" sz="1200" dirty="0"/>
              <a:t> libero, sit </a:t>
            </a:r>
            <a:r>
              <a:rPr lang="en-IE" sz="1200" dirty="0" err="1"/>
              <a:t>amet</a:t>
            </a:r>
            <a:r>
              <a:rPr lang="en-IE" sz="1200" dirty="0"/>
              <a:t> pulvinar </a:t>
            </a:r>
            <a:r>
              <a:rPr lang="en-IE" sz="1200" dirty="0" err="1"/>
              <a:t>nulla</a:t>
            </a:r>
            <a:r>
              <a:rPr lang="en-IE" sz="1200" dirty="0"/>
              <a:t>. Nam porta </a:t>
            </a:r>
            <a:r>
              <a:rPr lang="en-IE" sz="1200" dirty="0" err="1"/>
              <a:t>ornare</a:t>
            </a:r>
            <a:r>
              <a:rPr lang="en-IE" sz="1200" dirty="0"/>
              <a:t> </a:t>
            </a:r>
            <a:r>
              <a:rPr lang="en-IE" sz="1200" dirty="0" err="1"/>
              <a:t>velit</a:t>
            </a:r>
            <a:r>
              <a:rPr lang="en-IE" sz="1200" dirty="0"/>
              <a:t> </a:t>
            </a:r>
            <a:r>
              <a:rPr lang="en-IE" sz="1200" dirty="0" err="1"/>
              <a:t>sed</a:t>
            </a:r>
            <a:r>
              <a:rPr lang="en-IE" sz="1200" dirty="0"/>
              <a:t> pulvinar.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727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phon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6892" r="26675" b="6277"/>
          <a:stretch/>
        </p:blipFill>
        <p:spPr bwMode="auto">
          <a:xfrm>
            <a:off x="4450304" y="146733"/>
            <a:ext cx="3291391" cy="65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Custom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2E3DCC-A780-3540-B684-9C3429F05198}"/>
              </a:ext>
            </a:extLst>
          </p:cNvPr>
          <p:cNvSpPr/>
          <p:nvPr/>
        </p:nvSpPr>
        <p:spPr>
          <a:xfrm>
            <a:off x="4876799" y="674914"/>
            <a:ext cx="2427891" cy="4354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QUB Events</a:t>
            </a:r>
          </a:p>
        </p:txBody>
      </p:sp>
      <p:sp>
        <p:nvSpPr>
          <p:cNvPr id="3" name="Action Button: Custom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A8C19-6605-F148-8B91-340F7CD1F2A3}"/>
              </a:ext>
            </a:extLst>
          </p:cNvPr>
          <p:cNvSpPr/>
          <p:nvPr/>
        </p:nvSpPr>
        <p:spPr>
          <a:xfrm>
            <a:off x="4876799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7" name="Action Button: Custom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08695A-C97A-384F-9CB2-BB75B1FED1C6}"/>
              </a:ext>
            </a:extLst>
          </p:cNvPr>
          <p:cNvSpPr/>
          <p:nvPr/>
        </p:nvSpPr>
        <p:spPr>
          <a:xfrm>
            <a:off x="5452654" y="1135114"/>
            <a:ext cx="535277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8" name="Action Button: Custom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7C9B93E-DD2D-B642-9C50-91E103ED41A1}"/>
              </a:ext>
            </a:extLst>
          </p:cNvPr>
          <p:cNvSpPr/>
          <p:nvPr/>
        </p:nvSpPr>
        <p:spPr>
          <a:xfrm>
            <a:off x="6036472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Events</a:t>
            </a:r>
          </a:p>
        </p:txBody>
      </p:sp>
      <p:sp>
        <p:nvSpPr>
          <p:cNvPr id="9" name="Action Button: Custom 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C67AE1D-A33E-274B-AC7D-3F5659E6D642}"/>
              </a:ext>
            </a:extLst>
          </p:cNvPr>
          <p:cNvSpPr/>
          <p:nvPr/>
        </p:nvSpPr>
        <p:spPr>
          <a:xfrm>
            <a:off x="6693295" y="1135112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7C22F57-B32B-5D49-B882-E3CDC0E1184D}"/>
              </a:ext>
            </a:extLst>
          </p:cNvPr>
          <p:cNvSpPr/>
          <p:nvPr/>
        </p:nvSpPr>
        <p:spPr>
          <a:xfrm>
            <a:off x="4876799" y="1555531"/>
            <a:ext cx="2427891" cy="1576552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A3B5-6CB9-FA49-B810-6674A0C425DA}"/>
              </a:ext>
            </a:extLst>
          </p:cNvPr>
          <p:cNvSpPr txBox="1"/>
          <p:nvPr/>
        </p:nvSpPr>
        <p:spPr>
          <a:xfrm>
            <a:off x="5348713" y="2159141"/>
            <a:ext cx="14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Header</a:t>
            </a:r>
          </a:p>
        </p:txBody>
      </p:sp>
      <p:sp>
        <p:nvSpPr>
          <p:cNvPr id="13" name="Action Button: Help 1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552D4CC-E8F5-C049-8323-2932053ED558}"/>
              </a:ext>
            </a:extLst>
          </p:cNvPr>
          <p:cNvSpPr/>
          <p:nvPr/>
        </p:nvSpPr>
        <p:spPr>
          <a:xfrm>
            <a:off x="4876799" y="5944351"/>
            <a:ext cx="308217" cy="273269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EEEC33-4B25-FD4C-A839-E9DB98208120}"/>
              </a:ext>
            </a:extLst>
          </p:cNvPr>
          <p:cNvSpPr/>
          <p:nvPr/>
        </p:nvSpPr>
        <p:spPr>
          <a:xfrm>
            <a:off x="6996470" y="5944349"/>
            <a:ext cx="308217" cy="2732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ngle gear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FD539ABA-A06E-884C-9D69-9A3C8E4EB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6469" y="5926874"/>
            <a:ext cx="308217" cy="308217"/>
          </a:xfrm>
          <a:prstGeom prst="rect">
            <a:avLst/>
          </a:prstGeom>
        </p:spPr>
      </p:pic>
      <p:sp>
        <p:nvSpPr>
          <p:cNvPr id="15" name="Action Button: Custom 14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9C644DF-7EF5-C44F-B04A-6F4E09984BA0}"/>
              </a:ext>
            </a:extLst>
          </p:cNvPr>
          <p:cNvSpPr/>
          <p:nvPr/>
        </p:nvSpPr>
        <p:spPr>
          <a:xfrm>
            <a:off x="6042411" y="1457485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Active Event</a:t>
            </a:r>
          </a:p>
        </p:txBody>
      </p:sp>
      <p:sp>
        <p:nvSpPr>
          <p:cNvPr id="17" name="Action Button: Custom 16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B89392C0-4886-E249-B55B-C60ED12AB529}"/>
              </a:ext>
            </a:extLst>
          </p:cNvPr>
          <p:cNvSpPr/>
          <p:nvPr/>
        </p:nvSpPr>
        <p:spPr>
          <a:xfrm>
            <a:off x="6036472" y="1766750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Current Events</a:t>
            </a:r>
          </a:p>
        </p:txBody>
      </p:sp>
      <p:sp>
        <p:nvSpPr>
          <p:cNvPr id="18" name="Action Button: Custom 1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7B206F5-2820-DD46-BDC0-129EE5594835}"/>
              </a:ext>
            </a:extLst>
          </p:cNvPr>
          <p:cNvSpPr/>
          <p:nvPr/>
        </p:nvSpPr>
        <p:spPr>
          <a:xfrm>
            <a:off x="6043169" y="2086579"/>
            <a:ext cx="611395" cy="3153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Past Events</a:t>
            </a:r>
          </a:p>
        </p:txBody>
      </p:sp>
      <p:sp>
        <p:nvSpPr>
          <p:cNvPr id="19" name="Action Button: Custom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D0151F0-A919-894A-B6CE-AA28ACE0A14B}"/>
              </a:ext>
            </a:extLst>
          </p:cNvPr>
          <p:cNvSpPr/>
          <p:nvPr/>
        </p:nvSpPr>
        <p:spPr>
          <a:xfrm>
            <a:off x="4876799" y="3320716"/>
            <a:ext cx="2450791" cy="240217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About QUB Events:</a:t>
            </a:r>
          </a:p>
          <a:p>
            <a:pPr algn="just"/>
            <a:r>
              <a:rPr lang="en-IE" sz="1200" dirty="0"/>
              <a:t>Lorem ipsum </a:t>
            </a:r>
            <a:r>
              <a:rPr lang="en-IE" sz="1200" dirty="0" err="1"/>
              <a:t>dolor</a:t>
            </a:r>
            <a:r>
              <a:rPr lang="en-IE" sz="1200" dirty="0"/>
              <a:t> sit </a:t>
            </a:r>
            <a:r>
              <a:rPr lang="en-IE" sz="1200" dirty="0" err="1"/>
              <a:t>amet</a:t>
            </a:r>
            <a:r>
              <a:rPr lang="en-IE" sz="1200" dirty="0"/>
              <a:t>, </a:t>
            </a:r>
            <a:r>
              <a:rPr lang="en-IE" sz="1200" dirty="0" err="1"/>
              <a:t>consectetur</a:t>
            </a:r>
            <a:r>
              <a:rPr lang="en-IE" sz="1200" dirty="0"/>
              <a:t> </a:t>
            </a:r>
            <a:r>
              <a:rPr lang="en-IE" sz="1200" dirty="0" err="1"/>
              <a:t>adipiscing</a:t>
            </a:r>
            <a:r>
              <a:rPr lang="en-IE" sz="1200" dirty="0"/>
              <a:t> </a:t>
            </a:r>
            <a:r>
              <a:rPr lang="en-IE" sz="1200" dirty="0" err="1"/>
              <a:t>elit</a:t>
            </a:r>
            <a:r>
              <a:rPr lang="en-IE" sz="1200" dirty="0"/>
              <a:t>. Donec id </a:t>
            </a:r>
            <a:r>
              <a:rPr lang="en-IE" sz="1200" dirty="0" err="1"/>
              <a:t>molestie</a:t>
            </a:r>
            <a:r>
              <a:rPr lang="en-IE" sz="1200" dirty="0"/>
              <a:t> </a:t>
            </a:r>
            <a:r>
              <a:rPr lang="en-IE" sz="1200" dirty="0" err="1"/>
              <a:t>augue</a:t>
            </a:r>
            <a:r>
              <a:rPr lang="en-IE" sz="1200" dirty="0"/>
              <a:t>. </a:t>
            </a:r>
            <a:r>
              <a:rPr lang="en-IE" sz="1200" dirty="0" err="1"/>
              <a:t>Quisque</a:t>
            </a:r>
            <a:r>
              <a:rPr lang="en-IE" sz="1200" dirty="0"/>
              <a:t> at </a:t>
            </a:r>
            <a:r>
              <a:rPr lang="en-IE" sz="1200" dirty="0" err="1"/>
              <a:t>augue</a:t>
            </a:r>
            <a:r>
              <a:rPr lang="en-IE" sz="1200" dirty="0"/>
              <a:t> </a:t>
            </a:r>
            <a:r>
              <a:rPr lang="en-IE" sz="1200" dirty="0" err="1"/>
              <a:t>eget</a:t>
            </a:r>
            <a:r>
              <a:rPr lang="en-IE" sz="1200" dirty="0"/>
              <a:t> </a:t>
            </a:r>
            <a:r>
              <a:rPr lang="en-IE" sz="1200" dirty="0" err="1"/>
              <a:t>mauris</a:t>
            </a:r>
            <a:r>
              <a:rPr lang="en-IE" sz="1200" dirty="0"/>
              <a:t> </a:t>
            </a:r>
          </a:p>
          <a:p>
            <a:pPr algn="just"/>
            <a:r>
              <a:rPr lang="en-IE" sz="1200" dirty="0"/>
              <a:t>pulvinar pharetra. Morbi </a:t>
            </a:r>
            <a:r>
              <a:rPr lang="en-IE" sz="1200" dirty="0" err="1"/>
              <a:t>efficitur</a:t>
            </a:r>
            <a:r>
              <a:rPr lang="en-IE" sz="1200" dirty="0"/>
              <a:t> </a:t>
            </a:r>
            <a:r>
              <a:rPr lang="en-IE" sz="1200" dirty="0" err="1"/>
              <a:t>vulputate</a:t>
            </a:r>
            <a:r>
              <a:rPr lang="en-IE" sz="1200" dirty="0"/>
              <a:t> </a:t>
            </a:r>
            <a:r>
              <a:rPr lang="en-IE" sz="1200" dirty="0" err="1"/>
              <a:t>augue</a:t>
            </a:r>
            <a:r>
              <a:rPr lang="en-IE" sz="1200" dirty="0"/>
              <a:t> </a:t>
            </a:r>
            <a:r>
              <a:rPr lang="en-IE" sz="1200" dirty="0" err="1"/>
              <a:t>eu</a:t>
            </a:r>
            <a:r>
              <a:rPr lang="en-IE" sz="1200" dirty="0"/>
              <a:t> </a:t>
            </a:r>
            <a:r>
              <a:rPr lang="en-IE" sz="1200" dirty="0" err="1"/>
              <a:t>placerat</a:t>
            </a:r>
            <a:r>
              <a:rPr lang="en-IE" sz="1200" dirty="0"/>
              <a:t>. </a:t>
            </a:r>
            <a:r>
              <a:rPr lang="en-IE" sz="1200" dirty="0" err="1"/>
              <a:t>Suspendisse</a:t>
            </a:r>
            <a:r>
              <a:rPr lang="en-IE" sz="1200" dirty="0"/>
              <a:t> a </a:t>
            </a:r>
            <a:r>
              <a:rPr lang="en-IE" sz="1200" dirty="0" err="1"/>
              <a:t>porttitor</a:t>
            </a:r>
            <a:r>
              <a:rPr lang="en-IE" sz="1200" dirty="0"/>
              <a:t> libero, sit </a:t>
            </a:r>
            <a:r>
              <a:rPr lang="en-IE" sz="1200" dirty="0" err="1"/>
              <a:t>amet</a:t>
            </a:r>
            <a:r>
              <a:rPr lang="en-IE" sz="1200" dirty="0"/>
              <a:t> pulvinar </a:t>
            </a:r>
            <a:r>
              <a:rPr lang="en-IE" sz="1200" dirty="0" err="1"/>
              <a:t>nulla</a:t>
            </a:r>
            <a:r>
              <a:rPr lang="en-IE" sz="1200" dirty="0"/>
              <a:t>. Nam porta </a:t>
            </a:r>
            <a:r>
              <a:rPr lang="en-IE" sz="1200" dirty="0" err="1"/>
              <a:t>ornare</a:t>
            </a:r>
            <a:r>
              <a:rPr lang="en-IE" sz="1200" dirty="0"/>
              <a:t> </a:t>
            </a:r>
            <a:r>
              <a:rPr lang="en-IE" sz="1200" dirty="0" err="1"/>
              <a:t>velit</a:t>
            </a:r>
            <a:r>
              <a:rPr lang="en-IE" sz="1200" dirty="0"/>
              <a:t> </a:t>
            </a:r>
            <a:r>
              <a:rPr lang="en-IE" sz="1200" dirty="0" err="1"/>
              <a:t>sed</a:t>
            </a:r>
            <a:r>
              <a:rPr lang="en-IE" sz="1200" dirty="0"/>
              <a:t> pulvinar.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719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F1ED9294B2B45A83D06A2CF9F3488" ma:contentTypeVersion="13" ma:contentTypeDescription="Create a new document." ma:contentTypeScope="" ma:versionID="6c3c588821470516dfc0c147a062ac75">
  <xsd:schema xmlns:xsd="http://www.w3.org/2001/XMLSchema" xmlns:xs="http://www.w3.org/2001/XMLSchema" xmlns:p="http://schemas.microsoft.com/office/2006/metadata/properties" xmlns:ns3="6eb20b69-98f5-4b66-aea0-e4e570bd2ea5" xmlns:ns4="297ac1b6-2700-4a0c-a537-e02a628a37db" targetNamespace="http://schemas.microsoft.com/office/2006/metadata/properties" ma:root="true" ma:fieldsID="a8df70c77c668736eabd2bc5170f358a" ns3:_="" ns4:_="">
    <xsd:import namespace="6eb20b69-98f5-4b66-aea0-e4e570bd2ea5"/>
    <xsd:import namespace="297ac1b6-2700-4a0c-a537-e02a628a37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b20b69-98f5-4b66-aea0-e4e570bd2e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7ac1b6-2700-4a0c-a537-e02a628a37d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F848C3-0467-4E8F-80EB-1926FCFFF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b20b69-98f5-4b66-aea0-e4e570bd2ea5"/>
    <ds:schemaRef ds:uri="297ac1b6-2700-4a0c-a537-e02a628a37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6AEE5-B6E1-485C-8407-55DFE997A09C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6eb20b69-98f5-4b66-aea0-e4e570bd2ea5"/>
    <ds:schemaRef ds:uri="http://schemas.microsoft.com/office/2006/documentManagement/types"/>
    <ds:schemaRef ds:uri="297ac1b6-2700-4a0c-a537-e02a628a37db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DA38EE-2C69-46E4-857D-06272D60E6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14171</TotalTime>
  <Words>4951</Words>
  <Application>Microsoft Macintosh PowerPoint</Application>
  <PresentationFormat>Widescreen</PresentationFormat>
  <Paragraphs>807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Colourless Wireframe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Kane</dc:creator>
  <cp:lastModifiedBy>Huda Al Baqali</cp:lastModifiedBy>
  <cp:revision>277</cp:revision>
  <cp:lastPrinted>2017-09-28T11:12:07Z</cp:lastPrinted>
  <dcterms:created xsi:type="dcterms:W3CDTF">2017-06-15T13:38:57Z</dcterms:created>
  <dcterms:modified xsi:type="dcterms:W3CDTF">2022-04-25T14:01:50Z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0x010100ED9F1ED9294B2B45A83D06A2CF9F3488</vt:lpwstr>
  </property>
</Properties>
</file>