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/>
    <p:restoredTop sz="94687"/>
  </p:normalViewPr>
  <p:slideViewPr>
    <p:cSldViewPr snapToGrid="0" snapToObjects="1" showGuides="1">
      <p:cViewPr>
        <p:scale>
          <a:sx n="202" d="100"/>
          <a:sy n="202" d="100"/>
        </p:scale>
        <p:origin x="1120" y="328"/>
      </p:cViewPr>
      <p:guideLst>
        <p:guide orient="horz" pos="3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F3AB-E04D-E64E-96C7-3DAE0B283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0A86-2CCA-454A-B6E9-CBBA6CAF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61E9-9FC4-7E44-B31C-FBB4A4D8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42D2-DE46-7F4B-A0DF-6378077D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BDA7-650D-5E46-A27B-AEB49E0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8960-17B5-1440-97FB-D76DD058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D5AE3-BA11-CF4B-9883-D00F4BB8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7061-F8F4-0044-A5D4-A444636D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A39E-7C50-D84C-8AA0-C1EF5A2B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B9C3-1746-2B47-90E7-13CBFF7A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13FB-4CAF-B147-8C2E-DF9D349B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0420-E734-7040-9DC0-18158AACA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DFE4-0DA6-714D-8535-9D9A06C5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94DC-8006-254C-A010-73ADF39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6647-C0B1-B34D-A294-1872253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2FA4-78EF-F949-9ED3-0A67BEBF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38A8-B21D-8C44-80E1-2A2EB9B2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A1A9-B4A5-E847-8A66-DC6D7114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A952-6B97-7B4E-9755-B5121B4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CF0B-83A2-F344-A5E1-D8947D4F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573-D8CE-BC46-996A-7BE26C37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73AC-1AC0-4046-8FDE-DD94F5B4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B3FB-C8D0-8E49-BEDB-0C7FDE32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6689-FD4E-1746-8E37-0D27705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8210-F43D-3146-A62D-3B0732B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1931-0FD7-4B4C-A527-7C17B5E6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F863-2CEA-104C-A76E-3FCF6A20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968D-ABD2-8545-A785-4742AB61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0BB5-A430-4948-98DA-C941DE27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DA4CB-2497-3548-9F06-3EE7EBA1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2D8F-0CF4-B34D-8A6D-D05C7308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5E3C-571C-4747-819C-7C83FB83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18B3-807B-124B-9944-350E0AB94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A5DF-C28E-9B43-AD70-9F188DECD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5BE3B-3FB8-4D44-BE31-303EBDAFC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020FD-0D59-054B-BA11-249331BF3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4572E-4225-C741-A7BC-933ABA16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0BB67-2743-B341-8CD0-2F215893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F770E-D776-FA43-BD2A-4162831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A3CA-20D3-A44F-8E7E-987F9F59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68A7-C0C4-5A49-9CE4-22C13A82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F05F9-BF61-C647-A767-DE4EAC3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6A000-341C-4845-9B3E-14B4B136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A2497-FC34-EE4C-888B-B2127894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B06C-B56B-2A45-895D-7E52CADA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B25A-E563-2845-B318-049A6F00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2187-3EE7-BE4F-96BE-DE86A0D8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321D-51B6-684A-91FB-CFF0A127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B645-3994-6D4C-853B-23DBF197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DE71-B359-D949-88C5-A3197AD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2F94-19F8-2848-B0C4-F251FC9D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40632-CE98-E74B-994E-34367A79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251-5199-D042-B8CC-178303F9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76C86-C40A-214F-A798-7B320007D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40CB0-5AB5-4C4B-888E-31EBA1B3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B842A-5688-9E47-B0B9-D69DC1E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E5BE-DC1F-7747-A6FF-48C48D1F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1194-F4BC-B34C-8F45-6EE8C54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BD28-83C3-5E4A-BD40-95C45A53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32E0-084F-9B4D-9097-85A9A4E4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43D6-F2A5-8648-BAA0-17345AEAD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FDB0-14C5-D44F-81ED-D24FB3ECF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2F22-EBCF-9541-8F41-5C1A90380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7A43B-4E40-FC41-B483-89B0FF7D00FB}"/>
              </a:ext>
            </a:extLst>
          </p:cNvPr>
          <p:cNvSpPr/>
          <p:nvPr/>
        </p:nvSpPr>
        <p:spPr>
          <a:xfrm>
            <a:off x="0" y="0"/>
            <a:ext cx="2057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83111-F136-E641-B383-60930DF29555}"/>
              </a:ext>
            </a:extLst>
          </p:cNvPr>
          <p:cNvSpPr txBox="1"/>
          <p:nvPr/>
        </p:nvSpPr>
        <p:spPr>
          <a:xfrm>
            <a:off x="2057400" y="551300"/>
            <a:ext cx="10411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Shotgun Wedding" panose="02000000000000000000" pitchFamily="2" charset="0"/>
              </a:rPr>
              <a:t>Wise Guides Pizzas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ABF7B-1B12-854B-8D22-5233F359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87" y="0"/>
            <a:ext cx="734662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F1D7DC-EB89-884F-9361-8AECACE107F0}"/>
              </a:ext>
            </a:extLst>
          </p:cNvPr>
          <p:cNvSpPr/>
          <p:nvPr/>
        </p:nvSpPr>
        <p:spPr>
          <a:xfrm>
            <a:off x="2422687" y="0"/>
            <a:ext cx="7346625" cy="10592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1EEEB-91B7-3E41-A20D-9A5507A4F179}"/>
              </a:ext>
            </a:extLst>
          </p:cNvPr>
          <p:cNvSpPr/>
          <p:nvPr/>
        </p:nvSpPr>
        <p:spPr>
          <a:xfrm>
            <a:off x="2449432" y="24823"/>
            <a:ext cx="773723" cy="7820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50CF4-F3CD-F547-8C76-DDA95EB8CBCD}"/>
              </a:ext>
            </a:extLst>
          </p:cNvPr>
          <p:cNvSpPr/>
          <p:nvPr/>
        </p:nvSpPr>
        <p:spPr>
          <a:xfrm>
            <a:off x="3146797" y="6773094"/>
            <a:ext cx="5811012" cy="817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63E8B-F2E1-694D-B1DA-208A164E975C}"/>
              </a:ext>
            </a:extLst>
          </p:cNvPr>
          <p:cNvSpPr/>
          <p:nvPr/>
        </p:nvSpPr>
        <p:spPr>
          <a:xfrm>
            <a:off x="4811978" y="828513"/>
            <a:ext cx="686835" cy="2307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411A5-B503-E041-996E-2781B1085A7F}"/>
              </a:ext>
            </a:extLst>
          </p:cNvPr>
          <p:cNvSpPr/>
          <p:nvPr/>
        </p:nvSpPr>
        <p:spPr>
          <a:xfrm>
            <a:off x="5498813" y="828513"/>
            <a:ext cx="608221" cy="2307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F02DF0-2DCD-0A4C-83FD-579B6635231B}"/>
              </a:ext>
            </a:extLst>
          </p:cNvPr>
          <p:cNvSpPr/>
          <p:nvPr/>
        </p:nvSpPr>
        <p:spPr>
          <a:xfrm>
            <a:off x="6107035" y="828513"/>
            <a:ext cx="1307466" cy="2307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349482-B602-4741-A857-3973C5C6DCE1}"/>
              </a:ext>
            </a:extLst>
          </p:cNvPr>
          <p:cNvSpPr/>
          <p:nvPr/>
        </p:nvSpPr>
        <p:spPr>
          <a:xfrm>
            <a:off x="7414501" y="828513"/>
            <a:ext cx="608221" cy="2307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8457E8-98E3-EC47-B6E9-3CEC45435AFA}"/>
              </a:ext>
            </a:extLst>
          </p:cNvPr>
          <p:cNvSpPr/>
          <p:nvPr/>
        </p:nvSpPr>
        <p:spPr>
          <a:xfrm>
            <a:off x="2422687" y="1090973"/>
            <a:ext cx="7346625" cy="565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DCB42C-6E26-4D47-88A3-80DE7E32F9B0}"/>
              </a:ext>
            </a:extLst>
          </p:cNvPr>
          <p:cNvSpPr/>
          <p:nvPr/>
        </p:nvSpPr>
        <p:spPr>
          <a:xfrm>
            <a:off x="2449461" y="1115797"/>
            <a:ext cx="7290347" cy="1608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B557C-892A-5C4E-BFB0-462F30768C34}"/>
              </a:ext>
            </a:extLst>
          </p:cNvPr>
          <p:cNvSpPr/>
          <p:nvPr/>
        </p:nvSpPr>
        <p:spPr>
          <a:xfrm>
            <a:off x="2449461" y="2736492"/>
            <a:ext cx="7290347" cy="1728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FB86C-8A84-8D41-B7E1-DB1806088D1A}"/>
              </a:ext>
            </a:extLst>
          </p:cNvPr>
          <p:cNvSpPr/>
          <p:nvPr/>
        </p:nvSpPr>
        <p:spPr>
          <a:xfrm>
            <a:off x="2449461" y="4477004"/>
            <a:ext cx="7290347" cy="2264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6F1A31-ABC6-E14E-8AA7-D9FB8576CD93}"/>
              </a:ext>
            </a:extLst>
          </p:cNvPr>
          <p:cNvSpPr/>
          <p:nvPr/>
        </p:nvSpPr>
        <p:spPr>
          <a:xfrm>
            <a:off x="2422687" y="6753545"/>
            <a:ext cx="7346625" cy="1013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Shotgun Wedding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2018-07-20T00:43:58Z</dcterms:created>
  <dcterms:modified xsi:type="dcterms:W3CDTF">2018-07-22T05:11:55Z</dcterms:modified>
</cp:coreProperties>
</file>