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/>
    <p:restoredTop sz="94688"/>
  </p:normalViewPr>
  <p:slideViewPr>
    <p:cSldViewPr snapToGrid="0" showGuides="1">
      <p:cViewPr varScale="1">
        <p:scale>
          <a:sx n="204" d="100"/>
          <a:sy n="204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5D09-F5DB-E2FA-52FE-94C662ED3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8BBDB-9925-56BA-BDC6-B51364B11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95B33-2280-DCD0-8B08-9DDBED7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2C11-9A80-D749-A34D-E4FF80784838}" type="datetimeFigureOut"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A6A19-3642-5AFB-BBAA-77CF19AC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C43EA-F46B-39CA-B924-FFCB3838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20C-2474-1E49-AD04-DC5B6F620C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2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D84E-68A3-56AC-2FE9-DA42EB0C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E807A-5299-A635-6154-7196C3806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F20C-57D4-65BC-7219-747199D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2C11-9A80-D749-A34D-E4FF80784838}" type="datetimeFigureOut"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55DB2-3995-868F-DE46-BEE00151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B9DD6-157B-EA62-F883-FF032FF2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20C-2474-1E49-AD04-DC5B6F620C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6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7423D-9E8C-C971-5AE6-9E5F4B9A9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B1083-9236-775E-AC45-E3EF6A0F0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BD061-7B2D-9A67-926F-8A35A1EA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2C11-9A80-D749-A34D-E4FF80784838}" type="datetimeFigureOut"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6494-E0F2-2CF2-1E55-A5D8603E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55FD-3BFC-031A-0CDD-32E7E447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20C-2474-1E49-AD04-DC5B6F620C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9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0CA2-651D-6FE8-F5BF-C101D7B0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17B1-BB44-5084-6BE1-829B4A77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CEC6-9712-AA49-7FF1-F151B415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2C11-9A80-D749-A34D-E4FF80784838}" type="datetimeFigureOut"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6F4B0-8464-BAD1-A5A1-4FDD03E9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62AB7-6F20-CDF1-02A8-62AAACD5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20C-2474-1E49-AD04-DC5B6F620C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DF46-2BD8-F598-F7FD-B7D3A188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888C0-4EC3-9D57-EC00-43EB818A2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B867-7876-9BEE-CF64-EBA794C3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2C11-9A80-D749-A34D-E4FF80784838}" type="datetimeFigureOut"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95D9-5EAC-D609-0EF1-9F3E0691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1947-ED1B-8D67-0124-CA35D5B6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20C-2474-1E49-AD04-DC5B6F620C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E350-2235-78E1-9287-2E49177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A414-A0D1-2A82-D002-B6D183F81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CB136-96AB-56CD-004D-7C89D155D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26DA3-11CD-A472-BD7A-EDA19F02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2C11-9A80-D749-A34D-E4FF80784838}" type="datetimeFigureOut"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43F1B-E482-8A6E-CB87-58F74A4B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00609-FCF7-E243-FABB-A98D52A3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20C-2474-1E49-AD04-DC5B6F620C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7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1DA7-9816-973E-9380-8FF734A7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085C6-E304-6789-AE16-E78914BC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E8B19-70EF-A69F-259C-2556E20C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98638-4353-B46D-CA1D-81C6F9379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613A8-1C40-E050-B399-639062725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A41A0-1FF6-9F2C-5D2B-73E59C42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2C11-9A80-D749-A34D-E4FF80784838}" type="datetimeFigureOut"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283C8-4184-3C48-243C-C6B6A96C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168E5-BA02-5C85-5D8D-488A2071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20C-2474-1E49-AD04-DC5B6F620C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1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B581-CD92-FC62-F67B-9C7F2B13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8BFC-C074-64A2-C509-5720021F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2C11-9A80-D749-A34D-E4FF80784838}" type="datetimeFigureOut"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BA0A5-1E27-BA68-56C2-455B7FC9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E27ED-63E5-6C92-3A8B-2B11DC88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20C-2474-1E49-AD04-DC5B6F620C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3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599AB-9A0F-B6CC-E505-486736EB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2C11-9A80-D749-A34D-E4FF80784838}" type="datetimeFigureOut"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EAFDC-A921-7E00-0E7D-A5E1DF29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C9F59-4D1E-1250-CDB4-37473DCC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20C-2474-1E49-AD04-DC5B6F620C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0229-3602-B014-87A5-2D5758F0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6D93-8BD7-785A-703A-BA666D93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1C8A6-CFED-C723-3DF5-720C7682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CD40B-2D27-E6E8-7638-0C4D14F5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2C11-9A80-D749-A34D-E4FF80784838}" type="datetimeFigureOut"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8AD2-A25C-FF2B-1EC1-1D8F4BA8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1D2F5-D6AF-0819-5D42-8E77E45D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20C-2474-1E49-AD04-DC5B6F620C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8720-8FA4-0566-98F8-8EE288BF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74E0C-C036-EBAC-1009-6D67B65C2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63286-71C1-AFE7-9F64-76AA0AD93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2060F-99C4-5338-9157-6FDEFAE5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2C11-9A80-D749-A34D-E4FF80784838}" type="datetimeFigureOut"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71455-4230-31AA-97ED-7CBA9938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7E354-C58A-EFF0-60EB-42FED8EE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20C-2474-1E49-AD04-DC5B6F620C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F76B6-249A-C7C8-DAA6-D648EAA9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F7EC0-9E03-A3DB-A534-A815870D0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E200-21DD-7447-7ED7-1C2B726E4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9E2C11-9A80-D749-A34D-E4FF80784838}" type="datetimeFigureOut"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3E380-CDA6-D69C-9C3F-78ADAF9CB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4EEE-F02A-3B24-F646-2733C7772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26A20C-2474-1E49-AD04-DC5B6F620C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0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74FFF-88AD-21F1-27FA-4FF8BA6106EF}"/>
              </a:ext>
            </a:extLst>
          </p:cNvPr>
          <p:cNvSpPr txBox="1"/>
          <p:nvPr/>
        </p:nvSpPr>
        <p:spPr>
          <a:xfrm>
            <a:off x="6847127" y="3280370"/>
            <a:ext cx="435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ndale Mono" panose="020B0509000000000004" pitchFamily="49" charset="0"/>
              </a:rPr>
              <a:t>export const actions – {</a:t>
            </a:r>
          </a:p>
          <a:p>
            <a:r>
              <a:rPr lang="en-US">
                <a:latin typeface="Andale Mono" panose="020B0509000000000004" pitchFamily="49" charset="0"/>
              </a:rPr>
              <a:t>  ...</a:t>
            </a:r>
          </a:p>
          <a:p>
            <a:r>
              <a:rPr lang="en-US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3EE26-7138-B7BB-F2F1-E5335D8A77ED}"/>
              </a:ext>
            </a:extLst>
          </p:cNvPr>
          <p:cNvSpPr txBox="1"/>
          <p:nvPr/>
        </p:nvSpPr>
        <p:spPr>
          <a:xfrm>
            <a:off x="967027" y="3173104"/>
            <a:ext cx="41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ndale Mono" panose="020B0509000000000004" pitchFamily="49" charset="0"/>
              </a:rPr>
              <a:t>&lt;form method="POST"&gt;</a:t>
            </a:r>
          </a:p>
          <a:p>
            <a:r>
              <a:rPr lang="en-US">
                <a:latin typeface="Andale Mono" panose="020B0509000000000004" pitchFamily="49" charset="0"/>
              </a:rPr>
              <a:t>  &lt;input type="file"... /&gt;</a:t>
            </a:r>
          </a:p>
          <a:p>
            <a:r>
              <a:rPr lang="en-US">
                <a:latin typeface="Andale Mono" panose="020B0509000000000004" pitchFamily="49" charset="0"/>
              </a:rPr>
              <a:t>&lt;/form&gt;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5E748-0670-37C8-6633-9D49F565DFB0}"/>
              </a:ext>
            </a:extLst>
          </p:cNvPr>
          <p:cNvSpPr txBox="1"/>
          <p:nvPr/>
        </p:nvSpPr>
        <p:spPr>
          <a:xfrm>
            <a:off x="4611928" y="1536700"/>
            <a:ext cx="345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File Uploading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CBCA7-F2F3-0AD6-6579-0FAA3309AF5A}"/>
              </a:ext>
            </a:extLst>
          </p:cNvPr>
          <p:cNvSpPr txBox="1"/>
          <p:nvPr/>
        </p:nvSpPr>
        <p:spPr>
          <a:xfrm>
            <a:off x="2059227" y="2527300"/>
            <a:ext cx="22606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senal" pitchFamily="2" charset="77"/>
              </a:rPr>
              <a:t>+page.svelte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84B8A-821F-6DAC-D725-0628E7F33199}"/>
              </a:ext>
            </a:extLst>
          </p:cNvPr>
          <p:cNvSpPr txBox="1"/>
          <p:nvPr/>
        </p:nvSpPr>
        <p:spPr>
          <a:xfrm>
            <a:off x="7507527" y="2527300"/>
            <a:ext cx="22606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senal" pitchFamily="2" charset="77"/>
              </a:rPr>
              <a:t>+page.server.js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4C2D40E-C84F-E120-832B-0CCD24F83F6B}"/>
              </a:ext>
            </a:extLst>
          </p:cNvPr>
          <p:cNvSpPr/>
          <p:nvPr/>
        </p:nvSpPr>
        <p:spPr>
          <a:xfrm>
            <a:off x="4891327" y="3280370"/>
            <a:ext cx="1841500" cy="354399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529964-04E3-CC2D-92F0-9BB924BEDCA3}"/>
              </a:ext>
            </a:extLst>
          </p:cNvPr>
          <p:cNvGrpSpPr/>
          <p:nvPr/>
        </p:nvGrpSpPr>
        <p:grpSpPr>
          <a:xfrm>
            <a:off x="0" y="127000"/>
            <a:ext cx="967027" cy="1409700"/>
            <a:chOff x="0" y="127000"/>
            <a:chExt cx="967027" cy="1409700"/>
          </a:xfrm>
        </p:grpSpPr>
        <p:pic>
          <p:nvPicPr>
            <p:cNvPr id="1026" name="Picture 2" descr="Crane Bird Drawing at GetDrawings | Free download">
              <a:extLst>
                <a:ext uri="{FF2B5EF4-FFF2-40B4-BE49-F238E27FC236}">
                  <a16:creationId xmlns:a16="http://schemas.microsoft.com/office/drawing/2014/main" id="{D80DA551-0705-8B9C-669C-49C92B2AB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3" y="127000"/>
              <a:ext cx="943454" cy="1152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4B1A52-6A34-6A98-005D-DEFC560B7223}"/>
                </a:ext>
              </a:extLst>
            </p:cNvPr>
            <p:cNvSpPr/>
            <p:nvPr/>
          </p:nvSpPr>
          <p:spPr>
            <a:xfrm>
              <a:off x="0" y="1069320"/>
              <a:ext cx="355600" cy="467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129796B-A70F-A6E0-6A64-204E4170DAFC}"/>
              </a:ext>
            </a:extLst>
          </p:cNvPr>
          <p:cNvSpPr txBox="1"/>
          <p:nvPr/>
        </p:nvSpPr>
        <p:spPr>
          <a:xfrm>
            <a:off x="967027" y="247349"/>
            <a:ext cx="3058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Bilbo Swash Caps" panose="02000000000000000000" pitchFamily="2" charset="0"/>
              </a:rPr>
              <a:t>99 Cranes</a:t>
            </a:r>
          </a:p>
        </p:txBody>
      </p:sp>
    </p:spTree>
    <p:extLst>
      <p:ext uri="{BB962C8B-B14F-4D97-AF65-F5344CB8AC3E}">
        <p14:creationId xmlns:p14="http://schemas.microsoft.com/office/powerpoint/2010/main" val="428240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Andale Mono</vt:lpstr>
      <vt:lpstr>Aptos</vt:lpstr>
      <vt:lpstr>Aptos Display</vt:lpstr>
      <vt:lpstr>Arial</vt:lpstr>
      <vt:lpstr>Arsenal</vt:lpstr>
      <vt:lpstr>Bilbo Swash Caps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2023-11-08T15:44:47Z</dcterms:created>
  <dcterms:modified xsi:type="dcterms:W3CDTF">2023-11-08T16:11:15Z</dcterms:modified>
</cp:coreProperties>
</file>