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4"/>
  </p:normalViewPr>
  <p:slideViewPr>
    <p:cSldViewPr snapToGrid="0" snapToObjects="1" showGuides="1">
      <p:cViewPr varScale="1">
        <p:scale>
          <a:sx n="141" d="100"/>
          <a:sy n="141" d="100"/>
        </p:scale>
        <p:origin x="208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F3AB-E04D-E64E-96C7-3DAE0B283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0A86-2CCA-454A-B6E9-CBBA6CAF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61E9-9FC4-7E44-B31C-FBB4A4D8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42D2-DE46-7F4B-A0DF-6378077D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BDA7-650D-5E46-A27B-AEB49E0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8960-17B5-1440-97FB-D76DD058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D5AE3-BA11-CF4B-9883-D00F4BB8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7061-F8F4-0044-A5D4-A444636D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A39E-7C50-D84C-8AA0-C1EF5A2B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B9C3-1746-2B47-90E7-13CBFF7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13FB-4CAF-B147-8C2E-DF9D349B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0420-E734-7040-9DC0-18158AAC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DFE4-0DA6-714D-8535-9D9A06C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94DC-8006-254C-A010-73ADF39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6647-C0B1-B34D-A294-1872253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2FA4-78EF-F949-9ED3-0A67BEBF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8A8-B21D-8C44-80E1-2A2EB9B2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A1A9-B4A5-E847-8A66-DC6D7114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A952-6B97-7B4E-9755-B5121B4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CF0B-83A2-F344-A5E1-D8947D4F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573-D8CE-BC46-996A-7BE26C37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73AC-1AC0-4046-8FDE-DD94F5B4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B3FB-C8D0-8E49-BEDB-0C7FDE32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6689-FD4E-1746-8E37-0D27705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8210-F43D-3146-A62D-3B0732B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1931-0FD7-4B4C-A527-7C17B5E6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F863-2CEA-104C-A76E-3FCF6A20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968D-ABD2-8545-A785-4742AB61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0BB5-A430-4948-98DA-C941DE27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DA4CB-2497-3548-9F06-3EE7EBA1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2D8F-0CF4-B34D-8A6D-D05C7308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5E3C-571C-4747-819C-7C83FB83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18B3-807B-124B-9944-350E0AB9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A5DF-C28E-9B43-AD70-9F188DEC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5BE3B-3FB8-4D44-BE31-303EBDAFC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020FD-0D59-054B-BA11-249331BF3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4572E-4225-C741-A7BC-933ABA16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0BB67-2743-B341-8CD0-2F215893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770E-D776-FA43-BD2A-4162831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A3CA-20D3-A44F-8E7E-987F9F59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168A7-C0C4-5A49-9CE4-22C13A82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05F9-BF61-C647-A767-DE4EAC3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6A000-341C-4845-9B3E-14B4B136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A2497-FC34-EE4C-888B-B2127894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B06C-B56B-2A45-895D-7E52CADA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B25A-E563-2845-B318-049A6F00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2187-3EE7-BE4F-96BE-DE86A0D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321D-51B6-684A-91FB-CFF0A127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B645-3994-6D4C-853B-23DBF197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DE71-B359-D949-88C5-A3197AD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2F94-19F8-2848-B0C4-F251FC9D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0632-CE98-E74B-994E-34367A79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251-5199-D042-B8CC-178303F9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76C86-C40A-214F-A798-7B320007D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40CB0-5AB5-4C4B-888E-31EBA1B3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B842A-5688-9E47-B0B9-D69DC1E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E5BE-DC1F-7747-A6FF-48C48D1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1194-F4BC-B34C-8F45-6EE8C54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BD28-83C3-5E4A-BD40-95C45A5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32E0-084F-9B4D-9097-85A9A4E4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43D6-F2A5-8648-BAA0-17345AEAD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42CE-6CEF-ED4A-B0DF-0BD095817011}" type="datetimeFigureOut"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FDB0-14C5-D44F-81ED-D24FB3EC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2F22-EBCF-9541-8F41-5C1A90380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007A-2C4D-9342-882B-4D73206C5B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B8027D-0B43-EE44-86D3-62E22D7F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54" y="-422747"/>
            <a:ext cx="2537108" cy="3052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783111-F136-E641-B383-60930DF29555}"/>
              </a:ext>
            </a:extLst>
          </p:cNvPr>
          <p:cNvSpPr txBox="1"/>
          <p:nvPr/>
        </p:nvSpPr>
        <p:spPr>
          <a:xfrm>
            <a:off x="2489703" y="579422"/>
            <a:ext cx="717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Wise Guides Pizzeria</a:t>
            </a:r>
          </a:p>
        </p:txBody>
      </p:sp>
    </p:spTree>
    <p:extLst>
      <p:ext uri="{BB962C8B-B14F-4D97-AF65-F5344CB8AC3E}">
        <p14:creationId xmlns:p14="http://schemas.microsoft.com/office/powerpoint/2010/main" val="49460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2018-07-20T00:43:58Z</dcterms:created>
  <dcterms:modified xsi:type="dcterms:W3CDTF">2018-07-20T00:49:31Z</dcterms:modified>
</cp:coreProperties>
</file>