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18" r:id="rId2"/>
  </p:sldMasterIdLst>
  <p:notesMasterIdLst>
    <p:notesMasterId r:id="rId4"/>
  </p:notesMasterIdLst>
  <p:handoutMasterIdLst>
    <p:handoutMasterId r:id="rId5"/>
  </p:handoutMasterIdLst>
  <p:sldIdLst>
    <p:sldId id="393" r:id="rId3"/>
  </p:sldIdLst>
  <p:sldSz cx="7559675" cy="10691813"/>
  <p:notesSz cx="6858000" cy="9144000"/>
  <p:defaultTextStyle>
    <a:defPPr>
      <a:defRPr lang="de-DE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7" userDrawn="1">
          <p15:clr>
            <a:srgbClr val="A4A3A4"/>
          </p15:clr>
        </p15:guide>
        <p15:guide id="3" orient="horz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2159E5-69EB-6507-2A2C-6755E650C527}" name="Nina Goebel" initials="NG" userId="ad04b14e6d1f100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Goebel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6C"/>
    <a:srgbClr val="D31D19"/>
    <a:srgbClr val="CBCFD2"/>
    <a:srgbClr val="7E898F"/>
    <a:srgbClr val="5E676C"/>
    <a:srgbClr val="0077BE"/>
    <a:srgbClr val="004D9B"/>
    <a:srgbClr val="002552"/>
    <a:srgbClr val="EA5451"/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2" autoAdjust="0"/>
    <p:restoredTop sz="86383" autoAdjust="0"/>
  </p:normalViewPr>
  <p:slideViewPr>
    <p:cSldViewPr snapToGrid="0" showGuides="1">
      <p:cViewPr>
        <p:scale>
          <a:sx n="198" d="100"/>
          <a:sy n="198" d="100"/>
        </p:scale>
        <p:origin x="-208" y="144"/>
      </p:cViewPr>
      <p:guideLst>
        <p:guide pos="317"/>
        <p:guide orient="horz"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BF2E8C-0EF6-48FB-8C8C-83E5930B26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6206BF-8893-4CF3-AF7E-EE67CEB009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570F-FD82-49F0-B696-2B7546BB01FD}" type="datetimeFigureOut">
              <a:rPr lang="de-DE" smtClean="0"/>
              <a:t>26.09.23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8356CC-BAFC-4B05-818F-7B8A36EB0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8EBFD-F86B-4A0D-B3C5-5F7EB64A44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03B0-E119-4BCD-9BDE-B23CF202D6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5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65712-CC01-4EEB-96F7-64B7891CA6B4}" type="datetimeFigureOut">
              <a:rPr lang="de-DE" smtClean="0"/>
              <a:t>26.09.23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D9D30-8414-458A-8EC3-63F2EE293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3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439A49-49A8-450A-B922-F791984A49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5544" y="5042612"/>
            <a:ext cx="1336675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81621D37-1F44-4ED0-83ED-4E40F13558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544" y="6446203"/>
            <a:ext cx="1327150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1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7A6C16DE-1918-4F05-B311-25BE05FCF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0" y="6446203"/>
            <a:ext cx="1327150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2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B3F0927B-7DC2-45AC-934D-775DF6505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0" y="6446203"/>
            <a:ext cx="1327150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3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739E1D-80B1-4C93-824B-7EC20C0ADD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4616" y="6446203"/>
            <a:ext cx="1327150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4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1" name="Bildplatzhalter 3">
            <a:extLst>
              <a:ext uri="{FF2B5EF4-FFF2-40B4-BE49-F238E27FC236}">
                <a16:creationId xmlns:a16="http://schemas.microsoft.com/office/drawing/2014/main" id="{00585CC0-B123-4AC6-9C07-F0BCD019B7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84941" y="5036894"/>
            <a:ext cx="1336675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Bildplatzhalter 3">
            <a:extLst>
              <a:ext uri="{FF2B5EF4-FFF2-40B4-BE49-F238E27FC236}">
                <a16:creationId xmlns:a16="http://schemas.microsoft.com/office/drawing/2014/main" id="{734F91D5-C7D4-4587-8D31-55DEA8CCE85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938058" y="5036894"/>
            <a:ext cx="1336675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3" name="Bildplatzhalter 3">
            <a:extLst>
              <a:ext uri="{FF2B5EF4-FFF2-40B4-BE49-F238E27FC236}">
                <a16:creationId xmlns:a16="http://schemas.microsoft.com/office/drawing/2014/main" id="{0F877E46-4DD9-45D7-AEA9-94DE5D9934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591175" y="5036894"/>
            <a:ext cx="1336675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AAB63FB9-E82A-4C93-98C9-A598690319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544" y="2886450"/>
            <a:ext cx="2978150" cy="151606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108000">
              <a:defRPr/>
            </a:lvl2pPr>
          </a:lstStyle>
          <a:p>
            <a:pPr lvl="0"/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Et </a:t>
            </a:r>
            <a:r>
              <a:rPr lang="de-DE" dirty="0" err="1"/>
              <a:t>odi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 </a:t>
            </a:r>
            <a:r>
              <a:rPr lang="de-DE" dirty="0" err="1"/>
              <a:t>volorum</a:t>
            </a:r>
            <a:r>
              <a:rPr lang="de-DE" dirty="0"/>
              <a:t> quam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quideliquas</a:t>
            </a:r>
            <a:r>
              <a:rPr lang="de-DE" dirty="0"/>
              <a:t> et </a:t>
            </a:r>
            <a:r>
              <a:rPr lang="de-DE" dirty="0" err="1"/>
              <a:t>diam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vendi</a:t>
            </a:r>
            <a:r>
              <a:rPr lang="de-DE" dirty="0"/>
              <a:t> </a:t>
            </a:r>
            <a:r>
              <a:rPr lang="de-DE" dirty="0" err="1"/>
              <a:t>sintior</a:t>
            </a:r>
            <a:r>
              <a:rPr lang="de-DE" dirty="0"/>
              <a:t> </a:t>
            </a:r>
            <a:r>
              <a:rPr lang="de-DE" dirty="0" err="1"/>
              <a:t>molorit</a:t>
            </a:r>
            <a:r>
              <a:rPr lang="de-DE" dirty="0"/>
              <a:t> </a:t>
            </a:r>
            <a:r>
              <a:rPr lang="de-DE" dirty="0" err="1"/>
              <a:t>aturibu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restius</a:t>
            </a:r>
            <a:r>
              <a:rPr lang="de-DE" dirty="0"/>
              <a:t> </a:t>
            </a:r>
            <a:r>
              <a:rPr lang="de-DE" dirty="0" err="1"/>
              <a:t>quaecumqui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officid</a:t>
            </a:r>
            <a:r>
              <a:rPr lang="de-DE" dirty="0"/>
              <a:t> et </a:t>
            </a:r>
            <a:r>
              <a:rPr lang="de-DE" dirty="0" err="1"/>
              <a:t>facculpa</a:t>
            </a:r>
            <a:r>
              <a:rPr lang="de-DE" dirty="0"/>
              <a:t> es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exerenet</a:t>
            </a:r>
            <a:r>
              <a:rPr lang="de-DE" dirty="0"/>
              <a:t>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rae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Quatia</a:t>
            </a:r>
            <a:r>
              <a:rPr lang="de-DE" dirty="0"/>
              <a:t> </a:t>
            </a:r>
            <a:r>
              <a:rPr lang="de-DE" dirty="0" err="1"/>
              <a:t>comnis</a:t>
            </a:r>
            <a:r>
              <a:rPr lang="de-DE" dirty="0"/>
              <a:t> </a:t>
            </a:r>
            <a:r>
              <a:rPr lang="de-DE" dirty="0" err="1"/>
              <a:t>maiorepedia</a:t>
            </a:r>
            <a:r>
              <a:rPr lang="de-DE" dirty="0"/>
              <a:t> </a:t>
            </a:r>
            <a:r>
              <a:rPr lang="de-DE" dirty="0" err="1"/>
              <a:t>nus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temoluptati</a:t>
            </a:r>
            <a:r>
              <a:rPr lang="de-DE" dirty="0"/>
              <a:t> </a:t>
            </a:r>
            <a:r>
              <a:rPr lang="de-DE" dirty="0" err="1"/>
              <a:t>ommolesse</a:t>
            </a:r>
            <a:r>
              <a:rPr lang="de-DE" dirty="0"/>
              <a:t> </a:t>
            </a:r>
            <a:r>
              <a:rPr lang="de-DE" dirty="0" err="1"/>
              <a:t>nonsend</a:t>
            </a:r>
            <a:r>
              <a:rPr lang="de-DE" dirty="0"/>
              <a:t> </a:t>
            </a:r>
            <a:r>
              <a:rPr lang="de-DE" dirty="0" err="1"/>
              <a:t>iorerfe</a:t>
            </a:r>
            <a:r>
              <a:rPr lang="de-DE" dirty="0"/>
              <a:t> </a:t>
            </a:r>
            <a:r>
              <a:rPr lang="de-DE" dirty="0" err="1"/>
              <a:t>rferias</a:t>
            </a:r>
            <a:r>
              <a:rPr lang="de-DE" dirty="0"/>
              <a:t> </a:t>
            </a:r>
            <a:r>
              <a:rPr lang="de-DE" dirty="0" err="1"/>
              <a:t>cusae</a:t>
            </a:r>
            <a:r>
              <a:rPr lang="de-DE" dirty="0"/>
              <a:t> </a:t>
            </a:r>
            <a:r>
              <a:rPr lang="de-DE" dirty="0" err="1"/>
              <a:t>digniss</a:t>
            </a:r>
            <a:r>
              <a:rPr lang="de-DE" dirty="0"/>
              <a:t> </a:t>
            </a:r>
            <a:r>
              <a:rPr lang="de-DE" dirty="0" err="1"/>
              <a:t>usaped</a:t>
            </a:r>
            <a:r>
              <a:rPr lang="de-DE" dirty="0"/>
              <a:t> </a:t>
            </a:r>
            <a:r>
              <a:rPr lang="de-DE" dirty="0" err="1"/>
              <a:t>mos</a:t>
            </a:r>
            <a:r>
              <a:rPr lang="de-DE" dirty="0"/>
              <a:t> </a:t>
            </a:r>
            <a:r>
              <a:rPr lang="de-DE" dirty="0" err="1"/>
              <a:t>denduci</a:t>
            </a:r>
            <a:r>
              <a:rPr lang="de-DE" dirty="0"/>
              <a:t> </a:t>
            </a:r>
            <a:r>
              <a:rPr lang="de-DE" dirty="0" err="1"/>
              <a:t>reiurer</a:t>
            </a:r>
            <a:r>
              <a:rPr lang="de-DE" dirty="0"/>
              <a:t> </a:t>
            </a:r>
            <a:r>
              <a:rPr lang="de-DE" dirty="0" err="1"/>
              <a:t>chilit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earisse</a:t>
            </a:r>
            <a:r>
              <a:rPr lang="de-DE" dirty="0"/>
              <a:t> </a:t>
            </a:r>
            <a:r>
              <a:rPr lang="de-DE" dirty="0" err="1"/>
              <a:t>ctemodi</a:t>
            </a:r>
            <a:r>
              <a:rPr lang="de-DE" dirty="0"/>
              <a:t> </a:t>
            </a:r>
            <a:r>
              <a:rPr lang="de-DE" dirty="0" err="1"/>
              <a:t>orehent</a:t>
            </a:r>
            <a:r>
              <a:rPr lang="de-DE" dirty="0"/>
              <a:t>,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sint</a:t>
            </a:r>
            <a:r>
              <a:rPr lang="de-DE" dirty="0"/>
              <a:t>.</a:t>
            </a:r>
          </a:p>
        </p:txBody>
      </p:sp>
      <p:sp>
        <p:nvSpPr>
          <p:cNvPr id="40" name="Textplatzhalter 26">
            <a:extLst>
              <a:ext uri="{FF2B5EF4-FFF2-40B4-BE49-F238E27FC236}">
                <a16:creationId xmlns:a16="http://schemas.microsoft.com/office/drawing/2014/main" id="{45BFE2E0-1595-4369-9C3E-271AC9E981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37000" y="2886450"/>
            <a:ext cx="2981325" cy="1516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Method 1</a:t>
            </a:r>
            <a:br>
              <a:rPr lang="de-DE" dirty="0"/>
            </a:br>
            <a:r>
              <a:rPr lang="de-DE" dirty="0" err="1"/>
              <a:t>Obissum</a:t>
            </a:r>
            <a:r>
              <a:rPr lang="de-DE" dirty="0"/>
              <a:t> </a:t>
            </a:r>
            <a:r>
              <a:rPr lang="de-DE" dirty="0" err="1"/>
              <a:t>endae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comni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libus</a:t>
            </a:r>
            <a:r>
              <a:rPr lang="de-DE" dirty="0"/>
              <a:t> </a:t>
            </a:r>
            <a:r>
              <a:rPr lang="de-DE" dirty="0" err="1"/>
              <a:t>mollupt</a:t>
            </a:r>
            <a:r>
              <a:rPr lang="de-DE" dirty="0"/>
              <a:t> </a:t>
            </a:r>
            <a:r>
              <a:rPr lang="de-DE" dirty="0" err="1"/>
              <a:t>atiust</a:t>
            </a:r>
            <a:r>
              <a:rPr lang="de-DE" dirty="0"/>
              <a:t>, </a:t>
            </a:r>
            <a:r>
              <a:rPr lang="de-DE" dirty="0" err="1"/>
              <a:t>quisitaquas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Adit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adi</a:t>
            </a:r>
            <a:r>
              <a:rPr lang="de-DE" dirty="0"/>
              <a:t> </a:t>
            </a:r>
            <a:r>
              <a:rPr lang="de-DE" dirty="0" err="1"/>
              <a:t>siminve</a:t>
            </a:r>
            <a:r>
              <a:rPr lang="de-DE" dirty="0"/>
              <a:t> </a:t>
            </a:r>
            <a:r>
              <a:rPr lang="de-DE" dirty="0" err="1"/>
              <a:t>libusam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volenimi</a:t>
            </a:r>
            <a:r>
              <a:rPr lang="de-DE" dirty="0"/>
              <a:t>, </a:t>
            </a:r>
            <a:r>
              <a:rPr lang="de-DE" dirty="0" err="1"/>
              <a:t>tet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 lab </a:t>
            </a:r>
            <a:r>
              <a:rPr lang="de-DE" dirty="0" err="1"/>
              <a:t>invellacil</a:t>
            </a:r>
            <a:r>
              <a:rPr lang="de-DE" dirty="0"/>
              <a:t> </a:t>
            </a:r>
            <a:r>
              <a:rPr lang="de-DE" dirty="0" err="1"/>
              <a:t>endam</a:t>
            </a:r>
            <a:r>
              <a:rPr lang="de-DE" dirty="0"/>
              <a:t> </a:t>
            </a:r>
            <a:r>
              <a:rPr lang="de-DE" dirty="0" err="1"/>
              <a:t>quodios</a:t>
            </a:r>
            <a:r>
              <a:rPr lang="de-DE" dirty="0"/>
              <a:t> </a:t>
            </a:r>
            <a:r>
              <a:rPr lang="de-DE" dirty="0" err="1"/>
              <a:t>sendandus</a:t>
            </a:r>
            <a:r>
              <a:rPr lang="de-DE" dirty="0"/>
              <a:t> </a:t>
            </a:r>
            <a:r>
              <a:rPr lang="de-DE" dirty="0" err="1"/>
              <a:t>repedit</a:t>
            </a:r>
            <a:r>
              <a:rPr lang="de-DE" dirty="0"/>
              <a:t> </a:t>
            </a:r>
            <a:r>
              <a:rPr lang="de-DE" dirty="0" err="1"/>
              <a:t>restium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quostib</a:t>
            </a:r>
            <a:r>
              <a:rPr lang="de-DE" dirty="0"/>
              <a:t> </a:t>
            </a:r>
            <a:r>
              <a:rPr lang="de-DE" dirty="0" err="1"/>
              <a:t>eaquid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conem</a:t>
            </a:r>
            <a:r>
              <a:rPr lang="de-DE" dirty="0"/>
              <a:t> simus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et </a:t>
            </a:r>
            <a:r>
              <a:rPr lang="de-DE" dirty="0" err="1"/>
              <a:t>eatur</a:t>
            </a:r>
            <a:r>
              <a:rPr lang="de-DE" dirty="0"/>
              <a:t>, es 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, et </a:t>
            </a:r>
            <a:r>
              <a:rPr lang="de-DE" dirty="0" err="1"/>
              <a:t>oditio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Method 2</a:t>
            </a:r>
            <a:br>
              <a:rPr lang="de-DE" dirty="0"/>
            </a:br>
            <a:r>
              <a:rPr lang="de-DE" dirty="0" err="1"/>
              <a:t>Equam</a:t>
            </a:r>
            <a:r>
              <a:rPr lang="de-DE" dirty="0"/>
              <a:t> </a:t>
            </a:r>
            <a:r>
              <a:rPr lang="de-DE" dirty="0" err="1"/>
              <a:t>inulparumqui</a:t>
            </a:r>
            <a:r>
              <a:rPr lang="de-DE" dirty="0"/>
              <a:t> </a:t>
            </a:r>
            <a:r>
              <a:rPr lang="de-DE" dirty="0" err="1"/>
              <a:t>officidebiti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conseremqui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</a:t>
            </a:r>
            <a:r>
              <a:rPr lang="de-DE" dirty="0" err="1"/>
              <a:t>estor</a:t>
            </a:r>
            <a:r>
              <a:rPr lang="de-DE" dirty="0"/>
              <a:t> </a:t>
            </a:r>
            <a:r>
              <a:rPr lang="de-DE" dirty="0" err="1"/>
              <a:t>simusda</a:t>
            </a:r>
            <a:r>
              <a:rPr lang="de-DE" dirty="0"/>
              <a:t> sed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dolorerum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Itam</a:t>
            </a:r>
            <a:r>
              <a:rPr lang="de-DE" dirty="0"/>
              <a:t> </a:t>
            </a:r>
            <a:r>
              <a:rPr lang="de-DE" dirty="0" err="1"/>
              <a:t>quosa</a:t>
            </a:r>
            <a:r>
              <a:rPr lang="de-DE" dirty="0"/>
              <a:t> </a:t>
            </a:r>
            <a:r>
              <a:rPr lang="de-DE" dirty="0" err="1"/>
              <a:t>cora</a:t>
            </a:r>
            <a:r>
              <a:rPr lang="de-DE" dirty="0"/>
              <a:t> </a:t>
            </a:r>
            <a:r>
              <a:rPr lang="de-DE" dirty="0" err="1"/>
              <a:t>vit</a:t>
            </a:r>
            <a:r>
              <a:rPr lang="de-DE" dirty="0"/>
              <a:t> </a:t>
            </a:r>
            <a:r>
              <a:rPr lang="de-DE" dirty="0" err="1"/>
              <a:t>ullate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et, non cum </a:t>
            </a:r>
            <a:r>
              <a:rPr lang="de-DE" dirty="0" err="1"/>
              <a:t>venimpos</a:t>
            </a:r>
            <a:r>
              <a:rPr lang="de-DE" dirty="0"/>
              <a:t> a </a:t>
            </a:r>
            <a:r>
              <a:rPr lang="de-DE" dirty="0" err="1"/>
              <a:t>denestia</a:t>
            </a:r>
            <a:r>
              <a:rPr lang="de-DE" dirty="0"/>
              <a:t> </a:t>
            </a:r>
            <a:r>
              <a:rPr lang="de-DE" dirty="0" err="1"/>
              <a:t>cullabore</a:t>
            </a:r>
            <a:r>
              <a:rPr lang="de-DE" dirty="0"/>
              <a:t> </a:t>
            </a:r>
            <a:r>
              <a:rPr lang="de-DE" dirty="0" err="1"/>
              <a:t>rem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dem </a:t>
            </a:r>
            <a:r>
              <a:rPr lang="de-DE" dirty="0" err="1"/>
              <a:t>cus</a:t>
            </a:r>
            <a:r>
              <a:rPr lang="de-DE" dirty="0"/>
              <a:t>,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eostisc</a:t>
            </a:r>
            <a:r>
              <a:rPr lang="de-DE" dirty="0"/>
              <a:t> </a:t>
            </a:r>
            <a:r>
              <a:rPr lang="de-DE" dirty="0" err="1"/>
              <a:t>idererspiet</a:t>
            </a:r>
            <a:r>
              <a:rPr lang="de-DE" dirty="0"/>
              <a:t> </a:t>
            </a:r>
            <a:r>
              <a:rPr lang="de-DE" dirty="0" err="1"/>
              <a:t>evelestibus</a:t>
            </a:r>
            <a:r>
              <a:rPr lang="de-DE" dirty="0"/>
              <a:t> es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moloreste</a:t>
            </a:r>
            <a:r>
              <a:rPr lang="de-DE" dirty="0"/>
              <a:t> </a:t>
            </a:r>
            <a:r>
              <a:rPr lang="de-DE" dirty="0" err="1"/>
              <a:t>cuptatem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.</a:t>
            </a:r>
          </a:p>
        </p:txBody>
      </p:sp>
      <p:sp>
        <p:nvSpPr>
          <p:cNvPr id="41" name="Textplatzhalter 26">
            <a:extLst>
              <a:ext uri="{FF2B5EF4-FFF2-40B4-BE49-F238E27FC236}">
                <a16:creationId xmlns:a16="http://schemas.microsoft.com/office/drawing/2014/main" id="{08DDC10D-9A31-4ADA-974E-1B8936370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577" y="1019320"/>
            <a:ext cx="1887273" cy="1401016"/>
          </a:xfrm>
        </p:spPr>
        <p:txBody>
          <a:bodyPr anchor="ctr" anchorCtr="0"/>
          <a:lstStyle>
            <a:lvl1pPr>
              <a:defRPr>
                <a:solidFill>
                  <a:schemeClr val="accent2"/>
                </a:solidFill>
              </a:defRPr>
            </a:lvl1pPr>
            <a:lvl3pPr>
              <a:defRPr/>
            </a:lvl3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1, </a:t>
            </a:r>
            <a:r>
              <a:rPr lang="de-DE" dirty="0" err="1"/>
              <a:t>Author</a:t>
            </a:r>
            <a:r>
              <a:rPr lang="de-DE" dirty="0"/>
              <a:t> 2, </a:t>
            </a:r>
            <a:r>
              <a:rPr lang="de-DE" dirty="0" err="1"/>
              <a:t>Author</a:t>
            </a:r>
            <a:r>
              <a:rPr lang="de-DE" dirty="0"/>
              <a:t> 3…</a:t>
            </a:r>
          </a:p>
          <a:p>
            <a:pPr lvl="2"/>
            <a:r>
              <a:rPr lang="de-DE" dirty="0"/>
              <a:t>1Klinik/Zentrum/Arbeits- oder Sonderbereich, 2Klinik/Zentrum/Arbeits- oder Sonderbereich, 3Klinik/Zentrum/Arbeits- oder Sonderbereich, 4Klinik/Zentrum/Arbeits- oder Sonderbereich, 5Klinik/Zentrum/Arbeits- oder Sonderbereich</a:t>
            </a:r>
          </a:p>
        </p:txBody>
      </p:sp>
      <p:sp>
        <p:nvSpPr>
          <p:cNvPr id="42" name="Textplatzhalter 26">
            <a:extLst>
              <a:ext uri="{FF2B5EF4-FFF2-40B4-BE49-F238E27FC236}">
                <a16:creationId xmlns:a16="http://schemas.microsoft.com/office/drawing/2014/main" id="{AFF4E47A-64A1-4BE9-B1B1-19E41D63F6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544" y="8678862"/>
            <a:ext cx="6287294" cy="708977"/>
          </a:xfrm>
        </p:spPr>
        <p:txBody>
          <a:bodyPr numCol="2" spcCol="324000"/>
          <a:lstStyle>
            <a:lvl1pPr>
              <a:defRPr/>
            </a:lvl1pPr>
          </a:lstStyle>
          <a:p>
            <a:pPr lvl="0"/>
            <a:r>
              <a:rPr lang="de-DE" dirty="0" err="1"/>
              <a:t>Totaessit</a:t>
            </a:r>
            <a:r>
              <a:rPr lang="de-DE" dirty="0"/>
              <a:t>, </a:t>
            </a:r>
            <a:r>
              <a:rPr lang="de-DE" dirty="0" err="1"/>
              <a:t>sunt</a:t>
            </a:r>
            <a:r>
              <a:rPr lang="de-DE" dirty="0"/>
              <a:t> </a:t>
            </a:r>
            <a:r>
              <a:rPr lang="de-DE" dirty="0" err="1"/>
              <a:t>fugiasi</a:t>
            </a:r>
            <a:r>
              <a:rPr lang="de-DE" dirty="0"/>
              <a:t> nos </a:t>
            </a:r>
            <a:r>
              <a:rPr lang="de-DE" dirty="0" err="1"/>
              <a:t>ressus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offic</a:t>
            </a:r>
            <a:r>
              <a:rPr lang="de-DE" dirty="0"/>
              <a:t> </a:t>
            </a:r>
            <a:r>
              <a:rPr lang="de-DE" dirty="0" err="1"/>
              <a:t>tenihil</a:t>
            </a:r>
            <a:r>
              <a:rPr lang="de-DE" dirty="0"/>
              <a:t> et, </a:t>
            </a:r>
            <a:r>
              <a:rPr lang="de-DE" dirty="0" err="1"/>
              <a:t>alibera</a:t>
            </a:r>
            <a:r>
              <a:rPr lang="de-DE" dirty="0"/>
              <a:t> et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autem</a:t>
            </a:r>
            <a:r>
              <a:rPr lang="de-DE" dirty="0"/>
              <a:t>. </a:t>
            </a:r>
            <a:r>
              <a:rPr lang="de-DE" dirty="0" err="1"/>
              <a:t>Nequi</a:t>
            </a:r>
            <a:r>
              <a:rPr lang="de-DE" dirty="0"/>
              <a:t> </a:t>
            </a:r>
            <a:r>
              <a:rPr lang="de-DE" dirty="0" err="1"/>
              <a:t>remporianis</a:t>
            </a:r>
            <a:r>
              <a:rPr lang="de-DE" dirty="0"/>
              <a:t> </a:t>
            </a:r>
            <a:r>
              <a:rPr lang="de-DE" dirty="0" err="1"/>
              <a:t>plabo</a:t>
            </a:r>
            <a:r>
              <a:rPr lang="de-DE" dirty="0"/>
              <a:t>.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quam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</a:t>
            </a:r>
            <a:r>
              <a:rPr lang="de-DE" dirty="0" err="1"/>
              <a:t>eatium</a:t>
            </a:r>
            <a:r>
              <a:rPr lang="de-DE" dirty="0"/>
              <a:t> </a:t>
            </a:r>
            <a:r>
              <a:rPr lang="de-DE" dirty="0" err="1"/>
              <a:t>quodi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illacca</a:t>
            </a:r>
            <a:r>
              <a:rPr lang="de-DE" dirty="0"/>
              <a:t> </a:t>
            </a:r>
            <a:r>
              <a:rPr lang="de-DE" dirty="0" err="1"/>
              <a:t>turenti</a:t>
            </a:r>
            <a:r>
              <a:rPr lang="de-DE" dirty="0"/>
              <a:t> </a:t>
            </a:r>
            <a:r>
              <a:rPr lang="de-DE" dirty="0" err="1"/>
              <a:t>nonse</a:t>
            </a:r>
            <a:r>
              <a:rPr lang="de-DE" dirty="0"/>
              <a:t> </a:t>
            </a:r>
            <a:r>
              <a:rPr lang="de-DE" dirty="0" err="1"/>
              <a:t>vendanit</a:t>
            </a:r>
            <a:r>
              <a:rPr lang="de-DE" dirty="0"/>
              <a:t> </a:t>
            </a:r>
            <a:r>
              <a:rPr lang="de-DE" dirty="0" err="1"/>
              <a:t>aritatus</a:t>
            </a:r>
            <a:r>
              <a:rPr lang="de-DE" dirty="0"/>
              <a:t> </a:t>
            </a:r>
            <a:r>
              <a:rPr lang="de-DE" dirty="0" err="1"/>
              <a:t>dolorercimus</a:t>
            </a:r>
            <a:r>
              <a:rPr lang="de-DE" dirty="0"/>
              <a:t> quam </a:t>
            </a:r>
            <a:r>
              <a:rPr lang="de-DE" dirty="0" err="1"/>
              <a:t>haria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doluptas</a:t>
            </a:r>
            <a:r>
              <a:rPr lang="de-DE" dirty="0"/>
              <a:t> ad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adisquam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nitibus</a:t>
            </a:r>
            <a:r>
              <a:rPr lang="de-DE" dirty="0"/>
              <a:t>. Il </a:t>
            </a:r>
            <a:r>
              <a:rPr lang="de-DE" dirty="0" err="1"/>
              <a:t>magnien</a:t>
            </a:r>
            <a:r>
              <a:rPr lang="de-DE" dirty="0"/>
              <a:t> </a:t>
            </a:r>
            <a:r>
              <a:rPr lang="de-DE" dirty="0" err="1"/>
              <a:t>tiorescipsam</a:t>
            </a:r>
            <a:r>
              <a:rPr lang="de-DE" dirty="0"/>
              <a:t> et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vellupt</a:t>
            </a:r>
            <a:r>
              <a:rPr lang="de-DE" dirty="0"/>
              <a:t> </a:t>
            </a:r>
            <a:r>
              <a:rPr lang="de-DE" dirty="0" err="1"/>
              <a:t>atibusda</a:t>
            </a:r>
            <a:r>
              <a:rPr lang="de-DE" dirty="0"/>
              <a:t> </a:t>
            </a:r>
            <a:r>
              <a:rPr lang="de-DE" dirty="0" err="1"/>
              <a:t>perioriam</a:t>
            </a:r>
            <a:r>
              <a:rPr lang="de-DE" dirty="0"/>
              <a:t> </a:t>
            </a:r>
            <a:r>
              <a:rPr lang="de-DE" dirty="0" err="1"/>
              <a:t>sequiae</a:t>
            </a:r>
            <a:r>
              <a:rPr lang="de-DE" dirty="0"/>
              <a:t> </a:t>
            </a:r>
            <a:r>
              <a:rPr lang="de-DE" dirty="0" err="1"/>
              <a:t>aute</a:t>
            </a:r>
            <a:r>
              <a:rPr lang="de-DE" dirty="0"/>
              <a:t> </a:t>
            </a:r>
            <a:r>
              <a:rPr lang="de-DE" dirty="0" err="1"/>
              <a:t>doluptam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</a:t>
            </a:r>
            <a:r>
              <a:rPr lang="de-DE" dirty="0" err="1"/>
              <a:t>idebit</a:t>
            </a:r>
            <a:r>
              <a:rPr lang="de-DE" dirty="0"/>
              <a:t>, </a:t>
            </a:r>
            <a:r>
              <a:rPr lang="de-DE" dirty="0" err="1"/>
              <a:t>temporem</a:t>
            </a:r>
            <a:r>
              <a:rPr lang="de-DE" dirty="0"/>
              <a:t> am, </a:t>
            </a:r>
            <a:r>
              <a:rPr lang="de-DE" dirty="0" err="1"/>
              <a:t>omnihil</a:t>
            </a:r>
            <a:r>
              <a:rPr lang="de-DE" dirty="0"/>
              <a:t> </a:t>
            </a:r>
            <a:r>
              <a:rPr lang="de-DE" dirty="0" err="1"/>
              <a:t>igento</a:t>
            </a:r>
            <a:r>
              <a:rPr lang="de-DE" dirty="0"/>
              <a:t> </a:t>
            </a:r>
            <a:r>
              <a:rPr lang="de-DE" dirty="0" err="1"/>
              <a:t>optate</a:t>
            </a:r>
            <a:r>
              <a:rPr lang="de-DE" dirty="0"/>
              <a:t> et </a:t>
            </a:r>
            <a:r>
              <a:rPr lang="de-DE" dirty="0" err="1"/>
              <a:t>peria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di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. </a:t>
            </a:r>
            <a:r>
              <a:rPr lang="de-DE" dirty="0" err="1"/>
              <a:t>Tem</a:t>
            </a:r>
            <a:r>
              <a:rPr lang="de-DE" dirty="0"/>
              <a:t> </a:t>
            </a:r>
            <a:r>
              <a:rPr lang="de-DE" dirty="0" err="1"/>
              <a:t>nam</a:t>
            </a:r>
            <a:r>
              <a:rPr lang="de-DE" dirty="0"/>
              <a:t> recte </a:t>
            </a:r>
            <a:r>
              <a:rPr lang="de-DE" dirty="0" err="1"/>
              <a:t>prepe</a:t>
            </a:r>
            <a:r>
              <a:rPr lang="de-DE" dirty="0"/>
              <a:t> </a:t>
            </a:r>
            <a:r>
              <a:rPr lang="de-DE" dirty="0" err="1"/>
              <a:t>dolorit</a:t>
            </a:r>
            <a:r>
              <a:rPr lang="de-DE" dirty="0"/>
              <a:t> </a:t>
            </a:r>
            <a:r>
              <a:rPr lang="de-DE" dirty="0" err="1"/>
              <a:t>asperci</a:t>
            </a:r>
            <a:r>
              <a:rPr lang="de-DE" dirty="0"/>
              <a:t> </a:t>
            </a:r>
            <a:r>
              <a:rPr lang="de-DE" dirty="0" err="1"/>
              <a:t>tatempores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nemquam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audia</a:t>
            </a:r>
            <a:r>
              <a:rPr lang="de-DE" dirty="0"/>
              <a:t> </a:t>
            </a:r>
            <a:r>
              <a:rPr lang="de-DE" dirty="0" err="1"/>
              <a:t>doles</a:t>
            </a:r>
            <a:r>
              <a:rPr lang="de-DE" dirty="0"/>
              <a:t> </a:t>
            </a:r>
            <a:r>
              <a:rPr lang="de-DE" dirty="0" err="1"/>
              <a:t>eaque</a:t>
            </a:r>
            <a:r>
              <a:rPr lang="de-DE" dirty="0"/>
              <a:t> la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nobisita</a:t>
            </a:r>
            <a:r>
              <a:rPr lang="de-DE" dirty="0"/>
              <a:t> </a:t>
            </a:r>
            <a:r>
              <a:rPr lang="de-DE" dirty="0" err="1"/>
              <a:t>eium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inctum</a:t>
            </a:r>
            <a:r>
              <a:rPr lang="de-DE" dirty="0"/>
              <a:t> </a:t>
            </a:r>
            <a:r>
              <a:rPr lang="de-DE" dirty="0" err="1"/>
              <a:t>sapienimo</a:t>
            </a:r>
            <a:r>
              <a:rPr lang="de-DE" dirty="0"/>
              <a:t>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09E2D779-000B-4F50-9653-F0B49785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969" y="9694165"/>
            <a:ext cx="2947988" cy="230880"/>
          </a:xfrm>
        </p:spPr>
        <p:txBody>
          <a:bodyPr/>
          <a:lstStyle>
            <a:lvl3pPr marL="36000" indent="-36000">
              <a:spcAft>
                <a:spcPts val="0"/>
              </a:spcAft>
              <a:buFont typeface="+mj-lt"/>
              <a:buAutoNum type="arabicPeriod"/>
              <a:defRPr/>
            </a:lvl3pPr>
          </a:lstStyle>
          <a:p>
            <a:pPr lvl="2"/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  <a:p>
            <a:pPr lvl="2"/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03EEF5-6C5C-43DC-8100-AD02E2F625E7}"/>
              </a:ext>
            </a:extLst>
          </p:cNvPr>
          <p:cNvCxnSpPr/>
          <p:nvPr userDrawn="1"/>
        </p:nvCxnSpPr>
        <p:spPr>
          <a:xfrm>
            <a:off x="638969" y="954722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974A2A21-A21C-41BF-AC82-B5A7BDBCA0A6}"/>
              </a:ext>
            </a:extLst>
          </p:cNvPr>
          <p:cNvSpPr txBox="1"/>
          <p:nvPr userDrawn="1"/>
        </p:nvSpPr>
        <p:spPr>
          <a:xfrm>
            <a:off x="631825" y="9603359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955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sz="5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56" name="Fußzeilenplatzhalter 4">
            <a:extLst>
              <a:ext uri="{FF2B5EF4-FFF2-40B4-BE49-F238E27FC236}">
                <a16:creationId xmlns:a16="http://schemas.microsoft.com/office/drawing/2014/main" id="{6267159F-476D-4A3D-BCF5-625F3097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0B72BD-7A1C-054A-2D74-A22FBE96646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544" y="2476015"/>
            <a:ext cx="2422456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2DB4614-72D4-AE23-DEE4-99D8A42A7F5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37000" y="2476015"/>
            <a:ext cx="2506133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277C0D6-F1E3-8BA7-2095-8B2EBE9A35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544" y="4558815"/>
            <a:ext cx="2490189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DDFE65F1-5BA8-AE3F-6253-E00D8AB7AE8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544" y="8253028"/>
            <a:ext cx="2168456" cy="264208"/>
          </a:xfrm>
          <a:solidFill>
            <a:schemeClr val="bg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C371D0-FCD5-431A-34B2-0CE8B1BAB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723" y="1012077"/>
            <a:ext cx="4086038" cy="1408259"/>
          </a:xfrm>
        </p:spPr>
        <p:txBody>
          <a:bodyPr anchor="ctr"/>
          <a:lstStyle>
            <a:lvl1pPr>
              <a:lnSpc>
                <a:spcPts val="2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 in an A4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poster</a:t>
            </a:r>
            <a:r>
              <a:rPr lang="de-DE" dirty="0"/>
              <a:t>, min.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Charité Office Regular</a:t>
            </a:r>
          </a:p>
        </p:txBody>
      </p:sp>
    </p:spTree>
    <p:extLst>
      <p:ext uri="{BB962C8B-B14F-4D97-AF65-F5344CB8AC3E}">
        <p14:creationId xmlns:p14="http://schemas.microsoft.com/office/powerpoint/2010/main" val="14623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C11D308-50F0-7B1F-3090-3A14417386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545" y="2476015"/>
            <a:ext cx="2422456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87417A39-DA11-3171-45A7-AF80E7EFEB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37000" y="2476015"/>
            <a:ext cx="2497667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38B6EF2-2B70-8526-4F0B-A60E21A2C58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544" y="4558815"/>
            <a:ext cx="2491367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ACFCE8-0FF6-BBCA-D027-CBEA098C096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544" y="8253028"/>
            <a:ext cx="2168456" cy="264208"/>
          </a:xfrm>
          <a:solidFill>
            <a:schemeClr val="bg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EAD6FE4-413B-48B5-A6C3-F8A36DDB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723" y="1012077"/>
            <a:ext cx="4086038" cy="1408259"/>
          </a:xfrm>
        </p:spPr>
        <p:txBody>
          <a:bodyPr anchor="ctr"/>
          <a:lstStyle>
            <a:lvl1pPr>
              <a:lnSpc>
                <a:spcPts val="2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 in an A4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poster</a:t>
            </a:r>
            <a:r>
              <a:rPr lang="de-DE" dirty="0"/>
              <a:t>, min.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Charité Office Regular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F7D8D8B6-5F19-4FE0-8D18-60934C5DA8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5544" y="5028053"/>
            <a:ext cx="1882776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9CBDD929-6082-4CEE-9D46-C4D46CB93E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544" y="6446203"/>
            <a:ext cx="1882775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1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410B7509-2F8F-4B2C-AC20-FD094CE37F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30488" y="6446203"/>
            <a:ext cx="1887273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2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A164D624-7AA1-4D0A-82A8-95DC427F77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576" y="6446203"/>
            <a:ext cx="1887273" cy="1516062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3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3" name="Bildplatzhalter 3">
            <a:extLst>
              <a:ext uri="{FF2B5EF4-FFF2-40B4-BE49-F238E27FC236}">
                <a16:creationId xmlns:a16="http://schemas.microsoft.com/office/drawing/2014/main" id="{33EE2B75-CD35-41E9-8E51-9FA37D96A23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30489" y="5028053"/>
            <a:ext cx="1892300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4" name="Bildplatzhalter 3">
            <a:extLst>
              <a:ext uri="{FF2B5EF4-FFF2-40B4-BE49-F238E27FC236}">
                <a16:creationId xmlns:a16="http://schemas.microsoft.com/office/drawing/2014/main" id="{BBC9D089-D8A9-4957-B55E-814F7A0E6D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45076" y="5028053"/>
            <a:ext cx="1873249" cy="12299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F3E8D99F-EE4A-4023-A0F0-459A38C99D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544" y="2886450"/>
            <a:ext cx="2978150" cy="151606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108000">
              <a:defRPr/>
            </a:lvl2pPr>
          </a:lstStyle>
          <a:p>
            <a:pPr lvl="0"/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Et </a:t>
            </a:r>
            <a:r>
              <a:rPr lang="de-DE" dirty="0" err="1"/>
              <a:t>odi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 </a:t>
            </a:r>
            <a:r>
              <a:rPr lang="de-DE" dirty="0" err="1"/>
              <a:t>volorum</a:t>
            </a:r>
            <a:r>
              <a:rPr lang="de-DE" dirty="0"/>
              <a:t> quam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quideliquas</a:t>
            </a:r>
            <a:r>
              <a:rPr lang="de-DE" dirty="0"/>
              <a:t> et </a:t>
            </a:r>
            <a:r>
              <a:rPr lang="de-DE" dirty="0" err="1"/>
              <a:t>diam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vendi</a:t>
            </a:r>
            <a:r>
              <a:rPr lang="de-DE" dirty="0"/>
              <a:t> </a:t>
            </a:r>
            <a:r>
              <a:rPr lang="de-DE" dirty="0" err="1"/>
              <a:t>sintior</a:t>
            </a:r>
            <a:r>
              <a:rPr lang="de-DE" dirty="0"/>
              <a:t> </a:t>
            </a:r>
            <a:r>
              <a:rPr lang="de-DE" dirty="0" err="1"/>
              <a:t>molorit</a:t>
            </a:r>
            <a:r>
              <a:rPr lang="de-DE" dirty="0"/>
              <a:t> </a:t>
            </a:r>
            <a:r>
              <a:rPr lang="de-DE" dirty="0" err="1"/>
              <a:t>aturibu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restius</a:t>
            </a:r>
            <a:r>
              <a:rPr lang="de-DE" dirty="0"/>
              <a:t> </a:t>
            </a:r>
            <a:r>
              <a:rPr lang="de-DE" dirty="0" err="1"/>
              <a:t>quaecumqui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officid</a:t>
            </a:r>
            <a:r>
              <a:rPr lang="de-DE" dirty="0"/>
              <a:t> et </a:t>
            </a:r>
            <a:r>
              <a:rPr lang="de-DE" dirty="0" err="1"/>
              <a:t>facculpa</a:t>
            </a:r>
            <a:r>
              <a:rPr lang="de-DE" dirty="0"/>
              <a:t> es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exerenet</a:t>
            </a:r>
            <a:r>
              <a:rPr lang="de-DE" dirty="0"/>
              <a:t>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rae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Quatia</a:t>
            </a:r>
            <a:r>
              <a:rPr lang="de-DE" dirty="0"/>
              <a:t> </a:t>
            </a:r>
            <a:r>
              <a:rPr lang="de-DE" dirty="0" err="1"/>
              <a:t>comnis</a:t>
            </a:r>
            <a:r>
              <a:rPr lang="de-DE" dirty="0"/>
              <a:t> </a:t>
            </a:r>
            <a:r>
              <a:rPr lang="de-DE" dirty="0" err="1"/>
              <a:t>maiorepedia</a:t>
            </a:r>
            <a:r>
              <a:rPr lang="de-DE" dirty="0"/>
              <a:t> </a:t>
            </a:r>
            <a:r>
              <a:rPr lang="de-DE" dirty="0" err="1"/>
              <a:t>nus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temoluptati</a:t>
            </a:r>
            <a:r>
              <a:rPr lang="de-DE" dirty="0"/>
              <a:t> </a:t>
            </a:r>
            <a:r>
              <a:rPr lang="de-DE" dirty="0" err="1"/>
              <a:t>ommolesse</a:t>
            </a:r>
            <a:r>
              <a:rPr lang="de-DE" dirty="0"/>
              <a:t> </a:t>
            </a:r>
            <a:r>
              <a:rPr lang="de-DE" dirty="0" err="1"/>
              <a:t>nonsend</a:t>
            </a:r>
            <a:r>
              <a:rPr lang="de-DE" dirty="0"/>
              <a:t> </a:t>
            </a:r>
            <a:r>
              <a:rPr lang="de-DE" dirty="0" err="1"/>
              <a:t>iorerfe</a:t>
            </a:r>
            <a:r>
              <a:rPr lang="de-DE" dirty="0"/>
              <a:t> </a:t>
            </a:r>
            <a:r>
              <a:rPr lang="de-DE" dirty="0" err="1"/>
              <a:t>rferias</a:t>
            </a:r>
            <a:r>
              <a:rPr lang="de-DE" dirty="0"/>
              <a:t> </a:t>
            </a:r>
            <a:r>
              <a:rPr lang="de-DE" dirty="0" err="1"/>
              <a:t>cusae</a:t>
            </a:r>
            <a:r>
              <a:rPr lang="de-DE" dirty="0"/>
              <a:t> </a:t>
            </a:r>
            <a:r>
              <a:rPr lang="de-DE" dirty="0" err="1"/>
              <a:t>digniss</a:t>
            </a:r>
            <a:r>
              <a:rPr lang="de-DE" dirty="0"/>
              <a:t> </a:t>
            </a:r>
            <a:r>
              <a:rPr lang="de-DE" dirty="0" err="1"/>
              <a:t>usaped</a:t>
            </a:r>
            <a:r>
              <a:rPr lang="de-DE" dirty="0"/>
              <a:t> </a:t>
            </a:r>
            <a:r>
              <a:rPr lang="de-DE" dirty="0" err="1"/>
              <a:t>mos</a:t>
            </a:r>
            <a:r>
              <a:rPr lang="de-DE" dirty="0"/>
              <a:t> </a:t>
            </a:r>
            <a:r>
              <a:rPr lang="de-DE" dirty="0" err="1"/>
              <a:t>denduci</a:t>
            </a:r>
            <a:r>
              <a:rPr lang="de-DE" dirty="0"/>
              <a:t> </a:t>
            </a:r>
            <a:r>
              <a:rPr lang="de-DE" dirty="0" err="1"/>
              <a:t>reiurer</a:t>
            </a:r>
            <a:r>
              <a:rPr lang="de-DE" dirty="0"/>
              <a:t> </a:t>
            </a:r>
            <a:r>
              <a:rPr lang="de-DE" dirty="0" err="1"/>
              <a:t>chilit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earisse</a:t>
            </a:r>
            <a:r>
              <a:rPr lang="de-DE" dirty="0"/>
              <a:t> </a:t>
            </a:r>
            <a:r>
              <a:rPr lang="de-DE" dirty="0" err="1"/>
              <a:t>ctemodi</a:t>
            </a:r>
            <a:r>
              <a:rPr lang="de-DE" dirty="0"/>
              <a:t> </a:t>
            </a:r>
            <a:r>
              <a:rPr lang="de-DE" dirty="0" err="1"/>
              <a:t>orehent</a:t>
            </a:r>
            <a:r>
              <a:rPr lang="de-DE" dirty="0"/>
              <a:t>,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sint</a:t>
            </a:r>
            <a:r>
              <a:rPr lang="de-DE" dirty="0"/>
              <a:t>.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1AE15312-3CF7-43E3-9E13-E8171040ED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37000" y="2886450"/>
            <a:ext cx="2981325" cy="1516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Method 1</a:t>
            </a:r>
            <a:br>
              <a:rPr lang="de-DE" dirty="0"/>
            </a:br>
            <a:r>
              <a:rPr lang="de-DE" dirty="0" err="1"/>
              <a:t>Obissum</a:t>
            </a:r>
            <a:r>
              <a:rPr lang="de-DE" dirty="0"/>
              <a:t> </a:t>
            </a:r>
            <a:r>
              <a:rPr lang="de-DE" dirty="0" err="1"/>
              <a:t>endae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comni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libus</a:t>
            </a:r>
            <a:r>
              <a:rPr lang="de-DE" dirty="0"/>
              <a:t> </a:t>
            </a:r>
            <a:r>
              <a:rPr lang="de-DE" dirty="0" err="1"/>
              <a:t>mollupt</a:t>
            </a:r>
            <a:r>
              <a:rPr lang="de-DE" dirty="0"/>
              <a:t> </a:t>
            </a:r>
            <a:r>
              <a:rPr lang="de-DE" dirty="0" err="1"/>
              <a:t>atiust</a:t>
            </a:r>
            <a:r>
              <a:rPr lang="de-DE" dirty="0"/>
              <a:t>, </a:t>
            </a:r>
            <a:r>
              <a:rPr lang="de-DE" dirty="0" err="1"/>
              <a:t>quisitaquas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Adit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adi</a:t>
            </a:r>
            <a:r>
              <a:rPr lang="de-DE" dirty="0"/>
              <a:t> </a:t>
            </a:r>
            <a:r>
              <a:rPr lang="de-DE" dirty="0" err="1"/>
              <a:t>siminve</a:t>
            </a:r>
            <a:r>
              <a:rPr lang="de-DE" dirty="0"/>
              <a:t> </a:t>
            </a:r>
            <a:r>
              <a:rPr lang="de-DE" dirty="0" err="1"/>
              <a:t>libusam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volenimi</a:t>
            </a:r>
            <a:r>
              <a:rPr lang="de-DE" dirty="0"/>
              <a:t>, </a:t>
            </a:r>
            <a:r>
              <a:rPr lang="de-DE" dirty="0" err="1"/>
              <a:t>tet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 lab </a:t>
            </a:r>
            <a:r>
              <a:rPr lang="de-DE" dirty="0" err="1"/>
              <a:t>invellacil</a:t>
            </a:r>
            <a:r>
              <a:rPr lang="de-DE" dirty="0"/>
              <a:t> </a:t>
            </a:r>
            <a:r>
              <a:rPr lang="de-DE" dirty="0" err="1"/>
              <a:t>endam</a:t>
            </a:r>
            <a:r>
              <a:rPr lang="de-DE" dirty="0"/>
              <a:t> </a:t>
            </a:r>
            <a:r>
              <a:rPr lang="de-DE" dirty="0" err="1"/>
              <a:t>quodios</a:t>
            </a:r>
            <a:r>
              <a:rPr lang="de-DE" dirty="0"/>
              <a:t> </a:t>
            </a:r>
            <a:r>
              <a:rPr lang="de-DE" dirty="0" err="1"/>
              <a:t>sendandus</a:t>
            </a:r>
            <a:r>
              <a:rPr lang="de-DE" dirty="0"/>
              <a:t> </a:t>
            </a:r>
            <a:r>
              <a:rPr lang="de-DE" dirty="0" err="1"/>
              <a:t>repedit</a:t>
            </a:r>
            <a:r>
              <a:rPr lang="de-DE" dirty="0"/>
              <a:t> </a:t>
            </a:r>
            <a:r>
              <a:rPr lang="de-DE" dirty="0" err="1"/>
              <a:t>restium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quostib</a:t>
            </a:r>
            <a:r>
              <a:rPr lang="de-DE" dirty="0"/>
              <a:t> </a:t>
            </a:r>
            <a:r>
              <a:rPr lang="de-DE" dirty="0" err="1"/>
              <a:t>eaquid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conem</a:t>
            </a:r>
            <a:r>
              <a:rPr lang="de-DE" dirty="0"/>
              <a:t> simus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et </a:t>
            </a:r>
            <a:r>
              <a:rPr lang="de-DE" dirty="0" err="1"/>
              <a:t>eatur</a:t>
            </a:r>
            <a:r>
              <a:rPr lang="de-DE" dirty="0"/>
              <a:t>, es 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, et </a:t>
            </a:r>
            <a:r>
              <a:rPr lang="de-DE" dirty="0" err="1"/>
              <a:t>oditio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Method 2</a:t>
            </a:r>
            <a:br>
              <a:rPr lang="de-DE" dirty="0"/>
            </a:br>
            <a:r>
              <a:rPr lang="de-DE" dirty="0" err="1"/>
              <a:t>Equam</a:t>
            </a:r>
            <a:r>
              <a:rPr lang="de-DE" dirty="0"/>
              <a:t> </a:t>
            </a:r>
            <a:r>
              <a:rPr lang="de-DE" dirty="0" err="1"/>
              <a:t>inulparumqui</a:t>
            </a:r>
            <a:r>
              <a:rPr lang="de-DE" dirty="0"/>
              <a:t> </a:t>
            </a:r>
            <a:r>
              <a:rPr lang="de-DE" dirty="0" err="1"/>
              <a:t>officidebiti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conseremqui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</a:t>
            </a:r>
            <a:r>
              <a:rPr lang="de-DE" dirty="0" err="1"/>
              <a:t>estor</a:t>
            </a:r>
            <a:r>
              <a:rPr lang="de-DE" dirty="0"/>
              <a:t> </a:t>
            </a:r>
            <a:r>
              <a:rPr lang="de-DE" dirty="0" err="1"/>
              <a:t>simusda</a:t>
            </a:r>
            <a:r>
              <a:rPr lang="de-DE" dirty="0"/>
              <a:t> sed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dolorerum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Itam</a:t>
            </a:r>
            <a:r>
              <a:rPr lang="de-DE" dirty="0"/>
              <a:t> </a:t>
            </a:r>
            <a:r>
              <a:rPr lang="de-DE" dirty="0" err="1"/>
              <a:t>quosa</a:t>
            </a:r>
            <a:r>
              <a:rPr lang="de-DE" dirty="0"/>
              <a:t> </a:t>
            </a:r>
            <a:r>
              <a:rPr lang="de-DE" dirty="0" err="1"/>
              <a:t>cora</a:t>
            </a:r>
            <a:r>
              <a:rPr lang="de-DE" dirty="0"/>
              <a:t> </a:t>
            </a:r>
            <a:r>
              <a:rPr lang="de-DE" dirty="0" err="1"/>
              <a:t>vit</a:t>
            </a:r>
            <a:r>
              <a:rPr lang="de-DE" dirty="0"/>
              <a:t> </a:t>
            </a:r>
            <a:r>
              <a:rPr lang="de-DE" dirty="0" err="1"/>
              <a:t>ullate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et, non cum </a:t>
            </a:r>
            <a:r>
              <a:rPr lang="de-DE" dirty="0" err="1"/>
              <a:t>venimpos</a:t>
            </a:r>
            <a:r>
              <a:rPr lang="de-DE" dirty="0"/>
              <a:t> a </a:t>
            </a:r>
            <a:r>
              <a:rPr lang="de-DE" dirty="0" err="1"/>
              <a:t>denestia</a:t>
            </a:r>
            <a:r>
              <a:rPr lang="de-DE" dirty="0"/>
              <a:t> </a:t>
            </a:r>
            <a:r>
              <a:rPr lang="de-DE" dirty="0" err="1"/>
              <a:t>cullabore</a:t>
            </a:r>
            <a:r>
              <a:rPr lang="de-DE" dirty="0"/>
              <a:t> </a:t>
            </a:r>
            <a:r>
              <a:rPr lang="de-DE" dirty="0" err="1"/>
              <a:t>rem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dem </a:t>
            </a:r>
            <a:r>
              <a:rPr lang="de-DE" dirty="0" err="1"/>
              <a:t>cus</a:t>
            </a:r>
            <a:r>
              <a:rPr lang="de-DE" dirty="0"/>
              <a:t>,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eostisc</a:t>
            </a:r>
            <a:r>
              <a:rPr lang="de-DE" dirty="0"/>
              <a:t> </a:t>
            </a:r>
            <a:r>
              <a:rPr lang="de-DE" dirty="0" err="1"/>
              <a:t>idererspiet</a:t>
            </a:r>
            <a:r>
              <a:rPr lang="de-DE" dirty="0"/>
              <a:t> </a:t>
            </a:r>
            <a:r>
              <a:rPr lang="de-DE" dirty="0" err="1"/>
              <a:t>evelestibus</a:t>
            </a:r>
            <a:r>
              <a:rPr lang="de-DE" dirty="0"/>
              <a:t> es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moloreste</a:t>
            </a:r>
            <a:r>
              <a:rPr lang="de-DE" dirty="0"/>
              <a:t> </a:t>
            </a:r>
            <a:r>
              <a:rPr lang="de-DE" dirty="0" err="1"/>
              <a:t>cuptatem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.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CD803BE7-CF2F-47C2-BD56-0CFDD23959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577" y="1019320"/>
            <a:ext cx="1887273" cy="1401016"/>
          </a:xfrm>
        </p:spPr>
        <p:txBody>
          <a:bodyPr anchor="ctr" anchorCtr="0"/>
          <a:lstStyle>
            <a:lvl1pPr>
              <a:defRPr>
                <a:solidFill>
                  <a:schemeClr val="accent2"/>
                </a:solidFill>
              </a:defRPr>
            </a:lvl1pPr>
            <a:lvl3pPr>
              <a:defRPr/>
            </a:lvl3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1, </a:t>
            </a:r>
            <a:r>
              <a:rPr lang="de-DE" dirty="0" err="1"/>
              <a:t>Author</a:t>
            </a:r>
            <a:r>
              <a:rPr lang="de-DE" dirty="0"/>
              <a:t> 2, </a:t>
            </a:r>
            <a:r>
              <a:rPr lang="de-DE" dirty="0" err="1"/>
              <a:t>Author</a:t>
            </a:r>
            <a:r>
              <a:rPr lang="de-DE" dirty="0"/>
              <a:t> 3…</a:t>
            </a:r>
          </a:p>
          <a:p>
            <a:pPr lvl="2"/>
            <a:r>
              <a:rPr lang="de-DE" dirty="0"/>
              <a:t>1Klinik/Zentrum/Arbeits- oder Sonderbereich, 2Klinik/Zentrum/Arbeits- oder Sonderbereich, 3Klinik/Zentrum/Arbeits- oder Sonderbereich, 4Klinik/Zentrum/Arbeits- oder Sonderbereich, 5Klinik/Zentrum/Arbeits- oder Sonderbereich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5F1E7636-0F35-408E-AD11-F991FD9DB3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544" y="8678862"/>
            <a:ext cx="6287294" cy="708977"/>
          </a:xfrm>
        </p:spPr>
        <p:txBody>
          <a:bodyPr numCol="2" spcCol="324000"/>
          <a:lstStyle>
            <a:lvl1pPr>
              <a:defRPr/>
            </a:lvl1pPr>
          </a:lstStyle>
          <a:p>
            <a:pPr lvl="0"/>
            <a:r>
              <a:rPr lang="de-DE" dirty="0" err="1"/>
              <a:t>Totaessit</a:t>
            </a:r>
            <a:r>
              <a:rPr lang="de-DE" dirty="0"/>
              <a:t>, </a:t>
            </a:r>
            <a:r>
              <a:rPr lang="de-DE" dirty="0" err="1"/>
              <a:t>sunt</a:t>
            </a:r>
            <a:r>
              <a:rPr lang="de-DE" dirty="0"/>
              <a:t> </a:t>
            </a:r>
            <a:r>
              <a:rPr lang="de-DE" dirty="0" err="1"/>
              <a:t>fugiasi</a:t>
            </a:r>
            <a:r>
              <a:rPr lang="de-DE" dirty="0"/>
              <a:t> nos </a:t>
            </a:r>
            <a:r>
              <a:rPr lang="de-DE" dirty="0" err="1"/>
              <a:t>ressus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offic</a:t>
            </a:r>
            <a:r>
              <a:rPr lang="de-DE" dirty="0"/>
              <a:t> </a:t>
            </a:r>
            <a:r>
              <a:rPr lang="de-DE" dirty="0" err="1"/>
              <a:t>tenihil</a:t>
            </a:r>
            <a:r>
              <a:rPr lang="de-DE" dirty="0"/>
              <a:t> et, </a:t>
            </a:r>
            <a:r>
              <a:rPr lang="de-DE" dirty="0" err="1"/>
              <a:t>alibera</a:t>
            </a:r>
            <a:r>
              <a:rPr lang="de-DE" dirty="0"/>
              <a:t> et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autem</a:t>
            </a:r>
            <a:r>
              <a:rPr lang="de-DE" dirty="0"/>
              <a:t>. </a:t>
            </a:r>
            <a:r>
              <a:rPr lang="de-DE" dirty="0" err="1"/>
              <a:t>Nequi</a:t>
            </a:r>
            <a:r>
              <a:rPr lang="de-DE" dirty="0"/>
              <a:t> </a:t>
            </a:r>
            <a:r>
              <a:rPr lang="de-DE" dirty="0" err="1"/>
              <a:t>remporianis</a:t>
            </a:r>
            <a:r>
              <a:rPr lang="de-DE" dirty="0"/>
              <a:t> </a:t>
            </a:r>
            <a:r>
              <a:rPr lang="de-DE" dirty="0" err="1"/>
              <a:t>plabo</a:t>
            </a:r>
            <a:r>
              <a:rPr lang="de-DE" dirty="0"/>
              <a:t>.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quam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</a:t>
            </a:r>
            <a:r>
              <a:rPr lang="de-DE" dirty="0" err="1"/>
              <a:t>eatium</a:t>
            </a:r>
            <a:r>
              <a:rPr lang="de-DE" dirty="0"/>
              <a:t> </a:t>
            </a:r>
            <a:r>
              <a:rPr lang="de-DE" dirty="0" err="1"/>
              <a:t>quodi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illacca</a:t>
            </a:r>
            <a:r>
              <a:rPr lang="de-DE" dirty="0"/>
              <a:t> </a:t>
            </a:r>
            <a:r>
              <a:rPr lang="de-DE" dirty="0" err="1"/>
              <a:t>turenti</a:t>
            </a:r>
            <a:r>
              <a:rPr lang="de-DE" dirty="0"/>
              <a:t> </a:t>
            </a:r>
            <a:r>
              <a:rPr lang="de-DE" dirty="0" err="1"/>
              <a:t>nonse</a:t>
            </a:r>
            <a:r>
              <a:rPr lang="de-DE" dirty="0"/>
              <a:t> </a:t>
            </a:r>
            <a:r>
              <a:rPr lang="de-DE" dirty="0" err="1"/>
              <a:t>vendanit</a:t>
            </a:r>
            <a:r>
              <a:rPr lang="de-DE" dirty="0"/>
              <a:t> </a:t>
            </a:r>
            <a:r>
              <a:rPr lang="de-DE" dirty="0" err="1"/>
              <a:t>aritatus</a:t>
            </a:r>
            <a:r>
              <a:rPr lang="de-DE" dirty="0"/>
              <a:t> </a:t>
            </a:r>
            <a:r>
              <a:rPr lang="de-DE" dirty="0" err="1"/>
              <a:t>dolorercimus</a:t>
            </a:r>
            <a:r>
              <a:rPr lang="de-DE" dirty="0"/>
              <a:t> quam </a:t>
            </a:r>
            <a:r>
              <a:rPr lang="de-DE" dirty="0" err="1"/>
              <a:t>haria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doluptas</a:t>
            </a:r>
            <a:r>
              <a:rPr lang="de-DE" dirty="0"/>
              <a:t> ad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adisquam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nitibus</a:t>
            </a:r>
            <a:r>
              <a:rPr lang="de-DE" dirty="0"/>
              <a:t>. Il </a:t>
            </a:r>
            <a:r>
              <a:rPr lang="de-DE" dirty="0" err="1"/>
              <a:t>magnien</a:t>
            </a:r>
            <a:r>
              <a:rPr lang="de-DE" dirty="0"/>
              <a:t> </a:t>
            </a:r>
            <a:r>
              <a:rPr lang="de-DE" dirty="0" err="1"/>
              <a:t>tiorescipsam</a:t>
            </a:r>
            <a:r>
              <a:rPr lang="de-DE" dirty="0"/>
              <a:t> et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vellupt</a:t>
            </a:r>
            <a:r>
              <a:rPr lang="de-DE" dirty="0"/>
              <a:t> </a:t>
            </a:r>
            <a:r>
              <a:rPr lang="de-DE" dirty="0" err="1"/>
              <a:t>atibusda</a:t>
            </a:r>
            <a:r>
              <a:rPr lang="de-DE" dirty="0"/>
              <a:t> </a:t>
            </a:r>
            <a:r>
              <a:rPr lang="de-DE" dirty="0" err="1"/>
              <a:t>perioriam</a:t>
            </a:r>
            <a:r>
              <a:rPr lang="de-DE" dirty="0"/>
              <a:t> </a:t>
            </a:r>
            <a:r>
              <a:rPr lang="de-DE" dirty="0" err="1"/>
              <a:t>sequiae</a:t>
            </a:r>
            <a:r>
              <a:rPr lang="de-DE" dirty="0"/>
              <a:t> </a:t>
            </a:r>
            <a:r>
              <a:rPr lang="de-DE" dirty="0" err="1"/>
              <a:t>aute</a:t>
            </a:r>
            <a:r>
              <a:rPr lang="de-DE" dirty="0"/>
              <a:t> </a:t>
            </a:r>
            <a:r>
              <a:rPr lang="de-DE" dirty="0" err="1"/>
              <a:t>doluptam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</a:t>
            </a:r>
            <a:r>
              <a:rPr lang="de-DE" dirty="0" err="1"/>
              <a:t>idebit</a:t>
            </a:r>
            <a:r>
              <a:rPr lang="de-DE" dirty="0"/>
              <a:t>, </a:t>
            </a:r>
            <a:r>
              <a:rPr lang="de-DE" dirty="0" err="1"/>
              <a:t>temporem</a:t>
            </a:r>
            <a:r>
              <a:rPr lang="de-DE" dirty="0"/>
              <a:t> am, </a:t>
            </a:r>
            <a:r>
              <a:rPr lang="de-DE" dirty="0" err="1"/>
              <a:t>omnihil</a:t>
            </a:r>
            <a:r>
              <a:rPr lang="de-DE" dirty="0"/>
              <a:t> </a:t>
            </a:r>
            <a:r>
              <a:rPr lang="de-DE" dirty="0" err="1"/>
              <a:t>igento</a:t>
            </a:r>
            <a:r>
              <a:rPr lang="de-DE" dirty="0"/>
              <a:t> </a:t>
            </a:r>
            <a:r>
              <a:rPr lang="de-DE" dirty="0" err="1"/>
              <a:t>optate</a:t>
            </a:r>
            <a:r>
              <a:rPr lang="de-DE" dirty="0"/>
              <a:t> et </a:t>
            </a:r>
            <a:r>
              <a:rPr lang="de-DE" dirty="0" err="1"/>
              <a:t>peria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di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. </a:t>
            </a:r>
            <a:r>
              <a:rPr lang="de-DE" dirty="0" err="1"/>
              <a:t>Tem</a:t>
            </a:r>
            <a:r>
              <a:rPr lang="de-DE" dirty="0"/>
              <a:t> </a:t>
            </a:r>
            <a:r>
              <a:rPr lang="de-DE" dirty="0" err="1"/>
              <a:t>nam</a:t>
            </a:r>
            <a:r>
              <a:rPr lang="de-DE" dirty="0"/>
              <a:t> recte </a:t>
            </a:r>
            <a:r>
              <a:rPr lang="de-DE" dirty="0" err="1"/>
              <a:t>prepe</a:t>
            </a:r>
            <a:r>
              <a:rPr lang="de-DE" dirty="0"/>
              <a:t> </a:t>
            </a:r>
            <a:r>
              <a:rPr lang="de-DE" dirty="0" err="1"/>
              <a:t>dolorit</a:t>
            </a:r>
            <a:r>
              <a:rPr lang="de-DE" dirty="0"/>
              <a:t> </a:t>
            </a:r>
            <a:r>
              <a:rPr lang="de-DE" dirty="0" err="1"/>
              <a:t>asperci</a:t>
            </a:r>
            <a:r>
              <a:rPr lang="de-DE" dirty="0"/>
              <a:t> </a:t>
            </a:r>
            <a:r>
              <a:rPr lang="de-DE" dirty="0" err="1"/>
              <a:t>tatempores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nemquam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audia</a:t>
            </a:r>
            <a:r>
              <a:rPr lang="de-DE" dirty="0"/>
              <a:t> </a:t>
            </a:r>
            <a:r>
              <a:rPr lang="de-DE" dirty="0" err="1"/>
              <a:t>doles</a:t>
            </a:r>
            <a:r>
              <a:rPr lang="de-DE" dirty="0"/>
              <a:t> </a:t>
            </a:r>
            <a:r>
              <a:rPr lang="de-DE" dirty="0" err="1"/>
              <a:t>eaque</a:t>
            </a:r>
            <a:r>
              <a:rPr lang="de-DE" dirty="0"/>
              <a:t> la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nobisita</a:t>
            </a:r>
            <a:r>
              <a:rPr lang="de-DE" dirty="0"/>
              <a:t> </a:t>
            </a:r>
            <a:r>
              <a:rPr lang="de-DE" dirty="0" err="1"/>
              <a:t>eium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inctum</a:t>
            </a:r>
            <a:r>
              <a:rPr lang="de-DE" dirty="0"/>
              <a:t> </a:t>
            </a:r>
            <a:r>
              <a:rPr lang="de-DE" dirty="0" err="1"/>
              <a:t>sapienimo</a:t>
            </a:r>
            <a:r>
              <a:rPr lang="de-DE" dirty="0"/>
              <a:t>.</a:t>
            </a:r>
          </a:p>
        </p:txBody>
      </p:sp>
      <p:sp>
        <p:nvSpPr>
          <p:cNvPr id="40" name="Textplatzhalter 46">
            <a:extLst>
              <a:ext uri="{FF2B5EF4-FFF2-40B4-BE49-F238E27FC236}">
                <a16:creationId xmlns:a16="http://schemas.microsoft.com/office/drawing/2014/main" id="{4B0553BB-5E27-43E4-BF2D-B0FECF7CD2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969" y="9694165"/>
            <a:ext cx="2947988" cy="230880"/>
          </a:xfrm>
        </p:spPr>
        <p:txBody>
          <a:bodyPr/>
          <a:lstStyle>
            <a:lvl3pPr marL="36000" indent="-36000">
              <a:spcAft>
                <a:spcPts val="0"/>
              </a:spcAft>
              <a:buFont typeface="+mj-lt"/>
              <a:buAutoNum type="arabicPeriod"/>
              <a:defRPr/>
            </a:lvl3pPr>
          </a:lstStyle>
          <a:p>
            <a:pPr lvl="2"/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  <a:p>
            <a:pPr lvl="2"/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28F3625-6526-4142-9B0B-F83A06698033}"/>
              </a:ext>
            </a:extLst>
          </p:cNvPr>
          <p:cNvCxnSpPr/>
          <p:nvPr userDrawn="1"/>
        </p:nvCxnSpPr>
        <p:spPr>
          <a:xfrm>
            <a:off x="638969" y="954722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DADEDA3C-AC96-4FC6-9633-80EAD34561A6}"/>
              </a:ext>
            </a:extLst>
          </p:cNvPr>
          <p:cNvSpPr txBox="1"/>
          <p:nvPr userDrawn="1"/>
        </p:nvSpPr>
        <p:spPr>
          <a:xfrm>
            <a:off x="631825" y="9600566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955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sz="500" b="1" dirty="0" err="1">
                <a:solidFill>
                  <a:schemeClr val="tx2"/>
                </a:solidFill>
              </a:rPr>
              <a:t>Funding</a:t>
            </a:r>
            <a:endParaRPr lang="de-DE" sz="500" b="1" dirty="0">
              <a:solidFill>
                <a:schemeClr val="tx2"/>
              </a:solidFill>
            </a:endParaRP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E0F8B6CD-3B63-4AED-8AD9-5BFA86CF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18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Bild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4">
            <a:extLst>
              <a:ext uri="{FF2B5EF4-FFF2-40B4-BE49-F238E27FC236}">
                <a16:creationId xmlns:a16="http://schemas.microsoft.com/office/drawing/2014/main" id="{7A7EA236-1701-B28B-9A7A-22C25D0911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544" y="2476015"/>
            <a:ext cx="2451611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1CD4768D-099F-DB20-1593-7ECB49E4D6C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37704" y="2476015"/>
            <a:ext cx="2549456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E5172B4-BD66-8AAA-C64D-7104B192475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544" y="4558815"/>
            <a:ext cx="2540989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EAD6FE4-413B-48B5-A6C3-F8A36DDB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723" y="1012077"/>
            <a:ext cx="4084740" cy="1408259"/>
          </a:xfrm>
        </p:spPr>
        <p:txBody>
          <a:bodyPr anchor="ctr"/>
          <a:lstStyle>
            <a:lvl1pPr>
              <a:lnSpc>
                <a:spcPts val="2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 in an A4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poster</a:t>
            </a:r>
            <a:r>
              <a:rPr lang="de-DE" dirty="0"/>
              <a:t>, min.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Charité Office Regular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F7D8D8B6-5F19-4FE0-8D18-60934C5DA8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1824" y="5028051"/>
            <a:ext cx="2987676" cy="221190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48E37B4C-7ABD-45CF-B43E-6C56E321BA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2238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1D97BD77-04B3-4DB2-AFE9-A6713A2EEE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09584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5510ABCA-CE6F-43BD-86E6-EFB034CB3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86930" y="9715499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8" name="Bildplatzhalter 21">
            <a:extLst>
              <a:ext uri="{FF2B5EF4-FFF2-40B4-BE49-F238E27FC236}">
                <a16:creationId xmlns:a16="http://schemas.microsoft.com/office/drawing/2014/main" id="{596F18AC-B53A-4DF6-A082-B318FEB7D7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4276" y="9715498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9CBDD929-6082-4CEE-9D46-C4D46CB93E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1824" y="7363995"/>
            <a:ext cx="2987676" cy="59826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2"/>
            <a:r>
              <a:rPr lang="de-DE" dirty="0"/>
              <a:t>Caption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410B7509-2F8F-4B2C-AC20-FD094CE37F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49" y="5027735"/>
            <a:ext cx="2987676" cy="2790667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1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F3E8D99F-EE4A-4023-A0F0-459A38C99D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350" y="2886450"/>
            <a:ext cx="2978150" cy="151606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108000">
              <a:defRPr/>
            </a:lvl2pPr>
          </a:lstStyle>
          <a:p>
            <a:pPr lvl="0"/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Et </a:t>
            </a:r>
            <a:r>
              <a:rPr lang="de-DE" dirty="0" err="1"/>
              <a:t>odi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 </a:t>
            </a:r>
            <a:r>
              <a:rPr lang="de-DE" dirty="0" err="1"/>
              <a:t>volorum</a:t>
            </a:r>
            <a:r>
              <a:rPr lang="de-DE" dirty="0"/>
              <a:t> quam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quideliquas</a:t>
            </a:r>
            <a:r>
              <a:rPr lang="de-DE" dirty="0"/>
              <a:t> et </a:t>
            </a:r>
            <a:r>
              <a:rPr lang="de-DE" dirty="0" err="1"/>
              <a:t>diam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vendi</a:t>
            </a:r>
            <a:r>
              <a:rPr lang="de-DE" dirty="0"/>
              <a:t> </a:t>
            </a:r>
            <a:r>
              <a:rPr lang="de-DE" dirty="0" err="1"/>
              <a:t>sintior</a:t>
            </a:r>
            <a:r>
              <a:rPr lang="de-DE" dirty="0"/>
              <a:t> </a:t>
            </a:r>
            <a:r>
              <a:rPr lang="de-DE" dirty="0" err="1"/>
              <a:t>molorit</a:t>
            </a:r>
            <a:r>
              <a:rPr lang="de-DE" dirty="0"/>
              <a:t> </a:t>
            </a:r>
            <a:r>
              <a:rPr lang="de-DE" dirty="0" err="1"/>
              <a:t>aturibu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restius</a:t>
            </a:r>
            <a:r>
              <a:rPr lang="de-DE" dirty="0"/>
              <a:t> </a:t>
            </a:r>
            <a:r>
              <a:rPr lang="de-DE" dirty="0" err="1"/>
              <a:t>quaecumqui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officid</a:t>
            </a:r>
            <a:r>
              <a:rPr lang="de-DE" dirty="0"/>
              <a:t> et </a:t>
            </a:r>
            <a:r>
              <a:rPr lang="de-DE" dirty="0" err="1"/>
              <a:t>facculpa</a:t>
            </a:r>
            <a:r>
              <a:rPr lang="de-DE" dirty="0"/>
              <a:t> es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exerenet</a:t>
            </a:r>
            <a:r>
              <a:rPr lang="de-DE" dirty="0"/>
              <a:t>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rae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Quatia</a:t>
            </a:r>
            <a:r>
              <a:rPr lang="de-DE" dirty="0"/>
              <a:t> </a:t>
            </a:r>
            <a:r>
              <a:rPr lang="de-DE" dirty="0" err="1"/>
              <a:t>comnis</a:t>
            </a:r>
            <a:r>
              <a:rPr lang="de-DE" dirty="0"/>
              <a:t> </a:t>
            </a:r>
            <a:r>
              <a:rPr lang="de-DE" dirty="0" err="1"/>
              <a:t>maiorepedia</a:t>
            </a:r>
            <a:r>
              <a:rPr lang="de-DE" dirty="0"/>
              <a:t> </a:t>
            </a:r>
            <a:r>
              <a:rPr lang="de-DE" dirty="0" err="1"/>
              <a:t>nus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temoluptati</a:t>
            </a:r>
            <a:r>
              <a:rPr lang="de-DE" dirty="0"/>
              <a:t> </a:t>
            </a:r>
            <a:r>
              <a:rPr lang="de-DE" dirty="0" err="1"/>
              <a:t>ommolesse</a:t>
            </a:r>
            <a:r>
              <a:rPr lang="de-DE" dirty="0"/>
              <a:t> </a:t>
            </a:r>
            <a:r>
              <a:rPr lang="de-DE" dirty="0" err="1"/>
              <a:t>nonsend</a:t>
            </a:r>
            <a:r>
              <a:rPr lang="de-DE" dirty="0"/>
              <a:t> </a:t>
            </a:r>
            <a:r>
              <a:rPr lang="de-DE" dirty="0" err="1"/>
              <a:t>iorerfe</a:t>
            </a:r>
            <a:r>
              <a:rPr lang="de-DE" dirty="0"/>
              <a:t> </a:t>
            </a:r>
            <a:r>
              <a:rPr lang="de-DE" dirty="0" err="1"/>
              <a:t>rferias</a:t>
            </a:r>
            <a:r>
              <a:rPr lang="de-DE" dirty="0"/>
              <a:t> </a:t>
            </a:r>
            <a:r>
              <a:rPr lang="de-DE" dirty="0" err="1"/>
              <a:t>cusae</a:t>
            </a:r>
            <a:r>
              <a:rPr lang="de-DE" dirty="0"/>
              <a:t> </a:t>
            </a:r>
            <a:r>
              <a:rPr lang="de-DE" dirty="0" err="1"/>
              <a:t>digniss</a:t>
            </a:r>
            <a:r>
              <a:rPr lang="de-DE" dirty="0"/>
              <a:t> </a:t>
            </a:r>
            <a:r>
              <a:rPr lang="de-DE" dirty="0" err="1"/>
              <a:t>usaped</a:t>
            </a:r>
            <a:r>
              <a:rPr lang="de-DE" dirty="0"/>
              <a:t> </a:t>
            </a:r>
            <a:r>
              <a:rPr lang="de-DE" dirty="0" err="1"/>
              <a:t>mos</a:t>
            </a:r>
            <a:r>
              <a:rPr lang="de-DE" dirty="0"/>
              <a:t> </a:t>
            </a:r>
            <a:r>
              <a:rPr lang="de-DE" dirty="0" err="1"/>
              <a:t>denduci</a:t>
            </a:r>
            <a:r>
              <a:rPr lang="de-DE" dirty="0"/>
              <a:t> </a:t>
            </a:r>
            <a:r>
              <a:rPr lang="de-DE" dirty="0" err="1"/>
              <a:t>reiurer</a:t>
            </a:r>
            <a:r>
              <a:rPr lang="de-DE" dirty="0"/>
              <a:t> </a:t>
            </a:r>
            <a:r>
              <a:rPr lang="de-DE" dirty="0" err="1"/>
              <a:t>chilit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earisse</a:t>
            </a:r>
            <a:r>
              <a:rPr lang="de-DE" dirty="0"/>
              <a:t> </a:t>
            </a:r>
            <a:r>
              <a:rPr lang="de-DE" dirty="0" err="1"/>
              <a:t>ctemodi</a:t>
            </a:r>
            <a:r>
              <a:rPr lang="de-DE" dirty="0"/>
              <a:t> </a:t>
            </a:r>
            <a:r>
              <a:rPr lang="de-DE" dirty="0" err="1"/>
              <a:t>orehent</a:t>
            </a:r>
            <a:r>
              <a:rPr lang="de-DE" dirty="0"/>
              <a:t>,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sint</a:t>
            </a:r>
            <a:r>
              <a:rPr lang="de-DE" dirty="0"/>
              <a:t>.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1AE15312-3CF7-43E3-9E13-E8171040ED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37000" y="2886450"/>
            <a:ext cx="2981325" cy="1516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Method 1</a:t>
            </a:r>
            <a:br>
              <a:rPr lang="de-DE" dirty="0"/>
            </a:br>
            <a:r>
              <a:rPr lang="de-DE" dirty="0" err="1"/>
              <a:t>Obissum</a:t>
            </a:r>
            <a:r>
              <a:rPr lang="de-DE" dirty="0"/>
              <a:t> </a:t>
            </a:r>
            <a:r>
              <a:rPr lang="de-DE" dirty="0" err="1"/>
              <a:t>endae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comni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libus</a:t>
            </a:r>
            <a:r>
              <a:rPr lang="de-DE" dirty="0"/>
              <a:t> </a:t>
            </a:r>
            <a:r>
              <a:rPr lang="de-DE" dirty="0" err="1"/>
              <a:t>mollupt</a:t>
            </a:r>
            <a:r>
              <a:rPr lang="de-DE" dirty="0"/>
              <a:t> </a:t>
            </a:r>
            <a:r>
              <a:rPr lang="de-DE" dirty="0" err="1"/>
              <a:t>atiust</a:t>
            </a:r>
            <a:r>
              <a:rPr lang="de-DE" dirty="0"/>
              <a:t>, </a:t>
            </a:r>
            <a:r>
              <a:rPr lang="de-DE" dirty="0" err="1"/>
              <a:t>quisitaquas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Adit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adi</a:t>
            </a:r>
            <a:r>
              <a:rPr lang="de-DE" dirty="0"/>
              <a:t> </a:t>
            </a:r>
            <a:r>
              <a:rPr lang="de-DE" dirty="0" err="1"/>
              <a:t>siminve</a:t>
            </a:r>
            <a:r>
              <a:rPr lang="de-DE" dirty="0"/>
              <a:t> </a:t>
            </a:r>
            <a:r>
              <a:rPr lang="de-DE" dirty="0" err="1"/>
              <a:t>libusam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volenimi</a:t>
            </a:r>
            <a:r>
              <a:rPr lang="de-DE" dirty="0"/>
              <a:t>, </a:t>
            </a:r>
            <a:r>
              <a:rPr lang="de-DE" dirty="0" err="1"/>
              <a:t>tet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 lab </a:t>
            </a:r>
            <a:r>
              <a:rPr lang="de-DE" dirty="0" err="1"/>
              <a:t>invellacil</a:t>
            </a:r>
            <a:r>
              <a:rPr lang="de-DE" dirty="0"/>
              <a:t> </a:t>
            </a:r>
            <a:r>
              <a:rPr lang="de-DE" dirty="0" err="1"/>
              <a:t>endam</a:t>
            </a:r>
            <a:r>
              <a:rPr lang="de-DE" dirty="0"/>
              <a:t> </a:t>
            </a:r>
            <a:r>
              <a:rPr lang="de-DE" dirty="0" err="1"/>
              <a:t>quodios</a:t>
            </a:r>
            <a:r>
              <a:rPr lang="de-DE" dirty="0"/>
              <a:t> </a:t>
            </a:r>
            <a:r>
              <a:rPr lang="de-DE" dirty="0" err="1"/>
              <a:t>sendandus</a:t>
            </a:r>
            <a:r>
              <a:rPr lang="de-DE" dirty="0"/>
              <a:t> </a:t>
            </a:r>
            <a:r>
              <a:rPr lang="de-DE" dirty="0" err="1"/>
              <a:t>repedit</a:t>
            </a:r>
            <a:r>
              <a:rPr lang="de-DE" dirty="0"/>
              <a:t> </a:t>
            </a:r>
            <a:r>
              <a:rPr lang="de-DE" dirty="0" err="1"/>
              <a:t>restium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quostib</a:t>
            </a:r>
            <a:r>
              <a:rPr lang="de-DE" dirty="0"/>
              <a:t> </a:t>
            </a:r>
            <a:r>
              <a:rPr lang="de-DE" dirty="0" err="1"/>
              <a:t>eaquid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conem</a:t>
            </a:r>
            <a:r>
              <a:rPr lang="de-DE" dirty="0"/>
              <a:t> simus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et </a:t>
            </a:r>
            <a:r>
              <a:rPr lang="de-DE" dirty="0" err="1"/>
              <a:t>eatur</a:t>
            </a:r>
            <a:r>
              <a:rPr lang="de-DE" dirty="0"/>
              <a:t>, es 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, et </a:t>
            </a:r>
            <a:r>
              <a:rPr lang="de-DE" dirty="0" err="1"/>
              <a:t>oditio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Method 2</a:t>
            </a:r>
            <a:br>
              <a:rPr lang="de-DE" dirty="0"/>
            </a:br>
            <a:r>
              <a:rPr lang="de-DE" dirty="0" err="1"/>
              <a:t>Equam</a:t>
            </a:r>
            <a:r>
              <a:rPr lang="de-DE" dirty="0"/>
              <a:t> </a:t>
            </a:r>
            <a:r>
              <a:rPr lang="de-DE" dirty="0" err="1"/>
              <a:t>inulparumqui</a:t>
            </a:r>
            <a:r>
              <a:rPr lang="de-DE" dirty="0"/>
              <a:t> </a:t>
            </a:r>
            <a:r>
              <a:rPr lang="de-DE" dirty="0" err="1"/>
              <a:t>officidebiti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conseremqui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</a:t>
            </a:r>
            <a:r>
              <a:rPr lang="de-DE" dirty="0" err="1"/>
              <a:t>estor</a:t>
            </a:r>
            <a:r>
              <a:rPr lang="de-DE" dirty="0"/>
              <a:t> </a:t>
            </a:r>
            <a:r>
              <a:rPr lang="de-DE" dirty="0" err="1"/>
              <a:t>simusda</a:t>
            </a:r>
            <a:r>
              <a:rPr lang="de-DE" dirty="0"/>
              <a:t> sed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dolorerum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Itam</a:t>
            </a:r>
            <a:r>
              <a:rPr lang="de-DE" dirty="0"/>
              <a:t> </a:t>
            </a:r>
            <a:r>
              <a:rPr lang="de-DE" dirty="0" err="1"/>
              <a:t>quosa</a:t>
            </a:r>
            <a:r>
              <a:rPr lang="de-DE" dirty="0"/>
              <a:t> </a:t>
            </a:r>
            <a:r>
              <a:rPr lang="de-DE" dirty="0" err="1"/>
              <a:t>cora</a:t>
            </a:r>
            <a:r>
              <a:rPr lang="de-DE" dirty="0"/>
              <a:t> </a:t>
            </a:r>
            <a:r>
              <a:rPr lang="de-DE" dirty="0" err="1"/>
              <a:t>vit</a:t>
            </a:r>
            <a:r>
              <a:rPr lang="de-DE" dirty="0"/>
              <a:t> </a:t>
            </a:r>
            <a:r>
              <a:rPr lang="de-DE" dirty="0" err="1"/>
              <a:t>ullate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et, non cum </a:t>
            </a:r>
            <a:r>
              <a:rPr lang="de-DE" dirty="0" err="1"/>
              <a:t>venimpos</a:t>
            </a:r>
            <a:r>
              <a:rPr lang="de-DE" dirty="0"/>
              <a:t> a </a:t>
            </a:r>
            <a:r>
              <a:rPr lang="de-DE" dirty="0" err="1"/>
              <a:t>denestia</a:t>
            </a:r>
            <a:r>
              <a:rPr lang="de-DE" dirty="0"/>
              <a:t> </a:t>
            </a:r>
            <a:r>
              <a:rPr lang="de-DE" dirty="0" err="1"/>
              <a:t>cullabore</a:t>
            </a:r>
            <a:r>
              <a:rPr lang="de-DE" dirty="0"/>
              <a:t> </a:t>
            </a:r>
            <a:r>
              <a:rPr lang="de-DE" dirty="0" err="1"/>
              <a:t>rem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dem </a:t>
            </a:r>
            <a:r>
              <a:rPr lang="de-DE" dirty="0" err="1"/>
              <a:t>cus</a:t>
            </a:r>
            <a:r>
              <a:rPr lang="de-DE" dirty="0"/>
              <a:t>,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eostisc</a:t>
            </a:r>
            <a:r>
              <a:rPr lang="de-DE" dirty="0"/>
              <a:t> </a:t>
            </a:r>
            <a:r>
              <a:rPr lang="de-DE" dirty="0" err="1"/>
              <a:t>idererspiet</a:t>
            </a:r>
            <a:r>
              <a:rPr lang="de-DE" dirty="0"/>
              <a:t> </a:t>
            </a:r>
            <a:r>
              <a:rPr lang="de-DE" dirty="0" err="1"/>
              <a:t>evelestibus</a:t>
            </a:r>
            <a:r>
              <a:rPr lang="de-DE" dirty="0"/>
              <a:t> es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moloreste</a:t>
            </a:r>
            <a:r>
              <a:rPr lang="de-DE" dirty="0"/>
              <a:t> </a:t>
            </a:r>
            <a:r>
              <a:rPr lang="de-DE" dirty="0" err="1"/>
              <a:t>cuptatem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.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CD803BE7-CF2F-47C2-BD56-0CFDD23959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577" y="1019320"/>
            <a:ext cx="1887273" cy="1401016"/>
          </a:xfrm>
        </p:spPr>
        <p:txBody>
          <a:bodyPr anchor="ctr" anchorCtr="0"/>
          <a:lstStyle>
            <a:lvl1pPr>
              <a:defRPr>
                <a:solidFill>
                  <a:schemeClr val="accent2"/>
                </a:solidFill>
              </a:defRPr>
            </a:lvl1pPr>
            <a:lvl3pPr>
              <a:defRPr/>
            </a:lvl3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1, </a:t>
            </a:r>
            <a:r>
              <a:rPr lang="de-DE" dirty="0" err="1"/>
              <a:t>Author</a:t>
            </a:r>
            <a:r>
              <a:rPr lang="de-DE" dirty="0"/>
              <a:t> 2, </a:t>
            </a:r>
            <a:r>
              <a:rPr lang="de-DE" dirty="0" err="1"/>
              <a:t>Author</a:t>
            </a:r>
            <a:r>
              <a:rPr lang="de-DE" dirty="0"/>
              <a:t> 3…</a:t>
            </a:r>
          </a:p>
          <a:p>
            <a:pPr lvl="2"/>
            <a:r>
              <a:rPr lang="de-DE" dirty="0"/>
              <a:t>1Klinik/Zentrum/Arbeits- oder Sonderbereich, 2Klinik/Zentrum/Arbeits- oder Sonderbereich, 3Klinik/Zentrum/Arbeits- oder Sonderbereich, 4Klinik/Zentrum/Arbeits- oder Sonderbereich, 5Klinik/Zentrum/Arbeits- oder Sonderbereich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5F1E7636-0F35-408E-AD11-F991FD9DB3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8969" y="8678862"/>
            <a:ext cx="6287294" cy="708977"/>
          </a:xfrm>
        </p:spPr>
        <p:txBody>
          <a:bodyPr numCol="2" spcCol="324000"/>
          <a:lstStyle>
            <a:lvl1pPr>
              <a:defRPr/>
            </a:lvl1pPr>
          </a:lstStyle>
          <a:p>
            <a:pPr lvl="0"/>
            <a:r>
              <a:rPr lang="de-DE" dirty="0" err="1"/>
              <a:t>Totaessit</a:t>
            </a:r>
            <a:r>
              <a:rPr lang="de-DE" dirty="0"/>
              <a:t>, </a:t>
            </a:r>
            <a:r>
              <a:rPr lang="de-DE" dirty="0" err="1"/>
              <a:t>sunt</a:t>
            </a:r>
            <a:r>
              <a:rPr lang="de-DE" dirty="0"/>
              <a:t> </a:t>
            </a:r>
            <a:r>
              <a:rPr lang="de-DE" dirty="0" err="1"/>
              <a:t>fugiasi</a:t>
            </a:r>
            <a:r>
              <a:rPr lang="de-DE" dirty="0"/>
              <a:t> nos </a:t>
            </a:r>
            <a:r>
              <a:rPr lang="de-DE" dirty="0" err="1"/>
              <a:t>ressus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offic</a:t>
            </a:r>
            <a:r>
              <a:rPr lang="de-DE" dirty="0"/>
              <a:t> </a:t>
            </a:r>
            <a:r>
              <a:rPr lang="de-DE" dirty="0" err="1"/>
              <a:t>tenihil</a:t>
            </a:r>
            <a:r>
              <a:rPr lang="de-DE" dirty="0"/>
              <a:t> et, </a:t>
            </a:r>
            <a:r>
              <a:rPr lang="de-DE" dirty="0" err="1"/>
              <a:t>alibera</a:t>
            </a:r>
            <a:r>
              <a:rPr lang="de-DE" dirty="0"/>
              <a:t> et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autem</a:t>
            </a:r>
            <a:r>
              <a:rPr lang="de-DE" dirty="0"/>
              <a:t>. </a:t>
            </a:r>
            <a:r>
              <a:rPr lang="de-DE" dirty="0" err="1"/>
              <a:t>Nequi</a:t>
            </a:r>
            <a:r>
              <a:rPr lang="de-DE" dirty="0"/>
              <a:t> </a:t>
            </a:r>
            <a:r>
              <a:rPr lang="de-DE" dirty="0" err="1"/>
              <a:t>remporianis</a:t>
            </a:r>
            <a:r>
              <a:rPr lang="de-DE" dirty="0"/>
              <a:t> </a:t>
            </a:r>
            <a:r>
              <a:rPr lang="de-DE" dirty="0" err="1"/>
              <a:t>plabo</a:t>
            </a:r>
            <a:r>
              <a:rPr lang="de-DE" dirty="0"/>
              <a:t>.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quam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</a:t>
            </a:r>
            <a:r>
              <a:rPr lang="de-DE" dirty="0" err="1"/>
              <a:t>eatium</a:t>
            </a:r>
            <a:r>
              <a:rPr lang="de-DE" dirty="0"/>
              <a:t> </a:t>
            </a:r>
            <a:r>
              <a:rPr lang="de-DE" dirty="0" err="1"/>
              <a:t>quodi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illacca</a:t>
            </a:r>
            <a:r>
              <a:rPr lang="de-DE" dirty="0"/>
              <a:t> </a:t>
            </a:r>
            <a:r>
              <a:rPr lang="de-DE" dirty="0" err="1"/>
              <a:t>turenti</a:t>
            </a:r>
            <a:r>
              <a:rPr lang="de-DE" dirty="0"/>
              <a:t> </a:t>
            </a:r>
            <a:r>
              <a:rPr lang="de-DE" dirty="0" err="1"/>
              <a:t>nonse</a:t>
            </a:r>
            <a:r>
              <a:rPr lang="de-DE" dirty="0"/>
              <a:t> </a:t>
            </a:r>
            <a:r>
              <a:rPr lang="de-DE" dirty="0" err="1"/>
              <a:t>vendanit</a:t>
            </a:r>
            <a:r>
              <a:rPr lang="de-DE" dirty="0"/>
              <a:t> </a:t>
            </a:r>
            <a:r>
              <a:rPr lang="de-DE" dirty="0" err="1"/>
              <a:t>aritatus</a:t>
            </a:r>
            <a:r>
              <a:rPr lang="de-DE" dirty="0"/>
              <a:t> </a:t>
            </a:r>
            <a:r>
              <a:rPr lang="de-DE" dirty="0" err="1"/>
              <a:t>dolorercimus</a:t>
            </a:r>
            <a:r>
              <a:rPr lang="de-DE" dirty="0"/>
              <a:t> quam </a:t>
            </a:r>
            <a:r>
              <a:rPr lang="de-DE" dirty="0" err="1"/>
              <a:t>haria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doluptas</a:t>
            </a:r>
            <a:r>
              <a:rPr lang="de-DE" dirty="0"/>
              <a:t> ad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adisquam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nitibus</a:t>
            </a:r>
            <a:r>
              <a:rPr lang="de-DE" dirty="0"/>
              <a:t>. Il </a:t>
            </a:r>
            <a:r>
              <a:rPr lang="de-DE" dirty="0" err="1"/>
              <a:t>magnien</a:t>
            </a:r>
            <a:r>
              <a:rPr lang="de-DE" dirty="0"/>
              <a:t> </a:t>
            </a:r>
            <a:r>
              <a:rPr lang="de-DE" dirty="0" err="1"/>
              <a:t>tiorescipsam</a:t>
            </a:r>
            <a:r>
              <a:rPr lang="de-DE" dirty="0"/>
              <a:t> et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vellupt</a:t>
            </a:r>
            <a:r>
              <a:rPr lang="de-DE" dirty="0"/>
              <a:t> </a:t>
            </a:r>
            <a:r>
              <a:rPr lang="de-DE" dirty="0" err="1"/>
              <a:t>atibusda</a:t>
            </a:r>
            <a:r>
              <a:rPr lang="de-DE" dirty="0"/>
              <a:t> </a:t>
            </a:r>
            <a:r>
              <a:rPr lang="de-DE" dirty="0" err="1"/>
              <a:t>perioriam</a:t>
            </a:r>
            <a:r>
              <a:rPr lang="de-DE" dirty="0"/>
              <a:t> </a:t>
            </a:r>
            <a:r>
              <a:rPr lang="de-DE" dirty="0" err="1"/>
              <a:t>sequiae</a:t>
            </a:r>
            <a:r>
              <a:rPr lang="de-DE" dirty="0"/>
              <a:t> </a:t>
            </a:r>
            <a:r>
              <a:rPr lang="de-DE" dirty="0" err="1"/>
              <a:t>aute</a:t>
            </a:r>
            <a:r>
              <a:rPr lang="de-DE" dirty="0"/>
              <a:t> </a:t>
            </a:r>
            <a:r>
              <a:rPr lang="de-DE" dirty="0" err="1"/>
              <a:t>doluptam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</a:t>
            </a:r>
            <a:r>
              <a:rPr lang="de-DE" dirty="0" err="1"/>
              <a:t>idebit</a:t>
            </a:r>
            <a:r>
              <a:rPr lang="de-DE" dirty="0"/>
              <a:t>, </a:t>
            </a:r>
            <a:r>
              <a:rPr lang="de-DE" dirty="0" err="1"/>
              <a:t>temporem</a:t>
            </a:r>
            <a:r>
              <a:rPr lang="de-DE" dirty="0"/>
              <a:t> am, </a:t>
            </a:r>
            <a:r>
              <a:rPr lang="de-DE" dirty="0" err="1"/>
              <a:t>omnihil</a:t>
            </a:r>
            <a:r>
              <a:rPr lang="de-DE" dirty="0"/>
              <a:t> </a:t>
            </a:r>
            <a:r>
              <a:rPr lang="de-DE" dirty="0" err="1"/>
              <a:t>igento</a:t>
            </a:r>
            <a:r>
              <a:rPr lang="de-DE" dirty="0"/>
              <a:t> </a:t>
            </a:r>
            <a:r>
              <a:rPr lang="de-DE" dirty="0" err="1"/>
              <a:t>optate</a:t>
            </a:r>
            <a:r>
              <a:rPr lang="de-DE" dirty="0"/>
              <a:t> et </a:t>
            </a:r>
            <a:r>
              <a:rPr lang="de-DE" dirty="0" err="1"/>
              <a:t>peria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di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. </a:t>
            </a:r>
            <a:r>
              <a:rPr lang="de-DE" dirty="0" err="1"/>
              <a:t>Tem</a:t>
            </a:r>
            <a:r>
              <a:rPr lang="de-DE" dirty="0"/>
              <a:t> </a:t>
            </a:r>
            <a:r>
              <a:rPr lang="de-DE" dirty="0" err="1"/>
              <a:t>nam</a:t>
            </a:r>
            <a:r>
              <a:rPr lang="de-DE" dirty="0"/>
              <a:t> recte </a:t>
            </a:r>
            <a:r>
              <a:rPr lang="de-DE" dirty="0" err="1"/>
              <a:t>prepe</a:t>
            </a:r>
            <a:r>
              <a:rPr lang="de-DE" dirty="0"/>
              <a:t> </a:t>
            </a:r>
            <a:r>
              <a:rPr lang="de-DE" dirty="0" err="1"/>
              <a:t>dolorit</a:t>
            </a:r>
            <a:r>
              <a:rPr lang="de-DE" dirty="0"/>
              <a:t> </a:t>
            </a:r>
            <a:r>
              <a:rPr lang="de-DE" dirty="0" err="1"/>
              <a:t>asperci</a:t>
            </a:r>
            <a:r>
              <a:rPr lang="de-DE" dirty="0"/>
              <a:t> </a:t>
            </a:r>
            <a:r>
              <a:rPr lang="de-DE" dirty="0" err="1"/>
              <a:t>tatempores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nemquam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audia</a:t>
            </a:r>
            <a:r>
              <a:rPr lang="de-DE" dirty="0"/>
              <a:t> </a:t>
            </a:r>
            <a:r>
              <a:rPr lang="de-DE" dirty="0" err="1"/>
              <a:t>doles</a:t>
            </a:r>
            <a:r>
              <a:rPr lang="de-DE" dirty="0"/>
              <a:t> </a:t>
            </a:r>
            <a:r>
              <a:rPr lang="de-DE" dirty="0" err="1"/>
              <a:t>eaque</a:t>
            </a:r>
            <a:r>
              <a:rPr lang="de-DE" dirty="0"/>
              <a:t> la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nobisita</a:t>
            </a:r>
            <a:r>
              <a:rPr lang="de-DE" dirty="0"/>
              <a:t> </a:t>
            </a:r>
            <a:r>
              <a:rPr lang="de-DE" dirty="0" err="1"/>
              <a:t>eium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inctum</a:t>
            </a:r>
            <a:r>
              <a:rPr lang="de-DE" dirty="0"/>
              <a:t> </a:t>
            </a:r>
            <a:r>
              <a:rPr lang="de-DE" dirty="0" err="1"/>
              <a:t>sapienimo</a:t>
            </a:r>
            <a:r>
              <a:rPr lang="de-DE" dirty="0"/>
              <a:t>.</a:t>
            </a:r>
          </a:p>
        </p:txBody>
      </p:sp>
      <p:sp>
        <p:nvSpPr>
          <p:cNvPr id="40" name="Textplatzhalter 46">
            <a:extLst>
              <a:ext uri="{FF2B5EF4-FFF2-40B4-BE49-F238E27FC236}">
                <a16:creationId xmlns:a16="http://schemas.microsoft.com/office/drawing/2014/main" id="{4B0553BB-5E27-43E4-BF2D-B0FECF7CD2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969" y="9694165"/>
            <a:ext cx="2947988" cy="230880"/>
          </a:xfrm>
        </p:spPr>
        <p:txBody>
          <a:bodyPr/>
          <a:lstStyle>
            <a:lvl3pPr marL="36000" indent="-36000">
              <a:spcAft>
                <a:spcPts val="0"/>
              </a:spcAft>
              <a:buFont typeface="+mj-lt"/>
              <a:buAutoNum type="arabicPeriod"/>
              <a:defRPr/>
            </a:lvl3pPr>
          </a:lstStyle>
          <a:p>
            <a:pPr lvl="2"/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  <a:p>
            <a:pPr lvl="2"/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28F3625-6526-4142-9B0B-F83A06698033}"/>
              </a:ext>
            </a:extLst>
          </p:cNvPr>
          <p:cNvCxnSpPr/>
          <p:nvPr userDrawn="1"/>
        </p:nvCxnSpPr>
        <p:spPr>
          <a:xfrm>
            <a:off x="638969" y="954722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E199AD7-19DD-445B-B904-5B60D4DFD5CE}"/>
              </a:ext>
            </a:extLst>
          </p:cNvPr>
          <p:cNvCxnSpPr/>
          <p:nvPr userDrawn="1"/>
        </p:nvCxnSpPr>
        <p:spPr>
          <a:xfrm>
            <a:off x="3937000" y="954722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DADEDA3C-AC96-4FC6-9633-80EAD34561A6}"/>
              </a:ext>
            </a:extLst>
          </p:cNvPr>
          <p:cNvSpPr txBox="1"/>
          <p:nvPr userDrawn="1"/>
        </p:nvSpPr>
        <p:spPr>
          <a:xfrm>
            <a:off x="631825" y="9600566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de-DE" sz="5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DE1F74F-236B-4A2E-B8E2-8D7C5BA4D7B7}"/>
              </a:ext>
            </a:extLst>
          </p:cNvPr>
          <p:cNvSpPr txBox="1"/>
          <p:nvPr userDrawn="1"/>
        </p:nvSpPr>
        <p:spPr>
          <a:xfrm>
            <a:off x="3937000" y="9600566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849"/>
              </a:spcAft>
            </a:pPr>
            <a:r>
              <a:rPr lang="de-DE" sz="500" b="1" dirty="0" err="1">
                <a:solidFill>
                  <a:schemeClr val="tx2"/>
                </a:solidFill>
              </a:rPr>
              <a:t>Supported</a:t>
            </a:r>
            <a:r>
              <a:rPr lang="de-DE" sz="500" b="1" dirty="0">
                <a:solidFill>
                  <a:schemeClr val="tx2"/>
                </a:solidFill>
              </a:rPr>
              <a:t> </a:t>
            </a:r>
            <a:r>
              <a:rPr lang="de-DE" sz="500" b="1" dirty="0" err="1">
                <a:solidFill>
                  <a:schemeClr val="tx2"/>
                </a:solidFill>
              </a:rPr>
              <a:t>by</a:t>
            </a:r>
            <a:endParaRPr lang="de-DE" sz="500" b="1" dirty="0">
              <a:solidFill>
                <a:schemeClr val="tx2"/>
              </a:solidFill>
            </a:endParaRP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E0F8B6CD-3B63-4AED-8AD9-5BFA86CF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ABB4E6-B0EC-B808-2367-4E2B00F839C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544" y="8253028"/>
            <a:ext cx="2168456" cy="264208"/>
          </a:xfrm>
          <a:solidFill>
            <a:schemeClr val="bg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49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Bild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1AE15312-3CF7-43E3-9E13-E8171040ED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544" y="4976700"/>
            <a:ext cx="2974975" cy="1516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Method 1</a:t>
            </a:r>
            <a:br>
              <a:rPr lang="de-DE" dirty="0"/>
            </a:br>
            <a:r>
              <a:rPr lang="de-DE" dirty="0" err="1"/>
              <a:t>Obissum</a:t>
            </a:r>
            <a:r>
              <a:rPr lang="de-DE" dirty="0"/>
              <a:t> </a:t>
            </a:r>
            <a:r>
              <a:rPr lang="de-DE" dirty="0" err="1"/>
              <a:t>endae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comni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libus</a:t>
            </a:r>
            <a:r>
              <a:rPr lang="de-DE" dirty="0"/>
              <a:t> </a:t>
            </a:r>
            <a:r>
              <a:rPr lang="de-DE" dirty="0" err="1"/>
              <a:t>mollupt</a:t>
            </a:r>
            <a:r>
              <a:rPr lang="de-DE" dirty="0"/>
              <a:t> </a:t>
            </a:r>
            <a:r>
              <a:rPr lang="de-DE" dirty="0" err="1"/>
              <a:t>atiust</a:t>
            </a:r>
            <a:r>
              <a:rPr lang="de-DE" dirty="0"/>
              <a:t>, </a:t>
            </a:r>
            <a:r>
              <a:rPr lang="de-DE" dirty="0" err="1"/>
              <a:t>quisitaquas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Adit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adi</a:t>
            </a:r>
            <a:r>
              <a:rPr lang="de-DE" dirty="0"/>
              <a:t> </a:t>
            </a:r>
            <a:r>
              <a:rPr lang="de-DE" dirty="0" err="1"/>
              <a:t>siminve</a:t>
            </a:r>
            <a:r>
              <a:rPr lang="de-DE" dirty="0"/>
              <a:t> </a:t>
            </a:r>
            <a:r>
              <a:rPr lang="de-DE" dirty="0" err="1"/>
              <a:t>libusam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volenimi</a:t>
            </a:r>
            <a:r>
              <a:rPr lang="de-DE" dirty="0"/>
              <a:t>, </a:t>
            </a:r>
            <a:r>
              <a:rPr lang="de-DE" dirty="0" err="1"/>
              <a:t>tet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 lab </a:t>
            </a:r>
            <a:r>
              <a:rPr lang="de-DE" dirty="0" err="1"/>
              <a:t>invellacil</a:t>
            </a:r>
            <a:r>
              <a:rPr lang="de-DE" dirty="0"/>
              <a:t> </a:t>
            </a:r>
            <a:r>
              <a:rPr lang="de-DE" dirty="0" err="1"/>
              <a:t>endam</a:t>
            </a:r>
            <a:r>
              <a:rPr lang="de-DE" dirty="0"/>
              <a:t> </a:t>
            </a:r>
            <a:r>
              <a:rPr lang="de-DE" dirty="0" err="1"/>
              <a:t>quodios</a:t>
            </a:r>
            <a:r>
              <a:rPr lang="de-DE" dirty="0"/>
              <a:t> </a:t>
            </a:r>
            <a:r>
              <a:rPr lang="de-DE" dirty="0" err="1"/>
              <a:t>sendandus</a:t>
            </a:r>
            <a:r>
              <a:rPr lang="de-DE" dirty="0"/>
              <a:t> </a:t>
            </a:r>
            <a:r>
              <a:rPr lang="de-DE" dirty="0" err="1"/>
              <a:t>repedit</a:t>
            </a:r>
            <a:r>
              <a:rPr lang="de-DE" dirty="0"/>
              <a:t> </a:t>
            </a:r>
            <a:r>
              <a:rPr lang="de-DE" dirty="0" err="1"/>
              <a:t>restium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quostib</a:t>
            </a:r>
            <a:r>
              <a:rPr lang="de-DE" dirty="0"/>
              <a:t> </a:t>
            </a:r>
            <a:r>
              <a:rPr lang="de-DE" dirty="0" err="1"/>
              <a:t>eaquid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conem</a:t>
            </a:r>
            <a:r>
              <a:rPr lang="de-DE" dirty="0"/>
              <a:t> simus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et </a:t>
            </a:r>
            <a:r>
              <a:rPr lang="de-DE" dirty="0" err="1"/>
              <a:t>eatur</a:t>
            </a:r>
            <a:r>
              <a:rPr lang="de-DE" dirty="0"/>
              <a:t>, es 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, et </a:t>
            </a:r>
            <a:r>
              <a:rPr lang="de-DE" dirty="0" err="1"/>
              <a:t>oditio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Method 2</a:t>
            </a:r>
            <a:br>
              <a:rPr lang="de-DE" dirty="0"/>
            </a:br>
            <a:r>
              <a:rPr lang="de-DE" dirty="0" err="1"/>
              <a:t>Equam</a:t>
            </a:r>
            <a:r>
              <a:rPr lang="de-DE" dirty="0"/>
              <a:t> </a:t>
            </a:r>
            <a:r>
              <a:rPr lang="de-DE" dirty="0" err="1"/>
              <a:t>inulparumqui</a:t>
            </a:r>
            <a:r>
              <a:rPr lang="de-DE" dirty="0"/>
              <a:t> </a:t>
            </a:r>
            <a:r>
              <a:rPr lang="de-DE" dirty="0" err="1"/>
              <a:t>officidebiti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conseremqui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</a:t>
            </a:r>
            <a:r>
              <a:rPr lang="de-DE" dirty="0" err="1"/>
              <a:t>estor</a:t>
            </a:r>
            <a:r>
              <a:rPr lang="de-DE" dirty="0"/>
              <a:t> </a:t>
            </a:r>
            <a:r>
              <a:rPr lang="de-DE" dirty="0" err="1"/>
              <a:t>simusda</a:t>
            </a:r>
            <a:r>
              <a:rPr lang="de-DE" dirty="0"/>
              <a:t> sed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dolorerum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Itam</a:t>
            </a:r>
            <a:r>
              <a:rPr lang="de-DE" dirty="0"/>
              <a:t> </a:t>
            </a:r>
            <a:r>
              <a:rPr lang="de-DE" dirty="0" err="1"/>
              <a:t>quosa</a:t>
            </a:r>
            <a:r>
              <a:rPr lang="de-DE" dirty="0"/>
              <a:t> </a:t>
            </a:r>
            <a:r>
              <a:rPr lang="de-DE" dirty="0" err="1"/>
              <a:t>cora</a:t>
            </a:r>
            <a:r>
              <a:rPr lang="de-DE" dirty="0"/>
              <a:t> </a:t>
            </a:r>
            <a:r>
              <a:rPr lang="de-DE" dirty="0" err="1"/>
              <a:t>vit</a:t>
            </a:r>
            <a:r>
              <a:rPr lang="de-DE" dirty="0"/>
              <a:t> </a:t>
            </a:r>
            <a:r>
              <a:rPr lang="de-DE" dirty="0" err="1"/>
              <a:t>ullate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et, non cum </a:t>
            </a:r>
            <a:r>
              <a:rPr lang="de-DE" dirty="0" err="1"/>
              <a:t>venimpos</a:t>
            </a:r>
            <a:r>
              <a:rPr lang="de-DE" dirty="0"/>
              <a:t> a </a:t>
            </a:r>
            <a:r>
              <a:rPr lang="de-DE" dirty="0" err="1"/>
              <a:t>denestia</a:t>
            </a:r>
            <a:r>
              <a:rPr lang="de-DE" dirty="0"/>
              <a:t> </a:t>
            </a:r>
            <a:r>
              <a:rPr lang="de-DE" dirty="0" err="1"/>
              <a:t>cullabore</a:t>
            </a:r>
            <a:r>
              <a:rPr lang="de-DE" dirty="0"/>
              <a:t> </a:t>
            </a:r>
            <a:r>
              <a:rPr lang="de-DE" dirty="0" err="1"/>
              <a:t>rem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dem </a:t>
            </a:r>
            <a:r>
              <a:rPr lang="de-DE" dirty="0" err="1"/>
              <a:t>cus</a:t>
            </a:r>
            <a:r>
              <a:rPr lang="de-DE" dirty="0"/>
              <a:t>,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eostisc</a:t>
            </a:r>
            <a:r>
              <a:rPr lang="de-DE" dirty="0"/>
              <a:t> </a:t>
            </a:r>
            <a:r>
              <a:rPr lang="de-DE" dirty="0" err="1"/>
              <a:t>idererspiet</a:t>
            </a:r>
            <a:r>
              <a:rPr lang="de-DE" dirty="0"/>
              <a:t> </a:t>
            </a:r>
            <a:r>
              <a:rPr lang="de-DE" dirty="0" err="1"/>
              <a:t>evelestibus</a:t>
            </a:r>
            <a:r>
              <a:rPr lang="de-DE" dirty="0"/>
              <a:t> es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moloreste</a:t>
            </a:r>
            <a:r>
              <a:rPr lang="de-DE" dirty="0"/>
              <a:t> </a:t>
            </a:r>
            <a:r>
              <a:rPr lang="de-DE" dirty="0" err="1"/>
              <a:t>cuptatem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.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EAD6FE4-413B-48B5-A6C3-F8A36DDB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544" y="1012077"/>
            <a:ext cx="4084740" cy="1408259"/>
          </a:xfrm>
        </p:spPr>
        <p:txBody>
          <a:bodyPr anchor="ctr"/>
          <a:lstStyle>
            <a:lvl1pPr>
              <a:lnSpc>
                <a:spcPts val="2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 in an A4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poster</a:t>
            </a:r>
            <a:r>
              <a:rPr lang="de-DE" dirty="0"/>
              <a:t>, min.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Charité Office Regular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F7D8D8B6-5F19-4FE0-8D18-60934C5DA8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5544" y="8039136"/>
            <a:ext cx="2987676" cy="1409029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48E37B4C-7ABD-45CF-B43E-6C56E321BA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2238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1D97BD77-04B3-4DB2-AFE9-A6713A2EEE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09584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5510ABCA-CE6F-43BD-86E6-EFB034CB3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86930" y="9715499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8" name="Bildplatzhalter 21">
            <a:extLst>
              <a:ext uri="{FF2B5EF4-FFF2-40B4-BE49-F238E27FC236}">
                <a16:creationId xmlns:a16="http://schemas.microsoft.com/office/drawing/2014/main" id="{596F18AC-B53A-4DF6-A082-B318FEB7D7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4276" y="9715498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9CBDD929-6082-4CEE-9D46-C4D46CB93E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544" y="9545111"/>
            <a:ext cx="2987676" cy="49804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2"/>
            <a:r>
              <a:rPr lang="de-DE" dirty="0"/>
              <a:t>Caption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410B7509-2F8F-4B2C-AC20-FD094CE37F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9856" y="5523285"/>
            <a:ext cx="2981809" cy="1311058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2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F3E8D99F-EE4A-4023-A0F0-459A38C99D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544" y="2886450"/>
            <a:ext cx="2978150" cy="151606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108000">
              <a:defRPr/>
            </a:lvl2pPr>
          </a:lstStyle>
          <a:p>
            <a:pPr lvl="0"/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Et </a:t>
            </a:r>
            <a:r>
              <a:rPr lang="de-DE" dirty="0" err="1"/>
              <a:t>odi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 </a:t>
            </a:r>
            <a:r>
              <a:rPr lang="de-DE" dirty="0" err="1"/>
              <a:t>volorum</a:t>
            </a:r>
            <a:r>
              <a:rPr lang="de-DE" dirty="0"/>
              <a:t> quam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quideliquas</a:t>
            </a:r>
            <a:r>
              <a:rPr lang="de-DE" dirty="0"/>
              <a:t> et </a:t>
            </a:r>
            <a:r>
              <a:rPr lang="de-DE" dirty="0" err="1"/>
              <a:t>diam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vendi</a:t>
            </a:r>
            <a:r>
              <a:rPr lang="de-DE" dirty="0"/>
              <a:t> </a:t>
            </a:r>
            <a:r>
              <a:rPr lang="de-DE" dirty="0" err="1"/>
              <a:t>sintior</a:t>
            </a:r>
            <a:r>
              <a:rPr lang="de-DE" dirty="0"/>
              <a:t> </a:t>
            </a:r>
            <a:r>
              <a:rPr lang="de-DE" dirty="0" err="1"/>
              <a:t>molorit</a:t>
            </a:r>
            <a:r>
              <a:rPr lang="de-DE" dirty="0"/>
              <a:t> </a:t>
            </a:r>
            <a:r>
              <a:rPr lang="de-DE" dirty="0" err="1"/>
              <a:t>aturibu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restius</a:t>
            </a:r>
            <a:r>
              <a:rPr lang="de-DE" dirty="0"/>
              <a:t> </a:t>
            </a:r>
            <a:r>
              <a:rPr lang="de-DE" dirty="0" err="1"/>
              <a:t>quaecumqui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officid</a:t>
            </a:r>
            <a:r>
              <a:rPr lang="de-DE" dirty="0"/>
              <a:t> et </a:t>
            </a:r>
            <a:r>
              <a:rPr lang="de-DE" dirty="0" err="1"/>
              <a:t>facculpa</a:t>
            </a:r>
            <a:r>
              <a:rPr lang="de-DE" dirty="0"/>
              <a:t> es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exerenet</a:t>
            </a:r>
            <a:r>
              <a:rPr lang="de-DE" dirty="0"/>
              <a:t>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rae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Quatia</a:t>
            </a:r>
            <a:r>
              <a:rPr lang="de-DE" dirty="0"/>
              <a:t> </a:t>
            </a:r>
            <a:r>
              <a:rPr lang="de-DE" dirty="0" err="1"/>
              <a:t>comnis</a:t>
            </a:r>
            <a:r>
              <a:rPr lang="de-DE" dirty="0"/>
              <a:t> </a:t>
            </a:r>
            <a:r>
              <a:rPr lang="de-DE" dirty="0" err="1"/>
              <a:t>maiorepedia</a:t>
            </a:r>
            <a:r>
              <a:rPr lang="de-DE" dirty="0"/>
              <a:t> </a:t>
            </a:r>
            <a:r>
              <a:rPr lang="de-DE" dirty="0" err="1"/>
              <a:t>nus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temoluptati</a:t>
            </a:r>
            <a:r>
              <a:rPr lang="de-DE" dirty="0"/>
              <a:t> </a:t>
            </a:r>
            <a:r>
              <a:rPr lang="de-DE" dirty="0" err="1"/>
              <a:t>ommolesse</a:t>
            </a:r>
            <a:r>
              <a:rPr lang="de-DE" dirty="0"/>
              <a:t> </a:t>
            </a:r>
            <a:r>
              <a:rPr lang="de-DE" dirty="0" err="1"/>
              <a:t>nonsend</a:t>
            </a:r>
            <a:r>
              <a:rPr lang="de-DE" dirty="0"/>
              <a:t> </a:t>
            </a:r>
            <a:r>
              <a:rPr lang="de-DE" dirty="0" err="1"/>
              <a:t>iorerfe</a:t>
            </a:r>
            <a:r>
              <a:rPr lang="de-DE" dirty="0"/>
              <a:t> </a:t>
            </a:r>
            <a:r>
              <a:rPr lang="de-DE" dirty="0" err="1"/>
              <a:t>rferias</a:t>
            </a:r>
            <a:r>
              <a:rPr lang="de-DE" dirty="0"/>
              <a:t> </a:t>
            </a:r>
            <a:r>
              <a:rPr lang="de-DE" dirty="0" err="1"/>
              <a:t>cusae</a:t>
            </a:r>
            <a:r>
              <a:rPr lang="de-DE" dirty="0"/>
              <a:t> </a:t>
            </a:r>
            <a:r>
              <a:rPr lang="de-DE" dirty="0" err="1"/>
              <a:t>digniss</a:t>
            </a:r>
            <a:r>
              <a:rPr lang="de-DE" dirty="0"/>
              <a:t> </a:t>
            </a:r>
            <a:r>
              <a:rPr lang="de-DE" dirty="0" err="1"/>
              <a:t>usaped</a:t>
            </a:r>
            <a:r>
              <a:rPr lang="de-DE" dirty="0"/>
              <a:t> </a:t>
            </a:r>
            <a:r>
              <a:rPr lang="de-DE" dirty="0" err="1"/>
              <a:t>mos</a:t>
            </a:r>
            <a:r>
              <a:rPr lang="de-DE" dirty="0"/>
              <a:t> </a:t>
            </a:r>
            <a:r>
              <a:rPr lang="de-DE" dirty="0" err="1"/>
              <a:t>denduci</a:t>
            </a:r>
            <a:r>
              <a:rPr lang="de-DE" dirty="0"/>
              <a:t> </a:t>
            </a:r>
            <a:r>
              <a:rPr lang="de-DE" dirty="0" err="1"/>
              <a:t>reiurer</a:t>
            </a:r>
            <a:r>
              <a:rPr lang="de-DE" dirty="0"/>
              <a:t> </a:t>
            </a:r>
            <a:r>
              <a:rPr lang="de-DE" dirty="0" err="1"/>
              <a:t>chilit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earisse</a:t>
            </a:r>
            <a:r>
              <a:rPr lang="de-DE" dirty="0"/>
              <a:t> </a:t>
            </a:r>
            <a:r>
              <a:rPr lang="de-DE" dirty="0" err="1"/>
              <a:t>ctemodi</a:t>
            </a:r>
            <a:r>
              <a:rPr lang="de-DE" dirty="0"/>
              <a:t> </a:t>
            </a:r>
            <a:r>
              <a:rPr lang="de-DE" dirty="0" err="1"/>
              <a:t>orehent</a:t>
            </a:r>
            <a:r>
              <a:rPr lang="de-DE" dirty="0"/>
              <a:t>,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sint</a:t>
            </a:r>
            <a:r>
              <a:rPr lang="de-DE" dirty="0"/>
              <a:t>.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CD803BE7-CF2F-47C2-BD56-0CFDD23959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577" y="1019320"/>
            <a:ext cx="1887273" cy="1401016"/>
          </a:xfrm>
        </p:spPr>
        <p:txBody>
          <a:bodyPr anchor="ctr" anchorCtr="0"/>
          <a:lstStyle>
            <a:lvl1pPr>
              <a:defRPr>
                <a:solidFill>
                  <a:schemeClr val="accent2"/>
                </a:solidFill>
              </a:defRPr>
            </a:lvl1pPr>
            <a:lvl3pPr>
              <a:defRPr/>
            </a:lvl3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1, </a:t>
            </a:r>
            <a:r>
              <a:rPr lang="de-DE" dirty="0" err="1"/>
              <a:t>Author</a:t>
            </a:r>
            <a:r>
              <a:rPr lang="de-DE" dirty="0"/>
              <a:t> 2, </a:t>
            </a:r>
            <a:r>
              <a:rPr lang="de-DE" dirty="0" err="1"/>
              <a:t>Author</a:t>
            </a:r>
            <a:r>
              <a:rPr lang="de-DE" dirty="0"/>
              <a:t> 3…</a:t>
            </a:r>
          </a:p>
          <a:p>
            <a:pPr lvl="2"/>
            <a:r>
              <a:rPr lang="de-DE" dirty="0"/>
              <a:t>1Klinik/Zentrum/Arbeits- oder Sonderbereich, 2Klinik/Zentrum/Arbeits- oder Sonderbereich, 3Klinik/Zentrum/Arbeits- oder Sonderbereich, 4Klinik/Zentrum/Arbeits- oder Sonderbereich, 5Klinik/Zentrum/Arbeits- oder Sonderbereich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5F1E7636-0F35-408E-AD11-F991FD9DB3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29856" y="7547134"/>
            <a:ext cx="2980531" cy="708977"/>
          </a:xfrm>
        </p:spPr>
        <p:txBody>
          <a:bodyPr numCol="1" spcCol="396000"/>
          <a:lstStyle>
            <a:lvl1pPr>
              <a:defRPr/>
            </a:lvl1pPr>
          </a:lstStyle>
          <a:p>
            <a:pPr lvl="0"/>
            <a:r>
              <a:rPr lang="de-DE" dirty="0" err="1"/>
              <a:t>Totaessit</a:t>
            </a:r>
            <a:r>
              <a:rPr lang="de-DE" dirty="0"/>
              <a:t>, </a:t>
            </a:r>
            <a:r>
              <a:rPr lang="de-DE" dirty="0" err="1"/>
              <a:t>sunt</a:t>
            </a:r>
            <a:r>
              <a:rPr lang="de-DE" dirty="0"/>
              <a:t> </a:t>
            </a:r>
            <a:r>
              <a:rPr lang="de-DE" dirty="0" err="1"/>
              <a:t>fugiasi</a:t>
            </a:r>
            <a:r>
              <a:rPr lang="de-DE" dirty="0"/>
              <a:t> nos </a:t>
            </a:r>
            <a:r>
              <a:rPr lang="de-DE" dirty="0" err="1"/>
              <a:t>ressus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offic</a:t>
            </a:r>
            <a:r>
              <a:rPr lang="de-DE" dirty="0"/>
              <a:t> </a:t>
            </a:r>
            <a:r>
              <a:rPr lang="de-DE" dirty="0" err="1"/>
              <a:t>tenihil</a:t>
            </a:r>
            <a:r>
              <a:rPr lang="de-DE" dirty="0"/>
              <a:t> et, </a:t>
            </a:r>
            <a:r>
              <a:rPr lang="de-DE" dirty="0" err="1"/>
              <a:t>alibera</a:t>
            </a:r>
            <a:r>
              <a:rPr lang="de-DE" dirty="0"/>
              <a:t> et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autem</a:t>
            </a:r>
            <a:r>
              <a:rPr lang="de-DE" dirty="0"/>
              <a:t>. </a:t>
            </a:r>
            <a:r>
              <a:rPr lang="de-DE" dirty="0" err="1"/>
              <a:t>Nequi</a:t>
            </a:r>
            <a:r>
              <a:rPr lang="de-DE" dirty="0"/>
              <a:t> </a:t>
            </a:r>
            <a:r>
              <a:rPr lang="de-DE" dirty="0" err="1"/>
              <a:t>remporianis</a:t>
            </a:r>
            <a:r>
              <a:rPr lang="de-DE" dirty="0"/>
              <a:t> </a:t>
            </a:r>
            <a:r>
              <a:rPr lang="de-DE" dirty="0" err="1"/>
              <a:t>plabo</a:t>
            </a:r>
            <a:r>
              <a:rPr lang="de-DE" dirty="0"/>
              <a:t>.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quam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</a:t>
            </a:r>
            <a:r>
              <a:rPr lang="de-DE" dirty="0" err="1"/>
              <a:t>eatium</a:t>
            </a:r>
            <a:r>
              <a:rPr lang="de-DE" dirty="0"/>
              <a:t> </a:t>
            </a:r>
            <a:r>
              <a:rPr lang="de-DE" dirty="0" err="1"/>
              <a:t>quodi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illacca</a:t>
            </a:r>
            <a:r>
              <a:rPr lang="de-DE" dirty="0"/>
              <a:t> </a:t>
            </a:r>
            <a:r>
              <a:rPr lang="de-DE" dirty="0" err="1"/>
              <a:t>turenti</a:t>
            </a:r>
            <a:r>
              <a:rPr lang="de-DE" dirty="0"/>
              <a:t> </a:t>
            </a:r>
            <a:r>
              <a:rPr lang="de-DE" dirty="0" err="1"/>
              <a:t>nonse</a:t>
            </a:r>
            <a:r>
              <a:rPr lang="de-DE" dirty="0"/>
              <a:t> </a:t>
            </a:r>
            <a:r>
              <a:rPr lang="de-DE" dirty="0" err="1"/>
              <a:t>vendanit</a:t>
            </a:r>
            <a:r>
              <a:rPr lang="de-DE" dirty="0"/>
              <a:t> </a:t>
            </a:r>
            <a:r>
              <a:rPr lang="de-DE" dirty="0" err="1"/>
              <a:t>aritatus</a:t>
            </a:r>
            <a:r>
              <a:rPr lang="de-DE" dirty="0"/>
              <a:t> </a:t>
            </a:r>
            <a:r>
              <a:rPr lang="de-DE" dirty="0" err="1"/>
              <a:t>dolorercimus</a:t>
            </a:r>
            <a:r>
              <a:rPr lang="de-DE" dirty="0"/>
              <a:t> quam </a:t>
            </a:r>
            <a:r>
              <a:rPr lang="de-DE" dirty="0" err="1"/>
              <a:t>haria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doluptas</a:t>
            </a:r>
            <a:r>
              <a:rPr lang="de-DE" dirty="0"/>
              <a:t> ad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adisquam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nitibus</a:t>
            </a:r>
            <a:r>
              <a:rPr lang="de-DE" dirty="0"/>
              <a:t>. Il </a:t>
            </a:r>
            <a:r>
              <a:rPr lang="de-DE" dirty="0" err="1"/>
              <a:t>magnien</a:t>
            </a:r>
            <a:r>
              <a:rPr lang="de-DE" dirty="0"/>
              <a:t> </a:t>
            </a:r>
            <a:r>
              <a:rPr lang="de-DE" dirty="0" err="1"/>
              <a:t>tiorescipsam</a:t>
            </a:r>
            <a:r>
              <a:rPr lang="de-DE" dirty="0"/>
              <a:t> et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vellupt</a:t>
            </a:r>
            <a:r>
              <a:rPr lang="de-DE" dirty="0"/>
              <a:t> </a:t>
            </a:r>
            <a:r>
              <a:rPr lang="de-DE" dirty="0" err="1"/>
              <a:t>atibusda</a:t>
            </a:r>
            <a:r>
              <a:rPr lang="de-DE" dirty="0"/>
              <a:t> </a:t>
            </a:r>
            <a:r>
              <a:rPr lang="de-DE" dirty="0" err="1"/>
              <a:t>perioriam</a:t>
            </a:r>
            <a:r>
              <a:rPr lang="de-DE" dirty="0"/>
              <a:t> </a:t>
            </a:r>
            <a:r>
              <a:rPr lang="de-DE" dirty="0" err="1"/>
              <a:t>sequiae</a:t>
            </a:r>
            <a:r>
              <a:rPr lang="de-DE" dirty="0"/>
              <a:t> </a:t>
            </a:r>
            <a:r>
              <a:rPr lang="de-DE" dirty="0" err="1"/>
              <a:t>aute</a:t>
            </a:r>
            <a:r>
              <a:rPr lang="de-DE" dirty="0"/>
              <a:t> </a:t>
            </a:r>
            <a:r>
              <a:rPr lang="de-DE" dirty="0" err="1"/>
              <a:t>doluptam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</a:t>
            </a:r>
            <a:r>
              <a:rPr lang="de-DE" dirty="0" err="1"/>
              <a:t>idebit</a:t>
            </a:r>
            <a:r>
              <a:rPr lang="de-DE" dirty="0"/>
              <a:t>, </a:t>
            </a:r>
            <a:r>
              <a:rPr lang="de-DE" dirty="0" err="1"/>
              <a:t>temporem</a:t>
            </a:r>
            <a:r>
              <a:rPr lang="de-DE" dirty="0"/>
              <a:t> am, </a:t>
            </a:r>
            <a:r>
              <a:rPr lang="de-DE" dirty="0" err="1"/>
              <a:t>omnihil</a:t>
            </a:r>
            <a:r>
              <a:rPr lang="de-DE" dirty="0"/>
              <a:t> </a:t>
            </a:r>
            <a:r>
              <a:rPr lang="de-DE" dirty="0" err="1"/>
              <a:t>igento</a:t>
            </a:r>
            <a:r>
              <a:rPr lang="de-DE" dirty="0"/>
              <a:t> </a:t>
            </a:r>
            <a:r>
              <a:rPr lang="de-DE" dirty="0" err="1"/>
              <a:t>optate</a:t>
            </a:r>
            <a:r>
              <a:rPr lang="de-DE" dirty="0"/>
              <a:t> et </a:t>
            </a:r>
            <a:r>
              <a:rPr lang="de-DE" dirty="0" err="1"/>
              <a:t>peria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di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. </a:t>
            </a:r>
            <a:r>
              <a:rPr lang="de-DE" dirty="0" err="1"/>
              <a:t>Tem</a:t>
            </a:r>
            <a:r>
              <a:rPr lang="de-DE" dirty="0"/>
              <a:t> </a:t>
            </a:r>
            <a:r>
              <a:rPr lang="de-DE" dirty="0" err="1"/>
              <a:t>nam</a:t>
            </a:r>
            <a:r>
              <a:rPr lang="de-DE" dirty="0"/>
              <a:t> recte </a:t>
            </a:r>
            <a:r>
              <a:rPr lang="de-DE" dirty="0" err="1"/>
              <a:t>prepe</a:t>
            </a:r>
            <a:r>
              <a:rPr lang="de-DE" dirty="0"/>
              <a:t> </a:t>
            </a:r>
            <a:r>
              <a:rPr lang="de-DE" dirty="0" err="1"/>
              <a:t>dolorit</a:t>
            </a:r>
            <a:r>
              <a:rPr lang="de-DE" dirty="0"/>
              <a:t> </a:t>
            </a:r>
            <a:r>
              <a:rPr lang="de-DE" dirty="0" err="1"/>
              <a:t>asperci</a:t>
            </a:r>
            <a:r>
              <a:rPr lang="de-DE" dirty="0"/>
              <a:t> </a:t>
            </a:r>
            <a:r>
              <a:rPr lang="de-DE" dirty="0" err="1"/>
              <a:t>tatempores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nemquam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audia</a:t>
            </a:r>
            <a:r>
              <a:rPr lang="de-DE" dirty="0"/>
              <a:t> </a:t>
            </a:r>
            <a:r>
              <a:rPr lang="de-DE" dirty="0" err="1"/>
              <a:t>doles</a:t>
            </a:r>
            <a:r>
              <a:rPr lang="de-DE" dirty="0"/>
              <a:t> </a:t>
            </a:r>
            <a:r>
              <a:rPr lang="de-DE" dirty="0" err="1"/>
              <a:t>eaque</a:t>
            </a:r>
            <a:r>
              <a:rPr lang="de-DE" dirty="0"/>
              <a:t> la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nobisita</a:t>
            </a:r>
            <a:r>
              <a:rPr lang="de-DE" dirty="0"/>
              <a:t> </a:t>
            </a:r>
            <a:r>
              <a:rPr lang="de-DE" dirty="0" err="1"/>
              <a:t>eium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inctum</a:t>
            </a:r>
            <a:r>
              <a:rPr lang="de-DE" dirty="0"/>
              <a:t> </a:t>
            </a:r>
            <a:r>
              <a:rPr lang="de-DE" dirty="0" err="1"/>
              <a:t>sapienimo</a:t>
            </a:r>
            <a:r>
              <a:rPr lang="de-DE" dirty="0"/>
              <a:t>.</a:t>
            </a:r>
          </a:p>
        </p:txBody>
      </p:sp>
      <p:sp>
        <p:nvSpPr>
          <p:cNvPr id="40" name="Textplatzhalter 46">
            <a:extLst>
              <a:ext uri="{FF2B5EF4-FFF2-40B4-BE49-F238E27FC236}">
                <a16:creationId xmlns:a16="http://schemas.microsoft.com/office/drawing/2014/main" id="{4B0553BB-5E27-43E4-BF2D-B0FECF7CD2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29856" y="9114885"/>
            <a:ext cx="2947988" cy="230880"/>
          </a:xfrm>
        </p:spPr>
        <p:txBody>
          <a:bodyPr/>
          <a:lstStyle>
            <a:lvl3pPr marL="36000" indent="-36000">
              <a:spcAft>
                <a:spcPts val="0"/>
              </a:spcAft>
              <a:buFont typeface="+mj-lt"/>
              <a:buAutoNum type="arabicPeriod"/>
              <a:defRPr/>
            </a:lvl3pPr>
          </a:lstStyle>
          <a:p>
            <a:pPr lvl="2"/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  <a:p>
            <a:pPr lvl="2"/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28F3625-6526-4142-9B0B-F83A06698033}"/>
              </a:ext>
            </a:extLst>
          </p:cNvPr>
          <p:cNvCxnSpPr>
            <a:cxnSpLocks/>
          </p:cNvCxnSpPr>
          <p:nvPr userDrawn="1"/>
        </p:nvCxnSpPr>
        <p:spPr>
          <a:xfrm>
            <a:off x="3929856" y="896794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E199AD7-19DD-445B-B904-5B60D4DFD5CE}"/>
              </a:ext>
            </a:extLst>
          </p:cNvPr>
          <p:cNvCxnSpPr/>
          <p:nvPr userDrawn="1"/>
        </p:nvCxnSpPr>
        <p:spPr>
          <a:xfrm>
            <a:off x="3937000" y="9547225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DADEDA3C-AC96-4FC6-9633-80EAD34561A6}"/>
              </a:ext>
            </a:extLst>
          </p:cNvPr>
          <p:cNvSpPr txBox="1"/>
          <p:nvPr userDrawn="1"/>
        </p:nvSpPr>
        <p:spPr>
          <a:xfrm>
            <a:off x="3929856" y="9015044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de-DE" sz="5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DE1F74F-236B-4A2E-B8E2-8D7C5BA4D7B7}"/>
              </a:ext>
            </a:extLst>
          </p:cNvPr>
          <p:cNvSpPr txBox="1"/>
          <p:nvPr userDrawn="1"/>
        </p:nvSpPr>
        <p:spPr>
          <a:xfrm>
            <a:off x="3936516" y="9610521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849"/>
              </a:spcAft>
            </a:pPr>
            <a:r>
              <a:rPr lang="de-DE" sz="500" b="1" dirty="0" err="1">
                <a:solidFill>
                  <a:schemeClr val="tx2"/>
                </a:solidFill>
              </a:rPr>
              <a:t>Supported</a:t>
            </a:r>
            <a:r>
              <a:rPr lang="de-DE" sz="500" b="1" dirty="0">
                <a:solidFill>
                  <a:schemeClr val="tx2"/>
                </a:solidFill>
              </a:rPr>
              <a:t> </a:t>
            </a:r>
            <a:r>
              <a:rPr lang="de-DE" sz="500" b="1" dirty="0" err="1">
                <a:solidFill>
                  <a:schemeClr val="tx2"/>
                </a:solidFill>
              </a:rPr>
              <a:t>by</a:t>
            </a:r>
            <a:endParaRPr lang="de-DE" sz="500" b="1" dirty="0">
              <a:solidFill>
                <a:schemeClr val="tx2"/>
              </a:solidFill>
            </a:endParaRP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E0F8B6CD-3B63-4AED-8AD9-5BFA86CF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  <p:sp>
        <p:nvSpPr>
          <p:cNvPr id="31" name="Bildplatzhalter 3">
            <a:extLst>
              <a:ext uri="{FF2B5EF4-FFF2-40B4-BE49-F238E27FC236}">
                <a16:creationId xmlns:a16="http://schemas.microsoft.com/office/drawing/2014/main" id="{10995FCC-2808-4AC3-8CA2-F07911CFA0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929856" y="2886769"/>
            <a:ext cx="2991334" cy="220719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BA8519E2-0A59-4A3B-8E57-4FB9CC2803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29856" y="5191692"/>
            <a:ext cx="2987676" cy="18326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2"/>
            <a:r>
              <a:rPr lang="de-DE" dirty="0"/>
              <a:t>Caption</a:t>
            </a:r>
          </a:p>
        </p:txBody>
      </p:sp>
      <p:sp>
        <p:nvSpPr>
          <p:cNvPr id="34" name="Textplatzhalter 26">
            <a:extLst>
              <a:ext uri="{FF2B5EF4-FFF2-40B4-BE49-F238E27FC236}">
                <a16:creationId xmlns:a16="http://schemas.microsoft.com/office/drawing/2014/main" id="{E8FCDA85-2E02-4998-901E-0441C70FBD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544" y="7237961"/>
            <a:ext cx="2968843" cy="640805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1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0F032DE8-5DF2-04D0-867B-D4E5EB752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544" y="2476015"/>
            <a:ext cx="2388589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A7D261D-2641-AE86-F0C1-F83EF52D9C6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544" y="4560743"/>
            <a:ext cx="2491464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DDEC534C-35BF-AA61-B239-8903341C4E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544" y="6777293"/>
            <a:ext cx="2491464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Ergebnisse 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F01B01-EEDB-8D51-A97D-CE342CE1030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29856" y="7116391"/>
            <a:ext cx="2125617" cy="264208"/>
          </a:xfrm>
          <a:solidFill>
            <a:schemeClr val="bg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EC7E9D7E-C10B-E5AC-A86E-692F215615C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29856" y="2476015"/>
            <a:ext cx="2462477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064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mit Bild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F3E8D99F-EE4A-4023-A0F0-459A38C99D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545" y="2886450"/>
            <a:ext cx="1873250" cy="151606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108000">
              <a:defRPr/>
            </a:lvl2pPr>
          </a:lstStyle>
          <a:p>
            <a:pPr lvl="0"/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Et </a:t>
            </a:r>
            <a:r>
              <a:rPr lang="de-DE" dirty="0" err="1"/>
              <a:t>odi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 </a:t>
            </a:r>
            <a:r>
              <a:rPr lang="de-DE" dirty="0" err="1"/>
              <a:t>volorum</a:t>
            </a:r>
            <a:r>
              <a:rPr lang="de-DE" dirty="0"/>
              <a:t> quam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quideliquas</a:t>
            </a:r>
            <a:r>
              <a:rPr lang="de-DE" dirty="0"/>
              <a:t> et </a:t>
            </a:r>
            <a:r>
              <a:rPr lang="de-DE" dirty="0" err="1"/>
              <a:t>diam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vendi</a:t>
            </a:r>
            <a:r>
              <a:rPr lang="de-DE" dirty="0"/>
              <a:t> </a:t>
            </a:r>
            <a:r>
              <a:rPr lang="de-DE" dirty="0" err="1"/>
              <a:t>sintior</a:t>
            </a:r>
            <a:r>
              <a:rPr lang="de-DE" dirty="0"/>
              <a:t> </a:t>
            </a:r>
            <a:r>
              <a:rPr lang="de-DE" dirty="0" err="1"/>
              <a:t>molorit</a:t>
            </a:r>
            <a:r>
              <a:rPr lang="de-DE" dirty="0"/>
              <a:t> </a:t>
            </a:r>
            <a:r>
              <a:rPr lang="de-DE" dirty="0" err="1"/>
              <a:t>aturibu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restius</a:t>
            </a:r>
            <a:r>
              <a:rPr lang="de-DE" dirty="0"/>
              <a:t> </a:t>
            </a:r>
            <a:r>
              <a:rPr lang="de-DE" dirty="0" err="1"/>
              <a:t>quaecumqui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officid</a:t>
            </a:r>
            <a:r>
              <a:rPr lang="de-DE" dirty="0"/>
              <a:t> et </a:t>
            </a:r>
            <a:r>
              <a:rPr lang="de-DE" dirty="0" err="1"/>
              <a:t>facculpa</a:t>
            </a:r>
            <a:r>
              <a:rPr lang="de-DE" dirty="0"/>
              <a:t> es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exerenet</a:t>
            </a:r>
            <a:r>
              <a:rPr lang="de-DE" dirty="0"/>
              <a:t>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rae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Quatia</a:t>
            </a:r>
            <a:r>
              <a:rPr lang="de-DE" dirty="0"/>
              <a:t> </a:t>
            </a:r>
            <a:r>
              <a:rPr lang="de-DE" dirty="0" err="1"/>
              <a:t>comnis</a:t>
            </a:r>
            <a:r>
              <a:rPr lang="de-DE" dirty="0"/>
              <a:t> </a:t>
            </a:r>
            <a:r>
              <a:rPr lang="de-DE" dirty="0" err="1"/>
              <a:t>maiorepedia</a:t>
            </a:r>
            <a:r>
              <a:rPr lang="de-DE" dirty="0"/>
              <a:t> </a:t>
            </a:r>
            <a:r>
              <a:rPr lang="de-DE" dirty="0" err="1"/>
              <a:t>nus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temoluptati</a:t>
            </a:r>
            <a:r>
              <a:rPr lang="de-DE" dirty="0"/>
              <a:t> </a:t>
            </a:r>
            <a:r>
              <a:rPr lang="de-DE" dirty="0" err="1"/>
              <a:t>ommolesse</a:t>
            </a:r>
            <a:r>
              <a:rPr lang="de-DE" dirty="0"/>
              <a:t> </a:t>
            </a:r>
            <a:r>
              <a:rPr lang="de-DE" dirty="0" err="1"/>
              <a:t>nonsend</a:t>
            </a:r>
            <a:r>
              <a:rPr lang="de-DE" dirty="0"/>
              <a:t> </a:t>
            </a:r>
            <a:r>
              <a:rPr lang="de-DE" dirty="0" err="1"/>
              <a:t>iorerfe</a:t>
            </a:r>
            <a:r>
              <a:rPr lang="de-DE" dirty="0"/>
              <a:t> </a:t>
            </a:r>
            <a:r>
              <a:rPr lang="de-DE" dirty="0" err="1"/>
              <a:t>rferias</a:t>
            </a:r>
            <a:r>
              <a:rPr lang="de-DE" dirty="0"/>
              <a:t> </a:t>
            </a:r>
            <a:r>
              <a:rPr lang="de-DE" dirty="0" err="1"/>
              <a:t>cusae</a:t>
            </a:r>
            <a:r>
              <a:rPr lang="de-DE" dirty="0"/>
              <a:t> </a:t>
            </a:r>
            <a:r>
              <a:rPr lang="de-DE" dirty="0" err="1"/>
              <a:t>digniss</a:t>
            </a:r>
            <a:r>
              <a:rPr lang="de-DE" dirty="0"/>
              <a:t> </a:t>
            </a:r>
            <a:r>
              <a:rPr lang="de-DE" dirty="0" err="1"/>
              <a:t>usaped</a:t>
            </a:r>
            <a:r>
              <a:rPr lang="de-DE" dirty="0"/>
              <a:t> </a:t>
            </a:r>
            <a:r>
              <a:rPr lang="de-DE" dirty="0" err="1"/>
              <a:t>mos</a:t>
            </a:r>
            <a:r>
              <a:rPr lang="de-DE" dirty="0"/>
              <a:t> </a:t>
            </a:r>
            <a:r>
              <a:rPr lang="de-DE" dirty="0" err="1"/>
              <a:t>denduci</a:t>
            </a:r>
            <a:r>
              <a:rPr lang="de-DE" dirty="0"/>
              <a:t> </a:t>
            </a:r>
            <a:r>
              <a:rPr lang="de-DE" dirty="0" err="1"/>
              <a:t>reiurer</a:t>
            </a:r>
            <a:r>
              <a:rPr lang="de-DE" dirty="0"/>
              <a:t> </a:t>
            </a:r>
            <a:r>
              <a:rPr lang="de-DE" dirty="0" err="1"/>
              <a:t>chilit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earisse</a:t>
            </a:r>
            <a:r>
              <a:rPr lang="de-DE" dirty="0"/>
              <a:t> </a:t>
            </a:r>
            <a:r>
              <a:rPr lang="de-DE" dirty="0" err="1"/>
              <a:t>ctemodi</a:t>
            </a:r>
            <a:r>
              <a:rPr lang="de-DE" dirty="0"/>
              <a:t> </a:t>
            </a:r>
            <a:r>
              <a:rPr lang="de-DE" dirty="0" err="1"/>
              <a:t>orehent</a:t>
            </a:r>
            <a:r>
              <a:rPr lang="de-DE" dirty="0"/>
              <a:t>,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sint</a:t>
            </a:r>
            <a:r>
              <a:rPr lang="de-DE" dirty="0"/>
              <a:t>.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1AE15312-3CF7-43E3-9E13-E8171040ED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545" y="5782510"/>
            <a:ext cx="1870075" cy="1516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Method 1</a:t>
            </a:r>
            <a:br>
              <a:rPr lang="de-DE" dirty="0"/>
            </a:br>
            <a:r>
              <a:rPr lang="de-DE" dirty="0" err="1"/>
              <a:t>Obissum</a:t>
            </a:r>
            <a:r>
              <a:rPr lang="de-DE" dirty="0"/>
              <a:t> </a:t>
            </a:r>
            <a:r>
              <a:rPr lang="de-DE" dirty="0" err="1"/>
              <a:t>endae</a:t>
            </a:r>
            <a:r>
              <a:rPr lang="de-DE" dirty="0"/>
              <a:t> </a:t>
            </a:r>
            <a:r>
              <a:rPr lang="de-DE" dirty="0" err="1"/>
              <a:t>ipsam</a:t>
            </a:r>
            <a:r>
              <a:rPr lang="de-DE" dirty="0"/>
              <a:t> </a:t>
            </a:r>
            <a:r>
              <a:rPr lang="de-DE" dirty="0" err="1"/>
              <a:t>comni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libus</a:t>
            </a:r>
            <a:r>
              <a:rPr lang="de-DE" dirty="0"/>
              <a:t> </a:t>
            </a:r>
            <a:r>
              <a:rPr lang="de-DE" dirty="0" err="1"/>
              <a:t>mollupt</a:t>
            </a:r>
            <a:r>
              <a:rPr lang="de-DE" dirty="0"/>
              <a:t> </a:t>
            </a:r>
            <a:r>
              <a:rPr lang="de-DE" dirty="0" err="1"/>
              <a:t>atiust</a:t>
            </a:r>
            <a:r>
              <a:rPr lang="de-DE" dirty="0"/>
              <a:t>, </a:t>
            </a:r>
            <a:r>
              <a:rPr lang="de-DE" dirty="0" err="1"/>
              <a:t>quisitaquas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Adit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adi</a:t>
            </a:r>
            <a:r>
              <a:rPr lang="de-DE" dirty="0"/>
              <a:t> </a:t>
            </a:r>
            <a:r>
              <a:rPr lang="de-DE" dirty="0" err="1"/>
              <a:t>siminve</a:t>
            </a:r>
            <a:r>
              <a:rPr lang="de-DE" dirty="0"/>
              <a:t> </a:t>
            </a:r>
            <a:r>
              <a:rPr lang="de-DE" dirty="0" err="1"/>
              <a:t>libusam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volenimi</a:t>
            </a:r>
            <a:r>
              <a:rPr lang="de-DE" dirty="0"/>
              <a:t>, </a:t>
            </a:r>
            <a:r>
              <a:rPr lang="de-DE" dirty="0" err="1"/>
              <a:t>tet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 lab </a:t>
            </a:r>
            <a:r>
              <a:rPr lang="de-DE" dirty="0" err="1"/>
              <a:t>invellacil</a:t>
            </a:r>
            <a:r>
              <a:rPr lang="de-DE" dirty="0"/>
              <a:t> </a:t>
            </a:r>
            <a:r>
              <a:rPr lang="de-DE" dirty="0" err="1"/>
              <a:t>endam</a:t>
            </a:r>
            <a:r>
              <a:rPr lang="de-DE" dirty="0"/>
              <a:t> </a:t>
            </a:r>
            <a:r>
              <a:rPr lang="de-DE" dirty="0" err="1"/>
              <a:t>quodios</a:t>
            </a:r>
            <a:r>
              <a:rPr lang="de-DE" dirty="0"/>
              <a:t> </a:t>
            </a:r>
            <a:r>
              <a:rPr lang="de-DE" dirty="0" err="1"/>
              <a:t>sendandus</a:t>
            </a:r>
            <a:r>
              <a:rPr lang="de-DE" dirty="0"/>
              <a:t> </a:t>
            </a:r>
            <a:r>
              <a:rPr lang="de-DE" dirty="0" err="1"/>
              <a:t>repedit</a:t>
            </a:r>
            <a:r>
              <a:rPr lang="de-DE" dirty="0"/>
              <a:t> </a:t>
            </a:r>
            <a:r>
              <a:rPr lang="de-DE" dirty="0" err="1"/>
              <a:t>restium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quostib</a:t>
            </a:r>
            <a:r>
              <a:rPr lang="de-DE" dirty="0"/>
              <a:t> </a:t>
            </a:r>
            <a:r>
              <a:rPr lang="de-DE" dirty="0" err="1"/>
              <a:t>eaquid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conem</a:t>
            </a:r>
            <a:r>
              <a:rPr lang="de-DE" dirty="0"/>
              <a:t> simus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et </a:t>
            </a:r>
            <a:r>
              <a:rPr lang="de-DE" dirty="0" err="1"/>
              <a:t>eatur</a:t>
            </a:r>
            <a:r>
              <a:rPr lang="de-DE" dirty="0"/>
              <a:t>, es 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, et </a:t>
            </a:r>
            <a:r>
              <a:rPr lang="de-DE" dirty="0" err="1"/>
              <a:t>oditio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Method 2</a:t>
            </a:r>
            <a:br>
              <a:rPr lang="de-DE" dirty="0"/>
            </a:br>
            <a:r>
              <a:rPr lang="de-DE" dirty="0" err="1"/>
              <a:t>Equam</a:t>
            </a:r>
            <a:r>
              <a:rPr lang="de-DE" dirty="0"/>
              <a:t> </a:t>
            </a:r>
            <a:r>
              <a:rPr lang="de-DE" dirty="0" err="1"/>
              <a:t>inulparumqui</a:t>
            </a:r>
            <a:r>
              <a:rPr lang="de-DE" dirty="0"/>
              <a:t> </a:t>
            </a:r>
            <a:r>
              <a:rPr lang="de-DE" dirty="0" err="1"/>
              <a:t>officidebiti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conseremqui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</a:t>
            </a:r>
            <a:r>
              <a:rPr lang="de-DE" dirty="0" err="1"/>
              <a:t>estor</a:t>
            </a:r>
            <a:r>
              <a:rPr lang="de-DE" dirty="0"/>
              <a:t> </a:t>
            </a:r>
            <a:r>
              <a:rPr lang="de-DE" dirty="0" err="1"/>
              <a:t>simusda</a:t>
            </a:r>
            <a:r>
              <a:rPr lang="de-DE" dirty="0"/>
              <a:t> sed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dolorerum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Itam</a:t>
            </a:r>
            <a:r>
              <a:rPr lang="de-DE" dirty="0"/>
              <a:t> </a:t>
            </a:r>
            <a:r>
              <a:rPr lang="de-DE" dirty="0" err="1"/>
              <a:t>quosa</a:t>
            </a:r>
            <a:r>
              <a:rPr lang="de-DE" dirty="0"/>
              <a:t> </a:t>
            </a:r>
            <a:r>
              <a:rPr lang="de-DE" dirty="0" err="1"/>
              <a:t>cora</a:t>
            </a:r>
            <a:r>
              <a:rPr lang="de-DE" dirty="0"/>
              <a:t> </a:t>
            </a:r>
            <a:r>
              <a:rPr lang="de-DE" dirty="0" err="1"/>
              <a:t>vit</a:t>
            </a:r>
            <a:r>
              <a:rPr lang="de-DE" dirty="0"/>
              <a:t> </a:t>
            </a:r>
            <a:r>
              <a:rPr lang="de-DE" dirty="0" err="1"/>
              <a:t>ullate</a:t>
            </a:r>
            <a:r>
              <a:rPr lang="de-DE" dirty="0"/>
              <a:t> </a:t>
            </a:r>
            <a:r>
              <a:rPr lang="de-DE" dirty="0" err="1"/>
              <a:t>voluptatem</a:t>
            </a:r>
            <a:r>
              <a:rPr lang="de-DE" dirty="0"/>
              <a:t> et, non cum </a:t>
            </a:r>
            <a:r>
              <a:rPr lang="de-DE" dirty="0" err="1"/>
              <a:t>venimpos</a:t>
            </a:r>
            <a:r>
              <a:rPr lang="de-DE" dirty="0"/>
              <a:t> a </a:t>
            </a:r>
            <a:r>
              <a:rPr lang="de-DE" dirty="0" err="1"/>
              <a:t>denestia</a:t>
            </a:r>
            <a:r>
              <a:rPr lang="de-DE" dirty="0"/>
              <a:t> </a:t>
            </a:r>
            <a:r>
              <a:rPr lang="de-DE" dirty="0" err="1"/>
              <a:t>cullabore</a:t>
            </a:r>
            <a:r>
              <a:rPr lang="de-DE" dirty="0"/>
              <a:t> </a:t>
            </a:r>
            <a:r>
              <a:rPr lang="de-DE" dirty="0" err="1"/>
              <a:t>rem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dem </a:t>
            </a:r>
            <a:r>
              <a:rPr lang="de-DE" dirty="0" err="1"/>
              <a:t>cus</a:t>
            </a:r>
            <a:r>
              <a:rPr lang="de-DE" dirty="0"/>
              <a:t>,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eostisc</a:t>
            </a:r>
            <a:r>
              <a:rPr lang="de-DE" dirty="0"/>
              <a:t> </a:t>
            </a:r>
            <a:r>
              <a:rPr lang="de-DE" dirty="0" err="1"/>
              <a:t>idererspiet</a:t>
            </a:r>
            <a:r>
              <a:rPr lang="de-DE" dirty="0"/>
              <a:t> </a:t>
            </a:r>
            <a:r>
              <a:rPr lang="de-DE" dirty="0" err="1"/>
              <a:t>evelestibus</a:t>
            </a:r>
            <a:r>
              <a:rPr lang="de-DE" dirty="0"/>
              <a:t> es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moloreste</a:t>
            </a:r>
            <a:r>
              <a:rPr lang="de-DE" dirty="0"/>
              <a:t> </a:t>
            </a:r>
            <a:r>
              <a:rPr lang="de-DE" dirty="0" err="1"/>
              <a:t>cuptatem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.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EAD6FE4-413B-48B5-A6C3-F8A36DDB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545" y="1012077"/>
            <a:ext cx="4084740" cy="1408259"/>
          </a:xfrm>
        </p:spPr>
        <p:txBody>
          <a:bodyPr anchor="ctr"/>
          <a:lstStyle>
            <a:lvl1pPr>
              <a:lnSpc>
                <a:spcPts val="2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 in an A4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poster</a:t>
            </a:r>
            <a:r>
              <a:rPr lang="de-DE" dirty="0"/>
              <a:t>, min.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Charité Office Regular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F7D8D8B6-5F19-4FE0-8D18-60934C5DA8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20199" y="2883298"/>
            <a:ext cx="4090985" cy="246260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48E37B4C-7ABD-45CF-B43E-6C56E321BA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6572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1D97BD77-04B3-4DB2-AFE9-A6713A2EEE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45806" y="9715500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5510ABCA-CE6F-43BD-86E6-EFB034CB3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05040" y="9715499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8" name="Bildplatzhalter 21">
            <a:extLst>
              <a:ext uri="{FF2B5EF4-FFF2-40B4-BE49-F238E27FC236}">
                <a16:creationId xmlns:a16="http://schemas.microsoft.com/office/drawing/2014/main" id="{596F18AC-B53A-4DF6-A082-B318FEB7D7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4276" y="9715498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9CBDD929-6082-4CEE-9D46-C4D46CB93E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20199" y="5465830"/>
            <a:ext cx="4098925" cy="18347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2"/>
            <a:r>
              <a:rPr lang="de-DE" dirty="0"/>
              <a:t>Caption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410B7509-2F8F-4B2C-AC20-FD094CE37F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20199" y="5917283"/>
            <a:ext cx="4090987" cy="1301635"/>
          </a:xfrm>
        </p:spPr>
        <p:txBody>
          <a:bodyPr/>
          <a:lstStyle>
            <a:lvl1pPr marL="0" marR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425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Subhead</a:t>
            </a:r>
            <a:r>
              <a:rPr lang="de-DE" dirty="0"/>
              <a:t> 1</a:t>
            </a:r>
            <a:br>
              <a:rPr lang="de-DE" dirty="0"/>
            </a:br>
            <a:r>
              <a:rPr lang="de-DE" dirty="0" err="1"/>
              <a:t>Duciusam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di </a:t>
            </a:r>
            <a:r>
              <a:rPr lang="de-DE" dirty="0" err="1"/>
              <a:t>optias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nectis</a:t>
            </a:r>
            <a:r>
              <a:rPr lang="de-DE" dirty="0"/>
              <a:t> </a:t>
            </a:r>
            <a:r>
              <a:rPr lang="de-DE" dirty="0" err="1"/>
              <a:t>quodiae</a:t>
            </a:r>
            <a:r>
              <a:rPr lang="de-DE" dirty="0"/>
              <a:t> </a:t>
            </a:r>
            <a:r>
              <a:rPr lang="de-DE" dirty="0" err="1"/>
              <a:t>omnia</a:t>
            </a:r>
            <a:r>
              <a:rPr lang="de-DE" dirty="0"/>
              <a:t> </a:t>
            </a:r>
            <a:r>
              <a:rPr lang="de-DE" dirty="0" err="1"/>
              <a:t>vendiae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et </a:t>
            </a:r>
            <a:r>
              <a:rPr lang="de-DE" dirty="0" err="1"/>
              <a:t>esendis</a:t>
            </a:r>
            <a:r>
              <a:rPr lang="de-DE" dirty="0"/>
              <a:t> </a:t>
            </a:r>
            <a:r>
              <a:rPr lang="de-DE" dirty="0" err="1"/>
              <a:t>quatur</a:t>
            </a:r>
            <a:r>
              <a:rPr lang="de-DE" dirty="0"/>
              <a:t> </a:t>
            </a:r>
            <a:r>
              <a:rPr lang="de-DE" dirty="0" err="1"/>
              <a:t>arcia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es </a:t>
            </a: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Odit</a:t>
            </a:r>
            <a:r>
              <a:rPr lang="de-DE" dirty="0"/>
              <a:t> </a:t>
            </a:r>
            <a:r>
              <a:rPr lang="de-DE" dirty="0" err="1"/>
              <a:t>etusand</a:t>
            </a:r>
            <a:r>
              <a:rPr lang="de-DE" dirty="0"/>
              <a:t> </a:t>
            </a:r>
            <a:r>
              <a:rPr lang="de-DE" dirty="0" err="1"/>
              <a:t>itamend</a:t>
            </a:r>
            <a:r>
              <a:rPr lang="de-DE" dirty="0"/>
              <a:t> </a:t>
            </a:r>
            <a:r>
              <a:rPr lang="de-DE" dirty="0" err="1"/>
              <a:t>aecataturi</a:t>
            </a:r>
            <a:r>
              <a:rPr lang="de-DE" dirty="0"/>
              <a:t> </a:t>
            </a:r>
            <a:r>
              <a:rPr lang="de-DE" dirty="0" err="1"/>
              <a:t>iur</a:t>
            </a:r>
            <a:r>
              <a:rPr lang="de-DE" dirty="0"/>
              <a:t>, </a:t>
            </a:r>
            <a:r>
              <a:rPr lang="de-DE" dirty="0" err="1"/>
              <a:t>incipsam</a:t>
            </a:r>
            <a:r>
              <a:rPr lang="de-DE" dirty="0"/>
              <a:t>, sed </a:t>
            </a:r>
            <a:r>
              <a:rPr lang="de-DE" dirty="0" err="1"/>
              <a:t>minciliqui</a:t>
            </a:r>
            <a:r>
              <a:rPr lang="de-DE" dirty="0"/>
              <a:t> cum quo </a:t>
            </a:r>
            <a:r>
              <a:rPr lang="de-DE" dirty="0" err="1"/>
              <a:t>dolupta</a:t>
            </a:r>
            <a:r>
              <a:rPr lang="de-DE" dirty="0"/>
              <a:t> </a:t>
            </a:r>
            <a:r>
              <a:rPr lang="de-DE" dirty="0" err="1"/>
              <a:t>ssinciditia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erissinus</a:t>
            </a:r>
            <a:r>
              <a:rPr lang="de-DE" dirty="0"/>
              <a:t> </a:t>
            </a:r>
            <a:r>
              <a:rPr lang="de-DE" dirty="0" err="1"/>
              <a:t>naturi</a:t>
            </a:r>
            <a:r>
              <a:rPr lang="de-DE" dirty="0"/>
              <a:t> </a:t>
            </a:r>
            <a:r>
              <a:rPr lang="de-DE" dirty="0" err="1"/>
              <a:t>dolum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CD803BE7-CF2F-47C2-BD56-0CFDD23959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577" y="1019320"/>
            <a:ext cx="1887273" cy="1401016"/>
          </a:xfrm>
        </p:spPr>
        <p:txBody>
          <a:bodyPr anchor="ctr" anchorCtr="0"/>
          <a:lstStyle>
            <a:lvl1pPr>
              <a:defRPr>
                <a:solidFill>
                  <a:schemeClr val="accent2"/>
                </a:solidFill>
              </a:defRPr>
            </a:lvl1pPr>
            <a:lvl3pPr>
              <a:defRPr/>
            </a:lvl3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1, </a:t>
            </a:r>
            <a:r>
              <a:rPr lang="de-DE" dirty="0" err="1"/>
              <a:t>Author</a:t>
            </a:r>
            <a:r>
              <a:rPr lang="de-DE" dirty="0"/>
              <a:t> 2, </a:t>
            </a:r>
            <a:r>
              <a:rPr lang="de-DE" dirty="0" err="1"/>
              <a:t>Author</a:t>
            </a:r>
            <a:r>
              <a:rPr lang="de-DE" dirty="0"/>
              <a:t> 3…</a:t>
            </a:r>
          </a:p>
          <a:p>
            <a:pPr lvl="2"/>
            <a:r>
              <a:rPr lang="de-DE" dirty="0"/>
              <a:t>1Klinik/Zentrum/Arbeits- oder Sonderbereich, 2Klinik/Zentrum/Arbeits- oder Sonderbereich, 3Klinik/Zentrum/Arbeits- oder Sonderbereich, 4Klinik/Zentrum/Arbeits- oder Sonderbereich, 5Klinik/Zentrum/Arbeits- oder Sonderbereich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5F1E7636-0F35-408E-AD11-F991FD9DB3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20199" y="8011159"/>
            <a:ext cx="4089352" cy="708977"/>
          </a:xfrm>
        </p:spPr>
        <p:txBody>
          <a:bodyPr numCol="1" spcCol="396000"/>
          <a:lstStyle>
            <a:lvl1pPr>
              <a:defRPr/>
            </a:lvl1pPr>
          </a:lstStyle>
          <a:p>
            <a:pPr lvl="0"/>
            <a:r>
              <a:rPr lang="de-DE" dirty="0" err="1"/>
              <a:t>Totaessit</a:t>
            </a:r>
            <a:r>
              <a:rPr lang="de-DE" dirty="0"/>
              <a:t>, </a:t>
            </a:r>
            <a:r>
              <a:rPr lang="de-DE" dirty="0" err="1"/>
              <a:t>sunt</a:t>
            </a:r>
            <a:r>
              <a:rPr lang="de-DE" dirty="0"/>
              <a:t> </a:t>
            </a:r>
            <a:r>
              <a:rPr lang="de-DE" dirty="0" err="1"/>
              <a:t>fugiasi</a:t>
            </a:r>
            <a:r>
              <a:rPr lang="de-DE" dirty="0"/>
              <a:t> nos </a:t>
            </a:r>
            <a:r>
              <a:rPr lang="de-DE" dirty="0" err="1"/>
              <a:t>ressus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offic</a:t>
            </a:r>
            <a:r>
              <a:rPr lang="de-DE" dirty="0"/>
              <a:t> </a:t>
            </a:r>
            <a:r>
              <a:rPr lang="de-DE" dirty="0" err="1"/>
              <a:t>tenihil</a:t>
            </a:r>
            <a:r>
              <a:rPr lang="de-DE" dirty="0"/>
              <a:t> et, </a:t>
            </a:r>
            <a:r>
              <a:rPr lang="de-DE" dirty="0" err="1"/>
              <a:t>alibera</a:t>
            </a:r>
            <a:r>
              <a:rPr lang="de-DE" dirty="0"/>
              <a:t> et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autem</a:t>
            </a:r>
            <a:r>
              <a:rPr lang="de-DE" dirty="0"/>
              <a:t>. </a:t>
            </a:r>
            <a:r>
              <a:rPr lang="de-DE" dirty="0" err="1"/>
              <a:t>Nequi</a:t>
            </a:r>
            <a:r>
              <a:rPr lang="de-DE" dirty="0"/>
              <a:t> </a:t>
            </a:r>
            <a:r>
              <a:rPr lang="de-DE" dirty="0" err="1"/>
              <a:t>remporianis</a:t>
            </a:r>
            <a:r>
              <a:rPr lang="de-DE" dirty="0"/>
              <a:t> </a:t>
            </a:r>
            <a:r>
              <a:rPr lang="de-DE" dirty="0" err="1"/>
              <a:t>plabo</a:t>
            </a:r>
            <a:r>
              <a:rPr lang="de-DE" dirty="0"/>
              <a:t>.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quam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odis</a:t>
            </a:r>
            <a:r>
              <a:rPr lang="de-DE" dirty="0"/>
              <a:t> </a:t>
            </a:r>
            <a:r>
              <a:rPr lang="de-DE" dirty="0" err="1"/>
              <a:t>eatium</a:t>
            </a:r>
            <a:r>
              <a:rPr lang="de-DE" dirty="0"/>
              <a:t> </a:t>
            </a:r>
            <a:r>
              <a:rPr lang="de-DE" dirty="0" err="1"/>
              <a:t>quodi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illacca</a:t>
            </a:r>
            <a:r>
              <a:rPr lang="de-DE" dirty="0"/>
              <a:t> </a:t>
            </a:r>
            <a:r>
              <a:rPr lang="de-DE" dirty="0" err="1"/>
              <a:t>turenti</a:t>
            </a:r>
            <a:r>
              <a:rPr lang="de-DE" dirty="0"/>
              <a:t> </a:t>
            </a:r>
            <a:r>
              <a:rPr lang="de-DE" dirty="0" err="1"/>
              <a:t>nonse</a:t>
            </a:r>
            <a:r>
              <a:rPr lang="de-DE" dirty="0"/>
              <a:t> </a:t>
            </a:r>
            <a:r>
              <a:rPr lang="de-DE" dirty="0" err="1"/>
              <a:t>vendanit</a:t>
            </a:r>
            <a:r>
              <a:rPr lang="de-DE" dirty="0"/>
              <a:t> </a:t>
            </a:r>
            <a:r>
              <a:rPr lang="de-DE" dirty="0" err="1"/>
              <a:t>aritatus</a:t>
            </a:r>
            <a:r>
              <a:rPr lang="de-DE" dirty="0"/>
              <a:t> </a:t>
            </a:r>
            <a:r>
              <a:rPr lang="de-DE" dirty="0" err="1"/>
              <a:t>dolorercimus</a:t>
            </a:r>
            <a:r>
              <a:rPr lang="de-DE" dirty="0"/>
              <a:t> quam </a:t>
            </a:r>
            <a:r>
              <a:rPr lang="de-DE" dirty="0" err="1"/>
              <a:t>haria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doluptas</a:t>
            </a:r>
            <a:r>
              <a:rPr lang="de-DE" dirty="0"/>
              <a:t> ad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adisquam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nitibus</a:t>
            </a:r>
            <a:r>
              <a:rPr lang="de-DE" dirty="0"/>
              <a:t>. Il </a:t>
            </a:r>
            <a:r>
              <a:rPr lang="de-DE" dirty="0" err="1"/>
              <a:t>magnien</a:t>
            </a:r>
            <a:r>
              <a:rPr lang="de-DE" dirty="0"/>
              <a:t> </a:t>
            </a:r>
            <a:r>
              <a:rPr lang="de-DE" dirty="0" err="1"/>
              <a:t>tiorescipsam</a:t>
            </a:r>
            <a:r>
              <a:rPr lang="de-DE" dirty="0"/>
              <a:t> et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vellupt</a:t>
            </a:r>
            <a:r>
              <a:rPr lang="de-DE" dirty="0"/>
              <a:t> </a:t>
            </a:r>
            <a:r>
              <a:rPr lang="de-DE" dirty="0" err="1"/>
              <a:t>atibusda</a:t>
            </a:r>
            <a:r>
              <a:rPr lang="de-DE" dirty="0"/>
              <a:t> </a:t>
            </a:r>
            <a:r>
              <a:rPr lang="de-DE" dirty="0" err="1"/>
              <a:t>perioriam</a:t>
            </a:r>
            <a:r>
              <a:rPr lang="de-DE" dirty="0"/>
              <a:t> </a:t>
            </a:r>
            <a:r>
              <a:rPr lang="de-DE" dirty="0" err="1"/>
              <a:t>sequiae</a:t>
            </a:r>
            <a:r>
              <a:rPr lang="de-DE" dirty="0"/>
              <a:t> </a:t>
            </a:r>
            <a:r>
              <a:rPr lang="de-DE" dirty="0" err="1"/>
              <a:t>aute</a:t>
            </a:r>
            <a:r>
              <a:rPr lang="de-DE" dirty="0"/>
              <a:t> </a:t>
            </a:r>
            <a:r>
              <a:rPr lang="de-DE" dirty="0" err="1"/>
              <a:t>doluptam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</a:t>
            </a:r>
            <a:r>
              <a:rPr lang="de-DE" dirty="0" err="1"/>
              <a:t>idebit</a:t>
            </a:r>
            <a:r>
              <a:rPr lang="de-DE" dirty="0"/>
              <a:t>, </a:t>
            </a:r>
            <a:r>
              <a:rPr lang="de-DE" dirty="0" err="1"/>
              <a:t>temporem</a:t>
            </a:r>
            <a:r>
              <a:rPr lang="de-DE" dirty="0"/>
              <a:t> am, </a:t>
            </a:r>
            <a:r>
              <a:rPr lang="de-DE" dirty="0" err="1"/>
              <a:t>omnihil</a:t>
            </a:r>
            <a:r>
              <a:rPr lang="de-DE" dirty="0"/>
              <a:t> </a:t>
            </a:r>
            <a:r>
              <a:rPr lang="de-DE" dirty="0" err="1"/>
              <a:t>igento</a:t>
            </a:r>
            <a:r>
              <a:rPr lang="de-DE" dirty="0"/>
              <a:t> </a:t>
            </a:r>
            <a:r>
              <a:rPr lang="de-DE" dirty="0" err="1"/>
              <a:t>optate</a:t>
            </a:r>
            <a:r>
              <a:rPr lang="de-DE" dirty="0"/>
              <a:t> et </a:t>
            </a:r>
            <a:r>
              <a:rPr lang="de-DE" dirty="0" err="1"/>
              <a:t>peria</a:t>
            </a:r>
            <a:r>
              <a:rPr lang="de-DE" dirty="0"/>
              <a:t> </a:t>
            </a:r>
            <a:r>
              <a:rPr lang="de-DE" dirty="0" err="1"/>
              <a:t>dolupta</a:t>
            </a:r>
            <a:r>
              <a:rPr lang="de-DE" dirty="0"/>
              <a:t> di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fuga</a:t>
            </a:r>
            <a:r>
              <a:rPr lang="de-DE" dirty="0"/>
              <a:t>. </a:t>
            </a:r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. </a:t>
            </a:r>
          </a:p>
        </p:txBody>
      </p:sp>
      <p:sp>
        <p:nvSpPr>
          <p:cNvPr id="40" name="Textplatzhalter 46">
            <a:extLst>
              <a:ext uri="{FF2B5EF4-FFF2-40B4-BE49-F238E27FC236}">
                <a16:creationId xmlns:a16="http://schemas.microsoft.com/office/drawing/2014/main" id="{4B0553BB-5E27-43E4-BF2D-B0FECF7CD2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20199" y="9209013"/>
            <a:ext cx="4089352" cy="290493"/>
          </a:xfrm>
        </p:spPr>
        <p:txBody>
          <a:bodyPr/>
          <a:lstStyle>
            <a:lvl3pPr marL="36000" indent="-36000">
              <a:spcAft>
                <a:spcPts val="0"/>
              </a:spcAft>
              <a:buFont typeface="+mj-lt"/>
              <a:buAutoNum type="arabicPeriod"/>
              <a:defRPr/>
            </a:lvl3pPr>
          </a:lstStyle>
          <a:p>
            <a:pPr lvl="2"/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  <a:p>
            <a:pPr lvl="2"/>
            <a:r>
              <a:rPr lang="de-DE" dirty="0" err="1"/>
              <a:t>Voloriore</a:t>
            </a:r>
            <a:r>
              <a:rPr lang="de-DE" dirty="0"/>
              <a:t>, </a:t>
            </a:r>
            <a:r>
              <a:rPr lang="de-DE" dirty="0" err="1"/>
              <a:t>sequodisciis</a:t>
            </a:r>
            <a:r>
              <a:rPr lang="de-DE" dirty="0"/>
              <a:t> della </a:t>
            </a:r>
            <a:r>
              <a:rPr lang="de-DE" dirty="0" err="1"/>
              <a:t>seque</a:t>
            </a:r>
            <a:r>
              <a:rPr lang="de-DE" dirty="0"/>
              <a:t> </a:t>
            </a:r>
            <a:r>
              <a:rPr lang="de-DE" dirty="0" err="1"/>
              <a:t>porae</a:t>
            </a:r>
            <a:r>
              <a:rPr lang="de-DE" dirty="0"/>
              <a:t> </a:t>
            </a:r>
            <a:r>
              <a:rPr lang="de-DE" dirty="0" err="1"/>
              <a:t>volorpo</a:t>
            </a:r>
            <a:r>
              <a:rPr lang="de-DE" dirty="0"/>
              <a:t> </a:t>
            </a:r>
            <a:r>
              <a:rPr lang="de-DE" dirty="0" err="1"/>
              <a:t>repudip</a:t>
            </a:r>
            <a:r>
              <a:rPr lang="de-DE" dirty="0"/>
              <a:t> </a:t>
            </a:r>
            <a:r>
              <a:rPr lang="de-DE" dirty="0" err="1"/>
              <a:t>ienimus</a:t>
            </a:r>
            <a:r>
              <a:rPr lang="de-DE" dirty="0"/>
              <a:t> </a:t>
            </a:r>
            <a:r>
              <a:rPr lang="de-DE" dirty="0" err="1"/>
              <a:t>excesti</a:t>
            </a:r>
            <a:r>
              <a:rPr lang="de-DE" dirty="0"/>
              <a:t> </a:t>
            </a:r>
            <a:r>
              <a:rPr lang="de-DE" dirty="0" err="1"/>
              <a:t>quosto</a:t>
            </a:r>
            <a:r>
              <a:rPr lang="de-DE" dirty="0"/>
              <a:t> </a:t>
            </a:r>
            <a:r>
              <a:rPr lang="de-DE" dirty="0" err="1"/>
              <a:t>tota</a:t>
            </a:r>
            <a:r>
              <a:rPr lang="de-DE" dirty="0"/>
              <a:t> nobis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, </a:t>
            </a:r>
            <a:r>
              <a:rPr lang="de-DE" dirty="0" err="1"/>
              <a:t>nis</a:t>
            </a:r>
            <a:r>
              <a:rPr lang="de-DE" dirty="0"/>
              <a:t> et </a:t>
            </a:r>
            <a:r>
              <a:rPr lang="de-DE" dirty="0" err="1"/>
              <a:t>oditibe</a:t>
            </a:r>
            <a:r>
              <a:rPr lang="de-DE" dirty="0"/>
              <a:t> </a:t>
            </a:r>
            <a:r>
              <a:rPr lang="de-DE" dirty="0" err="1"/>
              <a:t>ariosape</a:t>
            </a:r>
            <a:r>
              <a:rPr lang="de-DE" dirty="0"/>
              <a:t> </a:t>
            </a:r>
            <a:r>
              <a:rPr lang="de-DE" dirty="0" err="1"/>
              <a:t>namus</a:t>
            </a:r>
            <a:r>
              <a:rPr lang="de-DE" dirty="0"/>
              <a:t>, 18.12.2022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28F3625-6526-4142-9B0B-F83A06698033}"/>
              </a:ext>
            </a:extLst>
          </p:cNvPr>
          <p:cNvCxnSpPr>
            <a:cxnSpLocks/>
          </p:cNvCxnSpPr>
          <p:nvPr userDrawn="1"/>
        </p:nvCxnSpPr>
        <p:spPr>
          <a:xfrm>
            <a:off x="2820199" y="9062074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E199AD7-19DD-445B-B904-5B60D4DFD5CE}"/>
              </a:ext>
            </a:extLst>
          </p:cNvPr>
          <p:cNvCxnSpPr>
            <a:cxnSpLocks/>
          </p:cNvCxnSpPr>
          <p:nvPr userDrawn="1"/>
        </p:nvCxnSpPr>
        <p:spPr>
          <a:xfrm>
            <a:off x="2827338" y="9581318"/>
            <a:ext cx="4141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DADEDA3C-AC96-4FC6-9633-80EAD34561A6}"/>
              </a:ext>
            </a:extLst>
          </p:cNvPr>
          <p:cNvSpPr txBox="1"/>
          <p:nvPr userDrawn="1"/>
        </p:nvSpPr>
        <p:spPr>
          <a:xfrm>
            <a:off x="2820199" y="9109173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de-DE" sz="5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DE1F74F-236B-4A2E-B8E2-8D7C5BA4D7B7}"/>
              </a:ext>
            </a:extLst>
          </p:cNvPr>
          <p:cNvSpPr txBox="1"/>
          <p:nvPr userDrawn="1"/>
        </p:nvSpPr>
        <p:spPr>
          <a:xfrm>
            <a:off x="2827338" y="9610521"/>
            <a:ext cx="6210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849"/>
              </a:spcAft>
            </a:pPr>
            <a:r>
              <a:rPr lang="de-DE" sz="500" b="1" dirty="0" err="1">
                <a:solidFill>
                  <a:schemeClr val="tx2"/>
                </a:solidFill>
              </a:rPr>
              <a:t>Supported</a:t>
            </a:r>
            <a:r>
              <a:rPr lang="de-DE" sz="500" b="1" dirty="0">
                <a:solidFill>
                  <a:schemeClr val="tx2"/>
                </a:solidFill>
              </a:rPr>
              <a:t> </a:t>
            </a:r>
            <a:r>
              <a:rPr lang="de-DE" sz="500" b="1" dirty="0" err="1">
                <a:solidFill>
                  <a:schemeClr val="tx2"/>
                </a:solidFill>
              </a:rPr>
              <a:t>by</a:t>
            </a:r>
            <a:endParaRPr lang="de-DE" sz="500" b="1" dirty="0">
              <a:solidFill>
                <a:schemeClr val="tx2"/>
              </a:solidFill>
            </a:endParaRP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E0F8B6CD-3B63-4AED-8AD9-5BFA86CF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660" y="10248394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  <p:sp>
        <p:nvSpPr>
          <p:cNvPr id="47" name="Bildplatzhalter 21">
            <a:extLst>
              <a:ext uri="{FF2B5EF4-FFF2-40B4-BE49-F238E27FC236}">
                <a16:creationId xmlns:a16="http://schemas.microsoft.com/office/drawing/2014/main" id="{24974FD6-C432-4376-B762-6E1E3D6FA2D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27338" y="9719834"/>
            <a:ext cx="661987" cy="32765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8" name="Bildplatzhalter 3">
            <a:extLst>
              <a:ext uri="{FF2B5EF4-FFF2-40B4-BE49-F238E27FC236}">
                <a16:creationId xmlns:a16="http://schemas.microsoft.com/office/drawing/2014/main" id="{25C98123-4EDE-4C49-97D2-B95B66EECA2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25545" y="8124403"/>
            <a:ext cx="1888940" cy="191875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75E59DA1-B6C6-2501-B3A4-C8D97D365D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545" y="2476015"/>
            <a:ext cx="1351750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F367FAFE-3519-A787-D36C-AC562ADCD2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545" y="5364290"/>
            <a:ext cx="1421533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C155FF7-1E2B-1634-5D4E-F0604C81CE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20199" y="2474319"/>
            <a:ext cx="1586796" cy="264208"/>
          </a:xfrm>
          <a:solidFill>
            <a:schemeClr val="accent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9EB396-87FF-4510-F094-0B80C26F7F9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20199" y="7576371"/>
            <a:ext cx="2168456" cy="264208"/>
          </a:xfrm>
          <a:solidFill>
            <a:schemeClr val="bg2"/>
          </a:solidFill>
        </p:spPr>
        <p:txBody>
          <a:bodyPr lIns="72000" rIns="3600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087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73CDC96-4899-43D1-BF25-D0E6849B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1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6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7FF7-57E0-4AAA-BD32-2A59EC9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894641"/>
            <a:ext cx="6296127" cy="155899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41929A0-A24E-4868-A632-B64970892584}"/>
              </a:ext>
            </a:extLst>
          </p:cNvPr>
          <p:cNvSpPr/>
          <p:nvPr userDrawn="1"/>
        </p:nvSpPr>
        <p:spPr>
          <a:xfrm>
            <a:off x="0" y="1317811"/>
            <a:ext cx="7559675" cy="29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73EA43B-8CF0-4ABB-B03D-27FC140FD9A0}"/>
              </a:ext>
            </a:extLst>
          </p:cNvPr>
          <p:cNvSpPr/>
          <p:nvPr userDrawn="1"/>
        </p:nvSpPr>
        <p:spPr>
          <a:xfrm>
            <a:off x="0" y="5345906"/>
            <a:ext cx="7559675" cy="5374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995" tIns="77712" rIns="135995" bIns="777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648"/>
              </a:spcAft>
            </a:pPr>
            <a:endParaRPr lang="de-DE" sz="1295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DD4179-49B3-4AD1-B72F-E8F07E0C26F5}"/>
              </a:ext>
            </a:extLst>
          </p:cNvPr>
          <p:cNvSpPr/>
          <p:nvPr userDrawn="1"/>
        </p:nvSpPr>
        <p:spPr>
          <a:xfrm>
            <a:off x="314986" y="863570"/>
            <a:ext cx="6933902" cy="939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995" tIns="77712" rIns="135995" bIns="777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648"/>
              </a:spcAft>
            </a:pPr>
            <a:endParaRPr lang="de-DE" sz="1295" dirty="0">
              <a:solidFill>
                <a:schemeClr val="tx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933E9F-246A-3950-07DD-35A1C54B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894641"/>
            <a:ext cx="4172870" cy="15589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E2EBD-5537-B338-9CF2-90BF2C07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44" y="2891796"/>
            <a:ext cx="6302190" cy="60106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98871-4032-17EC-C264-14142C58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544" y="10248298"/>
            <a:ext cx="6302190" cy="46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Contact: </a:t>
            </a:r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| </a:t>
            </a:r>
            <a:r>
              <a:rPr lang="de-DE" dirty="0" err="1"/>
              <a:t>name@email.de</a:t>
            </a:r>
            <a:r>
              <a:rPr lang="de-DE" dirty="0"/>
              <a:t> | </a:t>
            </a:r>
            <a:r>
              <a:rPr lang="de-DE" dirty="0" err="1"/>
              <a:t>www.website.de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54478AC-EFC3-4F01-9CA8-4E6778E1ACE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941487" y="20798"/>
            <a:ext cx="1670304" cy="877824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0D0F2ED-7BD9-43DA-9FA8-7C978433625B}"/>
              </a:ext>
            </a:extLst>
          </p:cNvPr>
          <p:cNvCxnSpPr/>
          <p:nvPr userDrawn="1"/>
        </p:nvCxnSpPr>
        <p:spPr>
          <a:xfrm>
            <a:off x="314987" y="894050"/>
            <a:ext cx="6612966" cy="0"/>
          </a:xfrm>
          <a:prstGeom prst="line">
            <a:avLst/>
          </a:prstGeom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22" r:id="rId3"/>
    <p:sldLayoutId id="2147483723" r:id="rId4"/>
    <p:sldLayoutId id="2147483724" r:id="rId5"/>
    <p:sldLayoutId id="2147483676" r:id="rId6"/>
  </p:sldLayoutIdLst>
  <p:hf hdr="0" dt="0"/>
  <p:txStyles>
    <p:titleStyle>
      <a:lvl1pPr algn="l" defTabSz="142549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142549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SzPct val="90000"/>
        <a:buFont typeface="Arial" panose="020B0604020202020204" pitchFamily="34" charset="0"/>
        <a:buNone/>
        <a:defRPr sz="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" indent="-108000" algn="l" defTabSz="14254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3920113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2861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609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356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48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495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43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0991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39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487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35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1982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198" userDrawn="1">
          <p15:clr>
            <a:srgbClr val="F26B43"/>
          </p15:clr>
        </p15:guide>
        <p15:guide id="15" orient="horz" pos="562" userDrawn="1">
          <p15:clr>
            <a:srgbClr val="F26B43"/>
          </p15:clr>
        </p15:guide>
        <p15:guide id="16" pos="398" userDrawn="1">
          <p15:clr>
            <a:srgbClr val="F26B43"/>
          </p15:clr>
        </p15:guide>
        <p15:guide id="17" pos="4364" userDrawn="1">
          <p15:clr>
            <a:srgbClr val="F26B43"/>
          </p15:clr>
        </p15:guide>
        <p15:guide id="18" orient="horz" pos="6014" userDrawn="1">
          <p15:clr>
            <a:srgbClr val="F26B43"/>
          </p15:clr>
        </p15:guide>
        <p15:guide id="19" orient="horz" pos="1684" userDrawn="1">
          <p15:clr>
            <a:srgbClr val="F26B43"/>
          </p15:clr>
        </p15:guide>
        <p15:guide id="20" pos="1240" userDrawn="1">
          <p15:clr>
            <a:srgbClr val="F26B43"/>
          </p15:clr>
        </p15:guide>
        <p15:guide id="21" pos="1440" userDrawn="1">
          <p15:clr>
            <a:srgbClr val="F26B43"/>
          </p15:clr>
        </p15:guide>
        <p15:guide id="22" pos="2280" userDrawn="1">
          <p15:clr>
            <a:srgbClr val="F26B43"/>
          </p15:clr>
        </p15:guide>
        <p15:guide id="23" pos="2477" userDrawn="1">
          <p15:clr>
            <a:srgbClr val="F26B43"/>
          </p15:clr>
        </p15:guide>
        <p15:guide id="24" pos="3322" userDrawn="1">
          <p15:clr>
            <a:srgbClr val="F26B43"/>
          </p15:clr>
        </p15:guide>
        <p15:guide id="25" pos="3518" userDrawn="1">
          <p15:clr>
            <a:srgbClr val="F26B43"/>
          </p15:clr>
        </p15:guide>
        <p15:guide id="26" orient="horz" pos="1553" userDrawn="1">
          <p15:clr>
            <a:srgbClr val="F26B43"/>
          </p15:clr>
        </p15:guide>
        <p15:guide id="27" orient="horz" pos="2869" userDrawn="1">
          <p15:clr>
            <a:srgbClr val="F26B43"/>
          </p15:clr>
        </p15:guide>
        <p15:guide id="28" orient="horz" pos="5205" userDrawn="1">
          <p15:clr>
            <a:srgbClr val="F26B43"/>
          </p15:clr>
        </p15:guide>
        <p15:guide id="29" pos="1584" userDrawn="1">
          <p15:clr>
            <a:srgbClr val="F26B43"/>
          </p15:clr>
        </p15:guide>
        <p15:guide id="30" pos="1781" userDrawn="1">
          <p15:clr>
            <a:srgbClr val="F26B43"/>
          </p15:clr>
        </p15:guide>
        <p15:guide id="31" pos="2971" userDrawn="1">
          <p15:clr>
            <a:srgbClr val="F26B43"/>
          </p15:clr>
        </p15:guide>
        <p15:guide id="32" pos="317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73EA43B-8CF0-4ABB-B03D-27FC140FD9A0}"/>
              </a:ext>
            </a:extLst>
          </p:cNvPr>
          <p:cNvSpPr/>
          <p:nvPr userDrawn="1"/>
        </p:nvSpPr>
        <p:spPr>
          <a:xfrm>
            <a:off x="-3199" y="1"/>
            <a:ext cx="7559675" cy="4007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995" tIns="77712" rIns="135995" bIns="777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648"/>
              </a:spcAft>
            </a:pPr>
            <a:endParaRPr lang="de-DE" sz="1295" dirty="0">
              <a:solidFill>
                <a:schemeClr val="tx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933E9F-246A-3950-07DD-35A1C54B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894641"/>
            <a:ext cx="4172870" cy="15589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E2EBD-5537-B338-9CF2-90BF2C07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896" y="6934200"/>
            <a:ext cx="5749744" cy="1968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033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l" defTabSz="1425495" rtl="0" eaLnBrk="1" latinLnBrk="0" hangingPunct="1">
        <a:lnSpc>
          <a:spcPts val="2000"/>
        </a:lnSpc>
        <a:spcBef>
          <a:spcPct val="0"/>
        </a:spcBef>
        <a:spcAft>
          <a:spcPts val="0"/>
        </a:spcAft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42549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SzPct val="90000"/>
        <a:buFont typeface="Arial" panose="020B0604020202020204" pitchFamily="34" charset="0"/>
        <a:buNone/>
        <a:defRPr sz="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" indent="-108000" algn="l" defTabSz="14254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0" indent="0" algn="l" defTabSz="142549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harité Text Office" pitchFamily="2" charset="0"/>
        <a:buNone/>
        <a:defRPr sz="5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3920113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2861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609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356" indent="-356374" algn="l" defTabSz="1425495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48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495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43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0991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39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487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35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1982" algn="l" defTabSz="142549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198">
          <p15:clr>
            <a:srgbClr val="F26B43"/>
          </p15:clr>
        </p15:guide>
        <p15:guide id="15" orient="horz" pos="562">
          <p15:clr>
            <a:srgbClr val="F26B43"/>
          </p15:clr>
        </p15:guide>
        <p15:guide id="16" pos="398">
          <p15:clr>
            <a:srgbClr val="F26B43"/>
          </p15:clr>
        </p15:guide>
        <p15:guide id="17" pos="4364">
          <p15:clr>
            <a:srgbClr val="F26B43"/>
          </p15:clr>
        </p15:guide>
        <p15:guide id="18" orient="horz" pos="6014">
          <p15:clr>
            <a:srgbClr val="F26B43"/>
          </p15:clr>
        </p15:guide>
        <p15:guide id="19" orient="horz" pos="1684">
          <p15:clr>
            <a:srgbClr val="F26B43"/>
          </p15:clr>
        </p15:guide>
        <p15:guide id="20" pos="1240">
          <p15:clr>
            <a:srgbClr val="F26B43"/>
          </p15:clr>
        </p15:guide>
        <p15:guide id="21" pos="1440">
          <p15:clr>
            <a:srgbClr val="F26B43"/>
          </p15:clr>
        </p15:guide>
        <p15:guide id="22" pos="2280">
          <p15:clr>
            <a:srgbClr val="F26B43"/>
          </p15:clr>
        </p15:guide>
        <p15:guide id="23" pos="2477">
          <p15:clr>
            <a:srgbClr val="F26B43"/>
          </p15:clr>
        </p15:guide>
        <p15:guide id="24" pos="3322">
          <p15:clr>
            <a:srgbClr val="F26B43"/>
          </p15:clr>
        </p15:guide>
        <p15:guide id="25" pos="3518">
          <p15:clr>
            <a:srgbClr val="F26B43"/>
          </p15:clr>
        </p15:guide>
        <p15:guide id="26" orient="horz" pos="1553">
          <p15:clr>
            <a:srgbClr val="F26B43"/>
          </p15:clr>
        </p15:guide>
        <p15:guide id="27" orient="horz" pos="2869">
          <p15:clr>
            <a:srgbClr val="F26B43"/>
          </p15:clr>
        </p15:guide>
        <p15:guide id="28" orient="horz" pos="520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DD505E-4F18-D6AE-C845-91104ABD59F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2000" y="2176525"/>
            <a:ext cx="2412000" cy="264208"/>
          </a:xfrm>
        </p:spPr>
        <p:txBody>
          <a:bodyPr/>
          <a:lstStyle/>
          <a:p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544153-9471-F194-CF2E-2B08866506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2000" y="3121541"/>
            <a:ext cx="2412000" cy="264208"/>
          </a:xfrm>
        </p:spPr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029E84-4B26-DCA1-68EB-EB1F7D636C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2000" y="8433138"/>
            <a:ext cx="1140709" cy="264208"/>
          </a:xfrm>
          <a:solidFill>
            <a:schemeClr val="bg2"/>
          </a:solidFill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C73EE62-EEF3-BCF2-3880-CE5B80E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45" y="789461"/>
            <a:ext cx="3812713" cy="1408259"/>
          </a:xfrm>
        </p:spPr>
        <p:txBody>
          <a:bodyPr/>
          <a:lstStyle/>
          <a:p>
            <a:r>
              <a:rPr lang="de-DE" b="1" i="1" dirty="0" err="1"/>
              <a:t>Kidney-Genetics</a:t>
            </a:r>
            <a:r>
              <a:rPr lang="de-DE" b="1" i="1" dirty="0"/>
              <a:t> </a:t>
            </a:r>
            <a:r>
              <a:rPr lang="de-DE" dirty="0"/>
              <a:t>– a </a:t>
            </a:r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curated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genes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F241B68C-2CD6-6E84-3C6C-0C3C269020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2000" y="2529807"/>
            <a:ext cx="6386399" cy="5310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Genetic insights increasingly influence the understanding and treatment of kidney diseases. Hundreds of genes associated with monogenic kidney disease have been identified. However, the lack of a unified and standardized database of genes assigned </a:t>
            </a:r>
            <a:r>
              <a:rPr lang="en-GB" dirty="0">
                <a:solidFill>
                  <a:srgbClr val="333333"/>
                </a:solidFill>
              </a:rPr>
              <a:t>with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 kidney diseases has led to diagnostic blind spots and comparability issues among current studies of kidney genetics. To address this gap, we created </a:t>
            </a:r>
            <a:r>
              <a:rPr lang="en-GB" b="1" i="1" u="none" strike="noStrike" dirty="0">
                <a:solidFill>
                  <a:srgbClr val="333333"/>
                </a:solidFill>
                <a:effectLst/>
              </a:rPr>
              <a:t>Kidney-Genetics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, a regularly updated, automated and publicly accessible database of all relevant genes associated with kidney disease</a:t>
            </a:r>
            <a:r>
              <a:rPr lang="en-GB" dirty="0">
                <a:solidFill>
                  <a:srgbClr val="333333"/>
                </a:solidFill>
              </a:rPr>
              <a:t>: </a:t>
            </a:r>
            <a:r>
              <a:rPr lang="de-DE" i="1" dirty="0"/>
              <a:t>https://</a:t>
            </a:r>
            <a:r>
              <a:rPr lang="de-DE" i="1" dirty="0" err="1"/>
              <a:t>github.com</a:t>
            </a:r>
            <a:r>
              <a:rPr lang="de-DE" i="1" dirty="0"/>
              <a:t>/halbritter-lab/</a:t>
            </a:r>
            <a:r>
              <a:rPr lang="de-DE" i="1" dirty="0" err="1"/>
              <a:t>kidney-genetics</a:t>
            </a:r>
            <a:endParaRPr lang="de-DE" i="1" dirty="0"/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GB" b="0" i="1" dirty="0">
              <a:effectLst/>
            </a:endParaRPr>
          </a:p>
          <a:p>
            <a:endParaRPr lang="de-DE" sz="900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F2E1753-4772-B401-E3FF-289DE880DF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11268" y="854976"/>
            <a:ext cx="2286413" cy="1401016"/>
          </a:xfrm>
        </p:spPr>
        <p:txBody>
          <a:bodyPr/>
          <a:lstStyle/>
          <a:p>
            <a:r>
              <a:rPr lang="de-DE" sz="1000" dirty="0"/>
              <a:t>N</a:t>
            </a:r>
            <a:r>
              <a:rPr lang="de-DE" sz="900" dirty="0"/>
              <a:t>ina Rank</a:t>
            </a:r>
            <a:r>
              <a:rPr lang="de-DE" sz="900" baseline="30000" dirty="0"/>
              <a:t>1</a:t>
            </a:r>
            <a:r>
              <a:rPr lang="de-DE" sz="900" dirty="0"/>
              <a:t>, Constantin Wolff</a:t>
            </a:r>
            <a:r>
              <a:rPr lang="de-DE" sz="900" baseline="30000" dirty="0"/>
              <a:t>1</a:t>
            </a:r>
            <a:r>
              <a:rPr lang="de-DE" sz="900" dirty="0"/>
              <a:t>, Jan Halbritter</a:t>
            </a:r>
            <a:r>
              <a:rPr lang="de-DE" sz="900" baseline="30000" dirty="0"/>
              <a:t>1</a:t>
            </a:r>
            <a:r>
              <a:rPr lang="de-DE" sz="900" dirty="0"/>
              <a:t>, Bernt Popp</a:t>
            </a:r>
            <a:r>
              <a:rPr lang="de-DE" sz="900" baseline="30000" dirty="0"/>
              <a:t>2</a:t>
            </a:r>
            <a:endParaRPr lang="de-DE" sz="900" dirty="0"/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GB" sz="700" i="0" strike="noStrike" baseline="30000" dirty="0">
                <a:solidFill>
                  <a:schemeClr val="tx1"/>
                </a:solidFill>
                <a:effectLst/>
              </a:rPr>
              <a:t>1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Klinik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m. S.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Nephrologie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und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internistische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Intensivmedizin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Charité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-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Universitätsmedizin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Berlin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GB" sz="700" i="0" strike="noStrike" baseline="30000" dirty="0">
                <a:solidFill>
                  <a:schemeClr val="tx1"/>
                </a:solidFill>
                <a:effectLst/>
              </a:rPr>
              <a:t>2 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Berlin Institute of Health,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Charité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- 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Universitätsmedizin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Berlin, </a:t>
            </a:r>
            <a:r>
              <a:rPr lang="en-GB" sz="700" i="0" strike="noStrike" dirty="0" err="1">
                <a:solidFill>
                  <a:schemeClr val="tx1"/>
                </a:solidFill>
                <a:effectLst/>
              </a:rPr>
              <a:t>Center</a:t>
            </a:r>
            <a:r>
              <a:rPr lang="en-GB" sz="700" i="0" strike="noStrike" dirty="0">
                <a:solidFill>
                  <a:schemeClr val="tx1"/>
                </a:solidFill>
                <a:effectLst/>
              </a:rPr>
              <a:t> of Functional Genomics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4014F-9465-9A36-49F0-E640D174C93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094" y="8769161"/>
            <a:ext cx="2859887" cy="708977"/>
          </a:xfrm>
        </p:spPr>
        <p:txBody>
          <a:bodyPr numCol="1"/>
          <a:lstStyle/>
          <a:p>
            <a:pPr algn="just" rtl="0">
              <a:spcBef>
                <a:spcPts val="0"/>
              </a:spcBef>
              <a:spcAft>
                <a:spcPts val="1900"/>
              </a:spcAft>
            </a:pP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By utilizing </a:t>
            </a:r>
            <a:r>
              <a:rPr lang="en-GB" b="1" i="1" u="none" strike="noStrike" dirty="0">
                <a:solidFill>
                  <a:srgbClr val="333333"/>
                </a:solidFill>
                <a:effectLst/>
              </a:rPr>
              <a:t>Kidney-Genetics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, clinicians, geneticists, and researchers can examine genomic data and improve their understanding of the genetic components of diverse kidney diseases. A standardized pipeline and automated system keep the database on the cutting edge of kidney research and diagnostics.</a:t>
            </a:r>
            <a:endParaRPr lang="en-GB" b="0" dirty="0">
              <a:effectLst/>
            </a:endParaRPr>
          </a:p>
          <a:p>
            <a:pPr algn="just"/>
            <a:br>
              <a:rPr lang="en-GB" dirty="0"/>
            </a:b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6316F3D9-AECA-C5EF-4C8E-AF6237A3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545" y="10306814"/>
            <a:ext cx="6302190" cy="464089"/>
          </a:xfrm>
        </p:spPr>
        <p:txBody>
          <a:bodyPr/>
          <a:lstStyle/>
          <a:p>
            <a:r>
              <a:rPr lang="de-DE" b="1" dirty="0" err="1"/>
              <a:t>Contact</a:t>
            </a:r>
            <a:r>
              <a:rPr lang="de-DE" b="1" dirty="0"/>
              <a:t>: </a:t>
            </a:r>
            <a:r>
              <a:rPr lang="de-DE" dirty="0"/>
              <a:t>Rank Nina | </a:t>
            </a:r>
            <a:r>
              <a:rPr lang="de-DE" dirty="0" err="1"/>
              <a:t>nina.rank@charite.de</a:t>
            </a:r>
            <a:r>
              <a:rPr lang="de-DE" dirty="0"/>
              <a:t> | </a:t>
            </a:r>
            <a:r>
              <a:rPr lang="de-DE" i="1" dirty="0"/>
              <a:t>https://</a:t>
            </a:r>
            <a:r>
              <a:rPr lang="de-DE" i="1" dirty="0" err="1"/>
              <a:t>github.com</a:t>
            </a:r>
            <a:r>
              <a:rPr lang="de-DE" i="1" dirty="0"/>
              <a:t>/halbritter-lab/</a:t>
            </a:r>
            <a:r>
              <a:rPr lang="de-DE" i="1" dirty="0" err="1"/>
              <a:t>kidney-genetics</a:t>
            </a:r>
            <a:endParaRPr lang="de-DE" i="1" dirty="0"/>
          </a:p>
          <a:p>
            <a:endParaRPr lang="de-DE" dirty="0"/>
          </a:p>
        </p:txBody>
      </p:sp>
      <p:cxnSp>
        <p:nvCxnSpPr>
          <p:cNvPr id="23" name="Gerader Verbinder 15">
            <a:extLst>
              <a:ext uri="{FF2B5EF4-FFF2-40B4-BE49-F238E27FC236}">
                <a16:creationId xmlns:a16="http://schemas.microsoft.com/office/drawing/2014/main" id="{AE588003-1996-60CB-BE21-DB13050A30F1}"/>
              </a:ext>
            </a:extLst>
          </p:cNvPr>
          <p:cNvCxnSpPr>
            <a:cxnSpLocks/>
          </p:cNvCxnSpPr>
          <p:nvPr/>
        </p:nvCxnSpPr>
        <p:spPr>
          <a:xfrm>
            <a:off x="611999" y="2175335"/>
            <a:ext cx="6372000" cy="11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19">
            <a:extLst>
              <a:ext uri="{FF2B5EF4-FFF2-40B4-BE49-F238E27FC236}">
                <a16:creationId xmlns:a16="http://schemas.microsoft.com/office/drawing/2014/main" id="{A341F960-6191-8D43-5CD8-944CC3F29585}"/>
              </a:ext>
            </a:extLst>
          </p:cNvPr>
          <p:cNvCxnSpPr>
            <a:cxnSpLocks/>
          </p:cNvCxnSpPr>
          <p:nvPr/>
        </p:nvCxnSpPr>
        <p:spPr>
          <a:xfrm>
            <a:off x="616627" y="8433138"/>
            <a:ext cx="283131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FECA3A96-B449-404F-89B3-A128C37DFF48}"/>
              </a:ext>
            </a:extLst>
          </p:cNvPr>
          <p:cNvSpPr txBox="1">
            <a:spLocks/>
          </p:cNvSpPr>
          <p:nvPr/>
        </p:nvSpPr>
        <p:spPr>
          <a:xfrm>
            <a:off x="611999" y="3450047"/>
            <a:ext cx="6386941" cy="2642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We compiled kidney disease-associated gene information from 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five sources 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</a:rPr>
              <a:t>PanelApp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, Literature, Diagnostic panels, HPO, and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</a:rPr>
              <a:t>PubTator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and created a standardized evidence-scoring system (0 – 5) to distinguish highly confirmed disease genes from candidate genes. Each passing of an evidence filter criterion contributed to 1 point each in the final evidence count.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A2233F0F-177E-4643-AC74-191122B32890}"/>
              </a:ext>
            </a:extLst>
          </p:cNvPr>
          <p:cNvSpPr txBox="1">
            <a:spLocks/>
          </p:cNvSpPr>
          <p:nvPr/>
        </p:nvSpPr>
        <p:spPr>
          <a:xfrm>
            <a:off x="856224" y="3868680"/>
            <a:ext cx="724304" cy="264208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PanelApp</a:t>
            </a:r>
            <a:endParaRPr lang="de-DE" dirty="0"/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64A22C8B-21D7-2F48-9115-7CD13CD2567B}"/>
              </a:ext>
            </a:extLst>
          </p:cNvPr>
          <p:cNvSpPr txBox="1">
            <a:spLocks/>
          </p:cNvSpPr>
          <p:nvPr/>
        </p:nvSpPr>
        <p:spPr>
          <a:xfrm>
            <a:off x="2011701" y="3868680"/>
            <a:ext cx="724304" cy="264208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9C333DFD-6025-AE49-B588-72B924471032}"/>
              </a:ext>
            </a:extLst>
          </p:cNvPr>
          <p:cNvSpPr txBox="1">
            <a:spLocks/>
          </p:cNvSpPr>
          <p:nvPr/>
        </p:nvSpPr>
        <p:spPr>
          <a:xfrm>
            <a:off x="3228297" y="3868843"/>
            <a:ext cx="1149083" cy="264208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Diagnostic</a:t>
            </a:r>
            <a:r>
              <a:rPr lang="de-DE" dirty="0"/>
              <a:t> Panels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494B3214-9730-BC45-AA13-1EC9847F9CBD}"/>
              </a:ext>
            </a:extLst>
          </p:cNvPr>
          <p:cNvSpPr txBox="1">
            <a:spLocks/>
          </p:cNvSpPr>
          <p:nvPr/>
        </p:nvSpPr>
        <p:spPr>
          <a:xfrm>
            <a:off x="4830379" y="3868680"/>
            <a:ext cx="671974" cy="264208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HPO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8C34964F-B262-5A42-88DF-DB2269273C4E}"/>
              </a:ext>
            </a:extLst>
          </p:cNvPr>
          <p:cNvSpPr txBox="1">
            <a:spLocks/>
          </p:cNvSpPr>
          <p:nvPr/>
        </p:nvSpPr>
        <p:spPr>
          <a:xfrm>
            <a:off x="6008061" y="3868680"/>
            <a:ext cx="671974" cy="264208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PubTator</a:t>
            </a:r>
            <a:endParaRPr lang="de-DE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83461A1-3E7E-9342-8CB7-46446FD1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02" y="4275678"/>
            <a:ext cx="493385" cy="460216"/>
          </a:xfrm>
          <a:prstGeom prst="rect">
            <a:avLst/>
          </a:prstGeom>
        </p:spPr>
      </p:pic>
      <p:sp>
        <p:nvSpPr>
          <p:cNvPr id="43" name="Textplatzhalter 16">
            <a:extLst>
              <a:ext uri="{FF2B5EF4-FFF2-40B4-BE49-F238E27FC236}">
                <a16:creationId xmlns:a16="http://schemas.microsoft.com/office/drawing/2014/main" id="{DBDD19FC-E88C-CF4E-B440-7CFCD89F5998}"/>
              </a:ext>
            </a:extLst>
          </p:cNvPr>
          <p:cNvSpPr txBox="1">
            <a:spLocks/>
          </p:cNvSpPr>
          <p:nvPr/>
        </p:nvSpPr>
        <p:spPr>
          <a:xfrm>
            <a:off x="1269519" y="4791974"/>
            <a:ext cx="415474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PanelApp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Australia</a:t>
            </a:r>
            <a:endParaRPr lang="de-DE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BE5D9D-AD89-6941-B677-1F0A6BAF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3" y="4242475"/>
            <a:ext cx="428073" cy="465624"/>
          </a:xfrm>
          <a:prstGeom prst="rect">
            <a:avLst/>
          </a:prstGeom>
        </p:spPr>
      </p:pic>
      <p:sp>
        <p:nvSpPr>
          <p:cNvPr id="45" name="Textplatzhalter 16">
            <a:extLst>
              <a:ext uri="{FF2B5EF4-FFF2-40B4-BE49-F238E27FC236}">
                <a16:creationId xmlns:a16="http://schemas.microsoft.com/office/drawing/2014/main" id="{3406F1FE-054F-1845-BBB4-F99CC5C697E0}"/>
              </a:ext>
            </a:extLst>
          </p:cNvPr>
          <p:cNvSpPr txBox="1">
            <a:spLocks/>
          </p:cNvSpPr>
          <p:nvPr/>
        </p:nvSpPr>
        <p:spPr>
          <a:xfrm>
            <a:off x="495796" y="4723824"/>
            <a:ext cx="82147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Genomics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England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PanelApp</a:t>
            </a:r>
            <a:endParaRPr lang="de-DE" dirty="0"/>
          </a:p>
        </p:txBody>
      </p:sp>
      <p:sp>
        <p:nvSpPr>
          <p:cNvPr id="46" name="Textplatzhalter 16">
            <a:extLst>
              <a:ext uri="{FF2B5EF4-FFF2-40B4-BE49-F238E27FC236}">
                <a16:creationId xmlns:a16="http://schemas.microsoft.com/office/drawing/2014/main" id="{18BF3082-D9BE-604D-B122-9FDBD4B32485}"/>
              </a:ext>
            </a:extLst>
          </p:cNvPr>
          <p:cNvSpPr txBox="1">
            <a:spLocks/>
          </p:cNvSpPr>
          <p:nvPr/>
        </p:nvSpPr>
        <p:spPr>
          <a:xfrm>
            <a:off x="3096376" y="4220236"/>
            <a:ext cx="133922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10 diagnostic panels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i="1" dirty="0" err="1">
                <a:solidFill>
                  <a:srgbClr val="000000"/>
                </a:solidFill>
              </a:rPr>
              <a:t>Centogene</a:t>
            </a:r>
            <a:r>
              <a:rPr lang="en-GB" sz="700" dirty="0">
                <a:solidFill>
                  <a:srgbClr val="000000"/>
                </a:solidFill>
              </a:rPr>
              <a:t> Nephrology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b="0" i="1" u="none" strike="noStrike" dirty="0" err="1">
                <a:solidFill>
                  <a:srgbClr val="000000"/>
                </a:solidFill>
                <a:effectLst/>
              </a:rPr>
              <a:t>Mayoclinicla</a:t>
            </a:r>
            <a:r>
              <a:rPr lang="en-GB" sz="700" i="1" dirty="0" err="1">
                <a:solidFill>
                  <a:srgbClr val="000000"/>
                </a:solidFill>
              </a:rPr>
              <a:t>bs</a:t>
            </a:r>
            <a:r>
              <a:rPr lang="en-GB" sz="700" dirty="0">
                <a:solidFill>
                  <a:srgbClr val="000000"/>
                </a:solidFill>
              </a:rPr>
              <a:t> Renal Genetics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b="0" i="1" u="none" strike="noStrike" dirty="0" err="1">
                <a:solidFill>
                  <a:srgbClr val="000000"/>
                </a:solidFill>
                <a:effectLst/>
              </a:rPr>
              <a:t>Blueprintgenetics</a:t>
            </a: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 Nephrology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00000"/>
                </a:solidFill>
              </a:rPr>
              <a:t>…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64EA69AD-F716-7847-951E-41F7759F540C}"/>
              </a:ext>
            </a:extLst>
          </p:cNvPr>
          <p:cNvSpPr txBox="1">
            <a:spLocks/>
          </p:cNvSpPr>
          <p:nvPr/>
        </p:nvSpPr>
        <p:spPr>
          <a:xfrm>
            <a:off x="5555812" y="4257652"/>
            <a:ext cx="150103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“kidney disease” </a:t>
            </a: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or </a:t>
            </a: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“renal disease”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A</a:t>
            </a:r>
            <a:r>
              <a:rPr lang="en-GB" sz="700" dirty="0">
                <a:solidFill>
                  <a:srgbClr val="000000"/>
                </a:solidFill>
              </a:rPr>
              <a:t>ND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 i="1" dirty="0">
                <a:solidFill>
                  <a:srgbClr val="000000"/>
                </a:solidFill>
              </a:rPr>
              <a:t>g</a:t>
            </a: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ene</a:t>
            </a: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 or </a:t>
            </a: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syndrome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 dirty="0">
                <a:solidFill>
                  <a:srgbClr val="000000"/>
                </a:solidFill>
              </a:rPr>
              <a:t>AND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 i="1" dirty="0">
                <a:solidFill>
                  <a:srgbClr val="000000"/>
                </a:solidFill>
              </a:rPr>
              <a:t>v</a:t>
            </a: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ariant</a:t>
            </a: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 or </a:t>
            </a:r>
            <a:r>
              <a:rPr lang="en-GB" sz="700" b="0" i="1" u="none" strike="noStrike" dirty="0">
                <a:solidFill>
                  <a:srgbClr val="000000"/>
                </a:solidFill>
                <a:effectLst/>
              </a:rPr>
              <a:t>mutation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49" name="Textplatzhalter 16">
            <a:extLst>
              <a:ext uri="{FF2B5EF4-FFF2-40B4-BE49-F238E27FC236}">
                <a16:creationId xmlns:a16="http://schemas.microsoft.com/office/drawing/2014/main" id="{4AC98C29-EBB2-E446-8425-47DFA3038CE5}"/>
              </a:ext>
            </a:extLst>
          </p:cNvPr>
          <p:cNvSpPr txBox="1">
            <a:spLocks/>
          </p:cNvSpPr>
          <p:nvPr/>
        </p:nvSpPr>
        <p:spPr>
          <a:xfrm>
            <a:off x="4626188" y="4237637"/>
            <a:ext cx="98119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HP:0010935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b="0" i="1" u="none" strike="noStrike" dirty="0">
                <a:solidFill>
                  <a:srgbClr val="000000"/>
                </a:solidFill>
                <a:effectLst/>
              </a:rPr>
              <a:t>“</a:t>
            </a:r>
            <a:r>
              <a:rPr lang="de-DE" b="0" i="1" u="none" strike="noStrike" dirty="0" err="1">
                <a:solidFill>
                  <a:srgbClr val="000000"/>
                </a:solidFill>
                <a:effectLst/>
              </a:rPr>
              <a:t>Abnormality</a:t>
            </a:r>
            <a:r>
              <a:rPr lang="de-DE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b="0" i="1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DE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b="0" i="1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i="1" dirty="0" err="1">
                <a:solidFill>
                  <a:srgbClr val="000000"/>
                </a:solidFill>
              </a:rPr>
              <a:t>upper</a:t>
            </a:r>
            <a:r>
              <a:rPr lang="de-DE" i="1" dirty="0">
                <a:solidFill>
                  <a:srgbClr val="000000"/>
                </a:solidFill>
              </a:rPr>
              <a:t> </a:t>
            </a:r>
            <a:r>
              <a:rPr lang="de-DE" i="1" dirty="0" err="1">
                <a:solidFill>
                  <a:srgbClr val="000000"/>
                </a:solidFill>
              </a:rPr>
              <a:t>urinary</a:t>
            </a:r>
            <a:r>
              <a:rPr lang="de-DE" i="1" dirty="0">
                <a:solidFill>
                  <a:srgbClr val="000000"/>
                </a:solidFill>
              </a:rPr>
              <a:t> </a:t>
            </a:r>
            <a:r>
              <a:rPr lang="de-DE" i="1" dirty="0" err="1">
                <a:solidFill>
                  <a:srgbClr val="000000"/>
                </a:solidFill>
              </a:rPr>
              <a:t>tract</a:t>
            </a:r>
            <a:r>
              <a:rPr lang="de-DE" i="1" dirty="0">
                <a:solidFill>
                  <a:srgbClr val="000000"/>
                </a:solidFill>
              </a:rPr>
              <a:t>“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</a:rPr>
              <a:t>in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OMIN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Orphanet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0" name="Textplatzhalter 16">
            <a:extLst>
              <a:ext uri="{FF2B5EF4-FFF2-40B4-BE49-F238E27FC236}">
                <a16:creationId xmlns:a16="http://schemas.microsoft.com/office/drawing/2014/main" id="{2875A0E5-3F80-504C-A4C1-C5D12C88450B}"/>
              </a:ext>
            </a:extLst>
          </p:cNvPr>
          <p:cNvSpPr txBox="1">
            <a:spLocks/>
          </p:cNvSpPr>
          <p:nvPr/>
        </p:nvSpPr>
        <p:spPr>
          <a:xfrm>
            <a:off x="881066" y="5202293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546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1" name="Textplatzhalter 16">
            <a:extLst>
              <a:ext uri="{FF2B5EF4-FFF2-40B4-BE49-F238E27FC236}">
                <a16:creationId xmlns:a16="http://schemas.microsoft.com/office/drawing/2014/main" id="{346DB26F-EFB3-4341-B116-02778771822D}"/>
              </a:ext>
            </a:extLst>
          </p:cNvPr>
          <p:cNvSpPr txBox="1">
            <a:spLocks/>
          </p:cNvSpPr>
          <p:nvPr/>
        </p:nvSpPr>
        <p:spPr>
          <a:xfrm>
            <a:off x="2056599" y="5201935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822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2" name="Textplatzhalter 16">
            <a:extLst>
              <a:ext uri="{FF2B5EF4-FFF2-40B4-BE49-F238E27FC236}">
                <a16:creationId xmlns:a16="http://schemas.microsoft.com/office/drawing/2014/main" id="{8B4E59A9-E268-744B-B3B6-EA22F7B37921}"/>
              </a:ext>
            </a:extLst>
          </p:cNvPr>
          <p:cNvSpPr txBox="1">
            <a:spLocks/>
          </p:cNvSpPr>
          <p:nvPr/>
        </p:nvSpPr>
        <p:spPr>
          <a:xfrm>
            <a:off x="3463484" y="5201935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911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0D2B12F5-DE4F-4B49-908C-DB1FB6FE846F}"/>
              </a:ext>
            </a:extLst>
          </p:cNvPr>
          <p:cNvSpPr txBox="1">
            <a:spLocks/>
          </p:cNvSpPr>
          <p:nvPr/>
        </p:nvSpPr>
        <p:spPr>
          <a:xfrm>
            <a:off x="4844284" y="5201935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779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18023395-29BA-D64C-A18D-C536CF473E51}"/>
              </a:ext>
            </a:extLst>
          </p:cNvPr>
          <p:cNvSpPr txBox="1">
            <a:spLocks/>
          </p:cNvSpPr>
          <p:nvPr/>
        </p:nvSpPr>
        <p:spPr>
          <a:xfrm>
            <a:off x="6045902" y="5201935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2032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6" name="Textplatzhalter 3">
            <a:extLst>
              <a:ext uri="{FF2B5EF4-FFF2-40B4-BE49-F238E27FC236}">
                <a16:creationId xmlns:a16="http://schemas.microsoft.com/office/drawing/2014/main" id="{D26CEFC3-82B1-8840-B502-D91CB9288F2F}"/>
              </a:ext>
            </a:extLst>
          </p:cNvPr>
          <p:cNvSpPr txBox="1">
            <a:spLocks/>
          </p:cNvSpPr>
          <p:nvPr/>
        </p:nvSpPr>
        <p:spPr>
          <a:xfrm>
            <a:off x="1014297" y="5780476"/>
            <a:ext cx="5544000" cy="178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Evidence</a:t>
            </a:r>
            <a:r>
              <a:rPr lang="de-DE" dirty="0"/>
              <a:t> Filter 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074B3967-0776-FC44-A205-33ABA8AABCBD}"/>
              </a:ext>
            </a:extLst>
          </p:cNvPr>
          <p:cNvSpPr txBox="1">
            <a:spLocks/>
          </p:cNvSpPr>
          <p:nvPr/>
        </p:nvSpPr>
        <p:spPr>
          <a:xfrm>
            <a:off x="1013512" y="5354211"/>
            <a:ext cx="5544000" cy="1792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2,906 genes</a:t>
            </a:r>
          </a:p>
        </p:txBody>
      </p:sp>
      <p:sp>
        <p:nvSpPr>
          <p:cNvPr id="67" name="Textplatzhalter 16">
            <a:extLst>
              <a:ext uri="{FF2B5EF4-FFF2-40B4-BE49-F238E27FC236}">
                <a16:creationId xmlns:a16="http://schemas.microsoft.com/office/drawing/2014/main" id="{9ACB1589-3F57-6544-B14B-8202CE0C0DB5}"/>
              </a:ext>
            </a:extLst>
          </p:cNvPr>
          <p:cNvSpPr txBox="1">
            <a:spLocks/>
          </p:cNvSpPr>
          <p:nvPr/>
        </p:nvSpPr>
        <p:spPr>
          <a:xfrm>
            <a:off x="1803680" y="6024370"/>
            <a:ext cx="98119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≥ 2 gene lists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8" name="Textplatzhalter 16">
            <a:extLst>
              <a:ext uri="{FF2B5EF4-FFF2-40B4-BE49-F238E27FC236}">
                <a16:creationId xmlns:a16="http://schemas.microsoft.com/office/drawing/2014/main" id="{652CB89B-9927-1B4D-AACB-57240E7D3434}"/>
              </a:ext>
            </a:extLst>
          </p:cNvPr>
          <p:cNvSpPr txBox="1">
            <a:spLocks/>
          </p:cNvSpPr>
          <p:nvPr/>
        </p:nvSpPr>
        <p:spPr>
          <a:xfrm>
            <a:off x="3209600" y="6032838"/>
            <a:ext cx="98119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≥ 2 panels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9" name="Textplatzhalter 16">
            <a:extLst>
              <a:ext uri="{FF2B5EF4-FFF2-40B4-BE49-F238E27FC236}">
                <a16:creationId xmlns:a16="http://schemas.microsoft.com/office/drawing/2014/main" id="{CF1D1E80-BE6E-5340-AACE-89ADA73843B6}"/>
              </a:ext>
            </a:extLst>
          </p:cNvPr>
          <p:cNvSpPr txBox="1">
            <a:spLocks/>
          </p:cNvSpPr>
          <p:nvPr/>
        </p:nvSpPr>
        <p:spPr>
          <a:xfrm>
            <a:off x="5873370" y="6035950"/>
            <a:ext cx="98119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≥ 3 publications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70" name="Textplatzhalter 16">
            <a:extLst>
              <a:ext uri="{FF2B5EF4-FFF2-40B4-BE49-F238E27FC236}">
                <a16:creationId xmlns:a16="http://schemas.microsoft.com/office/drawing/2014/main" id="{CB99EB60-3295-354A-AF0B-2237A177EA0B}"/>
              </a:ext>
            </a:extLst>
          </p:cNvPr>
          <p:cNvSpPr txBox="1">
            <a:spLocks/>
          </p:cNvSpPr>
          <p:nvPr/>
        </p:nvSpPr>
        <p:spPr>
          <a:xfrm>
            <a:off x="4626189" y="6019601"/>
            <a:ext cx="981193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</a:rPr>
              <a:t>no filter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B041A8C-89BD-2245-A6CE-A90DB770032B}"/>
              </a:ext>
            </a:extLst>
          </p:cNvPr>
          <p:cNvSpPr/>
          <p:nvPr/>
        </p:nvSpPr>
        <p:spPr>
          <a:xfrm>
            <a:off x="1108799" y="6025616"/>
            <a:ext cx="120188" cy="2394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DE3449D-2500-9045-B7C6-E47375A1B7BA}"/>
              </a:ext>
            </a:extLst>
          </p:cNvPr>
          <p:cNvSpPr/>
          <p:nvPr/>
        </p:nvSpPr>
        <p:spPr>
          <a:xfrm>
            <a:off x="1134132" y="6058153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00D402-D417-3C4F-8D7C-78EB5C535D01}"/>
              </a:ext>
            </a:extLst>
          </p:cNvPr>
          <p:cNvSpPr/>
          <p:nvPr/>
        </p:nvSpPr>
        <p:spPr>
          <a:xfrm>
            <a:off x="1132356" y="6159792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661FFF-B60E-5647-8BD9-9EF4A24D8C2D}"/>
              </a:ext>
            </a:extLst>
          </p:cNvPr>
          <p:cNvCxnSpPr/>
          <p:nvPr/>
        </p:nvCxnSpPr>
        <p:spPr>
          <a:xfrm>
            <a:off x="1163337" y="5553840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65F5E0-3F54-CC4B-9986-0DCB692C6C77}"/>
              </a:ext>
            </a:extLst>
          </p:cNvPr>
          <p:cNvCxnSpPr>
            <a:cxnSpLocks/>
          </p:cNvCxnSpPr>
          <p:nvPr/>
        </p:nvCxnSpPr>
        <p:spPr>
          <a:xfrm>
            <a:off x="2352594" y="5553840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223221-E00B-B943-8CA4-3F14F1A4BFEA}"/>
              </a:ext>
            </a:extLst>
          </p:cNvPr>
          <p:cNvCxnSpPr/>
          <p:nvPr/>
        </p:nvCxnSpPr>
        <p:spPr>
          <a:xfrm>
            <a:off x="3759479" y="5554735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EA733B-E4BB-6D4C-89DA-528BE18D68D3}"/>
              </a:ext>
            </a:extLst>
          </p:cNvPr>
          <p:cNvCxnSpPr/>
          <p:nvPr/>
        </p:nvCxnSpPr>
        <p:spPr>
          <a:xfrm>
            <a:off x="5140279" y="5553840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0BC5E5-359F-0447-A6E1-958DFC8704C2}"/>
              </a:ext>
            </a:extLst>
          </p:cNvPr>
          <p:cNvCxnSpPr/>
          <p:nvPr/>
        </p:nvCxnSpPr>
        <p:spPr>
          <a:xfrm>
            <a:off x="6404986" y="5554735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platzhalter 16">
            <a:extLst>
              <a:ext uri="{FF2B5EF4-FFF2-40B4-BE49-F238E27FC236}">
                <a16:creationId xmlns:a16="http://schemas.microsoft.com/office/drawing/2014/main" id="{E3D8815F-51CB-6842-AA10-C14891D22D64}"/>
              </a:ext>
            </a:extLst>
          </p:cNvPr>
          <p:cNvSpPr txBox="1">
            <a:spLocks/>
          </p:cNvSpPr>
          <p:nvPr/>
        </p:nvSpPr>
        <p:spPr>
          <a:xfrm>
            <a:off x="1803679" y="4218847"/>
            <a:ext cx="1208617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16 published kidney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gene lists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Claus et al., AJMG, 2022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000000"/>
                </a:solidFill>
              </a:rPr>
              <a:t>Gharavi</a:t>
            </a:r>
            <a:r>
              <a:rPr lang="en-GB" sz="700" dirty="0">
                <a:solidFill>
                  <a:srgbClr val="000000"/>
                </a:solidFill>
              </a:rPr>
              <a:t> et al., Ann Intern Med, 2018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00000"/>
                </a:solidFill>
              </a:rPr>
              <a:t>Bleyer et al., Am J Nephrol, 2022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700" b="0" i="0" u="none" strike="noStrike" dirty="0">
                <a:solidFill>
                  <a:srgbClr val="000000"/>
                </a:solidFill>
                <a:effectLst/>
              </a:rPr>
              <a:t>…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5F2EEF1-EB8E-684D-9DDD-70F174913A7C}"/>
              </a:ext>
            </a:extLst>
          </p:cNvPr>
          <p:cNvCxnSpPr/>
          <p:nvPr/>
        </p:nvCxnSpPr>
        <p:spPr>
          <a:xfrm>
            <a:off x="1161897" y="6341039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DB7540-2A8F-B547-865D-9760559A71E6}"/>
              </a:ext>
            </a:extLst>
          </p:cNvPr>
          <p:cNvCxnSpPr/>
          <p:nvPr/>
        </p:nvCxnSpPr>
        <p:spPr>
          <a:xfrm>
            <a:off x="2353497" y="6341039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910F1D-8467-5442-AD1D-3EE3F7413D44}"/>
              </a:ext>
            </a:extLst>
          </p:cNvPr>
          <p:cNvCxnSpPr/>
          <p:nvPr/>
        </p:nvCxnSpPr>
        <p:spPr>
          <a:xfrm>
            <a:off x="3761097" y="6339535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B05807-9AE8-E742-934A-45556FA5E324}"/>
              </a:ext>
            </a:extLst>
          </p:cNvPr>
          <p:cNvCxnSpPr/>
          <p:nvPr/>
        </p:nvCxnSpPr>
        <p:spPr>
          <a:xfrm>
            <a:off x="5139897" y="6341039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6A886C-542F-AA44-A06B-B906011DCD96}"/>
              </a:ext>
            </a:extLst>
          </p:cNvPr>
          <p:cNvCxnSpPr/>
          <p:nvPr/>
        </p:nvCxnSpPr>
        <p:spPr>
          <a:xfrm>
            <a:off x="6403497" y="6338433"/>
            <a:ext cx="0" cy="184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77348F5-D1E1-0C4F-9C51-FFA38D021516}"/>
              </a:ext>
            </a:extLst>
          </p:cNvPr>
          <p:cNvSpPr/>
          <p:nvPr/>
        </p:nvSpPr>
        <p:spPr>
          <a:xfrm>
            <a:off x="3304743" y="7081722"/>
            <a:ext cx="166687" cy="100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E24FD3-088D-EA44-AAC6-5AAB25175C43}"/>
              </a:ext>
            </a:extLst>
          </p:cNvPr>
          <p:cNvSpPr txBox="1"/>
          <p:nvPr/>
        </p:nvSpPr>
        <p:spPr>
          <a:xfrm>
            <a:off x="4769006" y="7567405"/>
            <a:ext cx="15373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439 high-evidence genes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762727-F603-324C-865B-4BF2DF8A369A}"/>
              </a:ext>
            </a:extLst>
          </p:cNvPr>
          <p:cNvSpPr txBox="1"/>
          <p:nvPr/>
        </p:nvSpPr>
        <p:spPr>
          <a:xfrm>
            <a:off x="1562130" y="7567135"/>
            <a:ext cx="13858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1100" dirty="0">
                <a:solidFill>
                  <a:schemeClr val="accent1"/>
                </a:solidFill>
              </a:rPr>
              <a:t>1015 candidate genes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0385D8-147D-FB4B-921C-5B9F0E9F0D09}"/>
              </a:ext>
            </a:extLst>
          </p:cNvPr>
          <p:cNvSpPr txBox="1"/>
          <p:nvPr/>
        </p:nvSpPr>
        <p:spPr>
          <a:xfrm>
            <a:off x="3355861" y="8093031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9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D14E7-C762-574E-A457-569C3E56E8D2}"/>
              </a:ext>
            </a:extLst>
          </p:cNvPr>
          <p:cNvSpPr txBox="1"/>
          <p:nvPr/>
        </p:nvSpPr>
        <p:spPr>
          <a:xfrm>
            <a:off x="3623173" y="8093031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9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9C8B68-9AD1-6046-B5F4-6B7EB6D3B9BA}"/>
              </a:ext>
            </a:extLst>
          </p:cNvPr>
          <p:cNvSpPr txBox="1"/>
          <p:nvPr/>
        </p:nvSpPr>
        <p:spPr>
          <a:xfrm>
            <a:off x="3878534" y="8093031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900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036CB4-690F-3242-983C-832D4642BBE9}"/>
              </a:ext>
            </a:extLst>
          </p:cNvPr>
          <p:cNvSpPr txBox="1"/>
          <p:nvPr/>
        </p:nvSpPr>
        <p:spPr>
          <a:xfrm>
            <a:off x="4139804" y="8093031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900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AA235F-BBE3-3344-8D6B-4F55E428AD67}"/>
              </a:ext>
            </a:extLst>
          </p:cNvPr>
          <p:cNvSpPr txBox="1"/>
          <p:nvPr/>
        </p:nvSpPr>
        <p:spPr>
          <a:xfrm>
            <a:off x="4417614" y="8093031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900" dirty="0"/>
              <a:t>5</a:t>
            </a:r>
          </a:p>
        </p:txBody>
      </p:sp>
      <p:sp>
        <p:nvSpPr>
          <p:cNvPr id="105" name="Textplatzhalter 16">
            <a:extLst>
              <a:ext uri="{FF2B5EF4-FFF2-40B4-BE49-F238E27FC236}">
                <a16:creationId xmlns:a16="http://schemas.microsoft.com/office/drawing/2014/main" id="{CBDE95C1-C1E6-E341-A9E6-F77903315B9F}"/>
              </a:ext>
            </a:extLst>
          </p:cNvPr>
          <p:cNvSpPr txBox="1">
            <a:spLocks/>
          </p:cNvSpPr>
          <p:nvPr/>
        </p:nvSpPr>
        <p:spPr>
          <a:xfrm>
            <a:off x="867342" y="6532745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444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6" name="Textplatzhalter 16">
            <a:extLst>
              <a:ext uri="{FF2B5EF4-FFF2-40B4-BE49-F238E27FC236}">
                <a16:creationId xmlns:a16="http://schemas.microsoft.com/office/drawing/2014/main" id="{280547EA-5C69-304F-8F46-5B228F6B2E79}"/>
              </a:ext>
            </a:extLst>
          </p:cNvPr>
          <p:cNvSpPr txBox="1">
            <a:spLocks/>
          </p:cNvSpPr>
          <p:nvPr/>
        </p:nvSpPr>
        <p:spPr>
          <a:xfrm>
            <a:off x="2045534" y="6558076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491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7" name="Textplatzhalter 16">
            <a:extLst>
              <a:ext uri="{FF2B5EF4-FFF2-40B4-BE49-F238E27FC236}">
                <a16:creationId xmlns:a16="http://schemas.microsoft.com/office/drawing/2014/main" id="{AFD27811-483F-C141-92B9-85838FE16B57}"/>
              </a:ext>
            </a:extLst>
          </p:cNvPr>
          <p:cNvSpPr txBox="1">
            <a:spLocks/>
          </p:cNvSpPr>
          <p:nvPr/>
        </p:nvSpPr>
        <p:spPr>
          <a:xfrm>
            <a:off x="3476484" y="6567442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540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8" name="Textplatzhalter 16">
            <a:extLst>
              <a:ext uri="{FF2B5EF4-FFF2-40B4-BE49-F238E27FC236}">
                <a16:creationId xmlns:a16="http://schemas.microsoft.com/office/drawing/2014/main" id="{1FF50D97-5413-E048-BEB9-0A8F8D41CC70}"/>
              </a:ext>
            </a:extLst>
          </p:cNvPr>
          <p:cNvSpPr txBox="1">
            <a:spLocks/>
          </p:cNvSpPr>
          <p:nvPr/>
        </p:nvSpPr>
        <p:spPr>
          <a:xfrm>
            <a:off x="4857533" y="6567442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779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ACAA1CC9-3C4E-ED49-85F8-1D1E5EAE547B}"/>
              </a:ext>
            </a:extLst>
          </p:cNvPr>
          <p:cNvSpPr txBox="1">
            <a:spLocks/>
          </p:cNvSpPr>
          <p:nvPr/>
        </p:nvSpPr>
        <p:spPr>
          <a:xfrm>
            <a:off x="6102231" y="6568707"/>
            <a:ext cx="605509" cy="3247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713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110" name="Gerader Verbinder 15">
            <a:extLst>
              <a:ext uri="{FF2B5EF4-FFF2-40B4-BE49-F238E27FC236}">
                <a16:creationId xmlns:a16="http://schemas.microsoft.com/office/drawing/2014/main" id="{23F68431-9F26-C04A-9654-22C1305EB109}"/>
              </a:ext>
            </a:extLst>
          </p:cNvPr>
          <p:cNvCxnSpPr>
            <a:cxnSpLocks/>
          </p:cNvCxnSpPr>
          <p:nvPr/>
        </p:nvCxnSpPr>
        <p:spPr>
          <a:xfrm>
            <a:off x="612000" y="3122622"/>
            <a:ext cx="6372000" cy="11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platzhalter 3">
            <a:extLst>
              <a:ext uri="{FF2B5EF4-FFF2-40B4-BE49-F238E27FC236}">
                <a16:creationId xmlns:a16="http://schemas.microsoft.com/office/drawing/2014/main" id="{3A29A880-E468-614C-BE03-C1123CA25895}"/>
              </a:ext>
            </a:extLst>
          </p:cNvPr>
          <p:cNvSpPr txBox="1">
            <a:spLocks/>
          </p:cNvSpPr>
          <p:nvPr/>
        </p:nvSpPr>
        <p:spPr>
          <a:xfrm>
            <a:off x="1014297" y="6726053"/>
            <a:ext cx="5544000" cy="1792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1454 genes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8783BF-4EE9-D946-837C-8B83C793E1B0}"/>
              </a:ext>
            </a:extLst>
          </p:cNvPr>
          <p:cNvSpPr txBox="1"/>
          <p:nvPr/>
        </p:nvSpPr>
        <p:spPr>
          <a:xfrm>
            <a:off x="3527318" y="8206347"/>
            <a:ext cx="8500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900" dirty="0"/>
              <a:t>Evidence Count</a:t>
            </a:r>
          </a:p>
        </p:txBody>
      </p:sp>
      <p:sp>
        <p:nvSpPr>
          <p:cNvPr id="114" name="Textplatzhalter 16">
            <a:extLst>
              <a:ext uri="{FF2B5EF4-FFF2-40B4-BE49-F238E27FC236}">
                <a16:creationId xmlns:a16="http://schemas.microsoft.com/office/drawing/2014/main" id="{47ECAD58-8A2D-404C-9ED4-312856AB059F}"/>
              </a:ext>
            </a:extLst>
          </p:cNvPr>
          <p:cNvSpPr txBox="1">
            <a:spLocks/>
          </p:cNvSpPr>
          <p:nvPr/>
        </p:nvSpPr>
        <p:spPr>
          <a:xfrm>
            <a:off x="3085332" y="6952390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861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5" name="Textplatzhalter 16">
            <a:extLst>
              <a:ext uri="{FF2B5EF4-FFF2-40B4-BE49-F238E27FC236}">
                <a16:creationId xmlns:a16="http://schemas.microsoft.com/office/drawing/2014/main" id="{2863B27B-6699-E642-AA91-39694CFC9E07}"/>
              </a:ext>
            </a:extLst>
          </p:cNvPr>
          <p:cNvSpPr txBox="1">
            <a:spLocks/>
          </p:cNvSpPr>
          <p:nvPr/>
        </p:nvSpPr>
        <p:spPr>
          <a:xfrm>
            <a:off x="3350023" y="7751548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154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6" name="Textplatzhalter 16">
            <a:extLst>
              <a:ext uri="{FF2B5EF4-FFF2-40B4-BE49-F238E27FC236}">
                <a16:creationId xmlns:a16="http://schemas.microsoft.com/office/drawing/2014/main" id="{8D654FBF-962C-BB4F-A73F-A01EB869AE5A}"/>
              </a:ext>
            </a:extLst>
          </p:cNvPr>
          <p:cNvSpPr txBox="1">
            <a:spLocks/>
          </p:cNvSpPr>
          <p:nvPr/>
        </p:nvSpPr>
        <p:spPr>
          <a:xfrm>
            <a:off x="3611436" y="7779760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135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7" name="Textplatzhalter 16">
            <a:extLst>
              <a:ext uri="{FF2B5EF4-FFF2-40B4-BE49-F238E27FC236}">
                <a16:creationId xmlns:a16="http://schemas.microsoft.com/office/drawing/2014/main" id="{CA308FB8-2E83-D043-8F6C-BD704F4D6F7D}"/>
              </a:ext>
            </a:extLst>
          </p:cNvPr>
          <p:cNvSpPr txBox="1">
            <a:spLocks/>
          </p:cNvSpPr>
          <p:nvPr/>
        </p:nvSpPr>
        <p:spPr>
          <a:xfrm>
            <a:off x="3865903" y="7793492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127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8" name="Textplatzhalter 16">
            <a:extLst>
              <a:ext uri="{FF2B5EF4-FFF2-40B4-BE49-F238E27FC236}">
                <a16:creationId xmlns:a16="http://schemas.microsoft.com/office/drawing/2014/main" id="{06BD6BCF-CA2D-9447-AD91-63FF4528B9BB}"/>
              </a:ext>
            </a:extLst>
          </p:cNvPr>
          <p:cNvSpPr txBox="1">
            <a:spLocks/>
          </p:cNvSpPr>
          <p:nvPr/>
        </p:nvSpPr>
        <p:spPr>
          <a:xfrm>
            <a:off x="4138911" y="7752646"/>
            <a:ext cx="605509" cy="20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177</a:t>
            </a:r>
            <a:endParaRPr lang="en-GB" sz="7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92" name="Textplatzhalter 4">
            <a:extLst>
              <a:ext uri="{FF2B5EF4-FFF2-40B4-BE49-F238E27FC236}">
                <a16:creationId xmlns:a16="http://schemas.microsoft.com/office/drawing/2014/main" id="{5CCC5380-7290-2C46-9BBD-7C1C8E421C08}"/>
              </a:ext>
            </a:extLst>
          </p:cNvPr>
          <p:cNvSpPr txBox="1">
            <a:spLocks/>
          </p:cNvSpPr>
          <p:nvPr/>
        </p:nvSpPr>
        <p:spPr>
          <a:xfrm>
            <a:off x="3900690" y="8426852"/>
            <a:ext cx="2168456" cy="264208"/>
          </a:xfrm>
          <a:prstGeom prst="rect">
            <a:avLst/>
          </a:prstGeom>
          <a:solidFill>
            <a:schemeClr val="accent2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Future </a:t>
            </a:r>
            <a:r>
              <a:rPr lang="de-DE" dirty="0" err="1"/>
              <a:t>Objectives</a:t>
            </a:r>
            <a:endParaRPr lang="de-DE" dirty="0"/>
          </a:p>
        </p:txBody>
      </p:sp>
      <p:cxnSp>
        <p:nvCxnSpPr>
          <p:cNvPr id="97" name="Gerader Verbinder 19">
            <a:extLst>
              <a:ext uri="{FF2B5EF4-FFF2-40B4-BE49-F238E27FC236}">
                <a16:creationId xmlns:a16="http://schemas.microsoft.com/office/drawing/2014/main" id="{DF41C953-DBB1-FA4E-AC41-477F1D87966C}"/>
              </a:ext>
            </a:extLst>
          </p:cNvPr>
          <p:cNvCxnSpPr>
            <a:cxnSpLocks/>
          </p:cNvCxnSpPr>
          <p:nvPr/>
        </p:nvCxnSpPr>
        <p:spPr>
          <a:xfrm>
            <a:off x="3900180" y="8426852"/>
            <a:ext cx="30982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platzhalter 3">
            <a:extLst>
              <a:ext uri="{FF2B5EF4-FFF2-40B4-BE49-F238E27FC236}">
                <a16:creationId xmlns:a16="http://schemas.microsoft.com/office/drawing/2014/main" id="{B15AFC37-33EA-AF41-B8B3-914191BC6AF9}"/>
              </a:ext>
            </a:extLst>
          </p:cNvPr>
          <p:cNvSpPr txBox="1">
            <a:spLocks/>
          </p:cNvSpPr>
          <p:nvPr/>
        </p:nvSpPr>
        <p:spPr>
          <a:xfrm>
            <a:off x="4144992" y="9263742"/>
            <a:ext cx="1154190" cy="179242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err="1"/>
              <a:t>ClinGen</a:t>
            </a:r>
            <a:r>
              <a:rPr lang="de-DE" sz="800" dirty="0"/>
              <a:t> score</a:t>
            </a:r>
          </a:p>
        </p:txBody>
      </p:sp>
      <p:sp>
        <p:nvSpPr>
          <p:cNvPr id="100" name="Textplatzhalter 3">
            <a:extLst>
              <a:ext uri="{FF2B5EF4-FFF2-40B4-BE49-F238E27FC236}">
                <a16:creationId xmlns:a16="http://schemas.microsoft.com/office/drawing/2014/main" id="{8353FAF7-9862-424D-8E1A-64CD34A90D84}"/>
              </a:ext>
            </a:extLst>
          </p:cNvPr>
          <p:cNvSpPr txBox="1">
            <a:spLocks/>
          </p:cNvSpPr>
          <p:nvPr/>
        </p:nvSpPr>
        <p:spPr>
          <a:xfrm>
            <a:off x="4632925" y="9703754"/>
            <a:ext cx="1667102" cy="179242"/>
          </a:xfrm>
          <a:prstGeom prst="rect">
            <a:avLst/>
          </a:prstGeom>
          <a:solidFill>
            <a:schemeClr val="accent3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err="1"/>
              <a:t>Curated</a:t>
            </a:r>
            <a:r>
              <a:rPr lang="de-DE" sz="800" dirty="0"/>
              <a:t> </a:t>
            </a:r>
            <a:r>
              <a:rPr lang="de-DE" sz="800" dirty="0" err="1"/>
              <a:t>list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high-</a:t>
            </a:r>
            <a:r>
              <a:rPr lang="de-DE" sz="800" dirty="0" err="1"/>
              <a:t>evidence</a:t>
            </a:r>
            <a:r>
              <a:rPr lang="de-DE" sz="800" dirty="0"/>
              <a:t> genes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F519D3-C5CF-444D-8E06-032AFCE46EBC}"/>
              </a:ext>
            </a:extLst>
          </p:cNvPr>
          <p:cNvCxnSpPr>
            <a:cxnSpLocks/>
          </p:cNvCxnSpPr>
          <p:nvPr/>
        </p:nvCxnSpPr>
        <p:spPr>
          <a:xfrm flipH="1">
            <a:off x="4681158" y="8888920"/>
            <a:ext cx="468000" cy="34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7A0AC-DBB1-1A46-B849-BD3997B64742}"/>
              </a:ext>
            </a:extLst>
          </p:cNvPr>
          <p:cNvSpPr txBox="1"/>
          <p:nvPr/>
        </p:nvSpPr>
        <p:spPr>
          <a:xfrm>
            <a:off x="4515312" y="8989559"/>
            <a:ext cx="74539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800" dirty="0"/>
              <a:t>curation available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11A498-6384-FA4E-9007-F6E01A35167A}"/>
              </a:ext>
            </a:extLst>
          </p:cNvPr>
          <p:cNvCxnSpPr>
            <a:cxnSpLocks/>
          </p:cNvCxnSpPr>
          <p:nvPr/>
        </p:nvCxnSpPr>
        <p:spPr>
          <a:xfrm>
            <a:off x="5626385" y="8886191"/>
            <a:ext cx="468000" cy="34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FEEAF99-2F91-9542-A07A-C903BE0D92F3}"/>
              </a:ext>
            </a:extLst>
          </p:cNvPr>
          <p:cNvSpPr txBox="1"/>
          <p:nvPr/>
        </p:nvSpPr>
        <p:spPr>
          <a:xfrm>
            <a:off x="5638013" y="8989559"/>
            <a:ext cx="48090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800" dirty="0"/>
              <a:t>no curation</a:t>
            </a:r>
          </a:p>
        </p:txBody>
      </p:sp>
      <p:sp>
        <p:nvSpPr>
          <p:cNvPr id="123" name="Textplatzhalter 3">
            <a:extLst>
              <a:ext uri="{FF2B5EF4-FFF2-40B4-BE49-F238E27FC236}">
                <a16:creationId xmlns:a16="http://schemas.microsoft.com/office/drawing/2014/main" id="{F7D68C6E-2F4E-8B4E-BFBF-962848AB358A}"/>
              </a:ext>
            </a:extLst>
          </p:cNvPr>
          <p:cNvSpPr txBox="1">
            <a:spLocks/>
          </p:cNvSpPr>
          <p:nvPr/>
        </p:nvSpPr>
        <p:spPr>
          <a:xfrm>
            <a:off x="5612505" y="9263622"/>
            <a:ext cx="1154190" cy="179242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0" rIns="36000" bIns="0" rtlCol="0" anchor="ctr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Manual </a:t>
            </a:r>
            <a:r>
              <a:rPr lang="de-DE" sz="800" dirty="0" err="1"/>
              <a:t>scoring</a:t>
            </a:r>
            <a:endParaRPr lang="de-DE" sz="800" dirty="0"/>
          </a:p>
        </p:txBody>
      </p:sp>
      <p:sp>
        <p:nvSpPr>
          <p:cNvPr id="124" name="Textplatzhalter 16">
            <a:extLst>
              <a:ext uri="{FF2B5EF4-FFF2-40B4-BE49-F238E27FC236}">
                <a16:creationId xmlns:a16="http://schemas.microsoft.com/office/drawing/2014/main" id="{0BEBB955-A5DD-8B46-AAE4-82B4A3A969EE}"/>
              </a:ext>
            </a:extLst>
          </p:cNvPr>
          <p:cNvSpPr txBox="1">
            <a:spLocks/>
          </p:cNvSpPr>
          <p:nvPr/>
        </p:nvSpPr>
        <p:spPr>
          <a:xfrm>
            <a:off x="3900180" y="8762984"/>
            <a:ext cx="2909109" cy="1468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Manual curation of the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439 high-evidence genes </a:t>
            </a:r>
            <a:endParaRPr lang="de-DE" b="0" i="0" u="none" strike="noStrike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sp>
        <p:nvSpPr>
          <p:cNvPr id="125" name="Textplatzhalter 16">
            <a:extLst>
              <a:ext uri="{FF2B5EF4-FFF2-40B4-BE49-F238E27FC236}">
                <a16:creationId xmlns:a16="http://schemas.microsoft.com/office/drawing/2014/main" id="{BDAA022D-895D-3D46-BDBF-805455D02136}"/>
              </a:ext>
            </a:extLst>
          </p:cNvPr>
          <p:cNvSpPr txBox="1">
            <a:spLocks/>
          </p:cNvSpPr>
          <p:nvPr/>
        </p:nvSpPr>
        <p:spPr>
          <a:xfrm>
            <a:off x="3899163" y="9954314"/>
            <a:ext cx="2909109" cy="1468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495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1425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harité Text Office" pitchFamily="2" charset="0"/>
              <a:buNone/>
              <a:defRPr sz="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3920113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2861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609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356" indent="-356374" algn="l" defTabSz="1425495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Phenotypic grouping</a:t>
            </a:r>
            <a:endParaRPr lang="de-DE" b="0" i="0" u="none" strike="noStrike" dirty="0">
              <a:solidFill>
                <a:schemeClr val="bg2"/>
              </a:solidFill>
              <a:effectLst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1D4D799-3B78-AF45-B884-B8AB4BD9F0BD}"/>
              </a:ext>
            </a:extLst>
          </p:cNvPr>
          <p:cNvCxnSpPr>
            <a:cxnSpLocks/>
          </p:cNvCxnSpPr>
          <p:nvPr/>
        </p:nvCxnSpPr>
        <p:spPr>
          <a:xfrm>
            <a:off x="4684339" y="9458199"/>
            <a:ext cx="508222" cy="2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188E98-492A-FF4C-9C8C-285C9F5308DE}"/>
              </a:ext>
            </a:extLst>
          </p:cNvPr>
          <p:cNvCxnSpPr>
            <a:cxnSpLocks/>
          </p:cNvCxnSpPr>
          <p:nvPr/>
        </p:nvCxnSpPr>
        <p:spPr>
          <a:xfrm flipH="1">
            <a:off x="5638616" y="9455271"/>
            <a:ext cx="507600" cy="2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369E953-F0A7-1C44-A917-52EDBCBAE3FE}"/>
              </a:ext>
            </a:extLst>
          </p:cNvPr>
          <p:cNvSpPr/>
          <p:nvPr/>
        </p:nvSpPr>
        <p:spPr>
          <a:xfrm>
            <a:off x="3568480" y="7902506"/>
            <a:ext cx="166687" cy="189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6C462D-A582-444D-955D-CE82C7C87478}"/>
              </a:ext>
            </a:extLst>
          </p:cNvPr>
          <p:cNvSpPr/>
          <p:nvPr/>
        </p:nvSpPr>
        <p:spPr>
          <a:xfrm>
            <a:off x="3830135" y="7926282"/>
            <a:ext cx="166687" cy="165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FAF636-2058-A444-92B1-7C7196FB5986}"/>
              </a:ext>
            </a:extLst>
          </p:cNvPr>
          <p:cNvSpPr/>
          <p:nvPr/>
        </p:nvSpPr>
        <p:spPr>
          <a:xfrm>
            <a:off x="4094585" y="7938981"/>
            <a:ext cx="166687" cy="1551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8E3939-C18B-B74C-8D38-74C13AA0D5FB}"/>
              </a:ext>
            </a:extLst>
          </p:cNvPr>
          <p:cNvSpPr/>
          <p:nvPr/>
        </p:nvSpPr>
        <p:spPr>
          <a:xfrm>
            <a:off x="4358323" y="7880744"/>
            <a:ext cx="166687" cy="2092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78967B4-1D88-D742-800E-3F29EED4460D}"/>
              </a:ext>
            </a:extLst>
          </p:cNvPr>
          <p:cNvCxnSpPr/>
          <p:nvPr/>
        </p:nvCxnSpPr>
        <p:spPr>
          <a:xfrm>
            <a:off x="3199294" y="8093031"/>
            <a:ext cx="1506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93BBC6-E1C2-FB42-8EB4-6E0028E26F53}"/>
              </a:ext>
            </a:extLst>
          </p:cNvPr>
          <p:cNvCxnSpPr>
            <a:cxnSpLocks/>
          </p:cNvCxnSpPr>
          <p:nvPr/>
        </p:nvCxnSpPr>
        <p:spPr>
          <a:xfrm flipH="1">
            <a:off x="2535591" y="6958233"/>
            <a:ext cx="549741" cy="4619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2F2CA4-C748-F848-9233-47A95E63B57A}"/>
              </a:ext>
            </a:extLst>
          </p:cNvPr>
          <p:cNvCxnSpPr>
            <a:cxnSpLocks/>
          </p:cNvCxnSpPr>
          <p:nvPr/>
        </p:nvCxnSpPr>
        <p:spPr>
          <a:xfrm>
            <a:off x="4424555" y="6958749"/>
            <a:ext cx="550800" cy="4619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F384-C594-554E-BA5D-498B1EE9C2C3}"/>
              </a:ext>
            </a:extLst>
          </p:cNvPr>
          <p:cNvCxnSpPr>
            <a:cxnSpLocks/>
          </p:cNvCxnSpPr>
          <p:nvPr/>
        </p:nvCxnSpPr>
        <p:spPr>
          <a:xfrm flipH="1">
            <a:off x="3784059" y="701420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93" y="9867810"/>
            <a:ext cx="2318172" cy="3195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467812B-EA91-E849-BB79-4AAAF3D25E2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5547" y="9560300"/>
            <a:ext cx="1029210" cy="2607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17788F-ABF3-EA4F-81FE-86193A5EBA7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1797" y="9564022"/>
            <a:ext cx="306430" cy="2687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50BE178-3E62-B442-853E-28F5637C1F2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4802" y="9582124"/>
            <a:ext cx="212029" cy="25443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7B26BBC-7103-2649-935F-455085061E2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4158" y="9585193"/>
            <a:ext cx="516053" cy="143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15623-4991-C840-8E71-CB6110FD51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24" y="1289796"/>
            <a:ext cx="910918" cy="9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5547"/>
      </p:ext>
    </p:extLst>
  </p:cSld>
  <p:clrMapOvr>
    <a:masterClrMapping/>
  </p:clrMapOvr>
</p:sld>
</file>

<file path=ppt/theme/theme1.xml><?xml version="1.0" encoding="utf-8"?>
<a:theme xmlns:a="http://schemas.openxmlformats.org/drawingml/2006/main" name="Charite_potx">
  <a:themeElements>
    <a:clrScheme name="Charité 2023">
      <a:dk1>
        <a:srgbClr val="000000"/>
      </a:dk1>
      <a:lt1>
        <a:sysClr val="window" lastClr="FFFFFF"/>
      </a:lt1>
      <a:dk2>
        <a:srgbClr val="5E676C"/>
      </a:dk2>
      <a:lt2>
        <a:srgbClr val="EA5451"/>
      </a:lt2>
      <a:accent1>
        <a:srgbClr val="002552"/>
      </a:accent1>
      <a:accent2>
        <a:srgbClr val="004D9B"/>
      </a:accent2>
      <a:accent3>
        <a:srgbClr val="007BC3"/>
      </a:accent3>
      <a:accent4>
        <a:srgbClr val="5E676C"/>
      </a:accent4>
      <a:accent5>
        <a:srgbClr val="7E898F"/>
      </a:accent5>
      <a:accent6>
        <a:srgbClr val="CBCFD2"/>
      </a:accent6>
      <a:hlink>
        <a:srgbClr val="000000"/>
      </a:hlink>
      <a:folHlink>
        <a:srgbClr val="5E676C"/>
      </a:folHlink>
    </a:clrScheme>
    <a:fontScheme name="Charite Fonts">
      <a:majorFont>
        <a:latin typeface="Charité Headline Office"/>
        <a:ea typeface=""/>
        <a:cs typeface=""/>
      </a:majorFont>
      <a:minorFont>
        <a:latin typeface="Charité Text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lIns="126000" tIns="72000" rIns="126000" bIns="72000" rtlCol="0" anchor="t">
        <a:noAutofit/>
      </a:bodyPr>
      <a:lstStyle>
        <a:defPPr algn="l">
          <a:spcAft>
            <a:spcPts val="600"/>
          </a:spcAft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1200"/>
          </a:spcAft>
          <a:defRPr sz="1600" dirty="0" err="1" smtClean="0"/>
        </a:defPPr>
      </a:lstStyle>
    </a:txDef>
  </a:objectDefaults>
  <a:extraClrSchemeLst/>
  <a:custClrLst>
    <a:custClr name="FunktionsfarbeRot">
      <a:srgbClr val="D31D19"/>
    </a:custClr>
    <a:custClr name="FunktionsfarbeGruen">
      <a:srgbClr val="78AD6C"/>
    </a:custClr>
  </a:custClrLst>
  <a:extLst>
    <a:ext uri="{05A4C25C-085E-4340-85A3-A5531E510DB2}">
      <thm15:themeFamily xmlns:thm15="http://schemas.microsoft.com/office/thememl/2012/main" name="Charite-WissPoster_Vorlage_EN" id="{AFA2BA8E-9D31-7242-BFA0-53227B0D8E31}" vid="{52B9973A-5421-4E4D-8F61-1A26D6343641}"/>
    </a:ext>
  </a:extLst>
</a:theme>
</file>

<file path=ppt/theme/theme2.xml><?xml version="1.0" encoding="utf-8"?>
<a:theme xmlns:a="http://schemas.openxmlformats.org/drawingml/2006/main" name="1_Charite_potx">
  <a:themeElements>
    <a:clrScheme name="Charité 2023">
      <a:dk1>
        <a:srgbClr val="000000"/>
      </a:dk1>
      <a:lt1>
        <a:sysClr val="window" lastClr="FFFFFF"/>
      </a:lt1>
      <a:dk2>
        <a:srgbClr val="5E676C"/>
      </a:dk2>
      <a:lt2>
        <a:srgbClr val="EA5451"/>
      </a:lt2>
      <a:accent1>
        <a:srgbClr val="002552"/>
      </a:accent1>
      <a:accent2>
        <a:srgbClr val="004D9B"/>
      </a:accent2>
      <a:accent3>
        <a:srgbClr val="007BC3"/>
      </a:accent3>
      <a:accent4>
        <a:srgbClr val="5E676C"/>
      </a:accent4>
      <a:accent5>
        <a:srgbClr val="7E898F"/>
      </a:accent5>
      <a:accent6>
        <a:srgbClr val="CBCFD2"/>
      </a:accent6>
      <a:hlink>
        <a:srgbClr val="000000"/>
      </a:hlink>
      <a:folHlink>
        <a:srgbClr val="5E676C"/>
      </a:folHlink>
    </a:clrScheme>
    <a:fontScheme name="Charite Fonts">
      <a:majorFont>
        <a:latin typeface="Charité Headline Office"/>
        <a:ea typeface=""/>
        <a:cs typeface=""/>
      </a:majorFont>
      <a:minorFont>
        <a:latin typeface="Charité Text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lIns="126000" tIns="72000" rIns="126000" bIns="72000" rtlCol="0" anchor="t">
        <a:noAutofit/>
      </a:bodyPr>
      <a:lstStyle>
        <a:defPPr algn="l">
          <a:spcAft>
            <a:spcPts val="600"/>
          </a:spcAft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1200"/>
          </a:spcAft>
          <a:defRPr sz="1600" dirty="0" err="1" smtClean="0"/>
        </a:defPPr>
      </a:lstStyle>
    </a:txDef>
  </a:objectDefaults>
  <a:extraClrSchemeLst/>
  <a:custClrLst>
    <a:custClr name="FunktionsfarbeRot">
      <a:srgbClr val="D31D19"/>
    </a:custClr>
    <a:custClr name="FunktionsfarbeGruen">
      <a:srgbClr val="78AD6C"/>
    </a:custClr>
  </a:custClrLst>
  <a:extLst>
    <a:ext uri="{05A4C25C-085E-4340-85A3-A5531E510DB2}">
      <thm15:themeFamily xmlns:thm15="http://schemas.microsoft.com/office/thememl/2012/main" name="Charite-WissPoster_Vorlage_EN" id="{AFA2BA8E-9D31-7242-BFA0-53227B0D8E31}" vid="{43440BA8-D658-AB49-B2BA-407442A4D7A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Charite-WissPoster_Vorlage_EN</Template>
  <TotalTime>12</TotalTime>
  <Words>438</Words>
  <Application>Microsoft Macintosh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Charité Headline Office</vt:lpstr>
      <vt:lpstr>Charité Text Office</vt:lpstr>
      <vt:lpstr>Charite_potx</vt:lpstr>
      <vt:lpstr>1_Charite_potx</vt:lpstr>
      <vt:lpstr>Kidney-Genetics – a reproducible and curated database of  kidney disease genes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Halbritter, Jan Peter</dc:creator>
  <cp:lastModifiedBy>Nina Rank</cp:lastModifiedBy>
  <cp:revision>85</cp:revision>
  <dcterms:created xsi:type="dcterms:W3CDTF">2023-09-19T11:04:43Z</dcterms:created>
  <dcterms:modified xsi:type="dcterms:W3CDTF">2023-09-26T08:48:27Z</dcterms:modified>
</cp:coreProperties>
</file>