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33" r:id="rId4"/>
    <p:sldId id="337" r:id="rId5"/>
    <p:sldId id="340" r:id="rId6"/>
    <p:sldId id="341" r:id="rId7"/>
    <p:sldId id="342" r:id="rId8"/>
    <p:sldId id="343" r:id="rId9"/>
    <p:sldId id="344" r:id="rId10"/>
    <p:sldId id="338" r:id="rId11"/>
    <p:sldId id="345" r:id="rId12"/>
    <p:sldId id="346" r:id="rId13"/>
    <p:sldId id="347" r:id="rId14"/>
    <p:sldId id="348" r:id="rId15"/>
    <p:sldId id="336" r:id="rId16"/>
    <p:sldId id="335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0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018AB-8F29-46D7-87F3-BEC7315BFE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DAC41E-55CA-4816-B9E9-AD819CF7DFBC}">
      <dgm:prSet/>
      <dgm:spPr/>
      <dgm:t>
        <a:bodyPr/>
        <a:lstStyle/>
        <a:p>
          <a:r>
            <a:rPr lang="en-US" b="0" i="0"/>
            <a:t>Add the Year, Month , Hours, Minutes and Days as the features to the dataframe</a:t>
          </a:r>
          <a:endParaRPr lang="en-US"/>
        </a:p>
      </dgm:t>
    </dgm:pt>
    <dgm:pt modelId="{CC6C5A6E-6A18-49FD-826C-4CB570469BC6}" type="parTrans" cxnId="{000B8F47-0BF9-4BB5-915C-CE162FE2274C}">
      <dgm:prSet/>
      <dgm:spPr/>
      <dgm:t>
        <a:bodyPr/>
        <a:lstStyle/>
        <a:p>
          <a:endParaRPr lang="en-US"/>
        </a:p>
      </dgm:t>
    </dgm:pt>
    <dgm:pt modelId="{72190349-DA65-471B-9791-F2E120BE581E}" type="sibTrans" cxnId="{000B8F47-0BF9-4BB5-915C-CE162FE227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8A74430-0A30-4200-AA95-0B5984064C02}">
      <dgm:prSet/>
      <dgm:spPr/>
      <dgm:t>
        <a:bodyPr/>
        <a:lstStyle/>
        <a:p>
          <a:r>
            <a:rPr lang="en-US" b="0" i="0"/>
            <a:t>Add a feature to the dataframe which checks if it is day time or night time</a:t>
          </a:r>
          <a:endParaRPr lang="en-US"/>
        </a:p>
      </dgm:t>
    </dgm:pt>
    <dgm:pt modelId="{5D49ADEF-05E0-416D-BAAC-A3AD3368CA60}" type="parTrans" cxnId="{110E6A00-B6BF-4341-822F-544F79AEB578}">
      <dgm:prSet/>
      <dgm:spPr/>
      <dgm:t>
        <a:bodyPr/>
        <a:lstStyle/>
        <a:p>
          <a:endParaRPr lang="en-US"/>
        </a:p>
      </dgm:t>
    </dgm:pt>
    <dgm:pt modelId="{B3F352C7-A0A3-4BD9-AAD3-DAE32CEECFFA}" type="sibTrans" cxnId="{110E6A00-B6BF-4341-822F-544F79AEB5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4292500-DABB-44BB-A224-CFA5E367589A}">
      <dgm:prSet/>
      <dgm:spPr/>
      <dgm:t>
        <a:bodyPr/>
        <a:lstStyle/>
        <a:p>
          <a:r>
            <a:rPr lang="en-US" b="0" i="0"/>
            <a:t>Calculate the Distance travelled with the help of latitudes and longtitudes of the pickup and dropoff locations</a:t>
          </a:r>
          <a:endParaRPr lang="en-US"/>
        </a:p>
      </dgm:t>
    </dgm:pt>
    <dgm:pt modelId="{6D2EDB19-81E8-4D13-8BA9-5B3EA43E3A0A}" type="parTrans" cxnId="{95F50611-5DEE-419B-9436-6802BE808942}">
      <dgm:prSet/>
      <dgm:spPr/>
      <dgm:t>
        <a:bodyPr/>
        <a:lstStyle/>
        <a:p>
          <a:endParaRPr lang="en-US"/>
        </a:p>
      </dgm:t>
    </dgm:pt>
    <dgm:pt modelId="{EAD8473B-F09E-4E8A-A4E7-7B6A245AE33E}" type="sibTrans" cxnId="{95F50611-5DEE-419B-9436-6802BE80894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8DDF386-CD67-4FCD-A6EF-A37BC592A306}">
      <dgm:prSet/>
      <dgm:spPr/>
      <dgm:t>
        <a:bodyPr/>
        <a:lstStyle/>
        <a:p>
          <a:r>
            <a:rPr lang="en-IN"/>
            <a:t>check for outliers</a:t>
          </a:r>
          <a:endParaRPr lang="en-US"/>
        </a:p>
      </dgm:t>
    </dgm:pt>
    <dgm:pt modelId="{0845DBD9-C607-4234-B09D-70E1BABE46C6}" type="parTrans" cxnId="{2176C51B-9C56-40DE-A1D6-678356C89EF9}">
      <dgm:prSet/>
      <dgm:spPr/>
      <dgm:t>
        <a:bodyPr/>
        <a:lstStyle/>
        <a:p>
          <a:endParaRPr lang="en-US"/>
        </a:p>
      </dgm:t>
    </dgm:pt>
    <dgm:pt modelId="{E984BA46-CA5D-4E53-9CD6-A76FE12DC6DB}" type="sibTrans" cxnId="{2176C51B-9C56-40DE-A1D6-678356C89EF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27B5356-5980-48B1-95B3-DA0ECE5998C7}">
      <dgm:prSet/>
      <dgm:spPr/>
      <dgm:t>
        <a:bodyPr/>
        <a:lstStyle/>
        <a:p>
          <a:r>
            <a:rPr lang="en-IN"/>
            <a:t>Check for highly correlated values</a:t>
          </a:r>
          <a:endParaRPr lang="en-US"/>
        </a:p>
      </dgm:t>
    </dgm:pt>
    <dgm:pt modelId="{98B450EF-3313-4BC7-B85A-BB73837998A2}" type="parTrans" cxnId="{C7FA1F6F-98F5-4F23-B2E4-709FEA534521}">
      <dgm:prSet/>
      <dgm:spPr/>
      <dgm:t>
        <a:bodyPr/>
        <a:lstStyle/>
        <a:p>
          <a:endParaRPr lang="en-US"/>
        </a:p>
      </dgm:t>
    </dgm:pt>
    <dgm:pt modelId="{2952F94F-F6FA-4CBE-8583-359595EF80F2}" type="sibTrans" cxnId="{C7FA1F6F-98F5-4F23-B2E4-709FEA53452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08C4284-9352-40DE-A1D3-18047443F2E7}">
      <dgm:prSet/>
      <dgm:spPr/>
      <dgm:t>
        <a:bodyPr/>
        <a:lstStyle/>
        <a:p>
          <a:r>
            <a:rPr lang="en-IN"/>
            <a:t>Check for duplicated values</a:t>
          </a:r>
          <a:endParaRPr lang="en-US"/>
        </a:p>
      </dgm:t>
    </dgm:pt>
    <dgm:pt modelId="{37FAB27F-325B-4350-8FBB-E3CB5F1D9FA9}" type="parTrans" cxnId="{E8B3C4B5-6E35-400E-A003-03BF7A422AB2}">
      <dgm:prSet/>
      <dgm:spPr/>
      <dgm:t>
        <a:bodyPr/>
        <a:lstStyle/>
        <a:p>
          <a:endParaRPr lang="en-US"/>
        </a:p>
      </dgm:t>
    </dgm:pt>
    <dgm:pt modelId="{2ABFD34C-283F-4D26-8B84-C106FAB3E048}" type="sibTrans" cxnId="{E8B3C4B5-6E35-400E-A003-03BF7A422AB2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5D4C4B8-256C-4AAB-AA1C-0073D5A4E868}" type="pres">
      <dgm:prSet presAssocID="{922018AB-8F29-46D7-87F3-BEC7315BFE21}" presName="Name0" presStyleCnt="0">
        <dgm:presLayoutVars>
          <dgm:animLvl val="lvl"/>
          <dgm:resizeHandles val="exact"/>
        </dgm:presLayoutVars>
      </dgm:prSet>
      <dgm:spPr/>
    </dgm:pt>
    <dgm:pt modelId="{4CB814B8-C12A-4B62-8D47-7456BBE3E115}" type="pres">
      <dgm:prSet presAssocID="{9DDAC41E-55CA-4816-B9E9-AD819CF7DFBC}" presName="compositeNode" presStyleCnt="0">
        <dgm:presLayoutVars>
          <dgm:bulletEnabled val="1"/>
        </dgm:presLayoutVars>
      </dgm:prSet>
      <dgm:spPr/>
    </dgm:pt>
    <dgm:pt modelId="{8406C53E-D72A-4979-B05A-F79D4EF3E7C5}" type="pres">
      <dgm:prSet presAssocID="{9DDAC41E-55CA-4816-B9E9-AD819CF7DFBC}" presName="bgRect" presStyleLbl="bgAccFollowNode1" presStyleIdx="0" presStyleCnt="6"/>
      <dgm:spPr/>
    </dgm:pt>
    <dgm:pt modelId="{932A4B15-99A9-4549-8C27-D5BF29F30429}" type="pres">
      <dgm:prSet presAssocID="{72190349-DA65-471B-9791-F2E120BE581E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87228D78-5BFA-46BF-A92A-367E43DEC45D}" type="pres">
      <dgm:prSet presAssocID="{9DDAC41E-55CA-4816-B9E9-AD819CF7DFBC}" presName="bottomLine" presStyleLbl="alignNode1" presStyleIdx="1" presStyleCnt="12">
        <dgm:presLayoutVars/>
      </dgm:prSet>
      <dgm:spPr/>
    </dgm:pt>
    <dgm:pt modelId="{A14425DF-F6A6-4728-AD86-CB6EB7AC03F8}" type="pres">
      <dgm:prSet presAssocID="{9DDAC41E-55CA-4816-B9E9-AD819CF7DFBC}" presName="nodeText" presStyleLbl="bgAccFollowNode1" presStyleIdx="0" presStyleCnt="6">
        <dgm:presLayoutVars>
          <dgm:bulletEnabled val="1"/>
        </dgm:presLayoutVars>
      </dgm:prSet>
      <dgm:spPr/>
    </dgm:pt>
    <dgm:pt modelId="{1F9491D3-ECA2-4A82-8CA6-DFA6112DCA79}" type="pres">
      <dgm:prSet presAssocID="{72190349-DA65-471B-9791-F2E120BE581E}" presName="sibTrans" presStyleCnt="0"/>
      <dgm:spPr/>
    </dgm:pt>
    <dgm:pt modelId="{B74AED34-4B7E-4AEE-A3FF-44FD565A4A7C}" type="pres">
      <dgm:prSet presAssocID="{C8A74430-0A30-4200-AA95-0B5984064C02}" presName="compositeNode" presStyleCnt="0">
        <dgm:presLayoutVars>
          <dgm:bulletEnabled val="1"/>
        </dgm:presLayoutVars>
      </dgm:prSet>
      <dgm:spPr/>
    </dgm:pt>
    <dgm:pt modelId="{33DBCB34-BDFE-4092-8E0C-680DFBB2C2C9}" type="pres">
      <dgm:prSet presAssocID="{C8A74430-0A30-4200-AA95-0B5984064C02}" presName="bgRect" presStyleLbl="bgAccFollowNode1" presStyleIdx="1" presStyleCnt="6"/>
      <dgm:spPr/>
    </dgm:pt>
    <dgm:pt modelId="{4B0B8433-4184-4487-807A-A8A2A17C8C25}" type="pres">
      <dgm:prSet presAssocID="{B3F352C7-A0A3-4BD9-AAD3-DAE32CEECFFA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A49806C6-1D75-465D-9BE1-7FC2D8BD18F6}" type="pres">
      <dgm:prSet presAssocID="{C8A74430-0A30-4200-AA95-0B5984064C02}" presName="bottomLine" presStyleLbl="alignNode1" presStyleIdx="3" presStyleCnt="12">
        <dgm:presLayoutVars/>
      </dgm:prSet>
      <dgm:spPr/>
    </dgm:pt>
    <dgm:pt modelId="{5E700540-9DD9-407D-9EA2-5150F6B4811B}" type="pres">
      <dgm:prSet presAssocID="{C8A74430-0A30-4200-AA95-0B5984064C02}" presName="nodeText" presStyleLbl="bgAccFollowNode1" presStyleIdx="1" presStyleCnt="6">
        <dgm:presLayoutVars>
          <dgm:bulletEnabled val="1"/>
        </dgm:presLayoutVars>
      </dgm:prSet>
      <dgm:spPr/>
    </dgm:pt>
    <dgm:pt modelId="{3280D0CD-AE08-4211-ACCB-DC4D9521A78A}" type="pres">
      <dgm:prSet presAssocID="{B3F352C7-A0A3-4BD9-AAD3-DAE32CEECFFA}" presName="sibTrans" presStyleCnt="0"/>
      <dgm:spPr/>
    </dgm:pt>
    <dgm:pt modelId="{8E42046A-0528-452E-AD5B-54546AC382FD}" type="pres">
      <dgm:prSet presAssocID="{14292500-DABB-44BB-A224-CFA5E367589A}" presName="compositeNode" presStyleCnt="0">
        <dgm:presLayoutVars>
          <dgm:bulletEnabled val="1"/>
        </dgm:presLayoutVars>
      </dgm:prSet>
      <dgm:spPr/>
    </dgm:pt>
    <dgm:pt modelId="{69D1244A-3596-4F59-860D-99EB69E8C062}" type="pres">
      <dgm:prSet presAssocID="{14292500-DABB-44BB-A224-CFA5E367589A}" presName="bgRect" presStyleLbl="bgAccFollowNode1" presStyleIdx="2" presStyleCnt="6"/>
      <dgm:spPr/>
    </dgm:pt>
    <dgm:pt modelId="{61D026BA-A46C-411A-88C1-2F0A5CD9CC89}" type="pres">
      <dgm:prSet presAssocID="{EAD8473B-F09E-4E8A-A4E7-7B6A245AE33E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19FA1C9D-1F03-4F93-99E8-DDB11DCEC0DB}" type="pres">
      <dgm:prSet presAssocID="{14292500-DABB-44BB-A224-CFA5E367589A}" presName="bottomLine" presStyleLbl="alignNode1" presStyleIdx="5" presStyleCnt="12">
        <dgm:presLayoutVars/>
      </dgm:prSet>
      <dgm:spPr/>
    </dgm:pt>
    <dgm:pt modelId="{AEEA491B-BE5C-496A-9E7B-A37094B8AF1F}" type="pres">
      <dgm:prSet presAssocID="{14292500-DABB-44BB-A224-CFA5E367589A}" presName="nodeText" presStyleLbl="bgAccFollowNode1" presStyleIdx="2" presStyleCnt="6">
        <dgm:presLayoutVars>
          <dgm:bulletEnabled val="1"/>
        </dgm:presLayoutVars>
      </dgm:prSet>
      <dgm:spPr/>
    </dgm:pt>
    <dgm:pt modelId="{F2A7AAA5-A584-448B-A58D-CDA9A67D81CA}" type="pres">
      <dgm:prSet presAssocID="{EAD8473B-F09E-4E8A-A4E7-7B6A245AE33E}" presName="sibTrans" presStyleCnt="0"/>
      <dgm:spPr/>
    </dgm:pt>
    <dgm:pt modelId="{2F10133B-DB93-488A-88A7-75DA35942946}" type="pres">
      <dgm:prSet presAssocID="{48DDF386-CD67-4FCD-A6EF-A37BC592A306}" presName="compositeNode" presStyleCnt="0">
        <dgm:presLayoutVars>
          <dgm:bulletEnabled val="1"/>
        </dgm:presLayoutVars>
      </dgm:prSet>
      <dgm:spPr/>
    </dgm:pt>
    <dgm:pt modelId="{8EFB3C50-2B07-4C47-AE3A-ADA0B4271591}" type="pres">
      <dgm:prSet presAssocID="{48DDF386-CD67-4FCD-A6EF-A37BC592A306}" presName="bgRect" presStyleLbl="bgAccFollowNode1" presStyleIdx="3" presStyleCnt="6"/>
      <dgm:spPr/>
    </dgm:pt>
    <dgm:pt modelId="{045DC6B8-563C-4176-83F0-7D66559D8DED}" type="pres">
      <dgm:prSet presAssocID="{E984BA46-CA5D-4E53-9CD6-A76FE12DC6DB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CECAEF82-78CA-4364-95B1-71422365D8EE}" type="pres">
      <dgm:prSet presAssocID="{48DDF386-CD67-4FCD-A6EF-A37BC592A306}" presName="bottomLine" presStyleLbl="alignNode1" presStyleIdx="7" presStyleCnt="12">
        <dgm:presLayoutVars/>
      </dgm:prSet>
      <dgm:spPr/>
    </dgm:pt>
    <dgm:pt modelId="{DD18729E-3EE3-4164-A1F7-0E91C20ACC55}" type="pres">
      <dgm:prSet presAssocID="{48DDF386-CD67-4FCD-A6EF-A37BC592A306}" presName="nodeText" presStyleLbl="bgAccFollowNode1" presStyleIdx="3" presStyleCnt="6">
        <dgm:presLayoutVars>
          <dgm:bulletEnabled val="1"/>
        </dgm:presLayoutVars>
      </dgm:prSet>
      <dgm:spPr/>
    </dgm:pt>
    <dgm:pt modelId="{FD5FAA58-AA11-4B87-9202-AE01764C1F4E}" type="pres">
      <dgm:prSet presAssocID="{E984BA46-CA5D-4E53-9CD6-A76FE12DC6DB}" presName="sibTrans" presStyleCnt="0"/>
      <dgm:spPr/>
    </dgm:pt>
    <dgm:pt modelId="{90A6A1D8-CA30-4741-8FB2-388E8B21DCE6}" type="pres">
      <dgm:prSet presAssocID="{627B5356-5980-48B1-95B3-DA0ECE5998C7}" presName="compositeNode" presStyleCnt="0">
        <dgm:presLayoutVars>
          <dgm:bulletEnabled val="1"/>
        </dgm:presLayoutVars>
      </dgm:prSet>
      <dgm:spPr/>
    </dgm:pt>
    <dgm:pt modelId="{BAFF5843-FE57-4935-B011-E2C0E0548447}" type="pres">
      <dgm:prSet presAssocID="{627B5356-5980-48B1-95B3-DA0ECE5998C7}" presName="bgRect" presStyleLbl="bgAccFollowNode1" presStyleIdx="4" presStyleCnt="6"/>
      <dgm:spPr/>
    </dgm:pt>
    <dgm:pt modelId="{50AD85B7-6F86-45A1-81D8-83EB49D72120}" type="pres">
      <dgm:prSet presAssocID="{2952F94F-F6FA-4CBE-8583-359595EF80F2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52431A4C-9652-4B36-AFFF-E00B845F2E00}" type="pres">
      <dgm:prSet presAssocID="{627B5356-5980-48B1-95B3-DA0ECE5998C7}" presName="bottomLine" presStyleLbl="alignNode1" presStyleIdx="9" presStyleCnt="12">
        <dgm:presLayoutVars/>
      </dgm:prSet>
      <dgm:spPr/>
    </dgm:pt>
    <dgm:pt modelId="{C181A4A7-24CD-46F3-8700-40008349FBE6}" type="pres">
      <dgm:prSet presAssocID="{627B5356-5980-48B1-95B3-DA0ECE5998C7}" presName="nodeText" presStyleLbl="bgAccFollowNode1" presStyleIdx="4" presStyleCnt="6">
        <dgm:presLayoutVars>
          <dgm:bulletEnabled val="1"/>
        </dgm:presLayoutVars>
      </dgm:prSet>
      <dgm:spPr/>
    </dgm:pt>
    <dgm:pt modelId="{4684B059-0D2F-40E2-A44C-AFB436A43FFD}" type="pres">
      <dgm:prSet presAssocID="{2952F94F-F6FA-4CBE-8583-359595EF80F2}" presName="sibTrans" presStyleCnt="0"/>
      <dgm:spPr/>
    </dgm:pt>
    <dgm:pt modelId="{03F8ED7F-D2FF-445E-8AF8-4E1113F434D3}" type="pres">
      <dgm:prSet presAssocID="{A08C4284-9352-40DE-A1D3-18047443F2E7}" presName="compositeNode" presStyleCnt="0">
        <dgm:presLayoutVars>
          <dgm:bulletEnabled val="1"/>
        </dgm:presLayoutVars>
      </dgm:prSet>
      <dgm:spPr/>
    </dgm:pt>
    <dgm:pt modelId="{2BBFFCEB-F4B3-4577-B818-7629C9D504A3}" type="pres">
      <dgm:prSet presAssocID="{A08C4284-9352-40DE-A1D3-18047443F2E7}" presName="bgRect" presStyleLbl="bgAccFollowNode1" presStyleIdx="5" presStyleCnt="6"/>
      <dgm:spPr/>
    </dgm:pt>
    <dgm:pt modelId="{CFE84F0D-915F-47C6-BF4D-70C60518594D}" type="pres">
      <dgm:prSet presAssocID="{2ABFD34C-283F-4D26-8B84-C106FAB3E048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23AD28E3-BA10-42B3-91E0-A426CCB2815A}" type="pres">
      <dgm:prSet presAssocID="{A08C4284-9352-40DE-A1D3-18047443F2E7}" presName="bottomLine" presStyleLbl="alignNode1" presStyleIdx="11" presStyleCnt="12">
        <dgm:presLayoutVars/>
      </dgm:prSet>
      <dgm:spPr/>
    </dgm:pt>
    <dgm:pt modelId="{7CB2B322-2551-47E8-8AD2-6C4BC91D7DF2}" type="pres">
      <dgm:prSet presAssocID="{A08C4284-9352-40DE-A1D3-18047443F2E7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110E6A00-B6BF-4341-822F-544F79AEB578}" srcId="{922018AB-8F29-46D7-87F3-BEC7315BFE21}" destId="{C8A74430-0A30-4200-AA95-0B5984064C02}" srcOrd="1" destOrd="0" parTransId="{5D49ADEF-05E0-416D-BAAC-A3AD3368CA60}" sibTransId="{B3F352C7-A0A3-4BD9-AAD3-DAE32CEECFFA}"/>
    <dgm:cxn modelId="{F8363E05-760E-457D-80CA-51D7F3D963EE}" type="presOf" srcId="{48DDF386-CD67-4FCD-A6EF-A37BC592A306}" destId="{8EFB3C50-2B07-4C47-AE3A-ADA0B4271591}" srcOrd="0" destOrd="0" presId="urn:microsoft.com/office/officeart/2016/7/layout/BasicLinearProcessNumbered"/>
    <dgm:cxn modelId="{E3D08307-9A33-497F-93EB-D63196C04210}" type="presOf" srcId="{9DDAC41E-55CA-4816-B9E9-AD819CF7DFBC}" destId="{8406C53E-D72A-4979-B05A-F79D4EF3E7C5}" srcOrd="0" destOrd="0" presId="urn:microsoft.com/office/officeart/2016/7/layout/BasicLinearProcessNumbered"/>
    <dgm:cxn modelId="{F8633C09-9683-46FC-867C-33DF7297302D}" type="presOf" srcId="{2952F94F-F6FA-4CBE-8583-359595EF80F2}" destId="{50AD85B7-6F86-45A1-81D8-83EB49D72120}" srcOrd="0" destOrd="0" presId="urn:microsoft.com/office/officeart/2016/7/layout/BasicLinearProcessNumbered"/>
    <dgm:cxn modelId="{D35D4A09-D7A0-4C48-9161-90D5E42B18F5}" type="presOf" srcId="{14292500-DABB-44BB-A224-CFA5E367589A}" destId="{69D1244A-3596-4F59-860D-99EB69E8C062}" srcOrd="0" destOrd="0" presId="urn:microsoft.com/office/officeart/2016/7/layout/BasicLinearProcessNumbered"/>
    <dgm:cxn modelId="{BF09680E-4E21-4036-9EDF-C795364F52ED}" type="presOf" srcId="{627B5356-5980-48B1-95B3-DA0ECE5998C7}" destId="{BAFF5843-FE57-4935-B011-E2C0E0548447}" srcOrd="0" destOrd="0" presId="urn:microsoft.com/office/officeart/2016/7/layout/BasicLinearProcessNumbered"/>
    <dgm:cxn modelId="{95F50611-5DEE-419B-9436-6802BE808942}" srcId="{922018AB-8F29-46D7-87F3-BEC7315BFE21}" destId="{14292500-DABB-44BB-A224-CFA5E367589A}" srcOrd="2" destOrd="0" parTransId="{6D2EDB19-81E8-4D13-8BA9-5B3EA43E3A0A}" sibTransId="{EAD8473B-F09E-4E8A-A4E7-7B6A245AE33E}"/>
    <dgm:cxn modelId="{1CF8641A-D53C-453D-A8BC-2FEBF68CCB22}" type="presOf" srcId="{C8A74430-0A30-4200-AA95-0B5984064C02}" destId="{5E700540-9DD9-407D-9EA2-5150F6B4811B}" srcOrd="1" destOrd="0" presId="urn:microsoft.com/office/officeart/2016/7/layout/BasicLinearProcessNumbered"/>
    <dgm:cxn modelId="{2176C51B-9C56-40DE-A1D6-678356C89EF9}" srcId="{922018AB-8F29-46D7-87F3-BEC7315BFE21}" destId="{48DDF386-CD67-4FCD-A6EF-A37BC592A306}" srcOrd="3" destOrd="0" parTransId="{0845DBD9-C607-4234-B09D-70E1BABE46C6}" sibTransId="{E984BA46-CA5D-4E53-9CD6-A76FE12DC6DB}"/>
    <dgm:cxn modelId="{7DC66346-FB6E-418B-9947-088CB9F5906D}" type="presOf" srcId="{627B5356-5980-48B1-95B3-DA0ECE5998C7}" destId="{C181A4A7-24CD-46F3-8700-40008349FBE6}" srcOrd="1" destOrd="0" presId="urn:microsoft.com/office/officeart/2016/7/layout/BasicLinearProcessNumbered"/>
    <dgm:cxn modelId="{000B8F47-0BF9-4BB5-915C-CE162FE2274C}" srcId="{922018AB-8F29-46D7-87F3-BEC7315BFE21}" destId="{9DDAC41E-55CA-4816-B9E9-AD819CF7DFBC}" srcOrd="0" destOrd="0" parTransId="{CC6C5A6E-6A18-49FD-826C-4CB570469BC6}" sibTransId="{72190349-DA65-471B-9791-F2E120BE581E}"/>
    <dgm:cxn modelId="{9B3C5849-E3B4-45E3-9965-481C05FF808A}" type="presOf" srcId="{EAD8473B-F09E-4E8A-A4E7-7B6A245AE33E}" destId="{61D026BA-A46C-411A-88C1-2F0A5CD9CC89}" srcOrd="0" destOrd="0" presId="urn:microsoft.com/office/officeart/2016/7/layout/BasicLinearProcessNumbered"/>
    <dgm:cxn modelId="{E723574C-3A0A-4C1B-A1E4-4DB50E7A8A2E}" type="presOf" srcId="{14292500-DABB-44BB-A224-CFA5E367589A}" destId="{AEEA491B-BE5C-496A-9E7B-A37094B8AF1F}" srcOrd="1" destOrd="0" presId="urn:microsoft.com/office/officeart/2016/7/layout/BasicLinearProcessNumbered"/>
    <dgm:cxn modelId="{C7FA1F6F-98F5-4F23-B2E4-709FEA534521}" srcId="{922018AB-8F29-46D7-87F3-BEC7315BFE21}" destId="{627B5356-5980-48B1-95B3-DA0ECE5998C7}" srcOrd="4" destOrd="0" parTransId="{98B450EF-3313-4BC7-B85A-BB73837998A2}" sibTransId="{2952F94F-F6FA-4CBE-8583-359595EF80F2}"/>
    <dgm:cxn modelId="{16CB4A95-6FEC-4868-8C45-D570B208DB9F}" type="presOf" srcId="{A08C4284-9352-40DE-A1D3-18047443F2E7}" destId="{7CB2B322-2551-47E8-8AD2-6C4BC91D7DF2}" srcOrd="1" destOrd="0" presId="urn:microsoft.com/office/officeart/2016/7/layout/BasicLinearProcessNumbered"/>
    <dgm:cxn modelId="{4E3159AC-0DD4-4621-93CE-5AA82E162AF3}" type="presOf" srcId="{9DDAC41E-55CA-4816-B9E9-AD819CF7DFBC}" destId="{A14425DF-F6A6-4728-AD86-CB6EB7AC03F8}" srcOrd="1" destOrd="0" presId="urn:microsoft.com/office/officeart/2016/7/layout/BasicLinearProcessNumbered"/>
    <dgm:cxn modelId="{E8B3C4B5-6E35-400E-A003-03BF7A422AB2}" srcId="{922018AB-8F29-46D7-87F3-BEC7315BFE21}" destId="{A08C4284-9352-40DE-A1D3-18047443F2E7}" srcOrd="5" destOrd="0" parTransId="{37FAB27F-325B-4350-8FBB-E3CB5F1D9FA9}" sibTransId="{2ABFD34C-283F-4D26-8B84-C106FAB3E048}"/>
    <dgm:cxn modelId="{9B71C4C7-7047-4481-838A-74158D2856E9}" type="presOf" srcId="{48DDF386-CD67-4FCD-A6EF-A37BC592A306}" destId="{DD18729E-3EE3-4164-A1F7-0E91C20ACC55}" srcOrd="1" destOrd="0" presId="urn:microsoft.com/office/officeart/2016/7/layout/BasicLinearProcessNumbered"/>
    <dgm:cxn modelId="{161012CB-F40F-4F31-A090-73CC23EB9086}" type="presOf" srcId="{E984BA46-CA5D-4E53-9CD6-A76FE12DC6DB}" destId="{045DC6B8-563C-4176-83F0-7D66559D8DED}" srcOrd="0" destOrd="0" presId="urn:microsoft.com/office/officeart/2016/7/layout/BasicLinearProcessNumbered"/>
    <dgm:cxn modelId="{DF6335D0-5284-4721-9663-95ECC271B64C}" type="presOf" srcId="{922018AB-8F29-46D7-87F3-BEC7315BFE21}" destId="{C5D4C4B8-256C-4AAB-AA1C-0073D5A4E868}" srcOrd="0" destOrd="0" presId="urn:microsoft.com/office/officeart/2016/7/layout/BasicLinearProcessNumbered"/>
    <dgm:cxn modelId="{D21D0ADA-E320-4433-815E-8DE7D85931F2}" type="presOf" srcId="{2ABFD34C-283F-4D26-8B84-C106FAB3E048}" destId="{CFE84F0D-915F-47C6-BF4D-70C60518594D}" srcOrd="0" destOrd="0" presId="urn:microsoft.com/office/officeart/2016/7/layout/BasicLinearProcessNumbered"/>
    <dgm:cxn modelId="{69C070DA-3CA8-4DC6-BD5D-A3C94205007E}" type="presOf" srcId="{A08C4284-9352-40DE-A1D3-18047443F2E7}" destId="{2BBFFCEB-F4B3-4577-B818-7629C9D504A3}" srcOrd="0" destOrd="0" presId="urn:microsoft.com/office/officeart/2016/7/layout/BasicLinearProcessNumbered"/>
    <dgm:cxn modelId="{D7DD99E7-4C30-4011-9558-DD8CF4131F6E}" type="presOf" srcId="{B3F352C7-A0A3-4BD9-AAD3-DAE32CEECFFA}" destId="{4B0B8433-4184-4487-807A-A8A2A17C8C25}" srcOrd="0" destOrd="0" presId="urn:microsoft.com/office/officeart/2016/7/layout/BasicLinearProcessNumbered"/>
    <dgm:cxn modelId="{AAB5D2EA-3F7C-4956-BB86-1B0B73C38E9C}" type="presOf" srcId="{72190349-DA65-471B-9791-F2E120BE581E}" destId="{932A4B15-99A9-4549-8C27-D5BF29F30429}" srcOrd="0" destOrd="0" presId="urn:microsoft.com/office/officeart/2016/7/layout/BasicLinearProcessNumbered"/>
    <dgm:cxn modelId="{7FEDB2F1-7C55-411A-801C-B6CB81874B16}" type="presOf" srcId="{C8A74430-0A30-4200-AA95-0B5984064C02}" destId="{33DBCB34-BDFE-4092-8E0C-680DFBB2C2C9}" srcOrd="0" destOrd="0" presId="urn:microsoft.com/office/officeart/2016/7/layout/BasicLinearProcessNumbered"/>
    <dgm:cxn modelId="{4BAD08E6-3010-438A-8F4E-CA918D5EB7F2}" type="presParOf" srcId="{C5D4C4B8-256C-4AAB-AA1C-0073D5A4E868}" destId="{4CB814B8-C12A-4B62-8D47-7456BBE3E115}" srcOrd="0" destOrd="0" presId="urn:microsoft.com/office/officeart/2016/7/layout/BasicLinearProcessNumbered"/>
    <dgm:cxn modelId="{066BA80F-F39A-48BC-8531-8AFF8AB465A2}" type="presParOf" srcId="{4CB814B8-C12A-4B62-8D47-7456BBE3E115}" destId="{8406C53E-D72A-4979-B05A-F79D4EF3E7C5}" srcOrd="0" destOrd="0" presId="urn:microsoft.com/office/officeart/2016/7/layout/BasicLinearProcessNumbered"/>
    <dgm:cxn modelId="{778FD6D1-0774-4AE7-BBFA-6D4F00368F84}" type="presParOf" srcId="{4CB814B8-C12A-4B62-8D47-7456BBE3E115}" destId="{932A4B15-99A9-4549-8C27-D5BF29F30429}" srcOrd="1" destOrd="0" presId="urn:microsoft.com/office/officeart/2016/7/layout/BasicLinearProcessNumbered"/>
    <dgm:cxn modelId="{C56C5B19-3D35-4145-B986-2CFB3B10C1A7}" type="presParOf" srcId="{4CB814B8-C12A-4B62-8D47-7456BBE3E115}" destId="{87228D78-5BFA-46BF-A92A-367E43DEC45D}" srcOrd="2" destOrd="0" presId="urn:microsoft.com/office/officeart/2016/7/layout/BasicLinearProcessNumbered"/>
    <dgm:cxn modelId="{F5539C76-D323-441A-93EE-12CB5E636AFD}" type="presParOf" srcId="{4CB814B8-C12A-4B62-8D47-7456BBE3E115}" destId="{A14425DF-F6A6-4728-AD86-CB6EB7AC03F8}" srcOrd="3" destOrd="0" presId="urn:microsoft.com/office/officeart/2016/7/layout/BasicLinearProcessNumbered"/>
    <dgm:cxn modelId="{5A6353E9-3E9D-4AAC-A848-09EBB43338D8}" type="presParOf" srcId="{C5D4C4B8-256C-4AAB-AA1C-0073D5A4E868}" destId="{1F9491D3-ECA2-4A82-8CA6-DFA6112DCA79}" srcOrd="1" destOrd="0" presId="urn:microsoft.com/office/officeart/2016/7/layout/BasicLinearProcessNumbered"/>
    <dgm:cxn modelId="{1BA570C1-BF1F-4B9F-A90D-F222E3361617}" type="presParOf" srcId="{C5D4C4B8-256C-4AAB-AA1C-0073D5A4E868}" destId="{B74AED34-4B7E-4AEE-A3FF-44FD565A4A7C}" srcOrd="2" destOrd="0" presId="urn:microsoft.com/office/officeart/2016/7/layout/BasicLinearProcessNumbered"/>
    <dgm:cxn modelId="{7A857146-F1D5-4B7E-9FCE-D9192B30EBBA}" type="presParOf" srcId="{B74AED34-4B7E-4AEE-A3FF-44FD565A4A7C}" destId="{33DBCB34-BDFE-4092-8E0C-680DFBB2C2C9}" srcOrd="0" destOrd="0" presId="urn:microsoft.com/office/officeart/2016/7/layout/BasicLinearProcessNumbered"/>
    <dgm:cxn modelId="{DFE85304-4210-4F8A-8526-7782CD2F749C}" type="presParOf" srcId="{B74AED34-4B7E-4AEE-A3FF-44FD565A4A7C}" destId="{4B0B8433-4184-4487-807A-A8A2A17C8C25}" srcOrd="1" destOrd="0" presId="urn:microsoft.com/office/officeart/2016/7/layout/BasicLinearProcessNumbered"/>
    <dgm:cxn modelId="{56173ACC-6C20-4642-976E-5CAD072D3663}" type="presParOf" srcId="{B74AED34-4B7E-4AEE-A3FF-44FD565A4A7C}" destId="{A49806C6-1D75-465D-9BE1-7FC2D8BD18F6}" srcOrd="2" destOrd="0" presId="urn:microsoft.com/office/officeart/2016/7/layout/BasicLinearProcessNumbered"/>
    <dgm:cxn modelId="{26F2BC24-7F07-4612-A433-2505BDE4C806}" type="presParOf" srcId="{B74AED34-4B7E-4AEE-A3FF-44FD565A4A7C}" destId="{5E700540-9DD9-407D-9EA2-5150F6B4811B}" srcOrd="3" destOrd="0" presId="urn:microsoft.com/office/officeart/2016/7/layout/BasicLinearProcessNumbered"/>
    <dgm:cxn modelId="{F04C43AB-6A1C-4F04-B92F-18477ED43BB9}" type="presParOf" srcId="{C5D4C4B8-256C-4AAB-AA1C-0073D5A4E868}" destId="{3280D0CD-AE08-4211-ACCB-DC4D9521A78A}" srcOrd="3" destOrd="0" presId="urn:microsoft.com/office/officeart/2016/7/layout/BasicLinearProcessNumbered"/>
    <dgm:cxn modelId="{AD3FF69D-0930-499C-8530-64815B628BBE}" type="presParOf" srcId="{C5D4C4B8-256C-4AAB-AA1C-0073D5A4E868}" destId="{8E42046A-0528-452E-AD5B-54546AC382FD}" srcOrd="4" destOrd="0" presId="urn:microsoft.com/office/officeart/2016/7/layout/BasicLinearProcessNumbered"/>
    <dgm:cxn modelId="{B30A5670-D230-4BDD-8CB4-40DAF92CC2F5}" type="presParOf" srcId="{8E42046A-0528-452E-AD5B-54546AC382FD}" destId="{69D1244A-3596-4F59-860D-99EB69E8C062}" srcOrd="0" destOrd="0" presId="urn:microsoft.com/office/officeart/2016/7/layout/BasicLinearProcessNumbered"/>
    <dgm:cxn modelId="{C01A2527-2FA8-463B-9C73-C02F5B64D334}" type="presParOf" srcId="{8E42046A-0528-452E-AD5B-54546AC382FD}" destId="{61D026BA-A46C-411A-88C1-2F0A5CD9CC89}" srcOrd="1" destOrd="0" presId="urn:microsoft.com/office/officeart/2016/7/layout/BasicLinearProcessNumbered"/>
    <dgm:cxn modelId="{97244FD7-FE60-46C5-8AEB-C5D9143864B7}" type="presParOf" srcId="{8E42046A-0528-452E-AD5B-54546AC382FD}" destId="{19FA1C9D-1F03-4F93-99E8-DDB11DCEC0DB}" srcOrd="2" destOrd="0" presId="urn:microsoft.com/office/officeart/2016/7/layout/BasicLinearProcessNumbered"/>
    <dgm:cxn modelId="{F08E63C0-B2A7-4A10-B512-96FE0D6B94F7}" type="presParOf" srcId="{8E42046A-0528-452E-AD5B-54546AC382FD}" destId="{AEEA491B-BE5C-496A-9E7B-A37094B8AF1F}" srcOrd="3" destOrd="0" presId="urn:microsoft.com/office/officeart/2016/7/layout/BasicLinearProcessNumbered"/>
    <dgm:cxn modelId="{9626C1FF-6EB1-4BA9-B24F-74E5EF882E95}" type="presParOf" srcId="{C5D4C4B8-256C-4AAB-AA1C-0073D5A4E868}" destId="{F2A7AAA5-A584-448B-A58D-CDA9A67D81CA}" srcOrd="5" destOrd="0" presId="urn:microsoft.com/office/officeart/2016/7/layout/BasicLinearProcessNumbered"/>
    <dgm:cxn modelId="{607A5BDB-9F2E-4A24-9AFD-BA7CC7827088}" type="presParOf" srcId="{C5D4C4B8-256C-4AAB-AA1C-0073D5A4E868}" destId="{2F10133B-DB93-488A-88A7-75DA35942946}" srcOrd="6" destOrd="0" presId="urn:microsoft.com/office/officeart/2016/7/layout/BasicLinearProcessNumbered"/>
    <dgm:cxn modelId="{B2EA5090-1A69-4189-9F57-86E3A9B24E1D}" type="presParOf" srcId="{2F10133B-DB93-488A-88A7-75DA35942946}" destId="{8EFB3C50-2B07-4C47-AE3A-ADA0B4271591}" srcOrd="0" destOrd="0" presId="urn:microsoft.com/office/officeart/2016/7/layout/BasicLinearProcessNumbered"/>
    <dgm:cxn modelId="{9A10E2E3-83C8-4804-98C1-8E25EE689D04}" type="presParOf" srcId="{2F10133B-DB93-488A-88A7-75DA35942946}" destId="{045DC6B8-563C-4176-83F0-7D66559D8DED}" srcOrd="1" destOrd="0" presId="urn:microsoft.com/office/officeart/2016/7/layout/BasicLinearProcessNumbered"/>
    <dgm:cxn modelId="{A143E950-7DC3-4E1B-A918-B77D43EF344D}" type="presParOf" srcId="{2F10133B-DB93-488A-88A7-75DA35942946}" destId="{CECAEF82-78CA-4364-95B1-71422365D8EE}" srcOrd="2" destOrd="0" presId="urn:microsoft.com/office/officeart/2016/7/layout/BasicLinearProcessNumbered"/>
    <dgm:cxn modelId="{7A2B96CD-F05B-423D-86F3-FF1CB8F0DCDC}" type="presParOf" srcId="{2F10133B-DB93-488A-88A7-75DA35942946}" destId="{DD18729E-3EE3-4164-A1F7-0E91C20ACC55}" srcOrd="3" destOrd="0" presId="urn:microsoft.com/office/officeart/2016/7/layout/BasicLinearProcessNumbered"/>
    <dgm:cxn modelId="{571CEBBC-0AE0-41D0-80B8-FE6FB71E132C}" type="presParOf" srcId="{C5D4C4B8-256C-4AAB-AA1C-0073D5A4E868}" destId="{FD5FAA58-AA11-4B87-9202-AE01764C1F4E}" srcOrd="7" destOrd="0" presId="urn:microsoft.com/office/officeart/2016/7/layout/BasicLinearProcessNumbered"/>
    <dgm:cxn modelId="{6153173B-4F2C-45B6-AD16-D22E5199D8F8}" type="presParOf" srcId="{C5D4C4B8-256C-4AAB-AA1C-0073D5A4E868}" destId="{90A6A1D8-CA30-4741-8FB2-388E8B21DCE6}" srcOrd="8" destOrd="0" presId="urn:microsoft.com/office/officeart/2016/7/layout/BasicLinearProcessNumbered"/>
    <dgm:cxn modelId="{06AF4611-FCD9-4670-B67F-FD0ADC201F71}" type="presParOf" srcId="{90A6A1D8-CA30-4741-8FB2-388E8B21DCE6}" destId="{BAFF5843-FE57-4935-B011-E2C0E0548447}" srcOrd="0" destOrd="0" presId="urn:microsoft.com/office/officeart/2016/7/layout/BasicLinearProcessNumbered"/>
    <dgm:cxn modelId="{B788D087-4FB5-4C2E-879E-9E353A35DDF1}" type="presParOf" srcId="{90A6A1D8-CA30-4741-8FB2-388E8B21DCE6}" destId="{50AD85B7-6F86-45A1-81D8-83EB49D72120}" srcOrd="1" destOrd="0" presId="urn:microsoft.com/office/officeart/2016/7/layout/BasicLinearProcessNumbered"/>
    <dgm:cxn modelId="{64B50720-FD7C-4EC1-A833-75B9A5987EAD}" type="presParOf" srcId="{90A6A1D8-CA30-4741-8FB2-388E8B21DCE6}" destId="{52431A4C-9652-4B36-AFFF-E00B845F2E00}" srcOrd="2" destOrd="0" presId="urn:microsoft.com/office/officeart/2016/7/layout/BasicLinearProcessNumbered"/>
    <dgm:cxn modelId="{39190A89-A796-4B3B-B9F8-3279A73B8E96}" type="presParOf" srcId="{90A6A1D8-CA30-4741-8FB2-388E8B21DCE6}" destId="{C181A4A7-24CD-46F3-8700-40008349FBE6}" srcOrd="3" destOrd="0" presId="urn:microsoft.com/office/officeart/2016/7/layout/BasicLinearProcessNumbered"/>
    <dgm:cxn modelId="{97BEB8C5-FA91-488B-880F-5DD09C85DFE4}" type="presParOf" srcId="{C5D4C4B8-256C-4AAB-AA1C-0073D5A4E868}" destId="{4684B059-0D2F-40E2-A44C-AFB436A43FFD}" srcOrd="9" destOrd="0" presId="urn:microsoft.com/office/officeart/2016/7/layout/BasicLinearProcessNumbered"/>
    <dgm:cxn modelId="{6054B8A8-3D56-4CDD-BFE8-79A33D43961C}" type="presParOf" srcId="{C5D4C4B8-256C-4AAB-AA1C-0073D5A4E868}" destId="{03F8ED7F-D2FF-445E-8AF8-4E1113F434D3}" srcOrd="10" destOrd="0" presId="urn:microsoft.com/office/officeart/2016/7/layout/BasicLinearProcessNumbered"/>
    <dgm:cxn modelId="{31473C56-B1A5-4B88-A115-805E96F9A52B}" type="presParOf" srcId="{03F8ED7F-D2FF-445E-8AF8-4E1113F434D3}" destId="{2BBFFCEB-F4B3-4577-B818-7629C9D504A3}" srcOrd="0" destOrd="0" presId="urn:microsoft.com/office/officeart/2016/7/layout/BasicLinearProcessNumbered"/>
    <dgm:cxn modelId="{BF084BEE-BBC3-41DD-8ADA-08098B08D7DE}" type="presParOf" srcId="{03F8ED7F-D2FF-445E-8AF8-4E1113F434D3}" destId="{CFE84F0D-915F-47C6-BF4D-70C60518594D}" srcOrd="1" destOrd="0" presId="urn:microsoft.com/office/officeart/2016/7/layout/BasicLinearProcessNumbered"/>
    <dgm:cxn modelId="{16365A27-DDB2-4B57-A103-AB4B9DC144CC}" type="presParOf" srcId="{03F8ED7F-D2FF-445E-8AF8-4E1113F434D3}" destId="{23AD28E3-BA10-42B3-91E0-A426CCB2815A}" srcOrd="2" destOrd="0" presId="urn:microsoft.com/office/officeart/2016/7/layout/BasicLinearProcessNumbered"/>
    <dgm:cxn modelId="{76096498-BD89-42BA-ABE8-2BF457C31210}" type="presParOf" srcId="{03F8ED7F-D2FF-445E-8AF8-4E1113F434D3}" destId="{7CB2B322-2551-47E8-8AD2-6C4BC91D7D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CDD26-12D7-47AB-A19D-77572F8E8FB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EE6D0A-27BF-4CBB-A238-BD51B61A309B}">
      <dgm:prSet/>
      <dgm:spPr/>
      <dgm:t>
        <a:bodyPr/>
        <a:lstStyle/>
        <a:p>
          <a:r>
            <a:rPr lang="en-IN"/>
            <a:t>Linear Regression Model</a:t>
          </a:r>
          <a:endParaRPr lang="en-US"/>
        </a:p>
      </dgm:t>
    </dgm:pt>
    <dgm:pt modelId="{A1790056-1F48-4151-B6B0-F9BCC48421CA}" type="parTrans" cxnId="{E94A393C-E1BB-4D11-BDDD-6489E8AE85DC}">
      <dgm:prSet/>
      <dgm:spPr/>
      <dgm:t>
        <a:bodyPr/>
        <a:lstStyle/>
        <a:p>
          <a:endParaRPr lang="en-US"/>
        </a:p>
      </dgm:t>
    </dgm:pt>
    <dgm:pt modelId="{1ADEE07A-DB2D-4275-9F73-7950873C0AB0}" type="sibTrans" cxnId="{E94A393C-E1BB-4D11-BDDD-6489E8AE85DC}">
      <dgm:prSet/>
      <dgm:spPr/>
      <dgm:t>
        <a:bodyPr/>
        <a:lstStyle/>
        <a:p>
          <a:endParaRPr lang="en-US"/>
        </a:p>
      </dgm:t>
    </dgm:pt>
    <dgm:pt modelId="{C64F8952-3470-44EB-AFB8-7D65438B4786}">
      <dgm:prSet/>
      <dgm:spPr/>
      <dgm:t>
        <a:bodyPr/>
        <a:lstStyle/>
        <a:p>
          <a:r>
            <a:rPr lang="en-IN"/>
            <a:t>Ridge Model</a:t>
          </a:r>
          <a:endParaRPr lang="en-US"/>
        </a:p>
      </dgm:t>
    </dgm:pt>
    <dgm:pt modelId="{8AF04789-689D-476C-9416-8643ED07956C}" type="parTrans" cxnId="{4D76C5BC-EB24-4398-BA5D-5401164C89A3}">
      <dgm:prSet/>
      <dgm:spPr/>
      <dgm:t>
        <a:bodyPr/>
        <a:lstStyle/>
        <a:p>
          <a:endParaRPr lang="en-US"/>
        </a:p>
      </dgm:t>
    </dgm:pt>
    <dgm:pt modelId="{B2242329-0729-4F4B-AA30-124B161DAFF4}" type="sibTrans" cxnId="{4D76C5BC-EB24-4398-BA5D-5401164C89A3}">
      <dgm:prSet/>
      <dgm:spPr/>
      <dgm:t>
        <a:bodyPr/>
        <a:lstStyle/>
        <a:p>
          <a:endParaRPr lang="en-US"/>
        </a:p>
      </dgm:t>
    </dgm:pt>
    <dgm:pt modelId="{7FBDE560-395D-4D15-BBB8-0878670177FF}">
      <dgm:prSet/>
      <dgm:spPr/>
      <dgm:t>
        <a:bodyPr/>
        <a:lstStyle/>
        <a:p>
          <a:r>
            <a:rPr lang="en-IN"/>
            <a:t>Lasso Model</a:t>
          </a:r>
          <a:endParaRPr lang="en-US"/>
        </a:p>
      </dgm:t>
    </dgm:pt>
    <dgm:pt modelId="{9F77FB0B-B9E2-41CB-AFF0-241BEE234042}" type="parTrans" cxnId="{EB000C58-7086-4673-873B-BF89BB7674D0}">
      <dgm:prSet/>
      <dgm:spPr/>
      <dgm:t>
        <a:bodyPr/>
        <a:lstStyle/>
        <a:p>
          <a:endParaRPr lang="en-US"/>
        </a:p>
      </dgm:t>
    </dgm:pt>
    <dgm:pt modelId="{303A02D5-FCB7-4AE5-AD5F-7590DA361FE7}" type="sibTrans" cxnId="{EB000C58-7086-4673-873B-BF89BB7674D0}">
      <dgm:prSet/>
      <dgm:spPr/>
      <dgm:t>
        <a:bodyPr/>
        <a:lstStyle/>
        <a:p>
          <a:endParaRPr lang="en-US"/>
        </a:p>
      </dgm:t>
    </dgm:pt>
    <dgm:pt modelId="{2C8A7293-20EF-46E5-A7B6-7B4FA284CA1C}">
      <dgm:prSet/>
      <dgm:spPr/>
      <dgm:t>
        <a:bodyPr/>
        <a:lstStyle/>
        <a:p>
          <a:r>
            <a:rPr lang="en-IN"/>
            <a:t>LightGBM Model</a:t>
          </a:r>
          <a:endParaRPr lang="en-US"/>
        </a:p>
      </dgm:t>
    </dgm:pt>
    <dgm:pt modelId="{E28D7436-9767-4623-944F-02386CCAFC07}" type="parTrans" cxnId="{5E169CD9-15C2-4BC4-94E8-6BA597475A18}">
      <dgm:prSet/>
      <dgm:spPr/>
      <dgm:t>
        <a:bodyPr/>
        <a:lstStyle/>
        <a:p>
          <a:endParaRPr lang="en-US"/>
        </a:p>
      </dgm:t>
    </dgm:pt>
    <dgm:pt modelId="{E4D4AB32-1DDD-4273-9AAD-7EBA9086F2FD}" type="sibTrans" cxnId="{5E169CD9-15C2-4BC4-94E8-6BA597475A18}">
      <dgm:prSet/>
      <dgm:spPr/>
      <dgm:t>
        <a:bodyPr/>
        <a:lstStyle/>
        <a:p>
          <a:endParaRPr lang="en-US"/>
        </a:p>
      </dgm:t>
    </dgm:pt>
    <dgm:pt modelId="{6DE31B69-20B4-41A7-810B-DE04FDD8B6C4}" type="pres">
      <dgm:prSet presAssocID="{8A5CDD26-12D7-47AB-A19D-77572F8E8FB4}" presName="matrix" presStyleCnt="0">
        <dgm:presLayoutVars>
          <dgm:chMax val="1"/>
          <dgm:dir/>
          <dgm:resizeHandles val="exact"/>
        </dgm:presLayoutVars>
      </dgm:prSet>
      <dgm:spPr/>
    </dgm:pt>
    <dgm:pt modelId="{942D4DAB-01C7-4DB0-AF8D-A408388CD938}" type="pres">
      <dgm:prSet presAssocID="{8A5CDD26-12D7-47AB-A19D-77572F8E8FB4}" presName="diamond" presStyleLbl="bgShp" presStyleIdx="0" presStyleCnt="1"/>
      <dgm:spPr/>
    </dgm:pt>
    <dgm:pt modelId="{99ACC5B5-9B8B-48C8-B2C7-274369594116}" type="pres">
      <dgm:prSet presAssocID="{8A5CDD26-12D7-47AB-A19D-77572F8E8FB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E115F63-3BF9-443D-A042-601B2FA927C3}" type="pres">
      <dgm:prSet presAssocID="{8A5CDD26-12D7-47AB-A19D-77572F8E8FB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BC6EDE-7879-4291-A449-17EEFEFFEE68}" type="pres">
      <dgm:prSet presAssocID="{8A5CDD26-12D7-47AB-A19D-77572F8E8FB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E54385-61E8-44AB-A3DE-00A32D96E118}" type="pres">
      <dgm:prSet presAssocID="{8A5CDD26-12D7-47AB-A19D-77572F8E8FB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325725-A61D-4CB6-88E8-38F80D8D56F1}" type="presOf" srcId="{8A5CDD26-12D7-47AB-A19D-77572F8E8FB4}" destId="{6DE31B69-20B4-41A7-810B-DE04FDD8B6C4}" srcOrd="0" destOrd="0" presId="urn:microsoft.com/office/officeart/2005/8/layout/matrix3"/>
    <dgm:cxn modelId="{E94A393C-E1BB-4D11-BDDD-6489E8AE85DC}" srcId="{8A5CDD26-12D7-47AB-A19D-77572F8E8FB4}" destId="{A7EE6D0A-27BF-4CBB-A238-BD51B61A309B}" srcOrd="0" destOrd="0" parTransId="{A1790056-1F48-4151-B6B0-F9BCC48421CA}" sibTransId="{1ADEE07A-DB2D-4275-9F73-7950873C0AB0}"/>
    <dgm:cxn modelId="{EB000C58-7086-4673-873B-BF89BB7674D0}" srcId="{8A5CDD26-12D7-47AB-A19D-77572F8E8FB4}" destId="{7FBDE560-395D-4D15-BBB8-0878670177FF}" srcOrd="2" destOrd="0" parTransId="{9F77FB0B-B9E2-41CB-AFF0-241BEE234042}" sibTransId="{303A02D5-FCB7-4AE5-AD5F-7590DA361FE7}"/>
    <dgm:cxn modelId="{1A618979-A7A7-44C3-9B81-C8818A7735B5}" type="presOf" srcId="{2C8A7293-20EF-46E5-A7B6-7B4FA284CA1C}" destId="{4AE54385-61E8-44AB-A3DE-00A32D96E118}" srcOrd="0" destOrd="0" presId="urn:microsoft.com/office/officeart/2005/8/layout/matrix3"/>
    <dgm:cxn modelId="{1373C97D-4A5E-4854-AA5F-0799A90E458F}" type="presOf" srcId="{7FBDE560-395D-4D15-BBB8-0878670177FF}" destId="{6EBC6EDE-7879-4291-A449-17EEFEFFEE68}" srcOrd="0" destOrd="0" presId="urn:microsoft.com/office/officeart/2005/8/layout/matrix3"/>
    <dgm:cxn modelId="{4D76C5BC-EB24-4398-BA5D-5401164C89A3}" srcId="{8A5CDD26-12D7-47AB-A19D-77572F8E8FB4}" destId="{C64F8952-3470-44EB-AFB8-7D65438B4786}" srcOrd="1" destOrd="0" parTransId="{8AF04789-689D-476C-9416-8643ED07956C}" sibTransId="{B2242329-0729-4F4B-AA30-124B161DAFF4}"/>
    <dgm:cxn modelId="{5E169CD9-15C2-4BC4-94E8-6BA597475A18}" srcId="{8A5CDD26-12D7-47AB-A19D-77572F8E8FB4}" destId="{2C8A7293-20EF-46E5-A7B6-7B4FA284CA1C}" srcOrd="3" destOrd="0" parTransId="{E28D7436-9767-4623-944F-02386CCAFC07}" sibTransId="{E4D4AB32-1DDD-4273-9AAD-7EBA9086F2FD}"/>
    <dgm:cxn modelId="{51BF51EF-D110-4B3E-9E93-17E02E267C27}" type="presOf" srcId="{C64F8952-3470-44EB-AFB8-7D65438B4786}" destId="{9E115F63-3BF9-443D-A042-601B2FA927C3}" srcOrd="0" destOrd="0" presId="urn:microsoft.com/office/officeart/2005/8/layout/matrix3"/>
    <dgm:cxn modelId="{27FB3FF8-9197-4276-8388-DAFA17A7140D}" type="presOf" srcId="{A7EE6D0A-27BF-4CBB-A238-BD51B61A309B}" destId="{99ACC5B5-9B8B-48C8-B2C7-274369594116}" srcOrd="0" destOrd="0" presId="urn:microsoft.com/office/officeart/2005/8/layout/matrix3"/>
    <dgm:cxn modelId="{1B1358A9-2769-4A6D-B6C7-5B006D8F2AF2}" type="presParOf" srcId="{6DE31B69-20B4-41A7-810B-DE04FDD8B6C4}" destId="{942D4DAB-01C7-4DB0-AF8D-A408388CD938}" srcOrd="0" destOrd="0" presId="urn:microsoft.com/office/officeart/2005/8/layout/matrix3"/>
    <dgm:cxn modelId="{5160A146-9100-4986-BF5D-7F531D8BBA71}" type="presParOf" srcId="{6DE31B69-20B4-41A7-810B-DE04FDD8B6C4}" destId="{99ACC5B5-9B8B-48C8-B2C7-274369594116}" srcOrd="1" destOrd="0" presId="urn:microsoft.com/office/officeart/2005/8/layout/matrix3"/>
    <dgm:cxn modelId="{869E33EE-536C-44AD-AA7F-DD789C441966}" type="presParOf" srcId="{6DE31B69-20B4-41A7-810B-DE04FDD8B6C4}" destId="{9E115F63-3BF9-443D-A042-601B2FA927C3}" srcOrd="2" destOrd="0" presId="urn:microsoft.com/office/officeart/2005/8/layout/matrix3"/>
    <dgm:cxn modelId="{4BECF682-F1B0-440A-A65D-34AA0671A3A1}" type="presParOf" srcId="{6DE31B69-20B4-41A7-810B-DE04FDD8B6C4}" destId="{6EBC6EDE-7879-4291-A449-17EEFEFFEE68}" srcOrd="3" destOrd="0" presId="urn:microsoft.com/office/officeart/2005/8/layout/matrix3"/>
    <dgm:cxn modelId="{651511DA-BFD0-4574-8FA3-98AC077E49A8}" type="presParOf" srcId="{6DE31B69-20B4-41A7-810B-DE04FDD8B6C4}" destId="{4AE54385-61E8-44AB-A3DE-00A32D96E11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6C53E-D72A-4979-B05A-F79D4EF3E7C5}">
      <dsp:nvSpPr>
        <dsp:cNvPr id="0" name=""/>
        <dsp:cNvSpPr/>
      </dsp:nvSpPr>
      <dsp:spPr>
        <a:xfrm>
          <a:off x="1235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Add the Year, Month , Hours, Minutes and Days as the features to the dataframe</a:t>
          </a:r>
          <a:endParaRPr lang="en-US" sz="1100" kern="1200"/>
        </a:p>
      </dsp:txBody>
      <dsp:txXfrm>
        <a:off x="1235" y="1521597"/>
        <a:ext cx="1556444" cy="1307413"/>
      </dsp:txXfrm>
    </dsp:sp>
    <dsp:sp modelId="{932A4B15-99A9-4549-8C27-D5BF29F30429}">
      <dsp:nvSpPr>
        <dsp:cNvPr id="0" name=""/>
        <dsp:cNvSpPr/>
      </dsp:nvSpPr>
      <dsp:spPr>
        <a:xfrm>
          <a:off x="452604" y="911471"/>
          <a:ext cx="653706" cy="653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48337" y="1007204"/>
        <a:ext cx="462240" cy="462240"/>
      </dsp:txXfrm>
    </dsp:sp>
    <dsp:sp modelId="{87228D78-5BFA-46BF-A92A-367E43DEC45D}">
      <dsp:nvSpPr>
        <dsp:cNvPr id="0" name=""/>
        <dsp:cNvSpPr/>
      </dsp:nvSpPr>
      <dsp:spPr>
        <a:xfrm>
          <a:off x="1235" y="2872519"/>
          <a:ext cx="1556444" cy="72"/>
        </a:xfrm>
        <a:prstGeom prst="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accent5">
              <a:hueOff val="-614413"/>
              <a:satOff val="-1584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BCB34-BDFE-4092-8E0C-680DFBB2C2C9}">
      <dsp:nvSpPr>
        <dsp:cNvPr id="0" name=""/>
        <dsp:cNvSpPr/>
      </dsp:nvSpPr>
      <dsp:spPr>
        <a:xfrm>
          <a:off x="1713324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Add a feature to the dataframe which checks if it is day time or night time</a:t>
          </a:r>
          <a:endParaRPr lang="en-US" sz="1100" kern="1200"/>
        </a:p>
      </dsp:txBody>
      <dsp:txXfrm>
        <a:off x="1713324" y="1521597"/>
        <a:ext cx="1556444" cy="1307413"/>
      </dsp:txXfrm>
    </dsp:sp>
    <dsp:sp modelId="{4B0B8433-4184-4487-807A-A8A2A17C8C25}">
      <dsp:nvSpPr>
        <dsp:cNvPr id="0" name=""/>
        <dsp:cNvSpPr/>
      </dsp:nvSpPr>
      <dsp:spPr>
        <a:xfrm>
          <a:off x="2164693" y="911471"/>
          <a:ext cx="653706" cy="653706"/>
        </a:xfrm>
        <a:prstGeom prst="ellipse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accent5">
              <a:hueOff val="-1228826"/>
              <a:satOff val="-3167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260426" y="1007204"/>
        <a:ext cx="462240" cy="462240"/>
      </dsp:txXfrm>
    </dsp:sp>
    <dsp:sp modelId="{A49806C6-1D75-465D-9BE1-7FC2D8BD18F6}">
      <dsp:nvSpPr>
        <dsp:cNvPr id="0" name=""/>
        <dsp:cNvSpPr/>
      </dsp:nvSpPr>
      <dsp:spPr>
        <a:xfrm>
          <a:off x="1713324" y="2872519"/>
          <a:ext cx="1556444" cy="72"/>
        </a:xfrm>
        <a:prstGeom prst="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accent5">
              <a:hueOff val="-1843239"/>
              <a:satOff val="-4751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1244A-3596-4F59-860D-99EB69E8C062}">
      <dsp:nvSpPr>
        <dsp:cNvPr id="0" name=""/>
        <dsp:cNvSpPr/>
      </dsp:nvSpPr>
      <dsp:spPr>
        <a:xfrm>
          <a:off x="3425413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Calculate the Distance travelled with the help of latitudes and longtitudes of the pickup and dropoff locations</a:t>
          </a:r>
          <a:endParaRPr lang="en-US" sz="1100" kern="1200"/>
        </a:p>
      </dsp:txBody>
      <dsp:txXfrm>
        <a:off x="3425413" y="1521597"/>
        <a:ext cx="1556444" cy="1307413"/>
      </dsp:txXfrm>
    </dsp:sp>
    <dsp:sp modelId="{61D026BA-A46C-411A-88C1-2F0A5CD9CC89}">
      <dsp:nvSpPr>
        <dsp:cNvPr id="0" name=""/>
        <dsp:cNvSpPr/>
      </dsp:nvSpPr>
      <dsp:spPr>
        <a:xfrm>
          <a:off x="3876782" y="911471"/>
          <a:ext cx="653706" cy="653706"/>
        </a:xfrm>
        <a:prstGeom prst="ellipse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accent5">
              <a:hueOff val="-2457652"/>
              <a:satOff val="-6334"/>
              <a:lumOff val="-42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3972515" y="1007204"/>
        <a:ext cx="462240" cy="462240"/>
      </dsp:txXfrm>
    </dsp:sp>
    <dsp:sp modelId="{19FA1C9D-1F03-4F93-99E8-DDB11DCEC0DB}">
      <dsp:nvSpPr>
        <dsp:cNvPr id="0" name=""/>
        <dsp:cNvSpPr/>
      </dsp:nvSpPr>
      <dsp:spPr>
        <a:xfrm>
          <a:off x="3425413" y="2872519"/>
          <a:ext cx="1556444" cy="72"/>
        </a:xfrm>
        <a:prstGeom prst="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accent5">
              <a:hueOff val="-3072065"/>
              <a:satOff val="-7918"/>
              <a:lumOff val="-53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B3C50-2B07-4C47-AE3A-ADA0B4271591}">
      <dsp:nvSpPr>
        <dsp:cNvPr id="0" name=""/>
        <dsp:cNvSpPr/>
      </dsp:nvSpPr>
      <dsp:spPr>
        <a:xfrm>
          <a:off x="5137502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check for outliers</a:t>
          </a:r>
          <a:endParaRPr lang="en-US" sz="1100" kern="1200"/>
        </a:p>
      </dsp:txBody>
      <dsp:txXfrm>
        <a:off x="5137502" y="1521597"/>
        <a:ext cx="1556444" cy="1307413"/>
      </dsp:txXfrm>
    </dsp:sp>
    <dsp:sp modelId="{045DC6B8-563C-4176-83F0-7D66559D8DED}">
      <dsp:nvSpPr>
        <dsp:cNvPr id="0" name=""/>
        <dsp:cNvSpPr/>
      </dsp:nvSpPr>
      <dsp:spPr>
        <a:xfrm>
          <a:off x="5588871" y="911471"/>
          <a:ext cx="653706" cy="653706"/>
        </a:xfrm>
        <a:prstGeom prst="ellipse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accent5">
              <a:hueOff val="-3686478"/>
              <a:satOff val="-9501"/>
              <a:lumOff val="-6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5684604" y="1007204"/>
        <a:ext cx="462240" cy="462240"/>
      </dsp:txXfrm>
    </dsp:sp>
    <dsp:sp modelId="{CECAEF82-78CA-4364-95B1-71422365D8EE}">
      <dsp:nvSpPr>
        <dsp:cNvPr id="0" name=""/>
        <dsp:cNvSpPr/>
      </dsp:nvSpPr>
      <dsp:spPr>
        <a:xfrm>
          <a:off x="5137502" y="2872519"/>
          <a:ext cx="1556444" cy="72"/>
        </a:xfrm>
        <a:prstGeom prst="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accent5">
              <a:hueOff val="-4300891"/>
              <a:satOff val="-11085"/>
              <a:lumOff val="-74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F5843-FE57-4935-B011-E2C0E0548447}">
      <dsp:nvSpPr>
        <dsp:cNvPr id="0" name=""/>
        <dsp:cNvSpPr/>
      </dsp:nvSpPr>
      <dsp:spPr>
        <a:xfrm>
          <a:off x="6849591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Check for highly correlated values</a:t>
          </a:r>
          <a:endParaRPr lang="en-US" sz="1100" kern="1200"/>
        </a:p>
      </dsp:txBody>
      <dsp:txXfrm>
        <a:off x="6849591" y="1521597"/>
        <a:ext cx="1556444" cy="1307413"/>
      </dsp:txXfrm>
    </dsp:sp>
    <dsp:sp modelId="{50AD85B7-6F86-45A1-81D8-83EB49D72120}">
      <dsp:nvSpPr>
        <dsp:cNvPr id="0" name=""/>
        <dsp:cNvSpPr/>
      </dsp:nvSpPr>
      <dsp:spPr>
        <a:xfrm>
          <a:off x="7300960" y="911471"/>
          <a:ext cx="653706" cy="653706"/>
        </a:xfrm>
        <a:prstGeom prst="ellipse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accent5">
              <a:hueOff val="-4915304"/>
              <a:satOff val="-12668"/>
              <a:lumOff val="-8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396693" y="1007204"/>
        <a:ext cx="462240" cy="462240"/>
      </dsp:txXfrm>
    </dsp:sp>
    <dsp:sp modelId="{52431A4C-9652-4B36-AFFF-E00B845F2E00}">
      <dsp:nvSpPr>
        <dsp:cNvPr id="0" name=""/>
        <dsp:cNvSpPr/>
      </dsp:nvSpPr>
      <dsp:spPr>
        <a:xfrm>
          <a:off x="6849591" y="2872519"/>
          <a:ext cx="1556444" cy="72"/>
        </a:xfrm>
        <a:prstGeom prst="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accent5">
              <a:hueOff val="-5529717"/>
              <a:satOff val="-14252"/>
              <a:lumOff val="-96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CEB-F4B3-4577-B818-7629C9D504A3}">
      <dsp:nvSpPr>
        <dsp:cNvPr id="0" name=""/>
        <dsp:cNvSpPr/>
      </dsp:nvSpPr>
      <dsp:spPr>
        <a:xfrm>
          <a:off x="8561680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Check for duplicated values</a:t>
          </a:r>
          <a:endParaRPr lang="en-US" sz="1100" kern="1200"/>
        </a:p>
      </dsp:txBody>
      <dsp:txXfrm>
        <a:off x="8561680" y="1521597"/>
        <a:ext cx="1556444" cy="1307413"/>
      </dsp:txXfrm>
    </dsp:sp>
    <dsp:sp modelId="{CFE84F0D-915F-47C6-BF4D-70C60518594D}">
      <dsp:nvSpPr>
        <dsp:cNvPr id="0" name=""/>
        <dsp:cNvSpPr/>
      </dsp:nvSpPr>
      <dsp:spPr>
        <a:xfrm>
          <a:off x="9013049" y="911471"/>
          <a:ext cx="653706" cy="653706"/>
        </a:xfrm>
        <a:prstGeom prst="ellipse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accent5">
              <a:hueOff val="-6144130"/>
              <a:satOff val="-15835"/>
              <a:lumOff val="-106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108782" y="1007204"/>
        <a:ext cx="462240" cy="462240"/>
      </dsp:txXfrm>
    </dsp:sp>
    <dsp:sp modelId="{23AD28E3-BA10-42B3-91E0-A426CCB2815A}">
      <dsp:nvSpPr>
        <dsp:cNvPr id="0" name=""/>
        <dsp:cNvSpPr/>
      </dsp:nvSpPr>
      <dsp:spPr>
        <a:xfrm>
          <a:off x="8561680" y="2872519"/>
          <a:ext cx="1556444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D4DAB-01C7-4DB0-AF8D-A408388CD938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CC5B5-9B8B-48C8-B2C7-274369594116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Linear Regression Model</a:t>
          </a:r>
          <a:endParaRPr lang="en-US" sz="2400" kern="1200"/>
        </a:p>
      </dsp:txBody>
      <dsp:txXfrm>
        <a:off x="3578350" y="496219"/>
        <a:ext cx="1531337" cy="1531337"/>
      </dsp:txXfrm>
    </dsp:sp>
    <dsp:sp modelId="{9E115F63-3BF9-443D-A042-601B2FA927C3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Ridge Model</a:t>
          </a:r>
          <a:endParaRPr lang="en-US" sz="2400" kern="1200"/>
        </a:p>
      </dsp:txBody>
      <dsp:txXfrm>
        <a:off x="5405912" y="496219"/>
        <a:ext cx="1531337" cy="1531337"/>
      </dsp:txXfrm>
    </dsp:sp>
    <dsp:sp modelId="{6EBC6EDE-7879-4291-A449-17EEFEFFEE68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Lasso Model</a:t>
          </a:r>
          <a:endParaRPr lang="en-US" sz="2400" kern="1200"/>
        </a:p>
      </dsp:txBody>
      <dsp:txXfrm>
        <a:off x="3578350" y="2323781"/>
        <a:ext cx="1531337" cy="1531337"/>
      </dsp:txXfrm>
    </dsp:sp>
    <dsp:sp modelId="{4AE54385-61E8-44AB-A3DE-00A32D96E118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LightGBM Model</a:t>
          </a:r>
          <a:endParaRPr lang="en-US" sz="2400" kern="120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4F597-4AFB-43E7-A889-1D0FF3382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E1F6-4305-4753-A3F6-40E6A44D96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AD256-C541-4FEC-BF95-D9AA8017491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BEF7C-C49C-454C-A152-56962AB2C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F1DD1-7C86-45C4-9838-A887148936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63D88-19B8-4A21-BF10-22AA9E3B6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47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CCCBB-9936-4098-BF02-E402DA6055DA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C718-75FF-4E7E-B19A-423440EFF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950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0B82-B15E-45B5-95BA-8BF886A4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FF86D-20AA-4682-A7B0-4A299577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E3B7-DCBA-4439-B8DE-DA0820F4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4BEE-F6B5-4ED3-B88F-93181DD05D3E}" type="datetime1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405D-B50B-42F0-B76D-AE683154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5FB9-4866-49F7-8CA4-61E48BB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5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2668-F1E9-4612-A778-5AC20CE9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D00A3-8518-4067-8AA4-3E61F398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181F-1BEF-4951-AD70-F7408E8C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4015-9E21-4639-A478-2E2FCE34CF88}" type="datetime1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6539-39FB-47AE-8318-206A2AF6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694C-1AFA-4FDC-AFF2-40CCEC51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8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B7B8D-7CA8-4B35-9E6E-F2845B49A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9DF2-8D7A-4F98-BD82-E45246EC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9275-B598-4F8F-AF43-EE922EF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B9E-DD6E-4C25-BCE5-3B0485CEE2F9}" type="datetime1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3CD4-D0B0-4C2A-A269-8539B32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74E0-FE6B-4A2E-9905-3D804673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ED36-6749-48F3-9904-32FE8022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53E9-70D0-4A12-B44C-8F1F90D7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BB8A-E350-4BA8-B15C-6B1070B7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B0AC-7A43-4D80-885B-7D1D296DFE19}" type="datetime1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DBCB-EA3A-49FD-94CD-8F12D6E7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ABC1-6DF6-450B-A7E4-48EA545C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7DF0-0BD6-49EB-981F-803796F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3F18A-F9D8-421B-A50F-3F7A4623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8F7F-2081-4BD9-AB4E-386C9C28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065D-FFDB-42E7-9DC6-45D2CBB27923}" type="datetime1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9F79-D7D0-442F-AE5E-D9814FBD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A1BE-B7EE-430D-9B53-5358485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B23-CBEA-4E8E-93CF-DC30B875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5A46-CA2C-4FDE-92FE-1B1E7C1A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6F7E-C6F1-4FDE-90E8-219E5A7E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C770-F9C5-444C-BB40-4085841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1D16-F6A8-4544-9CA2-AAFA3F8FCD5A}" type="datetime1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A275-4194-4074-827D-49C7EA8E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8828-8546-4891-ABC7-7D75460A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665F-4FD7-4E70-809D-8F1292CF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ACD2-1442-4CE5-B1F2-44BAFD5C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03E7C-E748-4036-ABA1-1F03AD8CD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04F56-30EE-47DE-B090-36793EA2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3414-7AA7-4187-84F1-95B8F1361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2CE71-2B35-4974-A517-96D43179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843-9C67-4E19-92E3-EB513BDC260B}" type="datetime1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AB2BA-D5E0-4906-9DC8-AB6BC151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4E51A-CD55-4DB2-AEA2-9E4C5870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90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104-2C4F-4BAC-9C57-B6A4D3C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F6BF-4B01-4953-9932-DFDF3BA9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913B-13A8-40CE-B1A8-FF337AEDF7BC}" type="datetime1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1B4F3-CFBC-46D7-AF25-7C69DAF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E7C31-578F-41C5-ACA5-073B151D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9EA06-D024-4EA8-B42D-148344A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54F3-672A-465D-BC11-3EFAB541824E}" type="datetime1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7DDB6-A792-4BAC-9502-F5A65DFE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EB7D-E94D-41FC-8FDF-BE8E6B28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4AAF-A78B-44A6-A0B6-CA6565DB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135A-EB11-4FDF-8747-E2BF549B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B430F-523E-40D6-9CAE-EC0980670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A5E2-933F-466A-AF72-1D953BD5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DE-1E22-4A03-9B79-11EDA1D30E91}" type="datetime1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E289-F77B-405E-B36C-409A2F18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1406-9C2E-4FB3-AF93-9BE0083F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E2F-F320-4D57-AA9C-B9207B0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D6603-1A16-411F-96F4-FB8B4CFB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F1E64-4C90-4BFC-8FD0-3C7C5BD0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AD0E-C3D3-498E-97C9-E6FA91AB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798-2400-4639-A53A-A5A0628F6EF0}" type="datetime1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A937-D827-4364-9AD0-C2ED18A3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5EB58-ECB7-474A-BE80-11A9461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5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B6C4D-323F-42D7-B277-8013F474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365C1-6AFE-4190-A4A0-4763D101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0598-224D-4510-ADF8-703293E7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D64C-E4EC-4BE6-BE57-5922ED915459}" type="datetime1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FCD1-7751-492E-B9A3-83B03B17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F73B-51E8-40F7-9815-63D2AF455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lcyon-past/Taxi-Trip-Duration-Predic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spc="6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– Predict the City Taxi Trip Duration</a:t>
            </a:r>
            <a:endParaRPr lang="en-IN" sz="2800" b="1" spc="60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Graphic 7" descr="Taxi">
            <a:extLst>
              <a:ext uri="{FF2B5EF4-FFF2-40B4-BE49-F238E27FC236}">
                <a16:creationId xmlns:a16="http://schemas.microsoft.com/office/drawing/2014/main" id="{837236FB-CFB0-FCEF-1EB2-F4C62EAF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DE1F499-D682-47FE-84F5-A0720BB2BF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3ds" panose="02000503020000020004" pitchFamily="2" charset="0"/>
              </a:rPr>
              <a:t>Train and Test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F014906-5FB3-06C1-25F9-0283A91FFE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75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39B41-B4FE-574C-B773-173202C2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83968"/>
            <a:ext cx="10905066" cy="229006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A7C66-0DA7-19CC-38E3-42BEE3F2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70336"/>
            <a:ext cx="10905066" cy="231732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53145-9268-270C-A757-0A9E7A3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97599"/>
            <a:ext cx="10905066" cy="226280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26C82-D6F3-672D-42FD-75C59B53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2" y="643467"/>
            <a:ext cx="1022213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  <a:latin typeface="3ds" panose="02000503020000020004" pitchFamily="2" charset="0"/>
              </a:rPr>
              <a:t>Conclusion</a:t>
            </a:r>
          </a:p>
        </p:txBody>
      </p:sp>
      <p:pic>
        <p:nvPicPr>
          <p:cNvPr id="10" name="Graphic 9" descr="Taxi">
            <a:extLst>
              <a:ext uri="{FF2B5EF4-FFF2-40B4-BE49-F238E27FC236}">
                <a16:creationId xmlns:a16="http://schemas.microsoft.com/office/drawing/2014/main" id="{74731E52-D010-5F02-18DC-BB3316D5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In conclusion, we have successfully developed a robust machine learning model that accurately predicts the trip duration of a taxi. By leveraging various features such as vendor ID, passenger count, pickup and </a:t>
            </a:r>
            <a:r>
              <a:rPr lang="en-US" sz="1800" dirty="0" err="1">
                <a:solidFill>
                  <a:schemeClr val="tx2"/>
                </a:solidFill>
              </a:rPr>
              <a:t>dropoff</a:t>
            </a:r>
            <a:r>
              <a:rPr lang="en-US" sz="1800" dirty="0">
                <a:solidFill>
                  <a:schemeClr val="tx2"/>
                </a:solidFill>
              </a:rPr>
              <a:t> coordinates, and other relevant factors, our model demonstrates strong performance in estimating the time it takes for a taxi ride.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Overall, our model showcases the potential of machine learning in the transportation industry and opens up avenues for further research and development in this field.</a:t>
            </a: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3ds" panose="02000503020000020004" pitchFamily="2" charset="0"/>
              </a:rPr>
              <a:t>Acknowledgements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I would like to express my sincere gratitude to everyone who contributed to the success of this project.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First and foremost, I would like to thank </a:t>
            </a:r>
            <a:r>
              <a:rPr lang="en-US" sz="2000" dirty="0" err="1">
                <a:solidFill>
                  <a:schemeClr val="tx2"/>
                </a:solidFill>
              </a:rPr>
              <a:t>capabl</a:t>
            </a:r>
            <a:r>
              <a:rPr lang="en-US" sz="2000" dirty="0">
                <a:solidFill>
                  <a:schemeClr val="tx2"/>
                </a:solidFill>
              </a:rPr>
              <a:t> team for their guidance, support, and valuable insights throughout the project. Their expertise and encouragement were instrumental in shaping the direction of this research.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This project would not have been possible without the collective effort and support from the </a:t>
            </a:r>
            <a:r>
              <a:rPr lang="en-US" sz="2000" dirty="0" err="1">
                <a:solidFill>
                  <a:schemeClr val="tx2"/>
                </a:solidFill>
              </a:rPr>
              <a:t>capabl</a:t>
            </a:r>
            <a:r>
              <a:rPr lang="en-US" sz="2000" dirty="0">
                <a:solidFill>
                  <a:schemeClr val="tx2"/>
                </a:solidFill>
              </a:rPr>
              <a:t> team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1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EA169-8393-B59D-4CA7-E0B0C52F86A9}"/>
              </a:ext>
            </a:extLst>
          </p:cNvPr>
          <p:cNvSpPr/>
          <p:nvPr/>
        </p:nvSpPr>
        <p:spPr>
          <a:xfrm>
            <a:off x="1758730" y="643467"/>
            <a:ext cx="8663654" cy="24690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2615184">
              <a:spcAft>
                <a:spcPts val="600"/>
              </a:spcAft>
            </a:pPr>
            <a:r>
              <a:rPr lang="en-US" sz="15444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Thank You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30B4D-38A4-ED51-F9FD-B2045345E562}"/>
              </a:ext>
            </a:extLst>
          </p:cNvPr>
          <p:cNvSpPr txBox="1"/>
          <p:nvPr/>
        </p:nvSpPr>
        <p:spPr>
          <a:xfrm>
            <a:off x="1994737" y="5157200"/>
            <a:ext cx="8255786" cy="12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15184">
              <a:spcAft>
                <a:spcPts val="600"/>
              </a:spcAft>
            </a:pPr>
            <a:r>
              <a:rPr lang="en-IN" sz="51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Created by Aritro Saha</a:t>
            </a:r>
          </a:p>
          <a:p>
            <a:pPr defTabSz="2615184">
              <a:spcAft>
                <a:spcPts val="600"/>
              </a:spcAft>
            </a:pPr>
            <a:r>
              <a:rPr lang="en-IN" dirty="0" err="1"/>
              <a:t>Github</a:t>
            </a:r>
            <a:r>
              <a:rPr lang="en-IN" dirty="0"/>
              <a:t> link- </a:t>
            </a:r>
            <a:r>
              <a:rPr lang="en-IN" dirty="0">
                <a:hlinkClick r:id="rId2"/>
              </a:rPr>
              <a:t>https://github.com/halcyon-past/Taxi-Trip-Duration-Prediction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4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8C91-AAA7-40EF-9D9A-E61A7EDF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4CA59-070D-478B-95B3-9F2718BC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Business Goal: To improve the efficiency of electronic taxi dispatching systems it is important to be able to predict how long a driver will have his taxi occupied. If a dispatcher knew approximately when a taxi driver would be ending their current ride, they would be better able to identify which driver to assign to each pickup request.</a:t>
            </a:r>
          </a:p>
          <a:p>
            <a:pPr marL="0" indent="0">
              <a:buNone/>
            </a:pPr>
            <a:r>
              <a:rPr lang="en-US" sz="2000"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ML Goal: To build a model that predicts the total ride duration of taxi trips in New York City</a:t>
            </a:r>
            <a:endParaRPr lang="en-IN" sz="2000">
              <a:effectLst>
                <a:reflection endPos="0" dist="12700" dir="5400000" sy="-100000" algn="bl" rotWithShape="0"/>
              </a:effectLst>
              <a:latin typeface="Glacial Indifference" pitchFamily="50" charset="0"/>
            </a:endParaRPr>
          </a:p>
          <a:p>
            <a:pPr marL="0" indent="0">
              <a:buNone/>
            </a:pPr>
            <a:r>
              <a:rPr lang="en-US" sz="2000"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Data: The taxi trip records include fields capturing pick-up and drop-off dates/times, pick-up and drop-off locations, trip distances, itemized fares, rate types, payment types, and driver-reported passenger counts. The data used in the attached datasets were collected and provided to the NYC Taxi and Limousine Commission (TLC) by technology providers authorized under the Taxicab &amp; Livery Passenger Enhancement Programs (TPEP/LPEP).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511CD-47DF-4D33-91A9-7B3DBFCD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DB72E-5D87-474A-A452-B6CE50A6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10C37-4FBB-499E-B818-2242438C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01" y="1966293"/>
            <a:ext cx="866999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7ED82-55D2-4334-AAAA-88F7066E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Data Pre-Processing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9B91E3E-7B24-8438-2237-4080560CD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097810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58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93BB4-80B3-E22E-B145-926F4A50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5989"/>
            <a:ext cx="11277600" cy="55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47C88-C6A3-602D-4F19-166A21B2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FEAD5-DB67-EC7A-2C0C-5C7048B6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2AFB3-9AFC-90F4-DC09-42FDCBDA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17" y="457200"/>
            <a:ext cx="91089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9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3EABB-E4CD-5EE0-9179-F56DC383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6741"/>
            <a:ext cx="11277600" cy="41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67247</TotalTime>
  <Words>433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3ds</vt:lpstr>
      <vt:lpstr>Arial</vt:lpstr>
      <vt:lpstr>Calibri</vt:lpstr>
      <vt:lpstr>Calibri Light</vt:lpstr>
      <vt:lpstr>Glacial Indifference</vt:lpstr>
      <vt:lpstr>Segoe UI Light</vt:lpstr>
      <vt:lpstr>Office Theme</vt:lpstr>
      <vt:lpstr>Project – Predict the City Taxi Trip Duration</vt:lpstr>
      <vt:lpstr>Challenge</vt:lpstr>
      <vt:lpstr>About Data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 and Test Model</vt:lpstr>
      <vt:lpstr>PowerPoint Presentation</vt:lpstr>
      <vt:lpstr>PowerPoint Presentation</vt:lpstr>
      <vt:lpstr>PowerPoint Presentation</vt:lpstr>
      <vt:lpstr>PowerPoint Presentation</vt:lpstr>
      <vt:lpstr>Conclusion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Arbaz Shaikh</dc:creator>
  <cp:lastModifiedBy>Aritro</cp:lastModifiedBy>
  <cp:revision>98</cp:revision>
  <dcterms:created xsi:type="dcterms:W3CDTF">2020-07-21T08:51:29Z</dcterms:created>
  <dcterms:modified xsi:type="dcterms:W3CDTF">2023-07-16T19:41:30Z</dcterms:modified>
</cp:coreProperties>
</file>