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4" r:id="rId2"/>
    <p:sldId id="316" r:id="rId3"/>
    <p:sldId id="317" r:id="rId4"/>
    <p:sldId id="297" r:id="rId5"/>
    <p:sldId id="294" r:id="rId6"/>
    <p:sldId id="318" r:id="rId7"/>
    <p:sldId id="263" r:id="rId8"/>
    <p:sldId id="324" r:id="rId9"/>
    <p:sldId id="325" r:id="rId10"/>
    <p:sldId id="293" r:id="rId11"/>
    <p:sldId id="326" r:id="rId12"/>
    <p:sldId id="327" r:id="rId13"/>
    <p:sldId id="328" r:id="rId14"/>
    <p:sldId id="319" r:id="rId15"/>
    <p:sldId id="299" r:id="rId16"/>
    <p:sldId id="262" r:id="rId17"/>
    <p:sldId id="320" r:id="rId18"/>
    <p:sldId id="310" r:id="rId19"/>
    <p:sldId id="32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D5"/>
    <a:srgbClr val="63D4FE"/>
    <a:srgbClr val="F2F2F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8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C7994-AC4D-4A40-A94D-E9A2DB6F3BDF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BD438-6C19-47B9-A373-BD62D6158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2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D438-6C19-47B9-A373-BD62D61588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3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D438-6C19-47B9-A373-BD62D61588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0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D438-6C19-47B9-A373-BD62D61588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984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D438-6C19-47B9-A373-BD62D61588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85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D438-6C19-47B9-A373-BD62D61588D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966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D438-6C19-47B9-A373-BD62D61588D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2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D438-6C19-47B9-A373-BD62D61588D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5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D438-6C19-47B9-A373-BD62D61588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73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D438-6C19-47B9-A373-BD62D61588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D438-6C19-47B9-A373-BD62D61588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3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D438-6C19-47B9-A373-BD62D61588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909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D438-6C19-47B9-A373-BD62D61588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1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D438-6C19-47B9-A373-BD62D61588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22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D438-6C19-47B9-A373-BD62D61588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27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BD438-6C19-47B9-A373-BD62D61588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2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5878-F9D0-44A2-9681-EE28E22A4F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FA55-75F3-4255-876D-6DFF3ADD1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5878-F9D0-44A2-9681-EE28E22A4F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FA55-75F3-4255-876D-6DFF3ADD1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83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5878-F9D0-44A2-9681-EE28E22A4F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FA55-75F3-4255-876D-6DFF3ADD1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5878-F9D0-44A2-9681-EE28E22A4F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FA55-75F3-4255-876D-6DFF3ADD1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5878-F9D0-44A2-9681-EE28E22A4F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FA55-75F3-4255-876D-6DFF3ADD1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5878-F9D0-44A2-9681-EE28E22A4F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FA55-75F3-4255-876D-6DFF3ADD1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3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5878-F9D0-44A2-9681-EE28E22A4F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FA55-75F3-4255-876D-6DFF3ADD1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9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5878-F9D0-44A2-9681-EE28E22A4F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FA55-75F3-4255-876D-6DFF3ADD1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5878-F9D0-44A2-9681-EE28E22A4F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FA55-75F3-4255-876D-6DFF3ADD18F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0763239" y="5602229"/>
            <a:ext cx="1428761" cy="1243446"/>
            <a:chOff x="-1" y="1200"/>
            <a:chExt cx="6096003" cy="5305332"/>
          </a:xfrm>
        </p:grpSpPr>
        <p:sp>
          <p:nvSpPr>
            <p:cNvPr id="6" name="任意多边形 5"/>
            <p:cNvSpPr/>
            <p:nvPr/>
          </p:nvSpPr>
          <p:spPr>
            <a:xfrm>
              <a:off x="0" y="1200"/>
              <a:ext cx="6096002" cy="3491426"/>
            </a:xfrm>
            <a:custGeom>
              <a:avLst/>
              <a:gdLst>
                <a:gd name="connsiteX0" fmla="*/ 6096002 w 6096002"/>
                <a:gd name="connsiteY0" fmla="*/ 0 h 3491426"/>
                <a:gd name="connsiteX1" fmla="*/ 6096002 w 6096002"/>
                <a:gd name="connsiteY1" fmla="*/ 1745713 h 3491426"/>
                <a:gd name="connsiteX2" fmla="*/ 2 w 6096002"/>
                <a:gd name="connsiteY2" fmla="*/ 3491426 h 3491426"/>
                <a:gd name="connsiteX3" fmla="*/ 0 w 6096002"/>
                <a:gd name="connsiteY3" fmla="*/ 3491426 h 3491426"/>
                <a:gd name="connsiteX4" fmla="*/ 0 w 6096002"/>
                <a:gd name="connsiteY4" fmla="*/ 1745713 h 3491426"/>
                <a:gd name="connsiteX5" fmla="*/ 2 w 6096002"/>
                <a:gd name="connsiteY5" fmla="*/ 1745713 h 3491426"/>
                <a:gd name="connsiteX6" fmla="*/ 6096002 w 6096002"/>
                <a:gd name="connsiteY6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2" h="3491426">
                  <a:moveTo>
                    <a:pt x="6096002" y="0"/>
                  </a:moveTo>
                  <a:lnTo>
                    <a:pt x="6096002" y="1745713"/>
                  </a:lnTo>
                  <a:lnTo>
                    <a:pt x="2" y="3491426"/>
                  </a:lnTo>
                  <a:lnTo>
                    <a:pt x="0" y="3491426"/>
                  </a:lnTo>
                  <a:lnTo>
                    <a:pt x="0" y="1745713"/>
                  </a:lnTo>
                  <a:lnTo>
                    <a:pt x="2" y="1745713"/>
                  </a:lnTo>
                  <a:lnTo>
                    <a:pt x="60960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-1" y="1815106"/>
              <a:ext cx="6095998" cy="3491426"/>
            </a:xfrm>
            <a:custGeom>
              <a:avLst/>
              <a:gdLst>
                <a:gd name="connsiteX0" fmla="*/ 0 w 6095998"/>
                <a:gd name="connsiteY0" fmla="*/ 0 h 3491426"/>
                <a:gd name="connsiteX1" fmla="*/ 6095998 w 6095998"/>
                <a:gd name="connsiteY1" fmla="*/ 1745713 h 3491426"/>
                <a:gd name="connsiteX2" fmla="*/ 6095998 w 6095998"/>
                <a:gd name="connsiteY2" fmla="*/ 3491426 h 3491426"/>
                <a:gd name="connsiteX3" fmla="*/ 0 w 6095998"/>
                <a:gd name="connsiteY3" fmla="*/ 1745713 h 3491426"/>
                <a:gd name="connsiteX4" fmla="*/ 0 w 6095998"/>
                <a:gd name="connsiteY4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8" h="3491426">
                  <a:moveTo>
                    <a:pt x="0" y="0"/>
                  </a:moveTo>
                  <a:lnTo>
                    <a:pt x="6095998" y="1745713"/>
                  </a:lnTo>
                  <a:lnTo>
                    <a:pt x="6095998" y="3491426"/>
                  </a:lnTo>
                  <a:lnTo>
                    <a:pt x="0" y="1745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-19" y="0"/>
            <a:ext cx="1428761" cy="1243446"/>
            <a:chOff x="6095995" y="1576265"/>
            <a:chExt cx="6096004" cy="5305333"/>
          </a:xfrm>
        </p:grpSpPr>
        <p:sp>
          <p:nvSpPr>
            <p:cNvPr id="9" name="任意多边形 8"/>
            <p:cNvSpPr/>
            <p:nvPr/>
          </p:nvSpPr>
          <p:spPr>
            <a:xfrm>
              <a:off x="6095997" y="3390172"/>
              <a:ext cx="6096002" cy="3491426"/>
            </a:xfrm>
            <a:custGeom>
              <a:avLst/>
              <a:gdLst>
                <a:gd name="connsiteX0" fmla="*/ 6096002 w 6096002"/>
                <a:gd name="connsiteY0" fmla="*/ 0 h 3491426"/>
                <a:gd name="connsiteX1" fmla="*/ 6096002 w 6096002"/>
                <a:gd name="connsiteY1" fmla="*/ 1745713 h 3491426"/>
                <a:gd name="connsiteX2" fmla="*/ 2 w 6096002"/>
                <a:gd name="connsiteY2" fmla="*/ 3491426 h 3491426"/>
                <a:gd name="connsiteX3" fmla="*/ 0 w 6096002"/>
                <a:gd name="connsiteY3" fmla="*/ 3491426 h 3491426"/>
                <a:gd name="connsiteX4" fmla="*/ 0 w 6096002"/>
                <a:gd name="connsiteY4" fmla="*/ 1745713 h 3491426"/>
                <a:gd name="connsiteX5" fmla="*/ 2 w 6096002"/>
                <a:gd name="connsiteY5" fmla="*/ 1745713 h 3491426"/>
                <a:gd name="connsiteX6" fmla="*/ 6096002 w 6096002"/>
                <a:gd name="connsiteY6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2" h="3491426">
                  <a:moveTo>
                    <a:pt x="6096002" y="0"/>
                  </a:moveTo>
                  <a:lnTo>
                    <a:pt x="6096002" y="1745713"/>
                  </a:lnTo>
                  <a:lnTo>
                    <a:pt x="2" y="3491426"/>
                  </a:lnTo>
                  <a:lnTo>
                    <a:pt x="0" y="3491426"/>
                  </a:lnTo>
                  <a:lnTo>
                    <a:pt x="0" y="1745713"/>
                  </a:lnTo>
                  <a:lnTo>
                    <a:pt x="2" y="1745713"/>
                  </a:lnTo>
                  <a:lnTo>
                    <a:pt x="609600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095995" y="1576265"/>
              <a:ext cx="6095998" cy="3491426"/>
            </a:xfrm>
            <a:custGeom>
              <a:avLst/>
              <a:gdLst>
                <a:gd name="connsiteX0" fmla="*/ 0 w 6095998"/>
                <a:gd name="connsiteY0" fmla="*/ 0 h 3491426"/>
                <a:gd name="connsiteX1" fmla="*/ 6095998 w 6095998"/>
                <a:gd name="connsiteY1" fmla="*/ 1745713 h 3491426"/>
                <a:gd name="connsiteX2" fmla="*/ 6095998 w 6095998"/>
                <a:gd name="connsiteY2" fmla="*/ 3491426 h 3491426"/>
                <a:gd name="connsiteX3" fmla="*/ 0 w 6095998"/>
                <a:gd name="connsiteY3" fmla="*/ 1745713 h 3491426"/>
                <a:gd name="connsiteX4" fmla="*/ 0 w 6095998"/>
                <a:gd name="connsiteY4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8" h="3491426">
                  <a:moveTo>
                    <a:pt x="0" y="0"/>
                  </a:moveTo>
                  <a:lnTo>
                    <a:pt x="6095998" y="1745713"/>
                  </a:lnTo>
                  <a:lnTo>
                    <a:pt x="6095998" y="3491426"/>
                  </a:lnTo>
                  <a:lnTo>
                    <a:pt x="0" y="1745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83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5878-F9D0-44A2-9681-EE28E22A4F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FA55-75F3-4255-876D-6DFF3ADD1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5878-F9D0-44A2-9681-EE28E22A4F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FA55-75F3-4255-876D-6DFF3ADD1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95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E5878-F9D0-44A2-9681-EE28E22A4F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FFA55-75F3-4255-876D-6DFF3ADD1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2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6095978" y="1552668"/>
            <a:ext cx="6096003" cy="5305332"/>
            <a:chOff x="-1" y="1200"/>
            <a:chExt cx="6096003" cy="5305332"/>
          </a:xfrm>
        </p:grpSpPr>
        <p:sp>
          <p:nvSpPr>
            <p:cNvPr id="26" name="任意多边形 25"/>
            <p:cNvSpPr/>
            <p:nvPr/>
          </p:nvSpPr>
          <p:spPr>
            <a:xfrm>
              <a:off x="0" y="1200"/>
              <a:ext cx="6096002" cy="3491426"/>
            </a:xfrm>
            <a:custGeom>
              <a:avLst/>
              <a:gdLst>
                <a:gd name="connsiteX0" fmla="*/ 6096002 w 6096002"/>
                <a:gd name="connsiteY0" fmla="*/ 0 h 3491426"/>
                <a:gd name="connsiteX1" fmla="*/ 6096002 w 6096002"/>
                <a:gd name="connsiteY1" fmla="*/ 1745713 h 3491426"/>
                <a:gd name="connsiteX2" fmla="*/ 2 w 6096002"/>
                <a:gd name="connsiteY2" fmla="*/ 3491426 h 3491426"/>
                <a:gd name="connsiteX3" fmla="*/ 0 w 6096002"/>
                <a:gd name="connsiteY3" fmla="*/ 3491426 h 3491426"/>
                <a:gd name="connsiteX4" fmla="*/ 0 w 6096002"/>
                <a:gd name="connsiteY4" fmla="*/ 1745713 h 3491426"/>
                <a:gd name="connsiteX5" fmla="*/ 2 w 6096002"/>
                <a:gd name="connsiteY5" fmla="*/ 1745713 h 3491426"/>
                <a:gd name="connsiteX6" fmla="*/ 6096002 w 6096002"/>
                <a:gd name="connsiteY6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2" h="3491426">
                  <a:moveTo>
                    <a:pt x="6096002" y="0"/>
                  </a:moveTo>
                  <a:lnTo>
                    <a:pt x="6096002" y="1745713"/>
                  </a:lnTo>
                  <a:lnTo>
                    <a:pt x="2" y="3491426"/>
                  </a:lnTo>
                  <a:lnTo>
                    <a:pt x="0" y="3491426"/>
                  </a:lnTo>
                  <a:lnTo>
                    <a:pt x="0" y="1745713"/>
                  </a:lnTo>
                  <a:lnTo>
                    <a:pt x="2" y="1745713"/>
                  </a:lnTo>
                  <a:lnTo>
                    <a:pt x="60960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-1" y="1815106"/>
              <a:ext cx="6095998" cy="3491426"/>
            </a:xfrm>
            <a:custGeom>
              <a:avLst/>
              <a:gdLst>
                <a:gd name="connsiteX0" fmla="*/ 0 w 6095998"/>
                <a:gd name="connsiteY0" fmla="*/ 0 h 3491426"/>
                <a:gd name="connsiteX1" fmla="*/ 6095998 w 6095998"/>
                <a:gd name="connsiteY1" fmla="*/ 1745713 h 3491426"/>
                <a:gd name="connsiteX2" fmla="*/ 6095998 w 6095998"/>
                <a:gd name="connsiteY2" fmla="*/ 3491426 h 3491426"/>
                <a:gd name="connsiteX3" fmla="*/ 0 w 6095998"/>
                <a:gd name="connsiteY3" fmla="*/ 1745713 h 3491426"/>
                <a:gd name="connsiteX4" fmla="*/ 0 w 6095998"/>
                <a:gd name="connsiteY4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8" h="3491426">
                  <a:moveTo>
                    <a:pt x="0" y="0"/>
                  </a:moveTo>
                  <a:lnTo>
                    <a:pt x="6095998" y="1745713"/>
                  </a:lnTo>
                  <a:lnTo>
                    <a:pt x="6095998" y="3491426"/>
                  </a:lnTo>
                  <a:lnTo>
                    <a:pt x="0" y="1745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-20" y="0"/>
            <a:ext cx="6096004" cy="5305333"/>
            <a:chOff x="6095995" y="1576265"/>
            <a:chExt cx="6096004" cy="5305333"/>
          </a:xfrm>
        </p:grpSpPr>
        <p:sp>
          <p:nvSpPr>
            <p:cNvPr id="22" name="任意多边形 21"/>
            <p:cNvSpPr/>
            <p:nvPr/>
          </p:nvSpPr>
          <p:spPr>
            <a:xfrm>
              <a:off x="6095997" y="3390172"/>
              <a:ext cx="6096002" cy="3491426"/>
            </a:xfrm>
            <a:custGeom>
              <a:avLst/>
              <a:gdLst>
                <a:gd name="connsiteX0" fmla="*/ 6096002 w 6096002"/>
                <a:gd name="connsiteY0" fmla="*/ 0 h 3491426"/>
                <a:gd name="connsiteX1" fmla="*/ 6096002 w 6096002"/>
                <a:gd name="connsiteY1" fmla="*/ 1745713 h 3491426"/>
                <a:gd name="connsiteX2" fmla="*/ 2 w 6096002"/>
                <a:gd name="connsiteY2" fmla="*/ 3491426 h 3491426"/>
                <a:gd name="connsiteX3" fmla="*/ 0 w 6096002"/>
                <a:gd name="connsiteY3" fmla="*/ 3491426 h 3491426"/>
                <a:gd name="connsiteX4" fmla="*/ 0 w 6096002"/>
                <a:gd name="connsiteY4" fmla="*/ 1745713 h 3491426"/>
                <a:gd name="connsiteX5" fmla="*/ 2 w 6096002"/>
                <a:gd name="connsiteY5" fmla="*/ 1745713 h 3491426"/>
                <a:gd name="connsiteX6" fmla="*/ 6096002 w 6096002"/>
                <a:gd name="connsiteY6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2" h="3491426">
                  <a:moveTo>
                    <a:pt x="6096002" y="0"/>
                  </a:moveTo>
                  <a:lnTo>
                    <a:pt x="6096002" y="1745713"/>
                  </a:lnTo>
                  <a:lnTo>
                    <a:pt x="2" y="3491426"/>
                  </a:lnTo>
                  <a:lnTo>
                    <a:pt x="0" y="3491426"/>
                  </a:lnTo>
                  <a:lnTo>
                    <a:pt x="0" y="1745713"/>
                  </a:lnTo>
                  <a:lnTo>
                    <a:pt x="2" y="1745713"/>
                  </a:lnTo>
                  <a:lnTo>
                    <a:pt x="609600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6095995" y="1576265"/>
              <a:ext cx="6095998" cy="3491426"/>
            </a:xfrm>
            <a:custGeom>
              <a:avLst/>
              <a:gdLst>
                <a:gd name="connsiteX0" fmla="*/ 0 w 6095998"/>
                <a:gd name="connsiteY0" fmla="*/ 0 h 3491426"/>
                <a:gd name="connsiteX1" fmla="*/ 6095998 w 6095998"/>
                <a:gd name="connsiteY1" fmla="*/ 1745713 h 3491426"/>
                <a:gd name="connsiteX2" fmla="*/ 6095998 w 6095998"/>
                <a:gd name="connsiteY2" fmla="*/ 3491426 h 3491426"/>
                <a:gd name="connsiteX3" fmla="*/ 0 w 6095998"/>
                <a:gd name="connsiteY3" fmla="*/ 1745713 h 3491426"/>
                <a:gd name="connsiteX4" fmla="*/ 0 w 6095998"/>
                <a:gd name="connsiteY4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8" h="3491426">
                  <a:moveTo>
                    <a:pt x="0" y="0"/>
                  </a:moveTo>
                  <a:lnTo>
                    <a:pt x="6095998" y="1745713"/>
                  </a:lnTo>
                  <a:lnTo>
                    <a:pt x="6095998" y="3491426"/>
                  </a:lnTo>
                  <a:lnTo>
                    <a:pt x="0" y="1745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843551" y="155122"/>
            <a:ext cx="6286518" cy="6286518"/>
            <a:chOff x="2843551" y="155122"/>
            <a:chExt cx="6286518" cy="6286518"/>
          </a:xfrm>
        </p:grpSpPr>
        <p:sp>
          <p:nvSpPr>
            <p:cNvPr id="49" name="椭圆 48"/>
            <p:cNvSpPr/>
            <p:nvPr/>
          </p:nvSpPr>
          <p:spPr>
            <a:xfrm>
              <a:off x="3613728" y="1042144"/>
              <a:ext cx="4746164" cy="4746164"/>
            </a:xfrm>
            <a:prstGeom prst="ellipse">
              <a:avLst/>
            </a:prstGeom>
            <a:solidFill>
              <a:schemeClr val="bg1">
                <a:alpha val="51000"/>
              </a:schemeClr>
            </a:solidFill>
            <a:ln w="38100">
              <a:gradFill>
                <a:gsLst>
                  <a:gs pos="0">
                    <a:srgbClr val="63D4FE">
                      <a:alpha val="0"/>
                    </a:srgbClr>
                  </a:gs>
                  <a:gs pos="100000">
                    <a:srgbClr val="019DD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843551" y="155122"/>
              <a:ext cx="6286518" cy="6286518"/>
            </a:xfrm>
            <a:prstGeom prst="ellipse">
              <a:avLst/>
            </a:prstGeom>
            <a:noFill/>
            <a:ln>
              <a:gradFill flip="none" rotWithShape="1">
                <a:gsLst>
                  <a:gs pos="17000">
                    <a:srgbClr val="63D4FE">
                      <a:alpha val="0"/>
                    </a:srgbClr>
                  </a:gs>
                  <a:gs pos="52000">
                    <a:srgbClr val="019DD5">
                      <a:alpha val="31000"/>
                    </a:srgbClr>
                  </a:gs>
                </a:gsLst>
                <a:lin ang="81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208241" y="519812"/>
              <a:ext cx="5557138" cy="5557138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rgbClr val="63D4FE">
                      <a:alpha val="0"/>
                    </a:srgbClr>
                  </a:gs>
                  <a:gs pos="23000">
                    <a:srgbClr val="019DD5">
                      <a:alpha val="31000"/>
                    </a:srgbClr>
                  </a:gs>
                </a:gsLst>
                <a:lin ang="0" scaled="0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63896" y="2068350"/>
            <a:ext cx="7445828" cy="1246305"/>
            <a:chOff x="2373084" y="1821397"/>
            <a:chExt cx="7445828" cy="1246305"/>
          </a:xfrm>
        </p:grpSpPr>
        <p:sp>
          <p:nvSpPr>
            <p:cNvPr id="8" name="TextBox 10"/>
            <p:cNvSpPr txBox="1"/>
            <p:nvPr/>
          </p:nvSpPr>
          <p:spPr>
            <a:xfrm>
              <a:off x="3337297" y="1821397"/>
              <a:ext cx="5517408" cy="988989"/>
            </a:xfrm>
            <a:prstGeom prst="rect">
              <a:avLst/>
            </a:prstGeom>
            <a:noFill/>
          </p:spPr>
          <p:txBody>
            <a:bodyPr wrap="none" lIns="65024" tIns="32512" rIns="65024" bIns="32512">
              <a:spAutoFit/>
            </a:bodyPr>
            <a:lstStyle/>
            <a:p>
              <a:pPr algn="ctr">
                <a:buNone/>
              </a:pPr>
              <a:r>
                <a:rPr lang="en-US" altLang="zh-CN" sz="6000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阿里巴巴普惠体 H" panose="00020600040101010101" pitchFamily="18" charset="-122"/>
                  <a:sym typeface="+mn-lt"/>
                </a:rPr>
                <a:t>Unity</a:t>
              </a:r>
              <a:r>
                <a:rPr lang="zh-CN" altLang="en-US" sz="6000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阿里巴巴普惠体 H" panose="00020600040101010101" pitchFamily="18" charset="-122"/>
                  <a:sym typeface="+mn-lt"/>
                </a:rPr>
                <a:t> </a:t>
              </a:r>
              <a:r>
                <a:rPr lang="en-US" altLang="zh-CN" sz="6000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阿里巴巴普惠体 H" panose="00020600040101010101" pitchFamily="18" charset="-122"/>
                  <a:sym typeface="+mn-lt"/>
                </a:rPr>
                <a:t>UGUI</a:t>
              </a:r>
              <a:r>
                <a:rPr lang="zh-CN" altLang="en-US" sz="6000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阿里巴巴普惠体 H" panose="00020600040101010101" pitchFamily="18" charset="-122"/>
                  <a:sym typeface="+mn-lt"/>
                </a:rPr>
                <a:t>分享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373084" y="2806092"/>
              <a:ext cx="744582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100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阿里巴巴普惠体 L" panose="00020600040101010101" pitchFamily="18" charset="-122"/>
                </a:rPr>
                <a:t> 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088255" y="334754"/>
            <a:ext cx="1705434" cy="1465156"/>
            <a:chOff x="4390560" y="48558"/>
            <a:chExt cx="1705434" cy="1465156"/>
          </a:xfrm>
        </p:grpSpPr>
        <p:sp>
          <p:nvSpPr>
            <p:cNvPr id="38" name="任意多边形 37"/>
            <p:cNvSpPr/>
            <p:nvPr/>
          </p:nvSpPr>
          <p:spPr>
            <a:xfrm>
              <a:off x="4390560" y="48558"/>
              <a:ext cx="1705434" cy="1465156"/>
            </a:xfrm>
            <a:custGeom>
              <a:avLst/>
              <a:gdLst>
                <a:gd name="connsiteX0" fmla="*/ 1705434 w 1705434"/>
                <a:gd name="connsiteY0" fmla="*/ 0 h 1465156"/>
                <a:gd name="connsiteX1" fmla="*/ 1705434 w 1705434"/>
                <a:gd name="connsiteY1" fmla="*/ 976771 h 1465156"/>
                <a:gd name="connsiteX2" fmla="*/ 1 w 1705434"/>
                <a:gd name="connsiteY2" fmla="*/ 1465156 h 1465156"/>
                <a:gd name="connsiteX3" fmla="*/ 0 w 1705434"/>
                <a:gd name="connsiteY3" fmla="*/ 1465156 h 1465156"/>
                <a:gd name="connsiteX4" fmla="*/ 0 w 1705434"/>
                <a:gd name="connsiteY4" fmla="*/ 488385 h 1465156"/>
                <a:gd name="connsiteX5" fmla="*/ 1 w 1705434"/>
                <a:gd name="connsiteY5" fmla="*/ 488385 h 1465156"/>
                <a:gd name="connsiteX6" fmla="*/ 1705434 w 1705434"/>
                <a:gd name="connsiteY6" fmla="*/ 0 h 146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5434" h="1465156">
                  <a:moveTo>
                    <a:pt x="1705434" y="0"/>
                  </a:moveTo>
                  <a:lnTo>
                    <a:pt x="1705434" y="976771"/>
                  </a:lnTo>
                  <a:lnTo>
                    <a:pt x="1" y="1465156"/>
                  </a:lnTo>
                  <a:lnTo>
                    <a:pt x="0" y="1465156"/>
                  </a:lnTo>
                  <a:lnTo>
                    <a:pt x="0" y="488385"/>
                  </a:lnTo>
                  <a:lnTo>
                    <a:pt x="1" y="488385"/>
                  </a:lnTo>
                  <a:lnTo>
                    <a:pt x="1705434" y="0"/>
                  </a:ln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462308" y="288379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1841087" lon="19943315" rev="107709"/>
                </a:camera>
                <a:lightRig rig="threePt" dir="t"/>
              </a:scene3d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阿里巴巴普惠体 H" panose="00020600040101010101" pitchFamily="18" charset="-122"/>
                </a:rPr>
                <a:t>2021</a:t>
              </a:r>
              <a:endPara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H" panose="00020600040101010101" pitchFamily="18" charset="-122"/>
              </a:endParaRPr>
            </a:p>
          </p:txBody>
        </p:sp>
      </p:grpSp>
      <p:sp>
        <p:nvSpPr>
          <p:cNvPr id="53" name="圆角矩形 52"/>
          <p:cNvSpPr/>
          <p:nvPr/>
        </p:nvSpPr>
        <p:spPr>
          <a:xfrm>
            <a:off x="3264949" y="3485538"/>
            <a:ext cx="5443722" cy="531183"/>
          </a:xfrm>
          <a:prstGeom prst="roundRect">
            <a:avLst>
              <a:gd name="adj" fmla="val 50000"/>
            </a:avLst>
          </a:prstGeom>
          <a:solidFill>
            <a:srgbClr val="019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Unity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官方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186917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000b8a3-6ec8-4e12-93eb-90becb37b989"/>
          <p:cNvGrpSpPr>
            <a:grpSpLocks noChangeAspect="1"/>
          </p:cNvGrpSpPr>
          <p:nvPr/>
        </p:nvGrpSpPr>
        <p:grpSpPr>
          <a:xfrm>
            <a:off x="1825899" y="1373280"/>
            <a:ext cx="8691499" cy="4719050"/>
            <a:chOff x="1836059" y="1268760"/>
            <a:chExt cx="8691498" cy="4719050"/>
          </a:xfrm>
        </p:grpSpPr>
        <p:sp>
          <p:nvSpPr>
            <p:cNvPr id="17" name="Freeform: Shape 23"/>
            <p:cNvSpPr/>
            <p:nvPr/>
          </p:nvSpPr>
          <p:spPr>
            <a:xfrm>
              <a:off x="6029255" y="3628285"/>
              <a:ext cx="2392973" cy="2359525"/>
            </a:xfrm>
            <a:custGeom>
              <a:avLst/>
              <a:gdLst/>
              <a:ahLst/>
              <a:cxnLst/>
              <a:rect l="l" t="t" r="r" b="b"/>
              <a:pathLst>
                <a:path w="2154443" h="2124329">
                  <a:moveTo>
                    <a:pt x="0" y="0"/>
                  </a:moveTo>
                  <a:lnTo>
                    <a:pt x="264483" y="0"/>
                  </a:lnTo>
                  <a:lnTo>
                    <a:pt x="264483" y="1047108"/>
                  </a:lnTo>
                  <a:lnTo>
                    <a:pt x="264039" y="1047108"/>
                  </a:lnTo>
                  <a:lnTo>
                    <a:pt x="264039" y="1068175"/>
                  </a:lnTo>
                  <a:lnTo>
                    <a:pt x="265444" y="1089242"/>
                  </a:lnTo>
                  <a:lnTo>
                    <a:pt x="266146" y="1110309"/>
                  </a:lnTo>
                  <a:lnTo>
                    <a:pt x="268955" y="1129971"/>
                  </a:lnTo>
                  <a:lnTo>
                    <a:pt x="271062" y="1150336"/>
                  </a:lnTo>
                  <a:lnTo>
                    <a:pt x="273871" y="1170701"/>
                  </a:lnTo>
                  <a:lnTo>
                    <a:pt x="276680" y="1191065"/>
                  </a:lnTo>
                  <a:lnTo>
                    <a:pt x="280893" y="1210728"/>
                  </a:lnTo>
                  <a:lnTo>
                    <a:pt x="285106" y="1230390"/>
                  </a:lnTo>
                  <a:lnTo>
                    <a:pt x="289320" y="1250053"/>
                  </a:lnTo>
                  <a:lnTo>
                    <a:pt x="294938" y="1269715"/>
                  </a:lnTo>
                  <a:lnTo>
                    <a:pt x="300555" y="1288675"/>
                  </a:lnTo>
                  <a:lnTo>
                    <a:pt x="306875" y="1307636"/>
                  </a:lnTo>
                  <a:lnTo>
                    <a:pt x="313898" y="1326596"/>
                  </a:lnTo>
                  <a:lnTo>
                    <a:pt x="320218" y="1344854"/>
                  </a:lnTo>
                  <a:lnTo>
                    <a:pt x="327942" y="1363814"/>
                  </a:lnTo>
                  <a:lnTo>
                    <a:pt x="336369" y="1382072"/>
                  </a:lnTo>
                  <a:lnTo>
                    <a:pt x="344094" y="1399628"/>
                  </a:lnTo>
                  <a:lnTo>
                    <a:pt x="353223" y="1417183"/>
                  </a:lnTo>
                  <a:lnTo>
                    <a:pt x="362352" y="1434037"/>
                  </a:lnTo>
                  <a:lnTo>
                    <a:pt x="372183" y="1451593"/>
                  </a:lnTo>
                  <a:lnTo>
                    <a:pt x="382014" y="1468446"/>
                  </a:lnTo>
                  <a:lnTo>
                    <a:pt x="391845" y="1485300"/>
                  </a:lnTo>
                  <a:lnTo>
                    <a:pt x="403081" y="1501451"/>
                  </a:lnTo>
                  <a:lnTo>
                    <a:pt x="413614" y="1516900"/>
                  </a:lnTo>
                  <a:lnTo>
                    <a:pt x="425552" y="1533754"/>
                  </a:lnTo>
                  <a:lnTo>
                    <a:pt x="437490" y="1548501"/>
                  </a:lnTo>
                  <a:lnTo>
                    <a:pt x="450130" y="1564652"/>
                  </a:lnTo>
                  <a:lnTo>
                    <a:pt x="462771" y="1578696"/>
                  </a:lnTo>
                  <a:lnTo>
                    <a:pt x="475411" y="1593443"/>
                  </a:lnTo>
                  <a:lnTo>
                    <a:pt x="488753" y="1607488"/>
                  </a:lnTo>
                  <a:lnTo>
                    <a:pt x="502095" y="1622235"/>
                  </a:lnTo>
                  <a:lnTo>
                    <a:pt x="516140" y="1635577"/>
                  </a:lnTo>
                  <a:lnTo>
                    <a:pt x="530887" y="1648919"/>
                  </a:lnTo>
                  <a:lnTo>
                    <a:pt x="544931" y="1661560"/>
                  </a:lnTo>
                  <a:lnTo>
                    <a:pt x="559678" y="1674200"/>
                  </a:lnTo>
                  <a:lnTo>
                    <a:pt x="575127" y="1686138"/>
                  </a:lnTo>
                  <a:lnTo>
                    <a:pt x="590576" y="1698076"/>
                  </a:lnTo>
                  <a:lnTo>
                    <a:pt x="606025" y="1709311"/>
                  </a:lnTo>
                  <a:lnTo>
                    <a:pt x="622879" y="1720547"/>
                  </a:lnTo>
                  <a:lnTo>
                    <a:pt x="639030" y="1731783"/>
                  </a:lnTo>
                  <a:lnTo>
                    <a:pt x="655884" y="1741614"/>
                  </a:lnTo>
                  <a:lnTo>
                    <a:pt x="672035" y="1752147"/>
                  </a:lnTo>
                  <a:lnTo>
                    <a:pt x="689591" y="1761978"/>
                  </a:lnTo>
                  <a:lnTo>
                    <a:pt x="706444" y="1771107"/>
                  </a:lnTo>
                  <a:lnTo>
                    <a:pt x="724702" y="1780236"/>
                  </a:lnTo>
                  <a:lnTo>
                    <a:pt x="742258" y="1787961"/>
                  </a:lnTo>
                  <a:lnTo>
                    <a:pt x="760516" y="1795686"/>
                  </a:lnTo>
                  <a:lnTo>
                    <a:pt x="779476" y="1803410"/>
                  </a:lnTo>
                  <a:lnTo>
                    <a:pt x="797032" y="1810432"/>
                  </a:lnTo>
                  <a:lnTo>
                    <a:pt x="816695" y="1817455"/>
                  </a:lnTo>
                  <a:lnTo>
                    <a:pt x="835655" y="1823072"/>
                  </a:lnTo>
                  <a:lnTo>
                    <a:pt x="854615" y="1828690"/>
                  </a:lnTo>
                  <a:lnTo>
                    <a:pt x="873575" y="1833606"/>
                  </a:lnTo>
                  <a:lnTo>
                    <a:pt x="893940" y="1839224"/>
                  </a:lnTo>
                  <a:lnTo>
                    <a:pt x="912900" y="1843437"/>
                  </a:lnTo>
                  <a:lnTo>
                    <a:pt x="933265" y="1847651"/>
                  </a:lnTo>
                  <a:lnTo>
                    <a:pt x="952927" y="1850459"/>
                  </a:lnTo>
                  <a:lnTo>
                    <a:pt x="973292" y="1853268"/>
                  </a:lnTo>
                  <a:lnTo>
                    <a:pt x="994359" y="1855375"/>
                  </a:lnTo>
                  <a:lnTo>
                    <a:pt x="1014021" y="1856780"/>
                  </a:lnTo>
                  <a:lnTo>
                    <a:pt x="1035088" y="1858886"/>
                  </a:lnTo>
                  <a:lnTo>
                    <a:pt x="1056155" y="1859588"/>
                  </a:lnTo>
                  <a:lnTo>
                    <a:pt x="1077222" y="1860291"/>
                  </a:lnTo>
                  <a:lnTo>
                    <a:pt x="1098289" y="1859588"/>
                  </a:lnTo>
                  <a:lnTo>
                    <a:pt x="1119356" y="1858886"/>
                  </a:lnTo>
                  <a:lnTo>
                    <a:pt x="1139018" y="1856780"/>
                  </a:lnTo>
                  <a:lnTo>
                    <a:pt x="1160085" y="1855375"/>
                  </a:lnTo>
                  <a:lnTo>
                    <a:pt x="1180450" y="1853268"/>
                  </a:lnTo>
                  <a:lnTo>
                    <a:pt x="1200814" y="1850459"/>
                  </a:lnTo>
                  <a:lnTo>
                    <a:pt x="1221179" y="1847651"/>
                  </a:lnTo>
                  <a:lnTo>
                    <a:pt x="1240139" y="1843437"/>
                  </a:lnTo>
                  <a:lnTo>
                    <a:pt x="1260504" y="1839224"/>
                  </a:lnTo>
                  <a:lnTo>
                    <a:pt x="1280166" y="1833606"/>
                  </a:lnTo>
                  <a:lnTo>
                    <a:pt x="1299829" y="1828690"/>
                  </a:lnTo>
                  <a:lnTo>
                    <a:pt x="1318789" y="1823072"/>
                  </a:lnTo>
                  <a:lnTo>
                    <a:pt x="1337749" y="1817455"/>
                  </a:lnTo>
                  <a:lnTo>
                    <a:pt x="1356709" y="1810432"/>
                  </a:lnTo>
                  <a:lnTo>
                    <a:pt x="1374967" y="1803410"/>
                  </a:lnTo>
                  <a:lnTo>
                    <a:pt x="1393225" y="1795686"/>
                  </a:lnTo>
                  <a:lnTo>
                    <a:pt x="1410781" y="1787961"/>
                  </a:lnTo>
                  <a:lnTo>
                    <a:pt x="1429039" y="1780236"/>
                  </a:lnTo>
                  <a:lnTo>
                    <a:pt x="1447297" y="1771107"/>
                  </a:lnTo>
                  <a:lnTo>
                    <a:pt x="1464151" y="1761978"/>
                  </a:lnTo>
                  <a:lnTo>
                    <a:pt x="1481706" y="1752147"/>
                  </a:lnTo>
                  <a:lnTo>
                    <a:pt x="1498560" y="1741614"/>
                  </a:lnTo>
                  <a:lnTo>
                    <a:pt x="1515413" y="1731783"/>
                  </a:lnTo>
                  <a:lnTo>
                    <a:pt x="1531565" y="1720547"/>
                  </a:lnTo>
                  <a:lnTo>
                    <a:pt x="1547014" y="1709311"/>
                  </a:lnTo>
                  <a:lnTo>
                    <a:pt x="1563165" y="1698076"/>
                  </a:lnTo>
                  <a:lnTo>
                    <a:pt x="1578614" y="1686138"/>
                  </a:lnTo>
                  <a:lnTo>
                    <a:pt x="1594063" y="1674200"/>
                  </a:lnTo>
                  <a:lnTo>
                    <a:pt x="1608810" y="1661560"/>
                  </a:lnTo>
                  <a:lnTo>
                    <a:pt x="1623557" y="1648919"/>
                  </a:lnTo>
                  <a:lnTo>
                    <a:pt x="1637601" y="1635577"/>
                  </a:lnTo>
                  <a:lnTo>
                    <a:pt x="1651646" y="1622235"/>
                  </a:lnTo>
                  <a:lnTo>
                    <a:pt x="1665691" y="1607488"/>
                  </a:lnTo>
                  <a:lnTo>
                    <a:pt x="1678331" y="1593443"/>
                  </a:lnTo>
                  <a:lnTo>
                    <a:pt x="1691673" y="1578696"/>
                  </a:lnTo>
                  <a:lnTo>
                    <a:pt x="1703611" y="1564652"/>
                  </a:lnTo>
                  <a:lnTo>
                    <a:pt x="1716251" y="1548501"/>
                  </a:lnTo>
                  <a:lnTo>
                    <a:pt x="1728189" y="1533754"/>
                  </a:lnTo>
                  <a:lnTo>
                    <a:pt x="1739425" y="1516900"/>
                  </a:lnTo>
                  <a:lnTo>
                    <a:pt x="1750660" y="1501451"/>
                  </a:lnTo>
                  <a:lnTo>
                    <a:pt x="1761194" y="1485300"/>
                  </a:lnTo>
                  <a:lnTo>
                    <a:pt x="1771727" y="1468446"/>
                  </a:lnTo>
                  <a:lnTo>
                    <a:pt x="1781559" y="1451593"/>
                  </a:lnTo>
                  <a:lnTo>
                    <a:pt x="1791390" y="1434037"/>
                  </a:lnTo>
                  <a:lnTo>
                    <a:pt x="1801221" y="1417183"/>
                  </a:lnTo>
                  <a:lnTo>
                    <a:pt x="1809648" y="1399628"/>
                  </a:lnTo>
                  <a:lnTo>
                    <a:pt x="1817372" y="1382072"/>
                  </a:lnTo>
                  <a:lnTo>
                    <a:pt x="1825799" y="1363814"/>
                  </a:lnTo>
                  <a:lnTo>
                    <a:pt x="1833524" y="1344854"/>
                  </a:lnTo>
                  <a:lnTo>
                    <a:pt x="1839844" y="1326596"/>
                  </a:lnTo>
                  <a:lnTo>
                    <a:pt x="1846866" y="1307636"/>
                  </a:lnTo>
                  <a:lnTo>
                    <a:pt x="1852484" y="1288675"/>
                  </a:lnTo>
                  <a:lnTo>
                    <a:pt x="1858804" y="1269715"/>
                  </a:lnTo>
                  <a:lnTo>
                    <a:pt x="1863720" y="1250053"/>
                  </a:lnTo>
                  <a:lnTo>
                    <a:pt x="1868635" y="1230390"/>
                  </a:lnTo>
                  <a:lnTo>
                    <a:pt x="1872848" y="1210728"/>
                  </a:lnTo>
                  <a:lnTo>
                    <a:pt x="1876360" y="1191065"/>
                  </a:lnTo>
                  <a:lnTo>
                    <a:pt x="1880573" y="1170701"/>
                  </a:lnTo>
                  <a:lnTo>
                    <a:pt x="1883382" y="1150336"/>
                  </a:lnTo>
                  <a:lnTo>
                    <a:pt x="1885489" y="1129971"/>
                  </a:lnTo>
                  <a:lnTo>
                    <a:pt x="1886893" y="1110309"/>
                  </a:lnTo>
                  <a:lnTo>
                    <a:pt x="1889000" y="1089242"/>
                  </a:lnTo>
                  <a:lnTo>
                    <a:pt x="1889702" y="1068175"/>
                  </a:lnTo>
                  <a:lnTo>
                    <a:pt x="1889702" y="1047108"/>
                  </a:lnTo>
                  <a:lnTo>
                    <a:pt x="1889960" y="1047108"/>
                  </a:lnTo>
                  <a:lnTo>
                    <a:pt x="1889960" y="0"/>
                  </a:lnTo>
                  <a:lnTo>
                    <a:pt x="2154443" y="0"/>
                  </a:lnTo>
                  <a:lnTo>
                    <a:pt x="2154443" y="1047108"/>
                  </a:lnTo>
                  <a:lnTo>
                    <a:pt x="2153741" y="1074495"/>
                  </a:lnTo>
                  <a:lnTo>
                    <a:pt x="2153039" y="1102584"/>
                  </a:lnTo>
                  <a:lnTo>
                    <a:pt x="2151634" y="1129971"/>
                  </a:lnTo>
                  <a:lnTo>
                    <a:pt x="2148123" y="1157358"/>
                  </a:lnTo>
                  <a:lnTo>
                    <a:pt x="2145314" y="1184043"/>
                  </a:lnTo>
                  <a:lnTo>
                    <a:pt x="2141803" y="1210728"/>
                  </a:lnTo>
                  <a:lnTo>
                    <a:pt x="2136887" y="1238115"/>
                  </a:lnTo>
                  <a:lnTo>
                    <a:pt x="2132674" y="1264097"/>
                  </a:lnTo>
                  <a:lnTo>
                    <a:pt x="2127056" y="1290080"/>
                  </a:lnTo>
                  <a:lnTo>
                    <a:pt x="2120034" y="1316765"/>
                  </a:lnTo>
                  <a:lnTo>
                    <a:pt x="2113012" y="1342045"/>
                  </a:lnTo>
                  <a:lnTo>
                    <a:pt x="2105989" y="1367325"/>
                  </a:lnTo>
                  <a:lnTo>
                    <a:pt x="2097562" y="1393308"/>
                  </a:lnTo>
                  <a:lnTo>
                    <a:pt x="2088434" y="1417886"/>
                  </a:lnTo>
                  <a:lnTo>
                    <a:pt x="2079305" y="1442464"/>
                  </a:lnTo>
                  <a:lnTo>
                    <a:pt x="2070176" y="1466340"/>
                  </a:lnTo>
                  <a:lnTo>
                    <a:pt x="2059642" y="1490215"/>
                  </a:lnTo>
                  <a:lnTo>
                    <a:pt x="2048406" y="1514091"/>
                  </a:lnTo>
                  <a:lnTo>
                    <a:pt x="2036468" y="1537265"/>
                  </a:lnTo>
                  <a:lnTo>
                    <a:pt x="2024531" y="1560438"/>
                  </a:lnTo>
                  <a:lnTo>
                    <a:pt x="2011188" y="1582910"/>
                  </a:lnTo>
                  <a:lnTo>
                    <a:pt x="1997846" y="1605381"/>
                  </a:lnTo>
                  <a:lnTo>
                    <a:pt x="1984503" y="1627853"/>
                  </a:lnTo>
                  <a:lnTo>
                    <a:pt x="1970459" y="1649622"/>
                  </a:lnTo>
                  <a:lnTo>
                    <a:pt x="1955010" y="1670689"/>
                  </a:lnTo>
                  <a:lnTo>
                    <a:pt x="1940263" y="1691755"/>
                  </a:lnTo>
                  <a:lnTo>
                    <a:pt x="1924814" y="1712120"/>
                  </a:lnTo>
                  <a:lnTo>
                    <a:pt x="1907960" y="1731783"/>
                  </a:lnTo>
                  <a:lnTo>
                    <a:pt x="1891809" y="1752147"/>
                  </a:lnTo>
                  <a:lnTo>
                    <a:pt x="1874253" y="1771810"/>
                  </a:lnTo>
                  <a:lnTo>
                    <a:pt x="1856697" y="1790770"/>
                  </a:lnTo>
                  <a:lnTo>
                    <a:pt x="1838439" y="1809028"/>
                  </a:lnTo>
                  <a:lnTo>
                    <a:pt x="1820883" y="1827286"/>
                  </a:lnTo>
                  <a:lnTo>
                    <a:pt x="1801221" y="1844139"/>
                  </a:lnTo>
                  <a:lnTo>
                    <a:pt x="1781559" y="1861695"/>
                  </a:lnTo>
                  <a:lnTo>
                    <a:pt x="1761896" y="1877846"/>
                  </a:lnTo>
                  <a:lnTo>
                    <a:pt x="1742234" y="1894700"/>
                  </a:lnTo>
                  <a:lnTo>
                    <a:pt x="1721869" y="1910149"/>
                  </a:lnTo>
                  <a:lnTo>
                    <a:pt x="1700802" y="1926300"/>
                  </a:lnTo>
                  <a:lnTo>
                    <a:pt x="1679033" y="1940345"/>
                  </a:lnTo>
                  <a:lnTo>
                    <a:pt x="1657264" y="1954390"/>
                  </a:lnTo>
                  <a:lnTo>
                    <a:pt x="1635495" y="1968434"/>
                  </a:lnTo>
                  <a:lnTo>
                    <a:pt x="1613023" y="1981074"/>
                  </a:lnTo>
                  <a:lnTo>
                    <a:pt x="1590552" y="1994417"/>
                  </a:lnTo>
                  <a:lnTo>
                    <a:pt x="1567378" y="2007057"/>
                  </a:lnTo>
                  <a:lnTo>
                    <a:pt x="1544205" y="2018292"/>
                  </a:lnTo>
                  <a:lnTo>
                    <a:pt x="1520329" y="2029528"/>
                  </a:lnTo>
                  <a:lnTo>
                    <a:pt x="1496453" y="2040062"/>
                  </a:lnTo>
                  <a:lnTo>
                    <a:pt x="1471875" y="2049191"/>
                  </a:lnTo>
                  <a:lnTo>
                    <a:pt x="1447999" y="2059022"/>
                  </a:lnTo>
                  <a:lnTo>
                    <a:pt x="1422017" y="2067449"/>
                  </a:lnTo>
                  <a:lnTo>
                    <a:pt x="1397439" y="2075875"/>
                  </a:lnTo>
                  <a:lnTo>
                    <a:pt x="1372159" y="2082898"/>
                  </a:lnTo>
                  <a:lnTo>
                    <a:pt x="1346176" y="2090622"/>
                  </a:lnTo>
                  <a:lnTo>
                    <a:pt x="1320194" y="2096942"/>
                  </a:lnTo>
                  <a:lnTo>
                    <a:pt x="1294211" y="2102560"/>
                  </a:lnTo>
                  <a:lnTo>
                    <a:pt x="1267526" y="2108178"/>
                  </a:lnTo>
                  <a:lnTo>
                    <a:pt x="1240842" y="2111689"/>
                  </a:lnTo>
                  <a:lnTo>
                    <a:pt x="1214157" y="2115902"/>
                  </a:lnTo>
                  <a:lnTo>
                    <a:pt x="1187472" y="2119414"/>
                  </a:lnTo>
                  <a:lnTo>
                    <a:pt x="1159383" y="2121520"/>
                  </a:lnTo>
                  <a:lnTo>
                    <a:pt x="1132698" y="2122925"/>
                  </a:lnTo>
                  <a:lnTo>
                    <a:pt x="1104609" y="2124329"/>
                  </a:lnTo>
                  <a:lnTo>
                    <a:pt x="1077222" y="2124329"/>
                  </a:lnTo>
                  <a:lnTo>
                    <a:pt x="1049133" y="2124329"/>
                  </a:lnTo>
                  <a:lnTo>
                    <a:pt x="1021746" y="2122925"/>
                  </a:lnTo>
                  <a:lnTo>
                    <a:pt x="994359" y="2121520"/>
                  </a:lnTo>
                  <a:lnTo>
                    <a:pt x="966972" y="2119414"/>
                  </a:lnTo>
                  <a:lnTo>
                    <a:pt x="939585" y="2115902"/>
                  </a:lnTo>
                  <a:lnTo>
                    <a:pt x="912900" y="2111689"/>
                  </a:lnTo>
                  <a:lnTo>
                    <a:pt x="886215" y="2108178"/>
                  </a:lnTo>
                  <a:lnTo>
                    <a:pt x="860233" y="2102560"/>
                  </a:lnTo>
                  <a:lnTo>
                    <a:pt x="833548" y="2096942"/>
                  </a:lnTo>
                  <a:lnTo>
                    <a:pt x="807566" y="2090622"/>
                  </a:lnTo>
                  <a:lnTo>
                    <a:pt x="782285" y="2082898"/>
                  </a:lnTo>
                  <a:lnTo>
                    <a:pt x="757005" y="2075875"/>
                  </a:lnTo>
                  <a:lnTo>
                    <a:pt x="731022" y="2067449"/>
                  </a:lnTo>
                  <a:lnTo>
                    <a:pt x="706444" y="2059022"/>
                  </a:lnTo>
                  <a:lnTo>
                    <a:pt x="681866" y="2049191"/>
                  </a:lnTo>
                  <a:lnTo>
                    <a:pt x="657991" y="2040062"/>
                  </a:lnTo>
                  <a:lnTo>
                    <a:pt x="633412" y="2029528"/>
                  </a:lnTo>
                  <a:lnTo>
                    <a:pt x="610239" y="2018292"/>
                  </a:lnTo>
                  <a:lnTo>
                    <a:pt x="587065" y="2007057"/>
                  </a:lnTo>
                  <a:lnTo>
                    <a:pt x="563892" y="1994417"/>
                  </a:lnTo>
                  <a:lnTo>
                    <a:pt x="540718" y="1981074"/>
                  </a:lnTo>
                  <a:lnTo>
                    <a:pt x="518247" y="1968434"/>
                  </a:lnTo>
                  <a:lnTo>
                    <a:pt x="496478" y="1954390"/>
                  </a:lnTo>
                  <a:lnTo>
                    <a:pt x="474708" y="1940345"/>
                  </a:lnTo>
                  <a:lnTo>
                    <a:pt x="453642" y="1926300"/>
                  </a:lnTo>
                  <a:lnTo>
                    <a:pt x="432575" y="1910149"/>
                  </a:lnTo>
                  <a:lnTo>
                    <a:pt x="411508" y="1894700"/>
                  </a:lnTo>
                  <a:lnTo>
                    <a:pt x="391143" y="1877846"/>
                  </a:lnTo>
                  <a:lnTo>
                    <a:pt x="372183" y="1861695"/>
                  </a:lnTo>
                  <a:lnTo>
                    <a:pt x="352520" y="1844139"/>
                  </a:lnTo>
                  <a:lnTo>
                    <a:pt x="333560" y="1827286"/>
                  </a:lnTo>
                  <a:lnTo>
                    <a:pt x="315302" y="1809028"/>
                  </a:lnTo>
                  <a:lnTo>
                    <a:pt x="297044" y="1790770"/>
                  </a:lnTo>
                  <a:lnTo>
                    <a:pt x="278786" y="1771810"/>
                  </a:lnTo>
                  <a:lnTo>
                    <a:pt x="262635" y="1752147"/>
                  </a:lnTo>
                  <a:lnTo>
                    <a:pt x="245781" y="1731783"/>
                  </a:lnTo>
                  <a:lnTo>
                    <a:pt x="229630" y="1712120"/>
                  </a:lnTo>
                  <a:lnTo>
                    <a:pt x="214181" y="1691755"/>
                  </a:lnTo>
                  <a:lnTo>
                    <a:pt x="198030" y="1670689"/>
                  </a:lnTo>
                  <a:lnTo>
                    <a:pt x="183283" y="1649622"/>
                  </a:lnTo>
                  <a:lnTo>
                    <a:pt x="169238" y="1627853"/>
                  </a:lnTo>
                  <a:lnTo>
                    <a:pt x="155896" y="1605381"/>
                  </a:lnTo>
                  <a:lnTo>
                    <a:pt x="141851" y="1582910"/>
                  </a:lnTo>
                  <a:lnTo>
                    <a:pt x="129211" y="1560438"/>
                  </a:lnTo>
                  <a:lnTo>
                    <a:pt x="117273" y="1537265"/>
                  </a:lnTo>
                  <a:lnTo>
                    <a:pt x="106038" y="1514091"/>
                  </a:lnTo>
                  <a:lnTo>
                    <a:pt x="94802" y="1490215"/>
                  </a:lnTo>
                  <a:lnTo>
                    <a:pt x="84269" y="1466340"/>
                  </a:lnTo>
                  <a:lnTo>
                    <a:pt x="73735" y="1442464"/>
                  </a:lnTo>
                  <a:lnTo>
                    <a:pt x="65308" y="1417886"/>
                  </a:lnTo>
                  <a:lnTo>
                    <a:pt x="56179" y="1393308"/>
                  </a:lnTo>
                  <a:lnTo>
                    <a:pt x="47753" y="1367325"/>
                  </a:lnTo>
                  <a:lnTo>
                    <a:pt x="40028" y="1342045"/>
                  </a:lnTo>
                  <a:lnTo>
                    <a:pt x="33708" y="1316765"/>
                  </a:lnTo>
                  <a:lnTo>
                    <a:pt x="26686" y="1290080"/>
                  </a:lnTo>
                  <a:lnTo>
                    <a:pt x="21770" y="1264097"/>
                  </a:lnTo>
                  <a:lnTo>
                    <a:pt x="16152" y="1238115"/>
                  </a:lnTo>
                  <a:lnTo>
                    <a:pt x="11939" y="1210728"/>
                  </a:lnTo>
                  <a:lnTo>
                    <a:pt x="8428" y="1184043"/>
                  </a:lnTo>
                  <a:lnTo>
                    <a:pt x="4917" y="1157358"/>
                  </a:lnTo>
                  <a:lnTo>
                    <a:pt x="2810" y="1129971"/>
                  </a:lnTo>
                  <a:lnTo>
                    <a:pt x="703" y="1102584"/>
                  </a:lnTo>
                  <a:lnTo>
                    <a:pt x="1" y="1074495"/>
                  </a:lnTo>
                  <a:lnTo>
                    <a:pt x="1" y="1047108"/>
                  </a:lnTo>
                  <a:lnTo>
                    <a:pt x="0" y="1047108"/>
                  </a:lnTo>
                  <a:close/>
                </a:path>
              </a:pathLst>
            </a:custGeom>
            <a:solidFill>
              <a:srgbClr val="E0E0E0"/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480000" tIns="480000" rIns="480000" bIns="81280" anchor="t" anchorCtr="1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在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Graphic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中完成布局重建、剪裁与图像重建</a:t>
              </a:r>
            </a:p>
          </p:txBody>
        </p:sp>
        <p:sp>
          <p:nvSpPr>
            <p:cNvPr id="18" name="Freeform: Shape 1"/>
            <p:cNvSpPr/>
            <p:nvPr/>
          </p:nvSpPr>
          <p:spPr>
            <a:xfrm flipH="1" flipV="1">
              <a:off x="8134584" y="1268760"/>
              <a:ext cx="2392973" cy="2359525"/>
            </a:xfrm>
            <a:custGeom>
              <a:avLst/>
              <a:gdLst/>
              <a:ahLst/>
              <a:cxnLst/>
              <a:rect l="l" t="t" r="r" b="b"/>
              <a:pathLst>
                <a:path w="2154443" h="2124329">
                  <a:moveTo>
                    <a:pt x="0" y="0"/>
                  </a:moveTo>
                  <a:lnTo>
                    <a:pt x="264483" y="0"/>
                  </a:lnTo>
                  <a:lnTo>
                    <a:pt x="264483" y="1047108"/>
                  </a:lnTo>
                  <a:lnTo>
                    <a:pt x="264039" y="1047108"/>
                  </a:lnTo>
                  <a:lnTo>
                    <a:pt x="264039" y="1068175"/>
                  </a:lnTo>
                  <a:lnTo>
                    <a:pt x="265444" y="1089242"/>
                  </a:lnTo>
                  <a:lnTo>
                    <a:pt x="266146" y="1110309"/>
                  </a:lnTo>
                  <a:lnTo>
                    <a:pt x="268955" y="1129971"/>
                  </a:lnTo>
                  <a:lnTo>
                    <a:pt x="271062" y="1150336"/>
                  </a:lnTo>
                  <a:lnTo>
                    <a:pt x="273871" y="1170701"/>
                  </a:lnTo>
                  <a:lnTo>
                    <a:pt x="276680" y="1191065"/>
                  </a:lnTo>
                  <a:lnTo>
                    <a:pt x="280893" y="1210728"/>
                  </a:lnTo>
                  <a:lnTo>
                    <a:pt x="285106" y="1230390"/>
                  </a:lnTo>
                  <a:lnTo>
                    <a:pt x="289320" y="1250053"/>
                  </a:lnTo>
                  <a:lnTo>
                    <a:pt x="294938" y="1269715"/>
                  </a:lnTo>
                  <a:lnTo>
                    <a:pt x="300555" y="1288675"/>
                  </a:lnTo>
                  <a:lnTo>
                    <a:pt x="306875" y="1307636"/>
                  </a:lnTo>
                  <a:lnTo>
                    <a:pt x="313898" y="1326596"/>
                  </a:lnTo>
                  <a:lnTo>
                    <a:pt x="320218" y="1344854"/>
                  </a:lnTo>
                  <a:lnTo>
                    <a:pt x="327942" y="1363814"/>
                  </a:lnTo>
                  <a:lnTo>
                    <a:pt x="336369" y="1382072"/>
                  </a:lnTo>
                  <a:lnTo>
                    <a:pt x="344094" y="1399628"/>
                  </a:lnTo>
                  <a:lnTo>
                    <a:pt x="353223" y="1417183"/>
                  </a:lnTo>
                  <a:lnTo>
                    <a:pt x="362352" y="1434037"/>
                  </a:lnTo>
                  <a:lnTo>
                    <a:pt x="372183" y="1451593"/>
                  </a:lnTo>
                  <a:lnTo>
                    <a:pt x="382014" y="1468446"/>
                  </a:lnTo>
                  <a:lnTo>
                    <a:pt x="391845" y="1485300"/>
                  </a:lnTo>
                  <a:lnTo>
                    <a:pt x="403081" y="1501451"/>
                  </a:lnTo>
                  <a:lnTo>
                    <a:pt x="413614" y="1516900"/>
                  </a:lnTo>
                  <a:lnTo>
                    <a:pt x="425552" y="1533754"/>
                  </a:lnTo>
                  <a:lnTo>
                    <a:pt x="437490" y="1548501"/>
                  </a:lnTo>
                  <a:lnTo>
                    <a:pt x="450130" y="1564652"/>
                  </a:lnTo>
                  <a:lnTo>
                    <a:pt x="462771" y="1578696"/>
                  </a:lnTo>
                  <a:lnTo>
                    <a:pt x="475411" y="1593443"/>
                  </a:lnTo>
                  <a:lnTo>
                    <a:pt x="488753" y="1607488"/>
                  </a:lnTo>
                  <a:lnTo>
                    <a:pt x="502095" y="1622235"/>
                  </a:lnTo>
                  <a:lnTo>
                    <a:pt x="516140" y="1635577"/>
                  </a:lnTo>
                  <a:lnTo>
                    <a:pt x="530887" y="1648919"/>
                  </a:lnTo>
                  <a:lnTo>
                    <a:pt x="544931" y="1661560"/>
                  </a:lnTo>
                  <a:lnTo>
                    <a:pt x="559678" y="1674200"/>
                  </a:lnTo>
                  <a:lnTo>
                    <a:pt x="575127" y="1686138"/>
                  </a:lnTo>
                  <a:lnTo>
                    <a:pt x="590576" y="1698076"/>
                  </a:lnTo>
                  <a:lnTo>
                    <a:pt x="606025" y="1709311"/>
                  </a:lnTo>
                  <a:lnTo>
                    <a:pt x="622879" y="1720547"/>
                  </a:lnTo>
                  <a:lnTo>
                    <a:pt x="639030" y="1731783"/>
                  </a:lnTo>
                  <a:lnTo>
                    <a:pt x="655884" y="1741614"/>
                  </a:lnTo>
                  <a:lnTo>
                    <a:pt x="672035" y="1752147"/>
                  </a:lnTo>
                  <a:lnTo>
                    <a:pt x="689591" y="1761978"/>
                  </a:lnTo>
                  <a:lnTo>
                    <a:pt x="706444" y="1771107"/>
                  </a:lnTo>
                  <a:lnTo>
                    <a:pt x="724702" y="1780236"/>
                  </a:lnTo>
                  <a:lnTo>
                    <a:pt x="742258" y="1787961"/>
                  </a:lnTo>
                  <a:lnTo>
                    <a:pt x="760516" y="1795686"/>
                  </a:lnTo>
                  <a:lnTo>
                    <a:pt x="779476" y="1803410"/>
                  </a:lnTo>
                  <a:lnTo>
                    <a:pt x="797032" y="1810432"/>
                  </a:lnTo>
                  <a:lnTo>
                    <a:pt x="816695" y="1817455"/>
                  </a:lnTo>
                  <a:lnTo>
                    <a:pt x="835655" y="1823072"/>
                  </a:lnTo>
                  <a:lnTo>
                    <a:pt x="854615" y="1828690"/>
                  </a:lnTo>
                  <a:lnTo>
                    <a:pt x="873575" y="1833606"/>
                  </a:lnTo>
                  <a:lnTo>
                    <a:pt x="893940" y="1839224"/>
                  </a:lnTo>
                  <a:lnTo>
                    <a:pt x="912900" y="1843437"/>
                  </a:lnTo>
                  <a:lnTo>
                    <a:pt x="933265" y="1847651"/>
                  </a:lnTo>
                  <a:lnTo>
                    <a:pt x="952927" y="1850459"/>
                  </a:lnTo>
                  <a:lnTo>
                    <a:pt x="973292" y="1853268"/>
                  </a:lnTo>
                  <a:lnTo>
                    <a:pt x="994359" y="1855375"/>
                  </a:lnTo>
                  <a:lnTo>
                    <a:pt x="1014021" y="1856780"/>
                  </a:lnTo>
                  <a:lnTo>
                    <a:pt x="1035088" y="1858886"/>
                  </a:lnTo>
                  <a:lnTo>
                    <a:pt x="1056155" y="1859588"/>
                  </a:lnTo>
                  <a:lnTo>
                    <a:pt x="1077222" y="1860291"/>
                  </a:lnTo>
                  <a:lnTo>
                    <a:pt x="1098289" y="1859588"/>
                  </a:lnTo>
                  <a:lnTo>
                    <a:pt x="1119356" y="1858886"/>
                  </a:lnTo>
                  <a:lnTo>
                    <a:pt x="1139018" y="1856780"/>
                  </a:lnTo>
                  <a:lnTo>
                    <a:pt x="1160085" y="1855375"/>
                  </a:lnTo>
                  <a:lnTo>
                    <a:pt x="1180450" y="1853268"/>
                  </a:lnTo>
                  <a:lnTo>
                    <a:pt x="1200814" y="1850459"/>
                  </a:lnTo>
                  <a:lnTo>
                    <a:pt x="1221179" y="1847651"/>
                  </a:lnTo>
                  <a:lnTo>
                    <a:pt x="1240139" y="1843437"/>
                  </a:lnTo>
                  <a:lnTo>
                    <a:pt x="1260504" y="1839224"/>
                  </a:lnTo>
                  <a:lnTo>
                    <a:pt x="1280166" y="1833606"/>
                  </a:lnTo>
                  <a:lnTo>
                    <a:pt x="1299829" y="1828690"/>
                  </a:lnTo>
                  <a:lnTo>
                    <a:pt x="1318789" y="1823072"/>
                  </a:lnTo>
                  <a:lnTo>
                    <a:pt x="1337749" y="1817455"/>
                  </a:lnTo>
                  <a:lnTo>
                    <a:pt x="1356709" y="1810432"/>
                  </a:lnTo>
                  <a:lnTo>
                    <a:pt x="1374967" y="1803410"/>
                  </a:lnTo>
                  <a:lnTo>
                    <a:pt x="1393225" y="1795686"/>
                  </a:lnTo>
                  <a:lnTo>
                    <a:pt x="1410781" y="1787961"/>
                  </a:lnTo>
                  <a:lnTo>
                    <a:pt x="1429039" y="1780236"/>
                  </a:lnTo>
                  <a:lnTo>
                    <a:pt x="1447297" y="1771107"/>
                  </a:lnTo>
                  <a:lnTo>
                    <a:pt x="1464151" y="1761978"/>
                  </a:lnTo>
                  <a:lnTo>
                    <a:pt x="1481706" y="1752147"/>
                  </a:lnTo>
                  <a:lnTo>
                    <a:pt x="1498560" y="1741614"/>
                  </a:lnTo>
                  <a:lnTo>
                    <a:pt x="1515413" y="1731783"/>
                  </a:lnTo>
                  <a:lnTo>
                    <a:pt x="1531565" y="1720547"/>
                  </a:lnTo>
                  <a:lnTo>
                    <a:pt x="1547014" y="1709311"/>
                  </a:lnTo>
                  <a:lnTo>
                    <a:pt x="1563165" y="1698076"/>
                  </a:lnTo>
                  <a:lnTo>
                    <a:pt x="1578614" y="1686138"/>
                  </a:lnTo>
                  <a:lnTo>
                    <a:pt x="1594063" y="1674200"/>
                  </a:lnTo>
                  <a:lnTo>
                    <a:pt x="1608810" y="1661560"/>
                  </a:lnTo>
                  <a:lnTo>
                    <a:pt x="1623557" y="1648919"/>
                  </a:lnTo>
                  <a:lnTo>
                    <a:pt x="1637601" y="1635577"/>
                  </a:lnTo>
                  <a:lnTo>
                    <a:pt x="1651646" y="1622235"/>
                  </a:lnTo>
                  <a:lnTo>
                    <a:pt x="1665691" y="1607488"/>
                  </a:lnTo>
                  <a:lnTo>
                    <a:pt x="1678331" y="1593443"/>
                  </a:lnTo>
                  <a:lnTo>
                    <a:pt x="1691673" y="1578696"/>
                  </a:lnTo>
                  <a:lnTo>
                    <a:pt x="1703611" y="1564652"/>
                  </a:lnTo>
                  <a:lnTo>
                    <a:pt x="1716251" y="1548501"/>
                  </a:lnTo>
                  <a:lnTo>
                    <a:pt x="1728189" y="1533754"/>
                  </a:lnTo>
                  <a:lnTo>
                    <a:pt x="1739425" y="1516900"/>
                  </a:lnTo>
                  <a:lnTo>
                    <a:pt x="1750660" y="1501451"/>
                  </a:lnTo>
                  <a:lnTo>
                    <a:pt x="1761194" y="1485300"/>
                  </a:lnTo>
                  <a:lnTo>
                    <a:pt x="1771727" y="1468446"/>
                  </a:lnTo>
                  <a:lnTo>
                    <a:pt x="1781559" y="1451593"/>
                  </a:lnTo>
                  <a:lnTo>
                    <a:pt x="1791390" y="1434037"/>
                  </a:lnTo>
                  <a:lnTo>
                    <a:pt x="1801221" y="1417183"/>
                  </a:lnTo>
                  <a:lnTo>
                    <a:pt x="1809648" y="1399628"/>
                  </a:lnTo>
                  <a:lnTo>
                    <a:pt x="1817372" y="1382072"/>
                  </a:lnTo>
                  <a:lnTo>
                    <a:pt x="1825799" y="1363814"/>
                  </a:lnTo>
                  <a:lnTo>
                    <a:pt x="1833524" y="1344854"/>
                  </a:lnTo>
                  <a:lnTo>
                    <a:pt x="1839844" y="1326596"/>
                  </a:lnTo>
                  <a:lnTo>
                    <a:pt x="1846866" y="1307636"/>
                  </a:lnTo>
                  <a:lnTo>
                    <a:pt x="1852484" y="1288675"/>
                  </a:lnTo>
                  <a:lnTo>
                    <a:pt x="1858804" y="1269715"/>
                  </a:lnTo>
                  <a:lnTo>
                    <a:pt x="1863720" y="1250053"/>
                  </a:lnTo>
                  <a:lnTo>
                    <a:pt x="1868635" y="1230390"/>
                  </a:lnTo>
                  <a:lnTo>
                    <a:pt x="1872848" y="1210728"/>
                  </a:lnTo>
                  <a:lnTo>
                    <a:pt x="1876360" y="1191065"/>
                  </a:lnTo>
                  <a:lnTo>
                    <a:pt x="1880573" y="1170701"/>
                  </a:lnTo>
                  <a:lnTo>
                    <a:pt x="1883382" y="1150336"/>
                  </a:lnTo>
                  <a:lnTo>
                    <a:pt x="1885489" y="1129971"/>
                  </a:lnTo>
                  <a:lnTo>
                    <a:pt x="1886893" y="1110309"/>
                  </a:lnTo>
                  <a:lnTo>
                    <a:pt x="1889000" y="1089242"/>
                  </a:lnTo>
                  <a:lnTo>
                    <a:pt x="1889702" y="1068175"/>
                  </a:lnTo>
                  <a:lnTo>
                    <a:pt x="1889702" y="1047108"/>
                  </a:lnTo>
                  <a:lnTo>
                    <a:pt x="1889960" y="1047108"/>
                  </a:lnTo>
                  <a:lnTo>
                    <a:pt x="1889960" y="0"/>
                  </a:lnTo>
                  <a:lnTo>
                    <a:pt x="2154443" y="0"/>
                  </a:lnTo>
                  <a:lnTo>
                    <a:pt x="2154443" y="1047108"/>
                  </a:lnTo>
                  <a:lnTo>
                    <a:pt x="2153741" y="1074495"/>
                  </a:lnTo>
                  <a:lnTo>
                    <a:pt x="2153039" y="1102584"/>
                  </a:lnTo>
                  <a:lnTo>
                    <a:pt x="2151634" y="1129971"/>
                  </a:lnTo>
                  <a:lnTo>
                    <a:pt x="2148123" y="1157358"/>
                  </a:lnTo>
                  <a:lnTo>
                    <a:pt x="2145314" y="1184043"/>
                  </a:lnTo>
                  <a:lnTo>
                    <a:pt x="2141803" y="1210728"/>
                  </a:lnTo>
                  <a:lnTo>
                    <a:pt x="2136887" y="1238115"/>
                  </a:lnTo>
                  <a:lnTo>
                    <a:pt x="2132674" y="1264097"/>
                  </a:lnTo>
                  <a:lnTo>
                    <a:pt x="2127056" y="1290080"/>
                  </a:lnTo>
                  <a:lnTo>
                    <a:pt x="2120034" y="1316765"/>
                  </a:lnTo>
                  <a:lnTo>
                    <a:pt x="2113012" y="1342045"/>
                  </a:lnTo>
                  <a:lnTo>
                    <a:pt x="2105989" y="1367325"/>
                  </a:lnTo>
                  <a:lnTo>
                    <a:pt x="2097562" y="1393308"/>
                  </a:lnTo>
                  <a:lnTo>
                    <a:pt x="2088434" y="1417886"/>
                  </a:lnTo>
                  <a:lnTo>
                    <a:pt x="2079305" y="1442464"/>
                  </a:lnTo>
                  <a:lnTo>
                    <a:pt x="2070176" y="1466340"/>
                  </a:lnTo>
                  <a:lnTo>
                    <a:pt x="2059642" y="1490215"/>
                  </a:lnTo>
                  <a:lnTo>
                    <a:pt x="2048406" y="1514091"/>
                  </a:lnTo>
                  <a:lnTo>
                    <a:pt x="2036468" y="1537265"/>
                  </a:lnTo>
                  <a:lnTo>
                    <a:pt x="2024531" y="1560438"/>
                  </a:lnTo>
                  <a:lnTo>
                    <a:pt x="2011188" y="1582910"/>
                  </a:lnTo>
                  <a:lnTo>
                    <a:pt x="1997846" y="1605381"/>
                  </a:lnTo>
                  <a:lnTo>
                    <a:pt x="1984503" y="1627853"/>
                  </a:lnTo>
                  <a:lnTo>
                    <a:pt x="1970459" y="1649622"/>
                  </a:lnTo>
                  <a:lnTo>
                    <a:pt x="1955010" y="1670689"/>
                  </a:lnTo>
                  <a:lnTo>
                    <a:pt x="1940263" y="1691755"/>
                  </a:lnTo>
                  <a:lnTo>
                    <a:pt x="1924814" y="1712120"/>
                  </a:lnTo>
                  <a:lnTo>
                    <a:pt x="1907960" y="1731783"/>
                  </a:lnTo>
                  <a:lnTo>
                    <a:pt x="1891809" y="1752147"/>
                  </a:lnTo>
                  <a:lnTo>
                    <a:pt x="1874253" y="1771810"/>
                  </a:lnTo>
                  <a:lnTo>
                    <a:pt x="1856697" y="1790770"/>
                  </a:lnTo>
                  <a:lnTo>
                    <a:pt x="1838439" y="1809028"/>
                  </a:lnTo>
                  <a:lnTo>
                    <a:pt x="1820883" y="1827286"/>
                  </a:lnTo>
                  <a:lnTo>
                    <a:pt x="1801221" y="1844139"/>
                  </a:lnTo>
                  <a:lnTo>
                    <a:pt x="1781559" y="1861695"/>
                  </a:lnTo>
                  <a:lnTo>
                    <a:pt x="1761896" y="1877846"/>
                  </a:lnTo>
                  <a:lnTo>
                    <a:pt x="1742234" y="1894700"/>
                  </a:lnTo>
                  <a:lnTo>
                    <a:pt x="1721869" y="1910149"/>
                  </a:lnTo>
                  <a:lnTo>
                    <a:pt x="1700802" y="1926300"/>
                  </a:lnTo>
                  <a:lnTo>
                    <a:pt x="1679033" y="1940345"/>
                  </a:lnTo>
                  <a:lnTo>
                    <a:pt x="1657264" y="1954390"/>
                  </a:lnTo>
                  <a:lnTo>
                    <a:pt x="1635495" y="1968434"/>
                  </a:lnTo>
                  <a:lnTo>
                    <a:pt x="1613023" y="1981074"/>
                  </a:lnTo>
                  <a:lnTo>
                    <a:pt x="1590552" y="1994417"/>
                  </a:lnTo>
                  <a:lnTo>
                    <a:pt x="1567378" y="2007057"/>
                  </a:lnTo>
                  <a:lnTo>
                    <a:pt x="1544205" y="2018292"/>
                  </a:lnTo>
                  <a:lnTo>
                    <a:pt x="1520329" y="2029528"/>
                  </a:lnTo>
                  <a:lnTo>
                    <a:pt x="1496453" y="2040062"/>
                  </a:lnTo>
                  <a:lnTo>
                    <a:pt x="1471875" y="2049191"/>
                  </a:lnTo>
                  <a:lnTo>
                    <a:pt x="1447999" y="2059022"/>
                  </a:lnTo>
                  <a:lnTo>
                    <a:pt x="1422017" y="2067449"/>
                  </a:lnTo>
                  <a:lnTo>
                    <a:pt x="1397439" y="2075875"/>
                  </a:lnTo>
                  <a:lnTo>
                    <a:pt x="1372159" y="2082898"/>
                  </a:lnTo>
                  <a:lnTo>
                    <a:pt x="1346176" y="2090622"/>
                  </a:lnTo>
                  <a:lnTo>
                    <a:pt x="1320194" y="2096942"/>
                  </a:lnTo>
                  <a:lnTo>
                    <a:pt x="1294211" y="2102560"/>
                  </a:lnTo>
                  <a:lnTo>
                    <a:pt x="1267526" y="2108178"/>
                  </a:lnTo>
                  <a:lnTo>
                    <a:pt x="1240842" y="2111689"/>
                  </a:lnTo>
                  <a:lnTo>
                    <a:pt x="1214157" y="2115902"/>
                  </a:lnTo>
                  <a:lnTo>
                    <a:pt x="1187472" y="2119414"/>
                  </a:lnTo>
                  <a:lnTo>
                    <a:pt x="1159383" y="2121520"/>
                  </a:lnTo>
                  <a:lnTo>
                    <a:pt x="1132698" y="2122925"/>
                  </a:lnTo>
                  <a:lnTo>
                    <a:pt x="1104609" y="2124329"/>
                  </a:lnTo>
                  <a:lnTo>
                    <a:pt x="1077222" y="2124329"/>
                  </a:lnTo>
                  <a:lnTo>
                    <a:pt x="1049133" y="2124329"/>
                  </a:lnTo>
                  <a:lnTo>
                    <a:pt x="1021746" y="2122925"/>
                  </a:lnTo>
                  <a:lnTo>
                    <a:pt x="994359" y="2121520"/>
                  </a:lnTo>
                  <a:lnTo>
                    <a:pt x="966972" y="2119414"/>
                  </a:lnTo>
                  <a:lnTo>
                    <a:pt x="939585" y="2115902"/>
                  </a:lnTo>
                  <a:lnTo>
                    <a:pt x="912900" y="2111689"/>
                  </a:lnTo>
                  <a:lnTo>
                    <a:pt x="886215" y="2108178"/>
                  </a:lnTo>
                  <a:lnTo>
                    <a:pt x="860233" y="2102560"/>
                  </a:lnTo>
                  <a:lnTo>
                    <a:pt x="833548" y="2096942"/>
                  </a:lnTo>
                  <a:lnTo>
                    <a:pt x="807566" y="2090622"/>
                  </a:lnTo>
                  <a:lnTo>
                    <a:pt x="782285" y="2082898"/>
                  </a:lnTo>
                  <a:lnTo>
                    <a:pt x="757005" y="2075875"/>
                  </a:lnTo>
                  <a:lnTo>
                    <a:pt x="731022" y="2067449"/>
                  </a:lnTo>
                  <a:lnTo>
                    <a:pt x="706444" y="2059022"/>
                  </a:lnTo>
                  <a:lnTo>
                    <a:pt x="681866" y="2049191"/>
                  </a:lnTo>
                  <a:lnTo>
                    <a:pt x="657991" y="2040062"/>
                  </a:lnTo>
                  <a:lnTo>
                    <a:pt x="633412" y="2029528"/>
                  </a:lnTo>
                  <a:lnTo>
                    <a:pt x="610239" y="2018292"/>
                  </a:lnTo>
                  <a:lnTo>
                    <a:pt x="587065" y="2007057"/>
                  </a:lnTo>
                  <a:lnTo>
                    <a:pt x="563892" y="1994417"/>
                  </a:lnTo>
                  <a:lnTo>
                    <a:pt x="540718" y="1981074"/>
                  </a:lnTo>
                  <a:lnTo>
                    <a:pt x="518247" y="1968434"/>
                  </a:lnTo>
                  <a:lnTo>
                    <a:pt x="496478" y="1954390"/>
                  </a:lnTo>
                  <a:lnTo>
                    <a:pt x="474708" y="1940345"/>
                  </a:lnTo>
                  <a:lnTo>
                    <a:pt x="453642" y="1926300"/>
                  </a:lnTo>
                  <a:lnTo>
                    <a:pt x="432575" y="1910149"/>
                  </a:lnTo>
                  <a:lnTo>
                    <a:pt x="411508" y="1894700"/>
                  </a:lnTo>
                  <a:lnTo>
                    <a:pt x="391143" y="1877846"/>
                  </a:lnTo>
                  <a:lnTo>
                    <a:pt x="372183" y="1861695"/>
                  </a:lnTo>
                  <a:lnTo>
                    <a:pt x="352520" y="1844139"/>
                  </a:lnTo>
                  <a:lnTo>
                    <a:pt x="333560" y="1827286"/>
                  </a:lnTo>
                  <a:lnTo>
                    <a:pt x="315302" y="1809028"/>
                  </a:lnTo>
                  <a:lnTo>
                    <a:pt x="297044" y="1790770"/>
                  </a:lnTo>
                  <a:lnTo>
                    <a:pt x="278786" y="1771810"/>
                  </a:lnTo>
                  <a:lnTo>
                    <a:pt x="262635" y="1752147"/>
                  </a:lnTo>
                  <a:lnTo>
                    <a:pt x="245781" y="1731783"/>
                  </a:lnTo>
                  <a:lnTo>
                    <a:pt x="229630" y="1712120"/>
                  </a:lnTo>
                  <a:lnTo>
                    <a:pt x="214181" y="1691755"/>
                  </a:lnTo>
                  <a:lnTo>
                    <a:pt x="198030" y="1670689"/>
                  </a:lnTo>
                  <a:lnTo>
                    <a:pt x="183283" y="1649622"/>
                  </a:lnTo>
                  <a:lnTo>
                    <a:pt x="169238" y="1627853"/>
                  </a:lnTo>
                  <a:lnTo>
                    <a:pt x="155896" y="1605381"/>
                  </a:lnTo>
                  <a:lnTo>
                    <a:pt x="141851" y="1582910"/>
                  </a:lnTo>
                  <a:lnTo>
                    <a:pt x="129211" y="1560438"/>
                  </a:lnTo>
                  <a:lnTo>
                    <a:pt x="117273" y="1537265"/>
                  </a:lnTo>
                  <a:lnTo>
                    <a:pt x="106038" y="1514091"/>
                  </a:lnTo>
                  <a:lnTo>
                    <a:pt x="94802" y="1490215"/>
                  </a:lnTo>
                  <a:lnTo>
                    <a:pt x="84269" y="1466340"/>
                  </a:lnTo>
                  <a:lnTo>
                    <a:pt x="73735" y="1442464"/>
                  </a:lnTo>
                  <a:lnTo>
                    <a:pt x="65308" y="1417886"/>
                  </a:lnTo>
                  <a:lnTo>
                    <a:pt x="56179" y="1393308"/>
                  </a:lnTo>
                  <a:lnTo>
                    <a:pt x="47753" y="1367325"/>
                  </a:lnTo>
                  <a:lnTo>
                    <a:pt x="40028" y="1342045"/>
                  </a:lnTo>
                  <a:lnTo>
                    <a:pt x="33708" y="1316765"/>
                  </a:lnTo>
                  <a:lnTo>
                    <a:pt x="26686" y="1290080"/>
                  </a:lnTo>
                  <a:lnTo>
                    <a:pt x="21770" y="1264097"/>
                  </a:lnTo>
                  <a:lnTo>
                    <a:pt x="16152" y="1238115"/>
                  </a:lnTo>
                  <a:lnTo>
                    <a:pt x="11939" y="1210728"/>
                  </a:lnTo>
                  <a:lnTo>
                    <a:pt x="8428" y="1184043"/>
                  </a:lnTo>
                  <a:lnTo>
                    <a:pt x="4917" y="1157358"/>
                  </a:lnTo>
                  <a:lnTo>
                    <a:pt x="2810" y="1129971"/>
                  </a:lnTo>
                  <a:lnTo>
                    <a:pt x="703" y="1102584"/>
                  </a:lnTo>
                  <a:lnTo>
                    <a:pt x="1" y="1074495"/>
                  </a:lnTo>
                  <a:lnTo>
                    <a:pt x="1" y="1047108"/>
                  </a:lnTo>
                  <a:lnTo>
                    <a:pt x="0" y="1047108"/>
                  </a:lnTo>
                  <a:close/>
                </a:path>
              </a:pathLst>
            </a:custGeom>
            <a:solidFill>
              <a:srgbClr val="E0E0E0"/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9" name="Freeform: Shape 3"/>
            <p:cNvSpPr/>
            <p:nvPr/>
          </p:nvSpPr>
          <p:spPr>
            <a:xfrm flipH="1" flipV="1">
              <a:off x="3935760" y="1268760"/>
              <a:ext cx="2392973" cy="2359525"/>
            </a:xfrm>
            <a:custGeom>
              <a:avLst/>
              <a:gdLst/>
              <a:ahLst/>
              <a:cxnLst/>
              <a:rect l="l" t="t" r="r" b="b"/>
              <a:pathLst>
                <a:path w="2154443" h="2124329">
                  <a:moveTo>
                    <a:pt x="0" y="0"/>
                  </a:moveTo>
                  <a:lnTo>
                    <a:pt x="264483" y="0"/>
                  </a:lnTo>
                  <a:lnTo>
                    <a:pt x="264483" y="1047108"/>
                  </a:lnTo>
                  <a:lnTo>
                    <a:pt x="264039" y="1047108"/>
                  </a:lnTo>
                  <a:lnTo>
                    <a:pt x="264039" y="1068175"/>
                  </a:lnTo>
                  <a:lnTo>
                    <a:pt x="265444" y="1089242"/>
                  </a:lnTo>
                  <a:lnTo>
                    <a:pt x="266146" y="1110309"/>
                  </a:lnTo>
                  <a:lnTo>
                    <a:pt x="268955" y="1129971"/>
                  </a:lnTo>
                  <a:lnTo>
                    <a:pt x="271062" y="1150336"/>
                  </a:lnTo>
                  <a:lnTo>
                    <a:pt x="273871" y="1170701"/>
                  </a:lnTo>
                  <a:lnTo>
                    <a:pt x="276680" y="1191065"/>
                  </a:lnTo>
                  <a:lnTo>
                    <a:pt x="280893" y="1210728"/>
                  </a:lnTo>
                  <a:lnTo>
                    <a:pt x="285106" y="1230390"/>
                  </a:lnTo>
                  <a:lnTo>
                    <a:pt x="289320" y="1250053"/>
                  </a:lnTo>
                  <a:lnTo>
                    <a:pt x="294938" y="1269715"/>
                  </a:lnTo>
                  <a:lnTo>
                    <a:pt x="300555" y="1288675"/>
                  </a:lnTo>
                  <a:lnTo>
                    <a:pt x="306875" y="1307636"/>
                  </a:lnTo>
                  <a:lnTo>
                    <a:pt x="313898" y="1326596"/>
                  </a:lnTo>
                  <a:lnTo>
                    <a:pt x="320218" y="1344854"/>
                  </a:lnTo>
                  <a:lnTo>
                    <a:pt x="327942" y="1363814"/>
                  </a:lnTo>
                  <a:lnTo>
                    <a:pt x="336369" y="1382072"/>
                  </a:lnTo>
                  <a:lnTo>
                    <a:pt x="344094" y="1399628"/>
                  </a:lnTo>
                  <a:lnTo>
                    <a:pt x="353223" y="1417183"/>
                  </a:lnTo>
                  <a:lnTo>
                    <a:pt x="362352" y="1434037"/>
                  </a:lnTo>
                  <a:lnTo>
                    <a:pt x="372183" y="1451593"/>
                  </a:lnTo>
                  <a:lnTo>
                    <a:pt x="382014" y="1468446"/>
                  </a:lnTo>
                  <a:lnTo>
                    <a:pt x="391845" y="1485300"/>
                  </a:lnTo>
                  <a:lnTo>
                    <a:pt x="403081" y="1501451"/>
                  </a:lnTo>
                  <a:lnTo>
                    <a:pt x="413614" y="1516900"/>
                  </a:lnTo>
                  <a:lnTo>
                    <a:pt x="425552" y="1533754"/>
                  </a:lnTo>
                  <a:lnTo>
                    <a:pt x="437490" y="1548501"/>
                  </a:lnTo>
                  <a:lnTo>
                    <a:pt x="450130" y="1564652"/>
                  </a:lnTo>
                  <a:lnTo>
                    <a:pt x="462771" y="1578696"/>
                  </a:lnTo>
                  <a:lnTo>
                    <a:pt x="475411" y="1593443"/>
                  </a:lnTo>
                  <a:lnTo>
                    <a:pt x="488753" y="1607488"/>
                  </a:lnTo>
                  <a:lnTo>
                    <a:pt x="502095" y="1622235"/>
                  </a:lnTo>
                  <a:lnTo>
                    <a:pt x="516140" y="1635577"/>
                  </a:lnTo>
                  <a:lnTo>
                    <a:pt x="530887" y="1648919"/>
                  </a:lnTo>
                  <a:lnTo>
                    <a:pt x="544931" y="1661560"/>
                  </a:lnTo>
                  <a:lnTo>
                    <a:pt x="559678" y="1674200"/>
                  </a:lnTo>
                  <a:lnTo>
                    <a:pt x="575127" y="1686138"/>
                  </a:lnTo>
                  <a:lnTo>
                    <a:pt x="590576" y="1698076"/>
                  </a:lnTo>
                  <a:lnTo>
                    <a:pt x="606025" y="1709311"/>
                  </a:lnTo>
                  <a:lnTo>
                    <a:pt x="622879" y="1720547"/>
                  </a:lnTo>
                  <a:lnTo>
                    <a:pt x="639030" y="1731783"/>
                  </a:lnTo>
                  <a:lnTo>
                    <a:pt x="655884" y="1741614"/>
                  </a:lnTo>
                  <a:lnTo>
                    <a:pt x="672035" y="1752147"/>
                  </a:lnTo>
                  <a:lnTo>
                    <a:pt x="689591" y="1761978"/>
                  </a:lnTo>
                  <a:lnTo>
                    <a:pt x="706444" y="1771107"/>
                  </a:lnTo>
                  <a:lnTo>
                    <a:pt x="724702" y="1780236"/>
                  </a:lnTo>
                  <a:lnTo>
                    <a:pt x="742258" y="1787961"/>
                  </a:lnTo>
                  <a:lnTo>
                    <a:pt x="760516" y="1795686"/>
                  </a:lnTo>
                  <a:lnTo>
                    <a:pt x="779476" y="1803410"/>
                  </a:lnTo>
                  <a:lnTo>
                    <a:pt x="797032" y="1810432"/>
                  </a:lnTo>
                  <a:lnTo>
                    <a:pt x="816695" y="1817455"/>
                  </a:lnTo>
                  <a:lnTo>
                    <a:pt x="835655" y="1823072"/>
                  </a:lnTo>
                  <a:lnTo>
                    <a:pt x="854615" y="1828690"/>
                  </a:lnTo>
                  <a:lnTo>
                    <a:pt x="873575" y="1833606"/>
                  </a:lnTo>
                  <a:lnTo>
                    <a:pt x="893940" y="1839224"/>
                  </a:lnTo>
                  <a:lnTo>
                    <a:pt x="912900" y="1843437"/>
                  </a:lnTo>
                  <a:lnTo>
                    <a:pt x="933265" y="1847651"/>
                  </a:lnTo>
                  <a:lnTo>
                    <a:pt x="952927" y="1850459"/>
                  </a:lnTo>
                  <a:lnTo>
                    <a:pt x="973292" y="1853268"/>
                  </a:lnTo>
                  <a:lnTo>
                    <a:pt x="994359" y="1855375"/>
                  </a:lnTo>
                  <a:lnTo>
                    <a:pt x="1014021" y="1856780"/>
                  </a:lnTo>
                  <a:lnTo>
                    <a:pt x="1035088" y="1858886"/>
                  </a:lnTo>
                  <a:lnTo>
                    <a:pt x="1056155" y="1859588"/>
                  </a:lnTo>
                  <a:lnTo>
                    <a:pt x="1077222" y="1860291"/>
                  </a:lnTo>
                  <a:lnTo>
                    <a:pt x="1098289" y="1859588"/>
                  </a:lnTo>
                  <a:lnTo>
                    <a:pt x="1119356" y="1858886"/>
                  </a:lnTo>
                  <a:lnTo>
                    <a:pt x="1139018" y="1856780"/>
                  </a:lnTo>
                  <a:lnTo>
                    <a:pt x="1160085" y="1855375"/>
                  </a:lnTo>
                  <a:lnTo>
                    <a:pt x="1180450" y="1853268"/>
                  </a:lnTo>
                  <a:lnTo>
                    <a:pt x="1200814" y="1850459"/>
                  </a:lnTo>
                  <a:lnTo>
                    <a:pt x="1221179" y="1847651"/>
                  </a:lnTo>
                  <a:lnTo>
                    <a:pt x="1240139" y="1843437"/>
                  </a:lnTo>
                  <a:lnTo>
                    <a:pt x="1260504" y="1839224"/>
                  </a:lnTo>
                  <a:lnTo>
                    <a:pt x="1280166" y="1833606"/>
                  </a:lnTo>
                  <a:lnTo>
                    <a:pt x="1299829" y="1828690"/>
                  </a:lnTo>
                  <a:lnTo>
                    <a:pt x="1318789" y="1823072"/>
                  </a:lnTo>
                  <a:lnTo>
                    <a:pt x="1337749" y="1817455"/>
                  </a:lnTo>
                  <a:lnTo>
                    <a:pt x="1356709" y="1810432"/>
                  </a:lnTo>
                  <a:lnTo>
                    <a:pt x="1374967" y="1803410"/>
                  </a:lnTo>
                  <a:lnTo>
                    <a:pt x="1393225" y="1795686"/>
                  </a:lnTo>
                  <a:lnTo>
                    <a:pt x="1410781" y="1787961"/>
                  </a:lnTo>
                  <a:lnTo>
                    <a:pt x="1429039" y="1780236"/>
                  </a:lnTo>
                  <a:lnTo>
                    <a:pt x="1447297" y="1771107"/>
                  </a:lnTo>
                  <a:lnTo>
                    <a:pt x="1464151" y="1761978"/>
                  </a:lnTo>
                  <a:lnTo>
                    <a:pt x="1481706" y="1752147"/>
                  </a:lnTo>
                  <a:lnTo>
                    <a:pt x="1498560" y="1741614"/>
                  </a:lnTo>
                  <a:lnTo>
                    <a:pt x="1515413" y="1731783"/>
                  </a:lnTo>
                  <a:lnTo>
                    <a:pt x="1531565" y="1720547"/>
                  </a:lnTo>
                  <a:lnTo>
                    <a:pt x="1547014" y="1709311"/>
                  </a:lnTo>
                  <a:lnTo>
                    <a:pt x="1563165" y="1698076"/>
                  </a:lnTo>
                  <a:lnTo>
                    <a:pt x="1578614" y="1686138"/>
                  </a:lnTo>
                  <a:lnTo>
                    <a:pt x="1594063" y="1674200"/>
                  </a:lnTo>
                  <a:lnTo>
                    <a:pt x="1608810" y="1661560"/>
                  </a:lnTo>
                  <a:lnTo>
                    <a:pt x="1623557" y="1648919"/>
                  </a:lnTo>
                  <a:lnTo>
                    <a:pt x="1637601" y="1635577"/>
                  </a:lnTo>
                  <a:lnTo>
                    <a:pt x="1651646" y="1622235"/>
                  </a:lnTo>
                  <a:lnTo>
                    <a:pt x="1665691" y="1607488"/>
                  </a:lnTo>
                  <a:lnTo>
                    <a:pt x="1678331" y="1593443"/>
                  </a:lnTo>
                  <a:lnTo>
                    <a:pt x="1691673" y="1578696"/>
                  </a:lnTo>
                  <a:lnTo>
                    <a:pt x="1703611" y="1564652"/>
                  </a:lnTo>
                  <a:lnTo>
                    <a:pt x="1716251" y="1548501"/>
                  </a:lnTo>
                  <a:lnTo>
                    <a:pt x="1728189" y="1533754"/>
                  </a:lnTo>
                  <a:lnTo>
                    <a:pt x="1739425" y="1516900"/>
                  </a:lnTo>
                  <a:lnTo>
                    <a:pt x="1750660" y="1501451"/>
                  </a:lnTo>
                  <a:lnTo>
                    <a:pt x="1761194" y="1485300"/>
                  </a:lnTo>
                  <a:lnTo>
                    <a:pt x="1771727" y="1468446"/>
                  </a:lnTo>
                  <a:lnTo>
                    <a:pt x="1781559" y="1451593"/>
                  </a:lnTo>
                  <a:lnTo>
                    <a:pt x="1791390" y="1434037"/>
                  </a:lnTo>
                  <a:lnTo>
                    <a:pt x="1801221" y="1417183"/>
                  </a:lnTo>
                  <a:lnTo>
                    <a:pt x="1809648" y="1399628"/>
                  </a:lnTo>
                  <a:lnTo>
                    <a:pt x="1817372" y="1382072"/>
                  </a:lnTo>
                  <a:lnTo>
                    <a:pt x="1825799" y="1363814"/>
                  </a:lnTo>
                  <a:lnTo>
                    <a:pt x="1833524" y="1344854"/>
                  </a:lnTo>
                  <a:lnTo>
                    <a:pt x="1839844" y="1326596"/>
                  </a:lnTo>
                  <a:lnTo>
                    <a:pt x="1846866" y="1307636"/>
                  </a:lnTo>
                  <a:lnTo>
                    <a:pt x="1852484" y="1288675"/>
                  </a:lnTo>
                  <a:lnTo>
                    <a:pt x="1858804" y="1269715"/>
                  </a:lnTo>
                  <a:lnTo>
                    <a:pt x="1863720" y="1250053"/>
                  </a:lnTo>
                  <a:lnTo>
                    <a:pt x="1868635" y="1230390"/>
                  </a:lnTo>
                  <a:lnTo>
                    <a:pt x="1872848" y="1210728"/>
                  </a:lnTo>
                  <a:lnTo>
                    <a:pt x="1876360" y="1191065"/>
                  </a:lnTo>
                  <a:lnTo>
                    <a:pt x="1880573" y="1170701"/>
                  </a:lnTo>
                  <a:lnTo>
                    <a:pt x="1883382" y="1150336"/>
                  </a:lnTo>
                  <a:lnTo>
                    <a:pt x="1885489" y="1129971"/>
                  </a:lnTo>
                  <a:lnTo>
                    <a:pt x="1886893" y="1110309"/>
                  </a:lnTo>
                  <a:lnTo>
                    <a:pt x="1889000" y="1089242"/>
                  </a:lnTo>
                  <a:lnTo>
                    <a:pt x="1889702" y="1068175"/>
                  </a:lnTo>
                  <a:lnTo>
                    <a:pt x="1889702" y="1047108"/>
                  </a:lnTo>
                  <a:lnTo>
                    <a:pt x="1889960" y="1047108"/>
                  </a:lnTo>
                  <a:lnTo>
                    <a:pt x="1889960" y="0"/>
                  </a:lnTo>
                  <a:lnTo>
                    <a:pt x="2154443" y="0"/>
                  </a:lnTo>
                  <a:lnTo>
                    <a:pt x="2154443" y="1047108"/>
                  </a:lnTo>
                  <a:lnTo>
                    <a:pt x="2153741" y="1074495"/>
                  </a:lnTo>
                  <a:lnTo>
                    <a:pt x="2153039" y="1102584"/>
                  </a:lnTo>
                  <a:lnTo>
                    <a:pt x="2151634" y="1129971"/>
                  </a:lnTo>
                  <a:lnTo>
                    <a:pt x="2148123" y="1157358"/>
                  </a:lnTo>
                  <a:lnTo>
                    <a:pt x="2145314" y="1184043"/>
                  </a:lnTo>
                  <a:lnTo>
                    <a:pt x="2141803" y="1210728"/>
                  </a:lnTo>
                  <a:lnTo>
                    <a:pt x="2136887" y="1238115"/>
                  </a:lnTo>
                  <a:lnTo>
                    <a:pt x="2132674" y="1264097"/>
                  </a:lnTo>
                  <a:lnTo>
                    <a:pt x="2127056" y="1290080"/>
                  </a:lnTo>
                  <a:lnTo>
                    <a:pt x="2120034" y="1316765"/>
                  </a:lnTo>
                  <a:lnTo>
                    <a:pt x="2113012" y="1342045"/>
                  </a:lnTo>
                  <a:lnTo>
                    <a:pt x="2105989" y="1367325"/>
                  </a:lnTo>
                  <a:lnTo>
                    <a:pt x="2097562" y="1393308"/>
                  </a:lnTo>
                  <a:lnTo>
                    <a:pt x="2088434" y="1417886"/>
                  </a:lnTo>
                  <a:lnTo>
                    <a:pt x="2079305" y="1442464"/>
                  </a:lnTo>
                  <a:lnTo>
                    <a:pt x="2070176" y="1466340"/>
                  </a:lnTo>
                  <a:lnTo>
                    <a:pt x="2059642" y="1490215"/>
                  </a:lnTo>
                  <a:lnTo>
                    <a:pt x="2048406" y="1514091"/>
                  </a:lnTo>
                  <a:lnTo>
                    <a:pt x="2036468" y="1537265"/>
                  </a:lnTo>
                  <a:lnTo>
                    <a:pt x="2024531" y="1560438"/>
                  </a:lnTo>
                  <a:lnTo>
                    <a:pt x="2011188" y="1582910"/>
                  </a:lnTo>
                  <a:lnTo>
                    <a:pt x="1997846" y="1605381"/>
                  </a:lnTo>
                  <a:lnTo>
                    <a:pt x="1984503" y="1627853"/>
                  </a:lnTo>
                  <a:lnTo>
                    <a:pt x="1970459" y="1649622"/>
                  </a:lnTo>
                  <a:lnTo>
                    <a:pt x="1955010" y="1670689"/>
                  </a:lnTo>
                  <a:lnTo>
                    <a:pt x="1940263" y="1691755"/>
                  </a:lnTo>
                  <a:lnTo>
                    <a:pt x="1924814" y="1712120"/>
                  </a:lnTo>
                  <a:lnTo>
                    <a:pt x="1907960" y="1731783"/>
                  </a:lnTo>
                  <a:lnTo>
                    <a:pt x="1891809" y="1752147"/>
                  </a:lnTo>
                  <a:lnTo>
                    <a:pt x="1874253" y="1771810"/>
                  </a:lnTo>
                  <a:lnTo>
                    <a:pt x="1856697" y="1790770"/>
                  </a:lnTo>
                  <a:lnTo>
                    <a:pt x="1838439" y="1809028"/>
                  </a:lnTo>
                  <a:lnTo>
                    <a:pt x="1820883" y="1827286"/>
                  </a:lnTo>
                  <a:lnTo>
                    <a:pt x="1801221" y="1844139"/>
                  </a:lnTo>
                  <a:lnTo>
                    <a:pt x="1781559" y="1861695"/>
                  </a:lnTo>
                  <a:lnTo>
                    <a:pt x="1761896" y="1877846"/>
                  </a:lnTo>
                  <a:lnTo>
                    <a:pt x="1742234" y="1894700"/>
                  </a:lnTo>
                  <a:lnTo>
                    <a:pt x="1721869" y="1910149"/>
                  </a:lnTo>
                  <a:lnTo>
                    <a:pt x="1700802" y="1926300"/>
                  </a:lnTo>
                  <a:lnTo>
                    <a:pt x="1679033" y="1940345"/>
                  </a:lnTo>
                  <a:lnTo>
                    <a:pt x="1657264" y="1954390"/>
                  </a:lnTo>
                  <a:lnTo>
                    <a:pt x="1635495" y="1968434"/>
                  </a:lnTo>
                  <a:lnTo>
                    <a:pt x="1613023" y="1981074"/>
                  </a:lnTo>
                  <a:lnTo>
                    <a:pt x="1590552" y="1994417"/>
                  </a:lnTo>
                  <a:lnTo>
                    <a:pt x="1567378" y="2007057"/>
                  </a:lnTo>
                  <a:lnTo>
                    <a:pt x="1544205" y="2018292"/>
                  </a:lnTo>
                  <a:lnTo>
                    <a:pt x="1520329" y="2029528"/>
                  </a:lnTo>
                  <a:lnTo>
                    <a:pt x="1496453" y="2040062"/>
                  </a:lnTo>
                  <a:lnTo>
                    <a:pt x="1471875" y="2049191"/>
                  </a:lnTo>
                  <a:lnTo>
                    <a:pt x="1447999" y="2059022"/>
                  </a:lnTo>
                  <a:lnTo>
                    <a:pt x="1422017" y="2067449"/>
                  </a:lnTo>
                  <a:lnTo>
                    <a:pt x="1397439" y="2075875"/>
                  </a:lnTo>
                  <a:lnTo>
                    <a:pt x="1372159" y="2082898"/>
                  </a:lnTo>
                  <a:lnTo>
                    <a:pt x="1346176" y="2090622"/>
                  </a:lnTo>
                  <a:lnTo>
                    <a:pt x="1320194" y="2096942"/>
                  </a:lnTo>
                  <a:lnTo>
                    <a:pt x="1294211" y="2102560"/>
                  </a:lnTo>
                  <a:lnTo>
                    <a:pt x="1267526" y="2108178"/>
                  </a:lnTo>
                  <a:lnTo>
                    <a:pt x="1240842" y="2111689"/>
                  </a:lnTo>
                  <a:lnTo>
                    <a:pt x="1214157" y="2115902"/>
                  </a:lnTo>
                  <a:lnTo>
                    <a:pt x="1187472" y="2119414"/>
                  </a:lnTo>
                  <a:lnTo>
                    <a:pt x="1159383" y="2121520"/>
                  </a:lnTo>
                  <a:lnTo>
                    <a:pt x="1132698" y="2122925"/>
                  </a:lnTo>
                  <a:lnTo>
                    <a:pt x="1104609" y="2124329"/>
                  </a:lnTo>
                  <a:lnTo>
                    <a:pt x="1077222" y="2124329"/>
                  </a:lnTo>
                  <a:lnTo>
                    <a:pt x="1049133" y="2124329"/>
                  </a:lnTo>
                  <a:lnTo>
                    <a:pt x="1021746" y="2122925"/>
                  </a:lnTo>
                  <a:lnTo>
                    <a:pt x="994359" y="2121520"/>
                  </a:lnTo>
                  <a:lnTo>
                    <a:pt x="966972" y="2119414"/>
                  </a:lnTo>
                  <a:lnTo>
                    <a:pt x="939585" y="2115902"/>
                  </a:lnTo>
                  <a:lnTo>
                    <a:pt x="912900" y="2111689"/>
                  </a:lnTo>
                  <a:lnTo>
                    <a:pt x="886215" y="2108178"/>
                  </a:lnTo>
                  <a:lnTo>
                    <a:pt x="860233" y="2102560"/>
                  </a:lnTo>
                  <a:lnTo>
                    <a:pt x="833548" y="2096942"/>
                  </a:lnTo>
                  <a:lnTo>
                    <a:pt x="807566" y="2090622"/>
                  </a:lnTo>
                  <a:lnTo>
                    <a:pt x="782285" y="2082898"/>
                  </a:lnTo>
                  <a:lnTo>
                    <a:pt x="757005" y="2075875"/>
                  </a:lnTo>
                  <a:lnTo>
                    <a:pt x="731022" y="2067449"/>
                  </a:lnTo>
                  <a:lnTo>
                    <a:pt x="706444" y="2059022"/>
                  </a:lnTo>
                  <a:lnTo>
                    <a:pt x="681866" y="2049191"/>
                  </a:lnTo>
                  <a:lnTo>
                    <a:pt x="657991" y="2040062"/>
                  </a:lnTo>
                  <a:lnTo>
                    <a:pt x="633412" y="2029528"/>
                  </a:lnTo>
                  <a:lnTo>
                    <a:pt x="610239" y="2018292"/>
                  </a:lnTo>
                  <a:lnTo>
                    <a:pt x="587065" y="2007057"/>
                  </a:lnTo>
                  <a:lnTo>
                    <a:pt x="563892" y="1994417"/>
                  </a:lnTo>
                  <a:lnTo>
                    <a:pt x="540718" y="1981074"/>
                  </a:lnTo>
                  <a:lnTo>
                    <a:pt x="518247" y="1968434"/>
                  </a:lnTo>
                  <a:lnTo>
                    <a:pt x="496478" y="1954390"/>
                  </a:lnTo>
                  <a:lnTo>
                    <a:pt x="474708" y="1940345"/>
                  </a:lnTo>
                  <a:lnTo>
                    <a:pt x="453642" y="1926300"/>
                  </a:lnTo>
                  <a:lnTo>
                    <a:pt x="432575" y="1910149"/>
                  </a:lnTo>
                  <a:lnTo>
                    <a:pt x="411508" y="1894700"/>
                  </a:lnTo>
                  <a:lnTo>
                    <a:pt x="391143" y="1877846"/>
                  </a:lnTo>
                  <a:lnTo>
                    <a:pt x="372183" y="1861695"/>
                  </a:lnTo>
                  <a:lnTo>
                    <a:pt x="352520" y="1844139"/>
                  </a:lnTo>
                  <a:lnTo>
                    <a:pt x="333560" y="1827286"/>
                  </a:lnTo>
                  <a:lnTo>
                    <a:pt x="315302" y="1809028"/>
                  </a:lnTo>
                  <a:lnTo>
                    <a:pt x="297044" y="1790770"/>
                  </a:lnTo>
                  <a:lnTo>
                    <a:pt x="278786" y="1771810"/>
                  </a:lnTo>
                  <a:lnTo>
                    <a:pt x="262635" y="1752147"/>
                  </a:lnTo>
                  <a:lnTo>
                    <a:pt x="245781" y="1731783"/>
                  </a:lnTo>
                  <a:lnTo>
                    <a:pt x="229630" y="1712120"/>
                  </a:lnTo>
                  <a:lnTo>
                    <a:pt x="214181" y="1691755"/>
                  </a:lnTo>
                  <a:lnTo>
                    <a:pt x="198030" y="1670689"/>
                  </a:lnTo>
                  <a:lnTo>
                    <a:pt x="183283" y="1649622"/>
                  </a:lnTo>
                  <a:lnTo>
                    <a:pt x="169238" y="1627853"/>
                  </a:lnTo>
                  <a:lnTo>
                    <a:pt x="155896" y="1605381"/>
                  </a:lnTo>
                  <a:lnTo>
                    <a:pt x="141851" y="1582910"/>
                  </a:lnTo>
                  <a:lnTo>
                    <a:pt x="129211" y="1560438"/>
                  </a:lnTo>
                  <a:lnTo>
                    <a:pt x="117273" y="1537265"/>
                  </a:lnTo>
                  <a:lnTo>
                    <a:pt x="106038" y="1514091"/>
                  </a:lnTo>
                  <a:lnTo>
                    <a:pt x="94802" y="1490215"/>
                  </a:lnTo>
                  <a:lnTo>
                    <a:pt x="84269" y="1466340"/>
                  </a:lnTo>
                  <a:lnTo>
                    <a:pt x="73735" y="1442464"/>
                  </a:lnTo>
                  <a:lnTo>
                    <a:pt x="65308" y="1417886"/>
                  </a:lnTo>
                  <a:lnTo>
                    <a:pt x="56179" y="1393308"/>
                  </a:lnTo>
                  <a:lnTo>
                    <a:pt x="47753" y="1367325"/>
                  </a:lnTo>
                  <a:lnTo>
                    <a:pt x="40028" y="1342045"/>
                  </a:lnTo>
                  <a:lnTo>
                    <a:pt x="33708" y="1316765"/>
                  </a:lnTo>
                  <a:lnTo>
                    <a:pt x="26686" y="1290080"/>
                  </a:lnTo>
                  <a:lnTo>
                    <a:pt x="21770" y="1264097"/>
                  </a:lnTo>
                  <a:lnTo>
                    <a:pt x="16152" y="1238115"/>
                  </a:lnTo>
                  <a:lnTo>
                    <a:pt x="11939" y="1210728"/>
                  </a:lnTo>
                  <a:lnTo>
                    <a:pt x="8428" y="1184043"/>
                  </a:lnTo>
                  <a:lnTo>
                    <a:pt x="4917" y="1157358"/>
                  </a:lnTo>
                  <a:lnTo>
                    <a:pt x="2810" y="1129971"/>
                  </a:lnTo>
                  <a:lnTo>
                    <a:pt x="703" y="1102584"/>
                  </a:lnTo>
                  <a:lnTo>
                    <a:pt x="1" y="1074495"/>
                  </a:lnTo>
                  <a:lnTo>
                    <a:pt x="1" y="1047108"/>
                  </a:lnTo>
                  <a:lnTo>
                    <a:pt x="0" y="1047108"/>
                  </a:lnTo>
                  <a:close/>
                </a:path>
              </a:pathLst>
            </a:custGeom>
            <a:solidFill>
              <a:srgbClr val="E0E0E0"/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0" name="Freeform: Shape 4"/>
            <p:cNvSpPr/>
            <p:nvPr/>
          </p:nvSpPr>
          <p:spPr>
            <a:xfrm>
              <a:off x="1836059" y="3628285"/>
              <a:ext cx="2392973" cy="2359525"/>
            </a:xfrm>
            <a:custGeom>
              <a:avLst/>
              <a:gdLst/>
              <a:ahLst/>
              <a:cxnLst/>
              <a:rect l="l" t="t" r="r" b="b"/>
              <a:pathLst>
                <a:path w="2154443" h="2124329">
                  <a:moveTo>
                    <a:pt x="0" y="0"/>
                  </a:moveTo>
                  <a:lnTo>
                    <a:pt x="264483" y="0"/>
                  </a:lnTo>
                  <a:lnTo>
                    <a:pt x="264483" y="1047108"/>
                  </a:lnTo>
                  <a:lnTo>
                    <a:pt x="264039" y="1047108"/>
                  </a:lnTo>
                  <a:lnTo>
                    <a:pt x="264039" y="1068175"/>
                  </a:lnTo>
                  <a:lnTo>
                    <a:pt x="265444" y="1089242"/>
                  </a:lnTo>
                  <a:lnTo>
                    <a:pt x="266146" y="1110309"/>
                  </a:lnTo>
                  <a:lnTo>
                    <a:pt x="268955" y="1129971"/>
                  </a:lnTo>
                  <a:lnTo>
                    <a:pt x="271062" y="1150336"/>
                  </a:lnTo>
                  <a:lnTo>
                    <a:pt x="273871" y="1170701"/>
                  </a:lnTo>
                  <a:lnTo>
                    <a:pt x="276680" y="1191065"/>
                  </a:lnTo>
                  <a:lnTo>
                    <a:pt x="280893" y="1210728"/>
                  </a:lnTo>
                  <a:lnTo>
                    <a:pt x="285106" y="1230390"/>
                  </a:lnTo>
                  <a:lnTo>
                    <a:pt x="289320" y="1250053"/>
                  </a:lnTo>
                  <a:lnTo>
                    <a:pt x="294938" y="1269715"/>
                  </a:lnTo>
                  <a:lnTo>
                    <a:pt x="300555" y="1288675"/>
                  </a:lnTo>
                  <a:lnTo>
                    <a:pt x="306875" y="1307636"/>
                  </a:lnTo>
                  <a:lnTo>
                    <a:pt x="313898" y="1326596"/>
                  </a:lnTo>
                  <a:lnTo>
                    <a:pt x="320218" y="1344854"/>
                  </a:lnTo>
                  <a:lnTo>
                    <a:pt x="327942" y="1363814"/>
                  </a:lnTo>
                  <a:lnTo>
                    <a:pt x="336369" y="1382072"/>
                  </a:lnTo>
                  <a:lnTo>
                    <a:pt x="344094" y="1399628"/>
                  </a:lnTo>
                  <a:lnTo>
                    <a:pt x="353223" y="1417183"/>
                  </a:lnTo>
                  <a:lnTo>
                    <a:pt x="362352" y="1434037"/>
                  </a:lnTo>
                  <a:lnTo>
                    <a:pt x="372183" y="1451593"/>
                  </a:lnTo>
                  <a:lnTo>
                    <a:pt x="382014" y="1468446"/>
                  </a:lnTo>
                  <a:lnTo>
                    <a:pt x="391845" y="1485300"/>
                  </a:lnTo>
                  <a:lnTo>
                    <a:pt x="403081" y="1501451"/>
                  </a:lnTo>
                  <a:lnTo>
                    <a:pt x="413614" y="1516900"/>
                  </a:lnTo>
                  <a:lnTo>
                    <a:pt x="425552" y="1533754"/>
                  </a:lnTo>
                  <a:lnTo>
                    <a:pt x="437490" y="1548501"/>
                  </a:lnTo>
                  <a:lnTo>
                    <a:pt x="450130" y="1564652"/>
                  </a:lnTo>
                  <a:lnTo>
                    <a:pt x="462771" y="1578696"/>
                  </a:lnTo>
                  <a:lnTo>
                    <a:pt x="475411" y="1593443"/>
                  </a:lnTo>
                  <a:lnTo>
                    <a:pt x="488753" y="1607488"/>
                  </a:lnTo>
                  <a:lnTo>
                    <a:pt x="502095" y="1622235"/>
                  </a:lnTo>
                  <a:lnTo>
                    <a:pt x="516140" y="1635577"/>
                  </a:lnTo>
                  <a:lnTo>
                    <a:pt x="530887" y="1648919"/>
                  </a:lnTo>
                  <a:lnTo>
                    <a:pt x="544931" y="1661560"/>
                  </a:lnTo>
                  <a:lnTo>
                    <a:pt x="559678" y="1674200"/>
                  </a:lnTo>
                  <a:lnTo>
                    <a:pt x="575127" y="1686138"/>
                  </a:lnTo>
                  <a:lnTo>
                    <a:pt x="590576" y="1698076"/>
                  </a:lnTo>
                  <a:lnTo>
                    <a:pt x="606025" y="1709311"/>
                  </a:lnTo>
                  <a:lnTo>
                    <a:pt x="622879" y="1720547"/>
                  </a:lnTo>
                  <a:lnTo>
                    <a:pt x="639030" y="1731783"/>
                  </a:lnTo>
                  <a:lnTo>
                    <a:pt x="655884" y="1741614"/>
                  </a:lnTo>
                  <a:lnTo>
                    <a:pt x="672035" y="1752147"/>
                  </a:lnTo>
                  <a:lnTo>
                    <a:pt x="689591" y="1761978"/>
                  </a:lnTo>
                  <a:lnTo>
                    <a:pt x="706444" y="1771107"/>
                  </a:lnTo>
                  <a:lnTo>
                    <a:pt x="724702" y="1780236"/>
                  </a:lnTo>
                  <a:lnTo>
                    <a:pt x="742258" y="1787961"/>
                  </a:lnTo>
                  <a:lnTo>
                    <a:pt x="760516" y="1795686"/>
                  </a:lnTo>
                  <a:lnTo>
                    <a:pt x="779476" y="1803410"/>
                  </a:lnTo>
                  <a:lnTo>
                    <a:pt x="797032" y="1810432"/>
                  </a:lnTo>
                  <a:lnTo>
                    <a:pt x="816695" y="1817455"/>
                  </a:lnTo>
                  <a:lnTo>
                    <a:pt x="835655" y="1823072"/>
                  </a:lnTo>
                  <a:lnTo>
                    <a:pt x="854615" y="1828690"/>
                  </a:lnTo>
                  <a:lnTo>
                    <a:pt x="873575" y="1833606"/>
                  </a:lnTo>
                  <a:lnTo>
                    <a:pt x="893940" y="1839224"/>
                  </a:lnTo>
                  <a:lnTo>
                    <a:pt x="912900" y="1843437"/>
                  </a:lnTo>
                  <a:lnTo>
                    <a:pt x="933265" y="1847651"/>
                  </a:lnTo>
                  <a:lnTo>
                    <a:pt x="952927" y="1850459"/>
                  </a:lnTo>
                  <a:lnTo>
                    <a:pt x="973292" y="1853268"/>
                  </a:lnTo>
                  <a:lnTo>
                    <a:pt x="994359" y="1855375"/>
                  </a:lnTo>
                  <a:lnTo>
                    <a:pt x="1014021" y="1856780"/>
                  </a:lnTo>
                  <a:lnTo>
                    <a:pt x="1035088" y="1858886"/>
                  </a:lnTo>
                  <a:lnTo>
                    <a:pt x="1056155" y="1859588"/>
                  </a:lnTo>
                  <a:lnTo>
                    <a:pt x="1077222" y="1860291"/>
                  </a:lnTo>
                  <a:lnTo>
                    <a:pt x="1098289" y="1859588"/>
                  </a:lnTo>
                  <a:lnTo>
                    <a:pt x="1119356" y="1858886"/>
                  </a:lnTo>
                  <a:lnTo>
                    <a:pt x="1139018" y="1856780"/>
                  </a:lnTo>
                  <a:lnTo>
                    <a:pt x="1160085" y="1855375"/>
                  </a:lnTo>
                  <a:lnTo>
                    <a:pt x="1180450" y="1853268"/>
                  </a:lnTo>
                  <a:lnTo>
                    <a:pt x="1200814" y="1850459"/>
                  </a:lnTo>
                  <a:lnTo>
                    <a:pt x="1221179" y="1847651"/>
                  </a:lnTo>
                  <a:lnTo>
                    <a:pt x="1240139" y="1843437"/>
                  </a:lnTo>
                  <a:lnTo>
                    <a:pt x="1260504" y="1839224"/>
                  </a:lnTo>
                  <a:lnTo>
                    <a:pt x="1280166" y="1833606"/>
                  </a:lnTo>
                  <a:lnTo>
                    <a:pt x="1299829" y="1828690"/>
                  </a:lnTo>
                  <a:lnTo>
                    <a:pt x="1318789" y="1823072"/>
                  </a:lnTo>
                  <a:lnTo>
                    <a:pt x="1337749" y="1817455"/>
                  </a:lnTo>
                  <a:lnTo>
                    <a:pt x="1356709" y="1810432"/>
                  </a:lnTo>
                  <a:lnTo>
                    <a:pt x="1374967" y="1803410"/>
                  </a:lnTo>
                  <a:lnTo>
                    <a:pt x="1393225" y="1795686"/>
                  </a:lnTo>
                  <a:lnTo>
                    <a:pt x="1410781" y="1787961"/>
                  </a:lnTo>
                  <a:lnTo>
                    <a:pt x="1429039" y="1780236"/>
                  </a:lnTo>
                  <a:lnTo>
                    <a:pt x="1447297" y="1771107"/>
                  </a:lnTo>
                  <a:lnTo>
                    <a:pt x="1464151" y="1761978"/>
                  </a:lnTo>
                  <a:lnTo>
                    <a:pt x="1481706" y="1752147"/>
                  </a:lnTo>
                  <a:lnTo>
                    <a:pt x="1498560" y="1741614"/>
                  </a:lnTo>
                  <a:lnTo>
                    <a:pt x="1515413" y="1731783"/>
                  </a:lnTo>
                  <a:lnTo>
                    <a:pt x="1531565" y="1720547"/>
                  </a:lnTo>
                  <a:lnTo>
                    <a:pt x="1547014" y="1709311"/>
                  </a:lnTo>
                  <a:lnTo>
                    <a:pt x="1563165" y="1698076"/>
                  </a:lnTo>
                  <a:lnTo>
                    <a:pt x="1578614" y="1686138"/>
                  </a:lnTo>
                  <a:lnTo>
                    <a:pt x="1594063" y="1674200"/>
                  </a:lnTo>
                  <a:lnTo>
                    <a:pt x="1608810" y="1661560"/>
                  </a:lnTo>
                  <a:lnTo>
                    <a:pt x="1623557" y="1648919"/>
                  </a:lnTo>
                  <a:lnTo>
                    <a:pt x="1637601" y="1635577"/>
                  </a:lnTo>
                  <a:lnTo>
                    <a:pt x="1651646" y="1622235"/>
                  </a:lnTo>
                  <a:lnTo>
                    <a:pt x="1665691" y="1607488"/>
                  </a:lnTo>
                  <a:lnTo>
                    <a:pt x="1678331" y="1593443"/>
                  </a:lnTo>
                  <a:lnTo>
                    <a:pt x="1691673" y="1578696"/>
                  </a:lnTo>
                  <a:lnTo>
                    <a:pt x="1703611" y="1564652"/>
                  </a:lnTo>
                  <a:lnTo>
                    <a:pt x="1716251" y="1548501"/>
                  </a:lnTo>
                  <a:lnTo>
                    <a:pt x="1728189" y="1533754"/>
                  </a:lnTo>
                  <a:lnTo>
                    <a:pt x="1739425" y="1516900"/>
                  </a:lnTo>
                  <a:lnTo>
                    <a:pt x="1750660" y="1501451"/>
                  </a:lnTo>
                  <a:lnTo>
                    <a:pt x="1761194" y="1485300"/>
                  </a:lnTo>
                  <a:lnTo>
                    <a:pt x="1771727" y="1468446"/>
                  </a:lnTo>
                  <a:lnTo>
                    <a:pt x="1781559" y="1451593"/>
                  </a:lnTo>
                  <a:lnTo>
                    <a:pt x="1791390" y="1434037"/>
                  </a:lnTo>
                  <a:lnTo>
                    <a:pt x="1801221" y="1417183"/>
                  </a:lnTo>
                  <a:lnTo>
                    <a:pt x="1809648" y="1399628"/>
                  </a:lnTo>
                  <a:lnTo>
                    <a:pt x="1817372" y="1382072"/>
                  </a:lnTo>
                  <a:lnTo>
                    <a:pt x="1825799" y="1363814"/>
                  </a:lnTo>
                  <a:lnTo>
                    <a:pt x="1833524" y="1344854"/>
                  </a:lnTo>
                  <a:lnTo>
                    <a:pt x="1839844" y="1326596"/>
                  </a:lnTo>
                  <a:lnTo>
                    <a:pt x="1846866" y="1307636"/>
                  </a:lnTo>
                  <a:lnTo>
                    <a:pt x="1852484" y="1288675"/>
                  </a:lnTo>
                  <a:lnTo>
                    <a:pt x="1858804" y="1269715"/>
                  </a:lnTo>
                  <a:lnTo>
                    <a:pt x="1863720" y="1250053"/>
                  </a:lnTo>
                  <a:lnTo>
                    <a:pt x="1868635" y="1230390"/>
                  </a:lnTo>
                  <a:lnTo>
                    <a:pt x="1872848" y="1210728"/>
                  </a:lnTo>
                  <a:lnTo>
                    <a:pt x="1876360" y="1191065"/>
                  </a:lnTo>
                  <a:lnTo>
                    <a:pt x="1880573" y="1170701"/>
                  </a:lnTo>
                  <a:lnTo>
                    <a:pt x="1883382" y="1150336"/>
                  </a:lnTo>
                  <a:lnTo>
                    <a:pt x="1885489" y="1129971"/>
                  </a:lnTo>
                  <a:lnTo>
                    <a:pt x="1886893" y="1110309"/>
                  </a:lnTo>
                  <a:lnTo>
                    <a:pt x="1889000" y="1089242"/>
                  </a:lnTo>
                  <a:lnTo>
                    <a:pt x="1889702" y="1068175"/>
                  </a:lnTo>
                  <a:lnTo>
                    <a:pt x="1889702" y="1047108"/>
                  </a:lnTo>
                  <a:lnTo>
                    <a:pt x="1889960" y="1047108"/>
                  </a:lnTo>
                  <a:lnTo>
                    <a:pt x="1889960" y="0"/>
                  </a:lnTo>
                  <a:lnTo>
                    <a:pt x="2154443" y="0"/>
                  </a:lnTo>
                  <a:lnTo>
                    <a:pt x="2154443" y="1047108"/>
                  </a:lnTo>
                  <a:lnTo>
                    <a:pt x="2153741" y="1074495"/>
                  </a:lnTo>
                  <a:lnTo>
                    <a:pt x="2153039" y="1102584"/>
                  </a:lnTo>
                  <a:lnTo>
                    <a:pt x="2151634" y="1129971"/>
                  </a:lnTo>
                  <a:lnTo>
                    <a:pt x="2148123" y="1157358"/>
                  </a:lnTo>
                  <a:lnTo>
                    <a:pt x="2145314" y="1184043"/>
                  </a:lnTo>
                  <a:lnTo>
                    <a:pt x="2141803" y="1210728"/>
                  </a:lnTo>
                  <a:lnTo>
                    <a:pt x="2136887" y="1238115"/>
                  </a:lnTo>
                  <a:lnTo>
                    <a:pt x="2132674" y="1264097"/>
                  </a:lnTo>
                  <a:lnTo>
                    <a:pt x="2127056" y="1290080"/>
                  </a:lnTo>
                  <a:lnTo>
                    <a:pt x="2120034" y="1316765"/>
                  </a:lnTo>
                  <a:lnTo>
                    <a:pt x="2113012" y="1342045"/>
                  </a:lnTo>
                  <a:lnTo>
                    <a:pt x="2105989" y="1367325"/>
                  </a:lnTo>
                  <a:lnTo>
                    <a:pt x="2097562" y="1393308"/>
                  </a:lnTo>
                  <a:lnTo>
                    <a:pt x="2088434" y="1417886"/>
                  </a:lnTo>
                  <a:lnTo>
                    <a:pt x="2079305" y="1442464"/>
                  </a:lnTo>
                  <a:lnTo>
                    <a:pt x="2070176" y="1466340"/>
                  </a:lnTo>
                  <a:lnTo>
                    <a:pt x="2059642" y="1490215"/>
                  </a:lnTo>
                  <a:lnTo>
                    <a:pt x="2048406" y="1514091"/>
                  </a:lnTo>
                  <a:lnTo>
                    <a:pt x="2036468" y="1537265"/>
                  </a:lnTo>
                  <a:lnTo>
                    <a:pt x="2024531" y="1560438"/>
                  </a:lnTo>
                  <a:lnTo>
                    <a:pt x="2011188" y="1582910"/>
                  </a:lnTo>
                  <a:lnTo>
                    <a:pt x="1997846" y="1605381"/>
                  </a:lnTo>
                  <a:lnTo>
                    <a:pt x="1984503" y="1627853"/>
                  </a:lnTo>
                  <a:lnTo>
                    <a:pt x="1970459" y="1649622"/>
                  </a:lnTo>
                  <a:lnTo>
                    <a:pt x="1955010" y="1670689"/>
                  </a:lnTo>
                  <a:lnTo>
                    <a:pt x="1940263" y="1691755"/>
                  </a:lnTo>
                  <a:lnTo>
                    <a:pt x="1924814" y="1712120"/>
                  </a:lnTo>
                  <a:lnTo>
                    <a:pt x="1907960" y="1731783"/>
                  </a:lnTo>
                  <a:lnTo>
                    <a:pt x="1891809" y="1752147"/>
                  </a:lnTo>
                  <a:lnTo>
                    <a:pt x="1874253" y="1771810"/>
                  </a:lnTo>
                  <a:lnTo>
                    <a:pt x="1856697" y="1790770"/>
                  </a:lnTo>
                  <a:lnTo>
                    <a:pt x="1838439" y="1809028"/>
                  </a:lnTo>
                  <a:lnTo>
                    <a:pt x="1820883" y="1827286"/>
                  </a:lnTo>
                  <a:lnTo>
                    <a:pt x="1801221" y="1844139"/>
                  </a:lnTo>
                  <a:lnTo>
                    <a:pt x="1781559" y="1861695"/>
                  </a:lnTo>
                  <a:lnTo>
                    <a:pt x="1761896" y="1877846"/>
                  </a:lnTo>
                  <a:lnTo>
                    <a:pt x="1742234" y="1894700"/>
                  </a:lnTo>
                  <a:lnTo>
                    <a:pt x="1721869" y="1910149"/>
                  </a:lnTo>
                  <a:lnTo>
                    <a:pt x="1700802" y="1926300"/>
                  </a:lnTo>
                  <a:lnTo>
                    <a:pt x="1679033" y="1940345"/>
                  </a:lnTo>
                  <a:lnTo>
                    <a:pt x="1657264" y="1954390"/>
                  </a:lnTo>
                  <a:lnTo>
                    <a:pt x="1635495" y="1968434"/>
                  </a:lnTo>
                  <a:lnTo>
                    <a:pt x="1613023" y="1981074"/>
                  </a:lnTo>
                  <a:lnTo>
                    <a:pt x="1590552" y="1994417"/>
                  </a:lnTo>
                  <a:lnTo>
                    <a:pt x="1567378" y="2007057"/>
                  </a:lnTo>
                  <a:lnTo>
                    <a:pt x="1544205" y="2018292"/>
                  </a:lnTo>
                  <a:lnTo>
                    <a:pt x="1520329" y="2029528"/>
                  </a:lnTo>
                  <a:lnTo>
                    <a:pt x="1496453" y="2040062"/>
                  </a:lnTo>
                  <a:lnTo>
                    <a:pt x="1471875" y="2049191"/>
                  </a:lnTo>
                  <a:lnTo>
                    <a:pt x="1447999" y="2059022"/>
                  </a:lnTo>
                  <a:lnTo>
                    <a:pt x="1422017" y="2067449"/>
                  </a:lnTo>
                  <a:lnTo>
                    <a:pt x="1397439" y="2075875"/>
                  </a:lnTo>
                  <a:lnTo>
                    <a:pt x="1372159" y="2082898"/>
                  </a:lnTo>
                  <a:lnTo>
                    <a:pt x="1346176" y="2090622"/>
                  </a:lnTo>
                  <a:lnTo>
                    <a:pt x="1320194" y="2096942"/>
                  </a:lnTo>
                  <a:lnTo>
                    <a:pt x="1294211" y="2102560"/>
                  </a:lnTo>
                  <a:lnTo>
                    <a:pt x="1267526" y="2108178"/>
                  </a:lnTo>
                  <a:lnTo>
                    <a:pt x="1240842" y="2111689"/>
                  </a:lnTo>
                  <a:lnTo>
                    <a:pt x="1214157" y="2115902"/>
                  </a:lnTo>
                  <a:lnTo>
                    <a:pt x="1187472" y="2119414"/>
                  </a:lnTo>
                  <a:lnTo>
                    <a:pt x="1159383" y="2121520"/>
                  </a:lnTo>
                  <a:lnTo>
                    <a:pt x="1132698" y="2122925"/>
                  </a:lnTo>
                  <a:lnTo>
                    <a:pt x="1104609" y="2124329"/>
                  </a:lnTo>
                  <a:lnTo>
                    <a:pt x="1077222" y="2124329"/>
                  </a:lnTo>
                  <a:lnTo>
                    <a:pt x="1049133" y="2124329"/>
                  </a:lnTo>
                  <a:lnTo>
                    <a:pt x="1021746" y="2122925"/>
                  </a:lnTo>
                  <a:lnTo>
                    <a:pt x="994359" y="2121520"/>
                  </a:lnTo>
                  <a:lnTo>
                    <a:pt x="966972" y="2119414"/>
                  </a:lnTo>
                  <a:lnTo>
                    <a:pt x="939585" y="2115902"/>
                  </a:lnTo>
                  <a:lnTo>
                    <a:pt x="912900" y="2111689"/>
                  </a:lnTo>
                  <a:lnTo>
                    <a:pt x="886215" y="2108178"/>
                  </a:lnTo>
                  <a:lnTo>
                    <a:pt x="860233" y="2102560"/>
                  </a:lnTo>
                  <a:lnTo>
                    <a:pt x="833548" y="2096942"/>
                  </a:lnTo>
                  <a:lnTo>
                    <a:pt x="807566" y="2090622"/>
                  </a:lnTo>
                  <a:lnTo>
                    <a:pt x="782285" y="2082898"/>
                  </a:lnTo>
                  <a:lnTo>
                    <a:pt x="757005" y="2075875"/>
                  </a:lnTo>
                  <a:lnTo>
                    <a:pt x="731022" y="2067449"/>
                  </a:lnTo>
                  <a:lnTo>
                    <a:pt x="706444" y="2059022"/>
                  </a:lnTo>
                  <a:lnTo>
                    <a:pt x="681866" y="2049191"/>
                  </a:lnTo>
                  <a:lnTo>
                    <a:pt x="657991" y="2040062"/>
                  </a:lnTo>
                  <a:lnTo>
                    <a:pt x="633412" y="2029528"/>
                  </a:lnTo>
                  <a:lnTo>
                    <a:pt x="610239" y="2018292"/>
                  </a:lnTo>
                  <a:lnTo>
                    <a:pt x="587065" y="2007057"/>
                  </a:lnTo>
                  <a:lnTo>
                    <a:pt x="563892" y="1994417"/>
                  </a:lnTo>
                  <a:lnTo>
                    <a:pt x="540718" y="1981074"/>
                  </a:lnTo>
                  <a:lnTo>
                    <a:pt x="518247" y="1968434"/>
                  </a:lnTo>
                  <a:lnTo>
                    <a:pt x="496478" y="1954390"/>
                  </a:lnTo>
                  <a:lnTo>
                    <a:pt x="474708" y="1940345"/>
                  </a:lnTo>
                  <a:lnTo>
                    <a:pt x="453642" y="1926300"/>
                  </a:lnTo>
                  <a:lnTo>
                    <a:pt x="432575" y="1910149"/>
                  </a:lnTo>
                  <a:lnTo>
                    <a:pt x="411508" y="1894700"/>
                  </a:lnTo>
                  <a:lnTo>
                    <a:pt x="391143" y="1877846"/>
                  </a:lnTo>
                  <a:lnTo>
                    <a:pt x="372183" y="1861695"/>
                  </a:lnTo>
                  <a:lnTo>
                    <a:pt x="352520" y="1844139"/>
                  </a:lnTo>
                  <a:lnTo>
                    <a:pt x="333560" y="1827286"/>
                  </a:lnTo>
                  <a:lnTo>
                    <a:pt x="315302" y="1809028"/>
                  </a:lnTo>
                  <a:lnTo>
                    <a:pt x="297044" y="1790770"/>
                  </a:lnTo>
                  <a:lnTo>
                    <a:pt x="278786" y="1771810"/>
                  </a:lnTo>
                  <a:lnTo>
                    <a:pt x="262635" y="1752147"/>
                  </a:lnTo>
                  <a:lnTo>
                    <a:pt x="245781" y="1731783"/>
                  </a:lnTo>
                  <a:lnTo>
                    <a:pt x="229630" y="1712120"/>
                  </a:lnTo>
                  <a:lnTo>
                    <a:pt x="214181" y="1691755"/>
                  </a:lnTo>
                  <a:lnTo>
                    <a:pt x="198030" y="1670689"/>
                  </a:lnTo>
                  <a:lnTo>
                    <a:pt x="183283" y="1649622"/>
                  </a:lnTo>
                  <a:lnTo>
                    <a:pt x="169238" y="1627853"/>
                  </a:lnTo>
                  <a:lnTo>
                    <a:pt x="155896" y="1605381"/>
                  </a:lnTo>
                  <a:lnTo>
                    <a:pt x="141851" y="1582910"/>
                  </a:lnTo>
                  <a:lnTo>
                    <a:pt x="129211" y="1560438"/>
                  </a:lnTo>
                  <a:lnTo>
                    <a:pt x="117273" y="1537265"/>
                  </a:lnTo>
                  <a:lnTo>
                    <a:pt x="106038" y="1514091"/>
                  </a:lnTo>
                  <a:lnTo>
                    <a:pt x="94802" y="1490215"/>
                  </a:lnTo>
                  <a:lnTo>
                    <a:pt x="84269" y="1466340"/>
                  </a:lnTo>
                  <a:lnTo>
                    <a:pt x="73735" y="1442464"/>
                  </a:lnTo>
                  <a:lnTo>
                    <a:pt x="65308" y="1417886"/>
                  </a:lnTo>
                  <a:lnTo>
                    <a:pt x="56179" y="1393308"/>
                  </a:lnTo>
                  <a:lnTo>
                    <a:pt x="47753" y="1367325"/>
                  </a:lnTo>
                  <a:lnTo>
                    <a:pt x="40028" y="1342045"/>
                  </a:lnTo>
                  <a:lnTo>
                    <a:pt x="33708" y="1316765"/>
                  </a:lnTo>
                  <a:lnTo>
                    <a:pt x="26686" y="1290080"/>
                  </a:lnTo>
                  <a:lnTo>
                    <a:pt x="21770" y="1264097"/>
                  </a:lnTo>
                  <a:lnTo>
                    <a:pt x="16152" y="1238115"/>
                  </a:lnTo>
                  <a:lnTo>
                    <a:pt x="11939" y="1210728"/>
                  </a:lnTo>
                  <a:lnTo>
                    <a:pt x="8428" y="1184043"/>
                  </a:lnTo>
                  <a:lnTo>
                    <a:pt x="4917" y="1157358"/>
                  </a:lnTo>
                  <a:lnTo>
                    <a:pt x="2810" y="1129971"/>
                  </a:lnTo>
                  <a:lnTo>
                    <a:pt x="703" y="1102584"/>
                  </a:lnTo>
                  <a:lnTo>
                    <a:pt x="1" y="1074495"/>
                  </a:lnTo>
                  <a:lnTo>
                    <a:pt x="1" y="1047108"/>
                  </a:lnTo>
                  <a:lnTo>
                    <a:pt x="0" y="1047108"/>
                  </a:lnTo>
                  <a:close/>
                </a:path>
              </a:pathLst>
            </a:custGeom>
            <a:solidFill>
              <a:srgbClr val="E0E0E0"/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480000" tIns="480000" rIns="480000" bIns="81280" anchor="t" anchorCtr="1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UI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元素的大小、位置、颜色、材质修改，将会标记自身，等待进入重建队列。</a:t>
              </a:r>
            </a:p>
          </p:txBody>
        </p:sp>
        <p:sp>
          <p:nvSpPr>
            <p:cNvPr id="21" name="Freeform: Shape 5"/>
            <p:cNvSpPr>
              <a:spLocks/>
            </p:cNvSpPr>
            <p:nvPr/>
          </p:nvSpPr>
          <p:spPr bwMode="auto">
            <a:xfrm>
              <a:off x="1836063" y="2431801"/>
              <a:ext cx="2393753" cy="1196487"/>
            </a:xfrm>
            <a:custGeom>
              <a:avLst/>
              <a:gdLst>
                <a:gd name="T0" fmla="*/ 1624 w 3069"/>
                <a:gd name="T1" fmla="*/ 381 h 1534"/>
                <a:gd name="T2" fmla="*/ 1768 w 3069"/>
                <a:gd name="T3" fmla="*/ 400 h 1534"/>
                <a:gd name="T4" fmla="*/ 1906 w 3069"/>
                <a:gd name="T5" fmla="*/ 437 h 1534"/>
                <a:gd name="T6" fmla="*/ 2036 w 3069"/>
                <a:gd name="T7" fmla="*/ 490 h 1534"/>
                <a:gd name="T8" fmla="*/ 2159 w 3069"/>
                <a:gd name="T9" fmla="*/ 559 h 1534"/>
                <a:gd name="T10" fmla="*/ 2271 w 3069"/>
                <a:gd name="T11" fmla="*/ 641 h 1534"/>
                <a:gd name="T12" fmla="*/ 2372 w 3069"/>
                <a:gd name="T13" fmla="*/ 736 h 1534"/>
                <a:gd name="T14" fmla="*/ 2462 w 3069"/>
                <a:gd name="T15" fmla="*/ 841 h 1534"/>
                <a:gd name="T16" fmla="*/ 2538 w 3069"/>
                <a:gd name="T17" fmla="*/ 958 h 1534"/>
                <a:gd name="T18" fmla="*/ 2601 w 3069"/>
                <a:gd name="T19" fmla="*/ 1083 h 1534"/>
                <a:gd name="T20" fmla="*/ 2648 w 3069"/>
                <a:gd name="T21" fmla="*/ 1217 h 1534"/>
                <a:gd name="T22" fmla="*/ 2679 w 3069"/>
                <a:gd name="T23" fmla="*/ 1358 h 1534"/>
                <a:gd name="T24" fmla="*/ 2692 w 3069"/>
                <a:gd name="T25" fmla="*/ 1504 h 1534"/>
                <a:gd name="T26" fmla="*/ 3067 w 3069"/>
                <a:gd name="T27" fmla="*/ 1455 h 1534"/>
                <a:gd name="T28" fmla="*/ 3045 w 3069"/>
                <a:gd name="T29" fmla="*/ 1262 h 1534"/>
                <a:gd name="T30" fmla="*/ 3000 w 3069"/>
                <a:gd name="T31" fmla="*/ 1078 h 1534"/>
                <a:gd name="T32" fmla="*/ 2933 w 3069"/>
                <a:gd name="T33" fmla="*/ 903 h 1534"/>
                <a:gd name="T34" fmla="*/ 2846 w 3069"/>
                <a:gd name="T35" fmla="*/ 739 h 1534"/>
                <a:gd name="T36" fmla="*/ 2742 w 3069"/>
                <a:gd name="T37" fmla="*/ 587 h 1534"/>
                <a:gd name="T38" fmla="*/ 2619 w 3069"/>
                <a:gd name="T39" fmla="*/ 449 h 1534"/>
                <a:gd name="T40" fmla="*/ 2482 w 3069"/>
                <a:gd name="T41" fmla="*/ 327 h 1534"/>
                <a:gd name="T42" fmla="*/ 2330 w 3069"/>
                <a:gd name="T43" fmla="*/ 222 h 1534"/>
                <a:gd name="T44" fmla="*/ 2166 w 3069"/>
                <a:gd name="T45" fmla="*/ 135 h 1534"/>
                <a:gd name="T46" fmla="*/ 1990 w 3069"/>
                <a:gd name="T47" fmla="*/ 69 h 1534"/>
                <a:gd name="T48" fmla="*/ 1806 w 3069"/>
                <a:gd name="T49" fmla="*/ 23 h 1534"/>
                <a:gd name="T50" fmla="*/ 1614 w 3069"/>
                <a:gd name="T51" fmla="*/ 2 h 1534"/>
                <a:gd name="T52" fmla="*/ 1455 w 3069"/>
                <a:gd name="T53" fmla="*/ 2 h 1534"/>
                <a:gd name="T54" fmla="*/ 1263 w 3069"/>
                <a:gd name="T55" fmla="*/ 23 h 1534"/>
                <a:gd name="T56" fmla="*/ 1079 w 3069"/>
                <a:gd name="T57" fmla="*/ 69 h 1534"/>
                <a:gd name="T58" fmla="*/ 903 w 3069"/>
                <a:gd name="T59" fmla="*/ 135 h 1534"/>
                <a:gd name="T60" fmla="*/ 739 w 3069"/>
                <a:gd name="T61" fmla="*/ 222 h 1534"/>
                <a:gd name="T62" fmla="*/ 587 w 3069"/>
                <a:gd name="T63" fmla="*/ 327 h 1534"/>
                <a:gd name="T64" fmla="*/ 450 w 3069"/>
                <a:gd name="T65" fmla="*/ 449 h 1534"/>
                <a:gd name="T66" fmla="*/ 327 w 3069"/>
                <a:gd name="T67" fmla="*/ 587 h 1534"/>
                <a:gd name="T68" fmla="*/ 223 w 3069"/>
                <a:gd name="T69" fmla="*/ 739 h 1534"/>
                <a:gd name="T70" fmla="*/ 135 w 3069"/>
                <a:gd name="T71" fmla="*/ 903 h 1534"/>
                <a:gd name="T72" fmla="*/ 69 w 3069"/>
                <a:gd name="T73" fmla="*/ 1078 h 1534"/>
                <a:gd name="T74" fmla="*/ 25 w 3069"/>
                <a:gd name="T75" fmla="*/ 1262 h 1534"/>
                <a:gd name="T76" fmla="*/ 2 w 3069"/>
                <a:gd name="T77" fmla="*/ 1455 h 1534"/>
                <a:gd name="T78" fmla="*/ 377 w 3069"/>
                <a:gd name="T79" fmla="*/ 1504 h 1534"/>
                <a:gd name="T80" fmla="*/ 390 w 3069"/>
                <a:gd name="T81" fmla="*/ 1358 h 1534"/>
                <a:gd name="T82" fmla="*/ 421 w 3069"/>
                <a:gd name="T83" fmla="*/ 1217 h 1534"/>
                <a:gd name="T84" fmla="*/ 468 w 3069"/>
                <a:gd name="T85" fmla="*/ 1083 h 1534"/>
                <a:gd name="T86" fmla="*/ 531 w 3069"/>
                <a:gd name="T87" fmla="*/ 958 h 1534"/>
                <a:gd name="T88" fmla="*/ 608 w 3069"/>
                <a:gd name="T89" fmla="*/ 841 h 1534"/>
                <a:gd name="T90" fmla="*/ 697 w 3069"/>
                <a:gd name="T91" fmla="*/ 736 h 1534"/>
                <a:gd name="T92" fmla="*/ 798 w 3069"/>
                <a:gd name="T93" fmla="*/ 641 h 1534"/>
                <a:gd name="T94" fmla="*/ 910 w 3069"/>
                <a:gd name="T95" fmla="*/ 559 h 1534"/>
                <a:gd name="T96" fmla="*/ 1033 w 3069"/>
                <a:gd name="T97" fmla="*/ 490 h 1534"/>
                <a:gd name="T98" fmla="*/ 1163 w 3069"/>
                <a:gd name="T99" fmla="*/ 437 h 1534"/>
                <a:gd name="T100" fmla="*/ 1302 w 3069"/>
                <a:gd name="T101" fmla="*/ 400 h 1534"/>
                <a:gd name="T102" fmla="*/ 1446 w 3069"/>
                <a:gd name="T103" fmla="*/ 381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69" h="1534">
                  <a:moveTo>
                    <a:pt x="1534" y="376"/>
                  </a:moveTo>
                  <a:lnTo>
                    <a:pt x="1534" y="376"/>
                  </a:lnTo>
                  <a:lnTo>
                    <a:pt x="1564" y="377"/>
                  </a:lnTo>
                  <a:lnTo>
                    <a:pt x="1594" y="378"/>
                  </a:lnTo>
                  <a:lnTo>
                    <a:pt x="1624" y="381"/>
                  </a:lnTo>
                  <a:lnTo>
                    <a:pt x="1652" y="383"/>
                  </a:lnTo>
                  <a:lnTo>
                    <a:pt x="1682" y="386"/>
                  </a:lnTo>
                  <a:lnTo>
                    <a:pt x="1711" y="390"/>
                  </a:lnTo>
                  <a:lnTo>
                    <a:pt x="1740" y="394"/>
                  </a:lnTo>
                  <a:lnTo>
                    <a:pt x="1768" y="400"/>
                  </a:lnTo>
                  <a:lnTo>
                    <a:pt x="1796" y="406"/>
                  </a:lnTo>
                  <a:lnTo>
                    <a:pt x="1824" y="414"/>
                  </a:lnTo>
                  <a:lnTo>
                    <a:pt x="1852" y="421"/>
                  </a:lnTo>
                  <a:lnTo>
                    <a:pt x="1878" y="429"/>
                  </a:lnTo>
                  <a:lnTo>
                    <a:pt x="1906" y="437"/>
                  </a:lnTo>
                  <a:lnTo>
                    <a:pt x="1933" y="447"/>
                  </a:lnTo>
                  <a:lnTo>
                    <a:pt x="1958" y="457"/>
                  </a:lnTo>
                  <a:lnTo>
                    <a:pt x="1985" y="468"/>
                  </a:lnTo>
                  <a:lnTo>
                    <a:pt x="2011" y="479"/>
                  </a:lnTo>
                  <a:lnTo>
                    <a:pt x="2036" y="490"/>
                  </a:lnTo>
                  <a:lnTo>
                    <a:pt x="2062" y="503"/>
                  </a:lnTo>
                  <a:lnTo>
                    <a:pt x="2086" y="516"/>
                  </a:lnTo>
                  <a:lnTo>
                    <a:pt x="2111" y="530"/>
                  </a:lnTo>
                  <a:lnTo>
                    <a:pt x="2134" y="545"/>
                  </a:lnTo>
                  <a:lnTo>
                    <a:pt x="2159" y="559"/>
                  </a:lnTo>
                  <a:lnTo>
                    <a:pt x="2181" y="575"/>
                  </a:lnTo>
                  <a:lnTo>
                    <a:pt x="2205" y="591"/>
                  </a:lnTo>
                  <a:lnTo>
                    <a:pt x="2227" y="607"/>
                  </a:lnTo>
                  <a:lnTo>
                    <a:pt x="2249" y="624"/>
                  </a:lnTo>
                  <a:lnTo>
                    <a:pt x="2271" y="641"/>
                  </a:lnTo>
                  <a:lnTo>
                    <a:pt x="2292" y="659"/>
                  </a:lnTo>
                  <a:lnTo>
                    <a:pt x="2312" y="677"/>
                  </a:lnTo>
                  <a:lnTo>
                    <a:pt x="2333" y="696"/>
                  </a:lnTo>
                  <a:lnTo>
                    <a:pt x="2353" y="715"/>
                  </a:lnTo>
                  <a:lnTo>
                    <a:pt x="2372" y="736"/>
                  </a:lnTo>
                  <a:lnTo>
                    <a:pt x="2391" y="756"/>
                  </a:lnTo>
                  <a:lnTo>
                    <a:pt x="2409" y="777"/>
                  </a:lnTo>
                  <a:lnTo>
                    <a:pt x="2427" y="797"/>
                  </a:lnTo>
                  <a:lnTo>
                    <a:pt x="2445" y="820"/>
                  </a:lnTo>
                  <a:lnTo>
                    <a:pt x="2462" y="841"/>
                  </a:lnTo>
                  <a:lnTo>
                    <a:pt x="2479" y="865"/>
                  </a:lnTo>
                  <a:lnTo>
                    <a:pt x="2495" y="887"/>
                  </a:lnTo>
                  <a:lnTo>
                    <a:pt x="2510" y="910"/>
                  </a:lnTo>
                  <a:lnTo>
                    <a:pt x="2524" y="934"/>
                  </a:lnTo>
                  <a:lnTo>
                    <a:pt x="2538" y="958"/>
                  </a:lnTo>
                  <a:lnTo>
                    <a:pt x="2552" y="983"/>
                  </a:lnTo>
                  <a:lnTo>
                    <a:pt x="2565" y="1007"/>
                  </a:lnTo>
                  <a:lnTo>
                    <a:pt x="2578" y="1032"/>
                  </a:lnTo>
                  <a:lnTo>
                    <a:pt x="2589" y="1057"/>
                  </a:lnTo>
                  <a:lnTo>
                    <a:pt x="2601" y="1083"/>
                  </a:lnTo>
                  <a:lnTo>
                    <a:pt x="2612" y="1110"/>
                  </a:lnTo>
                  <a:lnTo>
                    <a:pt x="2621" y="1136"/>
                  </a:lnTo>
                  <a:lnTo>
                    <a:pt x="2631" y="1163"/>
                  </a:lnTo>
                  <a:lnTo>
                    <a:pt x="2640" y="1190"/>
                  </a:lnTo>
                  <a:lnTo>
                    <a:pt x="2648" y="1217"/>
                  </a:lnTo>
                  <a:lnTo>
                    <a:pt x="2656" y="1245"/>
                  </a:lnTo>
                  <a:lnTo>
                    <a:pt x="2662" y="1273"/>
                  </a:lnTo>
                  <a:lnTo>
                    <a:pt x="2668" y="1301"/>
                  </a:lnTo>
                  <a:lnTo>
                    <a:pt x="2674" y="1329"/>
                  </a:lnTo>
                  <a:lnTo>
                    <a:pt x="2679" y="1358"/>
                  </a:lnTo>
                  <a:lnTo>
                    <a:pt x="2682" y="1387"/>
                  </a:lnTo>
                  <a:lnTo>
                    <a:pt x="2685" y="1416"/>
                  </a:lnTo>
                  <a:lnTo>
                    <a:pt x="2689" y="1444"/>
                  </a:lnTo>
                  <a:lnTo>
                    <a:pt x="2691" y="1474"/>
                  </a:lnTo>
                  <a:lnTo>
                    <a:pt x="2692" y="1504"/>
                  </a:lnTo>
                  <a:lnTo>
                    <a:pt x="2692" y="1534"/>
                  </a:lnTo>
                  <a:lnTo>
                    <a:pt x="3069" y="1534"/>
                  </a:lnTo>
                  <a:lnTo>
                    <a:pt x="3069" y="1534"/>
                  </a:lnTo>
                  <a:lnTo>
                    <a:pt x="3068" y="1495"/>
                  </a:lnTo>
                  <a:lnTo>
                    <a:pt x="3067" y="1455"/>
                  </a:lnTo>
                  <a:lnTo>
                    <a:pt x="3064" y="1416"/>
                  </a:lnTo>
                  <a:lnTo>
                    <a:pt x="3061" y="1377"/>
                  </a:lnTo>
                  <a:lnTo>
                    <a:pt x="3056" y="1339"/>
                  </a:lnTo>
                  <a:lnTo>
                    <a:pt x="3051" y="1301"/>
                  </a:lnTo>
                  <a:lnTo>
                    <a:pt x="3045" y="1262"/>
                  </a:lnTo>
                  <a:lnTo>
                    <a:pt x="3037" y="1225"/>
                  </a:lnTo>
                  <a:lnTo>
                    <a:pt x="3030" y="1188"/>
                  </a:lnTo>
                  <a:lnTo>
                    <a:pt x="3020" y="1150"/>
                  </a:lnTo>
                  <a:lnTo>
                    <a:pt x="3011" y="1114"/>
                  </a:lnTo>
                  <a:lnTo>
                    <a:pt x="3000" y="1078"/>
                  </a:lnTo>
                  <a:lnTo>
                    <a:pt x="2988" y="1041"/>
                  </a:lnTo>
                  <a:lnTo>
                    <a:pt x="2975" y="1006"/>
                  </a:lnTo>
                  <a:lnTo>
                    <a:pt x="2963" y="971"/>
                  </a:lnTo>
                  <a:lnTo>
                    <a:pt x="2948" y="937"/>
                  </a:lnTo>
                  <a:lnTo>
                    <a:pt x="2933" y="903"/>
                  </a:lnTo>
                  <a:lnTo>
                    <a:pt x="2918" y="869"/>
                  </a:lnTo>
                  <a:lnTo>
                    <a:pt x="2901" y="836"/>
                  </a:lnTo>
                  <a:lnTo>
                    <a:pt x="2884" y="803"/>
                  </a:lnTo>
                  <a:lnTo>
                    <a:pt x="2866" y="771"/>
                  </a:lnTo>
                  <a:lnTo>
                    <a:pt x="2846" y="739"/>
                  </a:lnTo>
                  <a:lnTo>
                    <a:pt x="2827" y="707"/>
                  </a:lnTo>
                  <a:lnTo>
                    <a:pt x="2807" y="676"/>
                  </a:lnTo>
                  <a:lnTo>
                    <a:pt x="2786" y="646"/>
                  </a:lnTo>
                  <a:lnTo>
                    <a:pt x="2764" y="616"/>
                  </a:lnTo>
                  <a:lnTo>
                    <a:pt x="2742" y="587"/>
                  </a:lnTo>
                  <a:lnTo>
                    <a:pt x="2718" y="559"/>
                  </a:lnTo>
                  <a:lnTo>
                    <a:pt x="2695" y="530"/>
                  </a:lnTo>
                  <a:lnTo>
                    <a:pt x="2671" y="502"/>
                  </a:lnTo>
                  <a:lnTo>
                    <a:pt x="2645" y="475"/>
                  </a:lnTo>
                  <a:lnTo>
                    <a:pt x="2619" y="449"/>
                  </a:lnTo>
                  <a:lnTo>
                    <a:pt x="2593" y="423"/>
                  </a:lnTo>
                  <a:lnTo>
                    <a:pt x="2566" y="399"/>
                  </a:lnTo>
                  <a:lnTo>
                    <a:pt x="2538" y="374"/>
                  </a:lnTo>
                  <a:lnTo>
                    <a:pt x="2511" y="351"/>
                  </a:lnTo>
                  <a:lnTo>
                    <a:pt x="2482" y="327"/>
                  </a:lnTo>
                  <a:lnTo>
                    <a:pt x="2452" y="305"/>
                  </a:lnTo>
                  <a:lnTo>
                    <a:pt x="2423" y="282"/>
                  </a:lnTo>
                  <a:lnTo>
                    <a:pt x="2392" y="262"/>
                  </a:lnTo>
                  <a:lnTo>
                    <a:pt x="2361" y="242"/>
                  </a:lnTo>
                  <a:lnTo>
                    <a:pt x="2330" y="222"/>
                  </a:lnTo>
                  <a:lnTo>
                    <a:pt x="2298" y="204"/>
                  </a:lnTo>
                  <a:lnTo>
                    <a:pt x="2265" y="185"/>
                  </a:lnTo>
                  <a:lnTo>
                    <a:pt x="2233" y="167"/>
                  </a:lnTo>
                  <a:lnTo>
                    <a:pt x="2199" y="151"/>
                  </a:lnTo>
                  <a:lnTo>
                    <a:pt x="2166" y="135"/>
                  </a:lnTo>
                  <a:lnTo>
                    <a:pt x="2132" y="120"/>
                  </a:lnTo>
                  <a:lnTo>
                    <a:pt x="2097" y="107"/>
                  </a:lnTo>
                  <a:lnTo>
                    <a:pt x="2062" y="93"/>
                  </a:lnTo>
                  <a:lnTo>
                    <a:pt x="2027" y="81"/>
                  </a:lnTo>
                  <a:lnTo>
                    <a:pt x="1990" y="69"/>
                  </a:lnTo>
                  <a:lnTo>
                    <a:pt x="1954" y="59"/>
                  </a:lnTo>
                  <a:lnTo>
                    <a:pt x="1918" y="48"/>
                  </a:lnTo>
                  <a:lnTo>
                    <a:pt x="1881" y="39"/>
                  </a:lnTo>
                  <a:lnTo>
                    <a:pt x="1843" y="31"/>
                  </a:lnTo>
                  <a:lnTo>
                    <a:pt x="1806" y="23"/>
                  </a:lnTo>
                  <a:lnTo>
                    <a:pt x="1769" y="18"/>
                  </a:lnTo>
                  <a:lnTo>
                    <a:pt x="1730" y="12"/>
                  </a:lnTo>
                  <a:lnTo>
                    <a:pt x="1692" y="7"/>
                  </a:lnTo>
                  <a:lnTo>
                    <a:pt x="1652" y="4"/>
                  </a:lnTo>
                  <a:lnTo>
                    <a:pt x="1614" y="2"/>
                  </a:lnTo>
                  <a:lnTo>
                    <a:pt x="1575" y="0"/>
                  </a:lnTo>
                  <a:lnTo>
                    <a:pt x="1534" y="0"/>
                  </a:lnTo>
                  <a:lnTo>
                    <a:pt x="1534" y="0"/>
                  </a:lnTo>
                  <a:lnTo>
                    <a:pt x="1495" y="0"/>
                  </a:lnTo>
                  <a:lnTo>
                    <a:pt x="1455" y="2"/>
                  </a:lnTo>
                  <a:lnTo>
                    <a:pt x="1417" y="4"/>
                  </a:lnTo>
                  <a:lnTo>
                    <a:pt x="1377" y="7"/>
                  </a:lnTo>
                  <a:lnTo>
                    <a:pt x="1339" y="12"/>
                  </a:lnTo>
                  <a:lnTo>
                    <a:pt x="1301" y="18"/>
                  </a:lnTo>
                  <a:lnTo>
                    <a:pt x="1263" y="23"/>
                  </a:lnTo>
                  <a:lnTo>
                    <a:pt x="1225" y="31"/>
                  </a:lnTo>
                  <a:lnTo>
                    <a:pt x="1188" y="39"/>
                  </a:lnTo>
                  <a:lnTo>
                    <a:pt x="1151" y="48"/>
                  </a:lnTo>
                  <a:lnTo>
                    <a:pt x="1114" y="59"/>
                  </a:lnTo>
                  <a:lnTo>
                    <a:pt x="1079" y="69"/>
                  </a:lnTo>
                  <a:lnTo>
                    <a:pt x="1043" y="81"/>
                  </a:lnTo>
                  <a:lnTo>
                    <a:pt x="1007" y="93"/>
                  </a:lnTo>
                  <a:lnTo>
                    <a:pt x="972" y="107"/>
                  </a:lnTo>
                  <a:lnTo>
                    <a:pt x="937" y="120"/>
                  </a:lnTo>
                  <a:lnTo>
                    <a:pt x="903" y="135"/>
                  </a:lnTo>
                  <a:lnTo>
                    <a:pt x="870" y="151"/>
                  </a:lnTo>
                  <a:lnTo>
                    <a:pt x="836" y="167"/>
                  </a:lnTo>
                  <a:lnTo>
                    <a:pt x="803" y="185"/>
                  </a:lnTo>
                  <a:lnTo>
                    <a:pt x="771" y="204"/>
                  </a:lnTo>
                  <a:lnTo>
                    <a:pt x="739" y="222"/>
                  </a:lnTo>
                  <a:lnTo>
                    <a:pt x="708" y="242"/>
                  </a:lnTo>
                  <a:lnTo>
                    <a:pt x="677" y="262"/>
                  </a:lnTo>
                  <a:lnTo>
                    <a:pt x="646" y="282"/>
                  </a:lnTo>
                  <a:lnTo>
                    <a:pt x="616" y="305"/>
                  </a:lnTo>
                  <a:lnTo>
                    <a:pt x="587" y="327"/>
                  </a:lnTo>
                  <a:lnTo>
                    <a:pt x="559" y="351"/>
                  </a:lnTo>
                  <a:lnTo>
                    <a:pt x="531" y="374"/>
                  </a:lnTo>
                  <a:lnTo>
                    <a:pt x="503" y="399"/>
                  </a:lnTo>
                  <a:lnTo>
                    <a:pt x="477" y="423"/>
                  </a:lnTo>
                  <a:lnTo>
                    <a:pt x="450" y="449"/>
                  </a:lnTo>
                  <a:lnTo>
                    <a:pt x="424" y="475"/>
                  </a:lnTo>
                  <a:lnTo>
                    <a:pt x="399" y="502"/>
                  </a:lnTo>
                  <a:lnTo>
                    <a:pt x="374" y="530"/>
                  </a:lnTo>
                  <a:lnTo>
                    <a:pt x="351" y="559"/>
                  </a:lnTo>
                  <a:lnTo>
                    <a:pt x="327" y="587"/>
                  </a:lnTo>
                  <a:lnTo>
                    <a:pt x="305" y="616"/>
                  </a:lnTo>
                  <a:lnTo>
                    <a:pt x="284" y="646"/>
                  </a:lnTo>
                  <a:lnTo>
                    <a:pt x="262" y="676"/>
                  </a:lnTo>
                  <a:lnTo>
                    <a:pt x="242" y="707"/>
                  </a:lnTo>
                  <a:lnTo>
                    <a:pt x="223" y="739"/>
                  </a:lnTo>
                  <a:lnTo>
                    <a:pt x="204" y="771"/>
                  </a:lnTo>
                  <a:lnTo>
                    <a:pt x="185" y="803"/>
                  </a:lnTo>
                  <a:lnTo>
                    <a:pt x="168" y="836"/>
                  </a:lnTo>
                  <a:lnTo>
                    <a:pt x="151" y="869"/>
                  </a:lnTo>
                  <a:lnTo>
                    <a:pt x="135" y="903"/>
                  </a:lnTo>
                  <a:lnTo>
                    <a:pt x="120" y="937"/>
                  </a:lnTo>
                  <a:lnTo>
                    <a:pt x="107" y="971"/>
                  </a:lnTo>
                  <a:lnTo>
                    <a:pt x="94" y="1006"/>
                  </a:lnTo>
                  <a:lnTo>
                    <a:pt x="81" y="1041"/>
                  </a:lnTo>
                  <a:lnTo>
                    <a:pt x="69" y="1078"/>
                  </a:lnTo>
                  <a:lnTo>
                    <a:pt x="59" y="1114"/>
                  </a:lnTo>
                  <a:lnTo>
                    <a:pt x="49" y="1150"/>
                  </a:lnTo>
                  <a:lnTo>
                    <a:pt x="39" y="1188"/>
                  </a:lnTo>
                  <a:lnTo>
                    <a:pt x="32" y="1225"/>
                  </a:lnTo>
                  <a:lnTo>
                    <a:pt x="25" y="1262"/>
                  </a:lnTo>
                  <a:lnTo>
                    <a:pt x="18" y="1301"/>
                  </a:lnTo>
                  <a:lnTo>
                    <a:pt x="13" y="1339"/>
                  </a:lnTo>
                  <a:lnTo>
                    <a:pt x="9" y="1377"/>
                  </a:lnTo>
                  <a:lnTo>
                    <a:pt x="5" y="1416"/>
                  </a:lnTo>
                  <a:lnTo>
                    <a:pt x="2" y="1455"/>
                  </a:lnTo>
                  <a:lnTo>
                    <a:pt x="1" y="1495"/>
                  </a:lnTo>
                  <a:lnTo>
                    <a:pt x="0" y="1534"/>
                  </a:lnTo>
                  <a:lnTo>
                    <a:pt x="377" y="1534"/>
                  </a:lnTo>
                  <a:lnTo>
                    <a:pt x="377" y="1534"/>
                  </a:lnTo>
                  <a:lnTo>
                    <a:pt x="377" y="1504"/>
                  </a:lnTo>
                  <a:lnTo>
                    <a:pt x="378" y="1474"/>
                  </a:lnTo>
                  <a:lnTo>
                    <a:pt x="381" y="1444"/>
                  </a:lnTo>
                  <a:lnTo>
                    <a:pt x="383" y="1416"/>
                  </a:lnTo>
                  <a:lnTo>
                    <a:pt x="387" y="1387"/>
                  </a:lnTo>
                  <a:lnTo>
                    <a:pt x="390" y="1358"/>
                  </a:lnTo>
                  <a:lnTo>
                    <a:pt x="396" y="1329"/>
                  </a:lnTo>
                  <a:lnTo>
                    <a:pt x="401" y="1301"/>
                  </a:lnTo>
                  <a:lnTo>
                    <a:pt x="407" y="1273"/>
                  </a:lnTo>
                  <a:lnTo>
                    <a:pt x="414" y="1245"/>
                  </a:lnTo>
                  <a:lnTo>
                    <a:pt x="421" y="1217"/>
                  </a:lnTo>
                  <a:lnTo>
                    <a:pt x="430" y="1190"/>
                  </a:lnTo>
                  <a:lnTo>
                    <a:pt x="438" y="1163"/>
                  </a:lnTo>
                  <a:lnTo>
                    <a:pt x="448" y="1136"/>
                  </a:lnTo>
                  <a:lnTo>
                    <a:pt x="457" y="1110"/>
                  </a:lnTo>
                  <a:lnTo>
                    <a:pt x="468" y="1083"/>
                  </a:lnTo>
                  <a:lnTo>
                    <a:pt x="480" y="1057"/>
                  </a:lnTo>
                  <a:lnTo>
                    <a:pt x="491" y="1032"/>
                  </a:lnTo>
                  <a:lnTo>
                    <a:pt x="504" y="1007"/>
                  </a:lnTo>
                  <a:lnTo>
                    <a:pt x="517" y="983"/>
                  </a:lnTo>
                  <a:lnTo>
                    <a:pt x="531" y="958"/>
                  </a:lnTo>
                  <a:lnTo>
                    <a:pt x="545" y="934"/>
                  </a:lnTo>
                  <a:lnTo>
                    <a:pt x="560" y="910"/>
                  </a:lnTo>
                  <a:lnTo>
                    <a:pt x="575" y="887"/>
                  </a:lnTo>
                  <a:lnTo>
                    <a:pt x="591" y="865"/>
                  </a:lnTo>
                  <a:lnTo>
                    <a:pt x="608" y="841"/>
                  </a:lnTo>
                  <a:lnTo>
                    <a:pt x="624" y="820"/>
                  </a:lnTo>
                  <a:lnTo>
                    <a:pt x="642" y="797"/>
                  </a:lnTo>
                  <a:lnTo>
                    <a:pt x="660" y="777"/>
                  </a:lnTo>
                  <a:lnTo>
                    <a:pt x="678" y="756"/>
                  </a:lnTo>
                  <a:lnTo>
                    <a:pt x="697" y="736"/>
                  </a:lnTo>
                  <a:lnTo>
                    <a:pt x="716" y="715"/>
                  </a:lnTo>
                  <a:lnTo>
                    <a:pt x="736" y="696"/>
                  </a:lnTo>
                  <a:lnTo>
                    <a:pt x="757" y="677"/>
                  </a:lnTo>
                  <a:lnTo>
                    <a:pt x="777" y="659"/>
                  </a:lnTo>
                  <a:lnTo>
                    <a:pt x="798" y="641"/>
                  </a:lnTo>
                  <a:lnTo>
                    <a:pt x="820" y="624"/>
                  </a:lnTo>
                  <a:lnTo>
                    <a:pt x="842" y="607"/>
                  </a:lnTo>
                  <a:lnTo>
                    <a:pt x="865" y="591"/>
                  </a:lnTo>
                  <a:lnTo>
                    <a:pt x="887" y="575"/>
                  </a:lnTo>
                  <a:lnTo>
                    <a:pt x="910" y="559"/>
                  </a:lnTo>
                  <a:lnTo>
                    <a:pt x="935" y="545"/>
                  </a:lnTo>
                  <a:lnTo>
                    <a:pt x="958" y="530"/>
                  </a:lnTo>
                  <a:lnTo>
                    <a:pt x="983" y="516"/>
                  </a:lnTo>
                  <a:lnTo>
                    <a:pt x="1007" y="503"/>
                  </a:lnTo>
                  <a:lnTo>
                    <a:pt x="1033" y="490"/>
                  </a:lnTo>
                  <a:lnTo>
                    <a:pt x="1059" y="479"/>
                  </a:lnTo>
                  <a:lnTo>
                    <a:pt x="1084" y="468"/>
                  </a:lnTo>
                  <a:lnTo>
                    <a:pt x="1110" y="457"/>
                  </a:lnTo>
                  <a:lnTo>
                    <a:pt x="1136" y="447"/>
                  </a:lnTo>
                  <a:lnTo>
                    <a:pt x="1163" y="437"/>
                  </a:lnTo>
                  <a:lnTo>
                    <a:pt x="1191" y="429"/>
                  </a:lnTo>
                  <a:lnTo>
                    <a:pt x="1217" y="421"/>
                  </a:lnTo>
                  <a:lnTo>
                    <a:pt x="1245" y="414"/>
                  </a:lnTo>
                  <a:lnTo>
                    <a:pt x="1273" y="406"/>
                  </a:lnTo>
                  <a:lnTo>
                    <a:pt x="1302" y="400"/>
                  </a:lnTo>
                  <a:lnTo>
                    <a:pt x="1329" y="394"/>
                  </a:lnTo>
                  <a:lnTo>
                    <a:pt x="1358" y="390"/>
                  </a:lnTo>
                  <a:lnTo>
                    <a:pt x="1387" y="386"/>
                  </a:lnTo>
                  <a:lnTo>
                    <a:pt x="1416" y="383"/>
                  </a:lnTo>
                  <a:lnTo>
                    <a:pt x="1446" y="381"/>
                  </a:lnTo>
                  <a:lnTo>
                    <a:pt x="1475" y="378"/>
                  </a:lnTo>
                  <a:lnTo>
                    <a:pt x="1504" y="377"/>
                  </a:lnTo>
                  <a:lnTo>
                    <a:pt x="1534" y="376"/>
                  </a:lnTo>
                  <a:lnTo>
                    <a:pt x="1534" y="376"/>
                  </a:ln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2" name="Freeform: Shape 6"/>
            <p:cNvSpPr>
              <a:spLocks/>
            </p:cNvSpPr>
            <p:nvPr/>
          </p:nvSpPr>
          <p:spPr bwMode="auto">
            <a:xfrm>
              <a:off x="8134584" y="3628288"/>
              <a:ext cx="2392973" cy="1196487"/>
            </a:xfrm>
            <a:custGeom>
              <a:avLst/>
              <a:gdLst>
                <a:gd name="T0" fmla="*/ 1444 w 3068"/>
                <a:gd name="T1" fmla="*/ 1153 h 1534"/>
                <a:gd name="T2" fmla="*/ 1300 w 3068"/>
                <a:gd name="T3" fmla="*/ 1134 h 1534"/>
                <a:gd name="T4" fmla="*/ 1163 w 3068"/>
                <a:gd name="T5" fmla="*/ 1097 h 1534"/>
                <a:gd name="T6" fmla="*/ 1032 w 3068"/>
                <a:gd name="T7" fmla="*/ 1044 h 1534"/>
                <a:gd name="T8" fmla="*/ 910 w 3068"/>
                <a:gd name="T9" fmla="*/ 975 h 1534"/>
                <a:gd name="T10" fmla="*/ 797 w 3068"/>
                <a:gd name="T11" fmla="*/ 893 h 1534"/>
                <a:gd name="T12" fmla="*/ 696 w 3068"/>
                <a:gd name="T13" fmla="*/ 798 h 1534"/>
                <a:gd name="T14" fmla="*/ 606 w 3068"/>
                <a:gd name="T15" fmla="*/ 693 h 1534"/>
                <a:gd name="T16" fmla="*/ 530 w 3068"/>
                <a:gd name="T17" fmla="*/ 576 h 1534"/>
                <a:gd name="T18" fmla="*/ 467 w 3068"/>
                <a:gd name="T19" fmla="*/ 451 h 1534"/>
                <a:gd name="T20" fmla="*/ 420 w 3068"/>
                <a:gd name="T21" fmla="*/ 317 h 1534"/>
                <a:gd name="T22" fmla="*/ 390 w 3068"/>
                <a:gd name="T23" fmla="*/ 176 h 1534"/>
                <a:gd name="T24" fmla="*/ 376 w 3068"/>
                <a:gd name="T25" fmla="*/ 30 h 1534"/>
                <a:gd name="T26" fmla="*/ 1 w 3068"/>
                <a:gd name="T27" fmla="*/ 79 h 1534"/>
                <a:gd name="T28" fmla="*/ 23 w 3068"/>
                <a:gd name="T29" fmla="*/ 272 h 1534"/>
                <a:gd name="T30" fmla="*/ 68 w 3068"/>
                <a:gd name="T31" fmla="*/ 456 h 1534"/>
                <a:gd name="T32" fmla="*/ 135 w 3068"/>
                <a:gd name="T33" fmla="*/ 631 h 1534"/>
                <a:gd name="T34" fmla="*/ 222 w 3068"/>
                <a:gd name="T35" fmla="*/ 795 h 1534"/>
                <a:gd name="T36" fmla="*/ 327 w 3068"/>
                <a:gd name="T37" fmla="*/ 947 h 1534"/>
                <a:gd name="T38" fmla="*/ 449 w 3068"/>
                <a:gd name="T39" fmla="*/ 1085 h 1534"/>
                <a:gd name="T40" fmla="*/ 586 w 3068"/>
                <a:gd name="T41" fmla="*/ 1207 h 1534"/>
                <a:gd name="T42" fmla="*/ 738 w 3068"/>
                <a:gd name="T43" fmla="*/ 1312 h 1534"/>
                <a:gd name="T44" fmla="*/ 902 w 3068"/>
                <a:gd name="T45" fmla="*/ 1399 h 1534"/>
                <a:gd name="T46" fmla="*/ 1078 w 3068"/>
                <a:gd name="T47" fmla="*/ 1465 h 1534"/>
                <a:gd name="T48" fmla="*/ 1262 w 3068"/>
                <a:gd name="T49" fmla="*/ 1511 h 1534"/>
                <a:gd name="T50" fmla="*/ 1455 w 3068"/>
                <a:gd name="T51" fmla="*/ 1532 h 1534"/>
                <a:gd name="T52" fmla="*/ 1613 w 3068"/>
                <a:gd name="T53" fmla="*/ 1532 h 1534"/>
                <a:gd name="T54" fmla="*/ 1805 w 3068"/>
                <a:gd name="T55" fmla="*/ 1511 h 1534"/>
                <a:gd name="T56" fmla="*/ 1990 w 3068"/>
                <a:gd name="T57" fmla="*/ 1465 h 1534"/>
                <a:gd name="T58" fmla="*/ 2165 w 3068"/>
                <a:gd name="T59" fmla="*/ 1399 h 1534"/>
                <a:gd name="T60" fmla="*/ 2329 w 3068"/>
                <a:gd name="T61" fmla="*/ 1312 h 1534"/>
                <a:gd name="T62" fmla="*/ 2481 w 3068"/>
                <a:gd name="T63" fmla="*/ 1207 h 1534"/>
                <a:gd name="T64" fmla="*/ 2618 w 3068"/>
                <a:gd name="T65" fmla="*/ 1085 h 1534"/>
                <a:gd name="T66" fmla="*/ 2741 w 3068"/>
                <a:gd name="T67" fmla="*/ 947 h 1534"/>
                <a:gd name="T68" fmla="*/ 2845 w 3068"/>
                <a:gd name="T69" fmla="*/ 795 h 1534"/>
                <a:gd name="T70" fmla="*/ 2933 w 3068"/>
                <a:gd name="T71" fmla="*/ 631 h 1534"/>
                <a:gd name="T72" fmla="*/ 2999 w 3068"/>
                <a:gd name="T73" fmla="*/ 456 h 1534"/>
                <a:gd name="T74" fmla="*/ 3043 w 3068"/>
                <a:gd name="T75" fmla="*/ 272 h 1534"/>
                <a:gd name="T76" fmla="*/ 3066 w 3068"/>
                <a:gd name="T77" fmla="*/ 79 h 1534"/>
                <a:gd name="T78" fmla="*/ 2691 w 3068"/>
                <a:gd name="T79" fmla="*/ 30 h 1534"/>
                <a:gd name="T80" fmla="*/ 2678 w 3068"/>
                <a:gd name="T81" fmla="*/ 176 h 1534"/>
                <a:gd name="T82" fmla="*/ 2647 w 3068"/>
                <a:gd name="T83" fmla="*/ 317 h 1534"/>
                <a:gd name="T84" fmla="*/ 2600 w 3068"/>
                <a:gd name="T85" fmla="*/ 451 h 1534"/>
                <a:gd name="T86" fmla="*/ 2537 w 3068"/>
                <a:gd name="T87" fmla="*/ 576 h 1534"/>
                <a:gd name="T88" fmla="*/ 2461 w 3068"/>
                <a:gd name="T89" fmla="*/ 693 h 1534"/>
                <a:gd name="T90" fmla="*/ 2372 w 3068"/>
                <a:gd name="T91" fmla="*/ 798 h 1534"/>
                <a:gd name="T92" fmla="*/ 2270 w 3068"/>
                <a:gd name="T93" fmla="*/ 893 h 1534"/>
                <a:gd name="T94" fmla="*/ 2158 w 3068"/>
                <a:gd name="T95" fmla="*/ 975 h 1534"/>
                <a:gd name="T96" fmla="*/ 2035 w 3068"/>
                <a:gd name="T97" fmla="*/ 1044 h 1534"/>
                <a:gd name="T98" fmla="*/ 1905 w 3068"/>
                <a:gd name="T99" fmla="*/ 1097 h 1534"/>
                <a:gd name="T100" fmla="*/ 1766 w 3068"/>
                <a:gd name="T101" fmla="*/ 1134 h 1534"/>
                <a:gd name="T102" fmla="*/ 1622 w 3068"/>
                <a:gd name="T103" fmla="*/ 1153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68" h="1534">
                  <a:moveTo>
                    <a:pt x="1534" y="1158"/>
                  </a:moveTo>
                  <a:lnTo>
                    <a:pt x="1534" y="1158"/>
                  </a:lnTo>
                  <a:lnTo>
                    <a:pt x="1504" y="1157"/>
                  </a:lnTo>
                  <a:lnTo>
                    <a:pt x="1474" y="1156"/>
                  </a:lnTo>
                  <a:lnTo>
                    <a:pt x="1444" y="1153"/>
                  </a:lnTo>
                  <a:lnTo>
                    <a:pt x="1416" y="1151"/>
                  </a:lnTo>
                  <a:lnTo>
                    <a:pt x="1386" y="1148"/>
                  </a:lnTo>
                  <a:lnTo>
                    <a:pt x="1357" y="1144"/>
                  </a:lnTo>
                  <a:lnTo>
                    <a:pt x="1329" y="1140"/>
                  </a:lnTo>
                  <a:lnTo>
                    <a:pt x="1300" y="1134"/>
                  </a:lnTo>
                  <a:lnTo>
                    <a:pt x="1273" y="1128"/>
                  </a:lnTo>
                  <a:lnTo>
                    <a:pt x="1244" y="1120"/>
                  </a:lnTo>
                  <a:lnTo>
                    <a:pt x="1217" y="1113"/>
                  </a:lnTo>
                  <a:lnTo>
                    <a:pt x="1190" y="1105"/>
                  </a:lnTo>
                  <a:lnTo>
                    <a:pt x="1163" y="1097"/>
                  </a:lnTo>
                  <a:lnTo>
                    <a:pt x="1135" y="1087"/>
                  </a:lnTo>
                  <a:lnTo>
                    <a:pt x="1110" y="1077"/>
                  </a:lnTo>
                  <a:lnTo>
                    <a:pt x="1083" y="1066"/>
                  </a:lnTo>
                  <a:lnTo>
                    <a:pt x="1057" y="1055"/>
                  </a:lnTo>
                  <a:lnTo>
                    <a:pt x="1032" y="1044"/>
                  </a:lnTo>
                  <a:lnTo>
                    <a:pt x="1006" y="1031"/>
                  </a:lnTo>
                  <a:lnTo>
                    <a:pt x="982" y="1018"/>
                  </a:lnTo>
                  <a:lnTo>
                    <a:pt x="957" y="1004"/>
                  </a:lnTo>
                  <a:lnTo>
                    <a:pt x="934" y="989"/>
                  </a:lnTo>
                  <a:lnTo>
                    <a:pt x="910" y="975"/>
                  </a:lnTo>
                  <a:lnTo>
                    <a:pt x="887" y="959"/>
                  </a:lnTo>
                  <a:lnTo>
                    <a:pt x="863" y="943"/>
                  </a:lnTo>
                  <a:lnTo>
                    <a:pt x="841" y="927"/>
                  </a:lnTo>
                  <a:lnTo>
                    <a:pt x="819" y="910"/>
                  </a:lnTo>
                  <a:lnTo>
                    <a:pt x="797" y="893"/>
                  </a:lnTo>
                  <a:lnTo>
                    <a:pt x="776" y="875"/>
                  </a:lnTo>
                  <a:lnTo>
                    <a:pt x="756" y="857"/>
                  </a:lnTo>
                  <a:lnTo>
                    <a:pt x="735" y="838"/>
                  </a:lnTo>
                  <a:lnTo>
                    <a:pt x="715" y="819"/>
                  </a:lnTo>
                  <a:lnTo>
                    <a:pt x="696" y="798"/>
                  </a:lnTo>
                  <a:lnTo>
                    <a:pt x="677" y="778"/>
                  </a:lnTo>
                  <a:lnTo>
                    <a:pt x="659" y="757"/>
                  </a:lnTo>
                  <a:lnTo>
                    <a:pt x="641" y="737"/>
                  </a:lnTo>
                  <a:lnTo>
                    <a:pt x="623" y="714"/>
                  </a:lnTo>
                  <a:lnTo>
                    <a:pt x="606" y="693"/>
                  </a:lnTo>
                  <a:lnTo>
                    <a:pt x="589" y="669"/>
                  </a:lnTo>
                  <a:lnTo>
                    <a:pt x="574" y="647"/>
                  </a:lnTo>
                  <a:lnTo>
                    <a:pt x="558" y="624"/>
                  </a:lnTo>
                  <a:lnTo>
                    <a:pt x="544" y="600"/>
                  </a:lnTo>
                  <a:lnTo>
                    <a:pt x="530" y="576"/>
                  </a:lnTo>
                  <a:lnTo>
                    <a:pt x="516" y="551"/>
                  </a:lnTo>
                  <a:lnTo>
                    <a:pt x="503" y="527"/>
                  </a:lnTo>
                  <a:lnTo>
                    <a:pt x="490" y="502"/>
                  </a:lnTo>
                  <a:lnTo>
                    <a:pt x="479" y="477"/>
                  </a:lnTo>
                  <a:lnTo>
                    <a:pt x="467" y="451"/>
                  </a:lnTo>
                  <a:lnTo>
                    <a:pt x="456" y="424"/>
                  </a:lnTo>
                  <a:lnTo>
                    <a:pt x="447" y="398"/>
                  </a:lnTo>
                  <a:lnTo>
                    <a:pt x="437" y="371"/>
                  </a:lnTo>
                  <a:lnTo>
                    <a:pt x="428" y="344"/>
                  </a:lnTo>
                  <a:lnTo>
                    <a:pt x="420" y="317"/>
                  </a:lnTo>
                  <a:lnTo>
                    <a:pt x="412" y="289"/>
                  </a:lnTo>
                  <a:lnTo>
                    <a:pt x="406" y="261"/>
                  </a:lnTo>
                  <a:lnTo>
                    <a:pt x="400" y="233"/>
                  </a:lnTo>
                  <a:lnTo>
                    <a:pt x="394" y="205"/>
                  </a:lnTo>
                  <a:lnTo>
                    <a:pt x="390" y="176"/>
                  </a:lnTo>
                  <a:lnTo>
                    <a:pt x="386" y="147"/>
                  </a:lnTo>
                  <a:lnTo>
                    <a:pt x="383" y="118"/>
                  </a:lnTo>
                  <a:lnTo>
                    <a:pt x="379" y="90"/>
                  </a:lnTo>
                  <a:lnTo>
                    <a:pt x="378" y="60"/>
                  </a:lnTo>
                  <a:lnTo>
                    <a:pt x="376" y="30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" y="79"/>
                  </a:lnTo>
                  <a:lnTo>
                    <a:pt x="4" y="118"/>
                  </a:lnTo>
                  <a:lnTo>
                    <a:pt x="7" y="157"/>
                  </a:lnTo>
                  <a:lnTo>
                    <a:pt x="12" y="195"/>
                  </a:lnTo>
                  <a:lnTo>
                    <a:pt x="17" y="233"/>
                  </a:lnTo>
                  <a:lnTo>
                    <a:pt x="23" y="272"/>
                  </a:lnTo>
                  <a:lnTo>
                    <a:pt x="31" y="309"/>
                  </a:lnTo>
                  <a:lnTo>
                    <a:pt x="38" y="346"/>
                  </a:lnTo>
                  <a:lnTo>
                    <a:pt x="48" y="384"/>
                  </a:lnTo>
                  <a:lnTo>
                    <a:pt x="57" y="420"/>
                  </a:lnTo>
                  <a:lnTo>
                    <a:pt x="68" y="456"/>
                  </a:lnTo>
                  <a:lnTo>
                    <a:pt x="80" y="493"/>
                  </a:lnTo>
                  <a:lnTo>
                    <a:pt x="93" y="528"/>
                  </a:lnTo>
                  <a:lnTo>
                    <a:pt x="105" y="563"/>
                  </a:lnTo>
                  <a:lnTo>
                    <a:pt x="120" y="597"/>
                  </a:lnTo>
                  <a:lnTo>
                    <a:pt x="135" y="631"/>
                  </a:lnTo>
                  <a:lnTo>
                    <a:pt x="151" y="665"/>
                  </a:lnTo>
                  <a:lnTo>
                    <a:pt x="167" y="698"/>
                  </a:lnTo>
                  <a:lnTo>
                    <a:pt x="184" y="731"/>
                  </a:lnTo>
                  <a:lnTo>
                    <a:pt x="202" y="763"/>
                  </a:lnTo>
                  <a:lnTo>
                    <a:pt x="222" y="795"/>
                  </a:lnTo>
                  <a:lnTo>
                    <a:pt x="241" y="827"/>
                  </a:lnTo>
                  <a:lnTo>
                    <a:pt x="261" y="858"/>
                  </a:lnTo>
                  <a:lnTo>
                    <a:pt x="282" y="888"/>
                  </a:lnTo>
                  <a:lnTo>
                    <a:pt x="305" y="918"/>
                  </a:lnTo>
                  <a:lnTo>
                    <a:pt x="327" y="947"/>
                  </a:lnTo>
                  <a:lnTo>
                    <a:pt x="350" y="975"/>
                  </a:lnTo>
                  <a:lnTo>
                    <a:pt x="374" y="1004"/>
                  </a:lnTo>
                  <a:lnTo>
                    <a:pt x="397" y="1032"/>
                  </a:lnTo>
                  <a:lnTo>
                    <a:pt x="423" y="1059"/>
                  </a:lnTo>
                  <a:lnTo>
                    <a:pt x="449" y="1085"/>
                  </a:lnTo>
                  <a:lnTo>
                    <a:pt x="475" y="1111"/>
                  </a:lnTo>
                  <a:lnTo>
                    <a:pt x="502" y="1135"/>
                  </a:lnTo>
                  <a:lnTo>
                    <a:pt x="530" y="1160"/>
                  </a:lnTo>
                  <a:lnTo>
                    <a:pt x="557" y="1183"/>
                  </a:lnTo>
                  <a:lnTo>
                    <a:pt x="586" y="1207"/>
                  </a:lnTo>
                  <a:lnTo>
                    <a:pt x="616" y="1229"/>
                  </a:lnTo>
                  <a:lnTo>
                    <a:pt x="646" y="1252"/>
                  </a:lnTo>
                  <a:lnTo>
                    <a:pt x="676" y="1272"/>
                  </a:lnTo>
                  <a:lnTo>
                    <a:pt x="707" y="1292"/>
                  </a:lnTo>
                  <a:lnTo>
                    <a:pt x="738" y="1312"/>
                  </a:lnTo>
                  <a:lnTo>
                    <a:pt x="770" y="1330"/>
                  </a:lnTo>
                  <a:lnTo>
                    <a:pt x="803" y="1349"/>
                  </a:lnTo>
                  <a:lnTo>
                    <a:pt x="836" y="1367"/>
                  </a:lnTo>
                  <a:lnTo>
                    <a:pt x="869" y="1383"/>
                  </a:lnTo>
                  <a:lnTo>
                    <a:pt x="902" y="1399"/>
                  </a:lnTo>
                  <a:lnTo>
                    <a:pt x="937" y="1414"/>
                  </a:lnTo>
                  <a:lnTo>
                    <a:pt x="971" y="1427"/>
                  </a:lnTo>
                  <a:lnTo>
                    <a:pt x="1006" y="1441"/>
                  </a:lnTo>
                  <a:lnTo>
                    <a:pt x="1041" y="1453"/>
                  </a:lnTo>
                  <a:lnTo>
                    <a:pt x="1078" y="1465"/>
                  </a:lnTo>
                  <a:lnTo>
                    <a:pt x="1114" y="1475"/>
                  </a:lnTo>
                  <a:lnTo>
                    <a:pt x="1150" y="1486"/>
                  </a:lnTo>
                  <a:lnTo>
                    <a:pt x="1187" y="1495"/>
                  </a:lnTo>
                  <a:lnTo>
                    <a:pt x="1225" y="1503"/>
                  </a:lnTo>
                  <a:lnTo>
                    <a:pt x="1262" y="1511"/>
                  </a:lnTo>
                  <a:lnTo>
                    <a:pt x="1300" y="1516"/>
                  </a:lnTo>
                  <a:lnTo>
                    <a:pt x="1338" y="1522"/>
                  </a:lnTo>
                  <a:lnTo>
                    <a:pt x="1377" y="1527"/>
                  </a:lnTo>
                  <a:lnTo>
                    <a:pt x="1416" y="1530"/>
                  </a:lnTo>
                  <a:lnTo>
                    <a:pt x="1455" y="1532"/>
                  </a:lnTo>
                  <a:lnTo>
                    <a:pt x="1494" y="1534"/>
                  </a:lnTo>
                  <a:lnTo>
                    <a:pt x="1534" y="1534"/>
                  </a:lnTo>
                  <a:lnTo>
                    <a:pt x="1534" y="1534"/>
                  </a:lnTo>
                  <a:lnTo>
                    <a:pt x="1573" y="1534"/>
                  </a:lnTo>
                  <a:lnTo>
                    <a:pt x="1613" y="1532"/>
                  </a:lnTo>
                  <a:lnTo>
                    <a:pt x="1651" y="1530"/>
                  </a:lnTo>
                  <a:lnTo>
                    <a:pt x="1691" y="1527"/>
                  </a:lnTo>
                  <a:lnTo>
                    <a:pt x="1729" y="1522"/>
                  </a:lnTo>
                  <a:lnTo>
                    <a:pt x="1767" y="1516"/>
                  </a:lnTo>
                  <a:lnTo>
                    <a:pt x="1805" y="1511"/>
                  </a:lnTo>
                  <a:lnTo>
                    <a:pt x="1843" y="1503"/>
                  </a:lnTo>
                  <a:lnTo>
                    <a:pt x="1880" y="1495"/>
                  </a:lnTo>
                  <a:lnTo>
                    <a:pt x="1917" y="1486"/>
                  </a:lnTo>
                  <a:lnTo>
                    <a:pt x="1954" y="1475"/>
                  </a:lnTo>
                  <a:lnTo>
                    <a:pt x="1990" y="1465"/>
                  </a:lnTo>
                  <a:lnTo>
                    <a:pt x="2025" y="1453"/>
                  </a:lnTo>
                  <a:lnTo>
                    <a:pt x="2062" y="1441"/>
                  </a:lnTo>
                  <a:lnTo>
                    <a:pt x="2096" y="1427"/>
                  </a:lnTo>
                  <a:lnTo>
                    <a:pt x="2131" y="1414"/>
                  </a:lnTo>
                  <a:lnTo>
                    <a:pt x="2165" y="1399"/>
                  </a:lnTo>
                  <a:lnTo>
                    <a:pt x="2199" y="1383"/>
                  </a:lnTo>
                  <a:lnTo>
                    <a:pt x="2232" y="1367"/>
                  </a:lnTo>
                  <a:lnTo>
                    <a:pt x="2265" y="1349"/>
                  </a:lnTo>
                  <a:lnTo>
                    <a:pt x="2297" y="1330"/>
                  </a:lnTo>
                  <a:lnTo>
                    <a:pt x="2329" y="1312"/>
                  </a:lnTo>
                  <a:lnTo>
                    <a:pt x="2360" y="1292"/>
                  </a:lnTo>
                  <a:lnTo>
                    <a:pt x="2391" y="1272"/>
                  </a:lnTo>
                  <a:lnTo>
                    <a:pt x="2422" y="1252"/>
                  </a:lnTo>
                  <a:lnTo>
                    <a:pt x="2452" y="1229"/>
                  </a:lnTo>
                  <a:lnTo>
                    <a:pt x="2481" y="1207"/>
                  </a:lnTo>
                  <a:lnTo>
                    <a:pt x="2509" y="1183"/>
                  </a:lnTo>
                  <a:lnTo>
                    <a:pt x="2537" y="1160"/>
                  </a:lnTo>
                  <a:lnTo>
                    <a:pt x="2565" y="1135"/>
                  </a:lnTo>
                  <a:lnTo>
                    <a:pt x="2593" y="1111"/>
                  </a:lnTo>
                  <a:lnTo>
                    <a:pt x="2618" y="1085"/>
                  </a:lnTo>
                  <a:lnTo>
                    <a:pt x="2644" y="1059"/>
                  </a:lnTo>
                  <a:lnTo>
                    <a:pt x="2669" y="1032"/>
                  </a:lnTo>
                  <a:lnTo>
                    <a:pt x="2694" y="1004"/>
                  </a:lnTo>
                  <a:lnTo>
                    <a:pt x="2717" y="975"/>
                  </a:lnTo>
                  <a:lnTo>
                    <a:pt x="2741" y="947"/>
                  </a:lnTo>
                  <a:lnTo>
                    <a:pt x="2763" y="918"/>
                  </a:lnTo>
                  <a:lnTo>
                    <a:pt x="2784" y="888"/>
                  </a:lnTo>
                  <a:lnTo>
                    <a:pt x="2806" y="858"/>
                  </a:lnTo>
                  <a:lnTo>
                    <a:pt x="2826" y="827"/>
                  </a:lnTo>
                  <a:lnTo>
                    <a:pt x="2845" y="795"/>
                  </a:lnTo>
                  <a:lnTo>
                    <a:pt x="2864" y="763"/>
                  </a:lnTo>
                  <a:lnTo>
                    <a:pt x="2883" y="731"/>
                  </a:lnTo>
                  <a:lnTo>
                    <a:pt x="2900" y="698"/>
                  </a:lnTo>
                  <a:lnTo>
                    <a:pt x="2917" y="665"/>
                  </a:lnTo>
                  <a:lnTo>
                    <a:pt x="2933" y="631"/>
                  </a:lnTo>
                  <a:lnTo>
                    <a:pt x="2948" y="597"/>
                  </a:lnTo>
                  <a:lnTo>
                    <a:pt x="2961" y="563"/>
                  </a:lnTo>
                  <a:lnTo>
                    <a:pt x="2974" y="528"/>
                  </a:lnTo>
                  <a:lnTo>
                    <a:pt x="2987" y="493"/>
                  </a:lnTo>
                  <a:lnTo>
                    <a:pt x="2999" y="456"/>
                  </a:lnTo>
                  <a:lnTo>
                    <a:pt x="3009" y="420"/>
                  </a:lnTo>
                  <a:lnTo>
                    <a:pt x="3019" y="384"/>
                  </a:lnTo>
                  <a:lnTo>
                    <a:pt x="3029" y="346"/>
                  </a:lnTo>
                  <a:lnTo>
                    <a:pt x="3037" y="309"/>
                  </a:lnTo>
                  <a:lnTo>
                    <a:pt x="3043" y="272"/>
                  </a:lnTo>
                  <a:lnTo>
                    <a:pt x="3050" y="233"/>
                  </a:lnTo>
                  <a:lnTo>
                    <a:pt x="3055" y="195"/>
                  </a:lnTo>
                  <a:lnTo>
                    <a:pt x="3059" y="157"/>
                  </a:lnTo>
                  <a:lnTo>
                    <a:pt x="3064" y="118"/>
                  </a:lnTo>
                  <a:lnTo>
                    <a:pt x="3066" y="79"/>
                  </a:lnTo>
                  <a:lnTo>
                    <a:pt x="3067" y="39"/>
                  </a:lnTo>
                  <a:lnTo>
                    <a:pt x="3068" y="0"/>
                  </a:lnTo>
                  <a:lnTo>
                    <a:pt x="2691" y="0"/>
                  </a:lnTo>
                  <a:lnTo>
                    <a:pt x="2691" y="0"/>
                  </a:lnTo>
                  <a:lnTo>
                    <a:pt x="2691" y="30"/>
                  </a:lnTo>
                  <a:lnTo>
                    <a:pt x="2690" y="60"/>
                  </a:lnTo>
                  <a:lnTo>
                    <a:pt x="2687" y="90"/>
                  </a:lnTo>
                  <a:lnTo>
                    <a:pt x="2685" y="118"/>
                  </a:lnTo>
                  <a:lnTo>
                    <a:pt x="2682" y="147"/>
                  </a:lnTo>
                  <a:lnTo>
                    <a:pt x="2678" y="176"/>
                  </a:lnTo>
                  <a:lnTo>
                    <a:pt x="2672" y="205"/>
                  </a:lnTo>
                  <a:lnTo>
                    <a:pt x="2667" y="233"/>
                  </a:lnTo>
                  <a:lnTo>
                    <a:pt x="2661" y="261"/>
                  </a:lnTo>
                  <a:lnTo>
                    <a:pt x="2654" y="289"/>
                  </a:lnTo>
                  <a:lnTo>
                    <a:pt x="2647" y="317"/>
                  </a:lnTo>
                  <a:lnTo>
                    <a:pt x="2638" y="344"/>
                  </a:lnTo>
                  <a:lnTo>
                    <a:pt x="2630" y="371"/>
                  </a:lnTo>
                  <a:lnTo>
                    <a:pt x="2620" y="398"/>
                  </a:lnTo>
                  <a:lnTo>
                    <a:pt x="2611" y="424"/>
                  </a:lnTo>
                  <a:lnTo>
                    <a:pt x="2600" y="451"/>
                  </a:lnTo>
                  <a:lnTo>
                    <a:pt x="2588" y="477"/>
                  </a:lnTo>
                  <a:lnTo>
                    <a:pt x="2577" y="502"/>
                  </a:lnTo>
                  <a:lnTo>
                    <a:pt x="2565" y="527"/>
                  </a:lnTo>
                  <a:lnTo>
                    <a:pt x="2551" y="551"/>
                  </a:lnTo>
                  <a:lnTo>
                    <a:pt x="2537" y="576"/>
                  </a:lnTo>
                  <a:lnTo>
                    <a:pt x="2523" y="600"/>
                  </a:lnTo>
                  <a:lnTo>
                    <a:pt x="2508" y="624"/>
                  </a:lnTo>
                  <a:lnTo>
                    <a:pt x="2493" y="647"/>
                  </a:lnTo>
                  <a:lnTo>
                    <a:pt x="2477" y="669"/>
                  </a:lnTo>
                  <a:lnTo>
                    <a:pt x="2461" y="693"/>
                  </a:lnTo>
                  <a:lnTo>
                    <a:pt x="2444" y="714"/>
                  </a:lnTo>
                  <a:lnTo>
                    <a:pt x="2426" y="737"/>
                  </a:lnTo>
                  <a:lnTo>
                    <a:pt x="2409" y="757"/>
                  </a:lnTo>
                  <a:lnTo>
                    <a:pt x="2390" y="778"/>
                  </a:lnTo>
                  <a:lnTo>
                    <a:pt x="2372" y="798"/>
                  </a:lnTo>
                  <a:lnTo>
                    <a:pt x="2352" y="819"/>
                  </a:lnTo>
                  <a:lnTo>
                    <a:pt x="2332" y="838"/>
                  </a:lnTo>
                  <a:lnTo>
                    <a:pt x="2312" y="857"/>
                  </a:lnTo>
                  <a:lnTo>
                    <a:pt x="2291" y="875"/>
                  </a:lnTo>
                  <a:lnTo>
                    <a:pt x="2270" y="893"/>
                  </a:lnTo>
                  <a:lnTo>
                    <a:pt x="2248" y="910"/>
                  </a:lnTo>
                  <a:lnTo>
                    <a:pt x="2226" y="927"/>
                  </a:lnTo>
                  <a:lnTo>
                    <a:pt x="2203" y="943"/>
                  </a:lnTo>
                  <a:lnTo>
                    <a:pt x="2181" y="959"/>
                  </a:lnTo>
                  <a:lnTo>
                    <a:pt x="2158" y="975"/>
                  </a:lnTo>
                  <a:lnTo>
                    <a:pt x="2134" y="989"/>
                  </a:lnTo>
                  <a:lnTo>
                    <a:pt x="2110" y="1004"/>
                  </a:lnTo>
                  <a:lnTo>
                    <a:pt x="2085" y="1018"/>
                  </a:lnTo>
                  <a:lnTo>
                    <a:pt x="2061" y="1031"/>
                  </a:lnTo>
                  <a:lnTo>
                    <a:pt x="2035" y="1044"/>
                  </a:lnTo>
                  <a:lnTo>
                    <a:pt x="2009" y="1055"/>
                  </a:lnTo>
                  <a:lnTo>
                    <a:pt x="1984" y="1066"/>
                  </a:lnTo>
                  <a:lnTo>
                    <a:pt x="1958" y="1077"/>
                  </a:lnTo>
                  <a:lnTo>
                    <a:pt x="1932" y="1087"/>
                  </a:lnTo>
                  <a:lnTo>
                    <a:pt x="1905" y="1097"/>
                  </a:lnTo>
                  <a:lnTo>
                    <a:pt x="1878" y="1105"/>
                  </a:lnTo>
                  <a:lnTo>
                    <a:pt x="1851" y="1113"/>
                  </a:lnTo>
                  <a:lnTo>
                    <a:pt x="1823" y="1120"/>
                  </a:lnTo>
                  <a:lnTo>
                    <a:pt x="1795" y="1128"/>
                  </a:lnTo>
                  <a:lnTo>
                    <a:pt x="1766" y="1134"/>
                  </a:lnTo>
                  <a:lnTo>
                    <a:pt x="1739" y="1140"/>
                  </a:lnTo>
                  <a:lnTo>
                    <a:pt x="1710" y="1144"/>
                  </a:lnTo>
                  <a:lnTo>
                    <a:pt x="1681" y="1148"/>
                  </a:lnTo>
                  <a:lnTo>
                    <a:pt x="1652" y="1151"/>
                  </a:lnTo>
                  <a:lnTo>
                    <a:pt x="1622" y="1153"/>
                  </a:lnTo>
                  <a:lnTo>
                    <a:pt x="1594" y="1156"/>
                  </a:lnTo>
                  <a:lnTo>
                    <a:pt x="1564" y="1157"/>
                  </a:lnTo>
                  <a:lnTo>
                    <a:pt x="1534" y="1158"/>
                  </a:lnTo>
                  <a:lnTo>
                    <a:pt x="1534" y="1158"/>
                  </a:ln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Freeform: Shape 7"/>
            <p:cNvSpPr>
              <a:spLocks/>
            </p:cNvSpPr>
            <p:nvPr/>
          </p:nvSpPr>
          <p:spPr bwMode="auto">
            <a:xfrm>
              <a:off x="6034884" y="2431801"/>
              <a:ext cx="2393752" cy="1196487"/>
            </a:xfrm>
            <a:custGeom>
              <a:avLst/>
              <a:gdLst>
                <a:gd name="T0" fmla="*/ 1624 w 3069"/>
                <a:gd name="T1" fmla="*/ 381 h 1534"/>
                <a:gd name="T2" fmla="*/ 1768 w 3069"/>
                <a:gd name="T3" fmla="*/ 400 h 1534"/>
                <a:gd name="T4" fmla="*/ 1906 w 3069"/>
                <a:gd name="T5" fmla="*/ 437 h 1534"/>
                <a:gd name="T6" fmla="*/ 2036 w 3069"/>
                <a:gd name="T7" fmla="*/ 490 h 1534"/>
                <a:gd name="T8" fmla="*/ 2159 w 3069"/>
                <a:gd name="T9" fmla="*/ 559 h 1534"/>
                <a:gd name="T10" fmla="*/ 2271 w 3069"/>
                <a:gd name="T11" fmla="*/ 641 h 1534"/>
                <a:gd name="T12" fmla="*/ 2372 w 3069"/>
                <a:gd name="T13" fmla="*/ 736 h 1534"/>
                <a:gd name="T14" fmla="*/ 2462 w 3069"/>
                <a:gd name="T15" fmla="*/ 841 h 1534"/>
                <a:gd name="T16" fmla="*/ 2538 w 3069"/>
                <a:gd name="T17" fmla="*/ 958 h 1534"/>
                <a:gd name="T18" fmla="*/ 2601 w 3069"/>
                <a:gd name="T19" fmla="*/ 1083 h 1534"/>
                <a:gd name="T20" fmla="*/ 2648 w 3069"/>
                <a:gd name="T21" fmla="*/ 1217 h 1534"/>
                <a:gd name="T22" fmla="*/ 2679 w 3069"/>
                <a:gd name="T23" fmla="*/ 1358 h 1534"/>
                <a:gd name="T24" fmla="*/ 2692 w 3069"/>
                <a:gd name="T25" fmla="*/ 1504 h 1534"/>
                <a:gd name="T26" fmla="*/ 3067 w 3069"/>
                <a:gd name="T27" fmla="*/ 1455 h 1534"/>
                <a:gd name="T28" fmla="*/ 3045 w 3069"/>
                <a:gd name="T29" fmla="*/ 1262 h 1534"/>
                <a:gd name="T30" fmla="*/ 3000 w 3069"/>
                <a:gd name="T31" fmla="*/ 1078 h 1534"/>
                <a:gd name="T32" fmla="*/ 2933 w 3069"/>
                <a:gd name="T33" fmla="*/ 903 h 1534"/>
                <a:gd name="T34" fmla="*/ 2846 w 3069"/>
                <a:gd name="T35" fmla="*/ 739 h 1534"/>
                <a:gd name="T36" fmla="*/ 2742 w 3069"/>
                <a:gd name="T37" fmla="*/ 587 h 1534"/>
                <a:gd name="T38" fmla="*/ 2619 w 3069"/>
                <a:gd name="T39" fmla="*/ 449 h 1534"/>
                <a:gd name="T40" fmla="*/ 2482 w 3069"/>
                <a:gd name="T41" fmla="*/ 327 h 1534"/>
                <a:gd name="T42" fmla="*/ 2330 w 3069"/>
                <a:gd name="T43" fmla="*/ 222 h 1534"/>
                <a:gd name="T44" fmla="*/ 2166 w 3069"/>
                <a:gd name="T45" fmla="*/ 135 h 1534"/>
                <a:gd name="T46" fmla="*/ 1990 w 3069"/>
                <a:gd name="T47" fmla="*/ 69 h 1534"/>
                <a:gd name="T48" fmla="*/ 1806 w 3069"/>
                <a:gd name="T49" fmla="*/ 23 h 1534"/>
                <a:gd name="T50" fmla="*/ 1614 w 3069"/>
                <a:gd name="T51" fmla="*/ 2 h 1534"/>
                <a:gd name="T52" fmla="*/ 1455 w 3069"/>
                <a:gd name="T53" fmla="*/ 2 h 1534"/>
                <a:gd name="T54" fmla="*/ 1263 w 3069"/>
                <a:gd name="T55" fmla="*/ 23 h 1534"/>
                <a:gd name="T56" fmla="*/ 1079 w 3069"/>
                <a:gd name="T57" fmla="*/ 69 h 1534"/>
                <a:gd name="T58" fmla="*/ 903 w 3069"/>
                <a:gd name="T59" fmla="*/ 135 h 1534"/>
                <a:gd name="T60" fmla="*/ 739 w 3069"/>
                <a:gd name="T61" fmla="*/ 222 h 1534"/>
                <a:gd name="T62" fmla="*/ 587 w 3069"/>
                <a:gd name="T63" fmla="*/ 327 h 1534"/>
                <a:gd name="T64" fmla="*/ 450 w 3069"/>
                <a:gd name="T65" fmla="*/ 449 h 1534"/>
                <a:gd name="T66" fmla="*/ 327 w 3069"/>
                <a:gd name="T67" fmla="*/ 587 h 1534"/>
                <a:gd name="T68" fmla="*/ 223 w 3069"/>
                <a:gd name="T69" fmla="*/ 739 h 1534"/>
                <a:gd name="T70" fmla="*/ 135 w 3069"/>
                <a:gd name="T71" fmla="*/ 903 h 1534"/>
                <a:gd name="T72" fmla="*/ 69 w 3069"/>
                <a:gd name="T73" fmla="*/ 1078 h 1534"/>
                <a:gd name="T74" fmla="*/ 25 w 3069"/>
                <a:gd name="T75" fmla="*/ 1262 h 1534"/>
                <a:gd name="T76" fmla="*/ 2 w 3069"/>
                <a:gd name="T77" fmla="*/ 1455 h 1534"/>
                <a:gd name="T78" fmla="*/ 377 w 3069"/>
                <a:gd name="T79" fmla="*/ 1504 h 1534"/>
                <a:gd name="T80" fmla="*/ 390 w 3069"/>
                <a:gd name="T81" fmla="*/ 1358 h 1534"/>
                <a:gd name="T82" fmla="*/ 421 w 3069"/>
                <a:gd name="T83" fmla="*/ 1217 h 1534"/>
                <a:gd name="T84" fmla="*/ 468 w 3069"/>
                <a:gd name="T85" fmla="*/ 1083 h 1534"/>
                <a:gd name="T86" fmla="*/ 531 w 3069"/>
                <a:gd name="T87" fmla="*/ 958 h 1534"/>
                <a:gd name="T88" fmla="*/ 608 w 3069"/>
                <a:gd name="T89" fmla="*/ 841 h 1534"/>
                <a:gd name="T90" fmla="*/ 697 w 3069"/>
                <a:gd name="T91" fmla="*/ 736 h 1534"/>
                <a:gd name="T92" fmla="*/ 798 w 3069"/>
                <a:gd name="T93" fmla="*/ 641 h 1534"/>
                <a:gd name="T94" fmla="*/ 910 w 3069"/>
                <a:gd name="T95" fmla="*/ 559 h 1534"/>
                <a:gd name="T96" fmla="*/ 1033 w 3069"/>
                <a:gd name="T97" fmla="*/ 490 h 1534"/>
                <a:gd name="T98" fmla="*/ 1163 w 3069"/>
                <a:gd name="T99" fmla="*/ 437 h 1534"/>
                <a:gd name="T100" fmla="*/ 1302 w 3069"/>
                <a:gd name="T101" fmla="*/ 400 h 1534"/>
                <a:gd name="T102" fmla="*/ 1446 w 3069"/>
                <a:gd name="T103" fmla="*/ 381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69" h="1534">
                  <a:moveTo>
                    <a:pt x="1534" y="376"/>
                  </a:moveTo>
                  <a:lnTo>
                    <a:pt x="1534" y="376"/>
                  </a:lnTo>
                  <a:lnTo>
                    <a:pt x="1564" y="377"/>
                  </a:lnTo>
                  <a:lnTo>
                    <a:pt x="1594" y="378"/>
                  </a:lnTo>
                  <a:lnTo>
                    <a:pt x="1624" y="381"/>
                  </a:lnTo>
                  <a:lnTo>
                    <a:pt x="1652" y="383"/>
                  </a:lnTo>
                  <a:lnTo>
                    <a:pt x="1682" y="386"/>
                  </a:lnTo>
                  <a:lnTo>
                    <a:pt x="1711" y="390"/>
                  </a:lnTo>
                  <a:lnTo>
                    <a:pt x="1740" y="394"/>
                  </a:lnTo>
                  <a:lnTo>
                    <a:pt x="1768" y="400"/>
                  </a:lnTo>
                  <a:lnTo>
                    <a:pt x="1796" y="406"/>
                  </a:lnTo>
                  <a:lnTo>
                    <a:pt x="1824" y="414"/>
                  </a:lnTo>
                  <a:lnTo>
                    <a:pt x="1852" y="421"/>
                  </a:lnTo>
                  <a:lnTo>
                    <a:pt x="1878" y="429"/>
                  </a:lnTo>
                  <a:lnTo>
                    <a:pt x="1906" y="437"/>
                  </a:lnTo>
                  <a:lnTo>
                    <a:pt x="1933" y="447"/>
                  </a:lnTo>
                  <a:lnTo>
                    <a:pt x="1958" y="457"/>
                  </a:lnTo>
                  <a:lnTo>
                    <a:pt x="1985" y="468"/>
                  </a:lnTo>
                  <a:lnTo>
                    <a:pt x="2011" y="479"/>
                  </a:lnTo>
                  <a:lnTo>
                    <a:pt x="2036" y="490"/>
                  </a:lnTo>
                  <a:lnTo>
                    <a:pt x="2062" y="503"/>
                  </a:lnTo>
                  <a:lnTo>
                    <a:pt x="2086" y="516"/>
                  </a:lnTo>
                  <a:lnTo>
                    <a:pt x="2111" y="530"/>
                  </a:lnTo>
                  <a:lnTo>
                    <a:pt x="2134" y="545"/>
                  </a:lnTo>
                  <a:lnTo>
                    <a:pt x="2159" y="559"/>
                  </a:lnTo>
                  <a:lnTo>
                    <a:pt x="2181" y="575"/>
                  </a:lnTo>
                  <a:lnTo>
                    <a:pt x="2205" y="591"/>
                  </a:lnTo>
                  <a:lnTo>
                    <a:pt x="2227" y="607"/>
                  </a:lnTo>
                  <a:lnTo>
                    <a:pt x="2249" y="624"/>
                  </a:lnTo>
                  <a:lnTo>
                    <a:pt x="2271" y="641"/>
                  </a:lnTo>
                  <a:lnTo>
                    <a:pt x="2292" y="659"/>
                  </a:lnTo>
                  <a:lnTo>
                    <a:pt x="2312" y="677"/>
                  </a:lnTo>
                  <a:lnTo>
                    <a:pt x="2333" y="696"/>
                  </a:lnTo>
                  <a:lnTo>
                    <a:pt x="2353" y="715"/>
                  </a:lnTo>
                  <a:lnTo>
                    <a:pt x="2372" y="736"/>
                  </a:lnTo>
                  <a:lnTo>
                    <a:pt x="2391" y="756"/>
                  </a:lnTo>
                  <a:lnTo>
                    <a:pt x="2409" y="777"/>
                  </a:lnTo>
                  <a:lnTo>
                    <a:pt x="2427" y="797"/>
                  </a:lnTo>
                  <a:lnTo>
                    <a:pt x="2445" y="820"/>
                  </a:lnTo>
                  <a:lnTo>
                    <a:pt x="2462" y="841"/>
                  </a:lnTo>
                  <a:lnTo>
                    <a:pt x="2479" y="865"/>
                  </a:lnTo>
                  <a:lnTo>
                    <a:pt x="2495" y="887"/>
                  </a:lnTo>
                  <a:lnTo>
                    <a:pt x="2510" y="910"/>
                  </a:lnTo>
                  <a:lnTo>
                    <a:pt x="2524" y="934"/>
                  </a:lnTo>
                  <a:lnTo>
                    <a:pt x="2538" y="958"/>
                  </a:lnTo>
                  <a:lnTo>
                    <a:pt x="2552" y="983"/>
                  </a:lnTo>
                  <a:lnTo>
                    <a:pt x="2565" y="1007"/>
                  </a:lnTo>
                  <a:lnTo>
                    <a:pt x="2578" y="1032"/>
                  </a:lnTo>
                  <a:lnTo>
                    <a:pt x="2589" y="1057"/>
                  </a:lnTo>
                  <a:lnTo>
                    <a:pt x="2601" y="1083"/>
                  </a:lnTo>
                  <a:lnTo>
                    <a:pt x="2612" y="1110"/>
                  </a:lnTo>
                  <a:lnTo>
                    <a:pt x="2621" y="1136"/>
                  </a:lnTo>
                  <a:lnTo>
                    <a:pt x="2631" y="1163"/>
                  </a:lnTo>
                  <a:lnTo>
                    <a:pt x="2640" y="1190"/>
                  </a:lnTo>
                  <a:lnTo>
                    <a:pt x="2648" y="1217"/>
                  </a:lnTo>
                  <a:lnTo>
                    <a:pt x="2656" y="1245"/>
                  </a:lnTo>
                  <a:lnTo>
                    <a:pt x="2662" y="1273"/>
                  </a:lnTo>
                  <a:lnTo>
                    <a:pt x="2668" y="1301"/>
                  </a:lnTo>
                  <a:lnTo>
                    <a:pt x="2674" y="1329"/>
                  </a:lnTo>
                  <a:lnTo>
                    <a:pt x="2679" y="1358"/>
                  </a:lnTo>
                  <a:lnTo>
                    <a:pt x="2682" y="1387"/>
                  </a:lnTo>
                  <a:lnTo>
                    <a:pt x="2685" y="1416"/>
                  </a:lnTo>
                  <a:lnTo>
                    <a:pt x="2689" y="1444"/>
                  </a:lnTo>
                  <a:lnTo>
                    <a:pt x="2691" y="1474"/>
                  </a:lnTo>
                  <a:lnTo>
                    <a:pt x="2692" y="1504"/>
                  </a:lnTo>
                  <a:lnTo>
                    <a:pt x="2692" y="1534"/>
                  </a:lnTo>
                  <a:lnTo>
                    <a:pt x="3069" y="1534"/>
                  </a:lnTo>
                  <a:lnTo>
                    <a:pt x="3069" y="1534"/>
                  </a:lnTo>
                  <a:lnTo>
                    <a:pt x="3068" y="1495"/>
                  </a:lnTo>
                  <a:lnTo>
                    <a:pt x="3067" y="1455"/>
                  </a:lnTo>
                  <a:lnTo>
                    <a:pt x="3064" y="1416"/>
                  </a:lnTo>
                  <a:lnTo>
                    <a:pt x="3061" y="1377"/>
                  </a:lnTo>
                  <a:lnTo>
                    <a:pt x="3056" y="1339"/>
                  </a:lnTo>
                  <a:lnTo>
                    <a:pt x="3051" y="1301"/>
                  </a:lnTo>
                  <a:lnTo>
                    <a:pt x="3045" y="1262"/>
                  </a:lnTo>
                  <a:lnTo>
                    <a:pt x="3037" y="1225"/>
                  </a:lnTo>
                  <a:lnTo>
                    <a:pt x="3030" y="1188"/>
                  </a:lnTo>
                  <a:lnTo>
                    <a:pt x="3020" y="1150"/>
                  </a:lnTo>
                  <a:lnTo>
                    <a:pt x="3011" y="1114"/>
                  </a:lnTo>
                  <a:lnTo>
                    <a:pt x="3000" y="1078"/>
                  </a:lnTo>
                  <a:lnTo>
                    <a:pt x="2988" y="1041"/>
                  </a:lnTo>
                  <a:lnTo>
                    <a:pt x="2975" y="1006"/>
                  </a:lnTo>
                  <a:lnTo>
                    <a:pt x="2963" y="971"/>
                  </a:lnTo>
                  <a:lnTo>
                    <a:pt x="2948" y="937"/>
                  </a:lnTo>
                  <a:lnTo>
                    <a:pt x="2933" y="903"/>
                  </a:lnTo>
                  <a:lnTo>
                    <a:pt x="2918" y="869"/>
                  </a:lnTo>
                  <a:lnTo>
                    <a:pt x="2901" y="836"/>
                  </a:lnTo>
                  <a:lnTo>
                    <a:pt x="2884" y="803"/>
                  </a:lnTo>
                  <a:lnTo>
                    <a:pt x="2866" y="771"/>
                  </a:lnTo>
                  <a:lnTo>
                    <a:pt x="2846" y="739"/>
                  </a:lnTo>
                  <a:lnTo>
                    <a:pt x="2827" y="707"/>
                  </a:lnTo>
                  <a:lnTo>
                    <a:pt x="2807" y="676"/>
                  </a:lnTo>
                  <a:lnTo>
                    <a:pt x="2786" y="646"/>
                  </a:lnTo>
                  <a:lnTo>
                    <a:pt x="2764" y="616"/>
                  </a:lnTo>
                  <a:lnTo>
                    <a:pt x="2742" y="587"/>
                  </a:lnTo>
                  <a:lnTo>
                    <a:pt x="2718" y="559"/>
                  </a:lnTo>
                  <a:lnTo>
                    <a:pt x="2695" y="530"/>
                  </a:lnTo>
                  <a:lnTo>
                    <a:pt x="2671" y="502"/>
                  </a:lnTo>
                  <a:lnTo>
                    <a:pt x="2645" y="475"/>
                  </a:lnTo>
                  <a:lnTo>
                    <a:pt x="2619" y="449"/>
                  </a:lnTo>
                  <a:lnTo>
                    <a:pt x="2593" y="423"/>
                  </a:lnTo>
                  <a:lnTo>
                    <a:pt x="2566" y="399"/>
                  </a:lnTo>
                  <a:lnTo>
                    <a:pt x="2538" y="374"/>
                  </a:lnTo>
                  <a:lnTo>
                    <a:pt x="2511" y="351"/>
                  </a:lnTo>
                  <a:lnTo>
                    <a:pt x="2482" y="327"/>
                  </a:lnTo>
                  <a:lnTo>
                    <a:pt x="2452" y="305"/>
                  </a:lnTo>
                  <a:lnTo>
                    <a:pt x="2423" y="282"/>
                  </a:lnTo>
                  <a:lnTo>
                    <a:pt x="2392" y="262"/>
                  </a:lnTo>
                  <a:lnTo>
                    <a:pt x="2361" y="242"/>
                  </a:lnTo>
                  <a:lnTo>
                    <a:pt x="2330" y="222"/>
                  </a:lnTo>
                  <a:lnTo>
                    <a:pt x="2298" y="204"/>
                  </a:lnTo>
                  <a:lnTo>
                    <a:pt x="2265" y="185"/>
                  </a:lnTo>
                  <a:lnTo>
                    <a:pt x="2233" y="167"/>
                  </a:lnTo>
                  <a:lnTo>
                    <a:pt x="2199" y="151"/>
                  </a:lnTo>
                  <a:lnTo>
                    <a:pt x="2166" y="135"/>
                  </a:lnTo>
                  <a:lnTo>
                    <a:pt x="2132" y="120"/>
                  </a:lnTo>
                  <a:lnTo>
                    <a:pt x="2097" y="107"/>
                  </a:lnTo>
                  <a:lnTo>
                    <a:pt x="2062" y="93"/>
                  </a:lnTo>
                  <a:lnTo>
                    <a:pt x="2027" y="81"/>
                  </a:lnTo>
                  <a:lnTo>
                    <a:pt x="1990" y="69"/>
                  </a:lnTo>
                  <a:lnTo>
                    <a:pt x="1954" y="59"/>
                  </a:lnTo>
                  <a:lnTo>
                    <a:pt x="1918" y="48"/>
                  </a:lnTo>
                  <a:lnTo>
                    <a:pt x="1881" y="39"/>
                  </a:lnTo>
                  <a:lnTo>
                    <a:pt x="1843" y="31"/>
                  </a:lnTo>
                  <a:lnTo>
                    <a:pt x="1806" y="23"/>
                  </a:lnTo>
                  <a:lnTo>
                    <a:pt x="1769" y="18"/>
                  </a:lnTo>
                  <a:lnTo>
                    <a:pt x="1730" y="12"/>
                  </a:lnTo>
                  <a:lnTo>
                    <a:pt x="1692" y="7"/>
                  </a:lnTo>
                  <a:lnTo>
                    <a:pt x="1652" y="4"/>
                  </a:lnTo>
                  <a:lnTo>
                    <a:pt x="1614" y="2"/>
                  </a:lnTo>
                  <a:lnTo>
                    <a:pt x="1575" y="0"/>
                  </a:lnTo>
                  <a:lnTo>
                    <a:pt x="1534" y="0"/>
                  </a:lnTo>
                  <a:lnTo>
                    <a:pt x="1534" y="0"/>
                  </a:lnTo>
                  <a:lnTo>
                    <a:pt x="1495" y="0"/>
                  </a:lnTo>
                  <a:lnTo>
                    <a:pt x="1455" y="2"/>
                  </a:lnTo>
                  <a:lnTo>
                    <a:pt x="1417" y="4"/>
                  </a:lnTo>
                  <a:lnTo>
                    <a:pt x="1377" y="7"/>
                  </a:lnTo>
                  <a:lnTo>
                    <a:pt x="1339" y="12"/>
                  </a:lnTo>
                  <a:lnTo>
                    <a:pt x="1301" y="18"/>
                  </a:lnTo>
                  <a:lnTo>
                    <a:pt x="1263" y="23"/>
                  </a:lnTo>
                  <a:lnTo>
                    <a:pt x="1225" y="31"/>
                  </a:lnTo>
                  <a:lnTo>
                    <a:pt x="1188" y="39"/>
                  </a:lnTo>
                  <a:lnTo>
                    <a:pt x="1151" y="48"/>
                  </a:lnTo>
                  <a:lnTo>
                    <a:pt x="1114" y="59"/>
                  </a:lnTo>
                  <a:lnTo>
                    <a:pt x="1079" y="69"/>
                  </a:lnTo>
                  <a:lnTo>
                    <a:pt x="1043" y="81"/>
                  </a:lnTo>
                  <a:lnTo>
                    <a:pt x="1007" y="93"/>
                  </a:lnTo>
                  <a:lnTo>
                    <a:pt x="972" y="107"/>
                  </a:lnTo>
                  <a:lnTo>
                    <a:pt x="937" y="120"/>
                  </a:lnTo>
                  <a:lnTo>
                    <a:pt x="903" y="135"/>
                  </a:lnTo>
                  <a:lnTo>
                    <a:pt x="870" y="151"/>
                  </a:lnTo>
                  <a:lnTo>
                    <a:pt x="836" y="167"/>
                  </a:lnTo>
                  <a:lnTo>
                    <a:pt x="803" y="185"/>
                  </a:lnTo>
                  <a:lnTo>
                    <a:pt x="771" y="204"/>
                  </a:lnTo>
                  <a:lnTo>
                    <a:pt x="739" y="222"/>
                  </a:lnTo>
                  <a:lnTo>
                    <a:pt x="708" y="242"/>
                  </a:lnTo>
                  <a:lnTo>
                    <a:pt x="677" y="262"/>
                  </a:lnTo>
                  <a:lnTo>
                    <a:pt x="646" y="282"/>
                  </a:lnTo>
                  <a:lnTo>
                    <a:pt x="616" y="305"/>
                  </a:lnTo>
                  <a:lnTo>
                    <a:pt x="587" y="327"/>
                  </a:lnTo>
                  <a:lnTo>
                    <a:pt x="559" y="351"/>
                  </a:lnTo>
                  <a:lnTo>
                    <a:pt x="531" y="374"/>
                  </a:lnTo>
                  <a:lnTo>
                    <a:pt x="503" y="399"/>
                  </a:lnTo>
                  <a:lnTo>
                    <a:pt x="477" y="423"/>
                  </a:lnTo>
                  <a:lnTo>
                    <a:pt x="450" y="449"/>
                  </a:lnTo>
                  <a:lnTo>
                    <a:pt x="424" y="475"/>
                  </a:lnTo>
                  <a:lnTo>
                    <a:pt x="399" y="502"/>
                  </a:lnTo>
                  <a:lnTo>
                    <a:pt x="374" y="530"/>
                  </a:lnTo>
                  <a:lnTo>
                    <a:pt x="351" y="559"/>
                  </a:lnTo>
                  <a:lnTo>
                    <a:pt x="327" y="587"/>
                  </a:lnTo>
                  <a:lnTo>
                    <a:pt x="305" y="616"/>
                  </a:lnTo>
                  <a:lnTo>
                    <a:pt x="284" y="646"/>
                  </a:lnTo>
                  <a:lnTo>
                    <a:pt x="262" y="676"/>
                  </a:lnTo>
                  <a:lnTo>
                    <a:pt x="242" y="707"/>
                  </a:lnTo>
                  <a:lnTo>
                    <a:pt x="223" y="739"/>
                  </a:lnTo>
                  <a:lnTo>
                    <a:pt x="204" y="771"/>
                  </a:lnTo>
                  <a:lnTo>
                    <a:pt x="185" y="803"/>
                  </a:lnTo>
                  <a:lnTo>
                    <a:pt x="168" y="836"/>
                  </a:lnTo>
                  <a:lnTo>
                    <a:pt x="151" y="869"/>
                  </a:lnTo>
                  <a:lnTo>
                    <a:pt x="135" y="903"/>
                  </a:lnTo>
                  <a:lnTo>
                    <a:pt x="120" y="937"/>
                  </a:lnTo>
                  <a:lnTo>
                    <a:pt x="107" y="971"/>
                  </a:lnTo>
                  <a:lnTo>
                    <a:pt x="94" y="1006"/>
                  </a:lnTo>
                  <a:lnTo>
                    <a:pt x="81" y="1041"/>
                  </a:lnTo>
                  <a:lnTo>
                    <a:pt x="69" y="1078"/>
                  </a:lnTo>
                  <a:lnTo>
                    <a:pt x="59" y="1114"/>
                  </a:lnTo>
                  <a:lnTo>
                    <a:pt x="49" y="1150"/>
                  </a:lnTo>
                  <a:lnTo>
                    <a:pt x="39" y="1188"/>
                  </a:lnTo>
                  <a:lnTo>
                    <a:pt x="32" y="1225"/>
                  </a:lnTo>
                  <a:lnTo>
                    <a:pt x="25" y="1262"/>
                  </a:lnTo>
                  <a:lnTo>
                    <a:pt x="18" y="1301"/>
                  </a:lnTo>
                  <a:lnTo>
                    <a:pt x="13" y="1339"/>
                  </a:lnTo>
                  <a:lnTo>
                    <a:pt x="9" y="1377"/>
                  </a:lnTo>
                  <a:lnTo>
                    <a:pt x="5" y="1416"/>
                  </a:lnTo>
                  <a:lnTo>
                    <a:pt x="2" y="1455"/>
                  </a:lnTo>
                  <a:lnTo>
                    <a:pt x="1" y="1495"/>
                  </a:lnTo>
                  <a:lnTo>
                    <a:pt x="0" y="1534"/>
                  </a:lnTo>
                  <a:lnTo>
                    <a:pt x="377" y="1534"/>
                  </a:lnTo>
                  <a:lnTo>
                    <a:pt x="377" y="1534"/>
                  </a:lnTo>
                  <a:lnTo>
                    <a:pt x="377" y="1504"/>
                  </a:lnTo>
                  <a:lnTo>
                    <a:pt x="378" y="1474"/>
                  </a:lnTo>
                  <a:lnTo>
                    <a:pt x="381" y="1444"/>
                  </a:lnTo>
                  <a:lnTo>
                    <a:pt x="383" y="1416"/>
                  </a:lnTo>
                  <a:lnTo>
                    <a:pt x="387" y="1387"/>
                  </a:lnTo>
                  <a:lnTo>
                    <a:pt x="390" y="1358"/>
                  </a:lnTo>
                  <a:lnTo>
                    <a:pt x="396" y="1329"/>
                  </a:lnTo>
                  <a:lnTo>
                    <a:pt x="401" y="1301"/>
                  </a:lnTo>
                  <a:lnTo>
                    <a:pt x="407" y="1273"/>
                  </a:lnTo>
                  <a:lnTo>
                    <a:pt x="414" y="1245"/>
                  </a:lnTo>
                  <a:lnTo>
                    <a:pt x="421" y="1217"/>
                  </a:lnTo>
                  <a:lnTo>
                    <a:pt x="430" y="1190"/>
                  </a:lnTo>
                  <a:lnTo>
                    <a:pt x="438" y="1163"/>
                  </a:lnTo>
                  <a:lnTo>
                    <a:pt x="448" y="1136"/>
                  </a:lnTo>
                  <a:lnTo>
                    <a:pt x="457" y="1110"/>
                  </a:lnTo>
                  <a:lnTo>
                    <a:pt x="468" y="1083"/>
                  </a:lnTo>
                  <a:lnTo>
                    <a:pt x="480" y="1057"/>
                  </a:lnTo>
                  <a:lnTo>
                    <a:pt x="491" y="1032"/>
                  </a:lnTo>
                  <a:lnTo>
                    <a:pt x="504" y="1007"/>
                  </a:lnTo>
                  <a:lnTo>
                    <a:pt x="517" y="983"/>
                  </a:lnTo>
                  <a:lnTo>
                    <a:pt x="531" y="958"/>
                  </a:lnTo>
                  <a:lnTo>
                    <a:pt x="545" y="934"/>
                  </a:lnTo>
                  <a:lnTo>
                    <a:pt x="560" y="910"/>
                  </a:lnTo>
                  <a:lnTo>
                    <a:pt x="575" y="887"/>
                  </a:lnTo>
                  <a:lnTo>
                    <a:pt x="591" y="865"/>
                  </a:lnTo>
                  <a:lnTo>
                    <a:pt x="608" y="841"/>
                  </a:lnTo>
                  <a:lnTo>
                    <a:pt x="624" y="820"/>
                  </a:lnTo>
                  <a:lnTo>
                    <a:pt x="642" y="797"/>
                  </a:lnTo>
                  <a:lnTo>
                    <a:pt x="660" y="777"/>
                  </a:lnTo>
                  <a:lnTo>
                    <a:pt x="678" y="756"/>
                  </a:lnTo>
                  <a:lnTo>
                    <a:pt x="697" y="736"/>
                  </a:lnTo>
                  <a:lnTo>
                    <a:pt x="716" y="715"/>
                  </a:lnTo>
                  <a:lnTo>
                    <a:pt x="736" y="696"/>
                  </a:lnTo>
                  <a:lnTo>
                    <a:pt x="757" y="677"/>
                  </a:lnTo>
                  <a:lnTo>
                    <a:pt x="777" y="659"/>
                  </a:lnTo>
                  <a:lnTo>
                    <a:pt x="798" y="641"/>
                  </a:lnTo>
                  <a:lnTo>
                    <a:pt x="820" y="624"/>
                  </a:lnTo>
                  <a:lnTo>
                    <a:pt x="842" y="607"/>
                  </a:lnTo>
                  <a:lnTo>
                    <a:pt x="865" y="591"/>
                  </a:lnTo>
                  <a:lnTo>
                    <a:pt x="887" y="575"/>
                  </a:lnTo>
                  <a:lnTo>
                    <a:pt x="910" y="559"/>
                  </a:lnTo>
                  <a:lnTo>
                    <a:pt x="935" y="545"/>
                  </a:lnTo>
                  <a:lnTo>
                    <a:pt x="958" y="530"/>
                  </a:lnTo>
                  <a:lnTo>
                    <a:pt x="983" y="516"/>
                  </a:lnTo>
                  <a:lnTo>
                    <a:pt x="1007" y="503"/>
                  </a:lnTo>
                  <a:lnTo>
                    <a:pt x="1033" y="490"/>
                  </a:lnTo>
                  <a:lnTo>
                    <a:pt x="1059" y="479"/>
                  </a:lnTo>
                  <a:lnTo>
                    <a:pt x="1084" y="468"/>
                  </a:lnTo>
                  <a:lnTo>
                    <a:pt x="1110" y="457"/>
                  </a:lnTo>
                  <a:lnTo>
                    <a:pt x="1136" y="447"/>
                  </a:lnTo>
                  <a:lnTo>
                    <a:pt x="1163" y="437"/>
                  </a:lnTo>
                  <a:lnTo>
                    <a:pt x="1191" y="429"/>
                  </a:lnTo>
                  <a:lnTo>
                    <a:pt x="1217" y="421"/>
                  </a:lnTo>
                  <a:lnTo>
                    <a:pt x="1245" y="414"/>
                  </a:lnTo>
                  <a:lnTo>
                    <a:pt x="1273" y="406"/>
                  </a:lnTo>
                  <a:lnTo>
                    <a:pt x="1302" y="400"/>
                  </a:lnTo>
                  <a:lnTo>
                    <a:pt x="1329" y="394"/>
                  </a:lnTo>
                  <a:lnTo>
                    <a:pt x="1358" y="390"/>
                  </a:lnTo>
                  <a:lnTo>
                    <a:pt x="1387" y="386"/>
                  </a:lnTo>
                  <a:lnTo>
                    <a:pt x="1416" y="383"/>
                  </a:lnTo>
                  <a:lnTo>
                    <a:pt x="1446" y="381"/>
                  </a:lnTo>
                  <a:lnTo>
                    <a:pt x="1475" y="378"/>
                  </a:lnTo>
                  <a:lnTo>
                    <a:pt x="1504" y="377"/>
                  </a:lnTo>
                  <a:lnTo>
                    <a:pt x="1534" y="376"/>
                  </a:lnTo>
                  <a:lnTo>
                    <a:pt x="1534" y="376"/>
                  </a:ln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4" name="TextBox 9"/>
            <p:cNvSpPr txBox="1">
              <a:spLocks/>
            </p:cNvSpPr>
            <p:nvPr/>
          </p:nvSpPr>
          <p:spPr bwMode="auto">
            <a:xfrm>
              <a:off x="2321529" y="3680359"/>
              <a:ext cx="1433085" cy="229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t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布局、图像改动</a:t>
              </a:r>
            </a:p>
          </p:txBody>
        </p:sp>
        <p:sp>
          <p:nvSpPr>
            <p:cNvPr id="25" name="TextBox 36"/>
            <p:cNvSpPr txBox="1">
              <a:spLocks/>
            </p:cNvSpPr>
            <p:nvPr/>
          </p:nvSpPr>
          <p:spPr bwMode="auto">
            <a:xfrm>
              <a:off x="3947794" y="1637437"/>
              <a:ext cx="2392974" cy="235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80000" tIns="0" rIns="480000" bIns="720000" anchor="b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UI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元素在改动后，按照类型被加入到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CanvasUpdateReg-istry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的重建队列中等待重建</a:t>
              </a:r>
            </a:p>
          </p:txBody>
        </p:sp>
        <p:sp>
          <p:nvSpPr>
            <p:cNvPr id="26" name="TextBox 13"/>
            <p:cNvSpPr txBox="1">
              <a:spLocks/>
            </p:cNvSpPr>
            <p:nvPr/>
          </p:nvSpPr>
          <p:spPr bwMode="auto">
            <a:xfrm>
              <a:off x="6517929" y="3680354"/>
              <a:ext cx="1433085" cy="229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t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重建、重新合批</a:t>
              </a:r>
            </a:p>
          </p:txBody>
        </p:sp>
        <p:sp>
          <p:nvSpPr>
            <p:cNvPr id="27" name="Freeform: Shape 24"/>
            <p:cNvSpPr>
              <a:spLocks/>
            </p:cNvSpPr>
            <p:nvPr/>
          </p:nvSpPr>
          <p:spPr bwMode="auto">
            <a:xfrm>
              <a:off x="3935763" y="3628288"/>
              <a:ext cx="2392972" cy="1196487"/>
            </a:xfrm>
            <a:custGeom>
              <a:avLst/>
              <a:gdLst>
                <a:gd name="T0" fmla="*/ 1444 w 3068"/>
                <a:gd name="T1" fmla="*/ 1153 h 1534"/>
                <a:gd name="T2" fmla="*/ 1300 w 3068"/>
                <a:gd name="T3" fmla="*/ 1134 h 1534"/>
                <a:gd name="T4" fmla="*/ 1163 w 3068"/>
                <a:gd name="T5" fmla="*/ 1097 h 1534"/>
                <a:gd name="T6" fmla="*/ 1032 w 3068"/>
                <a:gd name="T7" fmla="*/ 1044 h 1534"/>
                <a:gd name="T8" fmla="*/ 910 w 3068"/>
                <a:gd name="T9" fmla="*/ 975 h 1534"/>
                <a:gd name="T10" fmla="*/ 797 w 3068"/>
                <a:gd name="T11" fmla="*/ 893 h 1534"/>
                <a:gd name="T12" fmla="*/ 696 w 3068"/>
                <a:gd name="T13" fmla="*/ 798 h 1534"/>
                <a:gd name="T14" fmla="*/ 606 w 3068"/>
                <a:gd name="T15" fmla="*/ 693 h 1534"/>
                <a:gd name="T16" fmla="*/ 530 w 3068"/>
                <a:gd name="T17" fmla="*/ 576 h 1534"/>
                <a:gd name="T18" fmla="*/ 467 w 3068"/>
                <a:gd name="T19" fmla="*/ 451 h 1534"/>
                <a:gd name="T20" fmla="*/ 420 w 3068"/>
                <a:gd name="T21" fmla="*/ 317 h 1534"/>
                <a:gd name="T22" fmla="*/ 390 w 3068"/>
                <a:gd name="T23" fmla="*/ 176 h 1534"/>
                <a:gd name="T24" fmla="*/ 376 w 3068"/>
                <a:gd name="T25" fmla="*/ 30 h 1534"/>
                <a:gd name="T26" fmla="*/ 1 w 3068"/>
                <a:gd name="T27" fmla="*/ 79 h 1534"/>
                <a:gd name="T28" fmla="*/ 23 w 3068"/>
                <a:gd name="T29" fmla="*/ 272 h 1534"/>
                <a:gd name="T30" fmla="*/ 68 w 3068"/>
                <a:gd name="T31" fmla="*/ 456 h 1534"/>
                <a:gd name="T32" fmla="*/ 135 w 3068"/>
                <a:gd name="T33" fmla="*/ 631 h 1534"/>
                <a:gd name="T34" fmla="*/ 222 w 3068"/>
                <a:gd name="T35" fmla="*/ 795 h 1534"/>
                <a:gd name="T36" fmla="*/ 327 w 3068"/>
                <a:gd name="T37" fmla="*/ 947 h 1534"/>
                <a:gd name="T38" fmla="*/ 449 w 3068"/>
                <a:gd name="T39" fmla="*/ 1085 h 1534"/>
                <a:gd name="T40" fmla="*/ 586 w 3068"/>
                <a:gd name="T41" fmla="*/ 1207 h 1534"/>
                <a:gd name="T42" fmla="*/ 738 w 3068"/>
                <a:gd name="T43" fmla="*/ 1312 h 1534"/>
                <a:gd name="T44" fmla="*/ 902 w 3068"/>
                <a:gd name="T45" fmla="*/ 1399 h 1534"/>
                <a:gd name="T46" fmla="*/ 1078 w 3068"/>
                <a:gd name="T47" fmla="*/ 1465 h 1534"/>
                <a:gd name="T48" fmla="*/ 1262 w 3068"/>
                <a:gd name="T49" fmla="*/ 1511 h 1534"/>
                <a:gd name="T50" fmla="*/ 1455 w 3068"/>
                <a:gd name="T51" fmla="*/ 1532 h 1534"/>
                <a:gd name="T52" fmla="*/ 1613 w 3068"/>
                <a:gd name="T53" fmla="*/ 1532 h 1534"/>
                <a:gd name="T54" fmla="*/ 1805 w 3068"/>
                <a:gd name="T55" fmla="*/ 1511 h 1534"/>
                <a:gd name="T56" fmla="*/ 1990 w 3068"/>
                <a:gd name="T57" fmla="*/ 1465 h 1534"/>
                <a:gd name="T58" fmla="*/ 2165 w 3068"/>
                <a:gd name="T59" fmla="*/ 1399 h 1534"/>
                <a:gd name="T60" fmla="*/ 2329 w 3068"/>
                <a:gd name="T61" fmla="*/ 1312 h 1534"/>
                <a:gd name="T62" fmla="*/ 2481 w 3068"/>
                <a:gd name="T63" fmla="*/ 1207 h 1534"/>
                <a:gd name="T64" fmla="*/ 2618 w 3068"/>
                <a:gd name="T65" fmla="*/ 1085 h 1534"/>
                <a:gd name="T66" fmla="*/ 2741 w 3068"/>
                <a:gd name="T67" fmla="*/ 947 h 1534"/>
                <a:gd name="T68" fmla="*/ 2845 w 3068"/>
                <a:gd name="T69" fmla="*/ 795 h 1534"/>
                <a:gd name="T70" fmla="*/ 2933 w 3068"/>
                <a:gd name="T71" fmla="*/ 631 h 1534"/>
                <a:gd name="T72" fmla="*/ 2999 w 3068"/>
                <a:gd name="T73" fmla="*/ 456 h 1534"/>
                <a:gd name="T74" fmla="*/ 3043 w 3068"/>
                <a:gd name="T75" fmla="*/ 272 h 1534"/>
                <a:gd name="T76" fmla="*/ 3066 w 3068"/>
                <a:gd name="T77" fmla="*/ 79 h 1534"/>
                <a:gd name="T78" fmla="*/ 2691 w 3068"/>
                <a:gd name="T79" fmla="*/ 30 h 1534"/>
                <a:gd name="T80" fmla="*/ 2678 w 3068"/>
                <a:gd name="T81" fmla="*/ 176 h 1534"/>
                <a:gd name="T82" fmla="*/ 2647 w 3068"/>
                <a:gd name="T83" fmla="*/ 317 h 1534"/>
                <a:gd name="T84" fmla="*/ 2600 w 3068"/>
                <a:gd name="T85" fmla="*/ 451 h 1534"/>
                <a:gd name="T86" fmla="*/ 2537 w 3068"/>
                <a:gd name="T87" fmla="*/ 576 h 1534"/>
                <a:gd name="T88" fmla="*/ 2461 w 3068"/>
                <a:gd name="T89" fmla="*/ 693 h 1534"/>
                <a:gd name="T90" fmla="*/ 2372 w 3068"/>
                <a:gd name="T91" fmla="*/ 798 h 1534"/>
                <a:gd name="T92" fmla="*/ 2270 w 3068"/>
                <a:gd name="T93" fmla="*/ 893 h 1534"/>
                <a:gd name="T94" fmla="*/ 2158 w 3068"/>
                <a:gd name="T95" fmla="*/ 975 h 1534"/>
                <a:gd name="T96" fmla="*/ 2035 w 3068"/>
                <a:gd name="T97" fmla="*/ 1044 h 1534"/>
                <a:gd name="T98" fmla="*/ 1905 w 3068"/>
                <a:gd name="T99" fmla="*/ 1097 h 1534"/>
                <a:gd name="T100" fmla="*/ 1766 w 3068"/>
                <a:gd name="T101" fmla="*/ 1134 h 1534"/>
                <a:gd name="T102" fmla="*/ 1622 w 3068"/>
                <a:gd name="T103" fmla="*/ 1153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68" h="1534">
                  <a:moveTo>
                    <a:pt x="1534" y="1158"/>
                  </a:moveTo>
                  <a:lnTo>
                    <a:pt x="1534" y="1158"/>
                  </a:lnTo>
                  <a:lnTo>
                    <a:pt x="1504" y="1157"/>
                  </a:lnTo>
                  <a:lnTo>
                    <a:pt x="1474" y="1156"/>
                  </a:lnTo>
                  <a:lnTo>
                    <a:pt x="1444" y="1153"/>
                  </a:lnTo>
                  <a:lnTo>
                    <a:pt x="1416" y="1151"/>
                  </a:lnTo>
                  <a:lnTo>
                    <a:pt x="1386" y="1148"/>
                  </a:lnTo>
                  <a:lnTo>
                    <a:pt x="1357" y="1144"/>
                  </a:lnTo>
                  <a:lnTo>
                    <a:pt x="1329" y="1140"/>
                  </a:lnTo>
                  <a:lnTo>
                    <a:pt x="1300" y="1134"/>
                  </a:lnTo>
                  <a:lnTo>
                    <a:pt x="1273" y="1128"/>
                  </a:lnTo>
                  <a:lnTo>
                    <a:pt x="1244" y="1120"/>
                  </a:lnTo>
                  <a:lnTo>
                    <a:pt x="1217" y="1113"/>
                  </a:lnTo>
                  <a:lnTo>
                    <a:pt x="1190" y="1105"/>
                  </a:lnTo>
                  <a:lnTo>
                    <a:pt x="1163" y="1097"/>
                  </a:lnTo>
                  <a:lnTo>
                    <a:pt x="1135" y="1087"/>
                  </a:lnTo>
                  <a:lnTo>
                    <a:pt x="1110" y="1077"/>
                  </a:lnTo>
                  <a:lnTo>
                    <a:pt x="1083" y="1066"/>
                  </a:lnTo>
                  <a:lnTo>
                    <a:pt x="1057" y="1055"/>
                  </a:lnTo>
                  <a:lnTo>
                    <a:pt x="1032" y="1044"/>
                  </a:lnTo>
                  <a:lnTo>
                    <a:pt x="1006" y="1031"/>
                  </a:lnTo>
                  <a:lnTo>
                    <a:pt x="982" y="1018"/>
                  </a:lnTo>
                  <a:lnTo>
                    <a:pt x="957" y="1004"/>
                  </a:lnTo>
                  <a:lnTo>
                    <a:pt x="934" y="989"/>
                  </a:lnTo>
                  <a:lnTo>
                    <a:pt x="910" y="975"/>
                  </a:lnTo>
                  <a:lnTo>
                    <a:pt x="887" y="959"/>
                  </a:lnTo>
                  <a:lnTo>
                    <a:pt x="863" y="943"/>
                  </a:lnTo>
                  <a:lnTo>
                    <a:pt x="841" y="927"/>
                  </a:lnTo>
                  <a:lnTo>
                    <a:pt x="819" y="910"/>
                  </a:lnTo>
                  <a:lnTo>
                    <a:pt x="797" y="893"/>
                  </a:lnTo>
                  <a:lnTo>
                    <a:pt x="776" y="875"/>
                  </a:lnTo>
                  <a:lnTo>
                    <a:pt x="756" y="857"/>
                  </a:lnTo>
                  <a:lnTo>
                    <a:pt x="735" y="838"/>
                  </a:lnTo>
                  <a:lnTo>
                    <a:pt x="715" y="819"/>
                  </a:lnTo>
                  <a:lnTo>
                    <a:pt x="696" y="798"/>
                  </a:lnTo>
                  <a:lnTo>
                    <a:pt x="677" y="778"/>
                  </a:lnTo>
                  <a:lnTo>
                    <a:pt x="659" y="757"/>
                  </a:lnTo>
                  <a:lnTo>
                    <a:pt x="641" y="737"/>
                  </a:lnTo>
                  <a:lnTo>
                    <a:pt x="623" y="714"/>
                  </a:lnTo>
                  <a:lnTo>
                    <a:pt x="606" y="693"/>
                  </a:lnTo>
                  <a:lnTo>
                    <a:pt x="589" y="669"/>
                  </a:lnTo>
                  <a:lnTo>
                    <a:pt x="574" y="647"/>
                  </a:lnTo>
                  <a:lnTo>
                    <a:pt x="558" y="624"/>
                  </a:lnTo>
                  <a:lnTo>
                    <a:pt x="544" y="600"/>
                  </a:lnTo>
                  <a:lnTo>
                    <a:pt x="530" y="576"/>
                  </a:lnTo>
                  <a:lnTo>
                    <a:pt x="516" y="551"/>
                  </a:lnTo>
                  <a:lnTo>
                    <a:pt x="503" y="527"/>
                  </a:lnTo>
                  <a:lnTo>
                    <a:pt x="490" y="502"/>
                  </a:lnTo>
                  <a:lnTo>
                    <a:pt x="479" y="477"/>
                  </a:lnTo>
                  <a:lnTo>
                    <a:pt x="467" y="451"/>
                  </a:lnTo>
                  <a:lnTo>
                    <a:pt x="456" y="424"/>
                  </a:lnTo>
                  <a:lnTo>
                    <a:pt x="447" y="398"/>
                  </a:lnTo>
                  <a:lnTo>
                    <a:pt x="437" y="371"/>
                  </a:lnTo>
                  <a:lnTo>
                    <a:pt x="428" y="344"/>
                  </a:lnTo>
                  <a:lnTo>
                    <a:pt x="420" y="317"/>
                  </a:lnTo>
                  <a:lnTo>
                    <a:pt x="412" y="289"/>
                  </a:lnTo>
                  <a:lnTo>
                    <a:pt x="406" y="261"/>
                  </a:lnTo>
                  <a:lnTo>
                    <a:pt x="400" y="233"/>
                  </a:lnTo>
                  <a:lnTo>
                    <a:pt x="394" y="205"/>
                  </a:lnTo>
                  <a:lnTo>
                    <a:pt x="390" y="176"/>
                  </a:lnTo>
                  <a:lnTo>
                    <a:pt x="386" y="147"/>
                  </a:lnTo>
                  <a:lnTo>
                    <a:pt x="383" y="118"/>
                  </a:lnTo>
                  <a:lnTo>
                    <a:pt x="379" y="90"/>
                  </a:lnTo>
                  <a:lnTo>
                    <a:pt x="378" y="60"/>
                  </a:lnTo>
                  <a:lnTo>
                    <a:pt x="376" y="30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" y="79"/>
                  </a:lnTo>
                  <a:lnTo>
                    <a:pt x="4" y="118"/>
                  </a:lnTo>
                  <a:lnTo>
                    <a:pt x="7" y="157"/>
                  </a:lnTo>
                  <a:lnTo>
                    <a:pt x="12" y="195"/>
                  </a:lnTo>
                  <a:lnTo>
                    <a:pt x="17" y="233"/>
                  </a:lnTo>
                  <a:lnTo>
                    <a:pt x="23" y="272"/>
                  </a:lnTo>
                  <a:lnTo>
                    <a:pt x="31" y="309"/>
                  </a:lnTo>
                  <a:lnTo>
                    <a:pt x="38" y="346"/>
                  </a:lnTo>
                  <a:lnTo>
                    <a:pt x="48" y="384"/>
                  </a:lnTo>
                  <a:lnTo>
                    <a:pt x="57" y="420"/>
                  </a:lnTo>
                  <a:lnTo>
                    <a:pt x="68" y="456"/>
                  </a:lnTo>
                  <a:lnTo>
                    <a:pt x="80" y="493"/>
                  </a:lnTo>
                  <a:lnTo>
                    <a:pt x="93" y="528"/>
                  </a:lnTo>
                  <a:lnTo>
                    <a:pt x="105" y="563"/>
                  </a:lnTo>
                  <a:lnTo>
                    <a:pt x="120" y="597"/>
                  </a:lnTo>
                  <a:lnTo>
                    <a:pt x="135" y="631"/>
                  </a:lnTo>
                  <a:lnTo>
                    <a:pt x="151" y="665"/>
                  </a:lnTo>
                  <a:lnTo>
                    <a:pt x="167" y="698"/>
                  </a:lnTo>
                  <a:lnTo>
                    <a:pt x="184" y="731"/>
                  </a:lnTo>
                  <a:lnTo>
                    <a:pt x="202" y="763"/>
                  </a:lnTo>
                  <a:lnTo>
                    <a:pt x="222" y="795"/>
                  </a:lnTo>
                  <a:lnTo>
                    <a:pt x="241" y="827"/>
                  </a:lnTo>
                  <a:lnTo>
                    <a:pt x="261" y="858"/>
                  </a:lnTo>
                  <a:lnTo>
                    <a:pt x="282" y="888"/>
                  </a:lnTo>
                  <a:lnTo>
                    <a:pt x="305" y="918"/>
                  </a:lnTo>
                  <a:lnTo>
                    <a:pt x="327" y="947"/>
                  </a:lnTo>
                  <a:lnTo>
                    <a:pt x="350" y="975"/>
                  </a:lnTo>
                  <a:lnTo>
                    <a:pt x="374" y="1004"/>
                  </a:lnTo>
                  <a:lnTo>
                    <a:pt x="397" y="1032"/>
                  </a:lnTo>
                  <a:lnTo>
                    <a:pt x="423" y="1059"/>
                  </a:lnTo>
                  <a:lnTo>
                    <a:pt x="449" y="1085"/>
                  </a:lnTo>
                  <a:lnTo>
                    <a:pt x="475" y="1111"/>
                  </a:lnTo>
                  <a:lnTo>
                    <a:pt x="502" y="1135"/>
                  </a:lnTo>
                  <a:lnTo>
                    <a:pt x="530" y="1160"/>
                  </a:lnTo>
                  <a:lnTo>
                    <a:pt x="557" y="1183"/>
                  </a:lnTo>
                  <a:lnTo>
                    <a:pt x="586" y="1207"/>
                  </a:lnTo>
                  <a:lnTo>
                    <a:pt x="616" y="1229"/>
                  </a:lnTo>
                  <a:lnTo>
                    <a:pt x="646" y="1252"/>
                  </a:lnTo>
                  <a:lnTo>
                    <a:pt x="676" y="1272"/>
                  </a:lnTo>
                  <a:lnTo>
                    <a:pt x="707" y="1292"/>
                  </a:lnTo>
                  <a:lnTo>
                    <a:pt x="738" y="1312"/>
                  </a:lnTo>
                  <a:lnTo>
                    <a:pt x="770" y="1330"/>
                  </a:lnTo>
                  <a:lnTo>
                    <a:pt x="803" y="1349"/>
                  </a:lnTo>
                  <a:lnTo>
                    <a:pt x="836" y="1367"/>
                  </a:lnTo>
                  <a:lnTo>
                    <a:pt x="869" y="1383"/>
                  </a:lnTo>
                  <a:lnTo>
                    <a:pt x="902" y="1399"/>
                  </a:lnTo>
                  <a:lnTo>
                    <a:pt x="937" y="1414"/>
                  </a:lnTo>
                  <a:lnTo>
                    <a:pt x="971" y="1427"/>
                  </a:lnTo>
                  <a:lnTo>
                    <a:pt x="1006" y="1441"/>
                  </a:lnTo>
                  <a:lnTo>
                    <a:pt x="1041" y="1453"/>
                  </a:lnTo>
                  <a:lnTo>
                    <a:pt x="1078" y="1465"/>
                  </a:lnTo>
                  <a:lnTo>
                    <a:pt x="1114" y="1475"/>
                  </a:lnTo>
                  <a:lnTo>
                    <a:pt x="1150" y="1486"/>
                  </a:lnTo>
                  <a:lnTo>
                    <a:pt x="1187" y="1495"/>
                  </a:lnTo>
                  <a:lnTo>
                    <a:pt x="1225" y="1503"/>
                  </a:lnTo>
                  <a:lnTo>
                    <a:pt x="1262" y="1511"/>
                  </a:lnTo>
                  <a:lnTo>
                    <a:pt x="1300" y="1516"/>
                  </a:lnTo>
                  <a:lnTo>
                    <a:pt x="1338" y="1522"/>
                  </a:lnTo>
                  <a:lnTo>
                    <a:pt x="1377" y="1527"/>
                  </a:lnTo>
                  <a:lnTo>
                    <a:pt x="1416" y="1530"/>
                  </a:lnTo>
                  <a:lnTo>
                    <a:pt x="1455" y="1532"/>
                  </a:lnTo>
                  <a:lnTo>
                    <a:pt x="1494" y="1534"/>
                  </a:lnTo>
                  <a:lnTo>
                    <a:pt x="1534" y="1534"/>
                  </a:lnTo>
                  <a:lnTo>
                    <a:pt x="1534" y="1534"/>
                  </a:lnTo>
                  <a:lnTo>
                    <a:pt x="1573" y="1534"/>
                  </a:lnTo>
                  <a:lnTo>
                    <a:pt x="1613" y="1532"/>
                  </a:lnTo>
                  <a:lnTo>
                    <a:pt x="1651" y="1530"/>
                  </a:lnTo>
                  <a:lnTo>
                    <a:pt x="1691" y="1527"/>
                  </a:lnTo>
                  <a:lnTo>
                    <a:pt x="1729" y="1522"/>
                  </a:lnTo>
                  <a:lnTo>
                    <a:pt x="1767" y="1516"/>
                  </a:lnTo>
                  <a:lnTo>
                    <a:pt x="1805" y="1511"/>
                  </a:lnTo>
                  <a:lnTo>
                    <a:pt x="1843" y="1503"/>
                  </a:lnTo>
                  <a:lnTo>
                    <a:pt x="1880" y="1495"/>
                  </a:lnTo>
                  <a:lnTo>
                    <a:pt x="1917" y="1486"/>
                  </a:lnTo>
                  <a:lnTo>
                    <a:pt x="1954" y="1475"/>
                  </a:lnTo>
                  <a:lnTo>
                    <a:pt x="1990" y="1465"/>
                  </a:lnTo>
                  <a:lnTo>
                    <a:pt x="2025" y="1453"/>
                  </a:lnTo>
                  <a:lnTo>
                    <a:pt x="2062" y="1441"/>
                  </a:lnTo>
                  <a:lnTo>
                    <a:pt x="2096" y="1427"/>
                  </a:lnTo>
                  <a:lnTo>
                    <a:pt x="2131" y="1414"/>
                  </a:lnTo>
                  <a:lnTo>
                    <a:pt x="2165" y="1399"/>
                  </a:lnTo>
                  <a:lnTo>
                    <a:pt x="2199" y="1383"/>
                  </a:lnTo>
                  <a:lnTo>
                    <a:pt x="2232" y="1367"/>
                  </a:lnTo>
                  <a:lnTo>
                    <a:pt x="2265" y="1349"/>
                  </a:lnTo>
                  <a:lnTo>
                    <a:pt x="2297" y="1330"/>
                  </a:lnTo>
                  <a:lnTo>
                    <a:pt x="2329" y="1312"/>
                  </a:lnTo>
                  <a:lnTo>
                    <a:pt x="2360" y="1292"/>
                  </a:lnTo>
                  <a:lnTo>
                    <a:pt x="2391" y="1272"/>
                  </a:lnTo>
                  <a:lnTo>
                    <a:pt x="2422" y="1252"/>
                  </a:lnTo>
                  <a:lnTo>
                    <a:pt x="2452" y="1229"/>
                  </a:lnTo>
                  <a:lnTo>
                    <a:pt x="2481" y="1207"/>
                  </a:lnTo>
                  <a:lnTo>
                    <a:pt x="2509" y="1183"/>
                  </a:lnTo>
                  <a:lnTo>
                    <a:pt x="2537" y="1160"/>
                  </a:lnTo>
                  <a:lnTo>
                    <a:pt x="2565" y="1135"/>
                  </a:lnTo>
                  <a:lnTo>
                    <a:pt x="2593" y="1111"/>
                  </a:lnTo>
                  <a:lnTo>
                    <a:pt x="2618" y="1085"/>
                  </a:lnTo>
                  <a:lnTo>
                    <a:pt x="2644" y="1059"/>
                  </a:lnTo>
                  <a:lnTo>
                    <a:pt x="2669" y="1032"/>
                  </a:lnTo>
                  <a:lnTo>
                    <a:pt x="2694" y="1004"/>
                  </a:lnTo>
                  <a:lnTo>
                    <a:pt x="2717" y="975"/>
                  </a:lnTo>
                  <a:lnTo>
                    <a:pt x="2741" y="947"/>
                  </a:lnTo>
                  <a:lnTo>
                    <a:pt x="2763" y="918"/>
                  </a:lnTo>
                  <a:lnTo>
                    <a:pt x="2784" y="888"/>
                  </a:lnTo>
                  <a:lnTo>
                    <a:pt x="2806" y="858"/>
                  </a:lnTo>
                  <a:lnTo>
                    <a:pt x="2826" y="827"/>
                  </a:lnTo>
                  <a:lnTo>
                    <a:pt x="2845" y="795"/>
                  </a:lnTo>
                  <a:lnTo>
                    <a:pt x="2864" y="763"/>
                  </a:lnTo>
                  <a:lnTo>
                    <a:pt x="2883" y="731"/>
                  </a:lnTo>
                  <a:lnTo>
                    <a:pt x="2900" y="698"/>
                  </a:lnTo>
                  <a:lnTo>
                    <a:pt x="2917" y="665"/>
                  </a:lnTo>
                  <a:lnTo>
                    <a:pt x="2933" y="631"/>
                  </a:lnTo>
                  <a:lnTo>
                    <a:pt x="2948" y="597"/>
                  </a:lnTo>
                  <a:lnTo>
                    <a:pt x="2961" y="563"/>
                  </a:lnTo>
                  <a:lnTo>
                    <a:pt x="2974" y="528"/>
                  </a:lnTo>
                  <a:lnTo>
                    <a:pt x="2987" y="493"/>
                  </a:lnTo>
                  <a:lnTo>
                    <a:pt x="2999" y="456"/>
                  </a:lnTo>
                  <a:lnTo>
                    <a:pt x="3009" y="420"/>
                  </a:lnTo>
                  <a:lnTo>
                    <a:pt x="3019" y="384"/>
                  </a:lnTo>
                  <a:lnTo>
                    <a:pt x="3029" y="346"/>
                  </a:lnTo>
                  <a:lnTo>
                    <a:pt x="3037" y="309"/>
                  </a:lnTo>
                  <a:lnTo>
                    <a:pt x="3043" y="272"/>
                  </a:lnTo>
                  <a:lnTo>
                    <a:pt x="3050" y="233"/>
                  </a:lnTo>
                  <a:lnTo>
                    <a:pt x="3055" y="195"/>
                  </a:lnTo>
                  <a:lnTo>
                    <a:pt x="3059" y="157"/>
                  </a:lnTo>
                  <a:lnTo>
                    <a:pt x="3064" y="118"/>
                  </a:lnTo>
                  <a:lnTo>
                    <a:pt x="3066" y="79"/>
                  </a:lnTo>
                  <a:lnTo>
                    <a:pt x="3067" y="39"/>
                  </a:lnTo>
                  <a:lnTo>
                    <a:pt x="3068" y="0"/>
                  </a:lnTo>
                  <a:lnTo>
                    <a:pt x="2691" y="0"/>
                  </a:lnTo>
                  <a:lnTo>
                    <a:pt x="2691" y="0"/>
                  </a:lnTo>
                  <a:lnTo>
                    <a:pt x="2691" y="30"/>
                  </a:lnTo>
                  <a:lnTo>
                    <a:pt x="2690" y="60"/>
                  </a:lnTo>
                  <a:lnTo>
                    <a:pt x="2687" y="90"/>
                  </a:lnTo>
                  <a:lnTo>
                    <a:pt x="2685" y="118"/>
                  </a:lnTo>
                  <a:lnTo>
                    <a:pt x="2682" y="147"/>
                  </a:lnTo>
                  <a:lnTo>
                    <a:pt x="2678" y="176"/>
                  </a:lnTo>
                  <a:lnTo>
                    <a:pt x="2672" y="205"/>
                  </a:lnTo>
                  <a:lnTo>
                    <a:pt x="2667" y="233"/>
                  </a:lnTo>
                  <a:lnTo>
                    <a:pt x="2661" y="261"/>
                  </a:lnTo>
                  <a:lnTo>
                    <a:pt x="2654" y="289"/>
                  </a:lnTo>
                  <a:lnTo>
                    <a:pt x="2647" y="317"/>
                  </a:lnTo>
                  <a:lnTo>
                    <a:pt x="2638" y="344"/>
                  </a:lnTo>
                  <a:lnTo>
                    <a:pt x="2630" y="371"/>
                  </a:lnTo>
                  <a:lnTo>
                    <a:pt x="2620" y="398"/>
                  </a:lnTo>
                  <a:lnTo>
                    <a:pt x="2611" y="424"/>
                  </a:lnTo>
                  <a:lnTo>
                    <a:pt x="2600" y="451"/>
                  </a:lnTo>
                  <a:lnTo>
                    <a:pt x="2588" y="477"/>
                  </a:lnTo>
                  <a:lnTo>
                    <a:pt x="2577" y="502"/>
                  </a:lnTo>
                  <a:lnTo>
                    <a:pt x="2565" y="527"/>
                  </a:lnTo>
                  <a:lnTo>
                    <a:pt x="2551" y="551"/>
                  </a:lnTo>
                  <a:lnTo>
                    <a:pt x="2537" y="576"/>
                  </a:lnTo>
                  <a:lnTo>
                    <a:pt x="2523" y="600"/>
                  </a:lnTo>
                  <a:lnTo>
                    <a:pt x="2508" y="624"/>
                  </a:lnTo>
                  <a:lnTo>
                    <a:pt x="2493" y="647"/>
                  </a:lnTo>
                  <a:lnTo>
                    <a:pt x="2477" y="669"/>
                  </a:lnTo>
                  <a:lnTo>
                    <a:pt x="2461" y="693"/>
                  </a:lnTo>
                  <a:lnTo>
                    <a:pt x="2444" y="714"/>
                  </a:lnTo>
                  <a:lnTo>
                    <a:pt x="2426" y="737"/>
                  </a:lnTo>
                  <a:lnTo>
                    <a:pt x="2409" y="757"/>
                  </a:lnTo>
                  <a:lnTo>
                    <a:pt x="2390" y="778"/>
                  </a:lnTo>
                  <a:lnTo>
                    <a:pt x="2372" y="798"/>
                  </a:lnTo>
                  <a:lnTo>
                    <a:pt x="2352" y="819"/>
                  </a:lnTo>
                  <a:lnTo>
                    <a:pt x="2332" y="838"/>
                  </a:lnTo>
                  <a:lnTo>
                    <a:pt x="2312" y="857"/>
                  </a:lnTo>
                  <a:lnTo>
                    <a:pt x="2291" y="875"/>
                  </a:lnTo>
                  <a:lnTo>
                    <a:pt x="2270" y="893"/>
                  </a:lnTo>
                  <a:lnTo>
                    <a:pt x="2248" y="910"/>
                  </a:lnTo>
                  <a:lnTo>
                    <a:pt x="2226" y="927"/>
                  </a:lnTo>
                  <a:lnTo>
                    <a:pt x="2203" y="943"/>
                  </a:lnTo>
                  <a:lnTo>
                    <a:pt x="2181" y="959"/>
                  </a:lnTo>
                  <a:lnTo>
                    <a:pt x="2158" y="975"/>
                  </a:lnTo>
                  <a:lnTo>
                    <a:pt x="2134" y="989"/>
                  </a:lnTo>
                  <a:lnTo>
                    <a:pt x="2110" y="1004"/>
                  </a:lnTo>
                  <a:lnTo>
                    <a:pt x="2085" y="1018"/>
                  </a:lnTo>
                  <a:lnTo>
                    <a:pt x="2061" y="1031"/>
                  </a:lnTo>
                  <a:lnTo>
                    <a:pt x="2035" y="1044"/>
                  </a:lnTo>
                  <a:lnTo>
                    <a:pt x="2009" y="1055"/>
                  </a:lnTo>
                  <a:lnTo>
                    <a:pt x="1984" y="1066"/>
                  </a:lnTo>
                  <a:lnTo>
                    <a:pt x="1958" y="1077"/>
                  </a:lnTo>
                  <a:lnTo>
                    <a:pt x="1932" y="1087"/>
                  </a:lnTo>
                  <a:lnTo>
                    <a:pt x="1905" y="1097"/>
                  </a:lnTo>
                  <a:lnTo>
                    <a:pt x="1878" y="1105"/>
                  </a:lnTo>
                  <a:lnTo>
                    <a:pt x="1851" y="1113"/>
                  </a:lnTo>
                  <a:lnTo>
                    <a:pt x="1823" y="1120"/>
                  </a:lnTo>
                  <a:lnTo>
                    <a:pt x="1795" y="1128"/>
                  </a:lnTo>
                  <a:lnTo>
                    <a:pt x="1766" y="1134"/>
                  </a:lnTo>
                  <a:lnTo>
                    <a:pt x="1739" y="1140"/>
                  </a:lnTo>
                  <a:lnTo>
                    <a:pt x="1710" y="1144"/>
                  </a:lnTo>
                  <a:lnTo>
                    <a:pt x="1681" y="1148"/>
                  </a:lnTo>
                  <a:lnTo>
                    <a:pt x="1652" y="1151"/>
                  </a:lnTo>
                  <a:lnTo>
                    <a:pt x="1622" y="1153"/>
                  </a:lnTo>
                  <a:lnTo>
                    <a:pt x="1594" y="1156"/>
                  </a:lnTo>
                  <a:lnTo>
                    <a:pt x="1564" y="1157"/>
                  </a:lnTo>
                  <a:lnTo>
                    <a:pt x="1534" y="1158"/>
                  </a:lnTo>
                  <a:lnTo>
                    <a:pt x="1534" y="1158"/>
                  </a:ln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8" name="Freeform: Shape 30"/>
            <p:cNvSpPr>
              <a:spLocks/>
            </p:cNvSpPr>
            <p:nvPr/>
          </p:nvSpPr>
          <p:spPr bwMode="auto">
            <a:xfrm>
              <a:off x="9087628" y="3756846"/>
              <a:ext cx="486884" cy="48688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Freeform: Shape 31"/>
            <p:cNvSpPr>
              <a:spLocks/>
            </p:cNvSpPr>
            <p:nvPr/>
          </p:nvSpPr>
          <p:spPr bwMode="auto">
            <a:xfrm>
              <a:off x="6982300" y="2936688"/>
              <a:ext cx="486884" cy="48688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0" name="Freeform: Shape 32"/>
            <p:cNvSpPr>
              <a:spLocks/>
            </p:cNvSpPr>
            <p:nvPr/>
          </p:nvSpPr>
          <p:spPr bwMode="auto">
            <a:xfrm>
              <a:off x="2812593" y="2936688"/>
              <a:ext cx="486884" cy="48688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1" name="Freeform: Shape 33"/>
            <p:cNvSpPr>
              <a:spLocks/>
            </p:cNvSpPr>
            <p:nvPr/>
          </p:nvSpPr>
          <p:spPr bwMode="auto">
            <a:xfrm>
              <a:off x="4888024" y="3753520"/>
              <a:ext cx="486884" cy="48688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TextBox 37"/>
            <p:cNvSpPr txBox="1">
              <a:spLocks/>
            </p:cNvSpPr>
            <p:nvPr/>
          </p:nvSpPr>
          <p:spPr bwMode="auto">
            <a:xfrm>
              <a:off x="4416196" y="3301264"/>
              <a:ext cx="1433085" cy="229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t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加入重建队列</a:t>
              </a:r>
            </a:p>
          </p:txBody>
        </p:sp>
        <p:sp>
          <p:nvSpPr>
            <p:cNvPr id="33" name="TextBox 25"/>
            <p:cNvSpPr txBox="1">
              <a:spLocks/>
            </p:cNvSpPr>
            <p:nvPr/>
          </p:nvSpPr>
          <p:spPr bwMode="auto">
            <a:xfrm>
              <a:off x="8122549" y="1475153"/>
              <a:ext cx="2392974" cy="235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80000" tIns="0" rIns="480000" bIns="720000" anchor="b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重建完之后的数据被保存到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CanvasRenderer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中等待被渲染</a:t>
              </a:r>
            </a:p>
          </p:txBody>
        </p:sp>
        <p:sp>
          <p:nvSpPr>
            <p:cNvPr id="34" name="TextBox 21"/>
            <p:cNvSpPr txBox="1">
              <a:spLocks/>
            </p:cNvSpPr>
            <p:nvPr/>
          </p:nvSpPr>
          <p:spPr bwMode="auto">
            <a:xfrm>
              <a:off x="8608220" y="3298965"/>
              <a:ext cx="1433085" cy="229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t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渲染</a:t>
              </a: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546131" y="367585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UGUI </a:t>
            </a:r>
            <a:r>
              <a:rPr lang="zh-CN" altLang="en-US" sz="2800" b="1" spc="300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图像绘制重建</a:t>
            </a:r>
          </a:p>
        </p:txBody>
      </p:sp>
    </p:spTree>
    <p:extLst>
      <p:ext uri="{BB962C8B-B14F-4D97-AF65-F5344CB8AC3E}">
        <p14:creationId xmlns:p14="http://schemas.microsoft.com/office/powerpoint/2010/main" val="389659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1258A987-2148-4EED-9F3A-F00B0083B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0"/>
            <a:ext cx="11607800" cy="726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Graphic.cs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当UI元素发生改变时，例层级改变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OnTransformParentChanged()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设置脏标记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SetAllDirty();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SetAllDirty()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(m_SkipLayoutUpdate)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跳过该次设置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Layout设置为脏标记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SetLayoutDirty();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(m_SkipMaterialUpdate)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跳过该次设置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Material设置为脏标记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SetMaterialDirty();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顶点设置为脏标记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SetVerticesDirty();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SetLayoutDirty()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标记为需要重建对象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LayoutRebuilder.MarkLayoutForRebuild(rectTransform);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MarkLayoutForRebuild(RectTransform rect)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(...)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.. 从物体父级路径中寻找是否存在布局组件ILayoutGroup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检查自身是否满足布局要求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(layoutRoot == rect &amp;&amp; !ValidController(layoutRoot, comps))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ListPool&lt;Component&gt;.Release(comps);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MarkLayoutRootForRebuild(layoutRoot);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A44086-F0D9-47E8-86E0-59A46907062B}"/>
              </a:ext>
            </a:extLst>
          </p:cNvPr>
          <p:cNvSpPr txBox="1"/>
          <p:nvPr/>
        </p:nvSpPr>
        <p:spPr>
          <a:xfrm>
            <a:off x="8339666" y="482600"/>
            <a:ext cx="3141133" cy="1176866"/>
          </a:xfrm>
          <a:prstGeom prst="rect">
            <a:avLst/>
          </a:prstGeom>
          <a:noFill/>
        </p:spPr>
        <p:txBody>
          <a:bodyPr wrap="square" lIns="480000" rIns="28800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Rebuild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过程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-1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13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ACAF2F1-B940-4FAD-92E3-431654E1AF7A}"/>
              </a:ext>
            </a:extLst>
          </p:cNvPr>
          <p:cNvSpPr txBox="1"/>
          <p:nvPr/>
        </p:nvSpPr>
        <p:spPr>
          <a:xfrm>
            <a:off x="347135" y="423333"/>
            <a:ext cx="10583332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MarkLayoutRootForRebuild(RectTransform controller)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 rebuilder = s_Rebuilders.Get();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rebuilder.Initialize(controller);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将rebuilder对象注册进CanvasUpdate中，等待Canvas的重建命令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(!CanvasUpdateRegistry.TryRegisterCanvasElementForLayoutRebuild(rebuilder))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s_Rebuilders.Release(rebuilder);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CanvasUpdateRegistry.cs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InternalRegisterCanvasElementForLayoutRebuild(ICanvasElement element)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(m_LayoutRebuildQueue.Contains(element))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若未包含该元素，则将该元素加入LayoutRebuild队列   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m_LayoutRebuildQueue.AddUnique(element);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Canvas 渲染前执行willRnederCanvas，CanvasUpdateRegistry构造函数就将PerformUpdate加入到这个事件中了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PerformUpdate()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.. 遍历Layout队列重建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rebuild.Rebuild((CanvasUpdate)i);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Layout队列清空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instance.m_LayoutRebuildQueue.Clear();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剪裁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ClipperRegistry.instance.Cull();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.. 遍历Graphic队列重建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element.Rebuild((CanvasUpdate)i);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Graphic队列清空     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instance.m_GraphicRebuildQueue.Clear();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7E31FB-E8AF-4660-829A-FBE172617E6C}"/>
              </a:ext>
            </a:extLst>
          </p:cNvPr>
          <p:cNvSpPr txBox="1"/>
          <p:nvPr/>
        </p:nvSpPr>
        <p:spPr>
          <a:xfrm>
            <a:off x="8339666" y="482600"/>
            <a:ext cx="3141133" cy="1176866"/>
          </a:xfrm>
          <a:prstGeom prst="rect">
            <a:avLst/>
          </a:prstGeom>
          <a:noFill/>
        </p:spPr>
        <p:txBody>
          <a:bodyPr wrap="square" lIns="480000" rIns="28800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Rebuild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过程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-2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0018574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67AE7D-AB9C-4034-AA08-42894AADCFD6}"/>
              </a:ext>
            </a:extLst>
          </p:cNvPr>
          <p:cNvSpPr txBox="1"/>
          <p:nvPr/>
        </p:nvSpPr>
        <p:spPr>
          <a:xfrm>
            <a:off x="474134" y="501277"/>
            <a:ext cx="11480799" cy="598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Graphic.cs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Rebuild(CanvasUpdate update)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.. 根据类型选择顶点重建与材质重建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(m_VertsDirty)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UpdateGeometry();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m_VertsDirty =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(m_MaterialDirty)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UpdateMaterial();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m_MaterialDirty =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顶点重建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DoMeshGeneration()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更新顶点信息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若有网格特效，继续更新顶点信息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s_VertexHelper.FillMesh(workerMesh);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顶点信息设置到workerMesh中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canvasRenderer.SetMesh(workerMesh);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将workerMesh设置到canvasRenderer中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材质重建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UpdateMaterial()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将材质数据与纹理数据设置进canvasRenderer中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canvasRenderer.SetMaterial(materialForRendering, 0); 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canvasRenderer.SetTexture(mainTexture);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1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1685F3-641B-4746-B82A-8D5D60FD7241}"/>
              </a:ext>
            </a:extLst>
          </p:cNvPr>
          <p:cNvSpPr txBox="1"/>
          <p:nvPr/>
        </p:nvSpPr>
        <p:spPr>
          <a:xfrm>
            <a:off x="8339666" y="482600"/>
            <a:ext cx="3141133" cy="1176866"/>
          </a:xfrm>
          <a:prstGeom prst="rect">
            <a:avLst/>
          </a:prstGeom>
          <a:noFill/>
        </p:spPr>
        <p:txBody>
          <a:bodyPr wrap="square" lIns="480000" rIns="28800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Rebuild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过程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-3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6110217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6095978" y="1552668"/>
            <a:ext cx="6096003" cy="5305332"/>
            <a:chOff x="-1" y="1200"/>
            <a:chExt cx="6096003" cy="5305332"/>
          </a:xfrm>
        </p:grpSpPr>
        <p:sp>
          <p:nvSpPr>
            <p:cNvPr id="26" name="任意多边形 25"/>
            <p:cNvSpPr/>
            <p:nvPr/>
          </p:nvSpPr>
          <p:spPr>
            <a:xfrm>
              <a:off x="0" y="1200"/>
              <a:ext cx="6096002" cy="3491426"/>
            </a:xfrm>
            <a:custGeom>
              <a:avLst/>
              <a:gdLst>
                <a:gd name="connsiteX0" fmla="*/ 6096002 w 6096002"/>
                <a:gd name="connsiteY0" fmla="*/ 0 h 3491426"/>
                <a:gd name="connsiteX1" fmla="*/ 6096002 w 6096002"/>
                <a:gd name="connsiteY1" fmla="*/ 1745713 h 3491426"/>
                <a:gd name="connsiteX2" fmla="*/ 2 w 6096002"/>
                <a:gd name="connsiteY2" fmla="*/ 3491426 h 3491426"/>
                <a:gd name="connsiteX3" fmla="*/ 0 w 6096002"/>
                <a:gd name="connsiteY3" fmla="*/ 3491426 h 3491426"/>
                <a:gd name="connsiteX4" fmla="*/ 0 w 6096002"/>
                <a:gd name="connsiteY4" fmla="*/ 1745713 h 3491426"/>
                <a:gd name="connsiteX5" fmla="*/ 2 w 6096002"/>
                <a:gd name="connsiteY5" fmla="*/ 1745713 h 3491426"/>
                <a:gd name="connsiteX6" fmla="*/ 6096002 w 6096002"/>
                <a:gd name="connsiteY6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2" h="3491426">
                  <a:moveTo>
                    <a:pt x="6096002" y="0"/>
                  </a:moveTo>
                  <a:lnTo>
                    <a:pt x="6096002" y="1745713"/>
                  </a:lnTo>
                  <a:lnTo>
                    <a:pt x="2" y="3491426"/>
                  </a:lnTo>
                  <a:lnTo>
                    <a:pt x="0" y="3491426"/>
                  </a:lnTo>
                  <a:lnTo>
                    <a:pt x="0" y="1745713"/>
                  </a:lnTo>
                  <a:lnTo>
                    <a:pt x="2" y="1745713"/>
                  </a:lnTo>
                  <a:lnTo>
                    <a:pt x="60960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-1" y="1815106"/>
              <a:ext cx="6095998" cy="3491426"/>
            </a:xfrm>
            <a:custGeom>
              <a:avLst/>
              <a:gdLst>
                <a:gd name="connsiteX0" fmla="*/ 0 w 6095998"/>
                <a:gd name="connsiteY0" fmla="*/ 0 h 3491426"/>
                <a:gd name="connsiteX1" fmla="*/ 6095998 w 6095998"/>
                <a:gd name="connsiteY1" fmla="*/ 1745713 h 3491426"/>
                <a:gd name="connsiteX2" fmla="*/ 6095998 w 6095998"/>
                <a:gd name="connsiteY2" fmla="*/ 3491426 h 3491426"/>
                <a:gd name="connsiteX3" fmla="*/ 0 w 6095998"/>
                <a:gd name="connsiteY3" fmla="*/ 1745713 h 3491426"/>
                <a:gd name="connsiteX4" fmla="*/ 0 w 6095998"/>
                <a:gd name="connsiteY4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8" h="3491426">
                  <a:moveTo>
                    <a:pt x="0" y="0"/>
                  </a:moveTo>
                  <a:lnTo>
                    <a:pt x="6095998" y="1745713"/>
                  </a:lnTo>
                  <a:lnTo>
                    <a:pt x="6095998" y="3491426"/>
                  </a:lnTo>
                  <a:lnTo>
                    <a:pt x="0" y="1745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-20" y="0"/>
            <a:ext cx="6096004" cy="5305333"/>
            <a:chOff x="6095995" y="1576265"/>
            <a:chExt cx="6096004" cy="5305333"/>
          </a:xfrm>
        </p:grpSpPr>
        <p:sp>
          <p:nvSpPr>
            <p:cNvPr id="22" name="任意多边形 21"/>
            <p:cNvSpPr/>
            <p:nvPr/>
          </p:nvSpPr>
          <p:spPr>
            <a:xfrm>
              <a:off x="6095997" y="3390172"/>
              <a:ext cx="6096002" cy="3491426"/>
            </a:xfrm>
            <a:custGeom>
              <a:avLst/>
              <a:gdLst>
                <a:gd name="connsiteX0" fmla="*/ 6096002 w 6096002"/>
                <a:gd name="connsiteY0" fmla="*/ 0 h 3491426"/>
                <a:gd name="connsiteX1" fmla="*/ 6096002 w 6096002"/>
                <a:gd name="connsiteY1" fmla="*/ 1745713 h 3491426"/>
                <a:gd name="connsiteX2" fmla="*/ 2 w 6096002"/>
                <a:gd name="connsiteY2" fmla="*/ 3491426 h 3491426"/>
                <a:gd name="connsiteX3" fmla="*/ 0 w 6096002"/>
                <a:gd name="connsiteY3" fmla="*/ 3491426 h 3491426"/>
                <a:gd name="connsiteX4" fmla="*/ 0 w 6096002"/>
                <a:gd name="connsiteY4" fmla="*/ 1745713 h 3491426"/>
                <a:gd name="connsiteX5" fmla="*/ 2 w 6096002"/>
                <a:gd name="connsiteY5" fmla="*/ 1745713 h 3491426"/>
                <a:gd name="connsiteX6" fmla="*/ 6096002 w 6096002"/>
                <a:gd name="connsiteY6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2" h="3491426">
                  <a:moveTo>
                    <a:pt x="6096002" y="0"/>
                  </a:moveTo>
                  <a:lnTo>
                    <a:pt x="6096002" y="1745713"/>
                  </a:lnTo>
                  <a:lnTo>
                    <a:pt x="2" y="3491426"/>
                  </a:lnTo>
                  <a:lnTo>
                    <a:pt x="0" y="3491426"/>
                  </a:lnTo>
                  <a:lnTo>
                    <a:pt x="0" y="1745713"/>
                  </a:lnTo>
                  <a:lnTo>
                    <a:pt x="2" y="1745713"/>
                  </a:lnTo>
                  <a:lnTo>
                    <a:pt x="609600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6095995" y="1576265"/>
              <a:ext cx="6095998" cy="3491426"/>
            </a:xfrm>
            <a:custGeom>
              <a:avLst/>
              <a:gdLst>
                <a:gd name="connsiteX0" fmla="*/ 0 w 6095998"/>
                <a:gd name="connsiteY0" fmla="*/ 0 h 3491426"/>
                <a:gd name="connsiteX1" fmla="*/ 6095998 w 6095998"/>
                <a:gd name="connsiteY1" fmla="*/ 1745713 h 3491426"/>
                <a:gd name="connsiteX2" fmla="*/ 6095998 w 6095998"/>
                <a:gd name="connsiteY2" fmla="*/ 3491426 h 3491426"/>
                <a:gd name="connsiteX3" fmla="*/ 0 w 6095998"/>
                <a:gd name="connsiteY3" fmla="*/ 1745713 h 3491426"/>
                <a:gd name="connsiteX4" fmla="*/ 0 w 6095998"/>
                <a:gd name="connsiteY4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8" h="3491426">
                  <a:moveTo>
                    <a:pt x="0" y="0"/>
                  </a:moveTo>
                  <a:lnTo>
                    <a:pt x="6095998" y="1745713"/>
                  </a:lnTo>
                  <a:lnTo>
                    <a:pt x="6095998" y="3491426"/>
                  </a:lnTo>
                  <a:lnTo>
                    <a:pt x="0" y="1745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639120" y="-49309"/>
            <a:ext cx="6695380" cy="6695380"/>
            <a:chOff x="2843551" y="155122"/>
            <a:chExt cx="6286518" cy="6286518"/>
          </a:xfrm>
        </p:grpSpPr>
        <p:sp>
          <p:nvSpPr>
            <p:cNvPr id="49" name="椭圆 48"/>
            <p:cNvSpPr/>
            <p:nvPr/>
          </p:nvSpPr>
          <p:spPr>
            <a:xfrm>
              <a:off x="3613728" y="1042144"/>
              <a:ext cx="4746164" cy="4746164"/>
            </a:xfrm>
            <a:prstGeom prst="ellipse">
              <a:avLst/>
            </a:prstGeom>
            <a:solidFill>
              <a:schemeClr val="bg1">
                <a:alpha val="51000"/>
              </a:schemeClr>
            </a:solidFill>
            <a:ln w="38100">
              <a:gradFill>
                <a:gsLst>
                  <a:gs pos="0">
                    <a:srgbClr val="63D4FE">
                      <a:alpha val="0"/>
                    </a:srgbClr>
                  </a:gs>
                  <a:gs pos="100000">
                    <a:srgbClr val="019DD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843551" y="155122"/>
              <a:ext cx="6286518" cy="6286518"/>
            </a:xfrm>
            <a:prstGeom prst="ellipse">
              <a:avLst/>
            </a:prstGeom>
            <a:noFill/>
            <a:ln>
              <a:gradFill flip="none" rotWithShape="1">
                <a:gsLst>
                  <a:gs pos="17000">
                    <a:srgbClr val="63D4FE">
                      <a:alpha val="0"/>
                    </a:srgbClr>
                  </a:gs>
                  <a:gs pos="52000">
                    <a:srgbClr val="019DD5">
                      <a:alpha val="31000"/>
                    </a:srgbClr>
                  </a:gs>
                </a:gsLst>
                <a:lin ang="81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208241" y="519812"/>
              <a:ext cx="5557138" cy="5557138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rgbClr val="63D4FE">
                      <a:alpha val="0"/>
                    </a:srgbClr>
                  </a:gs>
                  <a:gs pos="23000">
                    <a:srgbClr val="019DD5">
                      <a:alpha val="31000"/>
                    </a:srgbClr>
                  </a:gs>
                </a:gsLst>
                <a:lin ang="0" scaled="0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3" name="圆角矩形 52"/>
          <p:cNvSpPr/>
          <p:nvPr/>
        </p:nvSpPr>
        <p:spPr>
          <a:xfrm>
            <a:off x="2283362" y="2826000"/>
            <a:ext cx="7406896" cy="1104599"/>
          </a:xfrm>
          <a:prstGeom prst="roundRect">
            <a:avLst>
              <a:gd name="adj" fmla="val 50000"/>
            </a:avLst>
          </a:prstGeom>
          <a:solidFill>
            <a:srgbClr val="019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H" panose="00020600040101010101" pitchFamily="18" charset="-122"/>
                <a:sym typeface="+mn-lt"/>
              </a:rPr>
              <a:t>UGUI 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H" panose="00020600040101010101" pitchFamily="18" charset="-122"/>
                <a:sym typeface="+mn-lt"/>
              </a:rPr>
              <a:t>性能热点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088255" y="999047"/>
            <a:ext cx="1705434" cy="1465156"/>
            <a:chOff x="4390560" y="48558"/>
            <a:chExt cx="1705434" cy="1465156"/>
          </a:xfrm>
        </p:grpSpPr>
        <p:sp>
          <p:nvSpPr>
            <p:cNvPr id="28" name="任意多边形 27"/>
            <p:cNvSpPr/>
            <p:nvPr/>
          </p:nvSpPr>
          <p:spPr>
            <a:xfrm>
              <a:off x="4390560" y="48558"/>
              <a:ext cx="1705434" cy="1465156"/>
            </a:xfrm>
            <a:custGeom>
              <a:avLst/>
              <a:gdLst>
                <a:gd name="connsiteX0" fmla="*/ 1705434 w 1705434"/>
                <a:gd name="connsiteY0" fmla="*/ 0 h 1465156"/>
                <a:gd name="connsiteX1" fmla="*/ 1705434 w 1705434"/>
                <a:gd name="connsiteY1" fmla="*/ 976771 h 1465156"/>
                <a:gd name="connsiteX2" fmla="*/ 1 w 1705434"/>
                <a:gd name="connsiteY2" fmla="*/ 1465156 h 1465156"/>
                <a:gd name="connsiteX3" fmla="*/ 0 w 1705434"/>
                <a:gd name="connsiteY3" fmla="*/ 1465156 h 1465156"/>
                <a:gd name="connsiteX4" fmla="*/ 0 w 1705434"/>
                <a:gd name="connsiteY4" fmla="*/ 488385 h 1465156"/>
                <a:gd name="connsiteX5" fmla="*/ 1 w 1705434"/>
                <a:gd name="connsiteY5" fmla="*/ 488385 h 1465156"/>
                <a:gd name="connsiteX6" fmla="*/ 1705434 w 1705434"/>
                <a:gd name="connsiteY6" fmla="*/ 0 h 146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5434" h="1465156">
                  <a:moveTo>
                    <a:pt x="1705434" y="0"/>
                  </a:moveTo>
                  <a:lnTo>
                    <a:pt x="1705434" y="976771"/>
                  </a:lnTo>
                  <a:lnTo>
                    <a:pt x="1" y="1465156"/>
                  </a:lnTo>
                  <a:lnTo>
                    <a:pt x="0" y="1465156"/>
                  </a:lnTo>
                  <a:lnTo>
                    <a:pt x="0" y="488385"/>
                  </a:lnTo>
                  <a:lnTo>
                    <a:pt x="1" y="488385"/>
                  </a:lnTo>
                  <a:lnTo>
                    <a:pt x="1705434" y="0"/>
                  </a:ln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810363" y="321677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1841087" lon="19943315" rev="107709"/>
                </a:camera>
                <a:lightRig rig="threePt" dir="t"/>
              </a:scene3d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阿里巴巴普惠体 H" panose="00020600040101010101" pitchFamily="18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H" panose="00020600040101010101" pitchFamily="18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862735" y="4228305"/>
            <a:ext cx="4248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UGUI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Rebuild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Batching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Raycast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都是性能热点</a:t>
            </a:r>
          </a:p>
        </p:txBody>
      </p:sp>
    </p:spTree>
    <p:extLst>
      <p:ext uri="{BB962C8B-B14F-4D97-AF65-F5344CB8AC3E}">
        <p14:creationId xmlns:p14="http://schemas.microsoft.com/office/powerpoint/2010/main" val="23510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/>
          <p:cNvSpPr/>
          <p:nvPr/>
        </p:nvSpPr>
        <p:spPr bwMode="auto">
          <a:xfrm>
            <a:off x="2540829" y="3377808"/>
            <a:ext cx="1350435" cy="945781"/>
          </a:xfrm>
          <a:custGeom>
            <a:avLst/>
            <a:gdLst>
              <a:gd name="T0" fmla="*/ 0 w 1432"/>
              <a:gd name="T1" fmla="*/ 290 h 1002"/>
              <a:gd name="T2" fmla="*/ 1432 w 1432"/>
              <a:gd name="T3" fmla="*/ 0 h 1002"/>
              <a:gd name="T4" fmla="*/ 1245 w 1432"/>
              <a:gd name="T5" fmla="*/ 793 h 1002"/>
              <a:gd name="T6" fmla="*/ 275 w 1432"/>
              <a:gd name="T7" fmla="*/ 1002 h 1002"/>
              <a:gd name="T8" fmla="*/ 0 w 1432"/>
              <a:gd name="T9" fmla="*/ 29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002">
                <a:moveTo>
                  <a:pt x="0" y="290"/>
                </a:moveTo>
                <a:lnTo>
                  <a:pt x="1432" y="0"/>
                </a:lnTo>
                <a:lnTo>
                  <a:pt x="1245" y="793"/>
                </a:lnTo>
                <a:lnTo>
                  <a:pt x="275" y="1002"/>
                </a:lnTo>
                <a:lnTo>
                  <a:pt x="0" y="29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1" name="Oval 7"/>
          <p:cNvSpPr/>
          <p:nvPr/>
        </p:nvSpPr>
        <p:spPr>
          <a:xfrm>
            <a:off x="1317343" y="2189237"/>
            <a:ext cx="2205763" cy="2205763"/>
          </a:xfrm>
          <a:prstGeom prst="ellipse">
            <a:avLst/>
          </a:prstGeom>
          <a:solidFill>
            <a:srgbClr val="019DD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lvl="0"/>
            <a:endParaRPr lang="zh-CN" altLang="en-US" sz="1799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2" name="Freeform 8"/>
          <p:cNvSpPr/>
          <p:nvPr/>
        </p:nvSpPr>
        <p:spPr>
          <a:xfrm>
            <a:off x="742892" y="3377808"/>
            <a:ext cx="3148370" cy="71727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9600" y="0"/>
              </a:cxn>
              <a:cxn ang="0">
                <a:pos x="2973102" y="717550"/>
              </a:cxn>
              <a:cxn ang="0">
                <a:pos x="259556" y="717550"/>
              </a:cxn>
              <a:cxn ang="0">
                <a:pos x="0" y="0"/>
              </a:cxn>
            </a:cxnLst>
            <a:rect l="0" t="0" r="0" b="0"/>
            <a:pathLst>
              <a:path w="3337" h="760">
                <a:moveTo>
                  <a:pt x="0" y="0"/>
                </a:moveTo>
                <a:lnTo>
                  <a:pt x="3337" y="0"/>
                </a:lnTo>
                <a:lnTo>
                  <a:pt x="3150" y="760"/>
                </a:lnTo>
                <a:lnTo>
                  <a:pt x="275" y="760"/>
                </a:lnTo>
                <a:lnTo>
                  <a:pt x="0" y="0"/>
                </a:lnTo>
                <a:close/>
              </a:path>
            </a:pathLst>
          </a:custGeom>
          <a:solidFill>
            <a:srgbClr val="4C4B50"/>
          </a:solidFill>
          <a:ln w="9525">
            <a:noFill/>
          </a:ln>
        </p:spPr>
        <p:txBody>
          <a:bodyPr/>
          <a:lstStyle/>
          <a:p>
            <a:endParaRPr lang="zh-CN" altLang="en-US" sz="1799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3" name="TextBox 6"/>
          <p:cNvSpPr txBox="1"/>
          <p:nvPr/>
        </p:nvSpPr>
        <p:spPr>
          <a:xfrm>
            <a:off x="1808518" y="2414573"/>
            <a:ext cx="1223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5400" dirty="0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80%</a:t>
            </a:r>
            <a:endParaRPr lang="zh-CN" altLang="en-US" sz="5400" dirty="0">
              <a:solidFill>
                <a:srgbClr val="F8F8F8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1756653" y="3520628"/>
            <a:ext cx="1313180" cy="430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99" dirty="0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性能热点</a:t>
            </a:r>
          </a:p>
        </p:txBody>
      </p:sp>
      <p:sp>
        <p:nvSpPr>
          <p:cNvPr id="35" name="Freeform 9"/>
          <p:cNvSpPr/>
          <p:nvPr/>
        </p:nvSpPr>
        <p:spPr>
          <a:xfrm>
            <a:off x="4803718" y="943411"/>
            <a:ext cx="2672306" cy="510975"/>
          </a:xfrm>
          <a:custGeom>
            <a:avLst/>
            <a:gdLst/>
            <a:ahLst/>
            <a:cxnLst>
              <a:cxn ang="0">
                <a:pos x="0" y="96114"/>
              </a:cxn>
              <a:cxn ang="0">
                <a:pos x="2674178" y="0"/>
              </a:cxn>
              <a:cxn ang="0">
                <a:pos x="2674178" y="421110"/>
              </a:cxn>
              <a:cxn ang="0">
                <a:pos x="194317" y="510708"/>
              </a:cxn>
              <a:cxn ang="0">
                <a:pos x="0" y="96114"/>
              </a:cxn>
            </a:cxnLst>
            <a:rect l="0" t="0" r="0" b="0"/>
            <a:pathLst>
              <a:path w="2601" h="627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8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 sz="1799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6" name="Freeform 10"/>
          <p:cNvSpPr/>
          <p:nvPr/>
        </p:nvSpPr>
        <p:spPr>
          <a:xfrm>
            <a:off x="4637095" y="943411"/>
            <a:ext cx="2883362" cy="42052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3341" y="0"/>
              </a:cxn>
              <a:cxn ang="0">
                <a:pos x="2883341" y="420342"/>
              </a:cxn>
              <a:cxn ang="0">
                <a:pos x="209698" y="420342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019DD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sz="1799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7" name="Freeform 11"/>
          <p:cNvSpPr/>
          <p:nvPr/>
        </p:nvSpPr>
        <p:spPr>
          <a:xfrm>
            <a:off x="4803719" y="3117567"/>
            <a:ext cx="2672306" cy="507802"/>
          </a:xfrm>
          <a:custGeom>
            <a:avLst/>
            <a:gdLst/>
            <a:ahLst/>
            <a:cxnLst>
              <a:cxn ang="0">
                <a:pos x="0" y="96010"/>
              </a:cxn>
              <a:cxn ang="0">
                <a:pos x="2674178" y="0"/>
              </a:cxn>
              <a:cxn ang="0">
                <a:pos x="2674178" y="420652"/>
              </a:cxn>
              <a:cxn ang="0">
                <a:pos x="194317" y="509339"/>
              </a:cxn>
              <a:cxn ang="0">
                <a:pos x="0" y="96010"/>
              </a:cxn>
            </a:cxnLst>
            <a:rect l="0" t="0" r="0" b="0"/>
            <a:pathLst>
              <a:path w="2601" h="626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6"/>
                </a:lnTo>
                <a:lnTo>
                  <a:pt x="0" y="118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 sz="1799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8" name="Freeform 12"/>
          <p:cNvSpPr/>
          <p:nvPr/>
        </p:nvSpPr>
        <p:spPr>
          <a:xfrm>
            <a:off x="4637096" y="3117567"/>
            <a:ext cx="2883362" cy="4189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3341" y="0"/>
              </a:cxn>
              <a:cxn ang="0">
                <a:pos x="2883341" y="420342"/>
              </a:cxn>
              <a:cxn ang="0">
                <a:pos x="209698" y="420342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019DD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sz="1799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9" name="Freeform 13"/>
          <p:cNvSpPr/>
          <p:nvPr/>
        </p:nvSpPr>
        <p:spPr>
          <a:xfrm>
            <a:off x="4784676" y="4867890"/>
            <a:ext cx="2672306" cy="510975"/>
          </a:xfrm>
          <a:custGeom>
            <a:avLst/>
            <a:gdLst/>
            <a:ahLst/>
            <a:cxnLst>
              <a:cxn ang="0">
                <a:pos x="0" y="96929"/>
              </a:cxn>
              <a:cxn ang="0">
                <a:pos x="2674178" y="0"/>
              </a:cxn>
              <a:cxn ang="0">
                <a:pos x="2674178" y="421110"/>
              </a:cxn>
              <a:cxn ang="0">
                <a:pos x="194317" y="510708"/>
              </a:cxn>
              <a:cxn ang="0">
                <a:pos x="0" y="96929"/>
              </a:cxn>
            </a:cxnLst>
            <a:rect l="0" t="0" r="0" b="0"/>
            <a:pathLst>
              <a:path w="2601" h="627">
                <a:moveTo>
                  <a:pt x="0" y="119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9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 sz="1799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0" name="Freeform 14"/>
          <p:cNvSpPr/>
          <p:nvPr/>
        </p:nvSpPr>
        <p:spPr>
          <a:xfrm>
            <a:off x="4656137" y="5292229"/>
            <a:ext cx="2883362" cy="4205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3341" y="0"/>
              </a:cxn>
              <a:cxn ang="0">
                <a:pos x="2883341" y="420342"/>
              </a:cxn>
              <a:cxn ang="0">
                <a:pos x="209698" y="420342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019DD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sz="1799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1" name="TextBox 16"/>
          <p:cNvSpPr txBox="1"/>
          <p:nvPr/>
        </p:nvSpPr>
        <p:spPr>
          <a:xfrm>
            <a:off x="5106812" y="914848"/>
            <a:ext cx="2492990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399" dirty="0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重建（</a:t>
            </a:r>
            <a:r>
              <a:rPr lang="en-US" altLang="zh-CN" sz="2399" dirty="0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Rebuild</a:t>
            </a:r>
            <a:r>
              <a:rPr lang="zh-CN" altLang="en-US" sz="2399" dirty="0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）</a:t>
            </a:r>
          </a:p>
        </p:txBody>
      </p:sp>
      <p:sp>
        <p:nvSpPr>
          <p:cNvPr id="42" name="TextBox 17"/>
          <p:cNvSpPr txBox="1"/>
          <p:nvPr/>
        </p:nvSpPr>
        <p:spPr>
          <a:xfrm>
            <a:off x="5106813" y="3085830"/>
            <a:ext cx="2646878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399" dirty="0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合批（</a:t>
            </a:r>
            <a:r>
              <a:rPr lang="en-US" altLang="zh-CN" sz="2399" dirty="0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Batching</a:t>
            </a:r>
            <a:r>
              <a:rPr lang="zh-CN" altLang="en-US" sz="2399" dirty="0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）</a:t>
            </a:r>
          </a:p>
        </p:txBody>
      </p:sp>
      <p:sp>
        <p:nvSpPr>
          <p:cNvPr id="43" name="TextBox 18"/>
          <p:cNvSpPr txBox="1"/>
          <p:nvPr/>
        </p:nvSpPr>
        <p:spPr>
          <a:xfrm>
            <a:off x="5125854" y="5266839"/>
            <a:ext cx="2492990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399" dirty="0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射线（</a:t>
            </a:r>
            <a:r>
              <a:rPr lang="en-US" altLang="zh-CN" sz="2399" dirty="0" err="1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Raycast</a:t>
            </a:r>
            <a:r>
              <a:rPr lang="zh-CN" altLang="en-US" sz="2399" dirty="0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）</a:t>
            </a:r>
          </a:p>
        </p:txBody>
      </p:sp>
      <p:sp>
        <p:nvSpPr>
          <p:cNvPr id="44" name="TextBox 19"/>
          <p:cNvSpPr txBox="1"/>
          <p:nvPr/>
        </p:nvSpPr>
        <p:spPr>
          <a:xfrm>
            <a:off x="4618053" y="1522623"/>
            <a:ext cx="7152722" cy="14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Rebuild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包括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顶点重建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与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材质重建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，频繁的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Rebuild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以及顶点数量过多都会消耗大量的性能。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-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每次当布局或图像改变时（即被标记为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dirty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），此时便会触发一次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Rebuild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，因此应尽量减少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的变动来降低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Rebuild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的次数。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-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顶点数量越多，一次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Rebuild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的性能消耗也就越大，因此在选用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时应降低顶点数，例如不用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Shadow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Outline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等特效。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4618053" y="3665040"/>
            <a:ext cx="7364389" cy="14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Canvas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在渲染前会进行合批，将材质相同或在同一图集中的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进行合批，减少多余的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DrawCall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marL="171450" indent="-17145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Rebuild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的同时也会进行一次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ReBatching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，因此减少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Rebuild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的次数同时也能减少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Batching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的次数。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marL="171450" indent="-17145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尽量避免打断合批的操作，让合批提升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性能。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6" name="TextBox 21"/>
          <p:cNvSpPr txBox="1"/>
          <p:nvPr/>
        </p:nvSpPr>
        <p:spPr>
          <a:xfrm>
            <a:off x="4637095" y="5877787"/>
            <a:ext cx="7133680" cy="593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每次检测到输入事件的同时也会触发一次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RaycastAll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，调用射线捕捉模块，遍历所有开了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RaycastTarget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的物体，因此当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不需要检测点击事件时，可以将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RaycastTarget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关闭。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46131" y="367585"/>
            <a:ext cx="2964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UGUI </a:t>
            </a:r>
            <a:r>
              <a:rPr lang="zh-CN" altLang="en-US" sz="2800" b="1" spc="300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性能热点</a:t>
            </a:r>
          </a:p>
        </p:txBody>
      </p:sp>
    </p:spTree>
    <p:extLst>
      <p:ext uri="{BB962C8B-B14F-4D97-AF65-F5344CB8AC3E}">
        <p14:creationId xmlns:p14="http://schemas.microsoft.com/office/powerpoint/2010/main" val="18910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00"/>
                            </p:stCondLst>
                            <p:childTnLst>
                              <p:par>
                                <p:cTn id="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700"/>
                            </p:stCondLst>
                            <p:childTnLst>
                              <p:par>
                                <p:cTn id="7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4" grpId="0"/>
      <p:bldP spid="41" grpId="0"/>
      <p:bldP spid="42" grpId="0"/>
      <p:bldP spid="43" grpId="0"/>
      <p:bldP spid="44" grpId="0"/>
      <p:bldP spid="45" grpId="0"/>
      <p:bldP spid="46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61734" y="3431031"/>
            <a:ext cx="2485289" cy="2485289"/>
          </a:xfrm>
          <a:prstGeom prst="ellipse">
            <a:avLst/>
          </a:prstGeom>
          <a:solidFill>
            <a:srgbClr val="019DD5"/>
          </a:soli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7" name="TextBox 24"/>
          <p:cNvSpPr txBox="1"/>
          <p:nvPr/>
        </p:nvSpPr>
        <p:spPr>
          <a:xfrm>
            <a:off x="1261104" y="4510246"/>
            <a:ext cx="23690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UGUI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合批流程</a:t>
            </a:r>
          </a:p>
        </p:txBody>
      </p:sp>
      <p:sp>
        <p:nvSpPr>
          <p:cNvPr id="8" name="椭圆 7"/>
          <p:cNvSpPr/>
          <p:nvPr/>
        </p:nvSpPr>
        <p:spPr>
          <a:xfrm>
            <a:off x="1161734" y="1414807"/>
            <a:ext cx="2485289" cy="2485289"/>
          </a:xfrm>
          <a:prstGeom prst="ellipse">
            <a:avLst/>
          </a:prstGeom>
          <a:solidFill>
            <a:srgbClr val="019DD5"/>
          </a:soli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>
            <a:off x="1577770" y="2081981"/>
            <a:ext cx="1648122" cy="1150939"/>
          </a:xfrm>
          <a:custGeom>
            <a:avLst/>
            <a:gdLst>
              <a:gd name="T0" fmla="*/ 1733867 w 2074863"/>
              <a:gd name="T1" fmla="*/ 579834 h 1449388"/>
              <a:gd name="T2" fmla="*/ 1791884 w 2074863"/>
              <a:gd name="T3" fmla="*/ 600246 h 1449388"/>
              <a:gd name="T4" fmla="*/ 1794804 w 2074863"/>
              <a:gd name="T5" fmla="*/ 538648 h 1449388"/>
              <a:gd name="T6" fmla="*/ 510830 w 2074863"/>
              <a:gd name="T7" fmla="*/ 162256 h 1449388"/>
              <a:gd name="T8" fmla="*/ 492893 w 2074863"/>
              <a:gd name="T9" fmla="*/ 222976 h 1449388"/>
              <a:gd name="T10" fmla="*/ 438718 w 2074863"/>
              <a:gd name="T11" fmla="*/ 188484 h 1449388"/>
              <a:gd name="T12" fmla="*/ 1598128 w 2074863"/>
              <a:gd name="T13" fmla="*/ 142089 h 1449388"/>
              <a:gd name="T14" fmla="*/ 1885296 w 2074863"/>
              <a:gd name="T15" fmla="*/ 549583 h 1449388"/>
              <a:gd name="T16" fmla="*/ 1586087 w 2074863"/>
              <a:gd name="T17" fmla="*/ 450078 h 1449388"/>
              <a:gd name="T18" fmla="*/ 486453 w 2074863"/>
              <a:gd name="T19" fmla="*/ 72185 h 1449388"/>
              <a:gd name="T20" fmla="*/ 151219 w 2074863"/>
              <a:gd name="T21" fmla="*/ 357281 h 1449388"/>
              <a:gd name="T22" fmla="*/ 295879 w 2074863"/>
              <a:gd name="T23" fmla="*/ 407592 h 1449388"/>
              <a:gd name="T24" fmla="*/ 486453 w 2074863"/>
              <a:gd name="T25" fmla="*/ 72185 h 1449388"/>
              <a:gd name="T26" fmla="*/ 681762 w 2074863"/>
              <a:gd name="T27" fmla="*/ 209994 h 1449388"/>
              <a:gd name="T28" fmla="*/ 910960 w 2074863"/>
              <a:gd name="T29" fmla="*/ 275617 h 1449388"/>
              <a:gd name="T30" fmla="*/ 1184248 w 2074863"/>
              <a:gd name="T31" fmla="*/ 351448 h 1449388"/>
              <a:gd name="T32" fmla="*/ 1396319 w 2074863"/>
              <a:gd name="T33" fmla="*/ 332855 h 1449388"/>
              <a:gd name="T34" fmla="*/ 1606205 w 2074863"/>
              <a:gd name="T35" fmla="*/ 562536 h 1449388"/>
              <a:gd name="T36" fmla="*/ 1640821 w 2074863"/>
              <a:gd name="T37" fmla="*/ 739718 h 1449388"/>
              <a:gd name="T38" fmla="*/ 1379558 w 2074863"/>
              <a:gd name="T39" fmla="*/ 843985 h 1449388"/>
              <a:gd name="T40" fmla="*/ 1124853 w 2074863"/>
              <a:gd name="T41" fmla="*/ 641283 h 1449388"/>
              <a:gd name="T42" fmla="*/ 720387 w 2074863"/>
              <a:gd name="T43" fmla="*/ 519516 h 1449388"/>
              <a:gd name="T44" fmla="*/ 653705 w 2074863"/>
              <a:gd name="T45" fmla="*/ 311345 h 1449388"/>
              <a:gd name="T46" fmla="*/ 325395 w 2074863"/>
              <a:gd name="T47" fmla="*/ 480871 h 1449388"/>
              <a:gd name="T48" fmla="*/ 435438 w 2074863"/>
              <a:gd name="T49" fmla="*/ 683574 h 1449388"/>
              <a:gd name="T50" fmla="*/ 530543 w 2074863"/>
              <a:gd name="T51" fmla="*/ 794768 h 1449388"/>
              <a:gd name="T52" fmla="*/ 611436 w 2074863"/>
              <a:gd name="T53" fmla="*/ 890286 h 1449388"/>
              <a:gd name="T54" fmla="*/ 688686 w 2074863"/>
              <a:gd name="T55" fmla="*/ 1001480 h 1449388"/>
              <a:gd name="T56" fmla="*/ 800188 w 2074863"/>
              <a:gd name="T57" fmla="*/ 1230068 h 1449388"/>
              <a:gd name="T58" fmla="*/ 913511 w 2074863"/>
              <a:gd name="T59" fmla="*/ 1255588 h 1449388"/>
              <a:gd name="T60" fmla="*/ 768486 w 2074863"/>
              <a:gd name="T61" fmla="*/ 1063458 h 1449388"/>
              <a:gd name="T62" fmla="*/ 798730 w 2074863"/>
              <a:gd name="T63" fmla="*/ 1022261 h 1449388"/>
              <a:gd name="T64" fmla="*/ 1047604 w 2074863"/>
              <a:gd name="T65" fmla="*/ 1245015 h 1449388"/>
              <a:gd name="T66" fmla="*/ 1112465 w 2074863"/>
              <a:gd name="T67" fmla="*/ 1184496 h 1449388"/>
              <a:gd name="T68" fmla="*/ 841727 w 2074863"/>
              <a:gd name="T69" fmla="*/ 896119 h 1449388"/>
              <a:gd name="T70" fmla="*/ 886182 w 2074863"/>
              <a:gd name="T71" fmla="*/ 868047 h 1449388"/>
              <a:gd name="T72" fmla="*/ 1205383 w 2074863"/>
              <a:gd name="T73" fmla="*/ 1138195 h 1449388"/>
              <a:gd name="T74" fmla="*/ 1202468 w 2074863"/>
              <a:gd name="T75" fmla="*/ 1026636 h 1449388"/>
              <a:gd name="T76" fmla="*/ 955779 w 2074863"/>
              <a:gd name="T77" fmla="*/ 749197 h 1449388"/>
              <a:gd name="T78" fmla="*/ 1006793 w 2074863"/>
              <a:gd name="T79" fmla="*/ 736437 h 1449388"/>
              <a:gd name="T80" fmla="*/ 1311053 w 2074863"/>
              <a:gd name="T81" fmla="*/ 1001480 h 1449388"/>
              <a:gd name="T82" fmla="*/ 1303037 w 2074863"/>
              <a:gd name="T83" fmla="*/ 890286 h 1449388"/>
              <a:gd name="T84" fmla="*/ 1310325 w 2074863"/>
              <a:gd name="T85" fmla="*/ 838516 h 1449388"/>
              <a:gd name="T86" fmla="*/ 1409802 w 2074863"/>
              <a:gd name="T87" fmla="*/ 919087 h 1449388"/>
              <a:gd name="T88" fmla="*/ 1378829 w 2074863"/>
              <a:gd name="T89" fmla="*/ 1028094 h 1449388"/>
              <a:gd name="T90" fmla="*/ 1306317 w 2074863"/>
              <a:gd name="T91" fmla="*/ 1123248 h 1449388"/>
              <a:gd name="T92" fmla="*/ 1210119 w 2074863"/>
              <a:gd name="T93" fmla="*/ 1205641 h 1449388"/>
              <a:gd name="T94" fmla="*/ 1113922 w 2074863"/>
              <a:gd name="T95" fmla="*/ 1290222 h 1449388"/>
              <a:gd name="T96" fmla="*/ 1016631 w 2074863"/>
              <a:gd name="T97" fmla="*/ 1300795 h 1449388"/>
              <a:gd name="T98" fmla="*/ 897478 w 2074863"/>
              <a:gd name="T99" fmla="*/ 1327044 h 1449388"/>
              <a:gd name="T100" fmla="*/ 625648 w 2074863"/>
              <a:gd name="T101" fmla="*/ 1160798 h 1449388"/>
              <a:gd name="T102" fmla="*/ 491918 w 2074863"/>
              <a:gd name="T103" fmla="*/ 1202360 h 1449388"/>
              <a:gd name="T104" fmla="*/ 458760 w 2074863"/>
              <a:gd name="T105" fmla="*/ 1134550 h 1449388"/>
              <a:gd name="T106" fmla="*/ 365477 w 2074863"/>
              <a:gd name="T107" fmla="*/ 1057260 h 1449388"/>
              <a:gd name="T108" fmla="*/ 317378 w 2074863"/>
              <a:gd name="T109" fmla="*/ 969763 h 1449388"/>
              <a:gd name="T110" fmla="*/ 233206 w 2074863"/>
              <a:gd name="T111" fmla="*/ 865131 h 1449388"/>
              <a:gd name="T112" fmla="*/ 268916 w 2074863"/>
              <a:gd name="T113" fmla="*/ 733520 h 1449388"/>
              <a:gd name="T114" fmla="*/ 186565 w 2074863"/>
              <a:gd name="T115" fmla="*/ 647845 h 1449388"/>
              <a:gd name="T116" fmla="*/ 1822 w 2074863"/>
              <a:gd name="T117" fmla="*/ 438580 h 1449388"/>
              <a:gd name="T118" fmla="*/ 272923 w 2074863"/>
              <a:gd name="T119" fmla="*/ 139996 h 144938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074863" h="1449388">
                <a:moveTo>
                  <a:pt x="1923841" y="577723"/>
                </a:moveTo>
                <a:lnTo>
                  <a:pt x="1919867" y="578517"/>
                </a:lnTo>
                <a:lnTo>
                  <a:pt x="1915893" y="579312"/>
                </a:lnTo>
                <a:lnTo>
                  <a:pt x="1911919" y="580503"/>
                </a:lnTo>
                <a:lnTo>
                  <a:pt x="1907944" y="582488"/>
                </a:lnTo>
                <a:lnTo>
                  <a:pt x="1904765" y="584871"/>
                </a:lnTo>
                <a:lnTo>
                  <a:pt x="1901983" y="586857"/>
                </a:lnTo>
                <a:lnTo>
                  <a:pt x="1898804" y="589636"/>
                </a:lnTo>
                <a:lnTo>
                  <a:pt x="1896022" y="592813"/>
                </a:lnTo>
                <a:lnTo>
                  <a:pt x="1893240" y="595593"/>
                </a:lnTo>
                <a:lnTo>
                  <a:pt x="1891253" y="599167"/>
                </a:lnTo>
                <a:lnTo>
                  <a:pt x="1889663" y="602741"/>
                </a:lnTo>
                <a:lnTo>
                  <a:pt x="1888471" y="606712"/>
                </a:lnTo>
                <a:lnTo>
                  <a:pt x="1887278" y="610683"/>
                </a:lnTo>
                <a:lnTo>
                  <a:pt x="1886483" y="615051"/>
                </a:lnTo>
                <a:lnTo>
                  <a:pt x="1886483" y="619419"/>
                </a:lnTo>
                <a:lnTo>
                  <a:pt x="1886483" y="623390"/>
                </a:lnTo>
                <a:lnTo>
                  <a:pt x="1887278" y="627758"/>
                </a:lnTo>
                <a:lnTo>
                  <a:pt x="1888471" y="631729"/>
                </a:lnTo>
                <a:lnTo>
                  <a:pt x="1889663" y="635303"/>
                </a:lnTo>
                <a:lnTo>
                  <a:pt x="1891253" y="639274"/>
                </a:lnTo>
                <a:lnTo>
                  <a:pt x="1893240" y="642451"/>
                </a:lnTo>
                <a:lnTo>
                  <a:pt x="1896022" y="646025"/>
                </a:lnTo>
                <a:lnTo>
                  <a:pt x="1898804" y="648805"/>
                </a:lnTo>
                <a:lnTo>
                  <a:pt x="1901983" y="651188"/>
                </a:lnTo>
                <a:lnTo>
                  <a:pt x="1904765" y="653967"/>
                </a:lnTo>
                <a:lnTo>
                  <a:pt x="1907944" y="655953"/>
                </a:lnTo>
                <a:lnTo>
                  <a:pt x="1911919" y="657541"/>
                </a:lnTo>
                <a:lnTo>
                  <a:pt x="1915893" y="659130"/>
                </a:lnTo>
                <a:lnTo>
                  <a:pt x="1919867" y="660321"/>
                </a:lnTo>
                <a:lnTo>
                  <a:pt x="1923841" y="660718"/>
                </a:lnTo>
                <a:lnTo>
                  <a:pt x="1928213" y="661115"/>
                </a:lnTo>
                <a:lnTo>
                  <a:pt x="1932585" y="660718"/>
                </a:lnTo>
                <a:lnTo>
                  <a:pt x="1936956" y="660321"/>
                </a:lnTo>
                <a:lnTo>
                  <a:pt x="1940533" y="659130"/>
                </a:lnTo>
                <a:lnTo>
                  <a:pt x="1944508" y="657541"/>
                </a:lnTo>
                <a:lnTo>
                  <a:pt x="1948084" y="655953"/>
                </a:lnTo>
                <a:lnTo>
                  <a:pt x="1951661" y="653967"/>
                </a:lnTo>
                <a:lnTo>
                  <a:pt x="1954841" y="651188"/>
                </a:lnTo>
                <a:lnTo>
                  <a:pt x="1958020" y="648805"/>
                </a:lnTo>
                <a:lnTo>
                  <a:pt x="1960405" y="646025"/>
                </a:lnTo>
                <a:lnTo>
                  <a:pt x="1963187" y="642451"/>
                </a:lnTo>
                <a:lnTo>
                  <a:pt x="1965174" y="639274"/>
                </a:lnTo>
                <a:lnTo>
                  <a:pt x="1966763" y="635303"/>
                </a:lnTo>
                <a:lnTo>
                  <a:pt x="1967956" y="631729"/>
                </a:lnTo>
                <a:lnTo>
                  <a:pt x="1969148" y="627758"/>
                </a:lnTo>
                <a:lnTo>
                  <a:pt x="1969943" y="623390"/>
                </a:lnTo>
                <a:lnTo>
                  <a:pt x="1970340" y="619419"/>
                </a:lnTo>
                <a:lnTo>
                  <a:pt x="1969943" y="615051"/>
                </a:lnTo>
                <a:lnTo>
                  <a:pt x="1969148" y="610683"/>
                </a:lnTo>
                <a:lnTo>
                  <a:pt x="1967956" y="606712"/>
                </a:lnTo>
                <a:lnTo>
                  <a:pt x="1966763" y="602741"/>
                </a:lnTo>
                <a:lnTo>
                  <a:pt x="1965174" y="599167"/>
                </a:lnTo>
                <a:lnTo>
                  <a:pt x="1963187" y="595593"/>
                </a:lnTo>
                <a:lnTo>
                  <a:pt x="1960405" y="592813"/>
                </a:lnTo>
                <a:lnTo>
                  <a:pt x="1958020" y="589636"/>
                </a:lnTo>
                <a:lnTo>
                  <a:pt x="1954841" y="586857"/>
                </a:lnTo>
                <a:lnTo>
                  <a:pt x="1951661" y="584871"/>
                </a:lnTo>
                <a:lnTo>
                  <a:pt x="1948084" y="582488"/>
                </a:lnTo>
                <a:lnTo>
                  <a:pt x="1944508" y="580503"/>
                </a:lnTo>
                <a:lnTo>
                  <a:pt x="1940533" y="579312"/>
                </a:lnTo>
                <a:lnTo>
                  <a:pt x="1936956" y="578517"/>
                </a:lnTo>
                <a:lnTo>
                  <a:pt x="1932585" y="577723"/>
                </a:lnTo>
                <a:lnTo>
                  <a:pt x="1928213" y="577723"/>
                </a:lnTo>
                <a:lnTo>
                  <a:pt x="1923841" y="577723"/>
                </a:lnTo>
                <a:close/>
                <a:moveTo>
                  <a:pt x="519301" y="160338"/>
                </a:moveTo>
                <a:lnTo>
                  <a:pt x="523687" y="160338"/>
                </a:lnTo>
                <a:lnTo>
                  <a:pt x="528072" y="160729"/>
                </a:lnTo>
                <a:lnTo>
                  <a:pt x="532059" y="161512"/>
                </a:lnTo>
                <a:lnTo>
                  <a:pt x="536445" y="162687"/>
                </a:lnTo>
                <a:lnTo>
                  <a:pt x="540033" y="163861"/>
                </a:lnTo>
                <a:lnTo>
                  <a:pt x="544020" y="166210"/>
                </a:lnTo>
                <a:lnTo>
                  <a:pt x="547209" y="168558"/>
                </a:lnTo>
                <a:lnTo>
                  <a:pt x="550399" y="170907"/>
                </a:lnTo>
                <a:lnTo>
                  <a:pt x="553588" y="174038"/>
                </a:lnTo>
                <a:lnTo>
                  <a:pt x="556379" y="176778"/>
                </a:lnTo>
                <a:lnTo>
                  <a:pt x="558771" y="180693"/>
                </a:lnTo>
                <a:lnTo>
                  <a:pt x="560366" y="183824"/>
                </a:lnTo>
                <a:lnTo>
                  <a:pt x="562359" y="188130"/>
                </a:lnTo>
                <a:lnTo>
                  <a:pt x="563954" y="192436"/>
                </a:lnTo>
                <a:lnTo>
                  <a:pt x="564752" y="196350"/>
                </a:lnTo>
                <a:lnTo>
                  <a:pt x="565150" y="201048"/>
                </a:lnTo>
                <a:lnTo>
                  <a:pt x="565150" y="205353"/>
                </a:lnTo>
                <a:lnTo>
                  <a:pt x="564752" y="209268"/>
                </a:lnTo>
                <a:lnTo>
                  <a:pt x="563954" y="213574"/>
                </a:lnTo>
                <a:lnTo>
                  <a:pt x="562758" y="217488"/>
                </a:lnTo>
                <a:lnTo>
                  <a:pt x="560765" y="221402"/>
                </a:lnTo>
                <a:lnTo>
                  <a:pt x="558771" y="224925"/>
                </a:lnTo>
                <a:lnTo>
                  <a:pt x="556778" y="228448"/>
                </a:lnTo>
                <a:lnTo>
                  <a:pt x="553987" y="231188"/>
                </a:lnTo>
                <a:lnTo>
                  <a:pt x="551196" y="234711"/>
                </a:lnTo>
                <a:lnTo>
                  <a:pt x="547608" y="237060"/>
                </a:lnTo>
                <a:lnTo>
                  <a:pt x="544418" y="239800"/>
                </a:lnTo>
                <a:lnTo>
                  <a:pt x="540431" y="241366"/>
                </a:lnTo>
                <a:lnTo>
                  <a:pt x="536843" y="242932"/>
                </a:lnTo>
                <a:lnTo>
                  <a:pt x="532458" y="244497"/>
                </a:lnTo>
                <a:lnTo>
                  <a:pt x="528072" y="245672"/>
                </a:lnTo>
                <a:lnTo>
                  <a:pt x="523687" y="246063"/>
                </a:lnTo>
                <a:lnTo>
                  <a:pt x="518902" y="246063"/>
                </a:lnTo>
                <a:lnTo>
                  <a:pt x="514915" y="245672"/>
                </a:lnTo>
                <a:lnTo>
                  <a:pt x="510530" y="244497"/>
                </a:lnTo>
                <a:lnTo>
                  <a:pt x="506543" y="243323"/>
                </a:lnTo>
                <a:lnTo>
                  <a:pt x="502955" y="241757"/>
                </a:lnTo>
                <a:lnTo>
                  <a:pt x="498968" y="239800"/>
                </a:lnTo>
                <a:lnTo>
                  <a:pt x="495778" y="237451"/>
                </a:lnTo>
                <a:lnTo>
                  <a:pt x="492190" y="235103"/>
                </a:lnTo>
                <a:lnTo>
                  <a:pt x="489399" y="232363"/>
                </a:lnTo>
                <a:lnTo>
                  <a:pt x="486210" y="228840"/>
                </a:lnTo>
                <a:lnTo>
                  <a:pt x="484216" y="225708"/>
                </a:lnTo>
                <a:lnTo>
                  <a:pt x="482223" y="221794"/>
                </a:lnTo>
                <a:lnTo>
                  <a:pt x="480628" y="217879"/>
                </a:lnTo>
                <a:lnTo>
                  <a:pt x="479033" y="213965"/>
                </a:lnTo>
                <a:lnTo>
                  <a:pt x="478236" y="209268"/>
                </a:lnTo>
                <a:lnTo>
                  <a:pt x="477837" y="205353"/>
                </a:lnTo>
                <a:lnTo>
                  <a:pt x="477837" y="200656"/>
                </a:lnTo>
                <a:lnTo>
                  <a:pt x="478236" y="196350"/>
                </a:lnTo>
                <a:lnTo>
                  <a:pt x="479033" y="192436"/>
                </a:lnTo>
                <a:lnTo>
                  <a:pt x="480628" y="188522"/>
                </a:lnTo>
                <a:lnTo>
                  <a:pt x="481824" y="184607"/>
                </a:lnTo>
                <a:lnTo>
                  <a:pt x="483818" y="181084"/>
                </a:lnTo>
                <a:lnTo>
                  <a:pt x="486210" y="177561"/>
                </a:lnTo>
                <a:lnTo>
                  <a:pt x="489001" y="174430"/>
                </a:lnTo>
                <a:lnTo>
                  <a:pt x="491791" y="171298"/>
                </a:lnTo>
                <a:lnTo>
                  <a:pt x="494981" y="168558"/>
                </a:lnTo>
                <a:lnTo>
                  <a:pt x="498569" y="166601"/>
                </a:lnTo>
                <a:lnTo>
                  <a:pt x="502157" y="164252"/>
                </a:lnTo>
                <a:lnTo>
                  <a:pt x="506144" y="162687"/>
                </a:lnTo>
                <a:lnTo>
                  <a:pt x="510530" y="161512"/>
                </a:lnTo>
                <a:lnTo>
                  <a:pt x="514915" y="160729"/>
                </a:lnTo>
                <a:lnTo>
                  <a:pt x="519301" y="160338"/>
                </a:lnTo>
                <a:close/>
                <a:moveTo>
                  <a:pt x="1699693" y="111125"/>
                </a:moveTo>
                <a:lnTo>
                  <a:pt x="1718770" y="131377"/>
                </a:lnTo>
                <a:lnTo>
                  <a:pt x="1740628" y="154806"/>
                </a:lnTo>
                <a:lnTo>
                  <a:pt x="1768448" y="186178"/>
                </a:lnTo>
                <a:lnTo>
                  <a:pt x="1784345" y="204842"/>
                </a:lnTo>
                <a:lnTo>
                  <a:pt x="1801832" y="224697"/>
                </a:lnTo>
                <a:lnTo>
                  <a:pt x="1819318" y="246538"/>
                </a:lnTo>
                <a:lnTo>
                  <a:pt x="1838395" y="269173"/>
                </a:lnTo>
                <a:lnTo>
                  <a:pt x="1857471" y="293793"/>
                </a:lnTo>
                <a:lnTo>
                  <a:pt x="1877343" y="318811"/>
                </a:lnTo>
                <a:lnTo>
                  <a:pt x="1897611" y="345417"/>
                </a:lnTo>
                <a:lnTo>
                  <a:pt x="1917483" y="372420"/>
                </a:lnTo>
                <a:lnTo>
                  <a:pt x="1936956" y="400217"/>
                </a:lnTo>
                <a:lnTo>
                  <a:pt x="1954841" y="426823"/>
                </a:lnTo>
                <a:lnTo>
                  <a:pt x="1971930" y="453032"/>
                </a:lnTo>
                <a:lnTo>
                  <a:pt x="1987032" y="478050"/>
                </a:lnTo>
                <a:lnTo>
                  <a:pt x="2001339" y="501479"/>
                </a:lnTo>
                <a:lnTo>
                  <a:pt x="2014057" y="524511"/>
                </a:lnTo>
                <a:lnTo>
                  <a:pt x="2025980" y="545558"/>
                </a:lnTo>
                <a:lnTo>
                  <a:pt x="2036313" y="565016"/>
                </a:lnTo>
                <a:lnTo>
                  <a:pt x="2045454" y="582488"/>
                </a:lnTo>
                <a:lnTo>
                  <a:pt x="2053402" y="598770"/>
                </a:lnTo>
                <a:lnTo>
                  <a:pt x="2065325" y="623787"/>
                </a:lnTo>
                <a:lnTo>
                  <a:pt x="2072479" y="640069"/>
                </a:lnTo>
                <a:lnTo>
                  <a:pt x="2074863" y="646025"/>
                </a:lnTo>
                <a:lnTo>
                  <a:pt x="1870189" y="796925"/>
                </a:lnTo>
                <a:lnTo>
                  <a:pt x="1867407" y="789380"/>
                </a:lnTo>
                <a:lnTo>
                  <a:pt x="1859856" y="767142"/>
                </a:lnTo>
                <a:lnTo>
                  <a:pt x="1854689" y="751258"/>
                </a:lnTo>
                <a:lnTo>
                  <a:pt x="1847933" y="733388"/>
                </a:lnTo>
                <a:lnTo>
                  <a:pt x="1839985" y="712342"/>
                </a:lnTo>
                <a:lnTo>
                  <a:pt x="1830844" y="690104"/>
                </a:lnTo>
                <a:lnTo>
                  <a:pt x="1820908" y="666278"/>
                </a:lnTo>
                <a:lnTo>
                  <a:pt x="1809383" y="640466"/>
                </a:lnTo>
                <a:lnTo>
                  <a:pt x="1797063" y="614257"/>
                </a:lnTo>
                <a:lnTo>
                  <a:pt x="1783550" y="586857"/>
                </a:lnTo>
                <a:lnTo>
                  <a:pt x="1768845" y="559059"/>
                </a:lnTo>
                <a:lnTo>
                  <a:pt x="1753346" y="531262"/>
                </a:lnTo>
                <a:lnTo>
                  <a:pt x="1744602" y="517363"/>
                </a:lnTo>
                <a:lnTo>
                  <a:pt x="1736256" y="503862"/>
                </a:lnTo>
                <a:lnTo>
                  <a:pt x="1727513" y="490360"/>
                </a:lnTo>
                <a:lnTo>
                  <a:pt x="1718770" y="476859"/>
                </a:lnTo>
                <a:lnTo>
                  <a:pt x="1709232" y="463357"/>
                </a:lnTo>
                <a:lnTo>
                  <a:pt x="1700091" y="450650"/>
                </a:lnTo>
                <a:lnTo>
                  <a:pt x="1690552" y="438339"/>
                </a:lnTo>
                <a:lnTo>
                  <a:pt x="1681014" y="426029"/>
                </a:lnTo>
                <a:lnTo>
                  <a:pt x="1661938" y="403394"/>
                </a:lnTo>
                <a:lnTo>
                  <a:pt x="1643259" y="381951"/>
                </a:lnTo>
                <a:lnTo>
                  <a:pt x="1624977" y="362095"/>
                </a:lnTo>
                <a:lnTo>
                  <a:pt x="1606696" y="343431"/>
                </a:lnTo>
                <a:lnTo>
                  <a:pt x="1590004" y="327150"/>
                </a:lnTo>
                <a:lnTo>
                  <a:pt x="1573312" y="311663"/>
                </a:lnTo>
                <a:lnTo>
                  <a:pt x="1558210" y="298559"/>
                </a:lnTo>
                <a:lnTo>
                  <a:pt x="1544697" y="287042"/>
                </a:lnTo>
                <a:lnTo>
                  <a:pt x="1532377" y="276718"/>
                </a:lnTo>
                <a:lnTo>
                  <a:pt x="1522044" y="268776"/>
                </a:lnTo>
                <a:lnTo>
                  <a:pt x="1506942" y="257657"/>
                </a:lnTo>
                <a:lnTo>
                  <a:pt x="1501775" y="254083"/>
                </a:lnTo>
                <a:lnTo>
                  <a:pt x="1699693" y="111125"/>
                </a:lnTo>
                <a:close/>
                <a:moveTo>
                  <a:pt x="529828" y="78646"/>
                </a:moveTo>
                <a:lnTo>
                  <a:pt x="511572" y="88179"/>
                </a:lnTo>
                <a:lnTo>
                  <a:pt x="489347" y="100889"/>
                </a:lnTo>
                <a:lnTo>
                  <a:pt x="476647" y="108436"/>
                </a:lnTo>
                <a:lnTo>
                  <a:pt x="463153" y="116777"/>
                </a:lnTo>
                <a:lnTo>
                  <a:pt x="448865" y="126310"/>
                </a:lnTo>
                <a:lnTo>
                  <a:pt x="433784" y="136240"/>
                </a:lnTo>
                <a:lnTo>
                  <a:pt x="417512" y="147759"/>
                </a:lnTo>
                <a:lnTo>
                  <a:pt x="401637" y="159675"/>
                </a:lnTo>
                <a:lnTo>
                  <a:pt x="384175" y="172783"/>
                </a:lnTo>
                <a:lnTo>
                  <a:pt x="367109" y="186288"/>
                </a:lnTo>
                <a:lnTo>
                  <a:pt x="349250" y="200984"/>
                </a:lnTo>
                <a:lnTo>
                  <a:pt x="331787" y="216475"/>
                </a:lnTo>
                <a:lnTo>
                  <a:pt x="313531" y="233157"/>
                </a:lnTo>
                <a:lnTo>
                  <a:pt x="294878" y="250634"/>
                </a:lnTo>
                <a:lnTo>
                  <a:pt x="277019" y="268905"/>
                </a:lnTo>
                <a:lnTo>
                  <a:pt x="259159" y="287177"/>
                </a:lnTo>
                <a:lnTo>
                  <a:pt x="225028" y="322528"/>
                </a:lnTo>
                <a:lnTo>
                  <a:pt x="193278" y="356687"/>
                </a:lnTo>
                <a:lnTo>
                  <a:pt x="164703" y="389257"/>
                </a:lnTo>
                <a:lnTo>
                  <a:pt x="138906" y="419445"/>
                </a:lnTo>
                <a:lnTo>
                  <a:pt x="116284" y="446057"/>
                </a:lnTo>
                <a:lnTo>
                  <a:pt x="97234" y="469095"/>
                </a:lnTo>
                <a:lnTo>
                  <a:pt x="82550" y="488161"/>
                </a:lnTo>
                <a:lnTo>
                  <a:pt x="205184" y="612882"/>
                </a:lnTo>
                <a:lnTo>
                  <a:pt x="213915" y="597391"/>
                </a:lnTo>
                <a:lnTo>
                  <a:pt x="224631" y="581106"/>
                </a:lnTo>
                <a:lnTo>
                  <a:pt x="236934" y="562437"/>
                </a:lnTo>
                <a:lnTo>
                  <a:pt x="250428" y="542974"/>
                </a:lnTo>
                <a:lnTo>
                  <a:pt x="256381" y="531456"/>
                </a:lnTo>
                <a:lnTo>
                  <a:pt x="260350" y="524306"/>
                </a:lnTo>
                <a:lnTo>
                  <a:pt x="265112" y="515965"/>
                </a:lnTo>
                <a:lnTo>
                  <a:pt x="270669" y="507623"/>
                </a:lnTo>
                <a:lnTo>
                  <a:pt x="277019" y="498885"/>
                </a:lnTo>
                <a:lnTo>
                  <a:pt x="284162" y="488558"/>
                </a:lnTo>
                <a:lnTo>
                  <a:pt x="292100" y="478628"/>
                </a:lnTo>
                <a:lnTo>
                  <a:pt x="301228" y="467506"/>
                </a:lnTo>
                <a:lnTo>
                  <a:pt x="311547" y="456385"/>
                </a:lnTo>
                <a:lnTo>
                  <a:pt x="322262" y="444071"/>
                </a:lnTo>
                <a:lnTo>
                  <a:pt x="334565" y="431758"/>
                </a:lnTo>
                <a:lnTo>
                  <a:pt x="348059" y="418650"/>
                </a:lnTo>
                <a:lnTo>
                  <a:pt x="362347" y="405543"/>
                </a:lnTo>
                <a:lnTo>
                  <a:pt x="378619" y="391641"/>
                </a:lnTo>
                <a:lnTo>
                  <a:pt x="395684" y="377739"/>
                </a:lnTo>
                <a:lnTo>
                  <a:pt x="413147" y="362248"/>
                </a:lnTo>
                <a:lnTo>
                  <a:pt x="430609" y="347154"/>
                </a:lnTo>
                <a:lnTo>
                  <a:pt x="448469" y="332855"/>
                </a:lnTo>
                <a:lnTo>
                  <a:pt x="466328" y="318953"/>
                </a:lnTo>
                <a:lnTo>
                  <a:pt x="484188" y="305448"/>
                </a:lnTo>
                <a:lnTo>
                  <a:pt x="502047" y="292737"/>
                </a:lnTo>
                <a:lnTo>
                  <a:pt x="519510" y="280821"/>
                </a:lnTo>
                <a:lnTo>
                  <a:pt x="536972" y="268905"/>
                </a:lnTo>
                <a:lnTo>
                  <a:pt x="553641" y="257784"/>
                </a:lnTo>
                <a:lnTo>
                  <a:pt x="570310" y="247457"/>
                </a:lnTo>
                <a:lnTo>
                  <a:pt x="601663" y="228391"/>
                </a:lnTo>
                <a:lnTo>
                  <a:pt x="629841" y="212106"/>
                </a:lnTo>
                <a:lnTo>
                  <a:pt x="654050" y="198601"/>
                </a:lnTo>
                <a:lnTo>
                  <a:pt x="529828" y="78646"/>
                </a:lnTo>
                <a:close/>
                <a:moveTo>
                  <a:pt x="537766" y="0"/>
                </a:moveTo>
                <a:lnTo>
                  <a:pt x="542925" y="794"/>
                </a:lnTo>
                <a:lnTo>
                  <a:pt x="548085" y="2383"/>
                </a:lnTo>
                <a:lnTo>
                  <a:pt x="552450" y="4369"/>
                </a:lnTo>
                <a:lnTo>
                  <a:pt x="557213" y="6752"/>
                </a:lnTo>
                <a:lnTo>
                  <a:pt x="561181" y="10327"/>
                </a:lnTo>
                <a:lnTo>
                  <a:pt x="738981" y="181521"/>
                </a:lnTo>
                <a:lnTo>
                  <a:pt x="741760" y="185096"/>
                </a:lnTo>
                <a:lnTo>
                  <a:pt x="744538" y="188274"/>
                </a:lnTo>
                <a:lnTo>
                  <a:pt x="746522" y="192246"/>
                </a:lnTo>
                <a:lnTo>
                  <a:pt x="748110" y="195820"/>
                </a:lnTo>
                <a:lnTo>
                  <a:pt x="748903" y="200190"/>
                </a:lnTo>
                <a:lnTo>
                  <a:pt x="749697" y="204162"/>
                </a:lnTo>
                <a:lnTo>
                  <a:pt x="749697" y="208531"/>
                </a:lnTo>
                <a:lnTo>
                  <a:pt x="749300" y="213297"/>
                </a:lnTo>
                <a:lnTo>
                  <a:pt x="748506" y="217269"/>
                </a:lnTo>
                <a:lnTo>
                  <a:pt x="746919" y="221241"/>
                </a:lnTo>
                <a:lnTo>
                  <a:pt x="745331" y="224816"/>
                </a:lnTo>
                <a:lnTo>
                  <a:pt x="742553" y="228788"/>
                </a:lnTo>
                <a:lnTo>
                  <a:pt x="740172" y="231568"/>
                </a:lnTo>
                <a:lnTo>
                  <a:pt x="736600" y="234746"/>
                </a:lnTo>
                <a:lnTo>
                  <a:pt x="733425" y="237129"/>
                </a:lnTo>
                <a:lnTo>
                  <a:pt x="729456" y="239512"/>
                </a:lnTo>
                <a:lnTo>
                  <a:pt x="722710" y="242690"/>
                </a:lnTo>
                <a:lnTo>
                  <a:pt x="705247" y="251429"/>
                </a:lnTo>
                <a:lnTo>
                  <a:pt x="776685" y="295915"/>
                </a:lnTo>
                <a:lnTo>
                  <a:pt x="813594" y="318953"/>
                </a:lnTo>
                <a:lnTo>
                  <a:pt x="843756" y="338416"/>
                </a:lnTo>
                <a:lnTo>
                  <a:pt x="855266" y="332458"/>
                </a:lnTo>
                <a:lnTo>
                  <a:pt x="867569" y="326500"/>
                </a:lnTo>
                <a:lnTo>
                  <a:pt x="879872" y="321733"/>
                </a:lnTo>
                <a:lnTo>
                  <a:pt x="892175" y="317364"/>
                </a:lnTo>
                <a:lnTo>
                  <a:pt x="905669" y="312995"/>
                </a:lnTo>
                <a:lnTo>
                  <a:pt x="919163" y="309817"/>
                </a:lnTo>
                <a:lnTo>
                  <a:pt x="933847" y="307037"/>
                </a:lnTo>
                <a:lnTo>
                  <a:pt x="948135" y="304256"/>
                </a:lnTo>
                <a:lnTo>
                  <a:pt x="970756" y="301873"/>
                </a:lnTo>
                <a:lnTo>
                  <a:pt x="992188" y="300284"/>
                </a:lnTo>
                <a:lnTo>
                  <a:pt x="1013222" y="299093"/>
                </a:lnTo>
                <a:lnTo>
                  <a:pt x="1033066" y="298696"/>
                </a:lnTo>
                <a:lnTo>
                  <a:pt x="1052513" y="299490"/>
                </a:lnTo>
                <a:lnTo>
                  <a:pt x="1070769" y="301079"/>
                </a:lnTo>
                <a:lnTo>
                  <a:pt x="1088231" y="302668"/>
                </a:lnTo>
                <a:lnTo>
                  <a:pt x="1105297" y="305051"/>
                </a:lnTo>
                <a:lnTo>
                  <a:pt x="1121172" y="308228"/>
                </a:lnTo>
                <a:lnTo>
                  <a:pt x="1137047" y="311803"/>
                </a:lnTo>
                <a:lnTo>
                  <a:pt x="1151731" y="315775"/>
                </a:lnTo>
                <a:lnTo>
                  <a:pt x="1165622" y="320542"/>
                </a:lnTo>
                <a:lnTo>
                  <a:pt x="1179116" y="324911"/>
                </a:lnTo>
                <a:lnTo>
                  <a:pt x="1191816" y="329677"/>
                </a:lnTo>
                <a:lnTo>
                  <a:pt x="1203722" y="335238"/>
                </a:lnTo>
                <a:lnTo>
                  <a:pt x="1215231" y="340004"/>
                </a:lnTo>
                <a:lnTo>
                  <a:pt x="1226741" y="345565"/>
                </a:lnTo>
                <a:lnTo>
                  <a:pt x="1237060" y="351126"/>
                </a:lnTo>
                <a:lnTo>
                  <a:pt x="1256506" y="362645"/>
                </a:lnTo>
                <a:lnTo>
                  <a:pt x="1274366" y="372972"/>
                </a:lnTo>
                <a:lnTo>
                  <a:pt x="1289844" y="382902"/>
                </a:lnTo>
                <a:lnTo>
                  <a:pt x="1304131" y="391641"/>
                </a:lnTo>
                <a:lnTo>
                  <a:pt x="1310878" y="395613"/>
                </a:lnTo>
                <a:lnTo>
                  <a:pt x="1317228" y="398790"/>
                </a:lnTo>
                <a:lnTo>
                  <a:pt x="1323578" y="401968"/>
                </a:lnTo>
                <a:lnTo>
                  <a:pt x="1329135" y="403954"/>
                </a:lnTo>
                <a:lnTo>
                  <a:pt x="1334691" y="405543"/>
                </a:lnTo>
                <a:lnTo>
                  <a:pt x="1340247" y="406337"/>
                </a:lnTo>
                <a:lnTo>
                  <a:pt x="1345406" y="407132"/>
                </a:lnTo>
                <a:lnTo>
                  <a:pt x="1351360" y="407132"/>
                </a:lnTo>
                <a:lnTo>
                  <a:pt x="1358106" y="406734"/>
                </a:lnTo>
                <a:lnTo>
                  <a:pt x="1364853" y="406337"/>
                </a:lnTo>
                <a:lnTo>
                  <a:pt x="1379538" y="404351"/>
                </a:lnTo>
                <a:lnTo>
                  <a:pt x="1395810" y="401173"/>
                </a:lnTo>
                <a:lnTo>
                  <a:pt x="1412081" y="397201"/>
                </a:lnTo>
                <a:lnTo>
                  <a:pt x="1429544" y="392832"/>
                </a:lnTo>
                <a:lnTo>
                  <a:pt x="1446610" y="387669"/>
                </a:lnTo>
                <a:lnTo>
                  <a:pt x="1463675" y="382505"/>
                </a:lnTo>
                <a:lnTo>
                  <a:pt x="1494631" y="371781"/>
                </a:lnTo>
                <a:lnTo>
                  <a:pt x="1520825" y="362645"/>
                </a:lnTo>
                <a:lnTo>
                  <a:pt x="1545035" y="353112"/>
                </a:lnTo>
                <a:lnTo>
                  <a:pt x="1550988" y="357481"/>
                </a:lnTo>
                <a:lnTo>
                  <a:pt x="1557338" y="363439"/>
                </a:lnTo>
                <a:lnTo>
                  <a:pt x="1566069" y="371383"/>
                </a:lnTo>
                <a:lnTo>
                  <a:pt x="1577578" y="382108"/>
                </a:lnTo>
                <a:lnTo>
                  <a:pt x="1589881" y="395215"/>
                </a:lnTo>
                <a:lnTo>
                  <a:pt x="1604963" y="410309"/>
                </a:lnTo>
                <a:lnTo>
                  <a:pt x="1620838" y="428183"/>
                </a:lnTo>
                <a:lnTo>
                  <a:pt x="1638697" y="449235"/>
                </a:lnTo>
                <a:lnTo>
                  <a:pt x="1656953" y="472670"/>
                </a:lnTo>
                <a:lnTo>
                  <a:pt x="1666875" y="485380"/>
                </a:lnTo>
                <a:lnTo>
                  <a:pt x="1676400" y="498885"/>
                </a:lnTo>
                <a:lnTo>
                  <a:pt x="1686719" y="512787"/>
                </a:lnTo>
                <a:lnTo>
                  <a:pt x="1696641" y="527881"/>
                </a:lnTo>
                <a:lnTo>
                  <a:pt x="1707356" y="542974"/>
                </a:lnTo>
                <a:lnTo>
                  <a:pt x="1717675" y="559657"/>
                </a:lnTo>
                <a:lnTo>
                  <a:pt x="1727994" y="576339"/>
                </a:lnTo>
                <a:lnTo>
                  <a:pt x="1738710" y="594213"/>
                </a:lnTo>
                <a:lnTo>
                  <a:pt x="1749425" y="612882"/>
                </a:lnTo>
                <a:lnTo>
                  <a:pt x="1760141" y="632345"/>
                </a:lnTo>
                <a:lnTo>
                  <a:pt x="1770460" y="651808"/>
                </a:lnTo>
                <a:lnTo>
                  <a:pt x="1781175" y="672859"/>
                </a:lnTo>
                <a:lnTo>
                  <a:pt x="1802606" y="715360"/>
                </a:lnTo>
                <a:lnTo>
                  <a:pt x="1810544" y="731645"/>
                </a:lnTo>
                <a:lnTo>
                  <a:pt x="1813322" y="739192"/>
                </a:lnTo>
                <a:lnTo>
                  <a:pt x="1816100" y="745944"/>
                </a:lnTo>
                <a:lnTo>
                  <a:pt x="1817688" y="752300"/>
                </a:lnTo>
                <a:lnTo>
                  <a:pt x="1818878" y="758258"/>
                </a:lnTo>
                <a:lnTo>
                  <a:pt x="1819275" y="764216"/>
                </a:lnTo>
                <a:lnTo>
                  <a:pt x="1819275" y="769379"/>
                </a:lnTo>
                <a:lnTo>
                  <a:pt x="1818481" y="774543"/>
                </a:lnTo>
                <a:lnTo>
                  <a:pt x="1816497" y="778912"/>
                </a:lnTo>
                <a:lnTo>
                  <a:pt x="1814116" y="783679"/>
                </a:lnTo>
                <a:lnTo>
                  <a:pt x="1810544" y="788445"/>
                </a:lnTo>
                <a:lnTo>
                  <a:pt x="1805781" y="792417"/>
                </a:lnTo>
                <a:lnTo>
                  <a:pt x="1801019" y="796786"/>
                </a:lnTo>
                <a:lnTo>
                  <a:pt x="1794272" y="801155"/>
                </a:lnTo>
                <a:lnTo>
                  <a:pt x="1787128" y="805922"/>
                </a:lnTo>
                <a:lnTo>
                  <a:pt x="1778397" y="810688"/>
                </a:lnTo>
                <a:lnTo>
                  <a:pt x="1769269" y="815852"/>
                </a:lnTo>
                <a:lnTo>
                  <a:pt x="1747044" y="826179"/>
                </a:lnTo>
                <a:lnTo>
                  <a:pt x="1720056" y="838492"/>
                </a:lnTo>
                <a:lnTo>
                  <a:pt x="1687910" y="852394"/>
                </a:lnTo>
                <a:lnTo>
                  <a:pt x="1650206" y="868680"/>
                </a:lnTo>
                <a:lnTo>
                  <a:pt x="1607741" y="888142"/>
                </a:lnTo>
                <a:lnTo>
                  <a:pt x="1568450" y="905619"/>
                </a:lnTo>
                <a:lnTo>
                  <a:pt x="1553766" y="911975"/>
                </a:lnTo>
                <a:lnTo>
                  <a:pt x="1541463" y="916344"/>
                </a:lnTo>
                <a:lnTo>
                  <a:pt x="1531144" y="919521"/>
                </a:lnTo>
                <a:lnTo>
                  <a:pt x="1526778" y="920713"/>
                </a:lnTo>
                <a:lnTo>
                  <a:pt x="1522810" y="921507"/>
                </a:lnTo>
                <a:lnTo>
                  <a:pt x="1518841" y="921905"/>
                </a:lnTo>
                <a:lnTo>
                  <a:pt x="1514872" y="921905"/>
                </a:lnTo>
                <a:lnTo>
                  <a:pt x="1511697" y="921507"/>
                </a:lnTo>
                <a:lnTo>
                  <a:pt x="1508522" y="921110"/>
                </a:lnTo>
                <a:lnTo>
                  <a:pt x="1505347" y="920316"/>
                </a:lnTo>
                <a:lnTo>
                  <a:pt x="1502569" y="919521"/>
                </a:lnTo>
                <a:lnTo>
                  <a:pt x="1496219" y="916344"/>
                </a:lnTo>
                <a:lnTo>
                  <a:pt x="1489869" y="912769"/>
                </a:lnTo>
                <a:lnTo>
                  <a:pt x="1482328" y="907605"/>
                </a:lnTo>
                <a:lnTo>
                  <a:pt x="1472803" y="902045"/>
                </a:lnTo>
                <a:lnTo>
                  <a:pt x="1462485" y="895689"/>
                </a:lnTo>
                <a:lnTo>
                  <a:pt x="1449785" y="888540"/>
                </a:lnTo>
                <a:lnTo>
                  <a:pt x="1433910" y="880993"/>
                </a:lnTo>
                <a:lnTo>
                  <a:pt x="1425178" y="876624"/>
                </a:lnTo>
                <a:lnTo>
                  <a:pt x="1415653" y="870666"/>
                </a:lnTo>
                <a:lnTo>
                  <a:pt x="1404541" y="863516"/>
                </a:lnTo>
                <a:lnTo>
                  <a:pt x="1393428" y="854778"/>
                </a:lnTo>
                <a:lnTo>
                  <a:pt x="1381522" y="845642"/>
                </a:lnTo>
                <a:lnTo>
                  <a:pt x="1368822" y="834917"/>
                </a:lnTo>
                <a:lnTo>
                  <a:pt x="1355725" y="823796"/>
                </a:lnTo>
                <a:lnTo>
                  <a:pt x="1342231" y="811483"/>
                </a:lnTo>
                <a:lnTo>
                  <a:pt x="1314053" y="785267"/>
                </a:lnTo>
                <a:lnTo>
                  <a:pt x="1284288" y="757463"/>
                </a:lnTo>
                <a:lnTo>
                  <a:pt x="1254522" y="728468"/>
                </a:lnTo>
                <a:lnTo>
                  <a:pt x="1225153" y="698677"/>
                </a:lnTo>
                <a:lnTo>
                  <a:pt x="1167606" y="642275"/>
                </a:lnTo>
                <a:lnTo>
                  <a:pt x="1141016" y="616457"/>
                </a:lnTo>
                <a:lnTo>
                  <a:pt x="1116806" y="593816"/>
                </a:lnTo>
                <a:lnTo>
                  <a:pt x="1105694" y="583886"/>
                </a:lnTo>
                <a:lnTo>
                  <a:pt x="1094978" y="574751"/>
                </a:lnTo>
                <a:lnTo>
                  <a:pt x="1085453" y="567204"/>
                </a:lnTo>
                <a:lnTo>
                  <a:pt x="1077119" y="560451"/>
                </a:lnTo>
                <a:lnTo>
                  <a:pt x="1069181" y="554890"/>
                </a:lnTo>
                <a:lnTo>
                  <a:pt x="1062435" y="551316"/>
                </a:lnTo>
                <a:lnTo>
                  <a:pt x="1056878" y="548535"/>
                </a:lnTo>
                <a:lnTo>
                  <a:pt x="1054100" y="547741"/>
                </a:lnTo>
                <a:lnTo>
                  <a:pt x="1052116" y="547741"/>
                </a:lnTo>
                <a:lnTo>
                  <a:pt x="1042591" y="547741"/>
                </a:lnTo>
                <a:lnTo>
                  <a:pt x="1028700" y="548535"/>
                </a:lnTo>
                <a:lnTo>
                  <a:pt x="992585" y="550918"/>
                </a:lnTo>
                <a:lnTo>
                  <a:pt x="949325" y="553302"/>
                </a:lnTo>
                <a:lnTo>
                  <a:pt x="902494" y="556479"/>
                </a:lnTo>
                <a:lnTo>
                  <a:pt x="820341" y="562835"/>
                </a:lnTo>
                <a:lnTo>
                  <a:pt x="784622" y="566012"/>
                </a:lnTo>
                <a:lnTo>
                  <a:pt x="760810" y="542180"/>
                </a:lnTo>
                <a:lnTo>
                  <a:pt x="755650" y="532250"/>
                </a:lnTo>
                <a:lnTo>
                  <a:pt x="752078" y="521526"/>
                </a:lnTo>
                <a:lnTo>
                  <a:pt x="748506" y="511596"/>
                </a:lnTo>
                <a:lnTo>
                  <a:pt x="746522" y="500871"/>
                </a:lnTo>
                <a:lnTo>
                  <a:pt x="745331" y="490544"/>
                </a:lnTo>
                <a:lnTo>
                  <a:pt x="744935" y="480217"/>
                </a:lnTo>
                <a:lnTo>
                  <a:pt x="745728" y="470287"/>
                </a:lnTo>
                <a:lnTo>
                  <a:pt x="746919" y="459959"/>
                </a:lnTo>
                <a:lnTo>
                  <a:pt x="748903" y="450029"/>
                </a:lnTo>
                <a:lnTo>
                  <a:pt x="752078" y="440099"/>
                </a:lnTo>
                <a:lnTo>
                  <a:pt x="755650" y="430566"/>
                </a:lnTo>
                <a:lnTo>
                  <a:pt x="760016" y="420636"/>
                </a:lnTo>
                <a:lnTo>
                  <a:pt x="765175" y="411501"/>
                </a:lnTo>
                <a:lnTo>
                  <a:pt x="771128" y="402365"/>
                </a:lnTo>
                <a:lnTo>
                  <a:pt x="777875" y="393229"/>
                </a:lnTo>
                <a:lnTo>
                  <a:pt x="785019" y="384888"/>
                </a:lnTo>
                <a:lnTo>
                  <a:pt x="749697" y="362645"/>
                </a:lnTo>
                <a:lnTo>
                  <a:pt x="711994" y="339210"/>
                </a:lnTo>
                <a:lnTo>
                  <a:pt x="648494" y="300682"/>
                </a:lnTo>
                <a:lnTo>
                  <a:pt x="635000" y="307037"/>
                </a:lnTo>
                <a:lnTo>
                  <a:pt x="617538" y="316172"/>
                </a:lnTo>
                <a:lnTo>
                  <a:pt x="596503" y="327691"/>
                </a:lnTo>
                <a:lnTo>
                  <a:pt x="572294" y="341593"/>
                </a:lnTo>
                <a:lnTo>
                  <a:pt x="545306" y="357879"/>
                </a:lnTo>
                <a:lnTo>
                  <a:pt x="531019" y="367014"/>
                </a:lnTo>
                <a:lnTo>
                  <a:pt x="516335" y="377341"/>
                </a:lnTo>
                <a:lnTo>
                  <a:pt x="500856" y="387669"/>
                </a:lnTo>
                <a:lnTo>
                  <a:pt x="484585" y="399187"/>
                </a:lnTo>
                <a:lnTo>
                  <a:pt x="467915" y="411501"/>
                </a:lnTo>
                <a:lnTo>
                  <a:pt x="450850" y="424211"/>
                </a:lnTo>
                <a:lnTo>
                  <a:pt x="438150" y="434141"/>
                </a:lnTo>
                <a:lnTo>
                  <a:pt x="432990" y="439702"/>
                </a:lnTo>
                <a:lnTo>
                  <a:pt x="415131" y="456782"/>
                </a:lnTo>
                <a:lnTo>
                  <a:pt x="398859" y="473464"/>
                </a:lnTo>
                <a:lnTo>
                  <a:pt x="382984" y="490544"/>
                </a:lnTo>
                <a:lnTo>
                  <a:pt x="368300" y="506829"/>
                </a:lnTo>
                <a:lnTo>
                  <a:pt x="354409" y="523909"/>
                </a:lnTo>
                <a:lnTo>
                  <a:pt x="341312" y="539797"/>
                </a:lnTo>
                <a:lnTo>
                  <a:pt x="329009" y="555685"/>
                </a:lnTo>
                <a:lnTo>
                  <a:pt x="317500" y="570779"/>
                </a:lnTo>
                <a:lnTo>
                  <a:pt x="387350" y="732042"/>
                </a:lnTo>
                <a:lnTo>
                  <a:pt x="401240" y="724098"/>
                </a:lnTo>
                <a:lnTo>
                  <a:pt x="406400" y="721318"/>
                </a:lnTo>
                <a:lnTo>
                  <a:pt x="413147" y="720523"/>
                </a:lnTo>
                <a:lnTo>
                  <a:pt x="419497" y="719729"/>
                </a:lnTo>
                <a:lnTo>
                  <a:pt x="425053" y="719729"/>
                </a:lnTo>
                <a:lnTo>
                  <a:pt x="430609" y="720523"/>
                </a:lnTo>
                <a:lnTo>
                  <a:pt x="436165" y="721715"/>
                </a:lnTo>
                <a:lnTo>
                  <a:pt x="441325" y="722907"/>
                </a:lnTo>
                <a:lnTo>
                  <a:pt x="446484" y="724495"/>
                </a:lnTo>
                <a:lnTo>
                  <a:pt x="450850" y="726482"/>
                </a:lnTo>
                <a:lnTo>
                  <a:pt x="455215" y="729262"/>
                </a:lnTo>
                <a:lnTo>
                  <a:pt x="459581" y="731645"/>
                </a:lnTo>
                <a:lnTo>
                  <a:pt x="463550" y="734823"/>
                </a:lnTo>
                <a:lnTo>
                  <a:pt x="467519" y="738000"/>
                </a:lnTo>
                <a:lnTo>
                  <a:pt x="474265" y="744753"/>
                </a:lnTo>
                <a:lnTo>
                  <a:pt x="481013" y="752300"/>
                </a:lnTo>
                <a:lnTo>
                  <a:pt x="486966" y="759846"/>
                </a:lnTo>
                <a:lnTo>
                  <a:pt x="492125" y="768188"/>
                </a:lnTo>
                <a:lnTo>
                  <a:pt x="502047" y="783281"/>
                </a:lnTo>
                <a:lnTo>
                  <a:pt x="506413" y="790034"/>
                </a:lnTo>
                <a:lnTo>
                  <a:pt x="510778" y="795992"/>
                </a:lnTo>
                <a:lnTo>
                  <a:pt x="515541" y="800361"/>
                </a:lnTo>
                <a:lnTo>
                  <a:pt x="517525" y="802744"/>
                </a:lnTo>
                <a:lnTo>
                  <a:pt x="519510" y="803936"/>
                </a:lnTo>
                <a:lnTo>
                  <a:pt x="525860" y="807511"/>
                </a:lnTo>
                <a:lnTo>
                  <a:pt x="531416" y="811483"/>
                </a:lnTo>
                <a:lnTo>
                  <a:pt x="536972" y="815852"/>
                </a:lnTo>
                <a:lnTo>
                  <a:pt x="541735" y="819427"/>
                </a:lnTo>
                <a:lnTo>
                  <a:pt x="550466" y="827371"/>
                </a:lnTo>
                <a:lnTo>
                  <a:pt x="558006" y="834917"/>
                </a:lnTo>
                <a:lnTo>
                  <a:pt x="564356" y="843259"/>
                </a:lnTo>
                <a:lnTo>
                  <a:pt x="569516" y="850806"/>
                </a:lnTo>
                <a:lnTo>
                  <a:pt x="573881" y="858352"/>
                </a:lnTo>
                <a:lnTo>
                  <a:pt x="577850" y="865899"/>
                </a:lnTo>
                <a:lnTo>
                  <a:pt x="584597" y="879404"/>
                </a:lnTo>
                <a:lnTo>
                  <a:pt x="587375" y="885759"/>
                </a:lnTo>
                <a:lnTo>
                  <a:pt x="590550" y="891717"/>
                </a:lnTo>
                <a:lnTo>
                  <a:pt x="594122" y="896881"/>
                </a:lnTo>
                <a:lnTo>
                  <a:pt x="598091" y="901250"/>
                </a:lnTo>
                <a:lnTo>
                  <a:pt x="602456" y="905619"/>
                </a:lnTo>
                <a:lnTo>
                  <a:pt x="604838" y="907208"/>
                </a:lnTo>
                <a:lnTo>
                  <a:pt x="607616" y="908797"/>
                </a:lnTo>
                <a:lnTo>
                  <a:pt x="613569" y="912372"/>
                </a:lnTo>
                <a:lnTo>
                  <a:pt x="618728" y="915549"/>
                </a:lnTo>
                <a:lnTo>
                  <a:pt x="624285" y="919124"/>
                </a:lnTo>
                <a:lnTo>
                  <a:pt x="629047" y="922699"/>
                </a:lnTo>
                <a:lnTo>
                  <a:pt x="633413" y="926274"/>
                </a:lnTo>
                <a:lnTo>
                  <a:pt x="637778" y="929849"/>
                </a:lnTo>
                <a:lnTo>
                  <a:pt x="645319" y="938190"/>
                </a:lnTo>
                <a:lnTo>
                  <a:pt x="651669" y="946134"/>
                </a:lnTo>
                <a:lnTo>
                  <a:pt x="657622" y="954078"/>
                </a:lnTo>
                <a:lnTo>
                  <a:pt x="661988" y="962022"/>
                </a:lnTo>
                <a:lnTo>
                  <a:pt x="665956" y="969966"/>
                </a:lnTo>
                <a:lnTo>
                  <a:pt x="669528" y="977116"/>
                </a:lnTo>
                <a:lnTo>
                  <a:pt x="671910" y="983868"/>
                </a:lnTo>
                <a:lnTo>
                  <a:pt x="673894" y="990223"/>
                </a:lnTo>
                <a:lnTo>
                  <a:pt x="675085" y="995784"/>
                </a:lnTo>
                <a:lnTo>
                  <a:pt x="677069" y="1003331"/>
                </a:lnTo>
                <a:lnTo>
                  <a:pt x="677466" y="1006509"/>
                </a:lnTo>
                <a:lnTo>
                  <a:pt x="681038" y="1008892"/>
                </a:lnTo>
                <a:lnTo>
                  <a:pt x="691356" y="1016439"/>
                </a:lnTo>
                <a:lnTo>
                  <a:pt x="698103" y="1021999"/>
                </a:lnTo>
                <a:lnTo>
                  <a:pt x="705644" y="1028752"/>
                </a:lnTo>
                <a:lnTo>
                  <a:pt x="713185" y="1036299"/>
                </a:lnTo>
                <a:lnTo>
                  <a:pt x="721519" y="1045037"/>
                </a:lnTo>
                <a:lnTo>
                  <a:pt x="729456" y="1055364"/>
                </a:lnTo>
                <a:lnTo>
                  <a:pt x="733425" y="1060925"/>
                </a:lnTo>
                <a:lnTo>
                  <a:pt x="737394" y="1066486"/>
                </a:lnTo>
                <a:lnTo>
                  <a:pt x="740966" y="1072047"/>
                </a:lnTo>
                <a:lnTo>
                  <a:pt x="744538" y="1078005"/>
                </a:lnTo>
                <a:lnTo>
                  <a:pt x="747316" y="1084757"/>
                </a:lnTo>
                <a:lnTo>
                  <a:pt x="750094" y="1091112"/>
                </a:lnTo>
                <a:lnTo>
                  <a:pt x="753269" y="1097865"/>
                </a:lnTo>
                <a:lnTo>
                  <a:pt x="755253" y="1105014"/>
                </a:lnTo>
                <a:lnTo>
                  <a:pt x="757635" y="1112164"/>
                </a:lnTo>
                <a:lnTo>
                  <a:pt x="759222" y="1120108"/>
                </a:lnTo>
                <a:lnTo>
                  <a:pt x="760016" y="1128052"/>
                </a:lnTo>
                <a:lnTo>
                  <a:pt x="760810" y="1135599"/>
                </a:lnTo>
                <a:lnTo>
                  <a:pt x="760810" y="1143940"/>
                </a:lnTo>
                <a:lnTo>
                  <a:pt x="760413" y="1152281"/>
                </a:lnTo>
                <a:lnTo>
                  <a:pt x="760016" y="1157048"/>
                </a:lnTo>
                <a:lnTo>
                  <a:pt x="759222" y="1162211"/>
                </a:lnTo>
                <a:lnTo>
                  <a:pt x="756841" y="1171347"/>
                </a:lnTo>
                <a:lnTo>
                  <a:pt x="753666" y="1181277"/>
                </a:lnTo>
                <a:lnTo>
                  <a:pt x="749697" y="1190016"/>
                </a:lnTo>
                <a:lnTo>
                  <a:pt x="744935" y="1199151"/>
                </a:lnTo>
                <a:lnTo>
                  <a:pt x="739378" y="1207492"/>
                </a:lnTo>
                <a:lnTo>
                  <a:pt x="733028" y="1216628"/>
                </a:lnTo>
                <a:lnTo>
                  <a:pt x="726281" y="1224572"/>
                </a:lnTo>
                <a:lnTo>
                  <a:pt x="864394" y="1334200"/>
                </a:lnTo>
                <a:lnTo>
                  <a:pt x="871538" y="1340158"/>
                </a:lnTo>
                <a:lnTo>
                  <a:pt x="871935" y="1340555"/>
                </a:lnTo>
                <a:lnTo>
                  <a:pt x="872728" y="1340555"/>
                </a:lnTo>
                <a:lnTo>
                  <a:pt x="891381" y="1356046"/>
                </a:lnTo>
                <a:lnTo>
                  <a:pt x="908050" y="1369153"/>
                </a:lnTo>
                <a:lnTo>
                  <a:pt x="915194" y="1374317"/>
                </a:lnTo>
                <a:lnTo>
                  <a:pt x="921941" y="1379083"/>
                </a:lnTo>
                <a:lnTo>
                  <a:pt x="927894" y="1382658"/>
                </a:lnTo>
                <a:lnTo>
                  <a:pt x="933847" y="1386233"/>
                </a:lnTo>
                <a:lnTo>
                  <a:pt x="939006" y="1388219"/>
                </a:lnTo>
                <a:lnTo>
                  <a:pt x="944563" y="1389808"/>
                </a:lnTo>
                <a:lnTo>
                  <a:pt x="949722" y="1390205"/>
                </a:lnTo>
                <a:lnTo>
                  <a:pt x="954881" y="1390205"/>
                </a:lnTo>
                <a:lnTo>
                  <a:pt x="960041" y="1389411"/>
                </a:lnTo>
                <a:lnTo>
                  <a:pt x="965200" y="1387822"/>
                </a:lnTo>
                <a:lnTo>
                  <a:pt x="971153" y="1385041"/>
                </a:lnTo>
                <a:lnTo>
                  <a:pt x="977106" y="1381467"/>
                </a:lnTo>
                <a:lnTo>
                  <a:pt x="983456" y="1376700"/>
                </a:lnTo>
                <a:lnTo>
                  <a:pt x="990203" y="1371934"/>
                </a:lnTo>
                <a:lnTo>
                  <a:pt x="994966" y="1367962"/>
                </a:lnTo>
                <a:lnTo>
                  <a:pt x="998538" y="1364387"/>
                </a:lnTo>
                <a:lnTo>
                  <a:pt x="1002506" y="1360415"/>
                </a:lnTo>
                <a:lnTo>
                  <a:pt x="1005285" y="1356443"/>
                </a:lnTo>
                <a:lnTo>
                  <a:pt x="1008063" y="1353265"/>
                </a:lnTo>
                <a:lnTo>
                  <a:pt x="1009650" y="1349691"/>
                </a:lnTo>
                <a:lnTo>
                  <a:pt x="1010841" y="1346513"/>
                </a:lnTo>
                <a:lnTo>
                  <a:pt x="1011238" y="1343732"/>
                </a:lnTo>
                <a:lnTo>
                  <a:pt x="1011238" y="1341746"/>
                </a:lnTo>
                <a:lnTo>
                  <a:pt x="1010841" y="1339760"/>
                </a:lnTo>
                <a:lnTo>
                  <a:pt x="1009650" y="1336980"/>
                </a:lnTo>
                <a:lnTo>
                  <a:pt x="1008460" y="1334994"/>
                </a:lnTo>
                <a:lnTo>
                  <a:pt x="1007269" y="1334200"/>
                </a:lnTo>
                <a:lnTo>
                  <a:pt x="972344" y="1296466"/>
                </a:lnTo>
                <a:lnTo>
                  <a:pt x="846138" y="1173333"/>
                </a:lnTo>
                <a:lnTo>
                  <a:pt x="843756" y="1170950"/>
                </a:lnTo>
                <a:lnTo>
                  <a:pt x="841772" y="1168169"/>
                </a:lnTo>
                <a:lnTo>
                  <a:pt x="839788" y="1164992"/>
                </a:lnTo>
                <a:lnTo>
                  <a:pt x="838200" y="1162211"/>
                </a:lnTo>
                <a:lnTo>
                  <a:pt x="837010" y="1158637"/>
                </a:lnTo>
                <a:lnTo>
                  <a:pt x="836216" y="1155856"/>
                </a:lnTo>
                <a:lnTo>
                  <a:pt x="835819" y="1152281"/>
                </a:lnTo>
                <a:lnTo>
                  <a:pt x="835422" y="1149104"/>
                </a:lnTo>
                <a:lnTo>
                  <a:pt x="835819" y="1145529"/>
                </a:lnTo>
                <a:lnTo>
                  <a:pt x="836216" y="1142351"/>
                </a:lnTo>
                <a:lnTo>
                  <a:pt x="836613" y="1138777"/>
                </a:lnTo>
                <a:lnTo>
                  <a:pt x="837803" y="1135996"/>
                </a:lnTo>
                <a:lnTo>
                  <a:pt x="839391" y="1132421"/>
                </a:lnTo>
                <a:lnTo>
                  <a:pt x="840978" y="1129641"/>
                </a:lnTo>
                <a:lnTo>
                  <a:pt x="842963" y="1126861"/>
                </a:lnTo>
                <a:lnTo>
                  <a:pt x="845741" y="1124080"/>
                </a:lnTo>
                <a:lnTo>
                  <a:pt x="848122" y="1121697"/>
                </a:lnTo>
                <a:lnTo>
                  <a:pt x="850900" y="1119314"/>
                </a:lnTo>
                <a:lnTo>
                  <a:pt x="854075" y="1117725"/>
                </a:lnTo>
                <a:lnTo>
                  <a:pt x="856853" y="1116136"/>
                </a:lnTo>
                <a:lnTo>
                  <a:pt x="860028" y="1115342"/>
                </a:lnTo>
                <a:lnTo>
                  <a:pt x="863203" y="1114547"/>
                </a:lnTo>
                <a:lnTo>
                  <a:pt x="866775" y="1113753"/>
                </a:lnTo>
                <a:lnTo>
                  <a:pt x="869950" y="1113753"/>
                </a:lnTo>
                <a:lnTo>
                  <a:pt x="873522" y="1113753"/>
                </a:lnTo>
                <a:lnTo>
                  <a:pt x="876697" y="1114150"/>
                </a:lnTo>
                <a:lnTo>
                  <a:pt x="879872" y="1114944"/>
                </a:lnTo>
                <a:lnTo>
                  <a:pt x="883047" y="1116136"/>
                </a:lnTo>
                <a:lnTo>
                  <a:pt x="886222" y="1117328"/>
                </a:lnTo>
                <a:lnTo>
                  <a:pt x="889000" y="1118916"/>
                </a:lnTo>
                <a:lnTo>
                  <a:pt x="891778" y="1121300"/>
                </a:lnTo>
                <a:lnTo>
                  <a:pt x="894953" y="1123286"/>
                </a:lnTo>
                <a:lnTo>
                  <a:pt x="1063625" y="1287330"/>
                </a:lnTo>
                <a:lnTo>
                  <a:pt x="1063625" y="1286933"/>
                </a:lnTo>
                <a:lnTo>
                  <a:pt x="1071563" y="1294877"/>
                </a:lnTo>
                <a:lnTo>
                  <a:pt x="1073944" y="1298054"/>
                </a:lnTo>
                <a:lnTo>
                  <a:pt x="1092200" y="1315531"/>
                </a:lnTo>
                <a:lnTo>
                  <a:pt x="1110060" y="1332611"/>
                </a:lnTo>
                <a:lnTo>
                  <a:pt x="1117203" y="1339760"/>
                </a:lnTo>
                <a:lnTo>
                  <a:pt x="1123950" y="1345718"/>
                </a:lnTo>
                <a:lnTo>
                  <a:pt x="1130300" y="1350485"/>
                </a:lnTo>
                <a:lnTo>
                  <a:pt x="1135460" y="1354060"/>
                </a:lnTo>
                <a:lnTo>
                  <a:pt x="1141016" y="1356443"/>
                </a:lnTo>
                <a:lnTo>
                  <a:pt x="1145778" y="1358429"/>
                </a:lnTo>
                <a:lnTo>
                  <a:pt x="1150938" y="1359223"/>
                </a:lnTo>
                <a:lnTo>
                  <a:pt x="1155303" y="1358826"/>
                </a:lnTo>
                <a:lnTo>
                  <a:pt x="1160066" y="1357635"/>
                </a:lnTo>
                <a:lnTo>
                  <a:pt x="1164828" y="1354854"/>
                </a:lnTo>
                <a:lnTo>
                  <a:pt x="1169591" y="1351677"/>
                </a:lnTo>
                <a:lnTo>
                  <a:pt x="1175147" y="1347307"/>
                </a:lnTo>
                <a:lnTo>
                  <a:pt x="1181100" y="1341746"/>
                </a:lnTo>
                <a:lnTo>
                  <a:pt x="1187847" y="1335788"/>
                </a:lnTo>
                <a:lnTo>
                  <a:pt x="1193403" y="1330228"/>
                </a:lnTo>
                <a:lnTo>
                  <a:pt x="1198166" y="1324667"/>
                </a:lnTo>
                <a:lnTo>
                  <a:pt x="1201738" y="1319106"/>
                </a:lnTo>
                <a:lnTo>
                  <a:pt x="1205310" y="1313942"/>
                </a:lnTo>
                <a:lnTo>
                  <a:pt x="1207294" y="1309176"/>
                </a:lnTo>
                <a:lnTo>
                  <a:pt x="1209278" y="1304807"/>
                </a:lnTo>
                <a:lnTo>
                  <a:pt x="1210469" y="1300835"/>
                </a:lnTo>
                <a:lnTo>
                  <a:pt x="1211263" y="1297260"/>
                </a:lnTo>
                <a:lnTo>
                  <a:pt x="1211660" y="1293288"/>
                </a:lnTo>
                <a:lnTo>
                  <a:pt x="1211660" y="1290507"/>
                </a:lnTo>
                <a:lnTo>
                  <a:pt x="1211263" y="1287330"/>
                </a:lnTo>
                <a:lnTo>
                  <a:pt x="1210072" y="1284947"/>
                </a:lnTo>
                <a:lnTo>
                  <a:pt x="1208485" y="1280180"/>
                </a:lnTo>
                <a:lnTo>
                  <a:pt x="1206897" y="1277400"/>
                </a:lnTo>
                <a:lnTo>
                  <a:pt x="1161653" y="1233310"/>
                </a:lnTo>
                <a:lnTo>
                  <a:pt x="1159272" y="1230530"/>
                </a:lnTo>
                <a:lnTo>
                  <a:pt x="1156494" y="1227352"/>
                </a:lnTo>
                <a:lnTo>
                  <a:pt x="1154906" y="1224175"/>
                </a:lnTo>
                <a:lnTo>
                  <a:pt x="1153319" y="1220600"/>
                </a:lnTo>
                <a:lnTo>
                  <a:pt x="927894" y="1004920"/>
                </a:lnTo>
                <a:lnTo>
                  <a:pt x="925116" y="1002139"/>
                </a:lnTo>
                <a:lnTo>
                  <a:pt x="923131" y="999359"/>
                </a:lnTo>
                <a:lnTo>
                  <a:pt x="921544" y="996181"/>
                </a:lnTo>
                <a:lnTo>
                  <a:pt x="919560" y="993401"/>
                </a:lnTo>
                <a:lnTo>
                  <a:pt x="918369" y="989826"/>
                </a:lnTo>
                <a:lnTo>
                  <a:pt x="917575" y="986648"/>
                </a:lnTo>
                <a:lnTo>
                  <a:pt x="917178" y="983074"/>
                </a:lnTo>
                <a:lnTo>
                  <a:pt x="916781" y="979896"/>
                </a:lnTo>
                <a:lnTo>
                  <a:pt x="916781" y="976321"/>
                </a:lnTo>
                <a:lnTo>
                  <a:pt x="917178" y="973144"/>
                </a:lnTo>
                <a:lnTo>
                  <a:pt x="917972" y="969569"/>
                </a:lnTo>
                <a:lnTo>
                  <a:pt x="919163" y="966391"/>
                </a:lnTo>
                <a:lnTo>
                  <a:pt x="920750" y="962816"/>
                </a:lnTo>
                <a:lnTo>
                  <a:pt x="922338" y="960036"/>
                </a:lnTo>
                <a:lnTo>
                  <a:pt x="924322" y="956858"/>
                </a:lnTo>
                <a:lnTo>
                  <a:pt x="927100" y="954078"/>
                </a:lnTo>
                <a:lnTo>
                  <a:pt x="929481" y="952092"/>
                </a:lnTo>
                <a:lnTo>
                  <a:pt x="932260" y="949311"/>
                </a:lnTo>
                <a:lnTo>
                  <a:pt x="935435" y="947723"/>
                </a:lnTo>
                <a:lnTo>
                  <a:pt x="938213" y="946134"/>
                </a:lnTo>
                <a:lnTo>
                  <a:pt x="941785" y="944942"/>
                </a:lnTo>
                <a:lnTo>
                  <a:pt x="944960" y="944148"/>
                </a:lnTo>
                <a:lnTo>
                  <a:pt x="948531" y="943353"/>
                </a:lnTo>
                <a:lnTo>
                  <a:pt x="951706" y="942956"/>
                </a:lnTo>
                <a:lnTo>
                  <a:pt x="955278" y="942956"/>
                </a:lnTo>
                <a:lnTo>
                  <a:pt x="958453" y="943353"/>
                </a:lnTo>
                <a:lnTo>
                  <a:pt x="962025" y="944545"/>
                </a:lnTo>
                <a:lnTo>
                  <a:pt x="965200" y="945737"/>
                </a:lnTo>
                <a:lnTo>
                  <a:pt x="968772" y="946928"/>
                </a:lnTo>
                <a:lnTo>
                  <a:pt x="971550" y="948517"/>
                </a:lnTo>
                <a:lnTo>
                  <a:pt x="974725" y="950900"/>
                </a:lnTo>
                <a:lnTo>
                  <a:pt x="977503" y="953284"/>
                </a:lnTo>
                <a:lnTo>
                  <a:pt x="1214041" y="1179291"/>
                </a:lnTo>
                <a:lnTo>
                  <a:pt x="1216819" y="1182469"/>
                </a:lnTo>
                <a:lnTo>
                  <a:pt x="1235472" y="1199946"/>
                </a:lnTo>
                <a:lnTo>
                  <a:pt x="1254125" y="1217422"/>
                </a:lnTo>
                <a:lnTo>
                  <a:pt x="1262063" y="1224572"/>
                </a:lnTo>
                <a:lnTo>
                  <a:pt x="1268810" y="1230530"/>
                </a:lnTo>
                <a:lnTo>
                  <a:pt x="1275556" y="1235694"/>
                </a:lnTo>
                <a:lnTo>
                  <a:pt x="1281510" y="1239269"/>
                </a:lnTo>
                <a:lnTo>
                  <a:pt x="1287066" y="1242049"/>
                </a:lnTo>
                <a:lnTo>
                  <a:pt x="1292622" y="1244035"/>
                </a:lnTo>
                <a:lnTo>
                  <a:pt x="1297385" y="1244432"/>
                </a:lnTo>
                <a:lnTo>
                  <a:pt x="1299766" y="1244432"/>
                </a:lnTo>
                <a:lnTo>
                  <a:pt x="1302147" y="1244035"/>
                </a:lnTo>
                <a:lnTo>
                  <a:pt x="1307306" y="1242843"/>
                </a:lnTo>
                <a:lnTo>
                  <a:pt x="1312863" y="1240063"/>
                </a:lnTo>
                <a:lnTo>
                  <a:pt x="1317625" y="1236885"/>
                </a:lnTo>
                <a:lnTo>
                  <a:pt x="1323578" y="1232516"/>
                </a:lnTo>
                <a:lnTo>
                  <a:pt x="1329928" y="1226955"/>
                </a:lnTo>
                <a:lnTo>
                  <a:pt x="1336675" y="1220600"/>
                </a:lnTo>
                <a:lnTo>
                  <a:pt x="1343422" y="1213848"/>
                </a:lnTo>
                <a:lnTo>
                  <a:pt x="1348978" y="1207492"/>
                </a:lnTo>
                <a:lnTo>
                  <a:pt x="1352947" y="1201932"/>
                </a:lnTo>
                <a:lnTo>
                  <a:pt x="1356122" y="1196371"/>
                </a:lnTo>
                <a:lnTo>
                  <a:pt x="1358503" y="1191207"/>
                </a:lnTo>
                <a:lnTo>
                  <a:pt x="1360488" y="1186044"/>
                </a:lnTo>
                <a:lnTo>
                  <a:pt x="1361281" y="1182072"/>
                </a:lnTo>
                <a:lnTo>
                  <a:pt x="1361678" y="1178099"/>
                </a:lnTo>
                <a:lnTo>
                  <a:pt x="1361281" y="1174922"/>
                </a:lnTo>
                <a:lnTo>
                  <a:pt x="1360885" y="1171744"/>
                </a:lnTo>
                <a:lnTo>
                  <a:pt x="1359694" y="1168964"/>
                </a:lnTo>
                <a:lnTo>
                  <a:pt x="1359297" y="1166581"/>
                </a:lnTo>
                <a:lnTo>
                  <a:pt x="1357710" y="1164197"/>
                </a:lnTo>
                <a:lnTo>
                  <a:pt x="1356916" y="1163006"/>
                </a:lnTo>
                <a:lnTo>
                  <a:pt x="1309688" y="1118519"/>
                </a:lnTo>
                <a:lnTo>
                  <a:pt x="1307703" y="1116533"/>
                </a:lnTo>
                <a:lnTo>
                  <a:pt x="1306116" y="1114150"/>
                </a:lnTo>
                <a:lnTo>
                  <a:pt x="1302544" y="1108986"/>
                </a:lnTo>
                <a:lnTo>
                  <a:pt x="1299369" y="1105412"/>
                </a:lnTo>
                <a:lnTo>
                  <a:pt x="1279128" y="1084757"/>
                </a:lnTo>
                <a:lnTo>
                  <a:pt x="1278335" y="1084360"/>
                </a:lnTo>
                <a:lnTo>
                  <a:pt x="1048941" y="854778"/>
                </a:lnTo>
                <a:lnTo>
                  <a:pt x="1046163" y="851997"/>
                </a:lnTo>
                <a:lnTo>
                  <a:pt x="1044178" y="849217"/>
                </a:lnTo>
                <a:lnTo>
                  <a:pt x="1042591" y="846039"/>
                </a:lnTo>
                <a:lnTo>
                  <a:pt x="1041003" y="843259"/>
                </a:lnTo>
                <a:lnTo>
                  <a:pt x="1039813" y="839684"/>
                </a:lnTo>
                <a:lnTo>
                  <a:pt x="1039019" y="836506"/>
                </a:lnTo>
                <a:lnTo>
                  <a:pt x="1038622" y="832931"/>
                </a:lnTo>
                <a:lnTo>
                  <a:pt x="1038622" y="829754"/>
                </a:lnTo>
                <a:lnTo>
                  <a:pt x="1038622" y="826179"/>
                </a:lnTo>
                <a:lnTo>
                  <a:pt x="1039019" y="823001"/>
                </a:lnTo>
                <a:lnTo>
                  <a:pt x="1039813" y="819427"/>
                </a:lnTo>
                <a:lnTo>
                  <a:pt x="1041003" y="816249"/>
                </a:lnTo>
                <a:lnTo>
                  <a:pt x="1042591" y="813071"/>
                </a:lnTo>
                <a:lnTo>
                  <a:pt x="1044178" y="810291"/>
                </a:lnTo>
                <a:lnTo>
                  <a:pt x="1046163" y="807113"/>
                </a:lnTo>
                <a:lnTo>
                  <a:pt x="1048941" y="804730"/>
                </a:lnTo>
                <a:lnTo>
                  <a:pt x="1051719" y="802347"/>
                </a:lnTo>
                <a:lnTo>
                  <a:pt x="1054100" y="799964"/>
                </a:lnTo>
                <a:lnTo>
                  <a:pt x="1057672" y="798375"/>
                </a:lnTo>
                <a:lnTo>
                  <a:pt x="1060450" y="796786"/>
                </a:lnTo>
                <a:lnTo>
                  <a:pt x="1064022" y="795595"/>
                </a:lnTo>
                <a:lnTo>
                  <a:pt x="1067197" y="794800"/>
                </a:lnTo>
                <a:lnTo>
                  <a:pt x="1070769" y="794006"/>
                </a:lnTo>
                <a:lnTo>
                  <a:pt x="1073944" y="794006"/>
                </a:lnTo>
                <a:lnTo>
                  <a:pt x="1077516" y="794006"/>
                </a:lnTo>
                <a:lnTo>
                  <a:pt x="1080691" y="794800"/>
                </a:lnTo>
                <a:lnTo>
                  <a:pt x="1084263" y="795595"/>
                </a:lnTo>
                <a:lnTo>
                  <a:pt x="1087041" y="796786"/>
                </a:lnTo>
                <a:lnTo>
                  <a:pt x="1090613" y="798375"/>
                </a:lnTo>
                <a:lnTo>
                  <a:pt x="1093391" y="799964"/>
                </a:lnTo>
                <a:lnTo>
                  <a:pt x="1096566" y="802347"/>
                </a:lnTo>
                <a:lnTo>
                  <a:pt x="1098947" y="804730"/>
                </a:lnTo>
                <a:lnTo>
                  <a:pt x="1328738" y="1034313"/>
                </a:lnTo>
                <a:lnTo>
                  <a:pt x="1331119" y="1037093"/>
                </a:lnTo>
                <a:lnTo>
                  <a:pt x="1349375" y="1055364"/>
                </a:lnTo>
                <a:lnTo>
                  <a:pt x="1364456" y="1070061"/>
                </a:lnTo>
                <a:lnTo>
                  <a:pt x="1371600" y="1076813"/>
                </a:lnTo>
                <a:lnTo>
                  <a:pt x="1378347" y="1083168"/>
                </a:lnTo>
                <a:lnTo>
                  <a:pt x="1385094" y="1088729"/>
                </a:lnTo>
                <a:lnTo>
                  <a:pt x="1391444" y="1093496"/>
                </a:lnTo>
                <a:lnTo>
                  <a:pt x="1397397" y="1096673"/>
                </a:lnTo>
                <a:lnTo>
                  <a:pt x="1400175" y="1097865"/>
                </a:lnTo>
                <a:lnTo>
                  <a:pt x="1402953" y="1098659"/>
                </a:lnTo>
                <a:lnTo>
                  <a:pt x="1404541" y="1099056"/>
                </a:lnTo>
                <a:lnTo>
                  <a:pt x="1407716" y="1099851"/>
                </a:lnTo>
                <a:lnTo>
                  <a:pt x="1410891" y="1099056"/>
                </a:lnTo>
                <a:lnTo>
                  <a:pt x="1415653" y="1098262"/>
                </a:lnTo>
                <a:lnTo>
                  <a:pt x="1421210" y="1095879"/>
                </a:lnTo>
                <a:lnTo>
                  <a:pt x="1424385" y="1093893"/>
                </a:lnTo>
                <a:lnTo>
                  <a:pt x="1427956" y="1091112"/>
                </a:lnTo>
                <a:lnTo>
                  <a:pt x="1431528" y="1088729"/>
                </a:lnTo>
                <a:lnTo>
                  <a:pt x="1435894" y="1084757"/>
                </a:lnTo>
                <a:lnTo>
                  <a:pt x="1440260" y="1081182"/>
                </a:lnTo>
                <a:lnTo>
                  <a:pt x="1445419" y="1076019"/>
                </a:lnTo>
                <a:lnTo>
                  <a:pt x="1452166" y="1068869"/>
                </a:lnTo>
                <a:lnTo>
                  <a:pt x="1457325" y="1062514"/>
                </a:lnTo>
                <a:lnTo>
                  <a:pt x="1461294" y="1056159"/>
                </a:lnTo>
                <a:lnTo>
                  <a:pt x="1464866" y="1050201"/>
                </a:lnTo>
                <a:lnTo>
                  <a:pt x="1466850" y="1044640"/>
                </a:lnTo>
                <a:lnTo>
                  <a:pt x="1468835" y="1039873"/>
                </a:lnTo>
                <a:lnTo>
                  <a:pt x="1469628" y="1035504"/>
                </a:lnTo>
                <a:lnTo>
                  <a:pt x="1470025" y="1031135"/>
                </a:lnTo>
                <a:lnTo>
                  <a:pt x="1469628" y="1027560"/>
                </a:lnTo>
                <a:lnTo>
                  <a:pt x="1469231" y="1024383"/>
                </a:lnTo>
                <a:lnTo>
                  <a:pt x="1468041" y="1021602"/>
                </a:lnTo>
                <a:lnTo>
                  <a:pt x="1467247" y="1019616"/>
                </a:lnTo>
                <a:lnTo>
                  <a:pt x="1465660" y="1016041"/>
                </a:lnTo>
                <a:lnTo>
                  <a:pt x="1464866" y="1015247"/>
                </a:lnTo>
                <a:lnTo>
                  <a:pt x="1419225" y="969966"/>
                </a:lnTo>
                <a:lnTo>
                  <a:pt x="1416844" y="967583"/>
                </a:lnTo>
                <a:lnTo>
                  <a:pt x="1414860" y="964802"/>
                </a:lnTo>
                <a:lnTo>
                  <a:pt x="1412478" y="961625"/>
                </a:lnTo>
                <a:lnTo>
                  <a:pt x="1411288" y="958447"/>
                </a:lnTo>
                <a:lnTo>
                  <a:pt x="1410097" y="955270"/>
                </a:lnTo>
                <a:lnTo>
                  <a:pt x="1409303" y="952092"/>
                </a:lnTo>
                <a:lnTo>
                  <a:pt x="1408906" y="948517"/>
                </a:lnTo>
                <a:lnTo>
                  <a:pt x="1408510" y="945339"/>
                </a:lnTo>
                <a:lnTo>
                  <a:pt x="1408906" y="941765"/>
                </a:lnTo>
                <a:lnTo>
                  <a:pt x="1409303" y="938587"/>
                </a:lnTo>
                <a:lnTo>
                  <a:pt x="1410097" y="935012"/>
                </a:lnTo>
                <a:lnTo>
                  <a:pt x="1410891" y="931835"/>
                </a:lnTo>
                <a:lnTo>
                  <a:pt x="1412478" y="928657"/>
                </a:lnTo>
                <a:lnTo>
                  <a:pt x="1414463" y="925479"/>
                </a:lnTo>
                <a:lnTo>
                  <a:pt x="1416447" y="922302"/>
                </a:lnTo>
                <a:lnTo>
                  <a:pt x="1418828" y="919919"/>
                </a:lnTo>
                <a:lnTo>
                  <a:pt x="1421606" y="917535"/>
                </a:lnTo>
                <a:lnTo>
                  <a:pt x="1424385" y="915152"/>
                </a:lnTo>
                <a:lnTo>
                  <a:pt x="1427163" y="913563"/>
                </a:lnTo>
                <a:lnTo>
                  <a:pt x="1430338" y="911975"/>
                </a:lnTo>
                <a:lnTo>
                  <a:pt x="1433513" y="910783"/>
                </a:lnTo>
                <a:lnTo>
                  <a:pt x="1437085" y="909989"/>
                </a:lnTo>
                <a:lnTo>
                  <a:pt x="1440260" y="909194"/>
                </a:lnTo>
                <a:lnTo>
                  <a:pt x="1443831" y="909194"/>
                </a:lnTo>
                <a:lnTo>
                  <a:pt x="1447006" y="909194"/>
                </a:lnTo>
                <a:lnTo>
                  <a:pt x="1450578" y="909989"/>
                </a:lnTo>
                <a:lnTo>
                  <a:pt x="1453753" y="910783"/>
                </a:lnTo>
                <a:lnTo>
                  <a:pt x="1457325" y="911975"/>
                </a:lnTo>
                <a:lnTo>
                  <a:pt x="1460103" y="913166"/>
                </a:lnTo>
                <a:lnTo>
                  <a:pt x="1463278" y="914755"/>
                </a:lnTo>
                <a:lnTo>
                  <a:pt x="1466056" y="917138"/>
                </a:lnTo>
                <a:lnTo>
                  <a:pt x="1469231" y="919521"/>
                </a:lnTo>
                <a:lnTo>
                  <a:pt x="1516460" y="966391"/>
                </a:lnTo>
                <a:lnTo>
                  <a:pt x="1520825" y="971952"/>
                </a:lnTo>
                <a:lnTo>
                  <a:pt x="1525191" y="978307"/>
                </a:lnTo>
                <a:lnTo>
                  <a:pt x="1528763" y="985060"/>
                </a:lnTo>
                <a:lnTo>
                  <a:pt x="1532731" y="993004"/>
                </a:lnTo>
                <a:lnTo>
                  <a:pt x="1535510" y="1001345"/>
                </a:lnTo>
                <a:lnTo>
                  <a:pt x="1538288" y="1010481"/>
                </a:lnTo>
                <a:lnTo>
                  <a:pt x="1539875" y="1020411"/>
                </a:lnTo>
                <a:lnTo>
                  <a:pt x="1540272" y="1025574"/>
                </a:lnTo>
                <a:lnTo>
                  <a:pt x="1540272" y="1030738"/>
                </a:lnTo>
                <a:lnTo>
                  <a:pt x="1540272" y="1035901"/>
                </a:lnTo>
                <a:lnTo>
                  <a:pt x="1539875" y="1041462"/>
                </a:lnTo>
                <a:lnTo>
                  <a:pt x="1539478" y="1047023"/>
                </a:lnTo>
                <a:lnTo>
                  <a:pt x="1538685" y="1052981"/>
                </a:lnTo>
                <a:lnTo>
                  <a:pt x="1537494" y="1058145"/>
                </a:lnTo>
                <a:lnTo>
                  <a:pt x="1535510" y="1064103"/>
                </a:lnTo>
                <a:lnTo>
                  <a:pt x="1533525" y="1070061"/>
                </a:lnTo>
                <a:lnTo>
                  <a:pt x="1531144" y="1076416"/>
                </a:lnTo>
                <a:lnTo>
                  <a:pt x="1527969" y="1082374"/>
                </a:lnTo>
                <a:lnTo>
                  <a:pt x="1525191" y="1088729"/>
                </a:lnTo>
                <a:lnTo>
                  <a:pt x="1521222" y="1094687"/>
                </a:lnTo>
                <a:lnTo>
                  <a:pt x="1517253" y="1101042"/>
                </a:lnTo>
                <a:lnTo>
                  <a:pt x="1512491" y="1107398"/>
                </a:lnTo>
                <a:lnTo>
                  <a:pt x="1507331" y="1113753"/>
                </a:lnTo>
                <a:lnTo>
                  <a:pt x="1501775" y="1120108"/>
                </a:lnTo>
                <a:lnTo>
                  <a:pt x="1495822" y="1126066"/>
                </a:lnTo>
                <a:lnTo>
                  <a:pt x="1485900" y="1135599"/>
                </a:lnTo>
                <a:lnTo>
                  <a:pt x="1479550" y="1141160"/>
                </a:lnTo>
                <a:lnTo>
                  <a:pt x="1472010" y="1147118"/>
                </a:lnTo>
                <a:lnTo>
                  <a:pt x="1463675" y="1152679"/>
                </a:lnTo>
                <a:lnTo>
                  <a:pt x="1453753" y="1158239"/>
                </a:lnTo>
                <a:lnTo>
                  <a:pt x="1448991" y="1161020"/>
                </a:lnTo>
                <a:lnTo>
                  <a:pt x="1443435" y="1163403"/>
                </a:lnTo>
                <a:lnTo>
                  <a:pt x="1437878" y="1165389"/>
                </a:lnTo>
                <a:lnTo>
                  <a:pt x="1432322" y="1166978"/>
                </a:lnTo>
                <a:lnTo>
                  <a:pt x="1432719" y="1172539"/>
                </a:lnTo>
                <a:lnTo>
                  <a:pt x="1432719" y="1178497"/>
                </a:lnTo>
                <a:lnTo>
                  <a:pt x="1432719" y="1184852"/>
                </a:lnTo>
                <a:lnTo>
                  <a:pt x="1432322" y="1190810"/>
                </a:lnTo>
                <a:lnTo>
                  <a:pt x="1431131" y="1197165"/>
                </a:lnTo>
                <a:lnTo>
                  <a:pt x="1429941" y="1203520"/>
                </a:lnTo>
                <a:lnTo>
                  <a:pt x="1427956" y="1210273"/>
                </a:lnTo>
                <a:lnTo>
                  <a:pt x="1425575" y="1217025"/>
                </a:lnTo>
                <a:lnTo>
                  <a:pt x="1422797" y="1223778"/>
                </a:lnTo>
                <a:lnTo>
                  <a:pt x="1419225" y="1230530"/>
                </a:lnTo>
                <a:lnTo>
                  <a:pt x="1415653" y="1237283"/>
                </a:lnTo>
                <a:lnTo>
                  <a:pt x="1410891" y="1244432"/>
                </a:lnTo>
                <a:lnTo>
                  <a:pt x="1405731" y="1251185"/>
                </a:lnTo>
                <a:lnTo>
                  <a:pt x="1399778" y="1258334"/>
                </a:lnTo>
                <a:lnTo>
                  <a:pt x="1393428" y="1265484"/>
                </a:lnTo>
                <a:lnTo>
                  <a:pt x="1386285" y="1272633"/>
                </a:lnTo>
                <a:lnTo>
                  <a:pt x="1379935" y="1278194"/>
                </a:lnTo>
                <a:lnTo>
                  <a:pt x="1374378" y="1283755"/>
                </a:lnTo>
                <a:lnTo>
                  <a:pt x="1368028" y="1288124"/>
                </a:lnTo>
                <a:lnTo>
                  <a:pt x="1362075" y="1292891"/>
                </a:lnTo>
                <a:lnTo>
                  <a:pt x="1356519" y="1296863"/>
                </a:lnTo>
                <a:lnTo>
                  <a:pt x="1350566" y="1300040"/>
                </a:lnTo>
                <a:lnTo>
                  <a:pt x="1345010" y="1303615"/>
                </a:lnTo>
                <a:lnTo>
                  <a:pt x="1339453" y="1305998"/>
                </a:lnTo>
                <a:lnTo>
                  <a:pt x="1334294" y="1308382"/>
                </a:lnTo>
                <a:lnTo>
                  <a:pt x="1328738" y="1310765"/>
                </a:lnTo>
                <a:lnTo>
                  <a:pt x="1323181" y="1312354"/>
                </a:lnTo>
                <a:lnTo>
                  <a:pt x="1318022" y="1313545"/>
                </a:lnTo>
                <a:lnTo>
                  <a:pt x="1312863" y="1314737"/>
                </a:lnTo>
                <a:lnTo>
                  <a:pt x="1307703" y="1315134"/>
                </a:lnTo>
                <a:lnTo>
                  <a:pt x="1302544" y="1315531"/>
                </a:lnTo>
                <a:lnTo>
                  <a:pt x="1297781" y="1315928"/>
                </a:lnTo>
                <a:lnTo>
                  <a:pt x="1293019" y="1315531"/>
                </a:lnTo>
                <a:lnTo>
                  <a:pt x="1288256" y="1315134"/>
                </a:lnTo>
                <a:lnTo>
                  <a:pt x="1279128" y="1313545"/>
                </a:lnTo>
                <a:lnTo>
                  <a:pt x="1276747" y="1322284"/>
                </a:lnTo>
                <a:lnTo>
                  <a:pt x="1273969" y="1331022"/>
                </a:lnTo>
                <a:lnTo>
                  <a:pt x="1270000" y="1339760"/>
                </a:lnTo>
                <a:lnTo>
                  <a:pt x="1265635" y="1348499"/>
                </a:lnTo>
                <a:lnTo>
                  <a:pt x="1260078" y="1358032"/>
                </a:lnTo>
                <a:lnTo>
                  <a:pt x="1253331" y="1366770"/>
                </a:lnTo>
                <a:lnTo>
                  <a:pt x="1245394" y="1375906"/>
                </a:lnTo>
                <a:lnTo>
                  <a:pt x="1236266" y="1385439"/>
                </a:lnTo>
                <a:lnTo>
                  <a:pt x="1230313" y="1391397"/>
                </a:lnTo>
                <a:lnTo>
                  <a:pt x="1224756" y="1396163"/>
                </a:lnTo>
                <a:lnTo>
                  <a:pt x="1219200" y="1401327"/>
                </a:lnTo>
                <a:lnTo>
                  <a:pt x="1213247" y="1405696"/>
                </a:lnTo>
                <a:lnTo>
                  <a:pt x="1207691" y="1409271"/>
                </a:lnTo>
                <a:lnTo>
                  <a:pt x="1202135" y="1413243"/>
                </a:lnTo>
                <a:lnTo>
                  <a:pt x="1196578" y="1416023"/>
                </a:lnTo>
                <a:lnTo>
                  <a:pt x="1191419" y="1419201"/>
                </a:lnTo>
                <a:lnTo>
                  <a:pt x="1185863" y="1421584"/>
                </a:lnTo>
                <a:lnTo>
                  <a:pt x="1180703" y="1423173"/>
                </a:lnTo>
                <a:lnTo>
                  <a:pt x="1175544" y="1425159"/>
                </a:lnTo>
                <a:lnTo>
                  <a:pt x="1170781" y="1426748"/>
                </a:lnTo>
                <a:lnTo>
                  <a:pt x="1165622" y="1427542"/>
                </a:lnTo>
                <a:lnTo>
                  <a:pt x="1160463" y="1428336"/>
                </a:lnTo>
                <a:lnTo>
                  <a:pt x="1155700" y="1428734"/>
                </a:lnTo>
                <a:lnTo>
                  <a:pt x="1150938" y="1428734"/>
                </a:lnTo>
                <a:lnTo>
                  <a:pt x="1144588" y="1428734"/>
                </a:lnTo>
                <a:lnTo>
                  <a:pt x="1137841" y="1427939"/>
                </a:lnTo>
                <a:lnTo>
                  <a:pt x="1131491" y="1426748"/>
                </a:lnTo>
                <a:lnTo>
                  <a:pt x="1125538" y="1425159"/>
                </a:lnTo>
                <a:lnTo>
                  <a:pt x="1119188" y="1422776"/>
                </a:lnTo>
                <a:lnTo>
                  <a:pt x="1113235" y="1420392"/>
                </a:lnTo>
                <a:lnTo>
                  <a:pt x="1107281" y="1417215"/>
                </a:lnTo>
                <a:lnTo>
                  <a:pt x="1101725" y="1414037"/>
                </a:lnTo>
                <a:lnTo>
                  <a:pt x="1096566" y="1410462"/>
                </a:lnTo>
                <a:lnTo>
                  <a:pt x="1090613" y="1406888"/>
                </a:lnTo>
                <a:lnTo>
                  <a:pt x="1079897" y="1398943"/>
                </a:lnTo>
                <a:lnTo>
                  <a:pt x="1069975" y="1390205"/>
                </a:lnTo>
                <a:lnTo>
                  <a:pt x="1059656" y="1381069"/>
                </a:lnTo>
                <a:lnTo>
                  <a:pt x="1056878" y="1385836"/>
                </a:lnTo>
                <a:lnTo>
                  <a:pt x="1053703" y="1390205"/>
                </a:lnTo>
                <a:lnTo>
                  <a:pt x="1050131" y="1394971"/>
                </a:lnTo>
                <a:lnTo>
                  <a:pt x="1046163" y="1399738"/>
                </a:lnTo>
                <a:lnTo>
                  <a:pt x="1042194" y="1404107"/>
                </a:lnTo>
                <a:lnTo>
                  <a:pt x="1037431" y="1408874"/>
                </a:lnTo>
                <a:lnTo>
                  <a:pt x="1032669" y="1413640"/>
                </a:lnTo>
                <a:lnTo>
                  <a:pt x="1027113" y="1417612"/>
                </a:lnTo>
                <a:lnTo>
                  <a:pt x="1016794" y="1425953"/>
                </a:lnTo>
                <a:lnTo>
                  <a:pt x="1006475" y="1432706"/>
                </a:lnTo>
                <a:lnTo>
                  <a:pt x="996553" y="1437869"/>
                </a:lnTo>
                <a:lnTo>
                  <a:pt x="986631" y="1442238"/>
                </a:lnTo>
                <a:lnTo>
                  <a:pt x="977503" y="1445813"/>
                </a:lnTo>
                <a:lnTo>
                  <a:pt x="968772" y="1447799"/>
                </a:lnTo>
                <a:lnTo>
                  <a:pt x="959644" y="1448991"/>
                </a:lnTo>
                <a:lnTo>
                  <a:pt x="950913" y="1449388"/>
                </a:lnTo>
                <a:lnTo>
                  <a:pt x="944166" y="1449388"/>
                </a:lnTo>
                <a:lnTo>
                  <a:pt x="937419" y="1448594"/>
                </a:lnTo>
                <a:lnTo>
                  <a:pt x="930672" y="1447402"/>
                </a:lnTo>
                <a:lnTo>
                  <a:pt x="923925" y="1445416"/>
                </a:lnTo>
                <a:lnTo>
                  <a:pt x="917575" y="1443033"/>
                </a:lnTo>
                <a:lnTo>
                  <a:pt x="911225" y="1440650"/>
                </a:lnTo>
                <a:lnTo>
                  <a:pt x="905272" y="1437472"/>
                </a:lnTo>
                <a:lnTo>
                  <a:pt x="898922" y="1434294"/>
                </a:lnTo>
                <a:lnTo>
                  <a:pt x="893366" y="1430720"/>
                </a:lnTo>
                <a:lnTo>
                  <a:pt x="887810" y="1427145"/>
                </a:lnTo>
                <a:lnTo>
                  <a:pt x="876300" y="1419201"/>
                </a:lnTo>
                <a:lnTo>
                  <a:pt x="865188" y="1410462"/>
                </a:lnTo>
                <a:lnTo>
                  <a:pt x="854472" y="1402121"/>
                </a:lnTo>
                <a:lnTo>
                  <a:pt x="837803" y="1388616"/>
                </a:lnTo>
                <a:lnTo>
                  <a:pt x="835422" y="1386630"/>
                </a:lnTo>
                <a:lnTo>
                  <a:pt x="681435" y="1264689"/>
                </a:lnTo>
                <a:lnTo>
                  <a:pt x="673497" y="1270647"/>
                </a:lnTo>
                <a:lnTo>
                  <a:pt x="665560" y="1275414"/>
                </a:lnTo>
                <a:lnTo>
                  <a:pt x="649685" y="1285741"/>
                </a:lnTo>
                <a:lnTo>
                  <a:pt x="633016" y="1294480"/>
                </a:lnTo>
                <a:lnTo>
                  <a:pt x="617538" y="1302026"/>
                </a:lnTo>
                <a:lnTo>
                  <a:pt x="602456" y="1308382"/>
                </a:lnTo>
                <a:lnTo>
                  <a:pt x="588963" y="1313148"/>
                </a:lnTo>
                <a:lnTo>
                  <a:pt x="576660" y="1317120"/>
                </a:lnTo>
                <a:lnTo>
                  <a:pt x="571103" y="1318312"/>
                </a:lnTo>
                <a:lnTo>
                  <a:pt x="565944" y="1319106"/>
                </a:lnTo>
                <a:lnTo>
                  <a:pt x="561975" y="1319503"/>
                </a:lnTo>
                <a:lnTo>
                  <a:pt x="557610" y="1319503"/>
                </a:lnTo>
                <a:lnTo>
                  <a:pt x="553641" y="1319106"/>
                </a:lnTo>
                <a:lnTo>
                  <a:pt x="550069" y="1318312"/>
                </a:lnTo>
                <a:lnTo>
                  <a:pt x="546497" y="1317517"/>
                </a:lnTo>
                <a:lnTo>
                  <a:pt x="543719" y="1315531"/>
                </a:lnTo>
                <a:lnTo>
                  <a:pt x="540941" y="1313942"/>
                </a:lnTo>
                <a:lnTo>
                  <a:pt x="538163" y="1312354"/>
                </a:lnTo>
                <a:lnTo>
                  <a:pt x="535781" y="1309970"/>
                </a:lnTo>
                <a:lnTo>
                  <a:pt x="533003" y="1307587"/>
                </a:lnTo>
                <a:lnTo>
                  <a:pt x="529431" y="1302026"/>
                </a:lnTo>
                <a:lnTo>
                  <a:pt x="525860" y="1296466"/>
                </a:lnTo>
                <a:lnTo>
                  <a:pt x="523478" y="1290507"/>
                </a:lnTo>
                <a:lnTo>
                  <a:pt x="521891" y="1284152"/>
                </a:lnTo>
                <a:lnTo>
                  <a:pt x="519906" y="1278194"/>
                </a:lnTo>
                <a:lnTo>
                  <a:pt x="518716" y="1272236"/>
                </a:lnTo>
                <a:lnTo>
                  <a:pt x="518319" y="1267073"/>
                </a:lnTo>
                <a:lnTo>
                  <a:pt x="517525" y="1259526"/>
                </a:lnTo>
                <a:lnTo>
                  <a:pt x="517525" y="1256745"/>
                </a:lnTo>
                <a:lnTo>
                  <a:pt x="517525" y="1255554"/>
                </a:lnTo>
                <a:lnTo>
                  <a:pt x="516731" y="1252376"/>
                </a:lnTo>
                <a:lnTo>
                  <a:pt x="515541" y="1248007"/>
                </a:lnTo>
                <a:lnTo>
                  <a:pt x="514350" y="1245624"/>
                </a:lnTo>
                <a:lnTo>
                  <a:pt x="512366" y="1243638"/>
                </a:lnTo>
                <a:lnTo>
                  <a:pt x="509985" y="1240857"/>
                </a:lnTo>
                <a:lnTo>
                  <a:pt x="507603" y="1239269"/>
                </a:lnTo>
                <a:lnTo>
                  <a:pt x="504031" y="1237283"/>
                </a:lnTo>
                <a:lnTo>
                  <a:pt x="499666" y="1236091"/>
                </a:lnTo>
                <a:lnTo>
                  <a:pt x="495300" y="1235296"/>
                </a:lnTo>
                <a:lnTo>
                  <a:pt x="489744" y="1234502"/>
                </a:lnTo>
                <a:lnTo>
                  <a:pt x="483394" y="1234502"/>
                </a:lnTo>
                <a:lnTo>
                  <a:pt x="475853" y="1235694"/>
                </a:lnTo>
                <a:lnTo>
                  <a:pt x="471884" y="1236091"/>
                </a:lnTo>
                <a:lnTo>
                  <a:pt x="467915" y="1235694"/>
                </a:lnTo>
                <a:lnTo>
                  <a:pt x="463947" y="1234105"/>
                </a:lnTo>
                <a:lnTo>
                  <a:pt x="459978" y="1232119"/>
                </a:lnTo>
                <a:lnTo>
                  <a:pt x="455612" y="1229736"/>
                </a:lnTo>
                <a:lnTo>
                  <a:pt x="451247" y="1226558"/>
                </a:lnTo>
                <a:lnTo>
                  <a:pt x="447278" y="1222983"/>
                </a:lnTo>
                <a:lnTo>
                  <a:pt x="442912" y="1219011"/>
                </a:lnTo>
                <a:lnTo>
                  <a:pt x="439340" y="1214245"/>
                </a:lnTo>
                <a:lnTo>
                  <a:pt x="434975" y="1209876"/>
                </a:lnTo>
                <a:lnTo>
                  <a:pt x="427037" y="1199151"/>
                </a:lnTo>
                <a:lnTo>
                  <a:pt x="419100" y="1187235"/>
                </a:lnTo>
                <a:lnTo>
                  <a:pt x="411559" y="1175716"/>
                </a:lnTo>
                <a:lnTo>
                  <a:pt x="404415" y="1163800"/>
                </a:lnTo>
                <a:lnTo>
                  <a:pt x="398065" y="1151884"/>
                </a:lnTo>
                <a:lnTo>
                  <a:pt x="388144" y="1130833"/>
                </a:lnTo>
                <a:lnTo>
                  <a:pt x="381000" y="1116136"/>
                </a:lnTo>
                <a:lnTo>
                  <a:pt x="379015" y="1110575"/>
                </a:lnTo>
                <a:lnTo>
                  <a:pt x="379015" y="1108589"/>
                </a:lnTo>
                <a:lnTo>
                  <a:pt x="379015" y="1102631"/>
                </a:lnTo>
                <a:lnTo>
                  <a:pt x="379015" y="1099056"/>
                </a:lnTo>
                <a:lnTo>
                  <a:pt x="378619" y="1094687"/>
                </a:lnTo>
                <a:lnTo>
                  <a:pt x="377428" y="1089921"/>
                </a:lnTo>
                <a:lnTo>
                  <a:pt x="375840" y="1085154"/>
                </a:lnTo>
                <a:lnTo>
                  <a:pt x="374253" y="1080388"/>
                </a:lnTo>
                <a:lnTo>
                  <a:pt x="371872" y="1075622"/>
                </a:lnTo>
                <a:lnTo>
                  <a:pt x="368300" y="1070855"/>
                </a:lnTo>
                <a:lnTo>
                  <a:pt x="363934" y="1066883"/>
                </a:lnTo>
                <a:lnTo>
                  <a:pt x="361553" y="1064500"/>
                </a:lnTo>
                <a:lnTo>
                  <a:pt x="359172" y="1062514"/>
                </a:lnTo>
                <a:lnTo>
                  <a:pt x="355997" y="1060925"/>
                </a:lnTo>
                <a:lnTo>
                  <a:pt x="352822" y="1059336"/>
                </a:lnTo>
                <a:lnTo>
                  <a:pt x="349250" y="1057747"/>
                </a:lnTo>
                <a:lnTo>
                  <a:pt x="345678" y="1056556"/>
                </a:lnTo>
                <a:lnTo>
                  <a:pt x="341312" y="1055761"/>
                </a:lnTo>
                <a:lnTo>
                  <a:pt x="336947" y="1054967"/>
                </a:lnTo>
                <a:lnTo>
                  <a:pt x="332581" y="1054173"/>
                </a:lnTo>
                <a:lnTo>
                  <a:pt x="328215" y="1052981"/>
                </a:lnTo>
                <a:lnTo>
                  <a:pt x="323453" y="1050598"/>
                </a:lnTo>
                <a:lnTo>
                  <a:pt x="319484" y="1048612"/>
                </a:lnTo>
                <a:lnTo>
                  <a:pt x="315119" y="1046229"/>
                </a:lnTo>
                <a:lnTo>
                  <a:pt x="311150" y="1043051"/>
                </a:lnTo>
                <a:lnTo>
                  <a:pt x="307181" y="1039476"/>
                </a:lnTo>
                <a:lnTo>
                  <a:pt x="303212" y="1035504"/>
                </a:lnTo>
                <a:lnTo>
                  <a:pt x="299640" y="1031532"/>
                </a:lnTo>
                <a:lnTo>
                  <a:pt x="295672" y="1027163"/>
                </a:lnTo>
                <a:lnTo>
                  <a:pt x="288528" y="1017233"/>
                </a:lnTo>
                <a:lnTo>
                  <a:pt x="281781" y="1006906"/>
                </a:lnTo>
                <a:lnTo>
                  <a:pt x="275431" y="994990"/>
                </a:lnTo>
                <a:lnTo>
                  <a:pt x="269081" y="982676"/>
                </a:lnTo>
                <a:lnTo>
                  <a:pt x="263922" y="969569"/>
                </a:lnTo>
                <a:lnTo>
                  <a:pt x="258762" y="956064"/>
                </a:lnTo>
                <a:lnTo>
                  <a:pt x="254000" y="942559"/>
                </a:lnTo>
                <a:lnTo>
                  <a:pt x="250031" y="928657"/>
                </a:lnTo>
                <a:lnTo>
                  <a:pt x="246062" y="914755"/>
                </a:lnTo>
                <a:lnTo>
                  <a:pt x="242887" y="901250"/>
                </a:lnTo>
                <a:lnTo>
                  <a:pt x="239712" y="888142"/>
                </a:lnTo>
                <a:lnTo>
                  <a:pt x="239315" y="884568"/>
                </a:lnTo>
                <a:lnTo>
                  <a:pt x="238919" y="880993"/>
                </a:lnTo>
                <a:lnTo>
                  <a:pt x="239315" y="877418"/>
                </a:lnTo>
                <a:lnTo>
                  <a:pt x="239712" y="873843"/>
                </a:lnTo>
                <a:lnTo>
                  <a:pt x="240109" y="870268"/>
                </a:lnTo>
                <a:lnTo>
                  <a:pt x="240903" y="866296"/>
                </a:lnTo>
                <a:lnTo>
                  <a:pt x="244078" y="859147"/>
                </a:lnTo>
                <a:lnTo>
                  <a:pt x="247253" y="851600"/>
                </a:lnTo>
                <a:lnTo>
                  <a:pt x="252015" y="844053"/>
                </a:lnTo>
                <a:lnTo>
                  <a:pt x="257572" y="836506"/>
                </a:lnTo>
                <a:lnTo>
                  <a:pt x="263525" y="828959"/>
                </a:lnTo>
                <a:lnTo>
                  <a:pt x="270272" y="821015"/>
                </a:lnTo>
                <a:lnTo>
                  <a:pt x="277415" y="813469"/>
                </a:lnTo>
                <a:lnTo>
                  <a:pt x="284956" y="806319"/>
                </a:lnTo>
                <a:lnTo>
                  <a:pt x="292894" y="799169"/>
                </a:lnTo>
                <a:lnTo>
                  <a:pt x="301228" y="792020"/>
                </a:lnTo>
                <a:lnTo>
                  <a:pt x="309562" y="784870"/>
                </a:lnTo>
                <a:lnTo>
                  <a:pt x="327422" y="771762"/>
                </a:lnTo>
                <a:lnTo>
                  <a:pt x="271065" y="641480"/>
                </a:lnTo>
                <a:lnTo>
                  <a:pt x="259953" y="660546"/>
                </a:lnTo>
                <a:lnTo>
                  <a:pt x="252015" y="674448"/>
                </a:lnTo>
                <a:lnTo>
                  <a:pt x="245665" y="687159"/>
                </a:lnTo>
                <a:lnTo>
                  <a:pt x="243681" y="690733"/>
                </a:lnTo>
                <a:lnTo>
                  <a:pt x="240903" y="694308"/>
                </a:lnTo>
                <a:lnTo>
                  <a:pt x="238125" y="697486"/>
                </a:lnTo>
                <a:lnTo>
                  <a:pt x="234950" y="700266"/>
                </a:lnTo>
                <a:lnTo>
                  <a:pt x="231378" y="702649"/>
                </a:lnTo>
                <a:lnTo>
                  <a:pt x="227409" y="704635"/>
                </a:lnTo>
                <a:lnTo>
                  <a:pt x="223837" y="705827"/>
                </a:lnTo>
                <a:lnTo>
                  <a:pt x="219472" y="707019"/>
                </a:lnTo>
                <a:lnTo>
                  <a:pt x="213519" y="707416"/>
                </a:lnTo>
                <a:lnTo>
                  <a:pt x="209947" y="707416"/>
                </a:lnTo>
                <a:lnTo>
                  <a:pt x="206375" y="707019"/>
                </a:lnTo>
                <a:lnTo>
                  <a:pt x="203200" y="705827"/>
                </a:lnTo>
                <a:lnTo>
                  <a:pt x="199628" y="704635"/>
                </a:lnTo>
                <a:lnTo>
                  <a:pt x="196850" y="703047"/>
                </a:lnTo>
                <a:lnTo>
                  <a:pt x="193675" y="701458"/>
                </a:lnTo>
                <a:lnTo>
                  <a:pt x="190897" y="699075"/>
                </a:lnTo>
                <a:lnTo>
                  <a:pt x="188119" y="696691"/>
                </a:lnTo>
                <a:lnTo>
                  <a:pt x="9922" y="515568"/>
                </a:lnTo>
                <a:lnTo>
                  <a:pt x="7937" y="513184"/>
                </a:lnTo>
                <a:lnTo>
                  <a:pt x="5953" y="510801"/>
                </a:lnTo>
                <a:lnTo>
                  <a:pt x="3969" y="508021"/>
                </a:lnTo>
                <a:lnTo>
                  <a:pt x="2778" y="505240"/>
                </a:lnTo>
                <a:lnTo>
                  <a:pt x="1587" y="502063"/>
                </a:lnTo>
                <a:lnTo>
                  <a:pt x="794" y="499282"/>
                </a:lnTo>
                <a:lnTo>
                  <a:pt x="397" y="496105"/>
                </a:lnTo>
                <a:lnTo>
                  <a:pt x="0" y="493324"/>
                </a:lnTo>
                <a:lnTo>
                  <a:pt x="0" y="490147"/>
                </a:lnTo>
                <a:lnTo>
                  <a:pt x="0" y="486969"/>
                </a:lnTo>
                <a:lnTo>
                  <a:pt x="397" y="484189"/>
                </a:lnTo>
                <a:lnTo>
                  <a:pt x="1190" y="481011"/>
                </a:lnTo>
                <a:lnTo>
                  <a:pt x="1984" y="477833"/>
                </a:lnTo>
                <a:lnTo>
                  <a:pt x="3175" y="475053"/>
                </a:lnTo>
                <a:lnTo>
                  <a:pt x="4762" y="472273"/>
                </a:lnTo>
                <a:lnTo>
                  <a:pt x="7144" y="469889"/>
                </a:lnTo>
                <a:lnTo>
                  <a:pt x="12700" y="461548"/>
                </a:lnTo>
                <a:lnTo>
                  <a:pt x="26987" y="444071"/>
                </a:lnTo>
                <a:lnTo>
                  <a:pt x="48419" y="417062"/>
                </a:lnTo>
                <a:lnTo>
                  <a:pt x="76597" y="382902"/>
                </a:lnTo>
                <a:lnTo>
                  <a:pt x="92869" y="363439"/>
                </a:lnTo>
                <a:lnTo>
                  <a:pt x="111125" y="342785"/>
                </a:lnTo>
                <a:lnTo>
                  <a:pt x="130572" y="320939"/>
                </a:lnTo>
                <a:lnTo>
                  <a:pt x="151209" y="297901"/>
                </a:lnTo>
                <a:lnTo>
                  <a:pt x="173037" y="274069"/>
                </a:lnTo>
                <a:lnTo>
                  <a:pt x="196453" y="249840"/>
                </a:lnTo>
                <a:lnTo>
                  <a:pt x="220265" y="224816"/>
                </a:lnTo>
                <a:lnTo>
                  <a:pt x="245269" y="200190"/>
                </a:lnTo>
                <a:lnTo>
                  <a:pt x="258365" y="187479"/>
                </a:lnTo>
                <a:lnTo>
                  <a:pt x="271462" y="175166"/>
                </a:lnTo>
                <a:lnTo>
                  <a:pt x="284162" y="163647"/>
                </a:lnTo>
                <a:lnTo>
                  <a:pt x="297259" y="152525"/>
                </a:lnTo>
                <a:lnTo>
                  <a:pt x="321865" y="131474"/>
                </a:lnTo>
                <a:lnTo>
                  <a:pt x="346472" y="112011"/>
                </a:lnTo>
                <a:lnTo>
                  <a:pt x="369887" y="94137"/>
                </a:lnTo>
                <a:lnTo>
                  <a:pt x="392906" y="78646"/>
                </a:lnTo>
                <a:lnTo>
                  <a:pt x="413940" y="64347"/>
                </a:lnTo>
                <a:lnTo>
                  <a:pt x="434181" y="51239"/>
                </a:lnTo>
                <a:lnTo>
                  <a:pt x="452040" y="40117"/>
                </a:lnTo>
                <a:lnTo>
                  <a:pt x="469106" y="30584"/>
                </a:lnTo>
                <a:lnTo>
                  <a:pt x="483791" y="22640"/>
                </a:lnTo>
                <a:lnTo>
                  <a:pt x="496491" y="15888"/>
                </a:lnTo>
                <a:lnTo>
                  <a:pt x="514747" y="6752"/>
                </a:lnTo>
                <a:lnTo>
                  <a:pt x="522685" y="3178"/>
                </a:lnTo>
                <a:lnTo>
                  <a:pt x="527447" y="1192"/>
                </a:lnTo>
                <a:lnTo>
                  <a:pt x="532606" y="397"/>
                </a:lnTo>
                <a:lnTo>
                  <a:pt x="5377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14062" y="1899951"/>
            <a:ext cx="576622" cy="576785"/>
          </a:xfrm>
          <a:prstGeom prst="ellipse">
            <a:avLst/>
          </a:prstGeom>
          <a:solidFill>
            <a:srgbClr val="019DD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1</a:t>
            </a:r>
            <a:endParaRPr lang="zh-CN" altLang="en-US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91200" y="2204783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842942" y="1874889"/>
            <a:ext cx="2385512" cy="36919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799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遍历</a:t>
            </a:r>
            <a:r>
              <a:rPr lang="en-US" altLang="zh-CN" sz="1799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  <a:r>
              <a:rPr lang="zh-CN" altLang="en-US" sz="1799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元素</a:t>
            </a:r>
          </a:p>
        </p:txBody>
      </p:sp>
      <p:sp>
        <p:nvSpPr>
          <p:cNvPr id="13" name="矩形 47"/>
          <p:cNvSpPr>
            <a:spLocks noChangeArrowheads="1"/>
          </p:cNvSpPr>
          <p:nvPr/>
        </p:nvSpPr>
        <p:spPr bwMode="auto">
          <a:xfrm>
            <a:off x="5842253" y="2197887"/>
            <a:ext cx="5737755" cy="31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按照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Hierarchy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节点的顺序自上向下遍历</a:t>
            </a:r>
          </a:p>
        </p:txBody>
      </p:sp>
      <p:sp>
        <p:nvSpPr>
          <p:cNvPr id="14" name="椭圆 13"/>
          <p:cNvSpPr/>
          <p:nvPr/>
        </p:nvSpPr>
        <p:spPr>
          <a:xfrm>
            <a:off x="4114062" y="2692039"/>
            <a:ext cx="576622" cy="576785"/>
          </a:xfrm>
          <a:prstGeom prst="ellipse">
            <a:avLst/>
          </a:prstGeom>
          <a:solidFill>
            <a:srgbClr val="019DD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2</a:t>
            </a:r>
            <a:endParaRPr lang="zh-CN" altLang="en-US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691200" y="2996871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842942" y="2666977"/>
            <a:ext cx="2385512" cy="36919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799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跳过不渲染的节点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842253" y="2989975"/>
            <a:ext cx="5491012" cy="31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active = false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、不渲染的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layer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等</a:t>
            </a:r>
          </a:p>
        </p:txBody>
      </p:sp>
      <p:sp>
        <p:nvSpPr>
          <p:cNvPr id="18" name="椭圆 17"/>
          <p:cNvSpPr/>
          <p:nvPr/>
        </p:nvSpPr>
        <p:spPr>
          <a:xfrm>
            <a:off x="4114062" y="3484127"/>
            <a:ext cx="576622" cy="576785"/>
          </a:xfrm>
          <a:prstGeom prst="ellipse">
            <a:avLst/>
          </a:prstGeom>
          <a:solidFill>
            <a:srgbClr val="019DD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3</a:t>
            </a:r>
            <a:endParaRPr lang="zh-CN" altLang="en-US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691200" y="3788959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842942" y="3459065"/>
            <a:ext cx="2385512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799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计算</a:t>
            </a:r>
            <a:r>
              <a:rPr lang="en-US" altLang="zh-CN" sz="1799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Depth</a:t>
            </a:r>
            <a:endParaRPr lang="zh-CN" altLang="en-US" sz="1799" dirty="0">
              <a:solidFill>
                <a:srgbClr val="019DD5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5867653" y="3780465"/>
            <a:ext cx="6324347" cy="10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不盖住任何其他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depth = 0</a:t>
            </a: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盖住其他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    -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找到被覆盖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中的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MaxDepth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    -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若能与其合批，则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depth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MaxDepth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，否则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depth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MaxDepth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 + 1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13546" y="4924588"/>
            <a:ext cx="576622" cy="576785"/>
          </a:xfrm>
          <a:prstGeom prst="ellipse">
            <a:avLst/>
          </a:prstGeom>
          <a:solidFill>
            <a:srgbClr val="019DD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4</a:t>
            </a:r>
            <a:endParaRPr lang="zh-CN" altLang="en-US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690684" y="5140612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842426" y="4899526"/>
            <a:ext cx="2385512" cy="36919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799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对</a:t>
            </a:r>
            <a:r>
              <a:rPr lang="en-US" altLang="zh-CN" sz="1799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Depth</a:t>
            </a:r>
            <a:r>
              <a:rPr lang="zh-CN" altLang="en-US" sz="1799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进行升序排列</a:t>
            </a: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5841737" y="5222524"/>
            <a:ext cx="5491012" cy="31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先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Depth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，再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materialID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，最后再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TextureID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113546" y="5771884"/>
            <a:ext cx="576622" cy="576785"/>
          </a:xfrm>
          <a:prstGeom prst="ellipse">
            <a:avLst/>
          </a:prstGeom>
          <a:solidFill>
            <a:srgbClr val="019DD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5</a:t>
            </a:r>
            <a:endParaRPr lang="zh-CN" altLang="en-US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690684" y="6076716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842426" y="5746822"/>
            <a:ext cx="2640658" cy="36919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799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判断相邻元素能否合批</a:t>
            </a: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5841737" y="6069820"/>
            <a:ext cx="5491012" cy="31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相邻元素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TextureID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一致则可以合批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546131" y="367585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300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UGUI Batching</a:t>
            </a:r>
            <a:endParaRPr lang="zh-CN" altLang="en-US" sz="2800" spc="300" dirty="0">
              <a:solidFill>
                <a:srgbClr val="019DD5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82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1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9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5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3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85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2" grpId="0"/>
      <p:bldP spid="13" grpId="0"/>
      <p:bldP spid="14" grpId="0" animBg="1"/>
      <p:bldP spid="16" grpId="0"/>
      <p:bldP spid="17" grpId="0"/>
      <p:bldP spid="18" grpId="0" animBg="1"/>
      <p:bldP spid="20" grpId="0"/>
      <p:bldP spid="21" grpId="0"/>
      <p:bldP spid="22" grpId="0" animBg="1"/>
      <p:bldP spid="24" grpId="0"/>
      <p:bldP spid="25" grpId="0"/>
      <p:bldP spid="26" grpId="0" animBg="1"/>
      <p:bldP spid="28" grpId="0"/>
      <p:bldP spid="29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6095978" y="1552668"/>
            <a:ext cx="6096003" cy="5305332"/>
            <a:chOff x="-1" y="1200"/>
            <a:chExt cx="6096003" cy="5305332"/>
          </a:xfrm>
        </p:grpSpPr>
        <p:sp>
          <p:nvSpPr>
            <p:cNvPr id="26" name="任意多边形 25"/>
            <p:cNvSpPr/>
            <p:nvPr/>
          </p:nvSpPr>
          <p:spPr>
            <a:xfrm>
              <a:off x="0" y="1200"/>
              <a:ext cx="6096002" cy="3491426"/>
            </a:xfrm>
            <a:custGeom>
              <a:avLst/>
              <a:gdLst>
                <a:gd name="connsiteX0" fmla="*/ 6096002 w 6096002"/>
                <a:gd name="connsiteY0" fmla="*/ 0 h 3491426"/>
                <a:gd name="connsiteX1" fmla="*/ 6096002 w 6096002"/>
                <a:gd name="connsiteY1" fmla="*/ 1745713 h 3491426"/>
                <a:gd name="connsiteX2" fmla="*/ 2 w 6096002"/>
                <a:gd name="connsiteY2" fmla="*/ 3491426 h 3491426"/>
                <a:gd name="connsiteX3" fmla="*/ 0 w 6096002"/>
                <a:gd name="connsiteY3" fmla="*/ 3491426 h 3491426"/>
                <a:gd name="connsiteX4" fmla="*/ 0 w 6096002"/>
                <a:gd name="connsiteY4" fmla="*/ 1745713 h 3491426"/>
                <a:gd name="connsiteX5" fmla="*/ 2 w 6096002"/>
                <a:gd name="connsiteY5" fmla="*/ 1745713 h 3491426"/>
                <a:gd name="connsiteX6" fmla="*/ 6096002 w 6096002"/>
                <a:gd name="connsiteY6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2" h="3491426">
                  <a:moveTo>
                    <a:pt x="6096002" y="0"/>
                  </a:moveTo>
                  <a:lnTo>
                    <a:pt x="6096002" y="1745713"/>
                  </a:lnTo>
                  <a:lnTo>
                    <a:pt x="2" y="3491426"/>
                  </a:lnTo>
                  <a:lnTo>
                    <a:pt x="0" y="3491426"/>
                  </a:lnTo>
                  <a:lnTo>
                    <a:pt x="0" y="1745713"/>
                  </a:lnTo>
                  <a:lnTo>
                    <a:pt x="2" y="1745713"/>
                  </a:lnTo>
                  <a:lnTo>
                    <a:pt x="60960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-1" y="1815106"/>
              <a:ext cx="6095998" cy="3491426"/>
            </a:xfrm>
            <a:custGeom>
              <a:avLst/>
              <a:gdLst>
                <a:gd name="connsiteX0" fmla="*/ 0 w 6095998"/>
                <a:gd name="connsiteY0" fmla="*/ 0 h 3491426"/>
                <a:gd name="connsiteX1" fmla="*/ 6095998 w 6095998"/>
                <a:gd name="connsiteY1" fmla="*/ 1745713 h 3491426"/>
                <a:gd name="connsiteX2" fmla="*/ 6095998 w 6095998"/>
                <a:gd name="connsiteY2" fmla="*/ 3491426 h 3491426"/>
                <a:gd name="connsiteX3" fmla="*/ 0 w 6095998"/>
                <a:gd name="connsiteY3" fmla="*/ 1745713 h 3491426"/>
                <a:gd name="connsiteX4" fmla="*/ 0 w 6095998"/>
                <a:gd name="connsiteY4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8" h="3491426">
                  <a:moveTo>
                    <a:pt x="0" y="0"/>
                  </a:moveTo>
                  <a:lnTo>
                    <a:pt x="6095998" y="1745713"/>
                  </a:lnTo>
                  <a:lnTo>
                    <a:pt x="6095998" y="3491426"/>
                  </a:lnTo>
                  <a:lnTo>
                    <a:pt x="0" y="1745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-20" y="0"/>
            <a:ext cx="6096004" cy="5305333"/>
            <a:chOff x="6095995" y="1576265"/>
            <a:chExt cx="6096004" cy="5305333"/>
          </a:xfrm>
        </p:grpSpPr>
        <p:sp>
          <p:nvSpPr>
            <p:cNvPr id="22" name="任意多边形 21"/>
            <p:cNvSpPr/>
            <p:nvPr/>
          </p:nvSpPr>
          <p:spPr>
            <a:xfrm>
              <a:off x="6095997" y="3390172"/>
              <a:ext cx="6096002" cy="3491426"/>
            </a:xfrm>
            <a:custGeom>
              <a:avLst/>
              <a:gdLst>
                <a:gd name="connsiteX0" fmla="*/ 6096002 w 6096002"/>
                <a:gd name="connsiteY0" fmla="*/ 0 h 3491426"/>
                <a:gd name="connsiteX1" fmla="*/ 6096002 w 6096002"/>
                <a:gd name="connsiteY1" fmla="*/ 1745713 h 3491426"/>
                <a:gd name="connsiteX2" fmla="*/ 2 w 6096002"/>
                <a:gd name="connsiteY2" fmla="*/ 3491426 h 3491426"/>
                <a:gd name="connsiteX3" fmla="*/ 0 w 6096002"/>
                <a:gd name="connsiteY3" fmla="*/ 3491426 h 3491426"/>
                <a:gd name="connsiteX4" fmla="*/ 0 w 6096002"/>
                <a:gd name="connsiteY4" fmla="*/ 1745713 h 3491426"/>
                <a:gd name="connsiteX5" fmla="*/ 2 w 6096002"/>
                <a:gd name="connsiteY5" fmla="*/ 1745713 h 3491426"/>
                <a:gd name="connsiteX6" fmla="*/ 6096002 w 6096002"/>
                <a:gd name="connsiteY6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2" h="3491426">
                  <a:moveTo>
                    <a:pt x="6096002" y="0"/>
                  </a:moveTo>
                  <a:lnTo>
                    <a:pt x="6096002" y="1745713"/>
                  </a:lnTo>
                  <a:lnTo>
                    <a:pt x="2" y="3491426"/>
                  </a:lnTo>
                  <a:lnTo>
                    <a:pt x="0" y="3491426"/>
                  </a:lnTo>
                  <a:lnTo>
                    <a:pt x="0" y="1745713"/>
                  </a:lnTo>
                  <a:lnTo>
                    <a:pt x="2" y="1745713"/>
                  </a:lnTo>
                  <a:lnTo>
                    <a:pt x="609600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6095995" y="1576265"/>
              <a:ext cx="6095998" cy="3491426"/>
            </a:xfrm>
            <a:custGeom>
              <a:avLst/>
              <a:gdLst>
                <a:gd name="connsiteX0" fmla="*/ 0 w 6095998"/>
                <a:gd name="connsiteY0" fmla="*/ 0 h 3491426"/>
                <a:gd name="connsiteX1" fmla="*/ 6095998 w 6095998"/>
                <a:gd name="connsiteY1" fmla="*/ 1745713 h 3491426"/>
                <a:gd name="connsiteX2" fmla="*/ 6095998 w 6095998"/>
                <a:gd name="connsiteY2" fmla="*/ 3491426 h 3491426"/>
                <a:gd name="connsiteX3" fmla="*/ 0 w 6095998"/>
                <a:gd name="connsiteY3" fmla="*/ 1745713 h 3491426"/>
                <a:gd name="connsiteX4" fmla="*/ 0 w 6095998"/>
                <a:gd name="connsiteY4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8" h="3491426">
                  <a:moveTo>
                    <a:pt x="0" y="0"/>
                  </a:moveTo>
                  <a:lnTo>
                    <a:pt x="6095998" y="1745713"/>
                  </a:lnTo>
                  <a:lnTo>
                    <a:pt x="6095998" y="3491426"/>
                  </a:lnTo>
                  <a:lnTo>
                    <a:pt x="0" y="1745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639120" y="-49309"/>
            <a:ext cx="6695380" cy="6695380"/>
            <a:chOff x="2843551" y="155122"/>
            <a:chExt cx="6286518" cy="6286518"/>
          </a:xfrm>
        </p:grpSpPr>
        <p:sp>
          <p:nvSpPr>
            <p:cNvPr id="49" name="椭圆 48"/>
            <p:cNvSpPr/>
            <p:nvPr/>
          </p:nvSpPr>
          <p:spPr>
            <a:xfrm>
              <a:off x="3613728" y="1042144"/>
              <a:ext cx="4746164" cy="4746164"/>
            </a:xfrm>
            <a:prstGeom prst="ellipse">
              <a:avLst/>
            </a:prstGeom>
            <a:solidFill>
              <a:schemeClr val="bg1">
                <a:alpha val="51000"/>
              </a:schemeClr>
            </a:solidFill>
            <a:ln w="38100">
              <a:gradFill>
                <a:gsLst>
                  <a:gs pos="0">
                    <a:srgbClr val="63D4FE">
                      <a:alpha val="0"/>
                    </a:srgbClr>
                  </a:gs>
                  <a:gs pos="100000">
                    <a:srgbClr val="019DD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843551" y="155122"/>
              <a:ext cx="6286518" cy="6286518"/>
            </a:xfrm>
            <a:prstGeom prst="ellipse">
              <a:avLst/>
            </a:prstGeom>
            <a:noFill/>
            <a:ln>
              <a:gradFill flip="none" rotWithShape="1">
                <a:gsLst>
                  <a:gs pos="17000">
                    <a:srgbClr val="63D4FE">
                      <a:alpha val="0"/>
                    </a:srgbClr>
                  </a:gs>
                  <a:gs pos="52000">
                    <a:srgbClr val="019DD5">
                      <a:alpha val="31000"/>
                    </a:srgbClr>
                  </a:gs>
                </a:gsLst>
                <a:lin ang="81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208241" y="519812"/>
              <a:ext cx="5557138" cy="5557138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rgbClr val="63D4FE">
                      <a:alpha val="0"/>
                    </a:srgbClr>
                  </a:gs>
                  <a:gs pos="23000">
                    <a:srgbClr val="019DD5">
                      <a:alpha val="31000"/>
                    </a:srgbClr>
                  </a:gs>
                </a:gsLst>
                <a:lin ang="0" scaled="0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3" name="圆角矩形 52"/>
          <p:cNvSpPr/>
          <p:nvPr/>
        </p:nvSpPr>
        <p:spPr>
          <a:xfrm>
            <a:off x="2283362" y="2826000"/>
            <a:ext cx="7406896" cy="1104599"/>
          </a:xfrm>
          <a:prstGeom prst="roundRect">
            <a:avLst>
              <a:gd name="adj" fmla="val 50000"/>
            </a:avLst>
          </a:prstGeom>
          <a:solidFill>
            <a:srgbClr val="019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H" panose="00020600040101010101" pitchFamily="18" charset="-122"/>
                <a:sym typeface="+mn-lt"/>
              </a:rPr>
              <a:t>UGUI 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H" panose="00020600040101010101" pitchFamily="18" charset="-122"/>
                <a:sym typeface="+mn-lt"/>
              </a:rPr>
              <a:t>注意事项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088255" y="999047"/>
            <a:ext cx="1705434" cy="1465156"/>
            <a:chOff x="4390560" y="48558"/>
            <a:chExt cx="1705434" cy="1465156"/>
          </a:xfrm>
        </p:grpSpPr>
        <p:sp>
          <p:nvSpPr>
            <p:cNvPr id="28" name="任意多边形 27"/>
            <p:cNvSpPr/>
            <p:nvPr/>
          </p:nvSpPr>
          <p:spPr>
            <a:xfrm>
              <a:off x="4390560" y="48558"/>
              <a:ext cx="1705434" cy="1465156"/>
            </a:xfrm>
            <a:custGeom>
              <a:avLst/>
              <a:gdLst>
                <a:gd name="connsiteX0" fmla="*/ 1705434 w 1705434"/>
                <a:gd name="connsiteY0" fmla="*/ 0 h 1465156"/>
                <a:gd name="connsiteX1" fmla="*/ 1705434 w 1705434"/>
                <a:gd name="connsiteY1" fmla="*/ 976771 h 1465156"/>
                <a:gd name="connsiteX2" fmla="*/ 1 w 1705434"/>
                <a:gd name="connsiteY2" fmla="*/ 1465156 h 1465156"/>
                <a:gd name="connsiteX3" fmla="*/ 0 w 1705434"/>
                <a:gd name="connsiteY3" fmla="*/ 1465156 h 1465156"/>
                <a:gd name="connsiteX4" fmla="*/ 0 w 1705434"/>
                <a:gd name="connsiteY4" fmla="*/ 488385 h 1465156"/>
                <a:gd name="connsiteX5" fmla="*/ 1 w 1705434"/>
                <a:gd name="connsiteY5" fmla="*/ 488385 h 1465156"/>
                <a:gd name="connsiteX6" fmla="*/ 1705434 w 1705434"/>
                <a:gd name="connsiteY6" fmla="*/ 0 h 146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5434" h="1465156">
                  <a:moveTo>
                    <a:pt x="1705434" y="0"/>
                  </a:moveTo>
                  <a:lnTo>
                    <a:pt x="1705434" y="976771"/>
                  </a:lnTo>
                  <a:lnTo>
                    <a:pt x="1" y="1465156"/>
                  </a:lnTo>
                  <a:lnTo>
                    <a:pt x="0" y="1465156"/>
                  </a:lnTo>
                  <a:lnTo>
                    <a:pt x="0" y="488385"/>
                  </a:lnTo>
                  <a:lnTo>
                    <a:pt x="1" y="488385"/>
                  </a:lnTo>
                  <a:lnTo>
                    <a:pt x="1705434" y="0"/>
                  </a:ln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808554" y="320966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1841087" lon="19943315" rev="107709"/>
                </a:camera>
                <a:lightRig rig="threePt" dir="t"/>
              </a:scene3d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阿里巴巴普惠体 H" panose="00020600040101010101" pitchFamily="18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H" panose="00020600040101010101" pitchFamily="18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862735" y="4228305"/>
            <a:ext cx="4248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在开发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时应着重注意以下内容</a:t>
            </a:r>
          </a:p>
        </p:txBody>
      </p:sp>
    </p:spTree>
    <p:extLst>
      <p:ext uri="{BB962C8B-B14F-4D97-AF65-F5344CB8AC3E}">
        <p14:creationId xmlns:p14="http://schemas.microsoft.com/office/powerpoint/2010/main" val="23054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536307" y="629195"/>
            <a:ext cx="6695380" cy="6695380"/>
            <a:chOff x="2843551" y="155122"/>
            <a:chExt cx="6286518" cy="6286518"/>
          </a:xfrm>
        </p:grpSpPr>
        <p:sp>
          <p:nvSpPr>
            <p:cNvPr id="24" name="椭圆 23"/>
            <p:cNvSpPr/>
            <p:nvPr/>
          </p:nvSpPr>
          <p:spPr>
            <a:xfrm>
              <a:off x="3613728" y="1042144"/>
              <a:ext cx="4746164" cy="4746164"/>
            </a:xfrm>
            <a:prstGeom prst="ellipse">
              <a:avLst/>
            </a:prstGeom>
            <a:solidFill>
              <a:schemeClr val="bg1">
                <a:alpha val="51000"/>
              </a:schemeClr>
            </a:solidFill>
            <a:ln w="38100">
              <a:gradFill>
                <a:gsLst>
                  <a:gs pos="0">
                    <a:srgbClr val="63D4FE">
                      <a:alpha val="0"/>
                    </a:srgbClr>
                  </a:gs>
                  <a:gs pos="100000">
                    <a:srgbClr val="019DD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843551" y="155122"/>
              <a:ext cx="6286518" cy="6286518"/>
            </a:xfrm>
            <a:prstGeom prst="ellipse">
              <a:avLst/>
            </a:prstGeom>
            <a:noFill/>
            <a:ln>
              <a:gradFill flip="none" rotWithShape="1">
                <a:gsLst>
                  <a:gs pos="17000">
                    <a:srgbClr val="63D4FE">
                      <a:alpha val="0"/>
                    </a:srgbClr>
                  </a:gs>
                  <a:gs pos="52000">
                    <a:srgbClr val="019DD5">
                      <a:alpha val="31000"/>
                    </a:srgbClr>
                  </a:gs>
                </a:gsLst>
                <a:lin ang="81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208241" y="519812"/>
              <a:ext cx="5557138" cy="5557138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rgbClr val="63D4FE">
                      <a:alpha val="0"/>
                    </a:srgbClr>
                  </a:gs>
                  <a:gs pos="23000">
                    <a:srgbClr val="019DD5">
                      <a:alpha val="31000"/>
                    </a:srgbClr>
                  </a:gs>
                </a:gsLst>
                <a:lin ang="0" scaled="0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5064628" y="1611582"/>
            <a:ext cx="585405" cy="585653"/>
          </a:xfrm>
          <a:prstGeom prst="ellipse">
            <a:avLst/>
          </a:prstGeom>
          <a:solidFill>
            <a:srgbClr val="019DD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360" tIns="45681" rIns="91360" bIns="45681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399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1</a:t>
            </a:r>
            <a:endParaRPr lang="zh-CN" altLang="en-US" sz="2399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8" name="Oval 11"/>
          <p:cNvSpPr>
            <a:spLocks noChangeArrowheads="1"/>
          </p:cNvSpPr>
          <p:nvPr/>
        </p:nvSpPr>
        <p:spPr bwMode="auto">
          <a:xfrm>
            <a:off x="5064628" y="5595286"/>
            <a:ext cx="585405" cy="585653"/>
          </a:xfrm>
          <a:prstGeom prst="ellipse">
            <a:avLst/>
          </a:prstGeom>
          <a:solidFill>
            <a:srgbClr val="019DD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360" tIns="45681" rIns="91360" bIns="45681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399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5</a:t>
            </a:r>
            <a:endParaRPr lang="zh-CN" altLang="en-US" sz="2399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5769013" y="4669987"/>
            <a:ext cx="586989" cy="585651"/>
          </a:xfrm>
          <a:prstGeom prst="ellipse">
            <a:avLst/>
          </a:prstGeom>
          <a:solidFill>
            <a:srgbClr val="019DD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360" tIns="45681" rIns="91360" bIns="45681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399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4</a:t>
            </a:r>
            <a:endParaRPr lang="zh-CN" altLang="en-US" sz="2399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5769013" y="2536881"/>
            <a:ext cx="586989" cy="585651"/>
          </a:xfrm>
          <a:prstGeom prst="ellipse">
            <a:avLst/>
          </a:prstGeom>
          <a:solidFill>
            <a:srgbClr val="019DD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360" tIns="45681" rIns="91360" bIns="45681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399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2</a:t>
            </a:r>
            <a:endParaRPr lang="zh-CN" altLang="en-US" sz="2399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5997465" y="3603435"/>
            <a:ext cx="585405" cy="585651"/>
          </a:xfrm>
          <a:prstGeom prst="ellipse">
            <a:avLst/>
          </a:prstGeom>
          <a:solidFill>
            <a:srgbClr val="019DD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360" tIns="45681" rIns="91360" bIns="45681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399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3</a:t>
            </a:r>
            <a:endParaRPr lang="zh-CN" altLang="en-US" sz="2399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1639426" y="1993416"/>
            <a:ext cx="3840819" cy="3842447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lIns="91360" tIns="45681" rIns="91360" bIns="45681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33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5" name="Oval 9"/>
          <p:cNvSpPr>
            <a:spLocks noChangeArrowheads="1"/>
          </p:cNvSpPr>
          <p:nvPr/>
        </p:nvSpPr>
        <p:spPr bwMode="auto">
          <a:xfrm>
            <a:off x="781614" y="4176818"/>
            <a:ext cx="1590789" cy="1591465"/>
          </a:xfrm>
          <a:prstGeom prst="ellipse">
            <a:avLst/>
          </a:prstGeom>
          <a:solidFill>
            <a:srgbClr val="019DD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360" tIns="45681" rIns="91360" bIns="45681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33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6" name="TextBox 18"/>
          <p:cNvSpPr txBox="1">
            <a:spLocks noChangeArrowheads="1"/>
          </p:cNvSpPr>
          <p:nvPr/>
        </p:nvSpPr>
        <p:spPr bwMode="auto">
          <a:xfrm>
            <a:off x="1112176" y="4506444"/>
            <a:ext cx="929664" cy="912735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lIns="91360" tIns="45681" rIns="91360" bIns="4568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666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注意事项</a:t>
            </a:r>
            <a:endParaRPr lang="en-US" altLang="zh-CN" sz="2666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7" name="矩形 1"/>
          <p:cNvSpPr>
            <a:spLocks noChangeArrowheads="1"/>
          </p:cNvSpPr>
          <p:nvPr/>
        </p:nvSpPr>
        <p:spPr bwMode="auto">
          <a:xfrm>
            <a:off x="5947740" y="1481897"/>
            <a:ext cx="4663109" cy="60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46" tIns="60923" rIns="121846" bIns="609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动静分离：将静态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与动态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分离到不同的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Canvas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中，因为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Canvas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的重建与合批不会干扰到其他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Canvas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。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8" name="矩形 1"/>
          <p:cNvSpPr>
            <a:spLocks noChangeArrowheads="1"/>
          </p:cNvSpPr>
          <p:nvPr/>
        </p:nvSpPr>
        <p:spPr bwMode="auto">
          <a:xfrm>
            <a:off x="6677633" y="2506597"/>
            <a:ext cx="3933217" cy="60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46" tIns="60923" rIns="121846" bIns="609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关闭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RaycastTarget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：不需要检测点击事件的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可以关闭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RaycastTarget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减少射线检测性能消耗。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9" name="矩形 1"/>
          <p:cNvSpPr>
            <a:spLocks noChangeArrowheads="1"/>
          </p:cNvSpPr>
          <p:nvPr/>
        </p:nvSpPr>
        <p:spPr bwMode="auto">
          <a:xfrm>
            <a:off x="6835710" y="3722628"/>
            <a:ext cx="4579727" cy="34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46" tIns="60923" rIns="121846" bIns="609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Text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不要使用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Shadow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Outline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，尽量改用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TextMeshPro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。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矩形 1"/>
          <p:cNvSpPr>
            <a:spLocks noChangeArrowheads="1"/>
          </p:cNvSpPr>
          <p:nvPr/>
        </p:nvSpPr>
        <p:spPr bwMode="auto">
          <a:xfrm>
            <a:off x="6677633" y="4699716"/>
            <a:ext cx="4180868" cy="60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46" tIns="60923" rIns="121846" bIns="609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使用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Mask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会产生额外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个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DrawCall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RectMask2D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则不会，但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RectMask2D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之间不能合批，视情况选择。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1" name="矩形 1"/>
          <p:cNvSpPr>
            <a:spLocks noChangeArrowheads="1"/>
          </p:cNvSpPr>
          <p:nvPr/>
        </p:nvSpPr>
        <p:spPr bwMode="auto">
          <a:xfrm>
            <a:off x="5947740" y="5629284"/>
            <a:ext cx="4745660" cy="60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46" tIns="60923" rIns="121846" bIns="609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可以合批的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元素中间不要夹杂中间层，或者产生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覆盖、重叠，减少打断合批的操作，尽量降低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DrawCall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。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6131" y="367585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UGUI </a:t>
            </a:r>
            <a:r>
              <a:rPr lang="zh-CN" altLang="en-US" sz="2800" b="1" spc="300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20371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-0.17356 0.29051 " pathEditMode="relative" rAng="0" ptsTypes="AA">
                                      <p:cBhvr>
                                        <p:cTn id="31" dur="500" spd="-999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8685" y="1451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-0.23138 0.15556 " pathEditMode="relative" rAng="0" ptsTypes="AA">
                                      <p:cBhvr>
                                        <p:cTn id="33" dur="500" spd="-999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576" y="777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25 4.44444E-6 " pathEditMode="relative" rAng="0" ptsTypes="AA">
                                      <p:cBhvr>
                                        <p:cTn id="35" dur="500" spd="-999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-0.23138 -0.15555 " pathEditMode="relative" rAng="0" ptsTypes="AA">
                                      <p:cBhvr>
                                        <p:cTn id="37" dur="500" spd="-999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576" y="-77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-0.17356 -0.2905 " pathEditMode="relative" rAng="0" ptsTypes="AA">
                                      <p:cBhvr>
                                        <p:cTn id="39" dur="500" spd="-999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8685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autoUpdateAnimBg="0"/>
      <p:bldP spid="47" grpId="1" animBg="1" autoUpdateAnimBg="0"/>
      <p:bldP spid="48" grpId="0" animBg="1" autoUpdateAnimBg="0"/>
      <p:bldP spid="48" grpId="1" animBg="1" autoUpdateAnimBg="0"/>
      <p:bldP spid="49" grpId="0" animBg="1" autoUpdateAnimBg="0"/>
      <p:bldP spid="49" grpId="1" animBg="1" autoUpdateAnimBg="0"/>
      <p:bldP spid="50" grpId="0" animBg="1" autoUpdateAnimBg="0"/>
      <p:bldP spid="50" grpId="1" animBg="1" autoUpdateAnimBg="0"/>
      <p:bldP spid="51" grpId="0" animBg="1" autoUpdateAnimBg="0"/>
      <p:bldP spid="51" grpId="1" animBg="1" autoUpdateAnimBg="0"/>
      <p:bldP spid="53" grpId="0" animBg="1" autoUpdateAnimBg="0"/>
      <p:bldP spid="55" grpId="0" animBg="1" autoUpdateAnimBg="0"/>
      <p:bldP spid="56" grpId="0"/>
      <p:bldP spid="57" grpId="0"/>
      <p:bldP spid="58" grpId="0"/>
      <p:bldP spid="59" grpId="0"/>
      <p:bldP spid="60" grpId="0"/>
      <p:bldP spid="6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6095978" y="1552668"/>
            <a:ext cx="6096003" cy="5305332"/>
            <a:chOff x="-1" y="1200"/>
            <a:chExt cx="6096003" cy="5305332"/>
          </a:xfrm>
        </p:grpSpPr>
        <p:sp>
          <p:nvSpPr>
            <p:cNvPr id="26" name="任意多边形 25"/>
            <p:cNvSpPr/>
            <p:nvPr/>
          </p:nvSpPr>
          <p:spPr>
            <a:xfrm>
              <a:off x="0" y="1200"/>
              <a:ext cx="6096002" cy="3491426"/>
            </a:xfrm>
            <a:custGeom>
              <a:avLst/>
              <a:gdLst>
                <a:gd name="connsiteX0" fmla="*/ 6096002 w 6096002"/>
                <a:gd name="connsiteY0" fmla="*/ 0 h 3491426"/>
                <a:gd name="connsiteX1" fmla="*/ 6096002 w 6096002"/>
                <a:gd name="connsiteY1" fmla="*/ 1745713 h 3491426"/>
                <a:gd name="connsiteX2" fmla="*/ 2 w 6096002"/>
                <a:gd name="connsiteY2" fmla="*/ 3491426 h 3491426"/>
                <a:gd name="connsiteX3" fmla="*/ 0 w 6096002"/>
                <a:gd name="connsiteY3" fmla="*/ 3491426 h 3491426"/>
                <a:gd name="connsiteX4" fmla="*/ 0 w 6096002"/>
                <a:gd name="connsiteY4" fmla="*/ 1745713 h 3491426"/>
                <a:gd name="connsiteX5" fmla="*/ 2 w 6096002"/>
                <a:gd name="connsiteY5" fmla="*/ 1745713 h 3491426"/>
                <a:gd name="connsiteX6" fmla="*/ 6096002 w 6096002"/>
                <a:gd name="connsiteY6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2" h="3491426">
                  <a:moveTo>
                    <a:pt x="6096002" y="0"/>
                  </a:moveTo>
                  <a:lnTo>
                    <a:pt x="6096002" y="1745713"/>
                  </a:lnTo>
                  <a:lnTo>
                    <a:pt x="2" y="3491426"/>
                  </a:lnTo>
                  <a:lnTo>
                    <a:pt x="0" y="3491426"/>
                  </a:lnTo>
                  <a:lnTo>
                    <a:pt x="0" y="1745713"/>
                  </a:lnTo>
                  <a:lnTo>
                    <a:pt x="2" y="1745713"/>
                  </a:lnTo>
                  <a:lnTo>
                    <a:pt x="60960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-1" y="1815106"/>
              <a:ext cx="6095998" cy="3491426"/>
            </a:xfrm>
            <a:custGeom>
              <a:avLst/>
              <a:gdLst>
                <a:gd name="connsiteX0" fmla="*/ 0 w 6095998"/>
                <a:gd name="connsiteY0" fmla="*/ 0 h 3491426"/>
                <a:gd name="connsiteX1" fmla="*/ 6095998 w 6095998"/>
                <a:gd name="connsiteY1" fmla="*/ 1745713 h 3491426"/>
                <a:gd name="connsiteX2" fmla="*/ 6095998 w 6095998"/>
                <a:gd name="connsiteY2" fmla="*/ 3491426 h 3491426"/>
                <a:gd name="connsiteX3" fmla="*/ 0 w 6095998"/>
                <a:gd name="connsiteY3" fmla="*/ 1745713 h 3491426"/>
                <a:gd name="connsiteX4" fmla="*/ 0 w 6095998"/>
                <a:gd name="connsiteY4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8" h="3491426">
                  <a:moveTo>
                    <a:pt x="0" y="0"/>
                  </a:moveTo>
                  <a:lnTo>
                    <a:pt x="6095998" y="1745713"/>
                  </a:lnTo>
                  <a:lnTo>
                    <a:pt x="6095998" y="3491426"/>
                  </a:lnTo>
                  <a:lnTo>
                    <a:pt x="0" y="1745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-20" y="0"/>
            <a:ext cx="6096004" cy="5305333"/>
            <a:chOff x="6095995" y="1576265"/>
            <a:chExt cx="6096004" cy="5305333"/>
          </a:xfrm>
        </p:grpSpPr>
        <p:sp>
          <p:nvSpPr>
            <p:cNvPr id="22" name="任意多边形 21"/>
            <p:cNvSpPr/>
            <p:nvPr/>
          </p:nvSpPr>
          <p:spPr>
            <a:xfrm>
              <a:off x="6095997" y="3390172"/>
              <a:ext cx="6096002" cy="3491426"/>
            </a:xfrm>
            <a:custGeom>
              <a:avLst/>
              <a:gdLst>
                <a:gd name="connsiteX0" fmla="*/ 6096002 w 6096002"/>
                <a:gd name="connsiteY0" fmla="*/ 0 h 3491426"/>
                <a:gd name="connsiteX1" fmla="*/ 6096002 w 6096002"/>
                <a:gd name="connsiteY1" fmla="*/ 1745713 h 3491426"/>
                <a:gd name="connsiteX2" fmla="*/ 2 w 6096002"/>
                <a:gd name="connsiteY2" fmla="*/ 3491426 h 3491426"/>
                <a:gd name="connsiteX3" fmla="*/ 0 w 6096002"/>
                <a:gd name="connsiteY3" fmla="*/ 3491426 h 3491426"/>
                <a:gd name="connsiteX4" fmla="*/ 0 w 6096002"/>
                <a:gd name="connsiteY4" fmla="*/ 1745713 h 3491426"/>
                <a:gd name="connsiteX5" fmla="*/ 2 w 6096002"/>
                <a:gd name="connsiteY5" fmla="*/ 1745713 h 3491426"/>
                <a:gd name="connsiteX6" fmla="*/ 6096002 w 6096002"/>
                <a:gd name="connsiteY6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2" h="3491426">
                  <a:moveTo>
                    <a:pt x="6096002" y="0"/>
                  </a:moveTo>
                  <a:lnTo>
                    <a:pt x="6096002" y="1745713"/>
                  </a:lnTo>
                  <a:lnTo>
                    <a:pt x="2" y="3491426"/>
                  </a:lnTo>
                  <a:lnTo>
                    <a:pt x="0" y="3491426"/>
                  </a:lnTo>
                  <a:lnTo>
                    <a:pt x="0" y="1745713"/>
                  </a:lnTo>
                  <a:lnTo>
                    <a:pt x="2" y="1745713"/>
                  </a:lnTo>
                  <a:lnTo>
                    <a:pt x="609600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6095995" y="1576265"/>
              <a:ext cx="6095998" cy="3491426"/>
            </a:xfrm>
            <a:custGeom>
              <a:avLst/>
              <a:gdLst>
                <a:gd name="connsiteX0" fmla="*/ 0 w 6095998"/>
                <a:gd name="connsiteY0" fmla="*/ 0 h 3491426"/>
                <a:gd name="connsiteX1" fmla="*/ 6095998 w 6095998"/>
                <a:gd name="connsiteY1" fmla="*/ 1745713 h 3491426"/>
                <a:gd name="connsiteX2" fmla="*/ 6095998 w 6095998"/>
                <a:gd name="connsiteY2" fmla="*/ 3491426 h 3491426"/>
                <a:gd name="connsiteX3" fmla="*/ 0 w 6095998"/>
                <a:gd name="connsiteY3" fmla="*/ 1745713 h 3491426"/>
                <a:gd name="connsiteX4" fmla="*/ 0 w 6095998"/>
                <a:gd name="connsiteY4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8" h="3491426">
                  <a:moveTo>
                    <a:pt x="0" y="0"/>
                  </a:moveTo>
                  <a:lnTo>
                    <a:pt x="6095998" y="1745713"/>
                  </a:lnTo>
                  <a:lnTo>
                    <a:pt x="6095998" y="3491426"/>
                  </a:lnTo>
                  <a:lnTo>
                    <a:pt x="0" y="1745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843551" y="155122"/>
            <a:ext cx="6286518" cy="6286518"/>
            <a:chOff x="2843551" y="155122"/>
            <a:chExt cx="6286518" cy="6286518"/>
          </a:xfrm>
        </p:grpSpPr>
        <p:sp>
          <p:nvSpPr>
            <p:cNvPr id="49" name="椭圆 48"/>
            <p:cNvSpPr/>
            <p:nvPr/>
          </p:nvSpPr>
          <p:spPr>
            <a:xfrm>
              <a:off x="3613728" y="1042144"/>
              <a:ext cx="4746164" cy="4746164"/>
            </a:xfrm>
            <a:prstGeom prst="ellipse">
              <a:avLst/>
            </a:prstGeom>
            <a:solidFill>
              <a:schemeClr val="bg1">
                <a:alpha val="51000"/>
              </a:schemeClr>
            </a:solidFill>
            <a:ln w="38100">
              <a:gradFill>
                <a:gsLst>
                  <a:gs pos="0">
                    <a:srgbClr val="63D4FE">
                      <a:alpha val="0"/>
                    </a:srgbClr>
                  </a:gs>
                  <a:gs pos="100000">
                    <a:srgbClr val="019DD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843551" y="155122"/>
              <a:ext cx="6286518" cy="6286518"/>
            </a:xfrm>
            <a:prstGeom prst="ellipse">
              <a:avLst/>
            </a:prstGeom>
            <a:noFill/>
            <a:ln>
              <a:gradFill flip="none" rotWithShape="1">
                <a:gsLst>
                  <a:gs pos="17000">
                    <a:srgbClr val="63D4FE">
                      <a:alpha val="0"/>
                    </a:srgbClr>
                  </a:gs>
                  <a:gs pos="52000">
                    <a:srgbClr val="019DD5">
                      <a:alpha val="31000"/>
                    </a:srgbClr>
                  </a:gs>
                </a:gsLst>
                <a:lin ang="81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208241" y="519812"/>
              <a:ext cx="5557138" cy="5557138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rgbClr val="63D4FE">
                      <a:alpha val="0"/>
                    </a:srgbClr>
                  </a:gs>
                  <a:gs pos="23000">
                    <a:srgbClr val="019DD5">
                      <a:alpha val="31000"/>
                    </a:srgbClr>
                  </a:gs>
                </a:gsLst>
                <a:lin ang="0" scaled="0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10"/>
          <p:cNvSpPr txBox="1"/>
          <p:nvPr/>
        </p:nvSpPr>
        <p:spPr>
          <a:xfrm>
            <a:off x="4766989" y="2300024"/>
            <a:ext cx="2439642" cy="988989"/>
          </a:xfrm>
          <a:prstGeom prst="rect">
            <a:avLst/>
          </a:prstGeom>
          <a:noFill/>
        </p:spPr>
        <p:txBody>
          <a:bodyPr wrap="none" lIns="65024" tIns="32512" rIns="65024" bIns="32512">
            <a:spAutoFit/>
          </a:bodyPr>
          <a:lstStyle/>
          <a:p>
            <a:pPr algn="ctr">
              <a:buNone/>
            </a:pPr>
            <a:r>
              <a:rPr lang="en-US" altLang="zh-CN" sz="6000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H" panose="00020600040101010101" pitchFamily="18" charset="-122"/>
                <a:sym typeface="+mn-lt"/>
              </a:rPr>
              <a:t>THANKS</a:t>
            </a:r>
            <a:endParaRPr lang="zh-CN" altLang="en-US" sz="6000" dirty="0">
              <a:solidFill>
                <a:srgbClr val="019DD5"/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 H" panose="00020600040101010101" pitchFamily="18" charset="-122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088255" y="334754"/>
            <a:ext cx="1705434" cy="1465156"/>
            <a:chOff x="4390560" y="48558"/>
            <a:chExt cx="1705434" cy="1465156"/>
          </a:xfrm>
        </p:grpSpPr>
        <p:sp>
          <p:nvSpPr>
            <p:cNvPr id="38" name="任意多边形 37"/>
            <p:cNvSpPr/>
            <p:nvPr/>
          </p:nvSpPr>
          <p:spPr>
            <a:xfrm>
              <a:off x="4390560" y="48558"/>
              <a:ext cx="1705434" cy="1465156"/>
            </a:xfrm>
            <a:custGeom>
              <a:avLst/>
              <a:gdLst>
                <a:gd name="connsiteX0" fmla="*/ 1705434 w 1705434"/>
                <a:gd name="connsiteY0" fmla="*/ 0 h 1465156"/>
                <a:gd name="connsiteX1" fmla="*/ 1705434 w 1705434"/>
                <a:gd name="connsiteY1" fmla="*/ 976771 h 1465156"/>
                <a:gd name="connsiteX2" fmla="*/ 1 w 1705434"/>
                <a:gd name="connsiteY2" fmla="*/ 1465156 h 1465156"/>
                <a:gd name="connsiteX3" fmla="*/ 0 w 1705434"/>
                <a:gd name="connsiteY3" fmla="*/ 1465156 h 1465156"/>
                <a:gd name="connsiteX4" fmla="*/ 0 w 1705434"/>
                <a:gd name="connsiteY4" fmla="*/ 488385 h 1465156"/>
                <a:gd name="connsiteX5" fmla="*/ 1 w 1705434"/>
                <a:gd name="connsiteY5" fmla="*/ 488385 h 1465156"/>
                <a:gd name="connsiteX6" fmla="*/ 1705434 w 1705434"/>
                <a:gd name="connsiteY6" fmla="*/ 0 h 146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5434" h="1465156">
                  <a:moveTo>
                    <a:pt x="1705434" y="0"/>
                  </a:moveTo>
                  <a:lnTo>
                    <a:pt x="1705434" y="976771"/>
                  </a:lnTo>
                  <a:lnTo>
                    <a:pt x="1" y="1465156"/>
                  </a:lnTo>
                  <a:lnTo>
                    <a:pt x="0" y="1465156"/>
                  </a:lnTo>
                  <a:lnTo>
                    <a:pt x="0" y="488385"/>
                  </a:lnTo>
                  <a:lnTo>
                    <a:pt x="1" y="488385"/>
                  </a:lnTo>
                  <a:lnTo>
                    <a:pt x="1705434" y="0"/>
                  </a:ln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462308" y="294283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1841087" lon="19943315" rev="107709"/>
                </a:camera>
                <a:lightRig rig="threePt" dir="t"/>
              </a:scene3d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阿里巴巴普惠体 H" panose="00020600040101010101" pitchFamily="18" charset="-122"/>
                </a:rPr>
                <a:t>2021</a:t>
              </a:r>
              <a:endPara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H" panose="00020600040101010101" pitchFamily="18" charset="-122"/>
              </a:endParaRPr>
            </a:p>
          </p:txBody>
        </p:sp>
      </p:grpSp>
      <p:sp>
        <p:nvSpPr>
          <p:cNvPr id="53" name="圆角矩形 52"/>
          <p:cNvSpPr/>
          <p:nvPr/>
        </p:nvSpPr>
        <p:spPr>
          <a:xfrm>
            <a:off x="3264949" y="3485538"/>
            <a:ext cx="5443722" cy="531183"/>
          </a:xfrm>
          <a:prstGeom prst="roundRect">
            <a:avLst>
              <a:gd name="adj" fmla="val 50000"/>
            </a:avLst>
          </a:prstGeom>
          <a:solidFill>
            <a:srgbClr val="019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Unity UGUI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分享</a:t>
            </a:r>
          </a:p>
        </p:txBody>
      </p:sp>
    </p:spTree>
    <p:extLst>
      <p:ext uri="{BB962C8B-B14F-4D97-AF65-F5344CB8AC3E}">
        <p14:creationId xmlns:p14="http://schemas.microsoft.com/office/powerpoint/2010/main" val="33092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6095978" y="1552668"/>
            <a:ext cx="6096003" cy="5305332"/>
            <a:chOff x="-1" y="1200"/>
            <a:chExt cx="6096003" cy="5305332"/>
          </a:xfrm>
        </p:grpSpPr>
        <p:sp>
          <p:nvSpPr>
            <p:cNvPr id="26" name="任意多边形 25"/>
            <p:cNvSpPr/>
            <p:nvPr/>
          </p:nvSpPr>
          <p:spPr>
            <a:xfrm>
              <a:off x="0" y="1200"/>
              <a:ext cx="6096002" cy="3491426"/>
            </a:xfrm>
            <a:custGeom>
              <a:avLst/>
              <a:gdLst>
                <a:gd name="connsiteX0" fmla="*/ 6096002 w 6096002"/>
                <a:gd name="connsiteY0" fmla="*/ 0 h 3491426"/>
                <a:gd name="connsiteX1" fmla="*/ 6096002 w 6096002"/>
                <a:gd name="connsiteY1" fmla="*/ 1745713 h 3491426"/>
                <a:gd name="connsiteX2" fmla="*/ 2 w 6096002"/>
                <a:gd name="connsiteY2" fmla="*/ 3491426 h 3491426"/>
                <a:gd name="connsiteX3" fmla="*/ 0 w 6096002"/>
                <a:gd name="connsiteY3" fmla="*/ 3491426 h 3491426"/>
                <a:gd name="connsiteX4" fmla="*/ 0 w 6096002"/>
                <a:gd name="connsiteY4" fmla="*/ 1745713 h 3491426"/>
                <a:gd name="connsiteX5" fmla="*/ 2 w 6096002"/>
                <a:gd name="connsiteY5" fmla="*/ 1745713 h 3491426"/>
                <a:gd name="connsiteX6" fmla="*/ 6096002 w 6096002"/>
                <a:gd name="connsiteY6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2" h="3491426">
                  <a:moveTo>
                    <a:pt x="6096002" y="0"/>
                  </a:moveTo>
                  <a:lnTo>
                    <a:pt x="6096002" y="1745713"/>
                  </a:lnTo>
                  <a:lnTo>
                    <a:pt x="2" y="3491426"/>
                  </a:lnTo>
                  <a:lnTo>
                    <a:pt x="0" y="3491426"/>
                  </a:lnTo>
                  <a:lnTo>
                    <a:pt x="0" y="1745713"/>
                  </a:lnTo>
                  <a:lnTo>
                    <a:pt x="2" y="1745713"/>
                  </a:lnTo>
                  <a:lnTo>
                    <a:pt x="60960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-1" y="1815106"/>
              <a:ext cx="6095998" cy="3491426"/>
            </a:xfrm>
            <a:custGeom>
              <a:avLst/>
              <a:gdLst>
                <a:gd name="connsiteX0" fmla="*/ 0 w 6095998"/>
                <a:gd name="connsiteY0" fmla="*/ 0 h 3491426"/>
                <a:gd name="connsiteX1" fmla="*/ 6095998 w 6095998"/>
                <a:gd name="connsiteY1" fmla="*/ 1745713 h 3491426"/>
                <a:gd name="connsiteX2" fmla="*/ 6095998 w 6095998"/>
                <a:gd name="connsiteY2" fmla="*/ 3491426 h 3491426"/>
                <a:gd name="connsiteX3" fmla="*/ 0 w 6095998"/>
                <a:gd name="connsiteY3" fmla="*/ 1745713 h 3491426"/>
                <a:gd name="connsiteX4" fmla="*/ 0 w 6095998"/>
                <a:gd name="connsiteY4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8" h="3491426">
                  <a:moveTo>
                    <a:pt x="0" y="0"/>
                  </a:moveTo>
                  <a:lnTo>
                    <a:pt x="6095998" y="1745713"/>
                  </a:lnTo>
                  <a:lnTo>
                    <a:pt x="6095998" y="3491426"/>
                  </a:lnTo>
                  <a:lnTo>
                    <a:pt x="0" y="1745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-20" y="0"/>
            <a:ext cx="6096004" cy="5305333"/>
            <a:chOff x="6095995" y="1576265"/>
            <a:chExt cx="6096004" cy="5305333"/>
          </a:xfrm>
        </p:grpSpPr>
        <p:sp>
          <p:nvSpPr>
            <p:cNvPr id="22" name="任意多边形 21"/>
            <p:cNvSpPr/>
            <p:nvPr/>
          </p:nvSpPr>
          <p:spPr>
            <a:xfrm>
              <a:off x="6095997" y="3390172"/>
              <a:ext cx="6096002" cy="3491426"/>
            </a:xfrm>
            <a:custGeom>
              <a:avLst/>
              <a:gdLst>
                <a:gd name="connsiteX0" fmla="*/ 6096002 w 6096002"/>
                <a:gd name="connsiteY0" fmla="*/ 0 h 3491426"/>
                <a:gd name="connsiteX1" fmla="*/ 6096002 w 6096002"/>
                <a:gd name="connsiteY1" fmla="*/ 1745713 h 3491426"/>
                <a:gd name="connsiteX2" fmla="*/ 2 w 6096002"/>
                <a:gd name="connsiteY2" fmla="*/ 3491426 h 3491426"/>
                <a:gd name="connsiteX3" fmla="*/ 0 w 6096002"/>
                <a:gd name="connsiteY3" fmla="*/ 3491426 h 3491426"/>
                <a:gd name="connsiteX4" fmla="*/ 0 w 6096002"/>
                <a:gd name="connsiteY4" fmla="*/ 1745713 h 3491426"/>
                <a:gd name="connsiteX5" fmla="*/ 2 w 6096002"/>
                <a:gd name="connsiteY5" fmla="*/ 1745713 h 3491426"/>
                <a:gd name="connsiteX6" fmla="*/ 6096002 w 6096002"/>
                <a:gd name="connsiteY6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2" h="3491426">
                  <a:moveTo>
                    <a:pt x="6096002" y="0"/>
                  </a:moveTo>
                  <a:lnTo>
                    <a:pt x="6096002" y="1745713"/>
                  </a:lnTo>
                  <a:lnTo>
                    <a:pt x="2" y="3491426"/>
                  </a:lnTo>
                  <a:lnTo>
                    <a:pt x="0" y="3491426"/>
                  </a:lnTo>
                  <a:lnTo>
                    <a:pt x="0" y="1745713"/>
                  </a:lnTo>
                  <a:lnTo>
                    <a:pt x="2" y="1745713"/>
                  </a:lnTo>
                  <a:lnTo>
                    <a:pt x="609600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6095995" y="1576265"/>
              <a:ext cx="6095998" cy="3491426"/>
            </a:xfrm>
            <a:custGeom>
              <a:avLst/>
              <a:gdLst>
                <a:gd name="connsiteX0" fmla="*/ 0 w 6095998"/>
                <a:gd name="connsiteY0" fmla="*/ 0 h 3491426"/>
                <a:gd name="connsiteX1" fmla="*/ 6095998 w 6095998"/>
                <a:gd name="connsiteY1" fmla="*/ 1745713 h 3491426"/>
                <a:gd name="connsiteX2" fmla="*/ 6095998 w 6095998"/>
                <a:gd name="connsiteY2" fmla="*/ 3491426 h 3491426"/>
                <a:gd name="connsiteX3" fmla="*/ 0 w 6095998"/>
                <a:gd name="connsiteY3" fmla="*/ 1745713 h 3491426"/>
                <a:gd name="connsiteX4" fmla="*/ 0 w 6095998"/>
                <a:gd name="connsiteY4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8" h="3491426">
                  <a:moveTo>
                    <a:pt x="0" y="0"/>
                  </a:moveTo>
                  <a:lnTo>
                    <a:pt x="6095998" y="1745713"/>
                  </a:lnTo>
                  <a:lnTo>
                    <a:pt x="6095998" y="3491426"/>
                  </a:lnTo>
                  <a:lnTo>
                    <a:pt x="0" y="1745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836891" y="1148462"/>
            <a:ext cx="4299838" cy="4299838"/>
            <a:chOff x="2843551" y="155122"/>
            <a:chExt cx="6286518" cy="6286518"/>
          </a:xfrm>
        </p:grpSpPr>
        <p:sp>
          <p:nvSpPr>
            <p:cNvPr id="49" name="椭圆 48"/>
            <p:cNvSpPr/>
            <p:nvPr/>
          </p:nvSpPr>
          <p:spPr>
            <a:xfrm>
              <a:off x="3613728" y="1042144"/>
              <a:ext cx="4746164" cy="4746164"/>
            </a:xfrm>
            <a:prstGeom prst="ellipse">
              <a:avLst/>
            </a:prstGeom>
            <a:solidFill>
              <a:schemeClr val="bg1">
                <a:alpha val="51000"/>
              </a:schemeClr>
            </a:solidFill>
            <a:ln w="38100">
              <a:gradFill>
                <a:gsLst>
                  <a:gs pos="0">
                    <a:srgbClr val="63D4FE">
                      <a:alpha val="0"/>
                    </a:srgbClr>
                  </a:gs>
                  <a:gs pos="100000">
                    <a:srgbClr val="019DD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843551" y="155122"/>
              <a:ext cx="6286518" cy="6286518"/>
            </a:xfrm>
            <a:prstGeom prst="ellipse">
              <a:avLst/>
            </a:prstGeom>
            <a:noFill/>
            <a:ln>
              <a:gradFill flip="none" rotWithShape="1">
                <a:gsLst>
                  <a:gs pos="17000">
                    <a:srgbClr val="63D4FE">
                      <a:alpha val="0"/>
                    </a:srgbClr>
                  </a:gs>
                  <a:gs pos="52000">
                    <a:srgbClr val="019DD5">
                      <a:alpha val="31000"/>
                    </a:srgbClr>
                  </a:gs>
                </a:gsLst>
                <a:lin ang="81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208241" y="519812"/>
              <a:ext cx="5557138" cy="5557138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rgbClr val="63D4FE">
                      <a:alpha val="0"/>
                    </a:srgbClr>
                  </a:gs>
                  <a:gs pos="23000">
                    <a:srgbClr val="019DD5">
                      <a:alpha val="31000"/>
                    </a:srgbClr>
                  </a:gs>
                </a:gsLst>
                <a:lin ang="0" scaled="0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28352" y="2755148"/>
            <a:ext cx="2134371" cy="1246304"/>
            <a:chOff x="5037540" y="1821397"/>
            <a:chExt cx="2134371" cy="1246304"/>
          </a:xfrm>
        </p:grpSpPr>
        <p:sp>
          <p:nvSpPr>
            <p:cNvPr id="8" name="TextBox 10"/>
            <p:cNvSpPr txBox="1"/>
            <p:nvPr/>
          </p:nvSpPr>
          <p:spPr>
            <a:xfrm>
              <a:off x="5268913" y="1821397"/>
              <a:ext cx="1654171" cy="988989"/>
            </a:xfrm>
            <a:prstGeom prst="rect">
              <a:avLst/>
            </a:prstGeom>
            <a:noFill/>
          </p:spPr>
          <p:txBody>
            <a:bodyPr wrap="none" lIns="65024" tIns="32512" rIns="65024" bIns="32512">
              <a:spAutoFit/>
            </a:bodyPr>
            <a:lstStyle/>
            <a:p>
              <a:pPr algn="ctr">
                <a:buNone/>
              </a:pPr>
              <a:r>
                <a:rPr lang="zh-CN" altLang="en-US" sz="6000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阿里巴巴普惠体 H" panose="00020600040101010101" pitchFamily="18" charset="-122"/>
                  <a:sym typeface="+mn-lt"/>
                </a:rPr>
                <a:t>目录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037540" y="2806091"/>
              <a:ext cx="213437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100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阿里巴巴普惠体 L" panose="00020600040101010101" pitchFamily="18" charset="-122"/>
                </a:rPr>
                <a:t>CONTENTS</a:t>
              </a:r>
              <a:endParaRPr lang="zh-CN" altLang="en-US" sz="1100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L" panose="00020600040101010101" pitchFamily="18" charset="-122"/>
              </a:endParaRPr>
            </a:p>
          </p:txBody>
        </p:sp>
      </p:grpSp>
      <p:sp>
        <p:nvSpPr>
          <p:cNvPr id="53" name="圆角矩形 52"/>
          <p:cNvSpPr/>
          <p:nvPr/>
        </p:nvSpPr>
        <p:spPr>
          <a:xfrm>
            <a:off x="1222754" y="2064550"/>
            <a:ext cx="3752857" cy="531183"/>
          </a:xfrm>
          <a:prstGeom prst="roundRect">
            <a:avLst>
              <a:gd name="adj" fmla="val 50000"/>
            </a:avLst>
          </a:prstGeom>
          <a:solidFill>
            <a:srgbClr val="019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01/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结构组织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023565" y="2064550"/>
            <a:ext cx="3752857" cy="531183"/>
          </a:xfrm>
          <a:prstGeom prst="roundRect">
            <a:avLst>
              <a:gd name="adj" fmla="val 50000"/>
            </a:avLst>
          </a:prstGeom>
          <a:solidFill>
            <a:srgbClr val="019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02/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工作原理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1222754" y="4060194"/>
            <a:ext cx="3752857" cy="531183"/>
          </a:xfrm>
          <a:prstGeom prst="roundRect">
            <a:avLst>
              <a:gd name="adj" fmla="val 50000"/>
            </a:avLst>
          </a:prstGeom>
          <a:solidFill>
            <a:srgbClr val="019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03/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性能热点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023565" y="4060194"/>
            <a:ext cx="3752857" cy="531183"/>
          </a:xfrm>
          <a:prstGeom prst="roundRect">
            <a:avLst>
              <a:gd name="adj" fmla="val 50000"/>
            </a:avLst>
          </a:prstGeom>
          <a:solidFill>
            <a:srgbClr val="019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04/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7824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6095978" y="1552668"/>
            <a:ext cx="6096003" cy="5305332"/>
            <a:chOff x="-1" y="1200"/>
            <a:chExt cx="6096003" cy="5305332"/>
          </a:xfrm>
        </p:grpSpPr>
        <p:sp>
          <p:nvSpPr>
            <p:cNvPr id="26" name="任意多边形 25"/>
            <p:cNvSpPr/>
            <p:nvPr/>
          </p:nvSpPr>
          <p:spPr>
            <a:xfrm>
              <a:off x="0" y="1200"/>
              <a:ext cx="6096002" cy="3491426"/>
            </a:xfrm>
            <a:custGeom>
              <a:avLst/>
              <a:gdLst>
                <a:gd name="connsiteX0" fmla="*/ 6096002 w 6096002"/>
                <a:gd name="connsiteY0" fmla="*/ 0 h 3491426"/>
                <a:gd name="connsiteX1" fmla="*/ 6096002 w 6096002"/>
                <a:gd name="connsiteY1" fmla="*/ 1745713 h 3491426"/>
                <a:gd name="connsiteX2" fmla="*/ 2 w 6096002"/>
                <a:gd name="connsiteY2" fmla="*/ 3491426 h 3491426"/>
                <a:gd name="connsiteX3" fmla="*/ 0 w 6096002"/>
                <a:gd name="connsiteY3" fmla="*/ 3491426 h 3491426"/>
                <a:gd name="connsiteX4" fmla="*/ 0 w 6096002"/>
                <a:gd name="connsiteY4" fmla="*/ 1745713 h 3491426"/>
                <a:gd name="connsiteX5" fmla="*/ 2 w 6096002"/>
                <a:gd name="connsiteY5" fmla="*/ 1745713 h 3491426"/>
                <a:gd name="connsiteX6" fmla="*/ 6096002 w 6096002"/>
                <a:gd name="connsiteY6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2" h="3491426">
                  <a:moveTo>
                    <a:pt x="6096002" y="0"/>
                  </a:moveTo>
                  <a:lnTo>
                    <a:pt x="6096002" y="1745713"/>
                  </a:lnTo>
                  <a:lnTo>
                    <a:pt x="2" y="3491426"/>
                  </a:lnTo>
                  <a:lnTo>
                    <a:pt x="0" y="3491426"/>
                  </a:lnTo>
                  <a:lnTo>
                    <a:pt x="0" y="1745713"/>
                  </a:lnTo>
                  <a:lnTo>
                    <a:pt x="2" y="1745713"/>
                  </a:lnTo>
                  <a:lnTo>
                    <a:pt x="60960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-1" y="1815106"/>
              <a:ext cx="6095998" cy="3491426"/>
            </a:xfrm>
            <a:custGeom>
              <a:avLst/>
              <a:gdLst>
                <a:gd name="connsiteX0" fmla="*/ 0 w 6095998"/>
                <a:gd name="connsiteY0" fmla="*/ 0 h 3491426"/>
                <a:gd name="connsiteX1" fmla="*/ 6095998 w 6095998"/>
                <a:gd name="connsiteY1" fmla="*/ 1745713 h 3491426"/>
                <a:gd name="connsiteX2" fmla="*/ 6095998 w 6095998"/>
                <a:gd name="connsiteY2" fmla="*/ 3491426 h 3491426"/>
                <a:gd name="connsiteX3" fmla="*/ 0 w 6095998"/>
                <a:gd name="connsiteY3" fmla="*/ 1745713 h 3491426"/>
                <a:gd name="connsiteX4" fmla="*/ 0 w 6095998"/>
                <a:gd name="connsiteY4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8" h="3491426">
                  <a:moveTo>
                    <a:pt x="0" y="0"/>
                  </a:moveTo>
                  <a:lnTo>
                    <a:pt x="6095998" y="1745713"/>
                  </a:lnTo>
                  <a:lnTo>
                    <a:pt x="6095998" y="3491426"/>
                  </a:lnTo>
                  <a:lnTo>
                    <a:pt x="0" y="1745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-20" y="0"/>
            <a:ext cx="6096004" cy="5305333"/>
            <a:chOff x="6095995" y="1576265"/>
            <a:chExt cx="6096004" cy="5305333"/>
          </a:xfrm>
        </p:grpSpPr>
        <p:sp>
          <p:nvSpPr>
            <p:cNvPr id="22" name="任意多边形 21"/>
            <p:cNvSpPr/>
            <p:nvPr/>
          </p:nvSpPr>
          <p:spPr>
            <a:xfrm>
              <a:off x="6095997" y="3390172"/>
              <a:ext cx="6096002" cy="3491426"/>
            </a:xfrm>
            <a:custGeom>
              <a:avLst/>
              <a:gdLst>
                <a:gd name="connsiteX0" fmla="*/ 6096002 w 6096002"/>
                <a:gd name="connsiteY0" fmla="*/ 0 h 3491426"/>
                <a:gd name="connsiteX1" fmla="*/ 6096002 w 6096002"/>
                <a:gd name="connsiteY1" fmla="*/ 1745713 h 3491426"/>
                <a:gd name="connsiteX2" fmla="*/ 2 w 6096002"/>
                <a:gd name="connsiteY2" fmla="*/ 3491426 h 3491426"/>
                <a:gd name="connsiteX3" fmla="*/ 0 w 6096002"/>
                <a:gd name="connsiteY3" fmla="*/ 3491426 h 3491426"/>
                <a:gd name="connsiteX4" fmla="*/ 0 w 6096002"/>
                <a:gd name="connsiteY4" fmla="*/ 1745713 h 3491426"/>
                <a:gd name="connsiteX5" fmla="*/ 2 w 6096002"/>
                <a:gd name="connsiteY5" fmla="*/ 1745713 h 3491426"/>
                <a:gd name="connsiteX6" fmla="*/ 6096002 w 6096002"/>
                <a:gd name="connsiteY6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2" h="3491426">
                  <a:moveTo>
                    <a:pt x="6096002" y="0"/>
                  </a:moveTo>
                  <a:lnTo>
                    <a:pt x="6096002" y="1745713"/>
                  </a:lnTo>
                  <a:lnTo>
                    <a:pt x="2" y="3491426"/>
                  </a:lnTo>
                  <a:lnTo>
                    <a:pt x="0" y="3491426"/>
                  </a:lnTo>
                  <a:lnTo>
                    <a:pt x="0" y="1745713"/>
                  </a:lnTo>
                  <a:lnTo>
                    <a:pt x="2" y="1745713"/>
                  </a:lnTo>
                  <a:lnTo>
                    <a:pt x="609600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6095995" y="1576265"/>
              <a:ext cx="6095998" cy="3491426"/>
            </a:xfrm>
            <a:custGeom>
              <a:avLst/>
              <a:gdLst>
                <a:gd name="connsiteX0" fmla="*/ 0 w 6095998"/>
                <a:gd name="connsiteY0" fmla="*/ 0 h 3491426"/>
                <a:gd name="connsiteX1" fmla="*/ 6095998 w 6095998"/>
                <a:gd name="connsiteY1" fmla="*/ 1745713 h 3491426"/>
                <a:gd name="connsiteX2" fmla="*/ 6095998 w 6095998"/>
                <a:gd name="connsiteY2" fmla="*/ 3491426 h 3491426"/>
                <a:gd name="connsiteX3" fmla="*/ 0 w 6095998"/>
                <a:gd name="connsiteY3" fmla="*/ 1745713 h 3491426"/>
                <a:gd name="connsiteX4" fmla="*/ 0 w 6095998"/>
                <a:gd name="connsiteY4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8" h="3491426">
                  <a:moveTo>
                    <a:pt x="0" y="0"/>
                  </a:moveTo>
                  <a:lnTo>
                    <a:pt x="6095998" y="1745713"/>
                  </a:lnTo>
                  <a:lnTo>
                    <a:pt x="6095998" y="3491426"/>
                  </a:lnTo>
                  <a:lnTo>
                    <a:pt x="0" y="1745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639120" y="-49309"/>
            <a:ext cx="6695380" cy="6695380"/>
            <a:chOff x="2843551" y="155122"/>
            <a:chExt cx="6286518" cy="6286518"/>
          </a:xfrm>
        </p:grpSpPr>
        <p:sp>
          <p:nvSpPr>
            <p:cNvPr id="49" name="椭圆 48"/>
            <p:cNvSpPr/>
            <p:nvPr/>
          </p:nvSpPr>
          <p:spPr>
            <a:xfrm>
              <a:off x="3613728" y="1042144"/>
              <a:ext cx="4746164" cy="4746164"/>
            </a:xfrm>
            <a:prstGeom prst="ellipse">
              <a:avLst/>
            </a:prstGeom>
            <a:solidFill>
              <a:schemeClr val="bg1">
                <a:alpha val="51000"/>
              </a:schemeClr>
            </a:solidFill>
            <a:ln w="38100">
              <a:gradFill>
                <a:gsLst>
                  <a:gs pos="0">
                    <a:srgbClr val="63D4FE">
                      <a:alpha val="0"/>
                    </a:srgbClr>
                  </a:gs>
                  <a:gs pos="100000">
                    <a:srgbClr val="019DD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843551" y="155122"/>
              <a:ext cx="6286518" cy="6286518"/>
            </a:xfrm>
            <a:prstGeom prst="ellipse">
              <a:avLst/>
            </a:prstGeom>
            <a:noFill/>
            <a:ln>
              <a:gradFill flip="none" rotWithShape="1">
                <a:gsLst>
                  <a:gs pos="17000">
                    <a:srgbClr val="63D4FE">
                      <a:alpha val="0"/>
                    </a:srgbClr>
                  </a:gs>
                  <a:gs pos="52000">
                    <a:srgbClr val="019DD5">
                      <a:alpha val="31000"/>
                    </a:srgbClr>
                  </a:gs>
                </a:gsLst>
                <a:lin ang="81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208241" y="519812"/>
              <a:ext cx="5557138" cy="5557138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rgbClr val="63D4FE">
                      <a:alpha val="0"/>
                    </a:srgbClr>
                  </a:gs>
                  <a:gs pos="23000">
                    <a:srgbClr val="019DD5">
                      <a:alpha val="31000"/>
                    </a:srgbClr>
                  </a:gs>
                </a:gsLst>
                <a:lin ang="0" scaled="0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3" name="圆角矩形 52"/>
          <p:cNvSpPr/>
          <p:nvPr/>
        </p:nvSpPr>
        <p:spPr>
          <a:xfrm>
            <a:off x="2283362" y="2826000"/>
            <a:ext cx="7406896" cy="1104599"/>
          </a:xfrm>
          <a:prstGeom prst="roundRect">
            <a:avLst>
              <a:gd name="adj" fmla="val 50000"/>
            </a:avLst>
          </a:prstGeom>
          <a:solidFill>
            <a:srgbClr val="019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H" panose="00020600040101010101" pitchFamily="18" charset="-122"/>
                <a:sym typeface="+mn-lt"/>
              </a:rPr>
              <a:t>UGUI 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H" panose="00020600040101010101" pitchFamily="18" charset="-122"/>
                <a:sym typeface="+mn-lt"/>
              </a:rPr>
              <a:t>结构组织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088255" y="999047"/>
            <a:ext cx="1705434" cy="1465156"/>
            <a:chOff x="4390560" y="48558"/>
            <a:chExt cx="1705434" cy="1465156"/>
          </a:xfrm>
        </p:grpSpPr>
        <p:sp>
          <p:nvSpPr>
            <p:cNvPr id="28" name="任意多边形 27"/>
            <p:cNvSpPr/>
            <p:nvPr/>
          </p:nvSpPr>
          <p:spPr>
            <a:xfrm>
              <a:off x="4390560" y="48558"/>
              <a:ext cx="1705434" cy="1465156"/>
            </a:xfrm>
            <a:custGeom>
              <a:avLst/>
              <a:gdLst>
                <a:gd name="connsiteX0" fmla="*/ 1705434 w 1705434"/>
                <a:gd name="connsiteY0" fmla="*/ 0 h 1465156"/>
                <a:gd name="connsiteX1" fmla="*/ 1705434 w 1705434"/>
                <a:gd name="connsiteY1" fmla="*/ 976771 h 1465156"/>
                <a:gd name="connsiteX2" fmla="*/ 1 w 1705434"/>
                <a:gd name="connsiteY2" fmla="*/ 1465156 h 1465156"/>
                <a:gd name="connsiteX3" fmla="*/ 0 w 1705434"/>
                <a:gd name="connsiteY3" fmla="*/ 1465156 h 1465156"/>
                <a:gd name="connsiteX4" fmla="*/ 0 w 1705434"/>
                <a:gd name="connsiteY4" fmla="*/ 488385 h 1465156"/>
                <a:gd name="connsiteX5" fmla="*/ 1 w 1705434"/>
                <a:gd name="connsiteY5" fmla="*/ 488385 h 1465156"/>
                <a:gd name="connsiteX6" fmla="*/ 1705434 w 1705434"/>
                <a:gd name="connsiteY6" fmla="*/ 0 h 146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5434" h="1465156">
                  <a:moveTo>
                    <a:pt x="1705434" y="0"/>
                  </a:moveTo>
                  <a:lnTo>
                    <a:pt x="1705434" y="976771"/>
                  </a:lnTo>
                  <a:lnTo>
                    <a:pt x="1" y="1465156"/>
                  </a:lnTo>
                  <a:lnTo>
                    <a:pt x="0" y="1465156"/>
                  </a:lnTo>
                  <a:lnTo>
                    <a:pt x="0" y="488385"/>
                  </a:lnTo>
                  <a:lnTo>
                    <a:pt x="1" y="488385"/>
                  </a:lnTo>
                  <a:lnTo>
                    <a:pt x="1705434" y="0"/>
                  </a:ln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808554" y="294764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1841087" lon="19943315" rev="107709"/>
                </a:camera>
                <a:lightRig rig="threePt" dir="t"/>
              </a:scene3d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阿里巴巴普惠体 H" panose="00020600040101010101" pitchFamily="18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H" panose="00020600040101010101" pitchFamily="18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862735" y="4228305"/>
            <a:ext cx="4248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元素的绘制与交互事件的逻辑处理，即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Event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Graphic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79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79669" y="2698122"/>
            <a:ext cx="2166180" cy="1867397"/>
            <a:chOff x="5954909" y="2393782"/>
            <a:chExt cx="2166180" cy="1867397"/>
          </a:xfrm>
        </p:grpSpPr>
        <p:sp>
          <p:nvSpPr>
            <p:cNvPr id="7" name="六边形 6"/>
            <p:cNvSpPr/>
            <p:nvPr/>
          </p:nvSpPr>
          <p:spPr>
            <a:xfrm>
              <a:off x="5954909" y="2393782"/>
              <a:ext cx="2166180" cy="1867397"/>
            </a:xfrm>
            <a:prstGeom prst="hexagon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b="1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6181464" y="2510004"/>
              <a:ext cx="1718302" cy="747230"/>
            </a:xfrm>
            <a:custGeom>
              <a:avLst/>
              <a:gdLst>
                <a:gd name="connsiteX0" fmla="*/ 477371 w 2215000"/>
                <a:gd name="connsiteY0" fmla="*/ 0 h 963359"/>
                <a:gd name="connsiteX1" fmla="*/ 1737629 w 2215000"/>
                <a:gd name="connsiteY1" fmla="*/ 0 h 963359"/>
                <a:gd name="connsiteX2" fmla="*/ 2215000 w 2215000"/>
                <a:gd name="connsiteY2" fmla="*/ 954742 h 963359"/>
                <a:gd name="connsiteX3" fmla="*/ 2210692 w 2215000"/>
                <a:gd name="connsiteY3" fmla="*/ 963359 h 963359"/>
                <a:gd name="connsiteX4" fmla="*/ 4309 w 2215000"/>
                <a:gd name="connsiteY4" fmla="*/ 963359 h 963359"/>
                <a:gd name="connsiteX5" fmla="*/ 0 w 2215000"/>
                <a:gd name="connsiteY5" fmla="*/ 954742 h 963359"/>
                <a:gd name="connsiteX6" fmla="*/ 477371 w 2215000"/>
                <a:gd name="connsiteY6" fmla="*/ 0 h 96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5000" h="963359">
                  <a:moveTo>
                    <a:pt x="477371" y="0"/>
                  </a:moveTo>
                  <a:lnTo>
                    <a:pt x="1737629" y="0"/>
                  </a:lnTo>
                  <a:lnTo>
                    <a:pt x="2215000" y="954742"/>
                  </a:lnTo>
                  <a:lnTo>
                    <a:pt x="2210692" y="963359"/>
                  </a:lnTo>
                  <a:lnTo>
                    <a:pt x="4309" y="963359"/>
                  </a:lnTo>
                  <a:lnTo>
                    <a:pt x="0" y="954742"/>
                  </a:lnTo>
                  <a:lnTo>
                    <a:pt x="477371" y="0"/>
                  </a:ln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44774" y="3327480"/>
              <a:ext cx="8066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4800" b="1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0" name="Freeform 26"/>
            <p:cNvSpPr>
              <a:spLocks noEditPoints="1"/>
            </p:cNvSpPr>
            <p:nvPr/>
          </p:nvSpPr>
          <p:spPr bwMode="auto">
            <a:xfrm>
              <a:off x="6842843" y="2697362"/>
              <a:ext cx="378334" cy="397491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b="1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40044" y="3748041"/>
            <a:ext cx="2166180" cy="1867397"/>
            <a:chOff x="4015284" y="3443701"/>
            <a:chExt cx="2166180" cy="1867397"/>
          </a:xfrm>
        </p:grpSpPr>
        <p:sp>
          <p:nvSpPr>
            <p:cNvPr id="12" name="六边形 11"/>
            <p:cNvSpPr/>
            <p:nvPr/>
          </p:nvSpPr>
          <p:spPr>
            <a:xfrm>
              <a:off x="4015284" y="3443701"/>
              <a:ext cx="2166180" cy="1867397"/>
            </a:xfrm>
            <a:prstGeom prst="hexagon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b="1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241838" y="3559923"/>
              <a:ext cx="1718302" cy="747230"/>
            </a:xfrm>
            <a:custGeom>
              <a:avLst/>
              <a:gdLst>
                <a:gd name="connsiteX0" fmla="*/ 477371 w 2215000"/>
                <a:gd name="connsiteY0" fmla="*/ 0 h 963359"/>
                <a:gd name="connsiteX1" fmla="*/ 1737629 w 2215000"/>
                <a:gd name="connsiteY1" fmla="*/ 0 h 963359"/>
                <a:gd name="connsiteX2" fmla="*/ 2215000 w 2215000"/>
                <a:gd name="connsiteY2" fmla="*/ 954742 h 963359"/>
                <a:gd name="connsiteX3" fmla="*/ 2210692 w 2215000"/>
                <a:gd name="connsiteY3" fmla="*/ 963359 h 963359"/>
                <a:gd name="connsiteX4" fmla="*/ 4309 w 2215000"/>
                <a:gd name="connsiteY4" fmla="*/ 963359 h 963359"/>
                <a:gd name="connsiteX5" fmla="*/ 0 w 2215000"/>
                <a:gd name="connsiteY5" fmla="*/ 954742 h 963359"/>
                <a:gd name="connsiteX6" fmla="*/ 477371 w 2215000"/>
                <a:gd name="connsiteY6" fmla="*/ 0 h 96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5000" h="963359">
                  <a:moveTo>
                    <a:pt x="477371" y="0"/>
                  </a:moveTo>
                  <a:lnTo>
                    <a:pt x="1737629" y="0"/>
                  </a:lnTo>
                  <a:lnTo>
                    <a:pt x="2215000" y="954742"/>
                  </a:lnTo>
                  <a:lnTo>
                    <a:pt x="2210692" y="963359"/>
                  </a:lnTo>
                  <a:lnTo>
                    <a:pt x="4309" y="963359"/>
                  </a:lnTo>
                  <a:lnTo>
                    <a:pt x="0" y="954742"/>
                  </a:lnTo>
                  <a:lnTo>
                    <a:pt x="477371" y="0"/>
                  </a:ln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34755" y="4402785"/>
              <a:ext cx="8066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4800" b="1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4870125" y="3754713"/>
              <a:ext cx="511402" cy="407827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b="1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269652" y="1641077"/>
            <a:ext cx="2166180" cy="1867397"/>
            <a:chOff x="4044892" y="1336737"/>
            <a:chExt cx="2166180" cy="1867397"/>
          </a:xfrm>
        </p:grpSpPr>
        <p:sp>
          <p:nvSpPr>
            <p:cNvPr id="17" name="六边形 16"/>
            <p:cNvSpPr/>
            <p:nvPr/>
          </p:nvSpPr>
          <p:spPr>
            <a:xfrm>
              <a:off x="4044892" y="1336737"/>
              <a:ext cx="2166180" cy="1867397"/>
            </a:xfrm>
            <a:prstGeom prst="hexagon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b="1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271446" y="1452959"/>
              <a:ext cx="1718302" cy="747230"/>
            </a:xfrm>
            <a:custGeom>
              <a:avLst/>
              <a:gdLst>
                <a:gd name="connsiteX0" fmla="*/ 477371 w 2215000"/>
                <a:gd name="connsiteY0" fmla="*/ 0 h 963359"/>
                <a:gd name="connsiteX1" fmla="*/ 1737629 w 2215000"/>
                <a:gd name="connsiteY1" fmla="*/ 0 h 963359"/>
                <a:gd name="connsiteX2" fmla="*/ 2215000 w 2215000"/>
                <a:gd name="connsiteY2" fmla="*/ 954742 h 963359"/>
                <a:gd name="connsiteX3" fmla="*/ 2210692 w 2215000"/>
                <a:gd name="connsiteY3" fmla="*/ 963359 h 963359"/>
                <a:gd name="connsiteX4" fmla="*/ 4309 w 2215000"/>
                <a:gd name="connsiteY4" fmla="*/ 963359 h 963359"/>
                <a:gd name="connsiteX5" fmla="*/ 0 w 2215000"/>
                <a:gd name="connsiteY5" fmla="*/ 954742 h 963359"/>
                <a:gd name="connsiteX6" fmla="*/ 477371 w 2215000"/>
                <a:gd name="connsiteY6" fmla="*/ 0 h 96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5000" h="963359">
                  <a:moveTo>
                    <a:pt x="477371" y="0"/>
                  </a:moveTo>
                  <a:lnTo>
                    <a:pt x="1737629" y="0"/>
                  </a:lnTo>
                  <a:lnTo>
                    <a:pt x="2215000" y="954742"/>
                  </a:lnTo>
                  <a:lnTo>
                    <a:pt x="2210692" y="963359"/>
                  </a:lnTo>
                  <a:lnTo>
                    <a:pt x="4309" y="963359"/>
                  </a:lnTo>
                  <a:lnTo>
                    <a:pt x="0" y="954742"/>
                  </a:lnTo>
                  <a:lnTo>
                    <a:pt x="477371" y="0"/>
                  </a:ln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734755" y="2295821"/>
              <a:ext cx="8066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4800" b="1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0" name="Freeform 48"/>
            <p:cNvSpPr>
              <a:spLocks noEditPoints="1"/>
            </p:cNvSpPr>
            <p:nvPr/>
          </p:nvSpPr>
          <p:spPr bwMode="auto">
            <a:xfrm>
              <a:off x="4902391" y="1610641"/>
              <a:ext cx="451177" cy="431866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4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6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50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1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1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1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6"/>
                    <a:pt x="421" y="229"/>
                    <a:pt x="420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6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6"/>
                    <a:pt x="411" y="249"/>
                  </a:cubicBezTo>
                  <a:cubicBezTo>
                    <a:pt x="411" y="249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4"/>
                    <a:pt x="412" y="295"/>
                  </a:cubicBezTo>
                  <a:cubicBezTo>
                    <a:pt x="414" y="298"/>
                    <a:pt x="415" y="301"/>
                    <a:pt x="417" y="304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1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6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0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50" y="232"/>
                    <a:pt x="250" y="270"/>
                  </a:cubicBezTo>
                  <a:cubicBezTo>
                    <a:pt x="250" y="278"/>
                    <a:pt x="249" y="285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2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7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2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0"/>
                    <a:pt x="353" y="391"/>
                    <a:pt x="353" y="391"/>
                  </a:cubicBezTo>
                  <a:cubicBezTo>
                    <a:pt x="337" y="409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1" y="340"/>
                  </a:moveTo>
                  <a:lnTo>
                    <a:pt x="151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4"/>
                  </a:cubicBezTo>
                  <a:cubicBezTo>
                    <a:pt x="213" y="301"/>
                    <a:pt x="214" y="298"/>
                    <a:pt x="216" y="295"/>
                  </a:cubicBezTo>
                  <a:cubicBezTo>
                    <a:pt x="216" y="294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2"/>
                    <a:pt x="217" y="250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6" y="246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6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6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0"/>
                    <a:pt x="186" y="210"/>
                  </a:cubicBezTo>
                  <a:cubicBezTo>
                    <a:pt x="184" y="209"/>
                    <a:pt x="181" y="207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1" y="200"/>
                  </a:cubicBezTo>
                  <a:cubicBezTo>
                    <a:pt x="112" y="200"/>
                    <a:pt x="81" y="231"/>
                    <a:pt x="81" y="270"/>
                  </a:cubicBezTo>
                  <a:cubicBezTo>
                    <a:pt x="81" y="309"/>
                    <a:pt x="112" y="340"/>
                    <a:pt x="151" y="34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b="1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359975" y="1272783"/>
            <a:ext cx="2658745" cy="26933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InputModule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输入检测模块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被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EventSystem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帧调用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，检测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Input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中各项数值来判断当前操作状态，根据操作状态去执行对应方法，满足条件则执行相应事件。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96281" y="3966149"/>
            <a:ext cx="2722439" cy="129298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ExecuteEvents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逻辑处理模块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根据事件类型执行相应的事件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56297" y="2712383"/>
            <a:ext cx="2722439" cy="185313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Raycaster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射线捕捉模块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根据输入事件的位置发射射线，捕捉物体，将结果提供给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InputModule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46131" y="367585"/>
            <a:ext cx="367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UGUI </a:t>
            </a:r>
            <a:r>
              <a:rPr lang="en-US" altLang="zh-CN" sz="2800" b="1" spc="300" dirty="0" err="1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EventSystem</a:t>
            </a:r>
            <a:endParaRPr lang="zh-CN" altLang="en-US" sz="2800" b="1" spc="300" dirty="0">
              <a:solidFill>
                <a:srgbClr val="019DD5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837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6065495" y="1278027"/>
            <a:ext cx="60959" cy="4801823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73200" y="1478728"/>
            <a:ext cx="4319085" cy="3900545"/>
            <a:chOff x="1089659" y="1092128"/>
            <a:chExt cx="3239314" cy="2925409"/>
          </a:xfrm>
        </p:grpSpPr>
        <p:grpSp>
          <p:nvGrpSpPr>
            <p:cNvPr id="8" name="Group 33"/>
            <p:cNvGrpSpPr/>
            <p:nvPr/>
          </p:nvGrpSpPr>
          <p:grpSpPr>
            <a:xfrm>
              <a:off x="3452435" y="2651679"/>
              <a:ext cx="876538" cy="892262"/>
              <a:chOff x="4852515" y="3535572"/>
              <a:chExt cx="1168717" cy="1189683"/>
            </a:xfrm>
          </p:grpSpPr>
          <p:sp>
            <p:nvSpPr>
              <p:cNvPr id="19" name="Rectangle: Diagonal Corners Rounded 11"/>
              <p:cNvSpPr/>
              <p:nvPr/>
            </p:nvSpPr>
            <p:spPr>
              <a:xfrm rot="16200000">
                <a:off x="4842032" y="3546055"/>
                <a:ext cx="1189683" cy="1168717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019DD5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Rectangle: Diagonal Corners Rounded 12"/>
              <p:cNvSpPr/>
              <p:nvPr/>
            </p:nvSpPr>
            <p:spPr>
              <a:xfrm rot="16200000">
                <a:off x="4949228" y="3639545"/>
                <a:ext cx="997360" cy="979782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019DD5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Freeform: Shape 10"/>
              <p:cNvSpPr>
                <a:spLocks/>
              </p:cNvSpPr>
              <p:nvPr/>
            </p:nvSpPr>
            <p:spPr bwMode="auto">
              <a:xfrm rot="10800000" flipV="1">
                <a:off x="5200395" y="3857401"/>
                <a:ext cx="444440" cy="482637"/>
              </a:xfrm>
              <a:custGeom>
                <a:avLst/>
                <a:gdLst/>
                <a:ahLst/>
                <a:cxnLst>
                  <a:cxn ang="0">
                    <a:pos x="55" y="64"/>
                  </a:cxn>
                  <a:cxn ang="0">
                    <a:pos x="0" y="59"/>
                  </a:cxn>
                  <a:cxn ang="0">
                    <a:pos x="4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3" y="9"/>
                  </a:cxn>
                  <a:cxn ang="0">
                    <a:pos x="36" y="5"/>
                  </a:cxn>
                  <a:cxn ang="0">
                    <a:pos x="44" y="0"/>
                  </a:cxn>
                  <a:cxn ang="0">
                    <a:pos x="50" y="9"/>
                  </a:cxn>
                  <a:cxn ang="0">
                    <a:pos x="59" y="13"/>
                  </a:cxn>
                  <a:cxn ang="0">
                    <a:pos x="15" y="33"/>
                  </a:cxn>
                  <a:cxn ang="0">
                    <a:pos x="4" y="23"/>
                  </a:cxn>
                  <a:cxn ang="0">
                    <a:pos x="15" y="33"/>
                  </a:cxn>
                  <a:cxn ang="0">
                    <a:pos x="15" y="35"/>
                  </a:cxn>
                  <a:cxn ang="0">
                    <a:pos x="4" y="47"/>
                  </a:cxn>
                  <a:cxn ang="0">
                    <a:pos x="15" y="59"/>
                  </a:cxn>
                  <a:cxn ang="0">
                    <a:pos x="4" y="49"/>
                  </a:cxn>
                  <a:cxn ang="0">
                    <a:pos x="15" y="59"/>
                  </a:cxn>
                  <a:cxn ang="0">
                    <a:pos x="17" y="4"/>
                  </a:cxn>
                  <a:cxn ang="0">
                    <a:pos x="13" y="5"/>
                  </a:cxn>
                  <a:cxn ang="0">
                    <a:pos x="15" y="17"/>
                  </a:cxn>
                  <a:cxn ang="0">
                    <a:pos x="18" y="16"/>
                  </a:cxn>
                  <a:cxn ang="0">
                    <a:pos x="28" y="33"/>
                  </a:cxn>
                  <a:cxn ang="0">
                    <a:pos x="17" y="23"/>
                  </a:cxn>
                  <a:cxn ang="0">
                    <a:pos x="28" y="33"/>
                  </a:cxn>
                  <a:cxn ang="0">
                    <a:pos x="28" y="35"/>
                  </a:cxn>
                  <a:cxn ang="0">
                    <a:pos x="17" y="47"/>
                  </a:cxn>
                  <a:cxn ang="0">
                    <a:pos x="28" y="59"/>
                  </a:cxn>
                  <a:cxn ang="0">
                    <a:pos x="17" y="49"/>
                  </a:cxn>
                  <a:cxn ang="0">
                    <a:pos x="28" y="59"/>
                  </a:cxn>
                  <a:cxn ang="0">
                    <a:pos x="42" y="23"/>
                  </a:cxn>
                  <a:cxn ang="0">
                    <a:pos x="31" y="33"/>
                  </a:cxn>
                  <a:cxn ang="0">
                    <a:pos x="42" y="47"/>
                  </a:cxn>
                  <a:cxn ang="0">
                    <a:pos x="31" y="35"/>
                  </a:cxn>
                  <a:cxn ang="0">
                    <a:pos x="42" y="47"/>
                  </a:cxn>
                  <a:cxn ang="0">
                    <a:pos x="42" y="49"/>
                  </a:cxn>
                  <a:cxn ang="0">
                    <a:pos x="31" y="59"/>
                  </a:cxn>
                  <a:cxn ang="0">
                    <a:pos x="45" y="5"/>
                  </a:cxn>
                  <a:cxn ang="0">
                    <a:pos x="42" y="4"/>
                  </a:cxn>
                  <a:cxn ang="0">
                    <a:pos x="41" y="16"/>
                  </a:cxn>
                  <a:cxn ang="0">
                    <a:pos x="44" y="17"/>
                  </a:cxn>
                  <a:cxn ang="0">
                    <a:pos x="45" y="5"/>
                  </a:cxn>
                  <a:cxn ang="0">
                    <a:pos x="55" y="23"/>
                  </a:cxn>
                  <a:cxn ang="0">
                    <a:pos x="44" y="33"/>
                  </a:cxn>
                  <a:cxn ang="0">
                    <a:pos x="55" y="47"/>
                  </a:cxn>
                  <a:cxn ang="0">
                    <a:pos x="44" y="35"/>
                  </a:cxn>
                  <a:cxn ang="0">
                    <a:pos x="55" y="47"/>
                  </a:cxn>
                  <a:cxn ang="0">
                    <a:pos x="55" y="49"/>
                  </a:cxn>
                  <a:cxn ang="0">
                    <a:pos x="44" y="59"/>
                  </a:cxn>
                </a:cxnLst>
                <a:rect l="0" t="0" r="r" b="b"/>
                <a:pathLst>
                  <a:path w="59" h="64">
                    <a:moveTo>
                      <a:pt x="59" y="59"/>
                    </a:moveTo>
                    <a:cubicBezTo>
                      <a:pt x="59" y="62"/>
                      <a:pt x="57" y="64"/>
                      <a:pt x="55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2" y="64"/>
                      <a:pt x="0" y="62"/>
                      <a:pt x="0" y="5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2"/>
                      <a:pt x="11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3" y="2"/>
                      <a:pt x="23" y="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2"/>
                      <a:pt x="39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50" y="2"/>
                      <a:pt x="50" y="5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9"/>
                      <a:pt x="59" y="11"/>
                      <a:pt x="59" y="13"/>
                    </a:cubicBezTo>
                    <a:lnTo>
                      <a:pt x="59" y="59"/>
                    </a:lnTo>
                    <a:close/>
                    <a:moveTo>
                      <a:pt x="15" y="33"/>
                    </a:moveTo>
                    <a:cubicBezTo>
                      <a:pt x="15" y="23"/>
                      <a:pt x="15" y="23"/>
                      <a:pt x="15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33"/>
                      <a:pt x="4" y="33"/>
                      <a:pt x="4" y="33"/>
                    </a:cubicBezTo>
                    <a:lnTo>
                      <a:pt x="15" y="33"/>
                    </a:lnTo>
                    <a:close/>
                    <a:moveTo>
                      <a:pt x="15" y="47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47"/>
                      <a:pt x="4" y="47"/>
                      <a:pt x="4" y="47"/>
                    </a:cubicBezTo>
                    <a:lnTo>
                      <a:pt x="15" y="47"/>
                    </a:lnTo>
                    <a:close/>
                    <a:moveTo>
                      <a:pt x="15" y="5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9"/>
                      <a:pt x="4" y="59"/>
                      <a:pt x="4" y="59"/>
                    </a:cubicBezTo>
                    <a:lnTo>
                      <a:pt x="15" y="59"/>
                    </a:lnTo>
                    <a:close/>
                    <a:moveTo>
                      <a:pt x="18" y="5"/>
                    </a:moveTo>
                    <a:cubicBezTo>
                      <a:pt x="18" y="5"/>
                      <a:pt x="18" y="4"/>
                      <a:pt x="17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3" y="5"/>
                      <a:pt x="13" y="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7"/>
                      <a:pt x="15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6"/>
                      <a:pt x="18" y="16"/>
                    </a:cubicBezTo>
                    <a:lnTo>
                      <a:pt x="18" y="5"/>
                    </a:lnTo>
                    <a:close/>
                    <a:moveTo>
                      <a:pt x="28" y="33"/>
                    </a:moveTo>
                    <a:cubicBezTo>
                      <a:pt x="28" y="23"/>
                      <a:pt x="28" y="23"/>
                      <a:pt x="28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33"/>
                      <a:pt x="17" y="33"/>
                      <a:pt x="17" y="33"/>
                    </a:cubicBezTo>
                    <a:lnTo>
                      <a:pt x="28" y="33"/>
                    </a:lnTo>
                    <a:close/>
                    <a:moveTo>
                      <a:pt x="28" y="47"/>
                    </a:moveTo>
                    <a:cubicBezTo>
                      <a:pt x="28" y="35"/>
                      <a:pt x="28" y="35"/>
                      <a:pt x="28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28" y="47"/>
                    </a:lnTo>
                    <a:close/>
                    <a:moveTo>
                      <a:pt x="28" y="59"/>
                    </a:moveTo>
                    <a:cubicBezTo>
                      <a:pt x="28" y="49"/>
                      <a:pt x="28" y="49"/>
                      <a:pt x="28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59"/>
                      <a:pt x="17" y="59"/>
                      <a:pt x="17" y="59"/>
                    </a:cubicBezTo>
                    <a:lnTo>
                      <a:pt x="28" y="59"/>
                    </a:lnTo>
                    <a:close/>
                    <a:moveTo>
                      <a:pt x="42" y="33"/>
                    </a:moveTo>
                    <a:cubicBezTo>
                      <a:pt x="42" y="23"/>
                      <a:pt x="42" y="23"/>
                      <a:pt x="42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33"/>
                      <a:pt x="31" y="33"/>
                      <a:pt x="31" y="33"/>
                    </a:cubicBezTo>
                    <a:lnTo>
                      <a:pt x="42" y="33"/>
                    </a:lnTo>
                    <a:close/>
                    <a:moveTo>
                      <a:pt x="42" y="47"/>
                    </a:moveTo>
                    <a:cubicBezTo>
                      <a:pt x="42" y="35"/>
                      <a:pt x="42" y="35"/>
                      <a:pt x="4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47"/>
                      <a:pt x="31" y="47"/>
                      <a:pt x="31" y="47"/>
                    </a:cubicBezTo>
                    <a:lnTo>
                      <a:pt x="42" y="47"/>
                    </a:lnTo>
                    <a:close/>
                    <a:moveTo>
                      <a:pt x="42" y="59"/>
                    </a:moveTo>
                    <a:cubicBezTo>
                      <a:pt x="42" y="49"/>
                      <a:pt x="42" y="49"/>
                      <a:pt x="42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59"/>
                      <a:pt x="31" y="59"/>
                      <a:pt x="31" y="59"/>
                    </a:cubicBezTo>
                    <a:lnTo>
                      <a:pt x="42" y="59"/>
                    </a:lnTo>
                    <a:close/>
                    <a:moveTo>
                      <a:pt x="45" y="5"/>
                    </a:moveTo>
                    <a:cubicBezTo>
                      <a:pt x="45" y="5"/>
                      <a:pt x="45" y="4"/>
                      <a:pt x="44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5"/>
                      <a:pt x="41" y="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7"/>
                      <a:pt x="42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6"/>
                      <a:pt x="45" y="16"/>
                    </a:cubicBezTo>
                    <a:lnTo>
                      <a:pt x="45" y="5"/>
                    </a:lnTo>
                    <a:close/>
                    <a:moveTo>
                      <a:pt x="55" y="33"/>
                    </a:moveTo>
                    <a:cubicBezTo>
                      <a:pt x="55" y="23"/>
                      <a:pt x="55" y="23"/>
                      <a:pt x="55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4" y="33"/>
                      <a:pt x="44" y="33"/>
                      <a:pt x="44" y="33"/>
                    </a:cubicBezTo>
                    <a:lnTo>
                      <a:pt x="55" y="33"/>
                    </a:lnTo>
                    <a:close/>
                    <a:moveTo>
                      <a:pt x="55" y="47"/>
                    </a:moveTo>
                    <a:cubicBezTo>
                      <a:pt x="55" y="35"/>
                      <a:pt x="55" y="35"/>
                      <a:pt x="55" y="3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47"/>
                      <a:pt x="44" y="47"/>
                      <a:pt x="44" y="47"/>
                    </a:cubicBezTo>
                    <a:lnTo>
                      <a:pt x="55" y="47"/>
                    </a:lnTo>
                    <a:close/>
                    <a:moveTo>
                      <a:pt x="55" y="59"/>
                    </a:moveTo>
                    <a:cubicBezTo>
                      <a:pt x="55" y="49"/>
                      <a:pt x="55" y="49"/>
                      <a:pt x="5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59"/>
                      <a:pt x="44" y="59"/>
                      <a:pt x="44" y="59"/>
                    </a:cubicBezTo>
                    <a:lnTo>
                      <a:pt x="55" y="5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34"/>
            <p:cNvGrpSpPr/>
            <p:nvPr/>
          </p:nvGrpSpPr>
          <p:grpSpPr>
            <a:xfrm>
              <a:off x="3419427" y="1092128"/>
              <a:ext cx="909546" cy="925862"/>
              <a:chOff x="4816253" y="1456171"/>
              <a:chExt cx="1212728" cy="1234483"/>
            </a:xfrm>
          </p:grpSpPr>
          <p:sp>
            <p:nvSpPr>
              <p:cNvPr id="16" name="Rectangle: Diagonal Corners Rounded 16"/>
              <p:cNvSpPr/>
              <p:nvPr/>
            </p:nvSpPr>
            <p:spPr>
              <a:xfrm rot="16200000">
                <a:off x="4805375" y="1467049"/>
                <a:ext cx="1234483" cy="121272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019DD5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Rectangle: Diagonal Corners Rounded 17"/>
              <p:cNvSpPr/>
              <p:nvPr/>
            </p:nvSpPr>
            <p:spPr>
              <a:xfrm rot="16200000">
                <a:off x="4916607" y="1564059"/>
                <a:ext cx="1034918" cy="101667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019DD5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Freeform: Shape 15"/>
              <p:cNvSpPr>
                <a:spLocks/>
              </p:cNvSpPr>
              <p:nvPr/>
            </p:nvSpPr>
            <p:spPr bwMode="auto">
              <a:xfrm>
                <a:off x="5250981" y="1792284"/>
                <a:ext cx="393853" cy="579957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31" y="41"/>
                  </a:cxn>
                  <a:cxn ang="0">
                    <a:pos x="33" y="44"/>
                  </a:cxn>
                  <a:cxn ang="0">
                    <a:pos x="32" y="47"/>
                  </a:cxn>
                  <a:cxn ang="0">
                    <a:pos x="33" y="49"/>
                  </a:cxn>
                  <a:cxn ang="0">
                    <a:pos x="31" y="53"/>
                  </a:cxn>
                  <a:cxn ang="0">
                    <a:pos x="31" y="54"/>
                  </a:cxn>
                  <a:cxn ang="0">
                    <a:pos x="27" y="58"/>
                  </a:cxn>
                  <a:cxn ang="0">
                    <a:pos x="21" y="62"/>
                  </a:cxn>
                  <a:cxn ang="0">
                    <a:pos x="15" y="58"/>
                  </a:cxn>
                  <a:cxn ang="0">
                    <a:pos x="11" y="54"/>
                  </a:cxn>
                  <a:cxn ang="0">
                    <a:pos x="11" y="53"/>
                  </a:cxn>
                  <a:cxn ang="0">
                    <a:pos x="9" y="49"/>
                  </a:cxn>
                  <a:cxn ang="0">
                    <a:pos x="10" y="47"/>
                  </a:cxn>
                  <a:cxn ang="0">
                    <a:pos x="9" y="44"/>
                  </a:cxn>
                  <a:cxn ang="0">
                    <a:pos x="11" y="41"/>
                  </a:cxn>
                  <a:cxn ang="0">
                    <a:pos x="5" y="29"/>
                  </a:cxn>
                  <a:cxn ang="0">
                    <a:pos x="0" y="18"/>
                  </a:cxn>
                  <a:cxn ang="0">
                    <a:pos x="21" y="0"/>
                  </a:cxn>
                  <a:cxn ang="0">
                    <a:pos x="42" y="18"/>
                  </a:cxn>
                  <a:cxn ang="0">
                    <a:pos x="37" y="29"/>
                  </a:cxn>
                  <a:cxn ang="0">
                    <a:pos x="21" y="6"/>
                  </a:cxn>
                  <a:cxn ang="0">
                    <a:pos x="6" y="18"/>
                  </a:cxn>
                  <a:cxn ang="0">
                    <a:pos x="8" y="26"/>
                  </a:cxn>
                  <a:cxn ang="0">
                    <a:pos x="11" y="28"/>
                  </a:cxn>
                  <a:cxn ang="0">
                    <a:pos x="16" y="40"/>
                  </a:cxn>
                  <a:cxn ang="0">
                    <a:pos x="26" y="40"/>
                  </a:cxn>
                  <a:cxn ang="0">
                    <a:pos x="31" y="28"/>
                  </a:cxn>
                  <a:cxn ang="0">
                    <a:pos x="34" y="26"/>
                  </a:cxn>
                  <a:cxn ang="0">
                    <a:pos x="36" y="18"/>
                  </a:cxn>
                  <a:cxn ang="0">
                    <a:pos x="21" y="6"/>
                  </a:cxn>
                  <a:cxn ang="0">
                    <a:pos x="29" y="20"/>
                  </a:cxn>
                  <a:cxn ang="0">
                    <a:pos x="27" y="18"/>
                  </a:cxn>
                  <a:cxn ang="0">
                    <a:pos x="21" y="15"/>
                  </a:cxn>
                  <a:cxn ang="0">
                    <a:pos x="20" y="13"/>
                  </a:cxn>
                  <a:cxn ang="0">
                    <a:pos x="21" y="12"/>
                  </a:cxn>
                  <a:cxn ang="0">
                    <a:pos x="30" y="18"/>
                  </a:cxn>
                  <a:cxn ang="0">
                    <a:pos x="29" y="20"/>
                  </a:cxn>
                </a:cxnLst>
                <a:rect l="0" t="0" r="r" b="b"/>
                <a:pathLst>
                  <a:path w="42" h="62">
                    <a:moveTo>
                      <a:pt x="37" y="29"/>
                    </a:moveTo>
                    <a:cubicBezTo>
                      <a:pt x="35" y="32"/>
                      <a:pt x="31" y="37"/>
                      <a:pt x="31" y="41"/>
                    </a:cubicBezTo>
                    <a:cubicBezTo>
                      <a:pt x="32" y="42"/>
                      <a:pt x="33" y="43"/>
                      <a:pt x="33" y="44"/>
                    </a:cubicBezTo>
                    <a:cubicBezTo>
                      <a:pt x="33" y="45"/>
                      <a:pt x="32" y="46"/>
                      <a:pt x="32" y="47"/>
                    </a:cubicBezTo>
                    <a:cubicBezTo>
                      <a:pt x="32" y="47"/>
                      <a:pt x="33" y="48"/>
                      <a:pt x="33" y="49"/>
                    </a:cubicBezTo>
                    <a:cubicBezTo>
                      <a:pt x="33" y="51"/>
                      <a:pt x="32" y="52"/>
                      <a:pt x="31" y="53"/>
                    </a:cubicBezTo>
                    <a:cubicBezTo>
                      <a:pt x="31" y="53"/>
                      <a:pt x="31" y="54"/>
                      <a:pt x="31" y="54"/>
                    </a:cubicBezTo>
                    <a:cubicBezTo>
                      <a:pt x="31" y="57"/>
                      <a:pt x="29" y="58"/>
                      <a:pt x="27" y="58"/>
                    </a:cubicBezTo>
                    <a:cubicBezTo>
                      <a:pt x="26" y="61"/>
                      <a:pt x="24" y="62"/>
                      <a:pt x="21" y="62"/>
                    </a:cubicBezTo>
                    <a:cubicBezTo>
                      <a:pt x="19" y="62"/>
                      <a:pt x="16" y="61"/>
                      <a:pt x="15" y="58"/>
                    </a:cubicBezTo>
                    <a:cubicBezTo>
                      <a:pt x="13" y="58"/>
                      <a:pt x="11" y="57"/>
                      <a:pt x="11" y="54"/>
                    </a:cubicBezTo>
                    <a:cubicBezTo>
                      <a:pt x="11" y="54"/>
                      <a:pt x="11" y="53"/>
                      <a:pt x="11" y="53"/>
                    </a:cubicBezTo>
                    <a:cubicBezTo>
                      <a:pt x="10" y="52"/>
                      <a:pt x="9" y="51"/>
                      <a:pt x="9" y="49"/>
                    </a:cubicBezTo>
                    <a:cubicBezTo>
                      <a:pt x="9" y="48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37"/>
                      <a:pt x="7" y="32"/>
                      <a:pt x="5" y="29"/>
                    </a:cubicBezTo>
                    <a:cubicBezTo>
                      <a:pt x="2" y="26"/>
                      <a:pt x="0" y="23"/>
                      <a:pt x="0" y="18"/>
                    </a:cubicBezTo>
                    <a:cubicBezTo>
                      <a:pt x="0" y="8"/>
                      <a:pt x="11" y="0"/>
                      <a:pt x="21" y="0"/>
                    </a:cubicBezTo>
                    <a:cubicBezTo>
                      <a:pt x="31" y="0"/>
                      <a:pt x="42" y="8"/>
                      <a:pt x="42" y="18"/>
                    </a:cubicBezTo>
                    <a:cubicBezTo>
                      <a:pt x="42" y="23"/>
                      <a:pt x="40" y="26"/>
                      <a:pt x="37" y="29"/>
                    </a:cubicBezTo>
                    <a:close/>
                    <a:moveTo>
                      <a:pt x="21" y="6"/>
                    </a:moveTo>
                    <a:cubicBezTo>
                      <a:pt x="14" y="6"/>
                      <a:pt x="6" y="10"/>
                      <a:pt x="6" y="18"/>
                    </a:cubicBezTo>
                    <a:cubicBezTo>
                      <a:pt x="6" y="21"/>
                      <a:pt x="7" y="24"/>
                      <a:pt x="8" y="26"/>
                    </a:cubicBezTo>
                    <a:cubicBezTo>
                      <a:pt x="9" y="27"/>
                      <a:pt x="10" y="27"/>
                      <a:pt x="11" y="28"/>
                    </a:cubicBezTo>
                    <a:cubicBezTo>
                      <a:pt x="14" y="32"/>
                      <a:pt x="16" y="36"/>
                      <a:pt x="1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6"/>
                      <a:pt x="28" y="32"/>
                      <a:pt x="31" y="28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5" y="24"/>
                      <a:pt x="36" y="21"/>
                      <a:pt x="36" y="18"/>
                    </a:cubicBezTo>
                    <a:cubicBezTo>
                      <a:pt x="36" y="10"/>
                      <a:pt x="28" y="6"/>
                      <a:pt x="21" y="6"/>
                    </a:cubicBezTo>
                    <a:close/>
                    <a:moveTo>
                      <a:pt x="29" y="20"/>
                    </a:moveTo>
                    <a:cubicBezTo>
                      <a:pt x="28" y="20"/>
                      <a:pt x="27" y="19"/>
                      <a:pt x="27" y="18"/>
                    </a:cubicBezTo>
                    <a:cubicBezTo>
                      <a:pt x="27" y="16"/>
                      <a:pt x="23" y="15"/>
                      <a:pt x="21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3"/>
                      <a:pt x="20" y="12"/>
                      <a:pt x="21" y="12"/>
                    </a:cubicBezTo>
                    <a:cubicBezTo>
                      <a:pt x="25" y="12"/>
                      <a:pt x="30" y="14"/>
                      <a:pt x="30" y="18"/>
                    </a:cubicBezTo>
                    <a:cubicBezTo>
                      <a:pt x="30" y="19"/>
                      <a:pt x="29" y="20"/>
                      <a:pt x="29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36"/>
            <p:cNvGrpSpPr/>
            <p:nvPr/>
          </p:nvGrpSpPr>
          <p:grpSpPr>
            <a:xfrm>
              <a:off x="1273808" y="1220695"/>
              <a:ext cx="2145618" cy="1029419"/>
              <a:chOff x="1721621" y="1734048"/>
              <a:chExt cx="2545580" cy="1372560"/>
            </a:xfrm>
          </p:grpSpPr>
          <p:sp>
            <p:nvSpPr>
              <p:cNvPr id="14" name="TextBox 37"/>
              <p:cNvSpPr txBox="1"/>
              <p:nvPr/>
            </p:nvSpPr>
            <p:spPr>
              <a:xfrm>
                <a:off x="1918379" y="2071688"/>
                <a:ext cx="2348822" cy="1034920"/>
              </a:xfrm>
              <a:prstGeom prst="rect">
                <a:avLst/>
              </a:prstGeom>
              <a:noFill/>
            </p:spPr>
            <p:txBody>
              <a:bodyPr wrap="square" rIns="480000" anchor="t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画布刷新系统</a:t>
                </a:r>
                <a:endPara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endPara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Canvas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在渲染前会更新布局、剪裁、更新图像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Rectangle 38"/>
              <p:cNvSpPr/>
              <p:nvPr/>
            </p:nvSpPr>
            <p:spPr>
              <a:xfrm>
                <a:off x="1721621" y="1734048"/>
                <a:ext cx="2545580" cy="323165"/>
              </a:xfrm>
              <a:prstGeom prst="rect">
                <a:avLst/>
              </a:prstGeom>
            </p:spPr>
            <p:txBody>
              <a:bodyPr wrap="none" lIns="0" tIns="0" rIns="480000" bIns="0" anchor="b" anchorCtr="0">
                <a:normAutofit/>
              </a:bodyPr>
              <a:lstStyle/>
              <a:p>
                <a:pPr algn="r"/>
                <a:r>
                  <a:rPr lang="en-US" altLang="zh-CN" sz="2000" b="1" dirty="0" err="1">
                    <a:solidFill>
                      <a:srgbClr val="019DD5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CanvasUpdateSystem</a:t>
                </a:r>
                <a:endParaRPr lang="zh-CN" altLang="en-US" sz="2000" b="1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42"/>
            <p:cNvGrpSpPr/>
            <p:nvPr/>
          </p:nvGrpSpPr>
          <p:grpSpPr>
            <a:xfrm>
              <a:off x="1089659" y="2763447"/>
              <a:ext cx="2329768" cy="1254090"/>
              <a:chOff x="1503144" y="1734048"/>
              <a:chExt cx="2764057" cy="1672119"/>
            </a:xfrm>
          </p:grpSpPr>
          <p:sp>
            <p:nvSpPr>
              <p:cNvPr id="12" name="TextBox 43"/>
              <p:cNvSpPr txBox="1"/>
              <p:nvPr/>
            </p:nvSpPr>
            <p:spPr>
              <a:xfrm>
                <a:off x="1503144" y="2071687"/>
                <a:ext cx="2764057" cy="1334480"/>
              </a:xfrm>
              <a:prstGeom prst="rect">
                <a:avLst/>
              </a:prstGeom>
              <a:noFill/>
            </p:spPr>
            <p:txBody>
              <a:bodyPr wrap="square" rIns="480000" anchor="t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剪裁与遮罩</a:t>
                </a:r>
                <a:endPara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endPara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在画布刷新时，布局更新后，进行裁剪，基于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Material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完成遮罩，之后再进行图像更新</a:t>
                </a:r>
              </a:p>
            </p:txBody>
          </p:sp>
          <p:sp>
            <p:nvSpPr>
              <p:cNvPr id="13" name="Rectangle 44"/>
              <p:cNvSpPr/>
              <p:nvPr/>
            </p:nvSpPr>
            <p:spPr>
              <a:xfrm>
                <a:off x="2985227" y="1734048"/>
                <a:ext cx="1281974" cy="323165"/>
              </a:xfrm>
              <a:prstGeom prst="rect">
                <a:avLst/>
              </a:prstGeom>
            </p:spPr>
            <p:txBody>
              <a:bodyPr wrap="none" lIns="0" tIns="0" rIns="480000" bIns="0" anchor="b" anchorCtr="0">
                <a:normAutofit/>
              </a:bodyPr>
              <a:lstStyle/>
              <a:p>
                <a:pPr algn="r"/>
                <a:r>
                  <a:rPr lang="en-US" altLang="zh-CN" sz="2000" b="1" dirty="0">
                    <a:solidFill>
                      <a:srgbClr val="019DD5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Mask</a:t>
                </a:r>
                <a:endParaRPr lang="zh-CN" altLang="en-US" sz="2000" b="1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6379757" y="2751073"/>
            <a:ext cx="4940176" cy="3574712"/>
            <a:chOff x="4769577" y="2046387"/>
            <a:chExt cx="3705132" cy="2681034"/>
          </a:xfrm>
        </p:grpSpPr>
        <p:grpSp>
          <p:nvGrpSpPr>
            <p:cNvPr id="23" name="Group 32"/>
            <p:cNvGrpSpPr/>
            <p:nvPr/>
          </p:nvGrpSpPr>
          <p:grpSpPr>
            <a:xfrm>
              <a:off x="4769577" y="2046387"/>
              <a:ext cx="909546" cy="925862"/>
              <a:chOff x="6129344" y="2728516"/>
              <a:chExt cx="1212728" cy="1234483"/>
            </a:xfrm>
          </p:grpSpPr>
          <p:sp>
            <p:nvSpPr>
              <p:cNvPr id="34" name="Rectangle: Diagonal Corners Rounded 21"/>
              <p:cNvSpPr/>
              <p:nvPr/>
            </p:nvSpPr>
            <p:spPr>
              <a:xfrm rot="16200000">
                <a:off x="6118466" y="2739394"/>
                <a:ext cx="1234483" cy="121272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019DD5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5" name="Rectangle: Diagonal Corners Rounded 22"/>
              <p:cNvSpPr/>
              <p:nvPr/>
            </p:nvSpPr>
            <p:spPr>
              <a:xfrm rot="16200000">
                <a:off x="6229698" y="2836404"/>
                <a:ext cx="1034918" cy="101667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019DD5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Freeform: Shape 20"/>
              <p:cNvSpPr>
                <a:spLocks/>
              </p:cNvSpPr>
              <p:nvPr/>
            </p:nvSpPr>
            <p:spPr bwMode="auto">
              <a:xfrm flipH="1">
                <a:off x="6553991" y="3036256"/>
                <a:ext cx="353336" cy="594499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24" y="49"/>
                  </a:cxn>
                  <a:cxn ang="0">
                    <a:pos x="5" y="49"/>
                  </a:cxn>
                  <a:cxn ang="0">
                    <a:pos x="0" y="44"/>
                  </a:cxn>
                  <a:cxn ang="0">
                    <a:pos x="0" y="5"/>
                  </a:cxn>
                  <a:cxn ang="0">
                    <a:pos x="5" y="0"/>
                  </a:cxn>
                  <a:cxn ang="0">
                    <a:pos x="24" y="0"/>
                  </a:cxn>
                  <a:cxn ang="0">
                    <a:pos x="29" y="5"/>
                  </a:cxn>
                  <a:cxn ang="0">
                    <a:pos x="29" y="44"/>
                  </a:cxn>
                  <a:cxn ang="0">
                    <a:pos x="25" y="11"/>
                  </a:cxn>
                  <a:cxn ang="0">
                    <a:pos x="24" y="10"/>
                  </a:cxn>
                  <a:cxn ang="0">
                    <a:pos x="5" y="10"/>
                  </a:cxn>
                  <a:cxn ang="0">
                    <a:pos x="3" y="11"/>
                  </a:cxn>
                  <a:cxn ang="0">
                    <a:pos x="3" y="38"/>
                  </a:cxn>
                  <a:cxn ang="0">
                    <a:pos x="5" y="39"/>
                  </a:cxn>
                  <a:cxn ang="0">
                    <a:pos x="24" y="39"/>
                  </a:cxn>
                  <a:cxn ang="0">
                    <a:pos x="25" y="38"/>
                  </a:cxn>
                  <a:cxn ang="0">
                    <a:pos x="25" y="11"/>
                  </a:cxn>
                  <a:cxn ang="0">
                    <a:pos x="17" y="5"/>
                  </a:cxn>
                  <a:cxn ang="0">
                    <a:pos x="11" y="5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7" y="6"/>
                  </a:cxn>
                  <a:cxn ang="0">
                    <a:pos x="18" y="6"/>
                  </a:cxn>
                  <a:cxn ang="0">
                    <a:pos x="17" y="5"/>
                  </a:cxn>
                  <a:cxn ang="0">
                    <a:pos x="14" y="41"/>
                  </a:cxn>
                  <a:cxn ang="0">
                    <a:pos x="11" y="44"/>
                  </a:cxn>
                  <a:cxn ang="0">
                    <a:pos x="14" y="47"/>
                  </a:cxn>
                  <a:cxn ang="0">
                    <a:pos x="17" y="44"/>
                  </a:cxn>
                  <a:cxn ang="0">
                    <a:pos x="14" y="41"/>
                  </a:cxn>
                </a:cxnLst>
                <a:rect l="0" t="0" r="r" b="b"/>
                <a:pathLst>
                  <a:path w="29" h="49">
                    <a:moveTo>
                      <a:pt x="29" y="44"/>
                    </a:moveTo>
                    <a:cubicBezTo>
                      <a:pt x="29" y="47"/>
                      <a:pt x="27" y="49"/>
                      <a:pt x="24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2" y="49"/>
                      <a:pt x="0" y="47"/>
                      <a:pt x="0" y="4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9" y="3"/>
                      <a:pt x="29" y="5"/>
                    </a:cubicBezTo>
                    <a:lnTo>
                      <a:pt x="29" y="44"/>
                    </a:lnTo>
                    <a:close/>
                    <a:moveTo>
                      <a:pt x="25" y="11"/>
                    </a:moveTo>
                    <a:cubicBezTo>
                      <a:pt x="25" y="11"/>
                      <a:pt x="25" y="10"/>
                      <a:pt x="2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1"/>
                      <a:pt x="3" y="11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9"/>
                      <a:pt x="4" y="39"/>
                      <a:pt x="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5" y="39"/>
                      <a:pt x="25" y="39"/>
                      <a:pt x="25" y="38"/>
                    </a:cubicBezTo>
                    <a:lnTo>
                      <a:pt x="25" y="11"/>
                    </a:lnTo>
                    <a:close/>
                    <a:moveTo>
                      <a:pt x="17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5"/>
                      <a:pt x="17" y="5"/>
                    </a:cubicBezTo>
                    <a:close/>
                    <a:moveTo>
                      <a:pt x="14" y="41"/>
                    </a:moveTo>
                    <a:cubicBezTo>
                      <a:pt x="13" y="41"/>
                      <a:pt x="11" y="42"/>
                      <a:pt x="11" y="44"/>
                    </a:cubicBezTo>
                    <a:cubicBezTo>
                      <a:pt x="11" y="46"/>
                      <a:pt x="13" y="47"/>
                      <a:pt x="14" y="47"/>
                    </a:cubicBezTo>
                    <a:cubicBezTo>
                      <a:pt x="16" y="47"/>
                      <a:pt x="17" y="46"/>
                      <a:pt x="17" y="44"/>
                    </a:cubicBezTo>
                    <a:cubicBezTo>
                      <a:pt x="17" y="42"/>
                      <a:pt x="16" y="41"/>
                      <a:pt x="14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35"/>
            <p:cNvGrpSpPr/>
            <p:nvPr/>
          </p:nvGrpSpPr>
          <p:grpSpPr>
            <a:xfrm>
              <a:off x="4769577" y="3582005"/>
              <a:ext cx="909546" cy="925862"/>
              <a:chOff x="6130074" y="4776007"/>
              <a:chExt cx="1212728" cy="1234483"/>
            </a:xfrm>
          </p:grpSpPr>
          <p:sp>
            <p:nvSpPr>
              <p:cNvPr id="31" name="Rectangle: Diagonal Corners Rounded 30"/>
              <p:cNvSpPr/>
              <p:nvPr/>
            </p:nvSpPr>
            <p:spPr>
              <a:xfrm rot="16200000">
                <a:off x="6119196" y="4786885"/>
                <a:ext cx="1234483" cy="121272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019DD5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Rectangle: Diagonal Corners Rounded 31"/>
              <p:cNvSpPr/>
              <p:nvPr/>
            </p:nvSpPr>
            <p:spPr>
              <a:xfrm rot="16200000">
                <a:off x="6230428" y="4883895"/>
                <a:ext cx="1034918" cy="101667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019DD5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3" name="Freeform: Shape 29"/>
              <p:cNvSpPr>
                <a:spLocks/>
              </p:cNvSpPr>
              <p:nvPr/>
            </p:nvSpPr>
            <p:spPr bwMode="auto">
              <a:xfrm>
                <a:off x="6453196" y="5193592"/>
                <a:ext cx="587920" cy="389587"/>
              </a:xfrm>
              <a:custGeom>
                <a:avLst/>
                <a:gdLst/>
                <a:ahLst/>
                <a:cxnLst>
                  <a:cxn ang="0">
                    <a:pos x="77" y="43"/>
                  </a:cxn>
                  <a:cxn ang="0">
                    <a:pos x="77" y="47"/>
                  </a:cxn>
                  <a:cxn ang="0">
                    <a:pos x="70" y="51"/>
                  </a:cxn>
                  <a:cxn ang="0">
                    <a:pos x="6" y="51"/>
                  </a:cxn>
                  <a:cxn ang="0">
                    <a:pos x="0" y="47"/>
                  </a:cxn>
                  <a:cxn ang="0">
                    <a:pos x="0" y="43"/>
                  </a:cxn>
                  <a:cxn ang="0">
                    <a:pos x="6" y="43"/>
                  </a:cxn>
                  <a:cxn ang="0">
                    <a:pos x="70" y="43"/>
                  </a:cxn>
                  <a:cxn ang="0">
                    <a:pos x="77" y="43"/>
                  </a:cxn>
                  <a:cxn ang="0">
                    <a:pos x="10" y="34"/>
                  </a:cxn>
                  <a:cxn ang="0">
                    <a:pos x="10" y="6"/>
                  </a:cxn>
                  <a:cxn ang="0">
                    <a:pos x="16" y="0"/>
                  </a:cxn>
                  <a:cxn ang="0">
                    <a:pos x="60" y="0"/>
                  </a:cxn>
                  <a:cxn ang="0">
                    <a:pos x="67" y="6"/>
                  </a:cxn>
                  <a:cxn ang="0">
                    <a:pos x="67" y="34"/>
                  </a:cxn>
                  <a:cxn ang="0">
                    <a:pos x="60" y="41"/>
                  </a:cxn>
                  <a:cxn ang="0">
                    <a:pos x="16" y="41"/>
                  </a:cxn>
                  <a:cxn ang="0">
                    <a:pos x="10" y="34"/>
                  </a:cxn>
                  <a:cxn ang="0">
                    <a:pos x="15" y="34"/>
                  </a:cxn>
                  <a:cxn ang="0">
                    <a:pos x="16" y="36"/>
                  </a:cxn>
                  <a:cxn ang="0">
                    <a:pos x="60" y="36"/>
                  </a:cxn>
                  <a:cxn ang="0">
                    <a:pos x="61" y="34"/>
                  </a:cxn>
                  <a:cxn ang="0">
                    <a:pos x="61" y="6"/>
                  </a:cxn>
                  <a:cxn ang="0">
                    <a:pos x="60" y="5"/>
                  </a:cxn>
                  <a:cxn ang="0">
                    <a:pos x="16" y="5"/>
                  </a:cxn>
                  <a:cxn ang="0">
                    <a:pos x="15" y="6"/>
                  </a:cxn>
                  <a:cxn ang="0">
                    <a:pos x="15" y="34"/>
                  </a:cxn>
                  <a:cxn ang="0">
                    <a:pos x="42" y="47"/>
                  </a:cxn>
                  <a:cxn ang="0">
                    <a:pos x="42" y="46"/>
                  </a:cxn>
                  <a:cxn ang="0">
                    <a:pos x="35" y="46"/>
                  </a:cxn>
                  <a:cxn ang="0">
                    <a:pos x="34" y="47"/>
                  </a:cxn>
                  <a:cxn ang="0">
                    <a:pos x="35" y="47"/>
                  </a:cxn>
                  <a:cxn ang="0">
                    <a:pos x="42" y="47"/>
                  </a:cxn>
                  <a:cxn ang="0">
                    <a:pos x="42" y="47"/>
                  </a:cxn>
                </a:cxnLst>
                <a:rect l="0" t="0" r="r" b="b"/>
                <a:pathLst>
                  <a:path w="77" h="51">
                    <a:moveTo>
                      <a:pt x="77" y="43"/>
                    </a:moveTo>
                    <a:cubicBezTo>
                      <a:pt x="77" y="47"/>
                      <a:pt x="77" y="47"/>
                      <a:pt x="77" y="47"/>
                    </a:cubicBezTo>
                    <a:cubicBezTo>
                      <a:pt x="77" y="49"/>
                      <a:pt x="74" y="51"/>
                      <a:pt x="70" y="51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49"/>
                      <a:pt x="0" y="4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70" y="43"/>
                      <a:pt x="70" y="43"/>
                      <a:pt x="70" y="43"/>
                    </a:cubicBezTo>
                    <a:lnTo>
                      <a:pt x="77" y="43"/>
                    </a:lnTo>
                    <a:close/>
                    <a:moveTo>
                      <a:pt x="10" y="34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2"/>
                      <a:pt x="13" y="0"/>
                      <a:pt x="16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4" y="0"/>
                      <a:pt x="67" y="2"/>
                      <a:pt x="67" y="6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8"/>
                      <a:pt x="64" y="41"/>
                      <a:pt x="60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0" y="38"/>
                      <a:pt x="10" y="34"/>
                    </a:cubicBezTo>
                    <a:close/>
                    <a:moveTo>
                      <a:pt x="15" y="34"/>
                    </a:moveTo>
                    <a:cubicBezTo>
                      <a:pt x="15" y="35"/>
                      <a:pt x="16" y="36"/>
                      <a:pt x="16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6"/>
                      <a:pt x="61" y="35"/>
                      <a:pt x="61" y="34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1" y="5"/>
                      <a:pt x="61" y="5"/>
                      <a:pt x="6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lnTo>
                      <a:pt x="15" y="34"/>
                    </a:lnTo>
                    <a:close/>
                    <a:moveTo>
                      <a:pt x="42" y="47"/>
                    </a:moveTo>
                    <a:cubicBezTo>
                      <a:pt x="42" y="46"/>
                      <a:pt x="42" y="46"/>
                      <a:pt x="42" y="46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35" y="46"/>
                      <a:pt x="34" y="46"/>
                      <a:pt x="34" y="47"/>
                    </a:cubicBezTo>
                    <a:cubicBezTo>
                      <a:pt x="34" y="47"/>
                      <a:pt x="35" y="47"/>
                      <a:pt x="35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Group 39"/>
            <p:cNvGrpSpPr/>
            <p:nvPr/>
          </p:nvGrpSpPr>
          <p:grpSpPr>
            <a:xfrm>
              <a:off x="5679123" y="2173240"/>
              <a:ext cx="2344737" cy="1168236"/>
              <a:chOff x="7996807" y="1734930"/>
              <a:chExt cx="2793890" cy="1557650"/>
            </a:xfrm>
          </p:grpSpPr>
          <p:sp>
            <p:nvSpPr>
              <p:cNvPr id="29" name="TextBox 40"/>
              <p:cNvSpPr txBox="1"/>
              <p:nvPr/>
            </p:nvSpPr>
            <p:spPr>
              <a:xfrm>
                <a:off x="7996807" y="2058095"/>
                <a:ext cx="2793890" cy="1234485"/>
              </a:xfrm>
              <a:prstGeom prst="rect">
                <a:avLst/>
              </a:prstGeom>
              <a:noFill/>
            </p:spPr>
            <p:txBody>
              <a:bodyPr wrap="square" lIns="480000" rIns="288000" anchor="t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图像绘制系统</a:t>
                </a:r>
                <a:endPara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对布局、图像进行重建，并将结果传递给</a:t>
                </a:r>
                <a:r>
                  <a:rPr lang="en-US" altLang="zh-CN" sz="1400" dirty="0" err="1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CanvasRenderer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做进一步渲染</a:t>
                </a:r>
              </a:p>
            </p:txBody>
          </p:sp>
          <p:sp>
            <p:nvSpPr>
              <p:cNvPr id="30" name="Rectangle 41"/>
              <p:cNvSpPr/>
              <p:nvPr/>
            </p:nvSpPr>
            <p:spPr>
              <a:xfrm>
                <a:off x="7996808" y="1734930"/>
                <a:ext cx="1482456" cy="323165"/>
              </a:xfrm>
              <a:prstGeom prst="rect">
                <a:avLst/>
              </a:prstGeom>
            </p:spPr>
            <p:txBody>
              <a:bodyPr wrap="none" lIns="480000" tIns="0" rIns="288000" bIns="0" anchor="ctr" anchorCtr="0">
                <a:normAutofit/>
              </a:bodyPr>
              <a:lstStyle/>
              <a:p>
                <a:r>
                  <a:rPr lang="en-US" altLang="zh-CN" sz="2000" b="1" dirty="0">
                    <a:solidFill>
                      <a:srgbClr val="019DD5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Graphic</a:t>
                </a:r>
                <a:endParaRPr lang="zh-CN" altLang="en-US" sz="2000" b="1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Group 45"/>
            <p:cNvGrpSpPr/>
            <p:nvPr/>
          </p:nvGrpSpPr>
          <p:grpSpPr>
            <a:xfrm>
              <a:off x="5679123" y="3708858"/>
              <a:ext cx="2795586" cy="1018563"/>
              <a:chOff x="7996808" y="1734930"/>
              <a:chExt cx="3331103" cy="1358085"/>
            </a:xfrm>
          </p:grpSpPr>
          <p:sp>
            <p:nvSpPr>
              <p:cNvPr id="27" name="TextBox 46"/>
              <p:cNvSpPr txBox="1"/>
              <p:nvPr/>
            </p:nvSpPr>
            <p:spPr>
              <a:xfrm>
                <a:off x="7996808" y="2058095"/>
                <a:ext cx="3331103" cy="1034920"/>
              </a:xfrm>
              <a:prstGeom prst="rect">
                <a:avLst/>
              </a:prstGeom>
              <a:noFill/>
            </p:spPr>
            <p:txBody>
              <a:bodyPr wrap="square" lIns="480000" rIns="288000" anchor="t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布局系统</a:t>
                </a:r>
                <a:endPara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当布局改变后，会标记自身，纳入到重建队列中参与下一轮的布局重建</a:t>
                </a:r>
              </a:p>
            </p:txBody>
          </p:sp>
          <p:sp>
            <p:nvSpPr>
              <p:cNvPr id="28" name="Rectangle 47"/>
              <p:cNvSpPr/>
              <p:nvPr/>
            </p:nvSpPr>
            <p:spPr>
              <a:xfrm>
                <a:off x="7996808" y="1734930"/>
                <a:ext cx="1482456" cy="323165"/>
              </a:xfrm>
              <a:prstGeom prst="rect">
                <a:avLst/>
              </a:prstGeom>
            </p:spPr>
            <p:txBody>
              <a:bodyPr wrap="none" lIns="480000" tIns="0" rIns="288000" bIns="0" anchor="ctr" anchorCtr="0">
                <a:normAutofit/>
              </a:bodyPr>
              <a:lstStyle/>
              <a:p>
                <a:r>
                  <a:rPr lang="en-US" altLang="zh-CN" sz="2000" b="1" dirty="0">
                    <a:solidFill>
                      <a:srgbClr val="019DD5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Layout</a:t>
                </a:r>
                <a:endParaRPr lang="zh-CN" altLang="en-US" sz="2000" b="1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1546131" y="367585"/>
            <a:ext cx="280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UGUI Graphic</a:t>
            </a:r>
            <a:endParaRPr lang="zh-CN" altLang="en-US" sz="2800" b="1" spc="300" dirty="0">
              <a:solidFill>
                <a:srgbClr val="019DD5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500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6095978" y="1552668"/>
            <a:ext cx="6096003" cy="5305332"/>
            <a:chOff x="-1" y="1200"/>
            <a:chExt cx="6096003" cy="5305332"/>
          </a:xfrm>
        </p:grpSpPr>
        <p:sp>
          <p:nvSpPr>
            <p:cNvPr id="26" name="任意多边形 25"/>
            <p:cNvSpPr/>
            <p:nvPr/>
          </p:nvSpPr>
          <p:spPr>
            <a:xfrm>
              <a:off x="0" y="1200"/>
              <a:ext cx="6096002" cy="3491426"/>
            </a:xfrm>
            <a:custGeom>
              <a:avLst/>
              <a:gdLst>
                <a:gd name="connsiteX0" fmla="*/ 6096002 w 6096002"/>
                <a:gd name="connsiteY0" fmla="*/ 0 h 3491426"/>
                <a:gd name="connsiteX1" fmla="*/ 6096002 w 6096002"/>
                <a:gd name="connsiteY1" fmla="*/ 1745713 h 3491426"/>
                <a:gd name="connsiteX2" fmla="*/ 2 w 6096002"/>
                <a:gd name="connsiteY2" fmla="*/ 3491426 h 3491426"/>
                <a:gd name="connsiteX3" fmla="*/ 0 w 6096002"/>
                <a:gd name="connsiteY3" fmla="*/ 3491426 h 3491426"/>
                <a:gd name="connsiteX4" fmla="*/ 0 w 6096002"/>
                <a:gd name="connsiteY4" fmla="*/ 1745713 h 3491426"/>
                <a:gd name="connsiteX5" fmla="*/ 2 w 6096002"/>
                <a:gd name="connsiteY5" fmla="*/ 1745713 h 3491426"/>
                <a:gd name="connsiteX6" fmla="*/ 6096002 w 6096002"/>
                <a:gd name="connsiteY6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2" h="3491426">
                  <a:moveTo>
                    <a:pt x="6096002" y="0"/>
                  </a:moveTo>
                  <a:lnTo>
                    <a:pt x="6096002" y="1745713"/>
                  </a:lnTo>
                  <a:lnTo>
                    <a:pt x="2" y="3491426"/>
                  </a:lnTo>
                  <a:lnTo>
                    <a:pt x="0" y="3491426"/>
                  </a:lnTo>
                  <a:lnTo>
                    <a:pt x="0" y="1745713"/>
                  </a:lnTo>
                  <a:lnTo>
                    <a:pt x="2" y="1745713"/>
                  </a:lnTo>
                  <a:lnTo>
                    <a:pt x="60960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-1" y="1815106"/>
              <a:ext cx="6095998" cy="3491426"/>
            </a:xfrm>
            <a:custGeom>
              <a:avLst/>
              <a:gdLst>
                <a:gd name="connsiteX0" fmla="*/ 0 w 6095998"/>
                <a:gd name="connsiteY0" fmla="*/ 0 h 3491426"/>
                <a:gd name="connsiteX1" fmla="*/ 6095998 w 6095998"/>
                <a:gd name="connsiteY1" fmla="*/ 1745713 h 3491426"/>
                <a:gd name="connsiteX2" fmla="*/ 6095998 w 6095998"/>
                <a:gd name="connsiteY2" fmla="*/ 3491426 h 3491426"/>
                <a:gd name="connsiteX3" fmla="*/ 0 w 6095998"/>
                <a:gd name="connsiteY3" fmla="*/ 1745713 h 3491426"/>
                <a:gd name="connsiteX4" fmla="*/ 0 w 6095998"/>
                <a:gd name="connsiteY4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8" h="3491426">
                  <a:moveTo>
                    <a:pt x="0" y="0"/>
                  </a:moveTo>
                  <a:lnTo>
                    <a:pt x="6095998" y="1745713"/>
                  </a:lnTo>
                  <a:lnTo>
                    <a:pt x="6095998" y="3491426"/>
                  </a:lnTo>
                  <a:lnTo>
                    <a:pt x="0" y="1745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-20" y="0"/>
            <a:ext cx="6096004" cy="5305333"/>
            <a:chOff x="6095995" y="1576265"/>
            <a:chExt cx="6096004" cy="5305333"/>
          </a:xfrm>
        </p:grpSpPr>
        <p:sp>
          <p:nvSpPr>
            <p:cNvPr id="22" name="任意多边形 21"/>
            <p:cNvSpPr/>
            <p:nvPr/>
          </p:nvSpPr>
          <p:spPr>
            <a:xfrm>
              <a:off x="6095997" y="3390172"/>
              <a:ext cx="6096002" cy="3491426"/>
            </a:xfrm>
            <a:custGeom>
              <a:avLst/>
              <a:gdLst>
                <a:gd name="connsiteX0" fmla="*/ 6096002 w 6096002"/>
                <a:gd name="connsiteY0" fmla="*/ 0 h 3491426"/>
                <a:gd name="connsiteX1" fmla="*/ 6096002 w 6096002"/>
                <a:gd name="connsiteY1" fmla="*/ 1745713 h 3491426"/>
                <a:gd name="connsiteX2" fmla="*/ 2 w 6096002"/>
                <a:gd name="connsiteY2" fmla="*/ 3491426 h 3491426"/>
                <a:gd name="connsiteX3" fmla="*/ 0 w 6096002"/>
                <a:gd name="connsiteY3" fmla="*/ 3491426 h 3491426"/>
                <a:gd name="connsiteX4" fmla="*/ 0 w 6096002"/>
                <a:gd name="connsiteY4" fmla="*/ 1745713 h 3491426"/>
                <a:gd name="connsiteX5" fmla="*/ 2 w 6096002"/>
                <a:gd name="connsiteY5" fmla="*/ 1745713 h 3491426"/>
                <a:gd name="connsiteX6" fmla="*/ 6096002 w 6096002"/>
                <a:gd name="connsiteY6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2" h="3491426">
                  <a:moveTo>
                    <a:pt x="6096002" y="0"/>
                  </a:moveTo>
                  <a:lnTo>
                    <a:pt x="6096002" y="1745713"/>
                  </a:lnTo>
                  <a:lnTo>
                    <a:pt x="2" y="3491426"/>
                  </a:lnTo>
                  <a:lnTo>
                    <a:pt x="0" y="3491426"/>
                  </a:lnTo>
                  <a:lnTo>
                    <a:pt x="0" y="1745713"/>
                  </a:lnTo>
                  <a:lnTo>
                    <a:pt x="2" y="1745713"/>
                  </a:lnTo>
                  <a:lnTo>
                    <a:pt x="609600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6095995" y="1576265"/>
              <a:ext cx="6095998" cy="3491426"/>
            </a:xfrm>
            <a:custGeom>
              <a:avLst/>
              <a:gdLst>
                <a:gd name="connsiteX0" fmla="*/ 0 w 6095998"/>
                <a:gd name="connsiteY0" fmla="*/ 0 h 3491426"/>
                <a:gd name="connsiteX1" fmla="*/ 6095998 w 6095998"/>
                <a:gd name="connsiteY1" fmla="*/ 1745713 h 3491426"/>
                <a:gd name="connsiteX2" fmla="*/ 6095998 w 6095998"/>
                <a:gd name="connsiteY2" fmla="*/ 3491426 h 3491426"/>
                <a:gd name="connsiteX3" fmla="*/ 0 w 6095998"/>
                <a:gd name="connsiteY3" fmla="*/ 1745713 h 3491426"/>
                <a:gd name="connsiteX4" fmla="*/ 0 w 6095998"/>
                <a:gd name="connsiteY4" fmla="*/ 0 h 349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8" h="3491426">
                  <a:moveTo>
                    <a:pt x="0" y="0"/>
                  </a:moveTo>
                  <a:lnTo>
                    <a:pt x="6095998" y="1745713"/>
                  </a:lnTo>
                  <a:lnTo>
                    <a:pt x="6095998" y="3491426"/>
                  </a:lnTo>
                  <a:lnTo>
                    <a:pt x="0" y="1745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639120" y="-49309"/>
            <a:ext cx="6695380" cy="6695380"/>
            <a:chOff x="2843551" y="155122"/>
            <a:chExt cx="6286518" cy="6286518"/>
          </a:xfrm>
        </p:grpSpPr>
        <p:sp>
          <p:nvSpPr>
            <p:cNvPr id="49" name="椭圆 48"/>
            <p:cNvSpPr/>
            <p:nvPr/>
          </p:nvSpPr>
          <p:spPr>
            <a:xfrm>
              <a:off x="3613728" y="1042144"/>
              <a:ext cx="4746164" cy="4746164"/>
            </a:xfrm>
            <a:prstGeom prst="ellipse">
              <a:avLst/>
            </a:prstGeom>
            <a:solidFill>
              <a:schemeClr val="bg1">
                <a:alpha val="51000"/>
              </a:schemeClr>
            </a:solidFill>
            <a:ln w="38100">
              <a:gradFill>
                <a:gsLst>
                  <a:gs pos="0">
                    <a:srgbClr val="63D4FE">
                      <a:alpha val="0"/>
                    </a:srgbClr>
                  </a:gs>
                  <a:gs pos="100000">
                    <a:srgbClr val="019DD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843551" y="155122"/>
              <a:ext cx="6286518" cy="6286518"/>
            </a:xfrm>
            <a:prstGeom prst="ellipse">
              <a:avLst/>
            </a:prstGeom>
            <a:noFill/>
            <a:ln>
              <a:gradFill flip="none" rotWithShape="1">
                <a:gsLst>
                  <a:gs pos="17000">
                    <a:srgbClr val="63D4FE">
                      <a:alpha val="0"/>
                    </a:srgbClr>
                  </a:gs>
                  <a:gs pos="52000">
                    <a:srgbClr val="019DD5">
                      <a:alpha val="31000"/>
                    </a:srgbClr>
                  </a:gs>
                </a:gsLst>
                <a:lin ang="81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208241" y="519812"/>
              <a:ext cx="5557138" cy="5557138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rgbClr val="63D4FE">
                      <a:alpha val="0"/>
                    </a:srgbClr>
                  </a:gs>
                  <a:gs pos="23000">
                    <a:srgbClr val="019DD5">
                      <a:alpha val="31000"/>
                    </a:srgbClr>
                  </a:gs>
                </a:gsLst>
                <a:lin ang="0" scaled="0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3" name="圆角矩形 52"/>
          <p:cNvSpPr/>
          <p:nvPr/>
        </p:nvSpPr>
        <p:spPr>
          <a:xfrm>
            <a:off x="2283362" y="2826000"/>
            <a:ext cx="7406896" cy="1104599"/>
          </a:xfrm>
          <a:prstGeom prst="roundRect">
            <a:avLst>
              <a:gd name="adj" fmla="val 50000"/>
            </a:avLst>
          </a:prstGeom>
          <a:solidFill>
            <a:srgbClr val="019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H" panose="00020600040101010101" pitchFamily="18" charset="-122"/>
                <a:sym typeface="+mn-lt"/>
              </a:rPr>
              <a:t>UGUI 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H" panose="00020600040101010101" pitchFamily="18" charset="-122"/>
                <a:sym typeface="+mn-lt"/>
              </a:rPr>
              <a:t>工作原理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088255" y="999047"/>
            <a:ext cx="1705434" cy="1465156"/>
            <a:chOff x="4390560" y="48558"/>
            <a:chExt cx="1705434" cy="1465156"/>
          </a:xfrm>
        </p:grpSpPr>
        <p:sp>
          <p:nvSpPr>
            <p:cNvPr id="28" name="任意多边形 27"/>
            <p:cNvSpPr/>
            <p:nvPr/>
          </p:nvSpPr>
          <p:spPr>
            <a:xfrm>
              <a:off x="4390560" y="48558"/>
              <a:ext cx="1705434" cy="1465156"/>
            </a:xfrm>
            <a:custGeom>
              <a:avLst/>
              <a:gdLst>
                <a:gd name="connsiteX0" fmla="*/ 1705434 w 1705434"/>
                <a:gd name="connsiteY0" fmla="*/ 0 h 1465156"/>
                <a:gd name="connsiteX1" fmla="*/ 1705434 w 1705434"/>
                <a:gd name="connsiteY1" fmla="*/ 976771 h 1465156"/>
                <a:gd name="connsiteX2" fmla="*/ 1 w 1705434"/>
                <a:gd name="connsiteY2" fmla="*/ 1465156 h 1465156"/>
                <a:gd name="connsiteX3" fmla="*/ 0 w 1705434"/>
                <a:gd name="connsiteY3" fmla="*/ 1465156 h 1465156"/>
                <a:gd name="connsiteX4" fmla="*/ 0 w 1705434"/>
                <a:gd name="connsiteY4" fmla="*/ 488385 h 1465156"/>
                <a:gd name="connsiteX5" fmla="*/ 1 w 1705434"/>
                <a:gd name="connsiteY5" fmla="*/ 488385 h 1465156"/>
                <a:gd name="connsiteX6" fmla="*/ 1705434 w 1705434"/>
                <a:gd name="connsiteY6" fmla="*/ 0 h 146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5434" h="1465156">
                  <a:moveTo>
                    <a:pt x="1705434" y="0"/>
                  </a:moveTo>
                  <a:lnTo>
                    <a:pt x="1705434" y="976771"/>
                  </a:lnTo>
                  <a:lnTo>
                    <a:pt x="1" y="1465156"/>
                  </a:lnTo>
                  <a:lnTo>
                    <a:pt x="0" y="1465156"/>
                  </a:lnTo>
                  <a:lnTo>
                    <a:pt x="0" y="488385"/>
                  </a:lnTo>
                  <a:lnTo>
                    <a:pt x="1" y="488385"/>
                  </a:lnTo>
                  <a:lnTo>
                    <a:pt x="1705434" y="0"/>
                  </a:ln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808554" y="277572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1841087" lon="19943315" rev="107709"/>
                </a:camera>
                <a:lightRig rig="threePt" dir="t"/>
              </a:scene3d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阿里巴巴普惠体 H" panose="00020600040101010101" pitchFamily="18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H" panose="00020600040101010101" pitchFamily="18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862735" y="4228305"/>
            <a:ext cx="4248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UGUI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的事件处理、图像与布局重建、画布刷新原理</a:t>
            </a:r>
          </a:p>
        </p:txBody>
      </p:sp>
    </p:spTree>
    <p:extLst>
      <p:ext uri="{BB962C8B-B14F-4D97-AF65-F5344CB8AC3E}">
        <p14:creationId xmlns:p14="http://schemas.microsoft.com/office/powerpoint/2010/main" val="391137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93552" y="2340199"/>
            <a:ext cx="4981084" cy="4632646"/>
            <a:chOff x="3593552" y="2340199"/>
            <a:chExt cx="4981084" cy="4632646"/>
          </a:xfrm>
        </p:grpSpPr>
        <p:sp>
          <p:nvSpPr>
            <p:cNvPr id="7" name="Block Arc 85"/>
            <p:cNvSpPr/>
            <p:nvPr/>
          </p:nvSpPr>
          <p:spPr>
            <a:xfrm>
              <a:off x="3946009" y="2696677"/>
              <a:ext cx="4276170" cy="4276168"/>
            </a:xfrm>
            <a:prstGeom prst="blockArc">
              <a:avLst>
                <a:gd name="adj1" fmla="val 10774914"/>
                <a:gd name="adj2" fmla="val 16220732"/>
                <a:gd name="adj3" fmla="val 828"/>
              </a:avLst>
            </a:prstGeom>
            <a:solidFill>
              <a:srgbClr val="386593"/>
            </a:solidFill>
            <a:ln>
              <a:solidFill>
                <a:srgbClr val="386593"/>
              </a:solidFill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8" name="Block Arc 88"/>
            <p:cNvSpPr/>
            <p:nvPr/>
          </p:nvSpPr>
          <p:spPr>
            <a:xfrm>
              <a:off x="3946009" y="2696677"/>
              <a:ext cx="4276170" cy="4276168"/>
            </a:xfrm>
            <a:prstGeom prst="blockArc">
              <a:avLst>
                <a:gd name="adj1" fmla="val 16200000"/>
                <a:gd name="adj2" fmla="val 21589641"/>
                <a:gd name="adj3" fmla="val 799"/>
              </a:avLst>
            </a:prstGeom>
            <a:solidFill>
              <a:sysClr val="window" lastClr="FFFFFF">
                <a:lumMod val="65000"/>
              </a:sysClr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9" name="Freeform 45"/>
            <p:cNvSpPr>
              <a:spLocks/>
            </p:cNvSpPr>
            <p:nvPr/>
          </p:nvSpPr>
          <p:spPr bwMode="auto">
            <a:xfrm>
              <a:off x="4772211" y="5709800"/>
              <a:ext cx="845013" cy="853463"/>
            </a:xfrm>
            <a:custGeom>
              <a:avLst/>
              <a:gdLst/>
              <a:ahLst/>
              <a:cxnLst>
                <a:cxn ang="0">
                  <a:pos x="380" y="353"/>
                </a:cxn>
                <a:cxn ang="0">
                  <a:pos x="95" y="90"/>
                </a:cxn>
                <a:cxn ang="0">
                  <a:pos x="380" y="353"/>
                </a:cxn>
              </a:cxnLst>
              <a:rect l="0" t="0" r="r" b="b"/>
              <a:pathLst>
                <a:path w="467" h="472">
                  <a:moveTo>
                    <a:pt x="380" y="353"/>
                  </a:moveTo>
                  <a:cubicBezTo>
                    <a:pt x="467" y="241"/>
                    <a:pt x="165" y="0"/>
                    <a:pt x="95" y="90"/>
                  </a:cubicBezTo>
                  <a:cubicBezTo>
                    <a:pt x="0" y="212"/>
                    <a:pt x="286" y="472"/>
                    <a:pt x="380" y="353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0" name="Freeform 46"/>
            <p:cNvSpPr>
              <a:spLocks/>
            </p:cNvSpPr>
            <p:nvPr/>
          </p:nvSpPr>
          <p:spPr bwMode="auto">
            <a:xfrm>
              <a:off x="4867275" y="5650649"/>
              <a:ext cx="783750" cy="792200"/>
            </a:xfrm>
            <a:custGeom>
              <a:avLst/>
              <a:gdLst/>
              <a:ahLst/>
              <a:cxnLst>
                <a:cxn ang="0">
                  <a:pos x="353" y="327"/>
                </a:cxn>
                <a:cxn ang="0">
                  <a:pos x="88" y="83"/>
                </a:cxn>
                <a:cxn ang="0">
                  <a:pos x="353" y="327"/>
                </a:cxn>
              </a:cxnLst>
              <a:rect l="0" t="0" r="r" b="b"/>
              <a:pathLst>
                <a:path w="433" h="438">
                  <a:moveTo>
                    <a:pt x="353" y="327"/>
                  </a:moveTo>
                  <a:cubicBezTo>
                    <a:pt x="433" y="224"/>
                    <a:pt x="153" y="0"/>
                    <a:pt x="88" y="83"/>
                  </a:cubicBezTo>
                  <a:cubicBezTo>
                    <a:pt x="0" y="197"/>
                    <a:pt x="266" y="438"/>
                    <a:pt x="353" y="327"/>
                  </a:cubicBez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Freeform 47"/>
            <p:cNvSpPr>
              <a:spLocks/>
            </p:cNvSpPr>
            <p:nvPr/>
          </p:nvSpPr>
          <p:spPr bwMode="auto">
            <a:xfrm>
              <a:off x="4694048" y="5663324"/>
              <a:ext cx="916839" cy="1068942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304"/>
                </a:cxn>
                <a:cxn ang="0">
                  <a:pos x="23" y="506"/>
                </a:cxn>
                <a:cxn ang="0">
                  <a:pos x="194" y="488"/>
                </a:cxn>
                <a:cxn ang="0">
                  <a:pos x="434" y="180"/>
                </a:cxn>
                <a:cxn ang="0">
                  <a:pos x="238" y="0"/>
                </a:cxn>
              </a:cxnLst>
              <a:rect l="0" t="0" r="r" b="b"/>
              <a:pathLst>
                <a:path w="434" h="506">
                  <a:moveTo>
                    <a:pt x="238" y="0"/>
                  </a:moveTo>
                  <a:lnTo>
                    <a:pt x="0" y="304"/>
                  </a:lnTo>
                  <a:lnTo>
                    <a:pt x="23" y="506"/>
                  </a:lnTo>
                  <a:lnTo>
                    <a:pt x="194" y="488"/>
                  </a:lnTo>
                  <a:lnTo>
                    <a:pt x="434" y="18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2" name="Freeform 48"/>
            <p:cNvSpPr>
              <a:spLocks/>
            </p:cNvSpPr>
            <p:nvPr/>
          </p:nvSpPr>
          <p:spPr bwMode="auto">
            <a:xfrm>
              <a:off x="4694048" y="5663324"/>
              <a:ext cx="927403" cy="752062"/>
            </a:xfrm>
            <a:custGeom>
              <a:avLst/>
              <a:gdLst/>
              <a:ahLst/>
              <a:cxnLst>
                <a:cxn ang="0">
                  <a:pos x="221" y="72"/>
                </a:cxn>
                <a:cxn ang="0">
                  <a:pos x="0" y="355"/>
                </a:cxn>
                <a:cxn ang="0">
                  <a:pos x="7" y="416"/>
                </a:cxn>
                <a:cxn ang="0">
                  <a:pos x="176" y="199"/>
                </a:cxn>
                <a:cxn ang="0">
                  <a:pos x="395" y="353"/>
                </a:cxn>
                <a:cxn ang="0">
                  <a:pos x="429" y="311"/>
                </a:cxn>
                <a:cxn ang="0">
                  <a:pos x="246" y="173"/>
                </a:cxn>
                <a:cxn ang="0">
                  <a:pos x="278" y="144"/>
                </a:cxn>
                <a:cxn ang="0">
                  <a:pos x="492" y="229"/>
                </a:cxn>
                <a:cxn ang="0">
                  <a:pos x="512" y="204"/>
                </a:cxn>
                <a:cxn ang="0">
                  <a:pos x="277" y="0"/>
                </a:cxn>
                <a:cxn ang="0">
                  <a:pos x="221" y="72"/>
                </a:cxn>
              </a:cxnLst>
              <a:rect l="0" t="0" r="r" b="b"/>
              <a:pathLst>
                <a:path w="512" h="416">
                  <a:moveTo>
                    <a:pt x="221" y="72"/>
                  </a:moveTo>
                  <a:cubicBezTo>
                    <a:pt x="0" y="355"/>
                    <a:pt x="0" y="355"/>
                    <a:pt x="0" y="355"/>
                  </a:cubicBezTo>
                  <a:cubicBezTo>
                    <a:pt x="7" y="416"/>
                    <a:pt x="7" y="416"/>
                    <a:pt x="7" y="416"/>
                  </a:cubicBezTo>
                  <a:cubicBezTo>
                    <a:pt x="176" y="199"/>
                    <a:pt x="176" y="199"/>
                    <a:pt x="176" y="199"/>
                  </a:cubicBezTo>
                  <a:cubicBezTo>
                    <a:pt x="395" y="353"/>
                    <a:pt x="395" y="353"/>
                    <a:pt x="395" y="353"/>
                  </a:cubicBezTo>
                  <a:cubicBezTo>
                    <a:pt x="429" y="311"/>
                    <a:pt x="429" y="311"/>
                    <a:pt x="429" y="311"/>
                  </a:cubicBezTo>
                  <a:cubicBezTo>
                    <a:pt x="353" y="290"/>
                    <a:pt x="273" y="229"/>
                    <a:pt x="246" y="173"/>
                  </a:cubicBezTo>
                  <a:cubicBezTo>
                    <a:pt x="227" y="135"/>
                    <a:pt x="248" y="117"/>
                    <a:pt x="278" y="144"/>
                  </a:cubicBezTo>
                  <a:cubicBezTo>
                    <a:pt x="343" y="205"/>
                    <a:pt x="400" y="231"/>
                    <a:pt x="492" y="229"/>
                  </a:cubicBezTo>
                  <a:cubicBezTo>
                    <a:pt x="512" y="204"/>
                    <a:pt x="512" y="204"/>
                    <a:pt x="512" y="204"/>
                  </a:cubicBezTo>
                  <a:cubicBezTo>
                    <a:pt x="277" y="0"/>
                    <a:pt x="277" y="0"/>
                    <a:pt x="277" y="0"/>
                  </a:cubicBezTo>
                  <a:lnTo>
                    <a:pt x="221" y="72"/>
                  </a:ln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3" name="Freeform 49"/>
            <p:cNvSpPr>
              <a:spLocks/>
            </p:cNvSpPr>
            <p:nvPr/>
          </p:nvSpPr>
          <p:spPr bwMode="auto">
            <a:xfrm>
              <a:off x="4687709" y="5800638"/>
              <a:ext cx="817551" cy="931628"/>
            </a:xfrm>
            <a:custGeom>
              <a:avLst/>
              <a:gdLst/>
              <a:ahLst/>
              <a:cxnLst>
                <a:cxn ang="0">
                  <a:pos x="187" y="0"/>
                </a:cxn>
                <a:cxn ang="0">
                  <a:pos x="0" y="240"/>
                </a:cxn>
                <a:cxn ang="0">
                  <a:pos x="30" y="515"/>
                </a:cxn>
                <a:cxn ang="0">
                  <a:pos x="259" y="490"/>
                </a:cxn>
                <a:cxn ang="0">
                  <a:pos x="452" y="244"/>
                </a:cxn>
                <a:cxn ang="0">
                  <a:pos x="276" y="157"/>
                </a:cxn>
                <a:cxn ang="0">
                  <a:pos x="187" y="0"/>
                </a:cxn>
              </a:cxnLst>
              <a:rect l="0" t="0" r="r" b="b"/>
              <a:pathLst>
                <a:path w="452" h="515">
                  <a:moveTo>
                    <a:pt x="187" y="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30" y="515"/>
                    <a:pt x="30" y="515"/>
                    <a:pt x="30" y="515"/>
                  </a:cubicBezTo>
                  <a:cubicBezTo>
                    <a:pt x="259" y="490"/>
                    <a:pt x="259" y="490"/>
                    <a:pt x="259" y="490"/>
                  </a:cubicBezTo>
                  <a:cubicBezTo>
                    <a:pt x="452" y="244"/>
                    <a:pt x="452" y="244"/>
                    <a:pt x="452" y="244"/>
                  </a:cubicBezTo>
                  <a:cubicBezTo>
                    <a:pt x="378" y="228"/>
                    <a:pt x="320" y="199"/>
                    <a:pt x="276" y="157"/>
                  </a:cubicBezTo>
                  <a:cubicBezTo>
                    <a:pt x="233" y="117"/>
                    <a:pt x="204" y="64"/>
                    <a:pt x="187" y="0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Freeform 50"/>
            <p:cNvSpPr>
              <a:spLocks/>
            </p:cNvSpPr>
            <p:nvPr/>
          </p:nvSpPr>
          <p:spPr bwMode="auto">
            <a:xfrm>
              <a:off x="5101766" y="5124628"/>
              <a:ext cx="929514" cy="929514"/>
            </a:xfrm>
            <a:custGeom>
              <a:avLst/>
              <a:gdLst/>
              <a:ahLst/>
              <a:cxnLst>
                <a:cxn ang="0">
                  <a:pos x="231" y="15"/>
                </a:cxn>
                <a:cxn ang="0">
                  <a:pos x="15" y="284"/>
                </a:cxn>
                <a:cxn ang="0">
                  <a:pos x="284" y="500"/>
                </a:cxn>
                <a:cxn ang="0">
                  <a:pos x="500" y="231"/>
                </a:cxn>
                <a:cxn ang="0">
                  <a:pos x="231" y="15"/>
                </a:cxn>
              </a:cxnLst>
              <a:rect l="0" t="0" r="r" b="b"/>
              <a:pathLst>
                <a:path w="514" h="514">
                  <a:moveTo>
                    <a:pt x="231" y="15"/>
                  </a:moveTo>
                  <a:cubicBezTo>
                    <a:pt x="97" y="29"/>
                    <a:pt x="0" y="150"/>
                    <a:pt x="15" y="284"/>
                  </a:cubicBezTo>
                  <a:cubicBezTo>
                    <a:pt x="29" y="418"/>
                    <a:pt x="150" y="514"/>
                    <a:pt x="284" y="500"/>
                  </a:cubicBezTo>
                  <a:cubicBezTo>
                    <a:pt x="417" y="485"/>
                    <a:pt x="514" y="365"/>
                    <a:pt x="500" y="231"/>
                  </a:cubicBezTo>
                  <a:cubicBezTo>
                    <a:pt x="485" y="97"/>
                    <a:pt x="365" y="0"/>
                    <a:pt x="231" y="15"/>
                  </a:cubicBez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5" name="Freeform 51"/>
            <p:cNvSpPr>
              <a:spLocks/>
            </p:cNvSpPr>
            <p:nvPr/>
          </p:nvSpPr>
          <p:spPr bwMode="auto">
            <a:xfrm>
              <a:off x="5205280" y="5384470"/>
              <a:ext cx="492221" cy="498558"/>
            </a:xfrm>
            <a:custGeom>
              <a:avLst/>
              <a:gdLst/>
              <a:ahLst/>
              <a:cxnLst>
                <a:cxn ang="0">
                  <a:pos x="74" y="26"/>
                </a:cxn>
                <a:cxn ang="0">
                  <a:pos x="34" y="184"/>
                </a:cxn>
                <a:cxn ang="0">
                  <a:pos x="198" y="250"/>
                </a:cxn>
                <a:cxn ang="0">
                  <a:pos x="238" y="92"/>
                </a:cxn>
                <a:cxn ang="0">
                  <a:pos x="74" y="26"/>
                </a:cxn>
              </a:cxnLst>
              <a:rect l="0" t="0" r="r" b="b"/>
              <a:pathLst>
                <a:path w="272" h="275">
                  <a:moveTo>
                    <a:pt x="74" y="26"/>
                  </a:moveTo>
                  <a:cubicBezTo>
                    <a:pt x="18" y="51"/>
                    <a:pt x="0" y="122"/>
                    <a:pt x="34" y="184"/>
                  </a:cubicBezTo>
                  <a:cubicBezTo>
                    <a:pt x="68" y="246"/>
                    <a:pt x="142" y="275"/>
                    <a:pt x="198" y="250"/>
                  </a:cubicBezTo>
                  <a:cubicBezTo>
                    <a:pt x="254" y="225"/>
                    <a:pt x="272" y="154"/>
                    <a:pt x="238" y="92"/>
                  </a:cubicBezTo>
                  <a:cubicBezTo>
                    <a:pt x="204" y="30"/>
                    <a:pt x="130" y="0"/>
                    <a:pt x="74" y="26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6" name="Freeform 52"/>
            <p:cNvSpPr>
              <a:spLocks/>
            </p:cNvSpPr>
            <p:nvPr/>
          </p:nvSpPr>
          <p:spPr bwMode="auto">
            <a:xfrm>
              <a:off x="5165142" y="4942950"/>
              <a:ext cx="540808" cy="669674"/>
            </a:xfrm>
            <a:custGeom>
              <a:avLst/>
              <a:gdLst/>
              <a:ahLst/>
              <a:cxnLst>
                <a:cxn ang="0">
                  <a:pos x="254" y="14"/>
                </a:cxn>
                <a:cxn ang="0">
                  <a:pos x="198" y="20"/>
                </a:cxn>
                <a:cxn ang="0">
                  <a:pos x="34" y="230"/>
                </a:cxn>
                <a:cxn ang="0">
                  <a:pos x="30" y="347"/>
                </a:cxn>
                <a:cxn ang="0">
                  <a:pos x="30" y="347"/>
                </a:cxn>
                <a:cxn ang="0">
                  <a:pos x="126" y="335"/>
                </a:cxn>
                <a:cxn ang="0">
                  <a:pos x="261" y="163"/>
                </a:cxn>
                <a:cxn ang="0">
                  <a:pos x="254" y="14"/>
                </a:cxn>
              </a:cxnLst>
              <a:rect l="0" t="0" r="r" b="b"/>
              <a:pathLst>
                <a:path w="299" h="370">
                  <a:moveTo>
                    <a:pt x="254" y="14"/>
                  </a:moveTo>
                  <a:cubicBezTo>
                    <a:pt x="236" y="0"/>
                    <a:pt x="211" y="3"/>
                    <a:pt x="198" y="20"/>
                  </a:cubicBezTo>
                  <a:cubicBezTo>
                    <a:pt x="34" y="230"/>
                    <a:pt x="34" y="230"/>
                    <a:pt x="34" y="230"/>
                  </a:cubicBezTo>
                  <a:cubicBezTo>
                    <a:pt x="10" y="260"/>
                    <a:pt x="0" y="323"/>
                    <a:pt x="30" y="347"/>
                  </a:cubicBezTo>
                  <a:cubicBezTo>
                    <a:pt x="30" y="347"/>
                    <a:pt x="30" y="347"/>
                    <a:pt x="30" y="347"/>
                  </a:cubicBezTo>
                  <a:cubicBezTo>
                    <a:pt x="59" y="370"/>
                    <a:pt x="103" y="365"/>
                    <a:pt x="126" y="335"/>
                  </a:cubicBezTo>
                  <a:cubicBezTo>
                    <a:pt x="261" y="163"/>
                    <a:pt x="261" y="163"/>
                    <a:pt x="261" y="163"/>
                  </a:cubicBezTo>
                  <a:cubicBezTo>
                    <a:pt x="299" y="114"/>
                    <a:pt x="290" y="42"/>
                    <a:pt x="254" y="14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Freeform 53"/>
            <p:cNvSpPr>
              <a:spLocks/>
            </p:cNvSpPr>
            <p:nvPr/>
          </p:nvSpPr>
          <p:spPr bwMode="auto">
            <a:xfrm>
              <a:off x="5585536" y="4150751"/>
              <a:ext cx="1218932" cy="1738615"/>
            </a:xfrm>
            <a:custGeom>
              <a:avLst/>
              <a:gdLst/>
              <a:ahLst/>
              <a:cxnLst>
                <a:cxn ang="0">
                  <a:pos x="535" y="0"/>
                </a:cxn>
                <a:cxn ang="0">
                  <a:pos x="139" y="0"/>
                </a:cxn>
                <a:cxn ang="0">
                  <a:pos x="0" y="139"/>
                </a:cxn>
                <a:cxn ang="0">
                  <a:pos x="0" y="822"/>
                </a:cxn>
                <a:cxn ang="0">
                  <a:pos x="139" y="961"/>
                </a:cxn>
                <a:cxn ang="0">
                  <a:pos x="535" y="961"/>
                </a:cxn>
                <a:cxn ang="0">
                  <a:pos x="674" y="822"/>
                </a:cxn>
                <a:cxn ang="0">
                  <a:pos x="674" y="139"/>
                </a:cxn>
                <a:cxn ang="0">
                  <a:pos x="535" y="0"/>
                </a:cxn>
              </a:cxnLst>
              <a:rect l="0" t="0" r="r" b="b"/>
              <a:pathLst>
                <a:path w="674" h="961">
                  <a:moveTo>
                    <a:pt x="535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63" y="0"/>
                    <a:pt x="0" y="63"/>
                    <a:pt x="0" y="139"/>
                  </a:cubicBezTo>
                  <a:cubicBezTo>
                    <a:pt x="0" y="822"/>
                    <a:pt x="0" y="822"/>
                    <a:pt x="0" y="822"/>
                  </a:cubicBezTo>
                  <a:cubicBezTo>
                    <a:pt x="0" y="899"/>
                    <a:pt x="63" y="961"/>
                    <a:pt x="139" y="961"/>
                  </a:cubicBezTo>
                  <a:cubicBezTo>
                    <a:pt x="535" y="961"/>
                    <a:pt x="535" y="961"/>
                    <a:pt x="535" y="961"/>
                  </a:cubicBezTo>
                  <a:cubicBezTo>
                    <a:pt x="611" y="961"/>
                    <a:pt x="674" y="899"/>
                    <a:pt x="674" y="822"/>
                  </a:cubicBezTo>
                  <a:cubicBezTo>
                    <a:pt x="674" y="139"/>
                    <a:pt x="674" y="139"/>
                    <a:pt x="674" y="139"/>
                  </a:cubicBezTo>
                  <a:cubicBezTo>
                    <a:pt x="674" y="63"/>
                    <a:pt x="611" y="0"/>
                    <a:pt x="535" y="0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8" name="Freeform 54"/>
            <p:cNvSpPr>
              <a:spLocks/>
            </p:cNvSpPr>
            <p:nvPr/>
          </p:nvSpPr>
          <p:spPr bwMode="auto">
            <a:xfrm>
              <a:off x="5585536" y="4150751"/>
              <a:ext cx="823888" cy="1485111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0" y="820"/>
                </a:cxn>
                <a:cxn ang="0">
                  <a:pos x="0" y="139"/>
                </a:cxn>
                <a:cxn ang="0">
                  <a:pos x="139" y="0"/>
                </a:cxn>
                <a:cxn ang="0">
                  <a:pos x="456" y="0"/>
                </a:cxn>
              </a:cxnLst>
              <a:rect l="0" t="0" r="r" b="b"/>
              <a:pathLst>
                <a:path w="456" h="820">
                  <a:moveTo>
                    <a:pt x="456" y="0"/>
                  </a:moveTo>
                  <a:cubicBezTo>
                    <a:pt x="0" y="820"/>
                    <a:pt x="0" y="820"/>
                    <a:pt x="0" y="82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63"/>
                    <a:pt x="63" y="0"/>
                    <a:pt x="139" y="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9" name="Freeform 55"/>
            <p:cNvSpPr>
              <a:spLocks/>
            </p:cNvSpPr>
            <p:nvPr/>
          </p:nvSpPr>
          <p:spPr bwMode="auto">
            <a:xfrm>
              <a:off x="5672149" y="4296515"/>
              <a:ext cx="1045704" cy="1434410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790"/>
                </a:cxn>
                <a:cxn ang="0">
                  <a:pos x="2" y="792"/>
                </a:cxn>
                <a:cxn ang="0">
                  <a:pos x="576" y="792"/>
                </a:cxn>
                <a:cxn ang="0">
                  <a:pos x="578" y="790"/>
                </a:cxn>
                <a:cxn ang="0">
                  <a:pos x="578" y="2"/>
                </a:cxn>
                <a:cxn ang="0">
                  <a:pos x="576" y="0"/>
                </a:cxn>
              </a:cxnLst>
              <a:rect l="0" t="0" r="r" b="b"/>
              <a:pathLst>
                <a:path w="578" h="792">
                  <a:moveTo>
                    <a:pt x="57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90"/>
                    <a:pt x="0" y="790"/>
                    <a:pt x="0" y="790"/>
                  </a:cubicBezTo>
                  <a:cubicBezTo>
                    <a:pt x="0" y="791"/>
                    <a:pt x="1" y="792"/>
                    <a:pt x="2" y="792"/>
                  </a:cubicBezTo>
                  <a:cubicBezTo>
                    <a:pt x="576" y="792"/>
                    <a:pt x="576" y="792"/>
                    <a:pt x="576" y="792"/>
                  </a:cubicBezTo>
                  <a:cubicBezTo>
                    <a:pt x="577" y="792"/>
                    <a:pt x="578" y="791"/>
                    <a:pt x="578" y="790"/>
                  </a:cubicBezTo>
                  <a:cubicBezTo>
                    <a:pt x="578" y="2"/>
                    <a:pt x="578" y="2"/>
                    <a:pt x="578" y="2"/>
                  </a:cubicBezTo>
                  <a:cubicBezTo>
                    <a:pt x="578" y="1"/>
                    <a:pt x="577" y="0"/>
                    <a:pt x="576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0" name="Freeform 56"/>
            <p:cNvSpPr>
              <a:spLocks noEditPoints="1"/>
            </p:cNvSpPr>
            <p:nvPr/>
          </p:nvSpPr>
          <p:spPr bwMode="auto">
            <a:xfrm>
              <a:off x="6267884" y="5361232"/>
              <a:ext cx="287304" cy="289418"/>
            </a:xfrm>
            <a:custGeom>
              <a:avLst/>
              <a:gdLst/>
              <a:ahLst/>
              <a:cxnLst>
                <a:cxn ang="0">
                  <a:pos x="80" y="159"/>
                </a:cxn>
                <a:cxn ang="0">
                  <a:pos x="92" y="159"/>
                </a:cxn>
                <a:cxn ang="0">
                  <a:pos x="92" y="147"/>
                </a:cxn>
                <a:cxn ang="0">
                  <a:pos x="119" y="136"/>
                </a:cxn>
                <a:cxn ang="0">
                  <a:pos x="127" y="145"/>
                </a:cxn>
                <a:cxn ang="0">
                  <a:pos x="145" y="127"/>
                </a:cxn>
                <a:cxn ang="0">
                  <a:pos x="136" y="118"/>
                </a:cxn>
                <a:cxn ang="0">
                  <a:pos x="147" y="92"/>
                </a:cxn>
                <a:cxn ang="0">
                  <a:pos x="159" y="92"/>
                </a:cxn>
                <a:cxn ang="0">
                  <a:pos x="159" y="67"/>
                </a:cxn>
                <a:cxn ang="0">
                  <a:pos x="147" y="67"/>
                </a:cxn>
                <a:cxn ang="0">
                  <a:pos x="136" y="40"/>
                </a:cxn>
                <a:cxn ang="0">
                  <a:pos x="145" y="32"/>
                </a:cxn>
                <a:cxn ang="0">
                  <a:pos x="127" y="14"/>
                </a:cxn>
                <a:cxn ang="0">
                  <a:pos x="119" y="23"/>
                </a:cxn>
                <a:cxn ang="0">
                  <a:pos x="92" y="12"/>
                </a:cxn>
                <a:cxn ang="0">
                  <a:pos x="92" y="0"/>
                </a:cxn>
                <a:cxn ang="0">
                  <a:pos x="80" y="0"/>
                </a:cxn>
                <a:cxn ang="0">
                  <a:pos x="80" y="29"/>
                </a:cxn>
                <a:cxn ang="0">
                  <a:pos x="131" y="79"/>
                </a:cxn>
                <a:cxn ang="0">
                  <a:pos x="80" y="130"/>
                </a:cxn>
                <a:cxn ang="0">
                  <a:pos x="80" y="159"/>
                </a:cxn>
                <a:cxn ang="0">
                  <a:pos x="23" y="118"/>
                </a:cxn>
                <a:cxn ang="0">
                  <a:pos x="14" y="127"/>
                </a:cxn>
                <a:cxn ang="0">
                  <a:pos x="32" y="145"/>
                </a:cxn>
                <a:cxn ang="0">
                  <a:pos x="41" y="136"/>
                </a:cxn>
                <a:cxn ang="0">
                  <a:pos x="67" y="147"/>
                </a:cxn>
                <a:cxn ang="0">
                  <a:pos x="67" y="159"/>
                </a:cxn>
                <a:cxn ang="0">
                  <a:pos x="80" y="159"/>
                </a:cxn>
                <a:cxn ang="0">
                  <a:pos x="80" y="130"/>
                </a:cxn>
                <a:cxn ang="0">
                  <a:pos x="80" y="130"/>
                </a:cxn>
                <a:cxn ang="0">
                  <a:pos x="29" y="79"/>
                </a:cxn>
                <a:cxn ang="0">
                  <a:pos x="80" y="29"/>
                </a:cxn>
                <a:cxn ang="0">
                  <a:pos x="80" y="29"/>
                </a:cxn>
                <a:cxn ang="0">
                  <a:pos x="80" y="29"/>
                </a:cxn>
                <a:cxn ang="0">
                  <a:pos x="80" y="0"/>
                </a:cxn>
                <a:cxn ang="0">
                  <a:pos x="67" y="0"/>
                </a:cxn>
                <a:cxn ang="0">
                  <a:pos x="67" y="12"/>
                </a:cxn>
                <a:cxn ang="0">
                  <a:pos x="41" y="23"/>
                </a:cxn>
                <a:cxn ang="0">
                  <a:pos x="32" y="14"/>
                </a:cxn>
                <a:cxn ang="0">
                  <a:pos x="14" y="32"/>
                </a:cxn>
                <a:cxn ang="0">
                  <a:pos x="23" y="40"/>
                </a:cxn>
                <a:cxn ang="0">
                  <a:pos x="12" y="67"/>
                </a:cxn>
                <a:cxn ang="0">
                  <a:pos x="0" y="67"/>
                </a:cxn>
                <a:cxn ang="0">
                  <a:pos x="0" y="92"/>
                </a:cxn>
                <a:cxn ang="0">
                  <a:pos x="12" y="92"/>
                </a:cxn>
                <a:cxn ang="0">
                  <a:pos x="23" y="118"/>
                </a:cxn>
              </a:cxnLst>
              <a:rect l="0" t="0" r="r" b="b"/>
              <a:pathLst>
                <a:path w="159" h="159">
                  <a:moveTo>
                    <a:pt x="80" y="159"/>
                  </a:moveTo>
                  <a:cubicBezTo>
                    <a:pt x="92" y="159"/>
                    <a:pt x="92" y="159"/>
                    <a:pt x="92" y="159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102" y="145"/>
                    <a:pt x="111" y="142"/>
                    <a:pt x="119" y="136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45" y="127"/>
                    <a:pt x="145" y="127"/>
                    <a:pt x="145" y="127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42" y="111"/>
                    <a:pt x="146" y="102"/>
                    <a:pt x="147" y="92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6" y="57"/>
                    <a:pt x="142" y="48"/>
                    <a:pt x="136" y="40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1" y="17"/>
                    <a:pt x="102" y="13"/>
                    <a:pt x="92" y="12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108" y="29"/>
                    <a:pt x="131" y="51"/>
                    <a:pt x="131" y="79"/>
                  </a:cubicBezTo>
                  <a:cubicBezTo>
                    <a:pt x="131" y="107"/>
                    <a:pt x="108" y="130"/>
                    <a:pt x="80" y="130"/>
                  </a:cubicBezTo>
                  <a:lnTo>
                    <a:pt x="80" y="159"/>
                  </a:lnTo>
                  <a:close/>
                  <a:moveTo>
                    <a:pt x="23" y="118"/>
                  </a:moveTo>
                  <a:cubicBezTo>
                    <a:pt x="14" y="127"/>
                    <a:pt x="14" y="127"/>
                    <a:pt x="14" y="127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41" y="136"/>
                    <a:pt x="41" y="136"/>
                    <a:pt x="41" y="136"/>
                  </a:cubicBezTo>
                  <a:cubicBezTo>
                    <a:pt x="48" y="142"/>
                    <a:pt x="57" y="145"/>
                    <a:pt x="67" y="147"/>
                  </a:cubicBezTo>
                  <a:cubicBezTo>
                    <a:pt x="67" y="159"/>
                    <a:pt x="67" y="159"/>
                    <a:pt x="67" y="159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52" y="130"/>
                    <a:pt x="29" y="107"/>
                    <a:pt x="29" y="79"/>
                  </a:cubicBezTo>
                  <a:cubicBezTo>
                    <a:pt x="29" y="51"/>
                    <a:pt x="52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57" y="13"/>
                    <a:pt x="48" y="17"/>
                    <a:pt x="41" y="2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17" y="48"/>
                    <a:pt x="14" y="57"/>
                    <a:pt x="1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4" y="102"/>
                    <a:pt x="17" y="111"/>
                    <a:pt x="23" y="118"/>
                  </a:cubicBezTo>
                  <a:close/>
                </a:path>
              </a:pathLst>
            </a:custGeom>
            <a:solidFill>
              <a:srgbClr val="31A8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1" name="Freeform 57"/>
            <p:cNvSpPr>
              <a:spLocks noEditPoints="1"/>
            </p:cNvSpPr>
            <p:nvPr/>
          </p:nvSpPr>
          <p:spPr bwMode="auto">
            <a:xfrm>
              <a:off x="6107331" y="4560582"/>
              <a:ext cx="270404" cy="266179"/>
            </a:xfrm>
            <a:custGeom>
              <a:avLst/>
              <a:gdLst/>
              <a:ahLst/>
              <a:cxnLst>
                <a:cxn ang="0">
                  <a:pos x="105" y="106"/>
                </a:cxn>
                <a:cxn ang="0">
                  <a:pos x="113" y="139"/>
                </a:cxn>
                <a:cxn ang="0">
                  <a:pos x="129" y="110"/>
                </a:cxn>
                <a:cxn ang="0">
                  <a:pos x="148" y="93"/>
                </a:cxn>
                <a:cxn ang="0">
                  <a:pos x="138" y="61"/>
                </a:cxn>
                <a:cxn ang="0">
                  <a:pos x="140" y="35"/>
                </a:cxn>
                <a:cxn ang="0">
                  <a:pos x="111" y="20"/>
                </a:cxn>
                <a:cxn ang="0">
                  <a:pos x="105" y="5"/>
                </a:cxn>
                <a:cxn ang="0">
                  <a:pos x="105" y="50"/>
                </a:cxn>
                <a:cxn ang="0">
                  <a:pos x="113" y="70"/>
                </a:cxn>
                <a:cxn ang="0">
                  <a:pos x="105" y="106"/>
                </a:cxn>
                <a:cxn ang="0">
                  <a:pos x="88" y="80"/>
                </a:cxn>
                <a:cxn ang="0">
                  <a:pos x="105" y="50"/>
                </a:cxn>
                <a:cxn ang="0">
                  <a:pos x="81" y="60"/>
                </a:cxn>
                <a:cxn ang="0">
                  <a:pos x="95" y="27"/>
                </a:cxn>
                <a:cxn ang="0">
                  <a:pos x="105" y="5"/>
                </a:cxn>
                <a:cxn ang="0">
                  <a:pos x="89" y="11"/>
                </a:cxn>
                <a:cxn ang="0">
                  <a:pos x="58" y="0"/>
                </a:cxn>
                <a:cxn ang="0">
                  <a:pos x="44" y="42"/>
                </a:cxn>
                <a:cxn ang="0">
                  <a:pos x="61" y="68"/>
                </a:cxn>
                <a:cxn ang="0">
                  <a:pos x="44" y="98"/>
                </a:cxn>
                <a:cxn ang="0">
                  <a:pos x="69" y="88"/>
                </a:cxn>
                <a:cxn ang="0">
                  <a:pos x="54" y="121"/>
                </a:cxn>
                <a:cxn ang="0">
                  <a:pos x="44" y="143"/>
                </a:cxn>
                <a:cxn ang="0">
                  <a:pos x="60" y="137"/>
                </a:cxn>
                <a:cxn ang="0">
                  <a:pos x="91" y="148"/>
                </a:cxn>
                <a:cxn ang="0">
                  <a:pos x="105" y="106"/>
                </a:cxn>
                <a:cxn ang="0">
                  <a:pos x="44" y="42"/>
                </a:cxn>
                <a:cxn ang="0">
                  <a:pos x="37" y="78"/>
                </a:cxn>
                <a:cxn ang="0">
                  <a:pos x="44" y="98"/>
                </a:cxn>
                <a:cxn ang="0">
                  <a:pos x="44" y="143"/>
                </a:cxn>
                <a:cxn ang="0">
                  <a:pos x="39" y="128"/>
                </a:cxn>
                <a:cxn ang="0">
                  <a:pos x="9" y="113"/>
                </a:cxn>
                <a:cxn ang="0">
                  <a:pos x="11" y="87"/>
                </a:cxn>
                <a:cxn ang="0">
                  <a:pos x="1" y="55"/>
                </a:cxn>
                <a:cxn ang="0">
                  <a:pos x="21" y="38"/>
                </a:cxn>
                <a:cxn ang="0">
                  <a:pos x="36" y="9"/>
                </a:cxn>
              </a:cxnLst>
              <a:rect l="0" t="0" r="r" b="b"/>
              <a:pathLst>
                <a:path w="149" h="148">
                  <a:moveTo>
                    <a:pt x="122" y="94"/>
                  </a:moveTo>
                  <a:cubicBezTo>
                    <a:pt x="119" y="101"/>
                    <a:pt x="112" y="106"/>
                    <a:pt x="105" y="106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17" y="124"/>
                    <a:pt x="124" y="118"/>
                    <a:pt x="129" y="110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48" y="93"/>
                    <a:pt x="148" y="93"/>
                    <a:pt x="148" y="93"/>
                  </a:cubicBezTo>
                  <a:cubicBezTo>
                    <a:pt x="138" y="88"/>
                    <a:pt x="138" y="88"/>
                    <a:pt x="138" y="88"/>
                  </a:cubicBezTo>
                  <a:cubicBezTo>
                    <a:pt x="140" y="79"/>
                    <a:pt x="140" y="70"/>
                    <a:pt x="138" y="61"/>
                  </a:cubicBezTo>
                  <a:cubicBezTo>
                    <a:pt x="149" y="57"/>
                    <a:pt x="149" y="57"/>
                    <a:pt x="149" y="5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25" y="32"/>
                    <a:pt x="119" y="25"/>
                    <a:pt x="111" y="2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7" y="41"/>
                    <a:pt x="107" y="45"/>
                    <a:pt x="105" y="50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8" y="69"/>
                    <a:pt x="110" y="69"/>
                    <a:pt x="113" y="70"/>
                  </a:cubicBezTo>
                  <a:cubicBezTo>
                    <a:pt x="122" y="74"/>
                    <a:pt x="126" y="85"/>
                    <a:pt x="122" y="94"/>
                  </a:cubicBezTo>
                  <a:close/>
                  <a:moveTo>
                    <a:pt x="105" y="106"/>
                  </a:moveTo>
                  <a:cubicBezTo>
                    <a:pt x="103" y="106"/>
                    <a:pt x="100" y="105"/>
                    <a:pt x="98" y="104"/>
                  </a:cubicBezTo>
                  <a:cubicBezTo>
                    <a:pt x="89" y="100"/>
                    <a:pt x="84" y="89"/>
                    <a:pt x="88" y="80"/>
                  </a:cubicBezTo>
                  <a:cubicBezTo>
                    <a:pt x="91" y="73"/>
                    <a:pt x="98" y="69"/>
                    <a:pt x="105" y="6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1"/>
                  </a:cubicBezTo>
                  <a:cubicBezTo>
                    <a:pt x="101" y="60"/>
                    <a:pt x="90" y="64"/>
                    <a:pt x="81" y="60"/>
                  </a:cubicBezTo>
                  <a:cubicBezTo>
                    <a:pt x="71" y="56"/>
                    <a:pt x="67" y="46"/>
                    <a:pt x="71" y="36"/>
                  </a:cubicBezTo>
                  <a:cubicBezTo>
                    <a:pt x="75" y="27"/>
                    <a:pt x="86" y="22"/>
                    <a:pt x="95" y="27"/>
                  </a:cubicBezTo>
                  <a:cubicBezTo>
                    <a:pt x="100" y="29"/>
                    <a:pt x="104" y="33"/>
                    <a:pt x="105" y="37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0" y="9"/>
                    <a:pt x="71" y="9"/>
                    <a:pt x="62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7" y="42"/>
                    <a:pt x="49" y="43"/>
                    <a:pt x="51" y="44"/>
                  </a:cubicBezTo>
                  <a:cubicBezTo>
                    <a:pt x="61" y="48"/>
                    <a:pt x="65" y="59"/>
                    <a:pt x="61" y="68"/>
                  </a:cubicBezTo>
                  <a:cubicBezTo>
                    <a:pt x="58" y="75"/>
                    <a:pt x="51" y="79"/>
                    <a:pt x="44" y="79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4" y="98"/>
                    <a:pt x="44" y="98"/>
                    <a:pt x="45" y="97"/>
                  </a:cubicBezTo>
                  <a:cubicBezTo>
                    <a:pt x="49" y="88"/>
                    <a:pt x="59" y="84"/>
                    <a:pt x="69" y="88"/>
                  </a:cubicBezTo>
                  <a:cubicBezTo>
                    <a:pt x="78" y="92"/>
                    <a:pt x="82" y="103"/>
                    <a:pt x="78" y="112"/>
                  </a:cubicBezTo>
                  <a:cubicBezTo>
                    <a:pt x="74" y="121"/>
                    <a:pt x="64" y="126"/>
                    <a:pt x="54" y="121"/>
                  </a:cubicBezTo>
                  <a:cubicBezTo>
                    <a:pt x="49" y="119"/>
                    <a:pt x="46" y="115"/>
                    <a:pt x="44" y="111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69" y="139"/>
                    <a:pt x="79" y="140"/>
                    <a:pt x="87" y="13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105" y="143"/>
                    <a:pt x="105" y="143"/>
                    <a:pt x="105" y="143"/>
                  </a:cubicBezTo>
                  <a:lnTo>
                    <a:pt x="105" y="106"/>
                  </a:lnTo>
                  <a:close/>
                  <a:moveTo>
                    <a:pt x="44" y="5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37" y="42"/>
                    <a:pt x="30" y="47"/>
                    <a:pt x="27" y="54"/>
                  </a:cubicBezTo>
                  <a:cubicBezTo>
                    <a:pt x="23" y="63"/>
                    <a:pt x="27" y="74"/>
                    <a:pt x="37" y="78"/>
                  </a:cubicBezTo>
                  <a:cubicBezTo>
                    <a:pt x="39" y="79"/>
                    <a:pt x="42" y="79"/>
                    <a:pt x="44" y="79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3" y="103"/>
                    <a:pt x="43" y="107"/>
                    <a:pt x="44" y="111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1" y="123"/>
                    <a:pt x="24" y="116"/>
                    <a:pt x="20" y="109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9" y="78"/>
                    <a:pt x="9" y="69"/>
                    <a:pt x="11" y="60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6" y="30"/>
                    <a:pt x="32" y="24"/>
                    <a:pt x="40" y="19"/>
                  </a:cubicBezTo>
                  <a:cubicBezTo>
                    <a:pt x="36" y="9"/>
                    <a:pt x="36" y="9"/>
                    <a:pt x="36" y="9"/>
                  </a:cubicBezTo>
                  <a:lnTo>
                    <a:pt x="44" y="5"/>
                  </a:lnTo>
                  <a:close/>
                </a:path>
              </a:pathLst>
            </a:custGeom>
            <a:solidFill>
              <a:srgbClr val="7FBC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2" name="Freeform 58"/>
            <p:cNvSpPr>
              <a:spLocks noEditPoints="1"/>
            </p:cNvSpPr>
            <p:nvPr/>
          </p:nvSpPr>
          <p:spPr bwMode="auto">
            <a:xfrm>
              <a:off x="5891853" y="4854224"/>
              <a:ext cx="570384" cy="570384"/>
            </a:xfrm>
            <a:custGeom>
              <a:avLst/>
              <a:gdLst/>
              <a:ahLst/>
              <a:cxnLst>
                <a:cxn ang="0">
                  <a:pos x="158" y="315"/>
                </a:cxn>
                <a:cxn ang="0">
                  <a:pos x="183" y="315"/>
                </a:cxn>
                <a:cxn ang="0">
                  <a:pos x="183" y="291"/>
                </a:cxn>
                <a:cxn ang="0">
                  <a:pos x="235" y="270"/>
                </a:cxn>
                <a:cxn ang="0">
                  <a:pos x="252" y="286"/>
                </a:cxn>
                <a:cxn ang="0">
                  <a:pos x="287" y="251"/>
                </a:cxn>
                <a:cxn ang="0">
                  <a:pos x="270" y="234"/>
                </a:cxn>
                <a:cxn ang="0">
                  <a:pos x="292" y="182"/>
                </a:cxn>
                <a:cxn ang="0">
                  <a:pos x="316" y="182"/>
                </a:cxn>
                <a:cxn ang="0">
                  <a:pos x="316" y="132"/>
                </a:cxn>
                <a:cxn ang="0">
                  <a:pos x="292" y="132"/>
                </a:cxn>
                <a:cxn ang="0">
                  <a:pos x="270" y="80"/>
                </a:cxn>
                <a:cxn ang="0">
                  <a:pos x="287" y="63"/>
                </a:cxn>
                <a:cxn ang="0">
                  <a:pos x="252" y="28"/>
                </a:cxn>
                <a:cxn ang="0">
                  <a:pos x="235" y="45"/>
                </a:cxn>
                <a:cxn ang="0">
                  <a:pos x="183" y="23"/>
                </a:cxn>
                <a:cxn ang="0">
                  <a:pos x="183" y="0"/>
                </a:cxn>
                <a:cxn ang="0">
                  <a:pos x="158" y="0"/>
                </a:cxn>
                <a:cxn ang="0">
                  <a:pos x="158" y="57"/>
                </a:cxn>
                <a:cxn ang="0">
                  <a:pos x="259" y="157"/>
                </a:cxn>
                <a:cxn ang="0">
                  <a:pos x="158" y="258"/>
                </a:cxn>
                <a:cxn ang="0">
                  <a:pos x="158" y="315"/>
                </a:cxn>
                <a:cxn ang="0">
                  <a:pos x="45" y="234"/>
                </a:cxn>
                <a:cxn ang="0">
                  <a:pos x="29" y="251"/>
                </a:cxn>
                <a:cxn ang="0">
                  <a:pos x="64" y="286"/>
                </a:cxn>
                <a:cxn ang="0">
                  <a:pos x="81" y="270"/>
                </a:cxn>
                <a:cxn ang="0">
                  <a:pos x="133" y="291"/>
                </a:cxn>
                <a:cxn ang="0">
                  <a:pos x="133" y="315"/>
                </a:cxn>
                <a:cxn ang="0">
                  <a:pos x="158" y="315"/>
                </a:cxn>
                <a:cxn ang="0">
                  <a:pos x="158" y="258"/>
                </a:cxn>
                <a:cxn ang="0">
                  <a:pos x="158" y="258"/>
                </a:cxn>
                <a:cxn ang="0">
                  <a:pos x="57" y="157"/>
                </a:cxn>
                <a:cxn ang="0">
                  <a:pos x="158" y="57"/>
                </a:cxn>
                <a:cxn ang="0">
                  <a:pos x="158" y="57"/>
                </a:cxn>
                <a:cxn ang="0">
                  <a:pos x="158" y="57"/>
                </a:cxn>
                <a:cxn ang="0">
                  <a:pos x="158" y="0"/>
                </a:cxn>
                <a:cxn ang="0">
                  <a:pos x="133" y="0"/>
                </a:cxn>
                <a:cxn ang="0">
                  <a:pos x="133" y="23"/>
                </a:cxn>
                <a:cxn ang="0">
                  <a:pos x="81" y="45"/>
                </a:cxn>
                <a:cxn ang="0">
                  <a:pos x="64" y="28"/>
                </a:cxn>
                <a:cxn ang="0">
                  <a:pos x="29" y="63"/>
                </a:cxn>
                <a:cxn ang="0">
                  <a:pos x="45" y="80"/>
                </a:cxn>
                <a:cxn ang="0">
                  <a:pos x="24" y="132"/>
                </a:cxn>
                <a:cxn ang="0">
                  <a:pos x="0" y="132"/>
                </a:cxn>
                <a:cxn ang="0">
                  <a:pos x="0" y="182"/>
                </a:cxn>
                <a:cxn ang="0">
                  <a:pos x="24" y="182"/>
                </a:cxn>
                <a:cxn ang="0">
                  <a:pos x="45" y="234"/>
                </a:cxn>
              </a:cxnLst>
              <a:rect l="0" t="0" r="r" b="b"/>
              <a:pathLst>
                <a:path w="316" h="315">
                  <a:moveTo>
                    <a:pt x="158" y="315"/>
                  </a:moveTo>
                  <a:cubicBezTo>
                    <a:pt x="183" y="315"/>
                    <a:pt x="183" y="315"/>
                    <a:pt x="183" y="315"/>
                  </a:cubicBezTo>
                  <a:cubicBezTo>
                    <a:pt x="183" y="291"/>
                    <a:pt x="183" y="291"/>
                    <a:pt x="183" y="291"/>
                  </a:cubicBezTo>
                  <a:cubicBezTo>
                    <a:pt x="202" y="288"/>
                    <a:pt x="220" y="280"/>
                    <a:pt x="235" y="270"/>
                  </a:cubicBezTo>
                  <a:cubicBezTo>
                    <a:pt x="252" y="286"/>
                    <a:pt x="252" y="286"/>
                    <a:pt x="252" y="286"/>
                  </a:cubicBezTo>
                  <a:cubicBezTo>
                    <a:pt x="287" y="251"/>
                    <a:pt x="287" y="251"/>
                    <a:pt x="287" y="251"/>
                  </a:cubicBezTo>
                  <a:cubicBezTo>
                    <a:pt x="270" y="234"/>
                    <a:pt x="270" y="234"/>
                    <a:pt x="270" y="234"/>
                  </a:cubicBezTo>
                  <a:cubicBezTo>
                    <a:pt x="281" y="219"/>
                    <a:pt x="288" y="201"/>
                    <a:pt x="292" y="182"/>
                  </a:cubicBezTo>
                  <a:cubicBezTo>
                    <a:pt x="316" y="182"/>
                    <a:pt x="316" y="182"/>
                    <a:pt x="316" y="182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88" y="113"/>
                    <a:pt x="281" y="96"/>
                    <a:pt x="270" y="80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35" y="45"/>
                    <a:pt x="235" y="45"/>
                    <a:pt x="235" y="45"/>
                  </a:cubicBezTo>
                  <a:cubicBezTo>
                    <a:pt x="220" y="34"/>
                    <a:pt x="202" y="27"/>
                    <a:pt x="183" y="23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213" y="57"/>
                    <a:pt x="259" y="102"/>
                    <a:pt x="259" y="157"/>
                  </a:cubicBezTo>
                  <a:cubicBezTo>
                    <a:pt x="259" y="213"/>
                    <a:pt x="213" y="258"/>
                    <a:pt x="158" y="258"/>
                  </a:cubicBezTo>
                  <a:lnTo>
                    <a:pt x="158" y="315"/>
                  </a:lnTo>
                  <a:close/>
                  <a:moveTo>
                    <a:pt x="45" y="234"/>
                  </a:moveTo>
                  <a:cubicBezTo>
                    <a:pt x="29" y="251"/>
                    <a:pt x="29" y="251"/>
                    <a:pt x="29" y="251"/>
                  </a:cubicBezTo>
                  <a:cubicBezTo>
                    <a:pt x="64" y="286"/>
                    <a:pt x="64" y="286"/>
                    <a:pt x="64" y="286"/>
                  </a:cubicBezTo>
                  <a:cubicBezTo>
                    <a:pt x="81" y="270"/>
                    <a:pt x="81" y="270"/>
                    <a:pt x="81" y="270"/>
                  </a:cubicBezTo>
                  <a:cubicBezTo>
                    <a:pt x="96" y="280"/>
                    <a:pt x="114" y="288"/>
                    <a:pt x="133" y="291"/>
                  </a:cubicBezTo>
                  <a:cubicBezTo>
                    <a:pt x="133" y="315"/>
                    <a:pt x="133" y="315"/>
                    <a:pt x="133" y="315"/>
                  </a:cubicBezTo>
                  <a:cubicBezTo>
                    <a:pt x="158" y="315"/>
                    <a:pt x="158" y="315"/>
                    <a:pt x="158" y="315"/>
                  </a:cubicBezTo>
                  <a:cubicBezTo>
                    <a:pt x="158" y="258"/>
                    <a:pt x="158" y="258"/>
                    <a:pt x="158" y="258"/>
                  </a:cubicBezTo>
                  <a:cubicBezTo>
                    <a:pt x="158" y="258"/>
                    <a:pt x="158" y="258"/>
                    <a:pt x="158" y="258"/>
                  </a:cubicBezTo>
                  <a:cubicBezTo>
                    <a:pt x="102" y="258"/>
                    <a:pt x="57" y="213"/>
                    <a:pt x="57" y="157"/>
                  </a:cubicBezTo>
                  <a:cubicBezTo>
                    <a:pt x="57" y="102"/>
                    <a:pt x="102" y="57"/>
                    <a:pt x="158" y="57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14" y="27"/>
                    <a:pt x="96" y="34"/>
                    <a:pt x="81" y="45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5" y="96"/>
                    <a:pt x="27" y="113"/>
                    <a:pt x="24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7" y="201"/>
                    <a:pt x="35" y="219"/>
                    <a:pt x="45" y="234"/>
                  </a:cubicBezTo>
                  <a:close/>
                </a:path>
              </a:pathLst>
            </a:custGeom>
            <a:solidFill>
              <a:srgbClr val="EC57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Oval 59"/>
            <p:cNvSpPr>
              <a:spLocks noChangeArrowheads="1"/>
            </p:cNvSpPr>
            <p:nvPr/>
          </p:nvSpPr>
          <p:spPr bwMode="auto">
            <a:xfrm>
              <a:off x="6088319" y="5052802"/>
              <a:ext cx="175341" cy="175341"/>
            </a:xfrm>
            <a:prstGeom prst="ellipse">
              <a:avLst/>
            </a:prstGeom>
            <a:solidFill>
              <a:srgbClr val="EC57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4" name="Freeform 60"/>
            <p:cNvSpPr>
              <a:spLocks noEditPoints="1"/>
            </p:cNvSpPr>
            <p:nvPr/>
          </p:nvSpPr>
          <p:spPr bwMode="auto">
            <a:xfrm>
              <a:off x="5672149" y="4374679"/>
              <a:ext cx="420395" cy="549259"/>
            </a:xfrm>
            <a:custGeom>
              <a:avLst/>
              <a:gdLst/>
              <a:ahLst/>
              <a:cxnLst>
                <a:cxn ang="0">
                  <a:pos x="108" y="47"/>
                </a:cxn>
                <a:cxn ang="0">
                  <a:pos x="119" y="3"/>
                </a:cxn>
                <a:cxn ang="0">
                  <a:pos x="179" y="35"/>
                </a:cxn>
                <a:cxn ang="0">
                  <a:pos x="150" y="69"/>
                </a:cxn>
                <a:cxn ang="0">
                  <a:pos x="178" y="107"/>
                </a:cxn>
                <a:cxn ang="0">
                  <a:pos x="220" y="89"/>
                </a:cxn>
                <a:cxn ang="0">
                  <a:pos x="229" y="122"/>
                </a:cxn>
                <a:cxn ang="0">
                  <a:pos x="232" y="156"/>
                </a:cxn>
                <a:cxn ang="0">
                  <a:pos x="186" y="154"/>
                </a:cxn>
                <a:cxn ang="0">
                  <a:pos x="174" y="200"/>
                </a:cxn>
                <a:cxn ang="0">
                  <a:pos x="214" y="222"/>
                </a:cxn>
                <a:cxn ang="0">
                  <a:pos x="170" y="273"/>
                </a:cxn>
                <a:cxn ang="0">
                  <a:pos x="143" y="236"/>
                </a:cxn>
                <a:cxn ang="0">
                  <a:pos x="99" y="255"/>
                </a:cxn>
                <a:cxn ang="0">
                  <a:pos x="99" y="255"/>
                </a:cxn>
                <a:cxn ang="0">
                  <a:pos x="107" y="300"/>
                </a:cxn>
                <a:cxn ang="0">
                  <a:pos x="81" y="302"/>
                </a:cxn>
                <a:cxn ang="0">
                  <a:pos x="81" y="239"/>
                </a:cxn>
                <a:cxn ang="0">
                  <a:pos x="96" y="237"/>
                </a:cxn>
                <a:cxn ang="0">
                  <a:pos x="167" y="134"/>
                </a:cxn>
                <a:cxn ang="0">
                  <a:pos x="81" y="61"/>
                </a:cxn>
                <a:cxn ang="0">
                  <a:pos x="81" y="43"/>
                </a:cxn>
                <a:cxn ang="0">
                  <a:pos x="108" y="47"/>
                </a:cxn>
                <a:cxn ang="0">
                  <a:pos x="81" y="189"/>
                </a:cxn>
                <a:cxn ang="0">
                  <a:pos x="89" y="188"/>
                </a:cxn>
                <a:cxn ang="0">
                  <a:pos x="120" y="142"/>
                </a:cxn>
                <a:cxn ang="0">
                  <a:pos x="81" y="110"/>
                </a:cxn>
                <a:cxn ang="0">
                  <a:pos x="81" y="189"/>
                </a:cxn>
                <a:cxn ang="0">
                  <a:pos x="81" y="302"/>
                </a:cxn>
                <a:cxn ang="0">
                  <a:pos x="40" y="297"/>
                </a:cxn>
                <a:cxn ang="0">
                  <a:pos x="52" y="253"/>
                </a:cxn>
                <a:cxn ang="0">
                  <a:pos x="10" y="231"/>
                </a:cxn>
                <a:cxn ang="0">
                  <a:pos x="0" y="242"/>
                </a:cxn>
                <a:cxn ang="0">
                  <a:pos x="0" y="189"/>
                </a:cxn>
                <a:cxn ang="0">
                  <a:pos x="81" y="239"/>
                </a:cxn>
                <a:cxn ang="0">
                  <a:pos x="81" y="302"/>
                </a:cxn>
                <a:cxn ang="0">
                  <a:pos x="81" y="61"/>
                </a:cxn>
                <a:cxn ang="0">
                  <a:pos x="63" y="62"/>
                </a:cxn>
                <a:cxn ang="0">
                  <a:pos x="0" y="111"/>
                </a:cxn>
                <a:cxn ang="0">
                  <a:pos x="0" y="79"/>
                </a:cxn>
                <a:cxn ang="0">
                  <a:pos x="16" y="64"/>
                </a:cxn>
                <a:cxn ang="0">
                  <a:pos x="0" y="41"/>
                </a:cxn>
                <a:cxn ang="0">
                  <a:pos x="0" y="20"/>
                </a:cxn>
                <a:cxn ang="0">
                  <a:pos x="52" y="0"/>
                </a:cxn>
                <a:cxn ang="0">
                  <a:pos x="60" y="45"/>
                </a:cxn>
                <a:cxn ang="0">
                  <a:pos x="81" y="43"/>
                </a:cxn>
                <a:cxn ang="0">
                  <a:pos x="81" y="61"/>
                </a:cxn>
                <a:cxn ang="0">
                  <a:pos x="81" y="110"/>
                </a:cxn>
                <a:cxn ang="0">
                  <a:pos x="74" y="111"/>
                </a:cxn>
                <a:cxn ang="0">
                  <a:pos x="43" y="157"/>
                </a:cxn>
                <a:cxn ang="0">
                  <a:pos x="81" y="189"/>
                </a:cxn>
                <a:cxn ang="0">
                  <a:pos x="81" y="110"/>
                </a:cxn>
              </a:cxnLst>
              <a:rect l="0" t="0" r="r" b="b"/>
              <a:pathLst>
                <a:path w="232" h="303">
                  <a:moveTo>
                    <a:pt x="108" y="47"/>
                  </a:moveTo>
                  <a:cubicBezTo>
                    <a:pt x="119" y="3"/>
                    <a:pt x="119" y="3"/>
                    <a:pt x="119" y="3"/>
                  </a:cubicBezTo>
                  <a:cubicBezTo>
                    <a:pt x="142" y="9"/>
                    <a:pt x="162" y="20"/>
                    <a:pt x="179" y="35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61" y="79"/>
                    <a:pt x="171" y="92"/>
                    <a:pt x="178" y="107"/>
                  </a:cubicBezTo>
                  <a:cubicBezTo>
                    <a:pt x="220" y="89"/>
                    <a:pt x="220" y="89"/>
                    <a:pt x="220" y="89"/>
                  </a:cubicBezTo>
                  <a:cubicBezTo>
                    <a:pt x="224" y="100"/>
                    <a:pt x="227" y="110"/>
                    <a:pt x="229" y="122"/>
                  </a:cubicBezTo>
                  <a:cubicBezTo>
                    <a:pt x="232" y="133"/>
                    <a:pt x="232" y="145"/>
                    <a:pt x="232" y="156"/>
                  </a:cubicBezTo>
                  <a:cubicBezTo>
                    <a:pt x="186" y="154"/>
                    <a:pt x="186" y="154"/>
                    <a:pt x="186" y="154"/>
                  </a:cubicBezTo>
                  <a:cubicBezTo>
                    <a:pt x="186" y="170"/>
                    <a:pt x="181" y="186"/>
                    <a:pt x="174" y="200"/>
                  </a:cubicBezTo>
                  <a:cubicBezTo>
                    <a:pt x="214" y="222"/>
                    <a:pt x="214" y="222"/>
                    <a:pt x="214" y="222"/>
                  </a:cubicBezTo>
                  <a:cubicBezTo>
                    <a:pt x="203" y="242"/>
                    <a:pt x="188" y="259"/>
                    <a:pt x="170" y="273"/>
                  </a:cubicBezTo>
                  <a:cubicBezTo>
                    <a:pt x="143" y="236"/>
                    <a:pt x="143" y="236"/>
                    <a:pt x="143" y="236"/>
                  </a:cubicBezTo>
                  <a:cubicBezTo>
                    <a:pt x="130" y="245"/>
                    <a:pt x="115" y="252"/>
                    <a:pt x="99" y="255"/>
                  </a:cubicBezTo>
                  <a:cubicBezTo>
                    <a:pt x="99" y="255"/>
                    <a:pt x="99" y="255"/>
                    <a:pt x="99" y="255"/>
                  </a:cubicBezTo>
                  <a:cubicBezTo>
                    <a:pt x="107" y="300"/>
                    <a:pt x="107" y="300"/>
                    <a:pt x="107" y="300"/>
                  </a:cubicBezTo>
                  <a:cubicBezTo>
                    <a:pt x="99" y="301"/>
                    <a:pt x="90" y="302"/>
                    <a:pt x="81" y="302"/>
                  </a:cubicBezTo>
                  <a:cubicBezTo>
                    <a:pt x="81" y="239"/>
                    <a:pt x="81" y="239"/>
                    <a:pt x="81" y="239"/>
                  </a:cubicBezTo>
                  <a:cubicBezTo>
                    <a:pt x="86" y="239"/>
                    <a:pt x="91" y="238"/>
                    <a:pt x="96" y="237"/>
                  </a:cubicBezTo>
                  <a:cubicBezTo>
                    <a:pt x="144" y="228"/>
                    <a:pt x="176" y="182"/>
                    <a:pt x="167" y="134"/>
                  </a:cubicBezTo>
                  <a:cubicBezTo>
                    <a:pt x="159" y="91"/>
                    <a:pt x="123" y="62"/>
                    <a:pt x="81" y="6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90" y="43"/>
                    <a:pt x="99" y="44"/>
                    <a:pt x="108" y="47"/>
                  </a:cubicBezTo>
                  <a:close/>
                  <a:moveTo>
                    <a:pt x="81" y="189"/>
                  </a:moveTo>
                  <a:cubicBezTo>
                    <a:pt x="84" y="189"/>
                    <a:pt x="86" y="189"/>
                    <a:pt x="89" y="188"/>
                  </a:cubicBezTo>
                  <a:cubicBezTo>
                    <a:pt x="110" y="184"/>
                    <a:pt x="124" y="164"/>
                    <a:pt x="120" y="142"/>
                  </a:cubicBezTo>
                  <a:cubicBezTo>
                    <a:pt x="117" y="123"/>
                    <a:pt x="100" y="110"/>
                    <a:pt x="81" y="110"/>
                  </a:cubicBezTo>
                  <a:lnTo>
                    <a:pt x="81" y="189"/>
                  </a:lnTo>
                  <a:close/>
                  <a:moveTo>
                    <a:pt x="81" y="302"/>
                  </a:moveTo>
                  <a:cubicBezTo>
                    <a:pt x="67" y="303"/>
                    <a:pt x="53" y="301"/>
                    <a:pt x="40" y="297"/>
                  </a:cubicBezTo>
                  <a:cubicBezTo>
                    <a:pt x="52" y="253"/>
                    <a:pt x="52" y="253"/>
                    <a:pt x="52" y="253"/>
                  </a:cubicBezTo>
                  <a:cubicBezTo>
                    <a:pt x="36" y="249"/>
                    <a:pt x="22" y="241"/>
                    <a:pt x="10" y="23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15" y="220"/>
                    <a:pt x="47" y="239"/>
                    <a:pt x="81" y="239"/>
                  </a:cubicBezTo>
                  <a:cubicBezTo>
                    <a:pt x="81" y="302"/>
                    <a:pt x="81" y="302"/>
                    <a:pt x="81" y="302"/>
                  </a:cubicBezTo>
                  <a:close/>
                  <a:moveTo>
                    <a:pt x="81" y="61"/>
                  </a:moveTo>
                  <a:cubicBezTo>
                    <a:pt x="75" y="61"/>
                    <a:pt x="69" y="61"/>
                    <a:pt x="63" y="62"/>
                  </a:cubicBezTo>
                  <a:cubicBezTo>
                    <a:pt x="35" y="68"/>
                    <a:pt x="12" y="86"/>
                    <a:pt x="0" y="11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" y="73"/>
                    <a:pt x="10" y="68"/>
                    <a:pt x="16" y="6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5" y="10"/>
                    <a:pt x="33" y="3"/>
                    <a:pt x="52" y="0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7" y="43"/>
                    <a:pt x="74" y="43"/>
                    <a:pt x="81" y="43"/>
                  </a:cubicBezTo>
                  <a:cubicBezTo>
                    <a:pt x="81" y="61"/>
                    <a:pt x="81" y="61"/>
                    <a:pt x="81" y="61"/>
                  </a:cubicBezTo>
                  <a:close/>
                  <a:moveTo>
                    <a:pt x="81" y="110"/>
                  </a:moveTo>
                  <a:cubicBezTo>
                    <a:pt x="79" y="110"/>
                    <a:pt x="77" y="110"/>
                    <a:pt x="74" y="111"/>
                  </a:cubicBezTo>
                  <a:cubicBezTo>
                    <a:pt x="53" y="115"/>
                    <a:pt x="39" y="135"/>
                    <a:pt x="43" y="157"/>
                  </a:cubicBezTo>
                  <a:cubicBezTo>
                    <a:pt x="46" y="176"/>
                    <a:pt x="63" y="189"/>
                    <a:pt x="81" y="189"/>
                  </a:cubicBezTo>
                  <a:lnTo>
                    <a:pt x="81" y="110"/>
                  </a:lnTo>
                  <a:close/>
                </a:path>
              </a:pathLst>
            </a:custGeom>
            <a:solidFill>
              <a:srgbClr val="31A8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5" name="Freeform 61"/>
            <p:cNvSpPr>
              <a:spLocks noEditPoints="1"/>
            </p:cNvSpPr>
            <p:nvPr/>
          </p:nvSpPr>
          <p:spPr bwMode="auto">
            <a:xfrm>
              <a:off x="6434774" y="4805636"/>
              <a:ext cx="283079" cy="32533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121" y="5"/>
                </a:cxn>
                <a:cxn ang="0">
                  <a:pos x="116" y="19"/>
                </a:cxn>
                <a:cxn ang="0">
                  <a:pos x="141" y="34"/>
                </a:cxn>
                <a:cxn ang="0">
                  <a:pos x="151" y="24"/>
                </a:cxn>
                <a:cxn ang="0">
                  <a:pos x="156" y="29"/>
                </a:cxn>
                <a:cxn ang="0">
                  <a:pos x="156" y="125"/>
                </a:cxn>
                <a:cxn ang="0">
                  <a:pos x="145" y="141"/>
                </a:cxn>
                <a:cxn ang="0">
                  <a:pos x="155" y="150"/>
                </a:cxn>
                <a:cxn ang="0">
                  <a:pos x="127" y="171"/>
                </a:cxn>
                <a:cxn ang="0">
                  <a:pos x="121" y="158"/>
                </a:cxn>
                <a:cxn ang="0">
                  <a:pos x="92" y="165"/>
                </a:cxn>
                <a:cxn ang="0">
                  <a:pos x="93" y="179"/>
                </a:cxn>
                <a:cxn ang="0">
                  <a:pos x="90" y="179"/>
                </a:cxn>
                <a:cxn ang="0">
                  <a:pos x="90" y="148"/>
                </a:cxn>
                <a:cxn ang="0">
                  <a:pos x="92" y="148"/>
                </a:cxn>
                <a:cxn ang="0">
                  <a:pos x="148" y="87"/>
                </a:cxn>
                <a:cxn ang="0">
                  <a:pos x="90" y="31"/>
                </a:cxn>
                <a:cxn ang="0">
                  <a:pos x="90" y="0"/>
                </a:cxn>
                <a:cxn ang="0">
                  <a:pos x="90" y="124"/>
                </a:cxn>
                <a:cxn ang="0">
                  <a:pos x="90" y="124"/>
                </a:cxn>
                <a:cxn ang="0">
                  <a:pos x="124" y="89"/>
                </a:cxn>
                <a:cxn ang="0">
                  <a:pos x="90" y="55"/>
                </a:cxn>
                <a:cxn ang="0">
                  <a:pos x="90" y="55"/>
                </a:cxn>
                <a:cxn ang="0">
                  <a:pos x="90" y="124"/>
                </a:cxn>
                <a:cxn ang="0">
                  <a:pos x="38" y="145"/>
                </a:cxn>
                <a:cxn ang="0">
                  <a:pos x="29" y="155"/>
                </a:cxn>
                <a:cxn ang="0">
                  <a:pos x="8" y="127"/>
                </a:cxn>
                <a:cxn ang="0">
                  <a:pos x="21" y="121"/>
                </a:cxn>
                <a:cxn ang="0">
                  <a:pos x="14" y="92"/>
                </a:cxn>
                <a:cxn ang="0">
                  <a:pos x="0" y="93"/>
                </a:cxn>
                <a:cxn ang="0">
                  <a:pos x="6" y="58"/>
                </a:cxn>
                <a:cxn ang="0">
                  <a:pos x="19" y="63"/>
                </a:cxn>
                <a:cxn ang="0">
                  <a:pos x="34" y="38"/>
                </a:cxn>
                <a:cxn ang="0">
                  <a:pos x="24" y="28"/>
                </a:cxn>
                <a:cxn ang="0">
                  <a:pos x="52" y="8"/>
                </a:cxn>
                <a:cxn ang="0">
                  <a:pos x="58" y="21"/>
                </a:cxn>
                <a:cxn ang="0">
                  <a:pos x="87" y="14"/>
                </a:cxn>
                <a:cxn ang="0">
                  <a:pos x="86" y="0"/>
                </a:cxn>
                <a:cxn ang="0">
                  <a:pos x="90" y="0"/>
                </a:cxn>
                <a:cxn ang="0">
                  <a:pos x="90" y="31"/>
                </a:cxn>
                <a:cxn ang="0">
                  <a:pos x="88" y="31"/>
                </a:cxn>
                <a:cxn ang="0">
                  <a:pos x="31" y="92"/>
                </a:cxn>
                <a:cxn ang="0">
                  <a:pos x="90" y="148"/>
                </a:cxn>
                <a:cxn ang="0">
                  <a:pos x="90" y="179"/>
                </a:cxn>
                <a:cxn ang="0">
                  <a:pos x="58" y="174"/>
                </a:cxn>
                <a:cxn ang="0">
                  <a:pos x="63" y="160"/>
                </a:cxn>
                <a:cxn ang="0">
                  <a:pos x="38" y="145"/>
                </a:cxn>
                <a:cxn ang="0">
                  <a:pos x="90" y="55"/>
                </a:cxn>
                <a:cxn ang="0">
                  <a:pos x="56" y="89"/>
                </a:cxn>
                <a:cxn ang="0">
                  <a:pos x="90" y="124"/>
                </a:cxn>
                <a:cxn ang="0">
                  <a:pos x="90" y="55"/>
                </a:cxn>
              </a:cxnLst>
              <a:rect l="0" t="0" r="r" b="b"/>
              <a:pathLst>
                <a:path w="156" h="179">
                  <a:moveTo>
                    <a:pt x="90" y="0"/>
                  </a:moveTo>
                  <a:cubicBezTo>
                    <a:pt x="101" y="0"/>
                    <a:pt x="111" y="2"/>
                    <a:pt x="121" y="5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5" y="22"/>
                    <a:pt x="134" y="27"/>
                    <a:pt x="141" y="34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3" y="25"/>
                    <a:pt x="154" y="27"/>
                    <a:pt x="156" y="29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3" y="131"/>
                    <a:pt x="149" y="136"/>
                    <a:pt x="145" y="141"/>
                  </a:cubicBezTo>
                  <a:cubicBezTo>
                    <a:pt x="155" y="150"/>
                    <a:pt x="155" y="150"/>
                    <a:pt x="155" y="150"/>
                  </a:cubicBezTo>
                  <a:cubicBezTo>
                    <a:pt x="147" y="159"/>
                    <a:pt x="138" y="166"/>
                    <a:pt x="127" y="171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12" y="162"/>
                    <a:pt x="103" y="164"/>
                    <a:pt x="92" y="165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2" y="179"/>
                    <a:pt x="91" y="179"/>
                    <a:pt x="90" y="179"/>
                  </a:cubicBezTo>
                  <a:cubicBezTo>
                    <a:pt x="90" y="148"/>
                    <a:pt x="90" y="148"/>
                    <a:pt x="90" y="148"/>
                  </a:cubicBezTo>
                  <a:cubicBezTo>
                    <a:pt x="90" y="148"/>
                    <a:pt x="91" y="148"/>
                    <a:pt x="92" y="148"/>
                  </a:cubicBezTo>
                  <a:cubicBezTo>
                    <a:pt x="124" y="147"/>
                    <a:pt x="150" y="120"/>
                    <a:pt x="148" y="87"/>
                  </a:cubicBezTo>
                  <a:cubicBezTo>
                    <a:pt x="147" y="56"/>
                    <a:pt x="121" y="31"/>
                    <a:pt x="90" y="31"/>
                  </a:cubicBezTo>
                  <a:cubicBezTo>
                    <a:pt x="90" y="0"/>
                    <a:pt x="90" y="0"/>
                    <a:pt x="90" y="0"/>
                  </a:cubicBezTo>
                  <a:close/>
                  <a:moveTo>
                    <a:pt x="90" y="124"/>
                  </a:moveTo>
                  <a:cubicBezTo>
                    <a:pt x="90" y="124"/>
                    <a:pt x="90" y="124"/>
                    <a:pt x="90" y="124"/>
                  </a:cubicBezTo>
                  <a:cubicBezTo>
                    <a:pt x="109" y="124"/>
                    <a:pt x="124" y="108"/>
                    <a:pt x="124" y="89"/>
                  </a:cubicBezTo>
                  <a:cubicBezTo>
                    <a:pt x="124" y="71"/>
                    <a:pt x="109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lnTo>
                    <a:pt x="90" y="124"/>
                  </a:lnTo>
                  <a:close/>
                  <a:moveTo>
                    <a:pt x="38" y="145"/>
                  </a:moveTo>
                  <a:cubicBezTo>
                    <a:pt x="29" y="155"/>
                    <a:pt x="29" y="155"/>
                    <a:pt x="29" y="155"/>
                  </a:cubicBezTo>
                  <a:cubicBezTo>
                    <a:pt x="20" y="147"/>
                    <a:pt x="13" y="138"/>
                    <a:pt x="8" y="127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17" y="112"/>
                    <a:pt x="15" y="102"/>
                    <a:pt x="14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1"/>
                    <a:pt x="2" y="69"/>
                    <a:pt x="6" y="58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2" y="54"/>
                    <a:pt x="28" y="45"/>
                    <a:pt x="34" y="3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32" y="20"/>
                    <a:pt x="42" y="13"/>
                    <a:pt x="52" y="8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67" y="17"/>
                    <a:pt x="77" y="14"/>
                    <a:pt x="87" y="14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9" y="0"/>
                    <a:pt x="90" y="0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89" y="31"/>
                    <a:pt x="88" y="31"/>
                    <a:pt x="88" y="31"/>
                  </a:cubicBezTo>
                  <a:cubicBezTo>
                    <a:pt x="55" y="32"/>
                    <a:pt x="30" y="59"/>
                    <a:pt x="31" y="92"/>
                  </a:cubicBezTo>
                  <a:cubicBezTo>
                    <a:pt x="32" y="123"/>
                    <a:pt x="58" y="148"/>
                    <a:pt x="90" y="148"/>
                  </a:cubicBezTo>
                  <a:cubicBezTo>
                    <a:pt x="90" y="179"/>
                    <a:pt x="90" y="179"/>
                    <a:pt x="90" y="179"/>
                  </a:cubicBezTo>
                  <a:cubicBezTo>
                    <a:pt x="79" y="179"/>
                    <a:pt x="68" y="177"/>
                    <a:pt x="58" y="174"/>
                  </a:cubicBezTo>
                  <a:cubicBezTo>
                    <a:pt x="63" y="160"/>
                    <a:pt x="63" y="160"/>
                    <a:pt x="63" y="160"/>
                  </a:cubicBezTo>
                  <a:cubicBezTo>
                    <a:pt x="54" y="157"/>
                    <a:pt x="46" y="151"/>
                    <a:pt x="38" y="145"/>
                  </a:cubicBezTo>
                  <a:close/>
                  <a:moveTo>
                    <a:pt x="90" y="55"/>
                  </a:moveTo>
                  <a:cubicBezTo>
                    <a:pt x="71" y="55"/>
                    <a:pt x="56" y="71"/>
                    <a:pt x="56" y="89"/>
                  </a:cubicBezTo>
                  <a:cubicBezTo>
                    <a:pt x="56" y="108"/>
                    <a:pt x="71" y="124"/>
                    <a:pt x="90" y="124"/>
                  </a:cubicBezTo>
                  <a:lnTo>
                    <a:pt x="90" y="55"/>
                  </a:lnTo>
                  <a:close/>
                </a:path>
              </a:pathLst>
            </a:custGeom>
            <a:solidFill>
              <a:srgbClr val="FDB8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Freeform 62"/>
            <p:cNvSpPr>
              <a:spLocks noEditPoints="1"/>
            </p:cNvSpPr>
            <p:nvPr/>
          </p:nvSpPr>
          <p:spPr bwMode="auto">
            <a:xfrm>
              <a:off x="5705950" y="4964075"/>
              <a:ext cx="177453" cy="177453"/>
            </a:xfrm>
            <a:custGeom>
              <a:avLst/>
              <a:gdLst/>
              <a:ahLst/>
              <a:cxnLst>
                <a:cxn ang="0">
                  <a:pos x="49" y="8"/>
                </a:cxn>
                <a:cxn ang="0">
                  <a:pos x="62" y="10"/>
                </a:cxn>
                <a:cxn ang="0">
                  <a:pos x="65" y="2"/>
                </a:cxn>
                <a:cxn ang="0">
                  <a:pos x="81" y="12"/>
                </a:cxn>
                <a:cxn ang="0">
                  <a:pos x="76" y="18"/>
                </a:cxn>
                <a:cxn ang="0">
                  <a:pos x="86" y="31"/>
                </a:cxn>
                <a:cxn ang="0">
                  <a:pos x="93" y="27"/>
                </a:cxn>
                <a:cxn ang="0">
                  <a:pos x="98" y="46"/>
                </a:cxn>
                <a:cxn ang="0">
                  <a:pos x="90" y="46"/>
                </a:cxn>
                <a:cxn ang="0">
                  <a:pos x="88" y="62"/>
                </a:cxn>
                <a:cxn ang="0">
                  <a:pos x="96" y="65"/>
                </a:cxn>
                <a:cxn ang="0">
                  <a:pos x="86" y="82"/>
                </a:cxn>
                <a:cxn ang="0">
                  <a:pos x="80" y="76"/>
                </a:cxn>
                <a:cxn ang="0">
                  <a:pos x="68" y="86"/>
                </a:cxn>
                <a:cxn ang="0">
                  <a:pos x="71" y="93"/>
                </a:cxn>
                <a:cxn ang="0">
                  <a:pos x="52" y="98"/>
                </a:cxn>
                <a:cxn ang="0">
                  <a:pos x="52" y="91"/>
                </a:cxn>
                <a:cxn ang="0">
                  <a:pos x="49" y="91"/>
                </a:cxn>
                <a:cxn ang="0">
                  <a:pos x="49" y="69"/>
                </a:cxn>
                <a:cxn ang="0">
                  <a:pos x="68" y="55"/>
                </a:cxn>
                <a:cxn ang="0">
                  <a:pos x="55" y="30"/>
                </a:cxn>
                <a:cxn ang="0">
                  <a:pos x="49" y="29"/>
                </a:cxn>
                <a:cxn ang="0">
                  <a:pos x="49" y="8"/>
                </a:cxn>
                <a:cxn ang="0">
                  <a:pos x="12" y="68"/>
                </a:cxn>
                <a:cxn ang="0">
                  <a:pos x="5" y="71"/>
                </a:cxn>
                <a:cxn ang="0">
                  <a:pos x="0" y="53"/>
                </a:cxn>
                <a:cxn ang="0">
                  <a:pos x="8" y="52"/>
                </a:cxn>
                <a:cxn ang="0">
                  <a:pos x="10" y="36"/>
                </a:cxn>
                <a:cxn ang="0">
                  <a:pos x="2" y="33"/>
                </a:cxn>
                <a:cxn ang="0">
                  <a:pos x="12" y="17"/>
                </a:cxn>
                <a:cxn ang="0">
                  <a:pos x="18" y="22"/>
                </a:cxn>
                <a:cxn ang="0">
                  <a:pos x="30" y="12"/>
                </a:cxn>
                <a:cxn ang="0">
                  <a:pos x="27" y="5"/>
                </a:cxn>
                <a:cxn ang="0">
                  <a:pos x="46" y="0"/>
                </a:cxn>
                <a:cxn ang="0">
                  <a:pos x="46" y="8"/>
                </a:cxn>
                <a:cxn ang="0">
                  <a:pos x="49" y="8"/>
                </a:cxn>
                <a:cxn ang="0">
                  <a:pos x="49" y="29"/>
                </a:cxn>
                <a:cxn ang="0">
                  <a:pos x="30" y="43"/>
                </a:cxn>
                <a:cxn ang="0">
                  <a:pos x="43" y="68"/>
                </a:cxn>
                <a:cxn ang="0">
                  <a:pos x="49" y="69"/>
                </a:cxn>
                <a:cxn ang="0">
                  <a:pos x="49" y="91"/>
                </a:cxn>
                <a:cxn ang="0">
                  <a:pos x="36" y="89"/>
                </a:cxn>
                <a:cxn ang="0">
                  <a:pos x="33" y="96"/>
                </a:cxn>
                <a:cxn ang="0">
                  <a:pos x="17" y="86"/>
                </a:cxn>
                <a:cxn ang="0">
                  <a:pos x="22" y="81"/>
                </a:cxn>
                <a:cxn ang="0">
                  <a:pos x="12" y="68"/>
                </a:cxn>
              </a:cxnLst>
              <a:rect l="0" t="0" r="r" b="b"/>
              <a:pathLst>
                <a:path w="98" h="98">
                  <a:moveTo>
                    <a:pt x="49" y="8"/>
                  </a:moveTo>
                  <a:cubicBezTo>
                    <a:pt x="53" y="8"/>
                    <a:pt x="58" y="8"/>
                    <a:pt x="62" y="10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71" y="4"/>
                    <a:pt x="77" y="8"/>
                    <a:pt x="81" y="12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80" y="21"/>
                    <a:pt x="84" y="26"/>
                    <a:pt x="86" y="3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6" y="33"/>
                    <a:pt x="98" y="39"/>
                    <a:pt x="98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1" y="51"/>
                    <a:pt x="90" y="57"/>
                    <a:pt x="88" y="62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4" y="71"/>
                    <a:pt x="90" y="77"/>
                    <a:pt x="86" y="82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81"/>
                    <a:pt x="72" y="84"/>
                    <a:pt x="68" y="86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65" y="96"/>
                    <a:pt x="59" y="98"/>
                    <a:pt x="52" y="98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1" y="91"/>
                    <a:pt x="50" y="91"/>
                    <a:pt x="49" y="91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7" y="69"/>
                    <a:pt x="65" y="64"/>
                    <a:pt x="68" y="55"/>
                  </a:cubicBezTo>
                  <a:cubicBezTo>
                    <a:pt x="72" y="45"/>
                    <a:pt x="66" y="34"/>
                    <a:pt x="55" y="30"/>
                  </a:cubicBezTo>
                  <a:cubicBezTo>
                    <a:pt x="53" y="29"/>
                    <a:pt x="51" y="29"/>
                    <a:pt x="49" y="29"/>
                  </a:cubicBezTo>
                  <a:lnTo>
                    <a:pt x="49" y="8"/>
                  </a:lnTo>
                  <a:close/>
                  <a:moveTo>
                    <a:pt x="12" y="68"/>
                  </a:moveTo>
                  <a:cubicBezTo>
                    <a:pt x="5" y="71"/>
                    <a:pt x="5" y="71"/>
                    <a:pt x="5" y="71"/>
                  </a:cubicBezTo>
                  <a:cubicBezTo>
                    <a:pt x="2" y="65"/>
                    <a:pt x="0" y="59"/>
                    <a:pt x="0" y="53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7" y="47"/>
                    <a:pt x="8" y="41"/>
                    <a:pt x="10" y="36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4" y="27"/>
                    <a:pt x="8" y="21"/>
                    <a:pt x="12" y="1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18"/>
                    <a:pt x="26" y="14"/>
                    <a:pt x="30" y="12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2"/>
                    <a:pt x="39" y="0"/>
                    <a:pt x="46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8"/>
                    <a:pt x="49" y="8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1" y="29"/>
                    <a:pt x="33" y="34"/>
                    <a:pt x="30" y="43"/>
                  </a:cubicBezTo>
                  <a:cubicBezTo>
                    <a:pt x="26" y="53"/>
                    <a:pt x="32" y="65"/>
                    <a:pt x="43" y="68"/>
                  </a:cubicBezTo>
                  <a:cubicBezTo>
                    <a:pt x="45" y="69"/>
                    <a:pt x="47" y="69"/>
                    <a:pt x="49" y="6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5" y="91"/>
                    <a:pt x="40" y="90"/>
                    <a:pt x="36" y="89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27" y="94"/>
                    <a:pt x="21" y="91"/>
                    <a:pt x="17" y="86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18" y="77"/>
                    <a:pt x="14" y="73"/>
                    <a:pt x="12" y="68"/>
                  </a:cubicBezTo>
                  <a:close/>
                </a:path>
              </a:pathLst>
            </a:custGeom>
            <a:solidFill>
              <a:srgbClr val="7FBC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7" name="Freeform 63"/>
            <p:cNvSpPr>
              <a:spLocks noEditPoints="1"/>
            </p:cNvSpPr>
            <p:nvPr/>
          </p:nvSpPr>
          <p:spPr bwMode="auto">
            <a:xfrm>
              <a:off x="6388299" y="5361232"/>
              <a:ext cx="166891" cy="261954"/>
            </a:xfrm>
            <a:custGeom>
              <a:avLst/>
              <a:gdLst/>
              <a:ahLst/>
              <a:cxnLst>
                <a:cxn ang="0">
                  <a:pos x="61" y="144"/>
                </a:cxn>
                <a:cxn ang="0">
                  <a:pos x="78" y="127"/>
                </a:cxn>
                <a:cxn ang="0">
                  <a:pos x="69" y="118"/>
                </a:cxn>
                <a:cxn ang="0">
                  <a:pos x="80" y="94"/>
                </a:cxn>
                <a:cxn ang="0">
                  <a:pos x="61" y="112"/>
                </a:cxn>
                <a:cxn ang="0">
                  <a:pos x="61" y="144"/>
                </a:cxn>
                <a:cxn ang="0">
                  <a:pos x="83" y="92"/>
                </a:cxn>
                <a:cxn ang="0">
                  <a:pos x="92" y="92"/>
                </a:cxn>
                <a:cxn ang="0">
                  <a:pos x="92" y="88"/>
                </a:cxn>
                <a:cxn ang="0">
                  <a:pos x="83" y="92"/>
                </a:cxn>
                <a:cxn ang="0">
                  <a:pos x="92" y="74"/>
                </a:cxn>
                <a:cxn ang="0">
                  <a:pos x="92" y="67"/>
                </a:cxn>
                <a:cxn ang="0">
                  <a:pos x="83" y="67"/>
                </a:cxn>
                <a:cxn ang="0">
                  <a:pos x="92" y="74"/>
                </a:cxn>
                <a:cxn ang="0">
                  <a:pos x="80" y="64"/>
                </a:cxn>
                <a:cxn ang="0">
                  <a:pos x="69" y="40"/>
                </a:cxn>
                <a:cxn ang="0">
                  <a:pos x="78" y="32"/>
                </a:cxn>
                <a:cxn ang="0">
                  <a:pos x="60" y="14"/>
                </a:cxn>
                <a:cxn ang="0">
                  <a:pos x="52" y="23"/>
                </a:cxn>
                <a:cxn ang="0">
                  <a:pos x="25" y="12"/>
                </a:cxn>
                <a:cxn ang="0">
                  <a:pos x="25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80" y="64"/>
                </a:cxn>
              </a:cxnLst>
              <a:rect l="0" t="0" r="r" b="b"/>
              <a:pathLst>
                <a:path w="92" h="144">
                  <a:moveTo>
                    <a:pt x="61" y="144"/>
                  </a:moveTo>
                  <a:cubicBezTo>
                    <a:pt x="78" y="127"/>
                    <a:pt x="78" y="127"/>
                    <a:pt x="78" y="127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74" y="111"/>
                    <a:pt x="78" y="103"/>
                    <a:pt x="80" y="94"/>
                  </a:cubicBezTo>
                  <a:cubicBezTo>
                    <a:pt x="72" y="98"/>
                    <a:pt x="66" y="104"/>
                    <a:pt x="61" y="112"/>
                  </a:cubicBezTo>
                  <a:cubicBezTo>
                    <a:pt x="55" y="122"/>
                    <a:pt x="55" y="135"/>
                    <a:pt x="61" y="144"/>
                  </a:cubicBezTo>
                  <a:close/>
                  <a:moveTo>
                    <a:pt x="83" y="92"/>
                  </a:moveTo>
                  <a:cubicBezTo>
                    <a:pt x="92" y="92"/>
                    <a:pt x="92" y="92"/>
                    <a:pt x="92" y="92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89" y="89"/>
                    <a:pt x="86" y="90"/>
                    <a:pt x="83" y="92"/>
                  </a:cubicBezTo>
                  <a:close/>
                  <a:moveTo>
                    <a:pt x="92" y="74"/>
                  </a:moveTo>
                  <a:cubicBezTo>
                    <a:pt x="92" y="67"/>
                    <a:pt x="92" y="67"/>
                    <a:pt x="92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92" y="74"/>
                    <a:pt x="92" y="74"/>
                    <a:pt x="92" y="74"/>
                  </a:cubicBezTo>
                  <a:close/>
                  <a:moveTo>
                    <a:pt x="80" y="64"/>
                  </a:moveTo>
                  <a:cubicBezTo>
                    <a:pt x="78" y="55"/>
                    <a:pt x="74" y="47"/>
                    <a:pt x="69" y="40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4" y="17"/>
                    <a:pt x="35" y="13"/>
                    <a:pt x="25" y="1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80" y="64"/>
                  </a:lnTo>
                  <a:close/>
                </a:path>
              </a:pathLst>
            </a:custGeom>
            <a:solidFill>
              <a:srgbClr val="8BC1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8" name="Freeform 64"/>
            <p:cNvSpPr>
              <a:spLocks/>
            </p:cNvSpPr>
            <p:nvPr/>
          </p:nvSpPr>
          <p:spPr bwMode="auto">
            <a:xfrm>
              <a:off x="6048180" y="4193002"/>
              <a:ext cx="293643" cy="27464"/>
            </a:xfrm>
            <a:custGeom>
              <a:avLst/>
              <a:gdLst/>
              <a:ahLst/>
              <a:cxnLst>
                <a:cxn ang="0">
                  <a:pos x="155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15"/>
                </a:cxn>
                <a:cxn ang="0">
                  <a:pos x="155" y="15"/>
                </a:cxn>
                <a:cxn ang="0">
                  <a:pos x="162" y="7"/>
                </a:cxn>
                <a:cxn ang="0">
                  <a:pos x="162" y="7"/>
                </a:cxn>
                <a:cxn ang="0">
                  <a:pos x="155" y="0"/>
                </a:cxn>
              </a:cxnLst>
              <a:rect l="0" t="0" r="r" b="b"/>
              <a:pathLst>
                <a:path w="162" h="15">
                  <a:moveTo>
                    <a:pt x="15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3" y="15"/>
                    <a:pt x="7" y="15"/>
                  </a:cubicBezTo>
                  <a:cubicBezTo>
                    <a:pt x="155" y="15"/>
                    <a:pt x="155" y="15"/>
                    <a:pt x="155" y="15"/>
                  </a:cubicBezTo>
                  <a:cubicBezTo>
                    <a:pt x="159" y="15"/>
                    <a:pt x="162" y="11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2" y="3"/>
                    <a:pt x="159" y="0"/>
                    <a:pt x="155" y="0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Freeform 65"/>
            <p:cNvSpPr>
              <a:spLocks/>
            </p:cNvSpPr>
            <p:nvPr/>
          </p:nvSpPr>
          <p:spPr bwMode="auto">
            <a:xfrm>
              <a:off x="6145357" y="5760501"/>
              <a:ext cx="99290" cy="97177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3" y="32"/>
                </a:cxn>
                <a:cxn ang="0">
                  <a:pos x="31" y="51"/>
                </a:cxn>
                <a:cxn ang="0">
                  <a:pos x="51" y="22"/>
                </a:cxn>
                <a:cxn ang="0">
                  <a:pos x="22" y="3"/>
                </a:cxn>
              </a:cxnLst>
              <a:rect l="0" t="0" r="r" b="b"/>
              <a:pathLst>
                <a:path w="54" h="54">
                  <a:moveTo>
                    <a:pt x="22" y="3"/>
                  </a:moveTo>
                  <a:cubicBezTo>
                    <a:pt x="9" y="5"/>
                    <a:pt x="0" y="18"/>
                    <a:pt x="3" y="32"/>
                  </a:cubicBezTo>
                  <a:cubicBezTo>
                    <a:pt x="5" y="45"/>
                    <a:pt x="18" y="54"/>
                    <a:pt x="31" y="51"/>
                  </a:cubicBezTo>
                  <a:cubicBezTo>
                    <a:pt x="45" y="49"/>
                    <a:pt x="54" y="36"/>
                    <a:pt x="51" y="22"/>
                  </a:cubicBezTo>
                  <a:cubicBezTo>
                    <a:pt x="48" y="9"/>
                    <a:pt x="36" y="0"/>
                    <a:pt x="22" y="3"/>
                  </a:cubicBezTo>
                  <a:close/>
                </a:path>
              </a:pathLst>
            </a:custGeom>
            <a:solidFill>
              <a:srgbClr val="5E5D5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0" name="Freeform 66"/>
            <p:cNvSpPr>
              <a:spLocks/>
            </p:cNvSpPr>
            <p:nvPr/>
          </p:nvSpPr>
          <p:spPr bwMode="auto">
            <a:xfrm>
              <a:off x="5144016" y="4923938"/>
              <a:ext cx="540808" cy="669674"/>
            </a:xfrm>
            <a:custGeom>
              <a:avLst/>
              <a:gdLst/>
              <a:ahLst/>
              <a:cxnLst>
                <a:cxn ang="0">
                  <a:pos x="253" y="13"/>
                </a:cxn>
                <a:cxn ang="0">
                  <a:pos x="197" y="20"/>
                </a:cxn>
                <a:cxn ang="0">
                  <a:pos x="33" y="229"/>
                </a:cxn>
                <a:cxn ang="0">
                  <a:pos x="29" y="346"/>
                </a:cxn>
                <a:cxn ang="0">
                  <a:pos x="29" y="346"/>
                </a:cxn>
                <a:cxn ang="0">
                  <a:pos x="126" y="335"/>
                </a:cxn>
                <a:cxn ang="0">
                  <a:pos x="261" y="162"/>
                </a:cxn>
                <a:cxn ang="0">
                  <a:pos x="253" y="13"/>
                </a:cxn>
              </a:cxnLst>
              <a:rect l="0" t="0" r="r" b="b"/>
              <a:pathLst>
                <a:path w="299" h="370">
                  <a:moveTo>
                    <a:pt x="253" y="13"/>
                  </a:moveTo>
                  <a:cubicBezTo>
                    <a:pt x="236" y="0"/>
                    <a:pt x="211" y="3"/>
                    <a:pt x="197" y="20"/>
                  </a:cubicBezTo>
                  <a:cubicBezTo>
                    <a:pt x="33" y="229"/>
                    <a:pt x="33" y="229"/>
                    <a:pt x="33" y="229"/>
                  </a:cubicBezTo>
                  <a:cubicBezTo>
                    <a:pt x="10" y="259"/>
                    <a:pt x="0" y="323"/>
                    <a:pt x="29" y="346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59" y="370"/>
                    <a:pt x="103" y="365"/>
                    <a:pt x="126" y="335"/>
                  </a:cubicBezTo>
                  <a:cubicBezTo>
                    <a:pt x="261" y="162"/>
                    <a:pt x="261" y="162"/>
                    <a:pt x="261" y="162"/>
                  </a:cubicBezTo>
                  <a:cubicBezTo>
                    <a:pt x="299" y="114"/>
                    <a:pt x="290" y="42"/>
                    <a:pt x="253" y="13"/>
                  </a:cubicBez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1" name="Freeform 67"/>
            <p:cNvSpPr>
              <a:spLocks/>
            </p:cNvSpPr>
            <p:nvPr/>
          </p:nvSpPr>
          <p:spPr bwMode="auto">
            <a:xfrm>
              <a:off x="5152466" y="5378132"/>
              <a:ext cx="456307" cy="485883"/>
            </a:xfrm>
            <a:custGeom>
              <a:avLst/>
              <a:gdLst/>
              <a:ahLst/>
              <a:cxnLst>
                <a:cxn ang="0">
                  <a:pos x="62" y="24"/>
                </a:cxn>
                <a:cxn ang="0">
                  <a:pos x="36" y="179"/>
                </a:cxn>
                <a:cxn ang="0">
                  <a:pos x="190" y="244"/>
                </a:cxn>
                <a:cxn ang="0">
                  <a:pos x="217" y="90"/>
                </a:cxn>
                <a:cxn ang="0">
                  <a:pos x="62" y="24"/>
                </a:cxn>
              </a:cxnLst>
              <a:rect l="0" t="0" r="r" b="b"/>
              <a:pathLst>
                <a:path w="252" h="269">
                  <a:moveTo>
                    <a:pt x="62" y="24"/>
                  </a:moveTo>
                  <a:cubicBezTo>
                    <a:pt x="12" y="49"/>
                    <a:pt x="0" y="118"/>
                    <a:pt x="36" y="179"/>
                  </a:cubicBezTo>
                  <a:cubicBezTo>
                    <a:pt x="71" y="240"/>
                    <a:pt x="140" y="269"/>
                    <a:pt x="190" y="244"/>
                  </a:cubicBezTo>
                  <a:cubicBezTo>
                    <a:pt x="240" y="219"/>
                    <a:pt x="252" y="150"/>
                    <a:pt x="217" y="90"/>
                  </a:cubicBezTo>
                  <a:cubicBezTo>
                    <a:pt x="181" y="29"/>
                    <a:pt x="112" y="0"/>
                    <a:pt x="62" y="24"/>
                  </a:cubicBez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Freeform 68"/>
            <p:cNvSpPr>
              <a:spLocks/>
            </p:cNvSpPr>
            <p:nvPr/>
          </p:nvSpPr>
          <p:spPr bwMode="auto">
            <a:xfrm>
              <a:off x="5416534" y="4951400"/>
              <a:ext cx="154216" cy="152102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63" y="84"/>
                </a:cxn>
                <a:cxn ang="0">
                  <a:pos x="52" y="0"/>
                </a:cxn>
                <a:cxn ang="0">
                  <a:pos x="0" y="65"/>
                </a:cxn>
              </a:cxnLst>
              <a:rect l="0" t="0" r="r" b="b"/>
              <a:pathLst>
                <a:path w="85" h="84">
                  <a:moveTo>
                    <a:pt x="0" y="65"/>
                  </a:moveTo>
                  <a:cubicBezTo>
                    <a:pt x="27" y="77"/>
                    <a:pt x="40" y="82"/>
                    <a:pt x="63" y="84"/>
                  </a:cubicBezTo>
                  <a:cubicBezTo>
                    <a:pt x="85" y="56"/>
                    <a:pt x="76" y="9"/>
                    <a:pt x="52" y="0"/>
                  </a:cubicBezTo>
                  <a:cubicBezTo>
                    <a:pt x="38" y="7"/>
                    <a:pt x="10" y="51"/>
                    <a:pt x="0" y="65"/>
                  </a:cubicBezTo>
                  <a:close/>
                </a:path>
              </a:pathLst>
            </a:custGeom>
            <a:solidFill>
              <a:srgbClr val="F7EC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3" name="Freeform 69"/>
            <p:cNvSpPr>
              <a:spLocks/>
            </p:cNvSpPr>
            <p:nvPr/>
          </p:nvSpPr>
          <p:spPr bwMode="auto">
            <a:xfrm>
              <a:off x="6838267" y="5720362"/>
              <a:ext cx="809101" cy="918952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08" y="356"/>
                </a:cxn>
                <a:cxn ang="0">
                  <a:pos x="346" y="435"/>
                </a:cxn>
                <a:cxn ang="0">
                  <a:pos x="383" y="355"/>
                </a:cxn>
                <a:cxn ang="0">
                  <a:pos x="251" y="0"/>
                </a:cxn>
                <a:cxn ang="0">
                  <a:pos x="0" y="71"/>
                </a:cxn>
              </a:cxnLst>
              <a:rect l="0" t="0" r="r" b="b"/>
              <a:pathLst>
                <a:path w="383" h="435">
                  <a:moveTo>
                    <a:pt x="0" y="71"/>
                  </a:moveTo>
                  <a:lnTo>
                    <a:pt x="108" y="356"/>
                  </a:lnTo>
                  <a:lnTo>
                    <a:pt x="346" y="435"/>
                  </a:lnTo>
                  <a:lnTo>
                    <a:pt x="383" y="355"/>
                  </a:lnTo>
                  <a:lnTo>
                    <a:pt x="251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4" name="Freeform 70"/>
            <p:cNvSpPr>
              <a:spLocks/>
            </p:cNvSpPr>
            <p:nvPr/>
          </p:nvSpPr>
          <p:spPr bwMode="auto">
            <a:xfrm>
              <a:off x="6861506" y="5830214"/>
              <a:ext cx="815438" cy="764737"/>
            </a:xfrm>
            <a:custGeom>
              <a:avLst/>
              <a:gdLst/>
              <a:ahLst/>
              <a:cxnLst>
                <a:cxn ang="0">
                  <a:pos x="58" y="287"/>
                </a:cxn>
                <a:cxn ang="0">
                  <a:pos x="388" y="102"/>
                </a:cxn>
                <a:cxn ang="0">
                  <a:pos x="58" y="287"/>
                </a:cxn>
              </a:cxnLst>
              <a:rect l="0" t="0" r="r" b="b"/>
              <a:pathLst>
                <a:path w="451" h="422">
                  <a:moveTo>
                    <a:pt x="58" y="287"/>
                  </a:moveTo>
                  <a:cubicBezTo>
                    <a:pt x="0" y="162"/>
                    <a:pt x="342" y="0"/>
                    <a:pt x="388" y="102"/>
                  </a:cubicBezTo>
                  <a:cubicBezTo>
                    <a:pt x="451" y="239"/>
                    <a:pt x="120" y="422"/>
                    <a:pt x="58" y="287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5" name="Freeform 71"/>
            <p:cNvSpPr>
              <a:spLocks/>
            </p:cNvSpPr>
            <p:nvPr/>
          </p:nvSpPr>
          <p:spPr bwMode="auto">
            <a:xfrm>
              <a:off x="6850943" y="5758388"/>
              <a:ext cx="758400" cy="707699"/>
            </a:xfrm>
            <a:custGeom>
              <a:avLst/>
              <a:gdLst/>
              <a:ahLst/>
              <a:cxnLst>
                <a:cxn ang="0">
                  <a:pos x="54" y="266"/>
                </a:cxn>
                <a:cxn ang="0">
                  <a:pos x="360" y="94"/>
                </a:cxn>
                <a:cxn ang="0">
                  <a:pos x="54" y="266"/>
                </a:cxn>
              </a:cxnLst>
              <a:rect l="0" t="0" r="r" b="b"/>
              <a:pathLst>
                <a:path w="419" h="391">
                  <a:moveTo>
                    <a:pt x="54" y="266"/>
                  </a:moveTo>
                  <a:cubicBezTo>
                    <a:pt x="0" y="150"/>
                    <a:pt x="317" y="0"/>
                    <a:pt x="360" y="94"/>
                  </a:cubicBezTo>
                  <a:cubicBezTo>
                    <a:pt x="419" y="221"/>
                    <a:pt x="111" y="391"/>
                    <a:pt x="54" y="266"/>
                  </a:cubicBez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6" name="Freeform 72"/>
            <p:cNvSpPr>
              <a:spLocks/>
            </p:cNvSpPr>
            <p:nvPr/>
          </p:nvSpPr>
          <p:spPr bwMode="auto">
            <a:xfrm>
              <a:off x="6899532" y="5787963"/>
              <a:ext cx="811213" cy="8809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384" y="342"/>
                </a:cxn>
                <a:cxn ang="0">
                  <a:pos x="358" y="417"/>
                </a:cxn>
                <a:cxn ang="0">
                  <a:pos x="91" y="328"/>
                </a:cxn>
                <a:cxn ang="0">
                  <a:pos x="0" y="128"/>
                </a:cxn>
                <a:cxn ang="0">
                  <a:pos x="227" y="0"/>
                </a:cxn>
              </a:cxnLst>
              <a:rect l="0" t="0" r="r" b="b"/>
              <a:pathLst>
                <a:path w="384" h="417">
                  <a:moveTo>
                    <a:pt x="227" y="0"/>
                  </a:moveTo>
                  <a:lnTo>
                    <a:pt x="384" y="342"/>
                  </a:lnTo>
                  <a:lnTo>
                    <a:pt x="358" y="417"/>
                  </a:lnTo>
                  <a:lnTo>
                    <a:pt x="91" y="328"/>
                  </a:lnTo>
                  <a:lnTo>
                    <a:pt x="0" y="128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7" name="Freeform 73"/>
            <p:cNvSpPr>
              <a:spLocks/>
            </p:cNvSpPr>
            <p:nvPr/>
          </p:nvSpPr>
          <p:spPr bwMode="auto">
            <a:xfrm>
              <a:off x="6962908" y="5864014"/>
              <a:ext cx="741500" cy="722486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410" y="341"/>
                </a:cxn>
                <a:cxn ang="0">
                  <a:pos x="389" y="398"/>
                </a:cxn>
                <a:cxn ang="0">
                  <a:pos x="277" y="153"/>
                </a:cxn>
                <a:cxn ang="0">
                  <a:pos x="34" y="250"/>
                </a:cxn>
                <a:cxn ang="0">
                  <a:pos x="0" y="183"/>
                </a:cxn>
                <a:cxn ang="0">
                  <a:pos x="220" y="97"/>
                </a:cxn>
                <a:cxn ang="0">
                  <a:pos x="254" y="0"/>
                </a:cxn>
              </a:cxnLst>
              <a:rect l="0" t="0" r="r" b="b"/>
              <a:pathLst>
                <a:path w="410" h="398">
                  <a:moveTo>
                    <a:pt x="254" y="0"/>
                  </a:moveTo>
                  <a:cubicBezTo>
                    <a:pt x="410" y="341"/>
                    <a:pt x="410" y="341"/>
                    <a:pt x="410" y="341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277" y="153"/>
                    <a:pt x="277" y="153"/>
                    <a:pt x="277" y="153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81" y="188"/>
                    <a:pt x="156" y="175"/>
                    <a:pt x="220" y="97"/>
                  </a:cubicBezTo>
                  <a:cubicBezTo>
                    <a:pt x="245" y="66"/>
                    <a:pt x="252" y="34"/>
                    <a:pt x="254" y="0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8" name="Freeform 74"/>
            <p:cNvSpPr>
              <a:spLocks/>
            </p:cNvSpPr>
            <p:nvPr/>
          </p:nvSpPr>
          <p:spPr bwMode="auto">
            <a:xfrm>
              <a:off x="6948119" y="5927390"/>
              <a:ext cx="777412" cy="735161"/>
            </a:xfrm>
            <a:custGeom>
              <a:avLst/>
              <a:gdLst/>
              <a:ahLst/>
              <a:cxnLst>
                <a:cxn ang="0">
                  <a:pos x="306" y="0"/>
                </a:cxn>
                <a:cxn ang="0">
                  <a:pos x="430" y="270"/>
                </a:cxn>
                <a:cxn ang="0">
                  <a:pos x="382" y="406"/>
                </a:cxn>
                <a:cxn ang="0">
                  <a:pos x="57" y="297"/>
                </a:cxn>
                <a:cxn ang="0">
                  <a:pos x="0" y="172"/>
                </a:cxn>
                <a:cxn ang="0">
                  <a:pos x="186" y="129"/>
                </a:cxn>
                <a:cxn ang="0">
                  <a:pos x="306" y="0"/>
                </a:cxn>
              </a:cxnLst>
              <a:rect l="0" t="0" r="r" b="b"/>
              <a:pathLst>
                <a:path w="430" h="406">
                  <a:moveTo>
                    <a:pt x="306" y="0"/>
                  </a:moveTo>
                  <a:cubicBezTo>
                    <a:pt x="430" y="270"/>
                    <a:pt x="430" y="270"/>
                    <a:pt x="430" y="270"/>
                  </a:cubicBezTo>
                  <a:cubicBezTo>
                    <a:pt x="382" y="406"/>
                    <a:pt x="382" y="406"/>
                    <a:pt x="382" y="406"/>
                  </a:cubicBezTo>
                  <a:cubicBezTo>
                    <a:pt x="57" y="297"/>
                    <a:pt x="57" y="297"/>
                    <a:pt x="57" y="29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3" y="173"/>
                    <a:pt x="135" y="159"/>
                    <a:pt x="186" y="129"/>
                  </a:cubicBezTo>
                  <a:cubicBezTo>
                    <a:pt x="236" y="100"/>
                    <a:pt x="276" y="57"/>
                    <a:pt x="306" y="0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9" name="Freeform 75"/>
            <p:cNvSpPr>
              <a:spLocks/>
            </p:cNvSpPr>
            <p:nvPr/>
          </p:nvSpPr>
          <p:spPr bwMode="auto">
            <a:xfrm>
              <a:off x="6965019" y="6016117"/>
              <a:ext cx="995004" cy="842901"/>
            </a:xfrm>
            <a:custGeom>
              <a:avLst/>
              <a:gdLst/>
              <a:ahLst/>
              <a:cxnLst>
                <a:cxn ang="0">
                  <a:pos x="330" y="0"/>
                </a:cxn>
                <a:cxn ang="0">
                  <a:pos x="549" y="466"/>
                </a:cxn>
                <a:cxn ang="0">
                  <a:pos x="459" y="466"/>
                </a:cxn>
                <a:cxn ang="0">
                  <a:pos x="111" y="466"/>
                </a:cxn>
                <a:cxn ang="0">
                  <a:pos x="0" y="185"/>
                </a:cxn>
                <a:cxn ang="0">
                  <a:pos x="201" y="139"/>
                </a:cxn>
                <a:cxn ang="0">
                  <a:pos x="330" y="0"/>
                </a:cxn>
              </a:cxnLst>
              <a:rect l="0" t="0" r="r" b="b"/>
              <a:pathLst>
                <a:path w="549" h="466">
                  <a:moveTo>
                    <a:pt x="330" y="0"/>
                  </a:moveTo>
                  <a:cubicBezTo>
                    <a:pt x="549" y="466"/>
                    <a:pt x="549" y="466"/>
                    <a:pt x="549" y="466"/>
                  </a:cubicBezTo>
                  <a:cubicBezTo>
                    <a:pt x="459" y="466"/>
                    <a:pt x="459" y="466"/>
                    <a:pt x="459" y="466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79" y="187"/>
                    <a:pt x="146" y="171"/>
                    <a:pt x="201" y="139"/>
                  </a:cubicBezTo>
                  <a:cubicBezTo>
                    <a:pt x="255" y="108"/>
                    <a:pt x="298" y="61"/>
                    <a:pt x="330" y="0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0" name="Freeform 76"/>
            <p:cNvSpPr>
              <a:spLocks/>
            </p:cNvSpPr>
            <p:nvPr/>
          </p:nvSpPr>
          <p:spPr bwMode="auto">
            <a:xfrm>
              <a:off x="6386186" y="5399257"/>
              <a:ext cx="523908" cy="627423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10" y="65"/>
                </a:cxn>
                <a:cxn ang="0">
                  <a:pos x="120" y="233"/>
                </a:cxn>
                <a:cxn ang="0">
                  <a:pos x="261" y="331"/>
                </a:cxn>
                <a:cxn ang="0">
                  <a:pos x="235" y="196"/>
                </a:cxn>
                <a:cxn ang="0">
                  <a:pos x="144" y="64"/>
                </a:cxn>
                <a:cxn ang="0">
                  <a:pos x="24" y="19"/>
                </a:cxn>
              </a:cxnLst>
              <a:rect l="0" t="0" r="r" b="b"/>
              <a:pathLst>
                <a:path w="289" h="346">
                  <a:moveTo>
                    <a:pt x="24" y="19"/>
                  </a:moveTo>
                  <a:cubicBezTo>
                    <a:pt x="8" y="28"/>
                    <a:pt x="0" y="49"/>
                    <a:pt x="10" y="6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38" y="260"/>
                    <a:pt x="232" y="346"/>
                    <a:pt x="261" y="331"/>
                  </a:cubicBezTo>
                  <a:cubicBezTo>
                    <a:pt x="289" y="315"/>
                    <a:pt x="253" y="223"/>
                    <a:pt x="235" y="196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14" y="20"/>
                    <a:pt x="59" y="0"/>
                    <a:pt x="24" y="19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1" name="Freeform 77"/>
            <p:cNvSpPr>
              <a:spLocks/>
            </p:cNvSpPr>
            <p:nvPr/>
          </p:nvSpPr>
          <p:spPr bwMode="auto">
            <a:xfrm>
              <a:off x="6400974" y="5477422"/>
              <a:ext cx="128865" cy="139427"/>
            </a:xfrm>
            <a:custGeom>
              <a:avLst/>
              <a:gdLst/>
              <a:ahLst/>
              <a:cxnLst>
                <a:cxn ang="0">
                  <a:pos x="38" y="77"/>
                </a:cxn>
                <a:cxn ang="0">
                  <a:pos x="71" y="36"/>
                </a:cxn>
                <a:cxn ang="0">
                  <a:pos x="0" y="16"/>
                </a:cxn>
                <a:cxn ang="0">
                  <a:pos x="38" y="77"/>
                </a:cxn>
              </a:cxnLst>
              <a:rect l="0" t="0" r="r" b="b"/>
              <a:pathLst>
                <a:path w="71" h="77">
                  <a:moveTo>
                    <a:pt x="38" y="77"/>
                  </a:moveTo>
                  <a:cubicBezTo>
                    <a:pt x="58" y="59"/>
                    <a:pt x="61" y="54"/>
                    <a:pt x="71" y="36"/>
                  </a:cubicBezTo>
                  <a:cubicBezTo>
                    <a:pt x="56" y="9"/>
                    <a:pt x="15" y="0"/>
                    <a:pt x="0" y="16"/>
                  </a:cubicBezTo>
                  <a:cubicBezTo>
                    <a:pt x="2" y="30"/>
                    <a:pt x="30" y="68"/>
                    <a:pt x="38" y="77"/>
                  </a:cubicBezTo>
                  <a:close/>
                </a:path>
              </a:pathLst>
            </a:custGeom>
            <a:solidFill>
              <a:srgbClr val="E0BF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2" name="Freeform 78"/>
            <p:cNvSpPr>
              <a:spLocks/>
            </p:cNvSpPr>
            <p:nvPr/>
          </p:nvSpPr>
          <p:spPr bwMode="auto">
            <a:xfrm>
              <a:off x="6295347" y="4795073"/>
              <a:ext cx="1164006" cy="1375259"/>
            </a:xfrm>
            <a:custGeom>
              <a:avLst/>
              <a:gdLst/>
              <a:ahLst/>
              <a:cxnLst>
                <a:cxn ang="0">
                  <a:pos x="142" y="67"/>
                </a:cxn>
                <a:cxn ang="0">
                  <a:pos x="200" y="217"/>
                </a:cxn>
                <a:cxn ang="0">
                  <a:pos x="311" y="211"/>
                </a:cxn>
                <a:cxn ang="0">
                  <a:pos x="416" y="188"/>
                </a:cxn>
                <a:cxn ang="0">
                  <a:pos x="523" y="190"/>
                </a:cxn>
                <a:cxn ang="0">
                  <a:pos x="615" y="422"/>
                </a:cxn>
                <a:cxn ang="0">
                  <a:pos x="598" y="672"/>
                </a:cxn>
                <a:cxn ang="0">
                  <a:pos x="489" y="685"/>
                </a:cxn>
                <a:cxn ang="0">
                  <a:pos x="346" y="714"/>
                </a:cxn>
                <a:cxn ang="0">
                  <a:pos x="247" y="627"/>
                </a:cxn>
                <a:cxn ang="0">
                  <a:pos x="33" y="109"/>
                </a:cxn>
                <a:cxn ang="0">
                  <a:pos x="142" y="67"/>
                </a:cxn>
              </a:cxnLst>
              <a:rect l="0" t="0" r="r" b="b"/>
              <a:pathLst>
                <a:path w="643" h="760">
                  <a:moveTo>
                    <a:pt x="142" y="67"/>
                  </a:moveTo>
                  <a:cubicBezTo>
                    <a:pt x="200" y="217"/>
                    <a:pt x="200" y="217"/>
                    <a:pt x="200" y="217"/>
                  </a:cubicBezTo>
                  <a:cubicBezTo>
                    <a:pt x="211" y="169"/>
                    <a:pt x="285" y="164"/>
                    <a:pt x="311" y="211"/>
                  </a:cubicBezTo>
                  <a:cubicBezTo>
                    <a:pt x="315" y="160"/>
                    <a:pt x="385" y="150"/>
                    <a:pt x="416" y="188"/>
                  </a:cubicBezTo>
                  <a:cubicBezTo>
                    <a:pt x="428" y="142"/>
                    <a:pt x="503" y="140"/>
                    <a:pt x="523" y="190"/>
                  </a:cubicBezTo>
                  <a:cubicBezTo>
                    <a:pt x="615" y="422"/>
                    <a:pt x="615" y="422"/>
                    <a:pt x="615" y="422"/>
                  </a:cubicBezTo>
                  <a:cubicBezTo>
                    <a:pt x="643" y="493"/>
                    <a:pt x="620" y="627"/>
                    <a:pt x="598" y="672"/>
                  </a:cubicBezTo>
                  <a:cubicBezTo>
                    <a:pt x="577" y="715"/>
                    <a:pt x="519" y="667"/>
                    <a:pt x="489" y="685"/>
                  </a:cubicBezTo>
                  <a:cubicBezTo>
                    <a:pt x="438" y="716"/>
                    <a:pt x="410" y="760"/>
                    <a:pt x="346" y="714"/>
                  </a:cubicBezTo>
                  <a:cubicBezTo>
                    <a:pt x="299" y="681"/>
                    <a:pt x="262" y="662"/>
                    <a:pt x="247" y="627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0" y="28"/>
                    <a:pt x="117" y="0"/>
                    <a:pt x="142" y="67"/>
                  </a:cubicBez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3" name="Freeform 79"/>
            <p:cNvSpPr>
              <a:spLocks/>
            </p:cNvSpPr>
            <p:nvPr/>
          </p:nvSpPr>
          <p:spPr bwMode="auto">
            <a:xfrm>
              <a:off x="6331260" y="4820423"/>
              <a:ext cx="211253" cy="196466"/>
            </a:xfrm>
            <a:custGeom>
              <a:avLst/>
              <a:gdLst/>
              <a:ahLst/>
              <a:cxnLst>
                <a:cxn ang="0">
                  <a:pos x="107" y="50"/>
                </a:cxn>
                <a:cxn ang="0">
                  <a:pos x="117" y="76"/>
                </a:cxn>
                <a:cxn ang="0">
                  <a:pos x="33" y="108"/>
                </a:cxn>
                <a:cxn ang="0">
                  <a:pos x="24" y="84"/>
                </a:cxn>
                <a:cxn ang="0">
                  <a:pos x="107" y="50"/>
                </a:cxn>
              </a:cxnLst>
              <a:rect l="0" t="0" r="r" b="b"/>
              <a:pathLst>
                <a:path w="117" h="108">
                  <a:moveTo>
                    <a:pt x="107" y="50"/>
                  </a:moveTo>
                  <a:cubicBezTo>
                    <a:pt x="117" y="76"/>
                    <a:pt x="117" y="76"/>
                    <a:pt x="117" y="76"/>
                  </a:cubicBezTo>
                  <a:cubicBezTo>
                    <a:pt x="97" y="93"/>
                    <a:pt x="66" y="106"/>
                    <a:pt x="33" y="108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0" y="24"/>
                    <a:pt x="87" y="0"/>
                    <a:pt x="107" y="50"/>
                  </a:cubicBezTo>
                  <a:close/>
                </a:path>
              </a:pathLst>
            </a:custGeom>
            <a:solidFill>
              <a:srgbClr val="F7EC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4" name="Freeform 80"/>
            <p:cNvSpPr>
              <a:spLocks noEditPoints="1"/>
            </p:cNvSpPr>
            <p:nvPr/>
          </p:nvSpPr>
          <p:spPr bwMode="auto">
            <a:xfrm>
              <a:off x="6658703" y="5118291"/>
              <a:ext cx="456307" cy="272517"/>
            </a:xfrm>
            <a:custGeom>
              <a:avLst/>
              <a:gdLst/>
              <a:ahLst/>
              <a:cxnLst>
                <a:cxn ang="0">
                  <a:pos x="252" y="89"/>
                </a:cxn>
                <a:cxn ang="0">
                  <a:pos x="219" y="1"/>
                </a:cxn>
                <a:cxn ang="0">
                  <a:pos x="216" y="9"/>
                </a:cxn>
                <a:cxn ang="0">
                  <a:pos x="207" y="0"/>
                </a:cxn>
                <a:cxn ang="0">
                  <a:pos x="252" y="89"/>
                </a:cxn>
                <a:cxn ang="0">
                  <a:pos x="43" y="136"/>
                </a:cxn>
                <a:cxn ang="0">
                  <a:pos x="44" y="134"/>
                </a:cxn>
                <a:cxn ang="0">
                  <a:pos x="50" y="150"/>
                </a:cxn>
                <a:cxn ang="0">
                  <a:pos x="43" y="136"/>
                </a:cxn>
                <a:cxn ang="0">
                  <a:pos x="104" y="29"/>
                </a:cxn>
                <a:cxn ang="0">
                  <a:pos x="106" y="25"/>
                </a:cxn>
                <a:cxn ang="0">
                  <a:pos x="111" y="32"/>
                </a:cxn>
                <a:cxn ang="0">
                  <a:pos x="112" y="22"/>
                </a:cxn>
                <a:cxn ang="0">
                  <a:pos x="152" y="124"/>
                </a:cxn>
                <a:cxn ang="0">
                  <a:pos x="104" y="29"/>
                </a:cxn>
                <a:cxn ang="0">
                  <a:pos x="106" y="25"/>
                </a:cxn>
                <a:cxn ang="0">
                  <a:pos x="104" y="29"/>
                </a:cxn>
                <a:cxn ang="0">
                  <a:pos x="97" y="15"/>
                </a:cxn>
                <a:cxn ang="0">
                  <a:pos x="106" y="25"/>
                </a:cxn>
                <a:cxn ang="0">
                  <a:pos x="44" y="134"/>
                </a:cxn>
                <a:cxn ang="0">
                  <a:pos x="43" y="136"/>
                </a:cxn>
                <a:cxn ang="0">
                  <a:pos x="0" y="38"/>
                </a:cxn>
                <a:cxn ang="0">
                  <a:pos x="0" y="37"/>
                </a:cxn>
                <a:cxn ang="0">
                  <a:pos x="5" y="25"/>
                </a:cxn>
                <a:cxn ang="0">
                  <a:pos x="44" y="134"/>
                </a:cxn>
              </a:cxnLst>
              <a:rect l="0" t="0" r="r" b="b"/>
              <a:pathLst>
                <a:path w="252" h="150">
                  <a:moveTo>
                    <a:pt x="252" y="89"/>
                  </a:moveTo>
                  <a:cubicBezTo>
                    <a:pt x="252" y="89"/>
                    <a:pt x="234" y="42"/>
                    <a:pt x="219" y="1"/>
                  </a:cubicBezTo>
                  <a:cubicBezTo>
                    <a:pt x="218" y="4"/>
                    <a:pt x="217" y="6"/>
                    <a:pt x="216" y="9"/>
                  </a:cubicBezTo>
                  <a:cubicBezTo>
                    <a:pt x="213" y="6"/>
                    <a:pt x="210" y="3"/>
                    <a:pt x="207" y="0"/>
                  </a:cubicBezTo>
                  <a:cubicBezTo>
                    <a:pt x="227" y="40"/>
                    <a:pt x="252" y="89"/>
                    <a:pt x="252" y="89"/>
                  </a:cubicBezTo>
                  <a:close/>
                  <a:moveTo>
                    <a:pt x="43" y="136"/>
                  </a:moveTo>
                  <a:cubicBezTo>
                    <a:pt x="44" y="134"/>
                    <a:pt x="44" y="134"/>
                    <a:pt x="44" y="134"/>
                  </a:cubicBezTo>
                  <a:cubicBezTo>
                    <a:pt x="48" y="144"/>
                    <a:pt x="50" y="150"/>
                    <a:pt x="50" y="150"/>
                  </a:cubicBezTo>
                  <a:cubicBezTo>
                    <a:pt x="50" y="150"/>
                    <a:pt x="47" y="145"/>
                    <a:pt x="43" y="136"/>
                  </a:cubicBezTo>
                  <a:close/>
                  <a:moveTo>
                    <a:pt x="104" y="29"/>
                  </a:moveTo>
                  <a:cubicBezTo>
                    <a:pt x="106" y="25"/>
                    <a:pt x="106" y="25"/>
                    <a:pt x="106" y="25"/>
                  </a:cubicBezTo>
                  <a:cubicBezTo>
                    <a:pt x="108" y="27"/>
                    <a:pt x="109" y="30"/>
                    <a:pt x="111" y="32"/>
                  </a:cubicBezTo>
                  <a:cubicBezTo>
                    <a:pt x="111" y="29"/>
                    <a:pt x="111" y="25"/>
                    <a:pt x="112" y="22"/>
                  </a:cubicBezTo>
                  <a:cubicBezTo>
                    <a:pt x="130" y="68"/>
                    <a:pt x="152" y="124"/>
                    <a:pt x="152" y="124"/>
                  </a:cubicBezTo>
                  <a:cubicBezTo>
                    <a:pt x="152" y="124"/>
                    <a:pt x="124" y="70"/>
                    <a:pt x="104" y="29"/>
                  </a:cubicBezTo>
                  <a:close/>
                  <a:moveTo>
                    <a:pt x="106" y="25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1" y="24"/>
                    <a:pt x="99" y="19"/>
                    <a:pt x="97" y="15"/>
                  </a:cubicBezTo>
                  <a:cubicBezTo>
                    <a:pt x="100" y="18"/>
                    <a:pt x="103" y="21"/>
                    <a:pt x="106" y="25"/>
                  </a:cubicBezTo>
                  <a:close/>
                  <a:moveTo>
                    <a:pt x="44" y="134"/>
                  </a:moveTo>
                  <a:cubicBezTo>
                    <a:pt x="43" y="136"/>
                    <a:pt x="43" y="136"/>
                    <a:pt x="43" y="136"/>
                  </a:cubicBezTo>
                  <a:cubicBezTo>
                    <a:pt x="32" y="112"/>
                    <a:pt x="10" y="63"/>
                    <a:pt x="0" y="38"/>
                  </a:cubicBezTo>
                  <a:cubicBezTo>
                    <a:pt x="0" y="39"/>
                    <a:pt x="0" y="38"/>
                    <a:pt x="0" y="37"/>
                  </a:cubicBezTo>
                  <a:cubicBezTo>
                    <a:pt x="1" y="32"/>
                    <a:pt x="3" y="29"/>
                    <a:pt x="5" y="25"/>
                  </a:cubicBezTo>
                  <a:cubicBezTo>
                    <a:pt x="17" y="58"/>
                    <a:pt x="35" y="109"/>
                    <a:pt x="44" y="134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5" name="Freeform 81"/>
            <p:cNvSpPr>
              <a:spLocks/>
            </p:cNvSpPr>
            <p:nvPr/>
          </p:nvSpPr>
          <p:spPr bwMode="auto">
            <a:xfrm>
              <a:off x="4208165" y="5872465"/>
              <a:ext cx="1252733" cy="986553"/>
            </a:xfrm>
            <a:custGeom>
              <a:avLst/>
              <a:gdLst/>
              <a:ahLst/>
              <a:cxnLst>
                <a:cxn ang="0">
                  <a:pos x="407" y="0"/>
                </a:cxn>
                <a:cxn ang="0">
                  <a:pos x="0" y="545"/>
                </a:cxn>
                <a:cxn ang="0">
                  <a:pos x="229" y="544"/>
                </a:cxn>
                <a:cxn ang="0">
                  <a:pos x="474" y="545"/>
                </a:cxn>
                <a:cxn ang="0">
                  <a:pos x="692" y="263"/>
                </a:cxn>
                <a:cxn ang="0">
                  <a:pos x="503" y="169"/>
                </a:cxn>
                <a:cxn ang="0">
                  <a:pos x="407" y="0"/>
                </a:cxn>
              </a:cxnLst>
              <a:rect l="0" t="0" r="r" b="b"/>
              <a:pathLst>
                <a:path w="692" h="545">
                  <a:moveTo>
                    <a:pt x="407" y="0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229" y="544"/>
                    <a:pt x="229" y="544"/>
                    <a:pt x="229" y="544"/>
                  </a:cubicBezTo>
                  <a:cubicBezTo>
                    <a:pt x="474" y="545"/>
                    <a:pt x="474" y="545"/>
                    <a:pt x="474" y="545"/>
                  </a:cubicBezTo>
                  <a:cubicBezTo>
                    <a:pt x="692" y="263"/>
                    <a:pt x="692" y="263"/>
                    <a:pt x="692" y="263"/>
                  </a:cubicBezTo>
                  <a:cubicBezTo>
                    <a:pt x="613" y="245"/>
                    <a:pt x="550" y="214"/>
                    <a:pt x="503" y="169"/>
                  </a:cubicBezTo>
                  <a:cubicBezTo>
                    <a:pt x="457" y="125"/>
                    <a:pt x="425" y="68"/>
                    <a:pt x="407" y="0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6" name="Freeform 53"/>
            <p:cNvSpPr>
              <a:spLocks/>
            </p:cNvSpPr>
            <p:nvPr/>
          </p:nvSpPr>
          <p:spPr bwMode="auto">
            <a:xfrm>
              <a:off x="5554904" y="3240726"/>
              <a:ext cx="1282458" cy="784784"/>
            </a:xfrm>
            <a:custGeom>
              <a:avLst/>
              <a:gdLst/>
              <a:ahLst/>
              <a:cxnLst>
                <a:cxn ang="0">
                  <a:pos x="55" y="50"/>
                </a:cxn>
                <a:cxn ang="0">
                  <a:pos x="16" y="50"/>
                </a:cxn>
                <a:cxn ang="0">
                  <a:pos x="0" y="34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27" y="0"/>
                </a:cxn>
                <a:cxn ang="0">
                  <a:pos x="44" y="11"/>
                </a:cxn>
                <a:cxn ang="0">
                  <a:pos x="50" y="9"/>
                </a:cxn>
                <a:cxn ang="0">
                  <a:pos x="59" y="18"/>
                </a:cxn>
                <a:cxn ang="0">
                  <a:pos x="58" y="23"/>
                </a:cxn>
                <a:cxn ang="0">
                  <a:pos x="68" y="36"/>
                </a:cxn>
                <a:cxn ang="0">
                  <a:pos x="55" y="50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rgbClr val="019DD5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7" name="Freeform 211"/>
            <p:cNvSpPr>
              <a:spLocks noEditPoints="1"/>
            </p:cNvSpPr>
            <p:nvPr/>
          </p:nvSpPr>
          <p:spPr bwMode="auto">
            <a:xfrm>
              <a:off x="6112179" y="3655730"/>
              <a:ext cx="145421" cy="143456"/>
            </a:xfrm>
            <a:custGeom>
              <a:avLst/>
              <a:gdLst/>
              <a:ahLst/>
              <a:cxnLst>
                <a:cxn ang="0">
                  <a:pos x="28" y="38"/>
                </a:cxn>
                <a:cxn ang="0">
                  <a:pos x="27" y="38"/>
                </a:cxn>
                <a:cxn ang="0">
                  <a:pos x="27" y="41"/>
                </a:cxn>
                <a:cxn ang="0">
                  <a:pos x="26" y="42"/>
                </a:cxn>
                <a:cxn ang="0">
                  <a:pos x="25" y="42"/>
                </a:cxn>
                <a:cxn ang="0">
                  <a:pos x="23" y="41"/>
                </a:cxn>
                <a:cxn ang="0">
                  <a:pos x="23" y="38"/>
                </a:cxn>
                <a:cxn ang="0">
                  <a:pos x="23" y="38"/>
                </a:cxn>
                <a:cxn ang="0">
                  <a:pos x="18" y="36"/>
                </a:cxn>
                <a:cxn ang="0">
                  <a:pos x="17" y="35"/>
                </a:cxn>
                <a:cxn ang="0">
                  <a:pos x="18" y="33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5" y="34"/>
                </a:cxn>
                <a:cxn ang="0">
                  <a:pos x="29" y="31"/>
                </a:cxn>
                <a:cxn ang="0">
                  <a:pos x="25" y="26"/>
                </a:cxn>
                <a:cxn ang="0">
                  <a:pos x="17" y="19"/>
                </a:cxn>
                <a:cxn ang="0">
                  <a:pos x="23" y="12"/>
                </a:cxn>
                <a:cxn ang="0">
                  <a:pos x="24" y="11"/>
                </a:cxn>
                <a:cxn ang="0">
                  <a:pos x="24" y="9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8" y="9"/>
                </a:cxn>
                <a:cxn ang="0">
                  <a:pos x="28" y="11"/>
                </a:cxn>
                <a:cxn ang="0">
                  <a:pos x="28" y="11"/>
                </a:cxn>
                <a:cxn ang="0">
                  <a:pos x="32" y="13"/>
                </a:cxn>
                <a:cxn ang="0">
                  <a:pos x="33" y="14"/>
                </a:cxn>
                <a:cxn ang="0">
                  <a:pos x="32" y="16"/>
                </a:cxn>
                <a:cxn ang="0">
                  <a:pos x="31" y="17"/>
                </a:cxn>
                <a:cxn ang="0">
                  <a:pos x="30" y="16"/>
                </a:cxn>
                <a:cxn ang="0">
                  <a:pos x="26" y="15"/>
                </a:cxn>
                <a:cxn ang="0">
                  <a:pos x="22" y="18"/>
                </a:cxn>
                <a:cxn ang="0">
                  <a:pos x="27" y="22"/>
                </a:cxn>
                <a:cxn ang="0">
                  <a:pos x="34" y="30"/>
                </a:cxn>
                <a:cxn ang="0">
                  <a:pos x="28" y="38"/>
                </a:cxn>
                <a:cxn ang="0">
                  <a:pos x="25" y="0"/>
                </a:cxn>
                <a:cxn ang="0">
                  <a:pos x="0" y="25"/>
                </a:cxn>
                <a:cxn ang="0">
                  <a:pos x="25" y="50"/>
                </a:cxn>
                <a:cxn ang="0">
                  <a:pos x="51" y="25"/>
                </a:cxn>
                <a:cxn ang="0">
                  <a:pos x="25" y="0"/>
                </a:cxn>
              </a:cxnLst>
              <a:rect l="0" t="0" r="r" b="b"/>
              <a:pathLst>
                <a:path w="51" h="50">
                  <a:moveTo>
                    <a:pt x="28" y="38"/>
                  </a:moveTo>
                  <a:cubicBezTo>
                    <a:pt x="28" y="38"/>
                    <a:pt x="27" y="38"/>
                    <a:pt x="27" y="38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6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4" y="42"/>
                    <a:pt x="23" y="41"/>
                    <a:pt x="23" y="41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19" y="37"/>
                    <a:pt x="18" y="36"/>
                  </a:cubicBezTo>
                  <a:cubicBezTo>
                    <a:pt x="17" y="36"/>
                    <a:pt x="17" y="36"/>
                    <a:pt x="17" y="35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2"/>
                    <a:pt x="22" y="34"/>
                    <a:pt x="25" y="34"/>
                  </a:cubicBezTo>
                  <a:cubicBezTo>
                    <a:pt x="27" y="34"/>
                    <a:pt x="29" y="33"/>
                    <a:pt x="29" y="31"/>
                  </a:cubicBezTo>
                  <a:cubicBezTo>
                    <a:pt x="29" y="29"/>
                    <a:pt x="28" y="28"/>
                    <a:pt x="25" y="26"/>
                  </a:cubicBezTo>
                  <a:cubicBezTo>
                    <a:pt x="21" y="25"/>
                    <a:pt x="17" y="23"/>
                    <a:pt x="17" y="19"/>
                  </a:cubicBezTo>
                  <a:cubicBezTo>
                    <a:pt x="17" y="15"/>
                    <a:pt x="20" y="13"/>
                    <a:pt x="23" y="12"/>
                  </a:cubicBezTo>
                  <a:cubicBezTo>
                    <a:pt x="23" y="12"/>
                    <a:pt x="24" y="12"/>
                    <a:pt x="24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4" y="7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8" y="8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31" y="12"/>
                    <a:pt x="32" y="13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7"/>
                    <a:pt x="31" y="17"/>
                  </a:cubicBezTo>
                  <a:cubicBezTo>
                    <a:pt x="31" y="17"/>
                    <a:pt x="31" y="16"/>
                    <a:pt x="30" y="16"/>
                  </a:cubicBezTo>
                  <a:cubicBezTo>
                    <a:pt x="30" y="16"/>
                    <a:pt x="28" y="15"/>
                    <a:pt x="26" y="15"/>
                  </a:cubicBezTo>
                  <a:cubicBezTo>
                    <a:pt x="23" y="15"/>
                    <a:pt x="22" y="17"/>
                    <a:pt x="22" y="18"/>
                  </a:cubicBezTo>
                  <a:cubicBezTo>
                    <a:pt x="22" y="20"/>
                    <a:pt x="23" y="21"/>
                    <a:pt x="27" y="22"/>
                  </a:cubicBezTo>
                  <a:cubicBezTo>
                    <a:pt x="32" y="24"/>
                    <a:pt x="34" y="27"/>
                    <a:pt x="34" y="30"/>
                  </a:cubicBezTo>
                  <a:cubicBezTo>
                    <a:pt x="34" y="34"/>
                    <a:pt x="32" y="37"/>
                    <a:pt x="28" y="38"/>
                  </a:cubicBezTo>
                  <a:moveTo>
                    <a:pt x="25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0"/>
                    <a:pt x="25" y="50"/>
                  </a:cubicBezTo>
                  <a:cubicBezTo>
                    <a:pt x="39" y="50"/>
                    <a:pt x="51" y="39"/>
                    <a:pt x="51" y="25"/>
                  </a:cubicBezTo>
                  <a:cubicBezTo>
                    <a:pt x="51" y="11"/>
                    <a:pt x="39" y="0"/>
                    <a:pt x="25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8" name="Freeform 212"/>
            <p:cNvSpPr>
              <a:spLocks noEditPoints="1"/>
            </p:cNvSpPr>
            <p:nvPr/>
          </p:nvSpPr>
          <p:spPr bwMode="auto">
            <a:xfrm>
              <a:off x="6015887" y="3482798"/>
              <a:ext cx="338005" cy="420540"/>
            </a:xfrm>
            <a:custGeom>
              <a:avLst/>
              <a:gdLst/>
              <a:ahLst/>
              <a:cxnLst>
                <a:cxn ang="0">
                  <a:pos x="59" y="118"/>
                </a:cxn>
                <a:cxn ang="0">
                  <a:pos x="27" y="86"/>
                </a:cxn>
                <a:cxn ang="0">
                  <a:pos x="59" y="53"/>
                </a:cxn>
                <a:cxn ang="0">
                  <a:pos x="92" y="86"/>
                </a:cxn>
                <a:cxn ang="0">
                  <a:pos x="59" y="118"/>
                </a:cxn>
                <a:cxn ang="0">
                  <a:pos x="76" y="27"/>
                </a:cxn>
                <a:cxn ang="0">
                  <a:pos x="76" y="25"/>
                </a:cxn>
                <a:cxn ang="0">
                  <a:pos x="90" y="8"/>
                </a:cxn>
                <a:cxn ang="0">
                  <a:pos x="87" y="0"/>
                </a:cxn>
                <a:cxn ang="0">
                  <a:pos x="32" y="0"/>
                </a:cxn>
                <a:cxn ang="0">
                  <a:pos x="29" y="8"/>
                </a:cxn>
                <a:cxn ang="0">
                  <a:pos x="43" y="25"/>
                </a:cxn>
                <a:cxn ang="0">
                  <a:pos x="42" y="27"/>
                </a:cxn>
                <a:cxn ang="0">
                  <a:pos x="0" y="104"/>
                </a:cxn>
                <a:cxn ang="0">
                  <a:pos x="59" y="148"/>
                </a:cxn>
                <a:cxn ang="0">
                  <a:pos x="119" y="104"/>
                </a:cxn>
                <a:cxn ang="0">
                  <a:pos x="76" y="27"/>
                </a:cxn>
              </a:cxnLst>
              <a:rect l="0" t="0" r="r" b="b"/>
              <a:pathLst>
                <a:path w="119" h="148">
                  <a:moveTo>
                    <a:pt x="59" y="118"/>
                  </a:moveTo>
                  <a:cubicBezTo>
                    <a:pt x="41" y="118"/>
                    <a:pt x="27" y="104"/>
                    <a:pt x="27" y="86"/>
                  </a:cubicBezTo>
                  <a:cubicBezTo>
                    <a:pt x="27" y="68"/>
                    <a:pt x="41" y="53"/>
                    <a:pt x="59" y="53"/>
                  </a:cubicBezTo>
                  <a:cubicBezTo>
                    <a:pt x="78" y="53"/>
                    <a:pt x="92" y="68"/>
                    <a:pt x="92" y="86"/>
                  </a:cubicBezTo>
                  <a:cubicBezTo>
                    <a:pt x="92" y="104"/>
                    <a:pt x="78" y="118"/>
                    <a:pt x="59" y="118"/>
                  </a:cubicBezTo>
                  <a:moveTo>
                    <a:pt x="76" y="27"/>
                  </a:moveTo>
                  <a:cubicBezTo>
                    <a:pt x="76" y="26"/>
                    <a:pt x="75" y="26"/>
                    <a:pt x="76" y="25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4" y="4"/>
                    <a:pt x="92" y="0"/>
                    <a:pt x="8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7" y="0"/>
                    <a:pt x="25" y="4"/>
                    <a:pt x="29" y="8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6"/>
                    <a:pt x="43" y="27"/>
                    <a:pt x="42" y="27"/>
                  </a:cubicBezTo>
                  <a:cubicBezTo>
                    <a:pt x="18" y="40"/>
                    <a:pt x="0" y="78"/>
                    <a:pt x="0" y="104"/>
                  </a:cubicBezTo>
                  <a:cubicBezTo>
                    <a:pt x="0" y="137"/>
                    <a:pt x="27" y="148"/>
                    <a:pt x="59" y="148"/>
                  </a:cubicBezTo>
                  <a:cubicBezTo>
                    <a:pt x="92" y="148"/>
                    <a:pt x="119" y="137"/>
                    <a:pt x="119" y="104"/>
                  </a:cubicBezTo>
                  <a:cubicBezTo>
                    <a:pt x="119" y="77"/>
                    <a:pt x="101" y="40"/>
                    <a:pt x="76" y="2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9" name="Oval 62"/>
            <p:cNvSpPr>
              <a:spLocks noChangeAspect="1"/>
            </p:cNvSpPr>
            <p:nvPr/>
          </p:nvSpPr>
          <p:spPr>
            <a:xfrm>
              <a:off x="5677381" y="2340199"/>
              <a:ext cx="813429" cy="813429"/>
            </a:xfrm>
            <a:prstGeom prst="ellipse">
              <a:avLst/>
            </a:prstGeom>
            <a:solidFill>
              <a:srgbClr val="019DD5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50" name="Freeform 70"/>
            <p:cNvSpPr>
              <a:spLocks noEditPoints="1"/>
            </p:cNvSpPr>
            <p:nvPr/>
          </p:nvSpPr>
          <p:spPr bwMode="auto">
            <a:xfrm>
              <a:off x="5881292" y="2531536"/>
              <a:ext cx="405606" cy="380055"/>
            </a:xfrm>
            <a:custGeom>
              <a:avLst/>
              <a:gdLst/>
              <a:ahLst/>
              <a:cxnLst>
                <a:cxn ang="0">
                  <a:pos x="59" y="51"/>
                </a:cxn>
                <a:cxn ang="0">
                  <a:pos x="56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7"/>
                </a:cxn>
                <a:cxn ang="0">
                  <a:pos x="20" y="37"/>
                </a:cxn>
                <a:cxn ang="0">
                  <a:pos x="25" y="41"/>
                </a:cxn>
                <a:cxn ang="0">
                  <a:pos x="29" y="43"/>
                </a:cxn>
                <a:cxn ang="0">
                  <a:pos x="34" y="41"/>
                </a:cxn>
                <a:cxn ang="0">
                  <a:pos x="39" y="37"/>
                </a:cxn>
                <a:cxn ang="0">
                  <a:pos x="56" y="37"/>
                </a:cxn>
                <a:cxn ang="0">
                  <a:pos x="59" y="40"/>
                </a:cxn>
                <a:cxn ang="0">
                  <a:pos x="59" y="51"/>
                </a:cxn>
                <a:cxn ang="0">
                  <a:pos x="47" y="22"/>
                </a:cxn>
                <a:cxn ang="0">
                  <a:pos x="31" y="38"/>
                </a:cxn>
                <a:cxn ang="0">
                  <a:pos x="29" y="39"/>
                </a:cxn>
                <a:cxn ang="0">
                  <a:pos x="28" y="38"/>
                </a:cxn>
                <a:cxn ang="0">
                  <a:pos x="12" y="22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23" y="18"/>
                </a:cxn>
                <a:cxn ang="0">
                  <a:pos x="23" y="2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36" y="18"/>
                </a:cxn>
                <a:cxn ang="0">
                  <a:pos x="45" y="18"/>
                </a:cxn>
                <a:cxn ang="0">
                  <a:pos x="48" y="20"/>
                </a:cxn>
                <a:cxn ang="0">
                  <a:pos x="47" y="22"/>
                </a:cxn>
                <a:cxn ang="0">
                  <a:pos x="43" y="46"/>
                </a:cxn>
                <a:cxn ang="0">
                  <a:pos x="41" y="48"/>
                </a:cxn>
                <a:cxn ang="0">
                  <a:pos x="43" y="50"/>
                </a:cxn>
                <a:cxn ang="0">
                  <a:pos x="45" y="48"/>
                </a:cxn>
                <a:cxn ang="0">
                  <a:pos x="43" y="46"/>
                </a:cxn>
                <a:cxn ang="0">
                  <a:pos x="52" y="46"/>
                </a:cxn>
                <a:cxn ang="0">
                  <a:pos x="50" y="48"/>
                </a:cxn>
                <a:cxn ang="0">
                  <a:pos x="52" y="50"/>
                </a:cxn>
                <a:cxn ang="0">
                  <a:pos x="55" y="48"/>
                </a:cxn>
                <a:cxn ang="0">
                  <a:pos x="52" y="46"/>
                </a:cxn>
              </a:cxnLst>
              <a:rect l="0" t="0" r="r" b="b"/>
              <a:pathLst>
                <a:path w="59" h="55">
                  <a:moveTo>
                    <a:pt x="59" y="51"/>
                  </a:moveTo>
                  <a:cubicBezTo>
                    <a:pt x="59" y="53"/>
                    <a:pt x="58" y="55"/>
                    <a:pt x="56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7"/>
                    <a:pt x="3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8" y="43"/>
                    <a:pt x="29" y="43"/>
                  </a:cubicBezTo>
                  <a:cubicBezTo>
                    <a:pt x="31" y="43"/>
                    <a:pt x="33" y="43"/>
                    <a:pt x="34" y="41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8" y="37"/>
                    <a:pt x="59" y="38"/>
                    <a:pt x="59" y="40"/>
                  </a:cubicBezTo>
                  <a:lnTo>
                    <a:pt x="59" y="51"/>
                  </a:lnTo>
                  <a:close/>
                  <a:moveTo>
                    <a:pt x="47" y="22"/>
                  </a:moveTo>
                  <a:cubicBezTo>
                    <a:pt x="31" y="38"/>
                    <a:pt x="31" y="38"/>
                    <a:pt x="31" y="38"/>
                  </a:cubicBezTo>
                  <a:cubicBezTo>
                    <a:pt x="31" y="39"/>
                    <a:pt x="30" y="39"/>
                    <a:pt x="29" y="39"/>
                  </a:cubicBezTo>
                  <a:cubicBezTo>
                    <a:pt x="29" y="39"/>
                    <a:pt x="28" y="39"/>
                    <a:pt x="28" y="3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2" y="19"/>
                    <a:pt x="13" y="18"/>
                    <a:pt x="1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4" y="0"/>
                    <a:pt x="2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18"/>
                    <a:pt x="47" y="19"/>
                    <a:pt x="48" y="20"/>
                  </a:cubicBezTo>
                  <a:cubicBezTo>
                    <a:pt x="48" y="20"/>
                    <a:pt x="48" y="21"/>
                    <a:pt x="47" y="22"/>
                  </a:cubicBezTo>
                  <a:close/>
                  <a:moveTo>
                    <a:pt x="43" y="46"/>
                  </a:moveTo>
                  <a:cubicBezTo>
                    <a:pt x="42" y="46"/>
                    <a:pt x="41" y="47"/>
                    <a:pt x="41" y="48"/>
                  </a:cubicBezTo>
                  <a:cubicBezTo>
                    <a:pt x="41" y="49"/>
                    <a:pt x="42" y="50"/>
                    <a:pt x="43" y="50"/>
                  </a:cubicBezTo>
                  <a:cubicBezTo>
                    <a:pt x="44" y="50"/>
                    <a:pt x="45" y="49"/>
                    <a:pt x="45" y="48"/>
                  </a:cubicBezTo>
                  <a:cubicBezTo>
                    <a:pt x="45" y="47"/>
                    <a:pt x="44" y="46"/>
                    <a:pt x="43" y="46"/>
                  </a:cubicBezTo>
                  <a:close/>
                  <a:moveTo>
                    <a:pt x="52" y="46"/>
                  </a:move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ubicBezTo>
                    <a:pt x="54" y="50"/>
                    <a:pt x="55" y="49"/>
                    <a:pt x="55" y="48"/>
                  </a:cubicBezTo>
                  <a:cubicBezTo>
                    <a:pt x="55" y="47"/>
                    <a:pt x="54" y="46"/>
                    <a:pt x="52" y="46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51" name="Oval 64"/>
            <p:cNvSpPr>
              <a:spLocks noChangeAspect="1"/>
            </p:cNvSpPr>
            <p:nvPr/>
          </p:nvSpPr>
          <p:spPr>
            <a:xfrm>
              <a:off x="7761207" y="4276021"/>
              <a:ext cx="813429" cy="813429"/>
            </a:xfrm>
            <a:prstGeom prst="ellipse">
              <a:avLst/>
            </a:prstGeom>
            <a:solidFill>
              <a:srgbClr val="019DD5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52" name="Freeform 103"/>
            <p:cNvSpPr>
              <a:spLocks noEditPoints="1"/>
            </p:cNvSpPr>
            <p:nvPr/>
          </p:nvSpPr>
          <p:spPr bwMode="auto">
            <a:xfrm>
              <a:off x="8009482" y="4449428"/>
              <a:ext cx="316880" cy="466616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53" name="Oval 65"/>
            <p:cNvSpPr>
              <a:spLocks noChangeAspect="1"/>
            </p:cNvSpPr>
            <p:nvPr/>
          </p:nvSpPr>
          <p:spPr>
            <a:xfrm>
              <a:off x="3593552" y="4290535"/>
              <a:ext cx="813429" cy="813429"/>
            </a:xfrm>
            <a:prstGeom prst="ellipse">
              <a:avLst/>
            </a:prstGeom>
            <a:solidFill>
              <a:srgbClr val="019DD5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54" name="Freeform 152"/>
            <p:cNvSpPr>
              <a:spLocks noChangeAspect="1" noEditPoints="1"/>
            </p:cNvSpPr>
            <p:nvPr/>
          </p:nvSpPr>
          <p:spPr bwMode="auto">
            <a:xfrm>
              <a:off x="3792688" y="4490904"/>
              <a:ext cx="415159" cy="383662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55" name="Oval 63"/>
            <p:cNvSpPr>
              <a:spLocks noChangeAspect="1"/>
            </p:cNvSpPr>
            <p:nvPr/>
          </p:nvSpPr>
          <p:spPr>
            <a:xfrm>
              <a:off x="7100236" y="2876813"/>
              <a:ext cx="813429" cy="813429"/>
            </a:xfrm>
            <a:prstGeom prst="ellipse">
              <a:avLst/>
            </a:prstGeom>
            <a:solidFill>
              <a:srgbClr val="019DD5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56" name="Freeform 52"/>
            <p:cNvSpPr>
              <a:spLocks noChangeAspect="1" noEditPoints="1"/>
            </p:cNvSpPr>
            <p:nvPr/>
          </p:nvSpPr>
          <p:spPr bwMode="auto">
            <a:xfrm>
              <a:off x="7329498" y="3092613"/>
              <a:ext cx="354905" cy="381830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57" name="Oval 66"/>
            <p:cNvSpPr>
              <a:spLocks noChangeAspect="1"/>
            </p:cNvSpPr>
            <p:nvPr/>
          </p:nvSpPr>
          <p:spPr>
            <a:xfrm>
              <a:off x="4255752" y="2862712"/>
              <a:ext cx="813429" cy="813429"/>
            </a:xfrm>
            <a:prstGeom prst="ellipse">
              <a:avLst/>
            </a:prstGeom>
            <a:solidFill>
              <a:srgbClr val="019DD5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58" name="Freeform 193"/>
            <p:cNvSpPr>
              <a:spLocks noEditPoints="1"/>
            </p:cNvSpPr>
            <p:nvPr/>
          </p:nvSpPr>
          <p:spPr bwMode="auto">
            <a:xfrm>
              <a:off x="4439423" y="3061712"/>
              <a:ext cx="443632" cy="443632"/>
            </a:xfrm>
            <a:custGeom>
              <a:avLst/>
              <a:gdLst/>
              <a:ahLst/>
              <a:cxnLst>
                <a:cxn ang="0">
                  <a:pos x="81" y="37"/>
                </a:cxn>
                <a:cxn ang="0">
                  <a:pos x="38" y="80"/>
                </a:cxn>
                <a:cxn ang="0">
                  <a:pos x="21" y="77"/>
                </a:cxn>
                <a:cxn ang="0">
                  <a:pos x="0" y="124"/>
                </a:cxn>
                <a:cxn ang="0">
                  <a:pos x="38" y="167"/>
                </a:cxn>
                <a:cxn ang="0">
                  <a:pos x="1" y="210"/>
                </a:cxn>
                <a:cxn ang="0">
                  <a:pos x="21" y="257"/>
                </a:cxn>
                <a:cxn ang="0">
                  <a:pos x="38" y="253"/>
                </a:cxn>
                <a:cxn ang="0">
                  <a:pos x="81" y="297"/>
                </a:cxn>
                <a:cxn ang="0">
                  <a:pos x="78" y="314"/>
                </a:cxn>
                <a:cxn ang="0">
                  <a:pos x="125" y="334"/>
                </a:cxn>
                <a:cxn ang="0">
                  <a:pos x="168" y="297"/>
                </a:cxn>
                <a:cxn ang="0">
                  <a:pos x="210" y="334"/>
                </a:cxn>
                <a:cxn ang="0">
                  <a:pos x="258" y="314"/>
                </a:cxn>
                <a:cxn ang="0">
                  <a:pos x="254" y="297"/>
                </a:cxn>
                <a:cxn ang="0">
                  <a:pos x="297" y="253"/>
                </a:cxn>
                <a:cxn ang="0">
                  <a:pos x="315" y="257"/>
                </a:cxn>
                <a:cxn ang="0">
                  <a:pos x="335" y="210"/>
                </a:cxn>
                <a:cxn ang="0">
                  <a:pos x="297" y="167"/>
                </a:cxn>
                <a:cxn ang="0">
                  <a:pos x="335" y="124"/>
                </a:cxn>
                <a:cxn ang="0">
                  <a:pos x="315" y="77"/>
                </a:cxn>
                <a:cxn ang="0">
                  <a:pos x="297" y="80"/>
                </a:cxn>
                <a:cxn ang="0">
                  <a:pos x="254" y="37"/>
                </a:cxn>
                <a:cxn ang="0">
                  <a:pos x="258" y="20"/>
                </a:cxn>
                <a:cxn ang="0">
                  <a:pos x="210" y="0"/>
                </a:cxn>
                <a:cxn ang="0">
                  <a:pos x="168" y="37"/>
                </a:cxn>
                <a:cxn ang="0">
                  <a:pos x="125" y="0"/>
                </a:cxn>
                <a:cxn ang="0">
                  <a:pos x="78" y="20"/>
                </a:cxn>
                <a:cxn ang="0">
                  <a:pos x="81" y="37"/>
                </a:cxn>
                <a:cxn ang="0">
                  <a:pos x="168" y="60"/>
                </a:cxn>
                <a:cxn ang="0">
                  <a:pos x="274" y="167"/>
                </a:cxn>
                <a:cxn ang="0">
                  <a:pos x="168" y="274"/>
                </a:cxn>
                <a:cxn ang="0">
                  <a:pos x="61" y="167"/>
                </a:cxn>
                <a:cxn ang="0">
                  <a:pos x="168" y="60"/>
                </a:cxn>
              </a:cxnLst>
              <a:rect l="0" t="0" r="r" b="b"/>
              <a:pathLst>
                <a:path w="335" h="334">
                  <a:moveTo>
                    <a:pt x="81" y="37"/>
                  </a:moveTo>
                  <a:cubicBezTo>
                    <a:pt x="81" y="61"/>
                    <a:pt x="62" y="80"/>
                    <a:pt x="38" y="80"/>
                  </a:cubicBezTo>
                  <a:cubicBezTo>
                    <a:pt x="32" y="80"/>
                    <a:pt x="26" y="79"/>
                    <a:pt x="21" y="77"/>
                  </a:cubicBezTo>
                  <a:cubicBezTo>
                    <a:pt x="12" y="91"/>
                    <a:pt x="5" y="107"/>
                    <a:pt x="0" y="124"/>
                  </a:cubicBezTo>
                  <a:cubicBezTo>
                    <a:pt x="22" y="127"/>
                    <a:pt x="38" y="145"/>
                    <a:pt x="38" y="167"/>
                  </a:cubicBezTo>
                  <a:cubicBezTo>
                    <a:pt x="38" y="189"/>
                    <a:pt x="22" y="207"/>
                    <a:pt x="1" y="210"/>
                  </a:cubicBezTo>
                  <a:cubicBezTo>
                    <a:pt x="5" y="227"/>
                    <a:pt x="12" y="243"/>
                    <a:pt x="21" y="257"/>
                  </a:cubicBezTo>
                  <a:cubicBezTo>
                    <a:pt x="26" y="255"/>
                    <a:pt x="32" y="253"/>
                    <a:pt x="38" y="253"/>
                  </a:cubicBezTo>
                  <a:cubicBezTo>
                    <a:pt x="62" y="253"/>
                    <a:pt x="81" y="273"/>
                    <a:pt x="81" y="297"/>
                  </a:cubicBezTo>
                  <a:cubicBezTo>
                    <a:pt x="81" y="303"/>
                    <a:pt x="80" y="309"/>
                    <a:pt x="78" y="314"/>
                  </a:cubicBezTo>
                  <a:cubicBezTo>
                    <a:pt x="92" y="323"/>
                    <a:pt x="108" y="330"/>
                    <a:pt x="125" y="334"/>
                  </a:cubicBezTo>
                  <a:cubicBezTo>
                    <a:pt x="128" y="313"/>
                    <a:pt x="146" y="297"/>
                    <a:pt x="168" y="297"/>
                  </a:cubicBezTo>
                  <a:cubicBezTo>
                    <a:pt x="190" y="297"/>
                    <a:pt x="208" y="313"/>
                    <a:pt x="210" y="334"/>
                  </a:cubicBezTo>
                  <a:cubicBezTo>
                    <a:pt x="227" y="330"/>
                    <a:pt x="243" y="323"/>
                    <a:pt x="258" y="314"/>
                  </a:cubicBezTo>
                  <a:cubicBezTo>
                    <a:pt x="255" y="309"/>
                    <a:pt x="254" y="303"/>
                    <a:pt x="254" y="297"/>
                  </a:cubicBezTo>
                  <a:cubicBezTo>
                    <a:pt x="254" y="273"/>
                    <a:pt x="273" y="253"/>
                    <a:pt x="297" y="253"/>
                  </a:cubicBezTo>
                  <a:cubicBezTo>
                    <a:pt x="304" y="253"/>
                    <a:pt x="309" y="255"/>
                    <a:pt x="315" y="257"/>
                  </a:cubicBezTo>
                  <a:cubicBezTo>
                    <a:pt x="324" y="243"/>
                    <a:pt x="331" y="227"/>
                    <a:pt x="335" y="210"/>
                  </a:cubicBezTo>
                  <a:cubicBezTo>
                    <a:pt x="314" y="207"/>
                    <a:pt x="297" y="189"/>
                    <a:pt x="297" y="167"/>
                  </a:cubicBezTo>
                  <a:cubicBezTo>
                    <a:pt x="297" y="145"/>
                    <a:pt x="314" y="127"/>
                    <a:pt x="335" y="124"/>
                  </a:cubicBezTo>
                  <a:cubicBezTo>
                    <a:pt x="331" y="107"/>
                    <a:pt x="324" y="91"/>
                    <a:pt x="315" y="77"/>
                  </a:cubicBezTo>
                  <a:cubicBezTo>
                    <a:pt x="309" y="79"/>
                    <a:pt x="304" y="80"/>
                    <a:pt x="297" y="80"/>
                  </a:cubicBezTo>
                  <a:cubicBezTo>
                    <a:pt x="273" y="80"/>
                    <a:pt x="254" y="61"/>
                    <a:pt x="254" y="37"/>
                  </a:cubicBezTo>
                  <a:cubicBezTo>
                    <a:pt x="254" y="31"/>
                    <a:pt x="255" y="25"/>
                    <a:pt x="258" y="20"/>
                  </a:cubicBezTo>
                  <a:cubicBezTo>
                    <a:pt x="243" y="11"/>
                    <a:pt x="227" y="4"/>
                    <a:pt x="210" y="0"/>
                  </a:cubicBezTo>
                  <a:cubicBezTo>
                    <a:pt x="208" y="21"/>
                    <a:pt x="190" y="37"/>
                    <a:pt x="168" y="37"/>
                  </a:cubicBezTo>
                  <a:cubicBezTo>
                    <a:pt x="146" y="37"/>
                    <a:pt x="128" y="21"/>
                    <a:pt x="125" y="0"/>
                  </a:cubicBezTo>
                  <a:cubicBezTo>
                    <a:pt x="108" y="4"/>
                    <a:pt x="92" y="11"/>
                    <a:pt x="78" y="20"/>
                  </a:cubicBezTo>
                  <a:cubicBezTo>
                    <a:pt x="80" y="25"/>
                    <a:pt x="81" y="31"/>
                    <a:pt x="81" y="37"/>
                  </a:cubicBezTo>
                  <a:close/>
                  <a:moveTo>
                    <a:pt x="168" y="60"/>
                  </a:moveTo>
                  <a:cubicBezTo>
                    <a:pt x="227" y="60"/>
                    <a:pt x="274" y="108"/>
                    <a:pt x="274" y="167"/>
                  </a:cubicBezTo>
                  <a:cubicBezTo>
                    <a:pt x="274" y="226"/>
                    <a:pt x="227" y="274"/>
                    <a:pt x="168" y="274"/>
                  </a:cubicBezTo>
                  <a:cubicBezTo>
                    <a:pt x="109" y="274"/>
                    <a:pt x="61" y="226"/>
                    <a:pt x="61" y="167"/>
                  </a:cubicBezTo>
                  <a:cubicBezTo>
                    <a:pt x="61" y="108"/>
                    <a:pt x="109" y="60"/>
                    <a:pt x="168" y="6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4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178268" y="2696677"/>
            <a:ext cx="2935846" cy="860421"/>
            <a:chOff x="847328" y="1814099"/>
            <a:chExt cx="2935846" cy="860421"/>
          </a:xfrm>
        </p:grpSpPr>
        <p:sp>
          <p:nvSpPr>
            <p:cNvPr id="60" name="矩形 59"/>
            <p:cNvSpPr/>
            <p:nvPr/>
          </p:nvSpPr>
          <p:spPr>
            <a:xfrm>
              <a:off x="847328" y="2151300"/>
              <a:ext cx="29102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在当前位置做一次射线检测，将射线的结果返回给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EventSystem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599207" y="1814099"/>
              <a:ext cx="21839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1799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射线检测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009482" y="2696677"/>
            <a:ext cx="2910214" cy="860421"/>
            <a:chOff x="8377126" y="1814099"/>
            <a:chExt cx="2910214" cy="860421"/>
          </a:xfrm>
        </p:grpSpPr>
        <p:sp>
          <p:nvSpPr>
            <p:cNvPr id="63" name="矩形 62"/>
            <p:cNvSpPr/>
            <p:nvPr/>
          </p:nvSpPr>
          <p:spPr>
            <a:xfrm>
              <a:off x="8377126" y="2151300"/>
              <a:ext cx="29102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根据操作状态响应相应的事件，例如按钮按下事件，按钮拖拽事件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377126" y="1814099"/>
              <a:ext cx="21839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799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事件响应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984297" y="1147113"/>
            <a:ext cx="2352528" cy="1092741"/>
            <a:chOff x="8692852" y="1412778"/>
            <a:chExt cx="1907113" cy="1092741"/>
          </a:xfrm>
        </p:grpSpPr>
        <p:sp>
          <p:nvSpPr>
            <p:cNvPr id="66" name="矩形 65"/>
            <p:cNvSpPr/>
            <p:nvPr/>
          </p:nvSpPr>
          <p:spPr>
            <a:xfrm>
              <a:off x="8692852" y="1766855"/>
              <a:ext cx="190711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EventSystem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通过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InputModule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的输入结果判断操作状态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823547" y="1412778"/>
              <a:ext cx="16457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799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操作判断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03973" y="4285367"/>
            <a:ext cx="2935846" cy="860421"/>
            <a:chOff x="847328" y="1814099"/>
            <a:chExt cx="2935846" cy="860421"/>
          </a:xfrm>
        </p:grpSpPr>
        <p:sp>
          <p:nvSpPr>
            <p:cNvPr id="69" name="矩形 68"/>
            <p:cNvSpPr/>
            <p:nvPr/>
          </p:nvSpPr>
          <p:spPr>
            <a:xfrm>
              <a:off x="847328" y="2151300"/>
              <a:ext cx="29102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每帧检测输入，记录当前事件位置信息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599207" y="1814099"/>
              <a:ext cx="21839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1799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输入检测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625673" y="4285367"/>
            <a:ext cx="2910214" cy="1075865"/>
            <a:chOff x="8377126" y="1814099"/>
            <a:chExt cx="2910214" cy="1075865"/>
          </a:xfrm>
        </p:grpSpPr>
        <p:sp>
          <p:nvSpPr>
            <p:cNvPr id="72" name="矩形 71"/>
            <p:cNvSpPr/>
            <p:nvPr/>
          </p:nvSpPr>
          <p:spPr>
            <a:xfrm>
              <a:off x="8377126" y="2151300"/>
              <a:ext cx="291021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通过射线返回的物体，与之前的事件响应，进行一次关于这个物体的逻辑处理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77126" y="1814099"/>
              <a:ext cx="21839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799" dirty="0">
                  <a:solidFill>
                    <a:srgbClr val="019DD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 逻辑处理</a:t>
              </a: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1546131" y="367585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UGUI </a:t>
            </a:r>
            <a:r>
              <a:rPr lang="zh-CN" altLang="en-US" sz="2800" b="1" spc="300" dirty="0">
                <a:solidFill>
                  <a:srgbClr val="019D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交互响应处理</a:t>
            </a:r>
          </a:p>
        </p:txBody>
      </p:sp>
    </p:spTree>
    <p:extLst>
      <p:ext uri="{BB962C8B-B14F-4D97-AF65-F5344CB8AC3E}">
        <p14:creationId xmlns:p14="http://schemas.microsoft.com/office/powerpoint/2010/main" val="240919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CA80F31A-7959-4A97-8FC5-B74F66167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6" y="34932"/>
            <a:ext cx="10168468" cy="678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InputSystemUIInputModule.cs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ProcessPointer(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PointerModel state)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.. 检测当前状态为改变，直接返回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 pointerType = eventData.pointerType;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.. 根据指针类型，记录当前事件位置信息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在当前位置做一次射线检测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eventData.pointerCurrentRaycast = PerformRaycast(eventData);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根据不同的操作，处理相应事件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ProcessPointerButton(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state.leftButton, eventData);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RaycastResult PerformRaycast(ExtendedPointerEventData eventData)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如果事件指针类型不是跟踪类型，跳过上一部分，直接RaycastAll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eventSystem.RaycastAll(eventData, m_RaycastResultCache);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EventSystem.cs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RaycastAll(PointerEventData eventData, List&lt;RaycastResult&gt; raycastResults){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遍历InputModule，执行Raycast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module.Raycast(eventData, raycastResults);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PhysicsRaycaster.cs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Raycast(PointerEventData eventData, List&lt;RaycastResult&gt; resultAppendList){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计算射线与距离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(!ComputeRayAndDistance(eventData,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ray,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displayIndex,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distanceToClipPlane))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m_Hits= ReflectionMethodsCache.Singleton.raycast3DAll(ray,...);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通过射线获取物体信息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遍历m_Hits物体信息，将数据封装提供给EventSystem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 result =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RaycastResult{...};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resultAppendList.Add(result);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ComputeRayAndDistance(PointerEventData eventData,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Ray ray,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eventDisplayIndex,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distanceToClipPlane){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 eventPosition = Display.RelativeMouseAt(eventData.position);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获取eventPosition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...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ray = eventCamera.ScreenPointToRay(eventPosition);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获取射线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0B627F-B670-4D67-A43A-6BB14C7C628E}"/>
              </a:ext>
            </a:extLst>
          </p:cNvPr>
          <p:cNvSpPr txBox="1"/>
          <p:nvPr/>
        </p:nvSpPr>
        <p:spPr>
          <a:xfrm>
            <a:off x="8339666" y="482600"/>
            <a:ext cx="3141133" cy="1176866"/>
          </a:xfrm>
          <a:prstGeom prst="rect">
            <a:avLst/>
          </a:prstGeom>
          <a:noFill/>
        </p:spPr>
        <p:txBody>
          <a:bodyPr wrap="square" lIns="480000" rIns="28800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Raycast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过程</a:t>
            </a:r>
          </a:p>
        </p:txBody>
      </p:sp>
    </p:spTree>
    <p:extLst>
      <p:ext uri="{BB962C8B-B14F-4D97-AF65-F5344CB8AC3E}">
        <p14:creationId xmlns:p14="http://schemas.microsoft.com/office/powerpoint/2010/main" val="7044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C92DD66E-7D16-4677-915C-B13861075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267" y="1370045"/>
            <a:ext cx="7569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// InputSystemUIInputModule.cs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private</a:t>
            </a:r>
            <a:r>
              <a:rPr kumimoji="0" lang="zh-CN" altLang="zh-CN" sz="105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kumimoji="0" lang="zh-CN" altLang="zh-CN" sz="1100" b="1" i="0" u="none" strike="noStrike" cap="none" normalizeH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void</a:t>
            </a:r>
            <a:r>
              <a:rPr kumimoji="0" lang="zh-CN" altLang="zh-CN" sz="105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ProcessPointerButton(</a:t>
            </a:r>
            <a:r>
              <a:rPr kumimoji="0" lang="zh-CN" altLang="zh-CN" sz="1100" b="1" i="0" u="none" strike="noStrike" cap="none" normalizeH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ref</a:t>
            </a:r>
            <a:r>
              <a:rPr kumimoji="0" lang="zh-CN" altLang="zh-CN" sz="105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PointerModel.ButtonState button, PointerEventData eventData)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   </a:t>
            </a:r>
            <a:r>
              <a:rPr kumimoji="0" lang="zh-CN" altLang="zh-CN" sz="1100" b="1" i="0" u="none" strike="noStrike" cap="none" normalizeH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kumimoji="0" lang="zh-CN" altLang="zh-CN" sz="105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(button.wasPressedThisFrame)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  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      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// .. 按钮按下事件             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  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} 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   </a:t>
            </a:r>
            <a:r>
              <a:rPr kumimoji="0" lang="zh-CN" altLang="zh-CN" sz="1100" b="1" i="0" u="none" strike="noStrike" cap="none" normalizeH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kumimoji="0" lang="zh-CN" altLang="zh-CN" sz="105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(button.wasReleasedThisFrame)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  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      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// ..按钮松开事件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       </a:t>
            </a:r>
            <a:r>
              <a:rPr kumimoji="0" lang="zh-CN" altLang="zh-CN" sz="1100" b="1" i="0" u="none" strike="noStrike" cap="none" normalizeH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kumimoji="0" lang="zh-CN" altLang="zh-CN" sz="105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(eventData.pointerPress == pointerUpHandler &amp;&amp; eventData.eligibleForClick)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              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// 松开按钮与按下时一致且为有效点击，响应事件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              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ExecuteEvents.Execute(eventData.pointerPress, eventData, ExecuteEvents.pointerClickHandler);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  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// ExecuteEvents.cs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public</a:t>
            </a:r>
            <a:r>
              <a:rPr kumimoji="0" lang="zh-CN" altLang="zh-CN" sz="105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kumimoji="0" lang="zh-CN" altLang="zh-CN" sz="1100" b="1" i="0" u="none" strike="noStrike" cap="none" normalizeH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static</a:t>
            </a:r>
            <a:r>
              <a:rPr kumimoji="0" lang="zh-CN" altLang="zh-CN" sz="105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kumimoji="0" lang="zh-CN" altLang="zh-CN" sz="1100" b="1" i="0" u="none" strike="noStrike" cap="none" normalizeH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kumimoji="0" lang="zh-CN" altLang="zh-CN" sz="105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Execute&lt;T&gt;(GameObject target, BaseEventData eventData, EventFunction&lt;T&gt; functor) where T : IEventSystemHandler{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      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// 获取物体上所有包含IEventSystemHandler且可用的组件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      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GetEventList&lt;T&gt;(target, internalHandlers);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   </a:t>
            </a:r>
            <a:r>
              <a:rPr kumimoji="0" lang="zh-CN" altLang="zh-CN" sz="105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      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// 遍历所有IEventSystemHandler组件，执行functor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        </a:t>
            </a: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functor(arg, eventData);</a:t>
            </a:r>
            <a:endParaRPr kumimoji="0" lang="zh-CN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0" lang="zh-CN" altLang="zh-CN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FAED4E-887C-4674-9808-AC19FB562461}"/>
              </a:ext>
            </a:extLst>
          </p:cNvPr>
          <p:cNvSpPr txBox="1"/>
          <p:nvPr/>
        </p:nvSpPr>
        <p:spPr>
          <a:xfrm>
            <a:off x="8339666" y="482600"/>
            <a:ext cx="3141133" cy="1176866"/>
          </a:xfrm>
          <a:prstGeom prst="rect">
            <a:avLst/>
          </a:prstGeom>
          <a:noFill/>
        </p:spPr>
        <p:txBody>
          <a:bodyPr wrap="square" lIns="480000" rIns="28800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Execute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过程</a:t>
            </a:r>
          </a:p>
        </p:txBody>
      </p:sp>
    </p:spTree>
    <p:extLst>
      <p:ext uri="{BB962C8B-B14F-4D97-AF65-F5344CB8AC3E}">
        <p14:creationId xmlns:p14="http://schemas.microsoft.com/office/powerpoint/2010/main" val="3560703644"/>
      </p:ext>
    </p:extLst>
  </p:cSld>
  <p:clrMapOvr>
    <a:masterClrMapping/>
  </p:clrMapOvr>
  <p:transition spd="med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b1vhhjo">
      <a:majorFont>
        <a:latin typeface="" panose="020F0302020204030204"/>
        <a:ea typeface="阿里巴巴普惠体 R"/>
        <a:cs typeface=""/>
      </a:majorFont>
      <a:minorFont>
        <a:latin typeface="" panose="020F0502020204030204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480000" rIns="288000" anchor="ctr" anchorCtr="0">
        <a:noAutofit/>
      </a:bodyPr>
      <a:lstStyle>
        <a:defPPr algn="l">
          <a:lnSpc>
            <a:spcPct val="120000"/>
          </a:lnSpc>
          <a:defRPr sz="1000" dirty="0">
            <a:solidFill>
              <a:schemeClr val="tx1">
                <a:lumMod val="85000"/>
                <a:lumOff val="15000"/>
              </a:schemeClr>
            </a:solidFill>
            <a:latin typeface="黑体" panose="02010609060101010101" pitchFamily="49" charset="-122"/>
            <a:ea typeface="黑体" panose="02010609060101010101" pitchFamily="49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2434</Words>
  <Application>Microsoft Office PowerPoint</Application>
  <PresentationFormat>宽屏</PresentationFormat>
  <Paragraphs>329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黑体</vt:lpstr>
      <vt:lpstr>Arial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几何风</dc:title>
  <dc:subject>www.51pptmoban.com</dc:subject>
  <dc:creator>51PPT模板网</dc:creator>
  <dc:description>www.51pptmoban.com</dc:description>
  <cp:lastModifiedBy>halcyon zi</cp:lastModifiedBy>
  <cp:revision>267</cp:revision>
  <dcterms:created xsi:type="dcterms:W3CDTF">2017-09-14T17:14:35Z</dcterms:created>
  <dcterms:modified xsi:type="dcterms:W3CDTF">2021-03-30T11:54:52Z</dcterms:modified>
</cp:coreProperties>
</file>