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Relationship Id="rId233" Type="http://schemas.openxmlformats.org/officeDocument/2006/relationships/slide" Target="slides/slide226.xml"/><Relationship Id="rId234" Type="http://schemas.openxmlformats.org/officeDocument/2006/relationships/slide" Target="slides/slide227.xml"/><Relationship Id="rId235" Type="http://schemas.openxmlformats.org/officeDocument/2006/relationships/slide" Target="slides/slide228.xml"/><Relationship Id="rId236" Type="http://schemas.openxmlformats.org/officeDocument/2006/relationships/slide" Target="slides/slide229.xml"/><Relationship Id="rId237" Type="http://schemas.openxmlformats.org/officeDocument/2006/relationships/slide" Target="slides/slide230.xml"/><Relationship Id="rId238" Type="http://schemas.openxmlformats.org/officeDocument/2006/relationships/slide" Target="slides/slide231.xml"/><Relationship Id="rId239" Type="http://schemas.openxmlformats.org/officeDocument/2006/relationships/slide" Target="slides/slide232.xml"/><Relationship Id="rId240" Type="http://schemas.openxmlformats.org/officeDocument/2006/relationships/slide" Target="slides/slide233.xml"/><Relationship Id="rId241" Type="http://schemas.openxmlformats.org/officeDocument/2006/relationships/slide" Target="slides/slide234.xml"/><Relationship Id="rId242" Type="http://schemas.openxmlformats.org/officeDocument/2006/relationships/slide" Target="slides/slide235.xml"/><Relationship Id="rId243" Type="http://schemas.openxmlformats.org/officeDocument/2006/relationships/slide" Target="slides/slide2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7" name="Shape 6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aike.baidu.com/item/%E5%8E%9F%E5%9C%B0%E7%AE%97%E6%B3%95" TargetMode="External"/><Relationship Id="rId3" Type="http://schemas.openxmlformats.org/officeDocument/2006/relationships/hyperlink" Target="https://baike.baidu.com/item/%E5%8E%9F%E5%9C%B0%E7%AE%97%E6%B3%95" TargetMode="Externa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7501235" y="8190086"/>
            <a:ext cx="9381530" cy="51292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7501235" y="6164560"/>
            <a:ext cx="9381530" cy="840383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sz="half" idx="21"/>
          </p:nvPr>
        </p:nvSpPr>
        <p:spPr>
          <a:xfrm>
            <a:off x="5511171" y="2486025"/>
            <a:ext cx="13361657" cy="89147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112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3343" t="26061" r="12211" b="18665"/>
          <a:stretch>
            <a:fillRect/>
          </a:stretch>
        </p:blipFill>
        <p:spPr>
          <a:xfrm>
            <a:off x="22820488" y="-42475"/>
            <a:ext cx="1565126" cy="1592312"/>
          </a:xfrm>
          <a:prstGeom prst="rect">
            <a:avLst/>
          </a:prstGeom>
          <a:ln w="3175">
            <a:miter lim="400000"/>
          </a:ln>
        </p:spPr>
      </p:pic>
      <p:sp>
        <p:nvSpPr>
          <p:cNvPr id="114" name="第一天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第一天</a:t>
            </a:r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文本"/>
          <p:cNvSpPr txBox="1"/>
          <p:nvPr>
            <p:ph type="title"/>
          </p:nvPr>
        </p:nvSpPr>
        <p:spPr>
          <a:xfrm>
            <a:off x="8673926" y="4680551"/>
            <a:ext cx="7036149" cy="2220145"/>
          </a:xfrm>
          <a:prstGeom prst="rect">
            <a:avLst/>
          </a:prstGeom>
        </p:spPr>
        <p:txBody>
          <a:bodyPr lIns="34156" tIns="34156" rIns="34156" bIns="34156"/>
          <a:lstStyle>
            <a:lvl1pPr>
              <a:defRPr sz="10400"/>
            </a:lvl1pPr>
          </a:lstStyle>
          <a:p>
            <a:pPr/>
            <a:r>
              <a:t>标题文本</a:t>
            </a:r>
          </a:p>
        </p:txBody>
      </p:sp>
      <p:sp>
        <p:nvSpPr>
          <p:cNvPr id="123" name="正文级别 1…"/>
          <p:cNvSpPr txBox="1"/>
          <p:nvPr>
            <p:ph type="body" sz="quarter" idx="1"/>
          </p:nvPr>
        </p:nvSpPr>
        <p:spPr>
          <a:xfrm>
            <a:off x="8673926" y="6969007"/>
            <a:ext cx="7036149" cy="759973"/>
          </a:xfrm>
          <a:prstGeom prst="rect">
            <a:avLst/>
          </a:prstGeom>
        </p:spPr>
        <p:txBody>
          <a:bodyPr lIns="34156" tIns="34156" rIns="34156" bIns="34156"/>
          <a:lstStyle>
            <a:lvl1pPr>
              <a:defRPr sz="4600"/>
            </a:lvl1pPr>
            <a:lvl2pPr>
              <a:defRPr sz="4600"/>
            </a:lvl2pPr>
            <a:lvl3pPr>
              <a:defRPr sz="4600"/>
            </a:lvl3pPr>
            <a:lvl4pPr>
              <a:defRPr sz="4600"/>
            </a:lvl4pPr>
            <a:lvl5pPr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幻灯片编号"/>
          <p:cNvSpPr txBox="1"/>
          <p:nvPr>
            <p:ph type="sldNum" sz="quarter" idx="2"/>
          </p:nvPr>
        </p:nvSpPr>
        <p:spPr>
          <a:xfrm>
            <a:off x="12050359" y="9829576"/>
            <a:ext cx="278727" cy="279056"/>
          </a:xfrm>
          <a:prstGeom prst="rect">
            <a:avLst/>
          </a:prstGeom>
        </p:spPr>
        <p:txBody>
          <a:bodyPr lIns="34156" tIns="34156" rIns="34156" bIns="34156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132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41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42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43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44" name="微信：278166530"/>
          <p:cNvSpPr txBox="1"/>
          <p:nvPr/>
        </p:nvSpPr>
        <p:spPr>
          <a:xfrm rot="18900000">
            <a:off x="15784476" y="354875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45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46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147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156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第一天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第一天</a:t>
            </a:r>
          </a:p>
        </p:txBody>
      </p:sp>
      <p:sp>
        <p:nvSpPr>
          <p:cNvPr id="1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微信：278166530 咨询吴师兄"/>
          <p:cNvSpPr txBox="1"/>
          <p:nvPr/>
        </p:nvSpPr>
        <p:spPr>
          <a:xfrm>
            <a:off x="20913574" y="42079"/>
            <a:ext cx="3459886" cy="357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0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166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67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68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69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70" name="微信：278166530"/>
          <p:cNvSpPr txBox="1"/>
          <p:nvPr/>
        </p:nvSpPr>
        <p:spPr>
          <a:xfrm rot="18900000">
            <a:off x="15784476" y="354875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71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微信：278166530 咨询吴师兄"/>
          <p:cNvSpPr txBox="1"/>
          <p:nvPr/>
        </p:nvSpPr>
        <p:spPr>
          <a:xfrm>
            <a:off x="21231349" y="13354529"/>
            <a:ext cx="3115168" cy="3105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987" tIns="40987" rIns="40987" bIns="40987" anchor="ctr">
            <a:spAutoFit/>
          </a:bodyPr>
          <a:lstStyle>
            <a:lvl1pPr defTabSz="739378">
              <a:defRPr b="0" sz="18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180" name="微信：278166530"/>
          <p:cNvSpPr txBox="1"/>
          <p:nvPr/>
        </p:nvSpPr>
        <p:spPr>
          <a:xfrm rot="18900000">
            <a:off x="1369927" y="3543216"/>
            <a:ext cx="3738102" cy="551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987" tIns="40987" rIns="40987" bIns="40987" anchor="ctr">
            <a:spAutoFit/>
          </a:bodyPr>
          <a:lstStyle>
            <a:lvl1pPr defTabSz="739378">
              <a:defRPr b="0" sz="36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81" name="微信：278166530"/>
          <p:cNvSpPr txBox="1"/>
          <p:nvPr/>
        </p:nvSpPr>
        <p:spPr>
          <a:xfrm rot="18900000">
            <a:off x="3708853" y="8783829"/>
            <a:ext cx="3738102" cy="5518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987" tIns="40987" rIns="40987" bIns="40987" anchor="ctr">
            <a:spAutoFit/>
          </a:bodyPr>
          <a:lstStyle>
            <a:lvl1pPr defTabSz="739378">
              <a:defRPr b="0" sz="36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82" name="微信：278166530"/>
          <p:cNvSpPr txBox="1"/>
          <p:nvPr/>
        </p:nvSpPr>
        <p:spPr>
          <a:xfrm rot="18900000">
            <a:off x="9570258" y="4237854"/>
            <a:ext cx="3738103" cy="5518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987" tIns="40987" rIns="40987" bIns="40987" anchor="ctr">
            <a:spAutoFit/>
          </a:bodyPr>
          <a:lstStyle>
            <a:lvl1pPr defTabSz="739378">
              <a:defRPr b="0" sz="36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83" name="微信：278166530"/>
          <p:cNvSpPr txBox="1"/>
          <p:nvPr/>
        </p:nvSpPr>
        <p:spPr>
          <a:xfrm rot="18900000">
            <a:off x="11444914" y="9807323"/>
            <a:ext cx="3738103" cy="551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987" tIns="40987" rIns="40987" bIns="40987" anchor="ctr">
            <a:spAutoFit/>
          </a:bodyPr>
          <a:lstStyle>
            <a:lvl1pPr defTabSz="739378">
              <a:defRPr b="0" sz="36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84" name="微信：278166530"/>
          <p:cNvSpPr txBox="1"/>
          <p:nvPr/>
        </p:nvSpPr>
        <p:spPr>
          <a:xfrm rot="18900000">
            <a:off x="15081694" y="3193247"/>
            <a:ext cx="3738102" cy="5518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987" tIns="40987" rIns="40987" bIns="40987" anchor="ctr">
            <a:spAutoFit/>
          </a:bodyPr>
          <a:lstStyle>
            <a:lvl1pPr defTabSz="739378">
              <a:defRPr b="0" sz="36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85" name="微信：278166530"/>
          <p:cNvSpPr txBox="1"/>
          <p:nvPr/>
        </p:nvSpPr>
        <p:spPr>
          <a:xfrm rot="18900000">
            <a:off x="17884890" y="8006511"/>
            <a:ext cx="3738103" cy="5518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0987" tIns="40987" rIns="40987" bIns="40987" anchor="ctr">
            <a:spAutoFit/>
          </a:bodyPr>
          <a:lstStyle>
            <a:lvl1pPr defTabSz="739378">
              <a:defRPr b="0" sz="36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86" name="第十期第一次直播（数组、链表、栈、队列）"/>
          <p:cNvSpPr txBox="1"/>
          <p:nvPr/>
        </p:nvSpPr>
        <p:spPr>
          <a:xfrm>
            <a:off x="876248" y="8438"/>
            <a:ext cx="21945703" cy="13626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987" tIns="40987" rIns="40987" bIns="40987" anchor="ctr"/>
          <a:lstStyle>
            <a:lvl1pPr defTabSz="739378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1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微信：278166530 咨询吴师兄"/>
          <p:cNvSpPr txBox="1"/>
          <p:nvPr/>
        </p:nvSpPr>
        <p:spPr>
          <a:xfrm>
            <a:off x="20949698" y="60141"/>
            <a:ext cx="3459885" cy="357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0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195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96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97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98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199" name="微信：278166530"/>
          <p:cNvSpPr txBox="1"/>
          <p:nvPr/>
        </p:nvSpPr>
        <p:spPr>
          <a:xfrm rot="18900000">
            <a:off x="15784476" y="354875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00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01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quarter" idx="21"/>
          </p:nvPr>
        </p:nvSpPr>
        <p:spPr>
          <a:xfrm>
            <a:off x="7816877" y="2745198"/>
            <a:ext cx="8743952" cy="5832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7501235" y="8508875"/>
            <a:ext cx="9381530" cy="127516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7501235" y="9795420"/>
            <a:ext cx="9381530" cy="1013297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210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3343" t="26061" r="12211" b="18665"/>
          <a:stretch>
            <a:fillRect/>
          </a:stretch>
        </p:blipFill>
        <p:spPr>
          <a:xfrm>
            <a:off x="22820488" y="-42475"/>
            <a:ext cx="1565126" cy="1592312"/>
          </a:xfrm>
          <a:prstGeom prst="rect">
            <a:avLst/>
          </a:prstGeom>
          <a:ln w="3175">
            <a:miter lim="400000"/>
          </a:ln>
        </p:spPr>
      </p:pic>
      <p:sp>
        <p:nvSpPr>
          <p:cNvPr id="212" name="第一天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第一天</a:t>
            </a:r>
          </a:p>
        </p:txBody>
      </p:sp>
      <p:sp>
        <p:nvSpPr>
          <p:cNvPr id="2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21" name="微信：278166530"/>
          <p:cNvSpPr txBox="1"/>
          <p:nvPr/>
        </p:nvSpPr>
        <p:spPr>
          <a:xfrm rot="18900000">
            <a:off x="900086" y="1168456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22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23" name="微信：278166530"/>
          <p:cNvSpPr txBox="1"/>
          <p:nvPr/>
        </p:nvSpPr>
        <p:spPr>
          <a:xfrm rot="18900000">
            <a:off x="11273197" y="113358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24" name="微信：278166530"/>
          <p:cNvSpPr txBox="1"/>
          <p:nvPr/>
        </p:nvSpPr>
        <p:spPr>
          <a:xfrm rot="18900000">
            <a:off x="10717176" y="77969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25" name="微信：278166530"/>
          <p:cNvSpPr txBox="1"/>
          <p:nvPr/>
        </p:nvSpPr>
        <p:spPr>
          <a:xfrm rot="18900000">
            <a:off x="16459751" y="107637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26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227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3343" t="26062" r="12207" b="18661"/>
          <a:stretch>
            <a:fillRect/>
          </a:stretch>
        </p:blipFill>
        <p:spPr>
          <a:xfrm>
            <a:off x="22038060" y="11037240"/>
            <a:ext cx="2329535" cy="2370000"/>
          </a:xfrm>
          <a:prstGeom prst="rect">
            <a:avLst/>
          </a:prstGeom>
          <a:ln w="3175">
            <a:miter lim="400000"/>
          </a:ln>
        </p:spPr>
      </p:pic>
      <p:sp>
        <p:nvSpPr>
          <p:cNvPr id="229" name="微信：278166530 咨询吴师兄"/>
          <p:cNvSpPr txBox="1"/>
          <p:nvPr/>
        </p:nvSpPr>
        <p:spPr>
          <a:xfrm>
            <a:off x="21653185" y="13399374"/>
            <a:ext cx="2788665" cy="3069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16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230" name="第一课时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第一课时</a:t>
            </a:r>
          </a:p>
        </p:txBody>
      </p:sp>
      <p:sp>
        <p:nvSpPr>
          <p:cNvPr id="231" name="微信：278166530"/>
          <p:cNvSpPr txBox="1"/>
          <p:nvPr/>
        </p:nvSpPr>
        <p:spPr>
          <a:xfrm rot="18900000">
            <a:off x="207936" y="872546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2" name="微信：278166530"/>
          <p:cNvSpPr txBox="1"/>
          <p:nvPr/>
        </p:nvSpPr>
        <p:spPr>
          <a:xfrm rot="18900000">
            <a:off x="4796559" y="77969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3" name="微信：278166530"/>
          <p:cNvSpPr txBox="1"/>
          <p:nvPr/>
        </p:nvSpPr>
        <p:spPr>
          <a:xfrm rot="18900000">
            <a:off x="5462556" y="109161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4" name="微信：278166530"/>
          <p:cNvSpPr txBox="1"/>
          <p:nvPr/>
        </p:nvSpPr>
        <p:spPr>
          <a:xfrm rot="18900000">
            <a:off x="18157110" y="59984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5" name="微信：278166530"/>
          <p:cNvSpPr txBox="1"/>
          <p:nvPr/>
        </p:nvSpPr>
        <p:spPr>
          <a:xfrm rot="18900000">
            <a:off x="12211525" y="35410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6" name="微信：278166530"/>
          <p:cNvSpPr txBox="1"/>
          <p:nvPr/>
        </p:nvSpPr>
        <p:spPr>
          <a:xfrm rot="18900000">
            <a:off x="15173042" y="55236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7" name="微信：278166530"/>
          <p:cNvSpPr txBox="1"/>
          <p:nvPr/>
        </p:nvSpPr>
        <p:spPr>
          <a:xfrm rot="18900000">
            <a:off x="20707976" y="48300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8" name="微信：278166530"/>
          <p:cNvSpPr txBox="1"/>
          <p:nvPr/>
        </p:nvSpPr>
        <p:spPr>
          <a:xfrm rot="18900000">
            <a:off x="19750960" y="16677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39" name="微信：278166530"/>
          <p:cNvSpPr txBox="1"/>
          <p:nvPr/>
        </p:nvSpPr>
        <p:spPr>
          <a:xfrm rot="18900000">
            <a:off x="4148276" y="35410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40" name="微信：278166530"/>
          <p:cNvSpPr txBox="1"/>
          <p:nvPr/>
        </p:nvSpPr>
        <p:spPr>
          <a:xfrm rot="18900000">
            <a:off x="717780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41" name="微信：278166530"/>
          <p:cNvSpPr txBox="1"/>
          <p:nvPr/>
        </p:nvSpPr>
        <p:spPr>
          <a:xfrm rot="18900000">
            <a:off x="20130051" y="95572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50" name="微信：278166530"/>
          <p:cNvSpPr txBox="1"/>
          <p:nvPr/>
        </p:nvSpPr>
        <p:spPr>
          <a:xfrm rot="18900000">
            <a:off x="900086" y="1168456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51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52" name="微信：278166530"/>
          <p:cNvSpPr txBox="1"/>
          <p:nvPr/>
        </p:nvSpPr>
        <p:spPr>
          <a:xfrm rot="18900000">
            <a:off x="11273197" y="113358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53" name="微信：278166530"/>
          <p:cNvSpPr txBox="1"/>
          <p:nvPr/>
        </p:nvSpPr>
        <p:spPr>
          <a:xfrm rot="18900000">
            <a:off x="10717176" y="77969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54" name="微信：278166530"/>
          <p:cNvSpPr txBox="1"/>
          <p:nvPr/>
        </p:nvSpPr>
        <p:spPr>
          <a:xfrm rot="18900000">
            <a:off x="16459751" y="107637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55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256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吴师兄算法训练营第十一期：开营！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吴师兄算法训练营第十一期：开营！</a:t>
            </a:r>
          </a:p>
        </p:txBody>
      </p:sp>
      <p:sp>
        <p:nvSpPr>
          <p:cNvPr id="258" name="微信：278166530"/>
          <p:cNvSpPr txBox="1"/>
          <p:nvPr/>
        </p:nvSpPr>
        <p:spPr>
          <a:xfrm rot="18900000">
            <a:off x="207936" y="872546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59" name="微信：278166530"/>
          <p:cNvSpPr txBox="1"/>
          <p:nvPr/>
        </p:nvSpPr>
        <p:spPr>
          <a:xfrm rot="18900000">
            <a:off x="4796559" y="77969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0" name="微信：278166530"/>
          <p:cNvSpPr txBox="1"/>
          <p:nvPr/>
        </p:nvSpPr>
        <p:spPr>
          <a:xfrm rot="18900000">
            <a:off x="5462556" y="109161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1" name="微信：278166530"/>
          <p:cNvSpPr txBox="1"/>
          <p:nvPr/>
        </p:nvSpPr>
        <p:spPr>
          <a:xfrm rot="18900000">
            <a:off x="18157110" y="59984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2" name="微信：278166530"/>
          <p:cNvSpPr txBox="1"/>
          <p:nvPr/>
        </p:nvSpPr>
        <p:spPr>
          <a:xfrm rot="18900000">
            <a:off x="12211525" y="35410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3" name="微信：278166530"/>
          <p:cNvSpPr txBox="1"/>
          <p:nvPr/>
        </p:nvSpPr>
        <p:spPr>
          <a:xfrm rot="18900000">
            <a:off x="15173042" y="55236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4" name="微信：278166530"/>
          <p:cNvSpPr txBox="1"/>
          <p:nvPr/>
        </p:nvSpPr>
        <p:spPr>
          <a:xfrm rot="18900000">
            <a:off x="20707976" y="48300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5" name="微信：278166530"/>
          <p:cNvSpPr txBox="1"/>
          <p:nvPr/>
        </p:nvSpPr>
        <p:spPr>
          <a:xfrm rot="18900000">
            <a:off x="19750960" y="16677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6" name="微信：278166530"/>
          <p:cNvSpPr txBox="1"/>
          <p:nvPr/>
        </p:nvSpPr>
        <p:spPr>
          <a:xfrm rot="18900000">
            <a:off x="4148276" y="35410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7" name="微信：278166530"/>
          <p:cNvSpPr txBox="1"/>
          <p:nvPr/>
        </p:nvSpPr>
        <p:spPr>
          <a:xfrm rot="18900000">
            <a:off x="717780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8" name="微信：278166530"/>
          <p:cNvSpPr txBox="1"/>
          <p:nvPr/>
        </p:nvSpPr>
        <p:spPr>
          <a:xfrm rot="18900000">
            <a:off x="20130051" y="95572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LeetCode 1603、设计停车系统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1603、设计停车系统</a:t>
            </a:r>
          </a:p>
        </p:txBody>
      </p:sp>
      <p:sp>
        <p:nvSpPr>
          <p:cNvPr id="278" name="请你给一个停车场设计一个停车系统。停车场总共有三种不同大小的车位：大，中和小，每种尺寸分别有固定数目的车位。…"/>
          <p:cNvSpPr txBox="1"/>
          <p:nvPr/>
        </p:nvSpPr>
        <p:spPr>
          <a:xfrm>
            <a:off x="246775" y="1550669"/>
            <a:ext cx="23890450" cy="4162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请你给一个停车场设计一个停车系统。停车场总共有三种不同大小的车位：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大</a:t>
            </a:r>
            <a:r>
              <a:t>，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中</a:t>
            </a:r>
            <a:r>
              <a:t>和</a:t>
            </a:r>
            <a:r>
              <a:rPr b="1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小</a:t>
            </a:r>
            <a:r>
              <a:t>，每种尺寸分别有固定数目的车位。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请你实现 </a:t>
            </a:r>
            <a:r>
              <a:t>ParkingSystem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类：</a:t>
            </a:r>
            <a:endParaRPr>
              <a:solidFill>
                <a:srgbClr val="26262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>
              <a:solidFill>
                <a:srgbClr val="26262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1、</a:t>
            </a:r>
            <a:r>
              <a:t>ParkingSystem(int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</a:t>
            </a:r>
            <a:r>
              <a:t>, int 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</a:t>
            </a:r>
            <a:r>
              <a:t>, int </a:t>
            </a:r>
            <a:r>
              <a:rPr b="1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</a:t>
            </a:r>
            <a:r>
              <a:t>)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 初始化 </a:t>
            </a:r>
            <a:r>
              <a:t>ParkingSystem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 类，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三个参数分别对应每种停车位的数目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。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2、</a:t>
            </a:r>
            <a:r>
              <a:t>bool addCar(int carType)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检查是否有 </a:t>
            </a:r>
            <a:r>
              <a:t>carType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对应的停车位。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carType</a:t>
            </a:r>
            <a:r>
              <a:t> 有三种类型：大，中，小，分别用数字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t>，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t> 和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t> 表示。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一辆车只能停在</a:t>
            </a:r>
            <a:r>
              <a:t> 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carType</a:t>
            </a:r>
            <a:r>
              <a:t> 对应尺寸的停车位中。如果没有空车位，请返回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t> ，否则将该车停入车位并返回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t> 。</a:t>
            </a:r>
          </a:p>
        </p:txBody>
      </p:sp>
      <p:sp>
        <p:nvSpPr>
          <p:cNvPr id="2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88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89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90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91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92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pic>
        <p:nvPicPr>
          <p:cNvPr id="2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3343" t="26062" r="12207" b="18661"/>
          <a:stretch>
            <a:fillRect/>
          </a:stretch>
        </p:blipFill>
        <p:spPr>
          <a:xfrm>
            <a:off x="22038060" y="11037240"/>
            <a:ext cx="2329535" cy="2370000"/>
          </a:xfrm>
          <a:prstGeom prst="rect">
            <a:avLst/>
          </a:prstGeom>
          <a:ln w="3175">
            <a:miter lim="400000"/>
          </a:ln>
        </p:spPr>
      </p:pic>
      <p:sp>
        <p:nvSpPr>
          <p:cNvPr id="294" name="微信：278166530 咨询吴师兄"/>
          <p:cNvSpPr txBox="1"/>
          <p:nvPr/>
        </p:nvSpPr>
        <p:spPr>
          <a:xfrm>
            <a:off x="21653185" y="13399374"/>
            <a:ext cx="2788665" cy="3069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16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295" name="真题：括号检查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真题：括号检查</a:t>
            </a:r>
          </a:p>
        </p:txBody>
      </p:sp>
      <p:sp>
        <p:nvSpPr>
          <p:cNvPr id="296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97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98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299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00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01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02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03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04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05" name="现有一字符串 仅由 '('，')'，'{'，'}'，'['，']'  一共六种括号组成。若字符串满足以下条件之一，则为无效字符串。…"/>
          <p:cNvSpPr txBox="1"/>
          <p:nvPr/>
        </p:nvSpPr>
        <p:spPr>
          <a:xfrm>
            <a:off x="246775" y="1566070"/>
            <a:ext cx="23890450" cy="36294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现有一字符串 仅由 '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(</a:t>
            </a:r>
            <a:r>
              <a:t>'，'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)</a:t>
            </a:r>
            <a:r>
              <a:t>'，'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{</a:t>
            </a:r>
            <a:r>
              <a:t>'，'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}</a:t>
            </a:r>
            <a:r>
              <a:t>'，'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[</a:t>
            </a:r>
            <a:r>
              <a:t>'，'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]</a:t>
            </a:r>
            <a:r>
              <a:t>'  一共六种括号组成。若字符串满足以下条件之一，则为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无效字符串</a:t>
            </a:r>
            <a:r>
              <a:t>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1、任意类型的左右括号数量不相等</a:t>
            </a:r>
          </a:p>
          <a:p>
            <a:pPr marL="595312" indent="-595312" algn="just">
              <a:buSzPct val="100000"/>
              <a:buAutoNum type="arabicPeriod" startAt="1"/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2、存在未按正确顺序(先左后右)闭合的括号，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输出括号的最大嵌套深度</a:t>
            </a:r>
            <a:r>
              <a:t>，若字符串无效则输出 0。0 &lt;= 字符串长度 &lt;= 100000</a:t>
            </a:r>
          </a:p>
        </p:txBody>
      </p:sp>
      <p:sp>
        <p:nvSpPr>
          <p:cNvPr id="3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滑动窗口的平均值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滑动窗口的平均值</a:t>
            </a:r>
          </a:p>
        </p:txBody>
      </p:sp>
      <p:sp>
        <p:nvSpPr>
          <p:cNvPr id="315" name="给定一个整数数据流和一个窗口大小，根据该滑动窗口的大小，计算滑动窗口里所有数字的平均值。…"/>
          <p:cNvSpPr txBox="1"/>
          <p:nvPr/>
        </p:nvSpPr>
        <p:spPr>
          <a:xfrm>
            <a:off x="130220" y="1595107"/>
            <a:ext cx="24123561" cy="3161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给定一个整数数据流和一个窗口大小，根据该滑动窗口的大小，计算滑动窗口里所有数字的平均值。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1、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实现 </a:t>
            </a:r>
            <a:r>
              <a:t>MovingAverage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类：</a:t>
            </a:r>
            <a:r>
              <a:t>MovingAverage(int size)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 用窗口大小 </a:t>
            </a:r>
            <a:r>
              <a:t>size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 初始化对象。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2、</a:t>
            </a:r>
            <a:r>
              <a:t>double next(int val)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成员函数 </a:t>
            </a:r>
            <a:r>
              <a:t>next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每次调用的时候都会往滑动窗口增加一个</a:t>
            </a:r>
            <a:r>
              <a:t>整数，请计算并返回数据流中最后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t> 个值的移动平均值，即滑动窗口里所有数字的平均值。</a:t>
            </a:r>
          </a:p>
        </p:txBody>
      </p:sp>
      <p:sp>
        <p:nvSpPr>
          <p:cNvPr id="3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微信：278166530 咨询吴师兄"/>
          <p:cNvSpPr txBox="1"/>
          <p:nvPr/>
        </p:nvSpPr>
        <p:spPr>
          <a:xfrm>
            <a:off x="-56666" y="13371999"/>
            <a:ext cx="3459886" cy="357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0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324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25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26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27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28" name="微信：278166530"/>
          <p:cNvSpPr txBox="1"/>
          <p:nvPr/>
        </p:nvSpPr>
        <p:spPr>
          <a:xfrm rot="18900000">
            <a:off x="15784476" y="354875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29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30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331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9467" t="22543" r="9467" b="15577"/>
          <a:stretch>
            <a:fillRect/>
          </a:stretch>
        </p:blipFill>
        <p:spPr>
          <a:xfrm>
            <a:off x="21737307" y="10583766"/>
            <a:ext cx="2715528" cy="2761906"/>
          </a:xfrm>
          <a:prstGeom prst="rect">
            <a:avLst/>
          </a:prstGeom>
          <a:ln w="3175">
            <a:miter lim="400000"/>
          </a:ln>
        </p:spPr>
      </p:pic>
      <p:sp>
        <p:nvSpPr>
          <p:cNvPr id="3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"/>
          <p:cNvSpPr/>
          <p:nvPr/>
        </p:nvSpPr>
        <p:spPr>
          <a:xfrm>
            <a:off x="2037" y="-10252"/>
            <a:ext cx="24379926" cy="13736505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透明.png" descr="透明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58259" y="-109800"/>
            <a:ext cx="1138536" cy="1138537"/>
          </a:xfrm>
          <a:prstGeom prst="rect">
            <a:avLst/>
          </a:prstGeom>
          <a:ln w="3175">
            <a:miter lim="400000"/>
          </a:ln>
        </p:spPr>
      </p:pic>
      <p:sp>
        <p:nvSpPr>
          <p:cNvPr id="349" name="吴师兄算法训练营第一期"/>
          <p:cNvSpPr txBox="1"/>
          <p:nvPr/>
        </p:nvSpPr>
        <p:spPr>
          <a:xfrm rot="18900000">
            <a:off x="10184307" y="6636745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0" name="吴师兄算法训练营第一期"/>
          <p:cNvSpPr txBox="1"/>
          <p:nvPr/>
        </p:nvSpPr>
        <p:spPr>
          <a:xfrm rot="18900000">
            <a:off x="6946580" y="3920444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1" name="吴师兄算法训练营第一期"/>
          <p:cNvSpPr txBox="1"/>
          <p:nvPr/>
        </p:nvSpPr>
        <p:spPr>
          <a:xfrm rot="18900000">
            <a:off x="14276347" y="8911240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2" name="吴师兄算法训练营第一期"/>
          <p:cNvSpPr txBox="1"/>
          <p:nvPr/>
        </p:nvSpPr>
        <p:spPr>
          <a:xfrm rot="18900000">
            <a:off x="6127195" y="10445724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3" name="吴师兄算法训练营第一期"/>
          <p:cNvSpPr txBox="1"/>
          <p:nvPr/>
        </p:nvSpPr>
        <p:spPr>
          <a:xfrm rot="18900000">
            <a:off x="2889468" y="7729423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4" name="吴师兄算法训练营第一期"/>
          <p:cNvSpPr txBox="1"/>
          <p:nvPr/>
        </p:nvSpPr>
        <p:spPr>
          <a:xfrm rot="18900000">
            <a:off x="10219235" y="12720220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5" name="吴师兄算法训练营第一期"/>
          <p:cNvSpPr txBox="1"/>
          <p:nvPr/>
        </p:nvSpPr>
        <p:spPr>
          <a:xfrm rot="18900000">
            <a:off x="14258883" y="2952080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6" name="吴师兄算法训练营第一期"/>
          <p:cNvSpPr txBox="1"/>
          <p:nvPr/>
        </p:nvSpPr>
        <p:spPr>
          <a:xfrm rot="18900000">
            <a:off x="11021155" y="235779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7" name="吴师兄算法训练营第一期"/>
          <p:cNvSpPr txBox="1"/>
          <p:nvPr/>
        </p:nvSpPr>
        <p:spPr>
          <a:xfrm rot="18900000">
            <a:off x="18350923" y="5226575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8" name="吴师兄算法训练营第一期"/>
          <p:cNvSpPr txBox="1"/>
          <p:nvPr/>
        </p:nvSpPr>
        <p:spPr>
          <a:xfrm rot="18900000">
            <a:off x="3902525" y="1993732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59" name="吴师兄算法训练营第一期"/>
          <p:cNvSpPr txBox="1"/>
          <p:nvPr/>
        </p:nvSpPr>
        <p:spPr>
          <a:xfrm rot="18900000">
            <a:off x="17206349" y="10445724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360" name="请根据每日 气温 列表 temperatures ，计算在每一天需要等几天才会有更高的温度。…"/>
          <p:cNvSpPr txBox="1"/>
          <p:nvPr/>
        </p:nvSpPr>
        <p:spPr>
          <a:xfrm>
            <a:off x="121998" y="82130"/>
            <a:ext cx="23202312" cy="1549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请根据每日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气温</a:t>
            </a:r>
            <a:r>
              <a:t> 列表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temperatures</a:t>
            </a:r>
            <a:r>
              <a:t> ，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计算在每一天需要等几天才会有更高的温度</a:t>
            </a:r>
            <a:r>
              <a:t>。</a:t>
            </a:r>
          </a:p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如果气温在这之后都不会升高，请在该位置用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t> 来代替。</a:t>
            </a:r>
          </a:p>
        </p:txBody>
      </p:sp>
      <p:sp>
        <p:nvSpPr>
          <p:cNvPr id="3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微信：278166530 咨询吴师兄"/>
          <p:cNvSpPr txBox="1"/>
          <p:nvPr/>
        </p:nvSpPr>
        <p:spPr>
          <a:xfrm>
            <a:off x="20841324" y="13335874"/>
            <a:ext cx="3459886" cy="357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0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369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70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71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72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73" name="微信：278166530"/>
          <p:cNvSpPr txBox="1"/>
          <p:nvPr/>
        </p:nvSpPr>
        <p:spPr>
          <a:xfrm rot="18900000">
            <a:off x="15784476" y="354875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74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375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376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第五天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第五天</a:t>
            </a:r>
          </a:p>
        </p:txBody>
      </p:sp>
      <p:sp>
        <p:nvSpPr>
          <p:cNvPr id="3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7501235" y="5377904"/>
            <a:ext cx="9381530" cy="2960192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成组"/>
          <p:cNvGrpSpPr/>
          <p:nvPr/>
        </p:nvGrpSpPr>
        <p:grpSpPr>
          <a:xfrm>
            <a:off x="3212040" y="4590479"/>
            <a:ext cx="2881214" cy="5742514"/>
            <a:chOff x="0" y="0"/>
            <a:chExt cx="2881213" cy="5742513"/>
          </a:xfrm>
        </p:grpSpPr>
        <p:sp>
          <p:nvSpPr>
            <p:cNvPr id="385" name="矩形"/>
            <p:cNvSpPr/>
            <p:nvPr/>
          </p:nvSpPr>
          <p:spPr>
            <a:xfrm>
              <a:off x="23713" y="27513"/>
              <a:ext cx="2857501" cy="5715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6" name="矩形"/>
            <p:cNvSpPr/>
            <p:nvPr/>
          </p:nvSpPr>
          <p:spPr>
            <a:xfrm>
              <a:off x="0" y="0"/>
              <a:ext cx="2868930" cy="85212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90" name="成组"/>
          <p:cNvGrpSpPr/>
          <p:nvPr/>
        </p:nvGrpSpPr>
        <p:grpSpPr>
          <a:xfrm>
            <a:off x="8327707" y="4673046"/>
            <a:ext cx="2881215" cy="5742515"/>
            <a:chOff x="0" y="0"/>
            <a:chExt cx="2881213" cy="5742513"/>
          </a:xfrm>
        </p:grpSpPr>
        <p:sp>
          <p:nvSpPr>
            <p:cNvPr id="388" name="矩形"/>
            <p:cNvSpPr/>
            <p:nvPr/>
          </p:nvSpPr>
          <p:spPr>
            <a:xfrm>
              <a:off x="23713" y="27513"/>
              <a:ext cx="2857501" cy="5715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矩形"/>
            <p:cNvSpPr/>
            <p:nvPr/>
          </p:nvSpPr>
          <p:spPr>
            <a:xfrm>
              <a:off x="0" y="0"/>
              <a:ext cx="2868930" cy="85212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0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1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2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3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4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5" name="LeetCode 1475、商品折扣后的最终价格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1475、商品折扣后的最终价格</a:t>
            </a:r>
          </a:p>
        </p:txBody>
      </p:sp>
      <p:sp>
        <p:nvSpPr>
          <p:cNvPr id="406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7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8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09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10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11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12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13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14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15" name="给你一个数组 prices ，其中 prices[i] 是商店里第 i 件商品的价格。…"/>
          <p:cNvSpPr txBox="1"/>
          <p:nvPr/>
        </p:nvSpPr>
        <p:spPr>
          <a:xfrm>
            <a:off x="246775" y="1532245"/>
            <a:ext cx="24085189" cy="31501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给你一个数组 </a:t>
            </a:r>
            <a:r>
              <a:t>prices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，其中 </a:t>
            </a:r>
            <a:r>
              <a:t>prices[i]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是商店里第 </a:t>
            </a:r>
            <a:r>
              <a:t>i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件商品的价格。</a:t>
            </a:r>
            <a:endParaRPr>
              <a:solidFill>
                <a:srgbClr val="26262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>
              <a:solidFill>
                <a:srgbClr val="26262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商店里正在进行促销活动，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如果你要买第 i 件商品，那么你可以得到与 prices[j] 相等的折扣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，其中 j 是满足 j &gt; i 且 prices[j] &lt;= prices[i] 的 </a:t>
            </a:r>
            <a:endParaRPr>
              <a:solidFill>
                <a:srgbClr val="26262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最小下标</a:t>
            </a:r>
            <a:r>
              <a:rPr>
                <a:solidFill>
                  <a:srgbClr val="262626"/>
                </a:solidFill>
                <a:latin typeface="Helvetica"/>
                <a:ea typeface="Helvetica"/>
                <a:cs typeface="Helvetica"/>
                <a:sym typeface="Helvetica"/>
              </a:rPr>
              <a:t> ，如果没有满足条件的 j ，你将没有任何折扣。</a:t>
            </a:r>
            <a:endParaRPr>
              <a:solidFill>
                <a:srgbClr val="26262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>
              <a:solidFill>
                <a:srgbClr val="26262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请你返回一个数组，</a:t>
            </a:r>
            <a:r>
              <a:rPr b="1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数组中第 </a:t>
            </a:r>
            <a:r>
              <a:rPr b="1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个元素是折扣后你购买商品 </a:t>
            </a:r>
            <a:r>
              <a:rPr b="1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最终需要支付的价格</a:t>
            </a:r>
            <a:r>
              <a:t>。</a:t>
            </a:r>
          </a:p>
        </p:txBody>
      </p:sp>
      <p:sp>
        <p:nvSpPr>
          <p:cNvPr id="4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吴师兄算法训练营第一期"/>
          <p:cNvSpPr txBox="1"/>
          <p:nvPr/>
        </p:nvSpPr>
        <p:spPr>
          <a:xfrm rot="18900000">
            <a:off x="10184307" y="6636745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24" name="吴师兄算法训练营第一期"/>
          <p:cNvSpPr txBox="1"/>
          <p:nvPr/>
        </p:nvSpPr>
        <p:spPr>
          <a:xfrm rot="18900000">
            <a:off x="6946580" y="3920444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25" name="吴师兄算法训练营第一期"/>
          <p:cNvSpPr txBox="1"/>
          <p:nvPr/>
        </p:nvSpPr>
        <p:spPr>
          <a:xfrm rot="18900000">
            <a:off x="14276347" y="8911240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26" name="吴师兄算法训练营第一期"/>
          <p:cNvSpPr txBox="1"/>
          <p:nvPr/>
        </p:nvSpPr>
        <p:spPr>
          <a:xfrm rot="18900000">
            <a:off x="6127195" y="10445724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27" name="吴师兄算法训练营第一期"/>
          <p:cNvSpPr txBox="1"/>
          <p:nvPr/>
        </p:nvSpPr>
        <p:spPr>
          <a:xfrm rot="18900000">
            <a:off x="2889468" y="7729423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28" name="吴师兄算法训练营第一期"/>
          <p:cNvSpPr txBox="1"/>
          <p:nvPr/>
        </p:nvSpPr>
        <p:spPr>
          <a:xfrm rot="18900000">
            <a:off x="10219235" y="12720220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29" name="吴师兄算法训练营第一期"/>
          <p:cNvSpPr txBox="1"/>
          <p:nvPr/>
        </p:nvSpPr>
        <p:spPr>
          <a:xfrm rot="18900000">
            <a:off x="14258883" y="2952080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30" name="吴师兄算法训练营第一期"/>
          <p:cNvSpPr txBox="1"/>
          <p:nvPr/>
        </p:nvSpPr>
        <p:spPr>
          <a:xfrm rot="18900000">
            <a:off x="11021155" y="235779"/>
            <a:ext cx="4015383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31" name="吴师兄算法训练营第一期"/>
          <p:cNvSpPr txBox="1"/>
          <p:nvPr/>
        </p:nvSpPr>
        <p:spPr>
          <a:xfrm rot="18900000">
            <a:off x="18350923" y="5226575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32" name="吴师兄算法训练营第一期"/>
          <p:cNvSpPr txBox="1"/>
          <p:nvPr/>
        </p:nvSpPr>
        <p:spPr>
          <a:xfrm rot="18900000">
            <a:off x="3902525" y="1993732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33" name="吴师兄算法训练营第一期"/>
          <p:cNvSpPr txBox="1"/>
          <p:nvPr/>
        </p:nvSpPr>
        <p:spPr>
          <a:xfrm rot="18900000">
            <a:off x="17206349" y="10445724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吴师兄算法训练营第一期</a:t>
            </a:r>
          </a:p>
        </p:txBody>
      </p:sp>
      <p:sp>
        <p:nvSpPr>
          <p:cNvPr id="434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35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36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37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38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39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0" name="微信：278166530 咨询吴师兄"/>
          <p:cNvSpPr txBox="1"/>
          <p:nvPr/>
        </p:nvSpPr>
        <p:spPr>
          <a:xfrm>
            <a:off x="21653185" y="13399374"/>
            <a:ext cx="2788665" cy="3069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16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441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2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3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4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5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6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7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8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49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2647AF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58" name="白底.png" descr="白底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57303" y="-96967"/>
            <a:ext cx="1726716" cy="1726715"/>
          </a:xfrm>
          <a:prstGeom prst="rect">
            <a:avLst/>
          </a:prstGeom>
          <a:ln w="3175">
            <a:miter lim="400000"/>
          </a:ln>
        </p:spPr>
      </p:pic>
      <p:pic>
        <p:nvPicPr>
          <p:cNvPr id="459" name="透明横向.png" descr="透明横向.png"/>
          <p:cNvPicPr>
            <a:picLocks noChangeAspect="1"/>
          </p:cNvPicPr>
          <p:nvPr/>
        </p:nvPicPr>
        <p:blipFill>
          <a:blip r:embed="rId3">
            <a:alphaModFix amt="2967"/>
            <a:extLst/>
          </a:blip>
          <a:stretch>
            <a:fillRect/>
          </a:stretch>
        </p:blipFill>
        <p:spPr>
          <a:xfrm>
            <a:off x="1302079" y="2320533"/>
            <a:ext cx="21779842" cy="9074934"/>
          </a:xfrm>
          <a:prstGeom prst="rect">
            <a:avLst/>
          </a:prstGeom>
          <a:ln w="3175">
            <a:miter lim="400000"/>
          </a:ln>
        </p:spPr>
      </p:pic>
      <p:sp>
        <p:nvSpPr>
          <p:cNvPr id="460" name="作者：程序员吴师兄"/>
          <p:cNvSpPr txBox="1"/>
          <p:nvPr/>
        </p:nvSpPr>
        <p:spPr>
          <a:xfrm>
            <a:off x="-27357" y="13353936"/>
            <a:ext cx="2389783" cy="357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0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作者：程序员吴师兄</a:t>
            </a:r>
          </a:p>
        </p:txBody>
      </p:sp>
      <p:pic>
        <p:nvPicPr>
          <p:cNvPr id="461" name="白底.png" descr="白底.png"/>
          <p:cNvPicPr>
            <a:picLocks noChangeAspect="1"/>
          </p:cNvPicPr>
          <p:nvPr/>
        </p:nvPicPr>
        <p:blipFill>
          <a:blip r:embed="rId2">
            <a:alphaModFix amt="4620"/>
            <a:extLst/>
          </a:blip>
          <a:stretch>
            <a:fillRect/>
          </a:stretch>
        </p:blipFill>
        <p:spPr>
          <a:xfrm>
            <a:off x="21473529" y="10727537"/>
            <a:ext cx="2910490" cy="2910490"/>
          </a:xfrm>
          <a:prstGeom prst="rect">
            <a:avLst/>
          </a:prstGeom>
          <a:ln w="3175">
            <a:miter lim="400000"/>
          </a:ln>
        </p:spPr>
      </p:pic>
      <p:sp>
        <p:nvSpPr>
          <p:cNvPr id="4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1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2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3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4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5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6" name="LeetCode 80、删除有序数组中的重复项 II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80、删除有序数组中的重复项 II</a:t>
            </a:r>
          </a:p>
        </p:txBody>
      </p:sp>
      <p:sp>
        <p:nvSpPr>
          <p:cNvPr id="477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8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79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80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81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82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83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84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85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86" name="给你一个有序数组 nums ，请你 原地 删除重复出现的元素，使得出现次数超过两次的元素只出现两次 ，返回删除后数组的新长度。…"/>
          <p:cNvSpPr txBox="1"/>
          <p:nvPr/>
        </p:nvSpPr>
        <p:spPr>
          <a:xfrm>
            <a:off x="246775" y="1705029"/>
            <a:ext cx="23890450" cy="16261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给你一个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有序</a:t>
            </a:r>
            <a:r>
              <a:t>数组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t> ，请你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rPr>
              <a:t> 原地</a:t>
            </a:r>
            <a:r>
              <a:t> 删除重复出现的元素，使得出现次数超过两次的元素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只出现两次</a:t>
            </a:r>
            <a:r>
              <a:t> ，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返回删除后数组的新长度</a:t>
            </a:r>
            <a:r>
              <a:t>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不要使用额外的数组空间，你必须在 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rPr>
              <a:t>原地 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修改输入数组 </a:t>
            </a:r>
            <a:r>
              <a:t>并在使用 O(1) 额外空间的条件下完成。</a:t>
            </a:r>
          </a:p>
        </p:txBody>
      </p:sp>
      <p:sp>
        <p:nvSpPr>
          <p:cNvPr id="4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96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97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98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499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0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1" name="LeetCode 485、最大连续 1 的个数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485、最大连续 1 的个数</a:t>
            </a:r>
          </a:p>
        </p:txBody>
      </p:sp>
      <p:sp>
        <p:nvSpPr>
          <p:cNvPr id="502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3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4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5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6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7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8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09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10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11" name="给定一个二进制数组 nums ， 计算其中最大连续 1 的个数。"/>
          <p:cNvSpPr txBox="1"/>
          <p:nvPr/>
        </p:nvSpPr>
        <p:spPr>
          <a:xfrm>
            <a:off x="246775" y="1793876"/>
            <a:ext cx="23890450" cy="6244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给定一个二进制数组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t> ， 计算其中最大连续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t> 的个数。</a:t>
            </a:r>
          </a:p>
        </p:txBody>
      </p:sp>
      <p:sp>
        <p:nvSpPr>
          <p:cNvPr id="5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透明.png" descr="透明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82943" y="-93178"/>
            <a:ext cx="1138537" cy="1138536"/>
          </a:xfrm>
          <a:prstGeom prst="rect">
            <a:avLst/>
          </a:prstGeom>
          <a:ln w="3175">
            <a:miter lim="400000"/>
          </a:ln>
        </p:spPr>
      </p:pic>
      <p:sp>
        <p:nvSpPr>
          <p:cNvPr id="520" name="吴师兄算法训练营第二期"/>
          <p:cNvSpPr txBox="1"/>
          <p:nvPr/>
        </p:nvSpPr>
        <p:spPr>
          <a:xfrm rot="18900000">
            <a:off x="6551237" y="10627191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21" name="www.algomooc.com"/>
          <p:cNvSpPr txBox="1"/>
          <p:nvPr/>
        </p:nvSpPr>
        <p:spPr>
          <a:xfrm>
            <a:off x="1029786" y="79588"/>
            <a:ext cx="2948583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www.algomooc.com</a:t>
            </a:r>
          </a:p>
        </p:txBody>
      </p:sp>
      <p:sp>
        <p:nvSpPr>
          <p:cNvPr id="522" name="www.algomooc.com"/>
          <p:cNvSpPr txBox="1"/>
          <p:nvPr/>
        </p:nvSpPr>
        <p:spPr>
          <a:xfrm>
            <a:off x="17739749" y="2603331"/>
            <a:ext cx="29485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www.algomooc.com</a:t>
            </a:r>
          </a:p>
        </p:txBody>
      </p:sp>
      <p:sp>
        <p:nvSpPr>
          <p:cNvPr id="523" name="www.algomooc.com"/>
          <p:cNvSpPr txBox="1"/>
          <p:nvPr/>
        </p:nvSpPr>
        <p:spPr>
          <a:xfrm>
            <a:off x="2533056" y="5226575"/>
            <a:ext cx="29485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www.algomooc.com</a:t>
            </a:r>
          </a:p>
        </p:txBody>
      </p:sp>
      <p:sp>
        <p:nvSpPr>
          <p:cNvPr id="524" name="吴师兄算法训练营第二期"/>
          <p:cNvSpPr txBox="1"/>
          <p:nvPr/>
        </p:nvSpPr>
        <p:spPr>
          <a:xfrm rot="18900000">
            <a:off x="9951281" y="6969591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25" name="吴师兄算法训练营第二期"/>
          <p:cNvSpPr txBox="1"/>
          <p:nvPr/>
        </p:nvSpPr>
        <p:spPr>
          <a:xfrm rot="18900000">
            <a:off x="3091757" y="8022676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26" name="吴师兄算法训练营第二期"/>
          <p:cNvSpPr txBox="1"/>
          <p:nvPr/>
        </p:nvSpPr>
        <p:spPr>
          <a:xfrm rot="18900000">
            <a:off x="7179125" y="3409527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27" name="吴师兄算法训练营第二期"/>
          <p:cNvSpPr txBox="1"/>
          <p:nvPr/>
        </p:nvSpPr>
        <p:spPr>
          <a:xfrm rot="18900000">
            <a:off x="3420941" y="2031832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28" name="吴师兄算法训练营第二期"/>
          <p:cNvSpPr txBox="1"/>
          <p:nvPr/>
        </p:nvSpPr>
        <p:spPr>
          <a:xfrm rot="18900000">
            <a:off x="14725972" y="7754452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29" name="吴师兄算法训练营第二期"/>
          <p:cNvSpPr txBox="1"/>
          <p:nvPr/>
        </p:nvSpPr>
        <p:spPr>
          <a:xfrm rot="18900000">
            <a:off x="17206349" y="11291655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30" name="吴师兄算法训练营第二期"/>
          <p:cNvSpPr txBox="1"/>
          <p:nvPr/>
        </p:nvSpPr>
        <p:spPr>
          <a:xfrm rot="18900000">
            <a:off x="11004365" y="11509587"/>
            <a:ext cx="4015384" cy="447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31" name="吴师兄算法训练营第二期"/>
          <p:cNvSpPr txBox="1"/>
          <p:nvPr/>
        </p:nvSpPr>
        <p:spPr>
          <a:xfrm rot="18900000">
            <a:off x="13569256" y="2775544"/>
            <a:ext cx="4015384" cy="447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吴师兄算法训练营第二期</a:t>
            </a:r>
          </a:p>
        </p:txBody>
      </p:sp>
      <p:sp>
        <p:nvSpPr>
          <p:cNvPr id="5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1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2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3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4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5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6" name="LeetCode 9、回文数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9、回文数</a:t>
            </a:r>
          </a:p>
        </p:txBody>
      </p:sp>
      <p:sp>
        <p:nvSpPr>
          <p:cNvPr id="547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8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49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50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51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52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53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54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55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56" name="给你一个整数 x ，如果 x 是一个回文整数，返回 true ；否则，返回 false 。…"/>
          <p:cNvSpPr txBox="1"/>
          <p:nvPr/>
        </p:nvSpPr>
        <p:spPr>
          <a:xfrm>
            <a:off x="246775" y="1623979"/>
            <a:ext cx="23890450" cy="16261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给你一个整数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 ，如果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 是一个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回文整数</a:t>
            </a:r>
            <a:r>
              <a:t>，返回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t> ；否则，返回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t> 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sz="3000"/>
            </a:pPr>
            <a:r>
              <a:t>回文数是指正序（从左向右）和倒序（从右向左）读都是一样的整数。</a:t>
            </a:r>
          </a:p>
        </p:txBody>
      </p:sp>
      <p:sp>
        <p:nvSpPr>
          <p:cNvPr id="5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5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66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67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68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69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0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1" name="LeetCode 167、两数之和 II - 输入有序数组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167、两数之和 II - 输入有序数组</a:t>
            </a:r>
          </a:p>
        </p:txBody>
      </p:sp>
      <p:sp>
        <p:nvSpPr>
          <p:cNvPr id="572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3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4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5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6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7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8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79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80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81" name="给你一个下标从 1 开始的整数数组 numbers ，该数组已按 非递减顺序排列  ，请你从数组中找出满足相加之和等于目标数 target 的两个数。…"/>
          <p:cNvSpPr txBox="1"/>
          <p:nvPr/>
        </p:nvSpPr>
        <p:spPr>
          <a:xfrm>
            <a:off x="246775" y="1654970"/>
            <a:ext cx="23890450" cy="36294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给你一个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下标从 1 开始</a:t>
            </a:r>
            <a:r>
              <a:t>的整数数组 numbers ，该数组已按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非递减顺序排列</a:t>
            </a:r>
            <a:r>
              <a:t>  ，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请你从数组中找出满足相加之和等于目标数 target 的两个数</a:t>
            </a:r>
            <a:r>
              <a:t>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如果设这两个数分别是 numbers[index1] 和 numbers[index2] ，则 1 &lt;= index1 &lt; index2 &lt;= numbers.length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以长度为 2 的整数数组 [index1, index2] 的形式返回这两个整数的下标 index1 和 index2。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你可以假设每个输入 只对应唯一的答案 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而且你 不可以 重复使用相同的元素</a:t>
            </a:r>
            <a:r>
              <a:t>。</a:t>
            </a:r>
          </a:p>
        </p:txBody>
      </p:sp>
      <p:sp>
        <p:nvSpPr>
          <p:cNvPr id="5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0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91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92" name="微信：278166530"/>
          <p:cNvSpPr txBox="1"/>
          <p:nvPr/>
        </p:nvSpPr>
        <p:spPr>
          <a:xfrm rot="18900000">
            <a:off x="9732909" y="7057521"/>
            <a:ext cx="4152035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93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94" name="微信：278166530"/>
          <p:cNvSpPr txBox="1"/>
          <p:nvPr/>
        </p:nvSpPr>
        <p:spPr>
          <a:xfrm rot="18900000">
            <a:off x="18899139" y="1327104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95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596" name="LeetCode 11、盛最多水的容器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11、盛最多水的容器</a:t>
            </a:r>
          </a:p>
        </p:txBody>
      </p:sp>
      <p:pic>
        <p:nvPicPr>
          <p:cNvPr id="5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3343" t="26062" r="12207" b="18661"/>
          <a:stretch>
            <a:fillRect/>
          </a:stretch>
        </p:blipFill>
        <p:spPr>
          <a:xfrm>
            <a:off x="22038060" y="11037240"/>
            <a:ext cx="2329535" cy="2370000"/>
          </a:xfrm>
          <a:prstGeom prst="rect">
            <a:avLst/>
          </a:prstGeom>
          <a:ln w="3175">
            <a:miter lim="400000"/>
          </a:ln>
        </p:spPr>
      </p:pic>
      <p:sp>
        <p:nvSpPr>
          <p:cNvPr id="598" name="微信：278166530 咨询吴师兄"/>
          <p:cNvSpPr txBox="1"/>
          <p:nvPr/>
        </p:nvSpPr>
        <p:spPr>
          <a:xfrm>
            <a:off x="21653185" y="13399374"/>
            <a:ext cx="2788665" cy="3069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16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599" name="在坐标内画 n 条垂直线，垂直线 i 的两个端点分别为 (i, ai) 和 (i, 0) 。找出其中的两条线，使得它们与 x 轴共同构成的容器可以容纳最多的水。"/>
          <p:cNvSpPr txBox="1"/>
          <p:nvPr/>
        </p:nvSpPr>
        <p:spPr>
          <a:xfrm>
            <a:off x="289153" y="1547353"/>
            <a:ext cx="24276092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在坐标内画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t> 条垂直线，垂直线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t> 的两个端点分别为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(i, a</a:t>
            </a:r>
            <a:r>
              <a:rPr sz="1000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 和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(i, 0)</a:t>
            </a:r>
            <a:r>
              <a:t> 。找出其中的两条线，使得它们与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 轴共同构成的容器可以容纳</a:t>
            </a:r>
            <a:r>
              <a:rPr b="1">
                <a:solidFill>
                  <a:schemeClr val="accent5">
                    <a:lumOff val="-2986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最多的水</a:t>
            </a:r>
            <a:r>
              <a:t>。</a:t>
            </a:r>
          </a:p>
        </p:txBody>
      </p:sp>
      <p:sp>
        <p:nvSpPr>
          <p:cNvPr id="6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21"/>
          </p:nvPr>
        </p:nvSpPr>
        <p:spPr>
          <a:xfrm>
            <a:off x="8392138" y="3036317"/>
            <a:ext cx="11117797" cy="7411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7216601" y="3055292"/>
            <a:ext cx="4781849" cy="3575002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7216601" y="6721375"/>
            <a:ext cx="4781849" cy="368885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8" name="LeetCode 75、颜色分类"/>
          <p:cNvSpPr txBox="1"/>
          <p:nvPr/>
        </p:nvSpPr>
        <p:spPr>
          <a:xfrm>
            <a:off x="-58" y="29004"/>
            <a:ext cx="24384116" cy="1514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75、颜色分类</a:t>
            </a:r>
          </a:p>
        </p:txBody>
      </p:sp>
      <p:sp>
        <p:nvSpPr>
          <p:cNvPr id="609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0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1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2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3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4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5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6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7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8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19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20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21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22" name="微信：278166530"/>
          <p:cNvSpPr txBox="1"/>
          <p:nvPr/>
        </p:nvSpPr>
        <p:spPr>
          <a:xfrm rot="18900000">
            <a:off x="19178561" y="3933685"/>
            <a:ext cx="4152035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23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24" name="给定一个包含绿色、黄色和紫色、共 n 个元素的数组 nums ，原地对它们进行排序，使得相同颜色的元素相邻，并按照绿色、黄色和紫色顺序排列。…"/>
          <p:cNvSpPr txBox="1"/>
          <p:nvPr/>
        </p:nvSpPr>
        <p:spPr>
          <a:xfrm>
            <a:off x="246775" y="1602919"/>
            <a:ext cx="23890450" cy="3161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给定一个包含绿色、黄色和紫色、共 n 个元素的数组 nums ，原地对它们进行排序，</a:t>
            </a:r>
            <a:r>
              <a:rPr b="1">
                <a:solidFill>
                  <a:schemeClr val="accent5">
                    <a:lumOff val="-2986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使得相同颜色的元素相邻</a:t>
            </a:r>
            <a:r>
              <a:t>，并按照绿色、黄色和紫色顺序排列。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我们使用整数 0、 1 和 2 分别表示绿色、黄色和紫色。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必须在不使用库内置的 sort 函数的情况下解决这个问题。</a:t>
            </a:r>
          </a:p>
        </p:txBody>
      </p:sp>
      <p:sp>
        <p:nvSpPr>
          <p:cNvPr id="6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3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34" name="微信：278166530"/>
          <p:cNvSpPr txBox="1"/>
          <p:nvPr/>
        </p:nvSpPr>
        <p:spPr>
          <a:xfrm rot="18900000">
            <a:off x="3147986" y="976051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35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36" name="微信：278166530"/>
          <p:cNvSpPr txBox="1"/>
          <p:nvPr/>
        </p:nvSpPr>
        <p:spPr>
          <a:xfrm rot="18900000">
            <a:off x="11743610" y="108977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37" name="微信：278166530"/>
          <p:cNvSpPr txBox="1"/>
          <p:nvPr/>
        </p:nvSpPr>
        <p:spPr>
          <a:xfrm rot="18900000">
            <a:off x="15333102" y="679434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38" name="微信：278166530"/>
          <p:cNvSpPr txBox="1"/>
          <p:nvPr/>
        </p:nvSpPr>
        <p:spPr>
          <a:xfrm rot="18900000">
            <a:off x="18899139" y="88968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pic>
        <p:nvPicPr>
          <p:cNvPr id="63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3343" t="26062" r="12207" b="18661"/>
          <a:stretch>
            <a:fillRect/>
          </a:stretch>
        </p:blipFill>
        <p:spPr>
          <a:xfrm>
            <a:off x="22926955" y="9351"/>
            <a:ext cx="1488095" cy="1513943"/>
          </a:xfrm>
          <a:prstGeom prst="rect">
            <a:avLst/>
          </a:prstGeom>
          <a:ln w="3175">
            <a:miter lim="400000"/>
          </a:ln>
        </p:spPr>
      </p:pic>
      <p:sp>
        <p:nvSpPr>
          <p:cNvPr id="640" name="LeetCode 71、简化路径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71、简化路径</a:t>
            </a:r>
          </a:p>
        </p:txBody>
      </p:sp>
      <p:sp>
        <p:nvSpPr>
          <p:cNvPr id="641" name="微信：278166530"/>
          <p:cNvSpPr txBox="1"/>
          <p:nvPr/>
        </p:nvSpPr>
        <p:spPr>
          <a:xfrm rot="18900000">
            <a:off x="545252" y="9089379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2" name="微信：278166530"/>
          <p:cNvSpPr txBox="1"/>
          <p:nvPr/>
        </p:nvSpPr>
        <p:spPr>
          <a:xfrm rot="18900000">
            <a:off x="7057925" y="40382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3" name="微信：278166530"/>
          <p:cNvSpPr txBox="1"/>
          <p:nvPr/>
        </p:nvSpPr>
        <p:spPr>
          <a:xfrm rot="18900000">
            <a:off x="9140876" y="1022659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4" name="微信：278166530"/>
          <p:cNvSpPr txBox="1"/>
          <p:nvPr/>
        </p:nvSpPr>
        <p:spPr>
          <a:xfrm rot="18900000">
            <a:off x="13181742" y="2877621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5" name="微信：278166530"/>
          <p:cNvSpPr txBox="1"/>
          <p:nvPr/>
        </p:nvSpPr>
        <p:spPr>
          <a:xfrm rot="18900000">
            <a:off x="6542070" y="10145443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6" name="微信：278166530"/>
          <p:cNvSpPr txBox="1"/>
          <p:nvPr/>
        </p:nvSpPr>
        <p:spPr>
          <a:xfrm rot="18900000">
            <a:off x="13054744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7" name="微信：278166530"/>
          <p:cNvSpPr txBox="1"/>
          <p:nvPr/>
        </p:nvSpPr>
        <p:spPr>
          <a:xfrm rot="18900000">
            <a:off x="15137694" y="11282660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8" name="微信：278166530"/>
          <p:cNvSpPr txBox="1"/>
          <p:nvPr/>
        </p:nvSpPr>
        <p:spPr>
          <a:xfrm rot="18900000">
            <a:off x="1930555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49" name="微信：278166530"/>
          <p:cNvSpPr txBox="1"/>
          <p:nvPr/>
        </p:nvSpPr>
        <p:spPr>
          <a:xfrm rot="18900000">
            <a:off x="3147986" y="5094360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50" name="给你一个字符串 path ，表示指向某一文件或目录的 Unix 风格 绝对路径 （以 '/' 开头），请你将其转化为更加简洁的规范路径。在 Unix 风格的文件系统中，一个点（.）表示当前目录本身；此外，两个点 （..） 表示将目录切换到上一级（指向父目录）；两者都可以是复杂相对路径的组成部分。任意多个连续的斜杠（即，'//'）都被视为单个斜杠 '/' 。 对于此问题，任何其他格式的点（例如，’…'）均被视为文件/目录名称。请注意，返回的 规范路径 必须遵循下述格式：…"/>
          <p:cNvSpPr txBox="1"/>
          <p:nvPr/>
        </p:nvSpPr>
        <p:spPr>
          <a:xfrm>
            <a:off x="246775" y="1586382"/>
            <a:ext cx="23890450" cy="5894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给你一个字符串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path</a:t>
            </a:r>
            <a:r>
              <a:t> ，表示指向某一文件或目录的 Unix 风格 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绝对路径 </a:t>
            </a:r>
            <a:r>
              <a:t>（以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'/'</a:t>
            </a:r>
            <a:r>
              <a:t> 开头），请你将其转化为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更加简洁的规范路径</a:t>
            </a:r>
            <a:r>
              <a:t>。在 Unix 风格的文件系统中，一个点（.）表示当前目录本身；此外，两个点 （..） 表示将目录切换到上一级（指向父目录）；两者都可以是复杂相对路径的组成部分。任意多个连续的斜杠（即，</a:t>
            </a:r>
            <a:r>
              <a:rPr>
                <a:solidFill>
                  <a:srgbClr val="A31515"/>
                </a:solidFill>
              </a:rPr>
              <a:t>'//'</a:t>
            </a:r>
            <a:r>
              <a:t>）都被视为单个斜杠 </a:t>
            </a:r>
            <a:r>
              <a:rPr>
                <a:solidFill>
                  <a:srgbClr val="A31515"/>
                </a:solidFill>
              </a:rPr>
              <a:t>'/'</a:t>
            </a:r>
            <a:r>
              <a:t> 。 对于此问题，任何其他格式的点（例如，</a:t>
            </a:r>
            <a:r>
              <a:rPr>
                <a:solidFill>
                  <a:srgbClr val="A31515"/>
                </a:solidFill>
              </a:rPr>
              <a:t>’…'</a:t>
            </a:r>
            <a:r>
              <a:t>）均被视为文件/目录名称。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请注意，返回的 规范路径 必须遵循下述格式</a:t>
            </a:r>
            <a:r>
              <a:t>：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1、始终以斜杠 '/' 开头。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2、两个目录名之间必须只有一个斜杠 '/'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3、最后一个目录名（如果存在）不能 以 '/' 结尾。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4、此外，路径仅包含从根目录到目标文件或目录的路径上的目录（即，不含 '.' 或 ‘..'）。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返回简化后得到的 规范路径 。</a:t>
            </a:r>
          </a:p>
        </p:txBody>
      </p:sp>
      <p:sp>
        <p:nvSpPr>
          <p:cNvPr id="6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微信：278166530"/>
          <p:cNvSpPr txBox="1"/>
          <p:nvPr/>
        </p:nvSpPr>
        <p:spPr>
          <a:xfrm rot="18900000">
            <a:off x="54917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59" name="微信：278166530"/>
          <p:cNvSpPr txBox="1"/>
          <p:nvPr/>
        </p:nvSpPr>
        <p:spPr>
          <a:xfrm rot="18900000">
            <a:off x="900086" y="1168456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60" name="微信：278166530"/>
          <p:cNvSpPr txBox="1"/>
          <p:nvPr/>
        </p:nvSpPr>
        <p:spPr>
          <a:xfrm rot="18900000">
            <a:off x="9660659" y="47094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61" name="微信：278166530"/>
          <p:cNvSpPr txBox="1"/>
          <p:nvPr/>
        </p:nvSpPr>
        <p:spPr>
          <a:xfrm rot="18900000">
            <a:off x="11273197" y="113358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62" name="微信：278166530"/>
          <p:cNvSpPr txBox="1"/>
          <p:nvPr/>
        </p:nvSpPr>
        <p:spPr>
          <a:xfrm rot="18900000">
            <a:off x="10717176" y="77969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63" name="微信：278166530"/>
          <p:cNvSpPr txBox="1"/>
          <p:nvPr/>
        </p:nvSpPr>
        <p:spPr>
          <a:xfrm rot="18900000">
            <a:off x="16459751" y="107637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64" name="第十期第一次直播（数组、链表、栈、队列）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第十期第一次直播（数组、链表、栈、队列）</a:t>
            </a:r>
          </a:p>
        </p:txBody>
      </p:sp>
      <p:sp>
        <p:nvSpPr>
          <p:cNvPr id="665" name="矩形"/>
          <p:cNvSpPr/>
          <p:nvPr/>
        </p:nvSpPr>
        <p:spPr>
          <a:xfrm>
            <a:off x="2037" y="-10252"/>
            <a:ext cx="24379926" cy="1553286"/>
          </a:xfrm>
          <a:prstGeom prst="rect">
            <a:avLst/>
          </a:prstGeom>
          <a:solidFill>
            <a:srgbClr val="60C595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3343" t="26062" r="12207" b="18661"/>
          <a:stretch>
            <a:fillRect/>
          </a:stretch>
        </p:blipFill>
        <p:spPr>
          <a:xfrm>
            <a:off x="22038060" y="11037240"/>
            <a:ext cx="2329535" cy="2370000"/>
          </a:xfrm>
          <a:prstGeom prst="rect">
            <a:avLst/>
          </a:prstGeom>
          <a:ln w="3175">
            <a:miter lim="400000"/>
          </a:ln>
        </p:spPr>
      </p:pic>
      <p:sp>
        <p:nvSpPr>
          <p:cNvPr id="667" name="微信：278166530 咨询吴师兄"/>
          <p:cNvSpPr txBox="1"/>
          <p:nvPr/>
        </p:nvSpPr>
        <p:spPr>
          <a:xfrm>
            <a:off x="21653185" y="13399374"/>
            <a:ext cx="2788665" cy="3069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1600">
                <a:solidFill>
                  <a:srgbClr val="004D7F"/>
                </a:solidFill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 咨询吴师兄</a:t>
            </a:r>
          </a:p>
        </p:txBody>
      </p:sp>
      <p:sp>
        <p:nvSpPr>
          <p:cNvPr id="668" name="第五课：单调栈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第五课：单调栈</a:t>
            </a:r>
          </a:p>
        </p:txBody>
      </p:sp>
      <p:sp>
        <p:nvSpPr>
          <p:cNvPr id="669" name="微信：278166530"/>
          <p:cNvSpPr txBox="1"/>
          <p:nvPr/>
        </p:nvSpPr>
        <p:spPr>
          <a:xfrm rot="18900000">
            <a:off x="207936" y="8725465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0" name="微信：278166530"/>
          <p:cNvSpPr txBox="1"/>
          <p:nvPr/>
        </p:nvSpPr>
        <p:spPr>
          <a:xfrm rot="18900000">
            <a:off x="4796559" y="77969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1" name="微信：278166530"/>
          <p:cNvSpPr txBox="1"/>
          <p:nvPr/>
        </p:nvSpPr>
        <p:spPr>
          <a:xfrm rot="18900000">
            <a:off x="5462556" y="109161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2" name="微信：278166530"/>
          <p:cNvSpPr txBox="1"/>
          <p:nvPr/>
        </p:nvSpPr>
        <p:spPr>
          <a:xfrm rot="18900000">
            <a:off x="18157110" y="59984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3" name="微信：278166530"/>
          <p:cNvSpPr txBox="1"/>
          <p:nvPr/>
        </p:nvSpPr>
        <p:spPr>
          <a:xfrm rot="18900000">
            <a:off x="12211525" y="35410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4" name="微信：278166530"/>
          <p:cNvSpPr txBox="1"/>
          <p:nvPr/>
        </p:nvSpPr>
        <p:spPr>
          <a:xfrm rot="18900000">
            <a:off x="15173042" y="5523607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5" name="微信：278166530"/>
          <p:cNvSpPr txBox="1"/>
          <p:nvPr/>
        </p:nvSpPr>
        <p:spPr>
          <a:xfrm rot="18900000">
            <a:off x="20707976" y="48300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6" name="微信：278166530"/>
          <p:cNvSpPr txBox="1"/>
          <p:nvPr/>
        </p:nvSpPr>
        <p:spPr>
          <a:xfrm rot="18900000">
            <a:off x="19750960" y="166778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7" name="微信：278166530"/>
          <p:cNvSpPr txBox="1"/>
          <p:nvPr/>
        </p:nvSpPr>
        <p:spPr>
          <a:xfrm rot="18900000">
            <a:off x="4148276" y="3541032"/>
            <a:ext cx="4152036" cy="611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8" name="微信：278166530"/>
          <p:cNvSpPr txBox="1"/>
          <p:nvPr/>
        </p:nvSpPr>
        <p:spPr>
          <a:xfrm rot="18900000">
            <a:off x="7177809" y="3937613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79" name="微信：278166530"/>
          <p:cNvSpPr txBox="1"/>
          <p:nvPr/>
        </p:nvSpPr>
        <p:spPr>
          <a:xfrm rot="18900000">
            <a:off x="20130051" y="9557229"/>
            <a:ext cx="4152036" cy="6117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000">
                <a:latin typeface="STXinwei"/>
                <a:ea typeface="STXinwei"/>
                <a:cs typeface="STXinwei"/>
                <a:sym typeface="STXinwei"/>
              </a:defRPr>
            </a:lvl1pPr>
          </a:lstStyle>
          <a:p>
            <a:pPr/>
            <a:r>
              <a:t>微信：278166530</a:t>
            </a:r>
          </a:p>
        </p:txBody>
      </p:sp>
      <p:sp>
        <p:nvSpPr>
          <p:cNvPr id="6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7216601" y="2713732"/>
            <a:ext cx="9950798" cy="193551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7216601" y="2713732"/>
            <a:ext cx="9950798" cy="193551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/>
          </p:nvPr>
        </p:nvSpPr>
        <p:spPr>
          <a:xfrm>
            <a:off x="7216601" y="4808636"/>
            <a:ext cx="9950798" cy="5635750"/>
          </a:xfrm>
          <a:prstGeom prst="rect">
            <a:avLst/>
          </a:prstGeom>
        </p:spPr>
        <p:txBody>
          <a:bodyPr anchor="ctr"/>
          <a:lstStyle>
            <a:lvl1pPr marL="527843" indent="-527843" algn="l">
              <a:spcBef>
                <a:spcPts val="5900"/>
              </a:spcBef>
              <a:buSzPct val="145000"/>
              <a:buChar char="•"/>
              <a:defRPr sz="3800"/>
            </a:lvl1pPr>
            <a:lvl2pPr marL="972343" indent="-527843" algn="l">
              <a:spcBef>
                <a:spcPts val="5900"/>
              </a:spcBef>
              <a:buSzPct val="145000"/>
              <a:buChar char="•"/>
              <a:defRPr sz="3800"/>
            </a:lvl2pPr>
            <a:lvl3pPr marL="1416843" indent="-527843" algn="l">
              <a:spcBef>
                <a:spcPts val="5900"/>
              </a:spcBef>
              <a:buSzPct val="145000"/>
              <a:buChar char="•"/>
              <a:defRPr sz="3800"/>
            </a:lvl3pPr>
            <a:lvl4pPr marL="1861343" indent="-527843" algn="l">
              <a:spcBef>
                <a:spcPts val="5900"/>
              </a:spcBef>
              <a:buSzPct val="145000"/>
              <a:buChar char="•"/>
              <a:defRPr sz="3800"/>
            </a:lvl4pPr>
            <a:lvl5pPr marL="2305843" indent="-527843" algn="l">
              <a:spcBef>
                <a:spcPts val="5900"/>
              </a:spcBef>
              <a:buSzPct val="145000"/>
              <a:buChar char="•"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21"/>
          </p:nvPr>
        </p:nvSpPr>
        <p:spPr>
          <a:xfrm>
            <a:off x="10025936" y="4804841"/>
            <a:ext cx="8453625" cy="56357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7216601" y="2713732"/>
            <a:ext cx="9950798" cy="193551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7216601" y="4808636"/>
            <a:ext cx="4781849" cy="5635750"/>
          </a:xfrm>
          <a:prstGeom prst="rect">
            <a:avLst/>
          </a:prstGeom>
        </p:spPr>
        <p:txBody>
          <a:bodyPr anchor="ctr"/>
          <a:lstStyle>
            <a:lvl1pPr marL="416378" indent="-416378" algn="l">
              <a:spcBef>
                <a:spcPts val="4500"/>
              </a:spcBef>
              <a:buSzPct val="145000"/>
              <a:buChar char="•"/>
              <a:defRPr sz="3400"/>
            </a:lvl1pPr>
            <a:lvl2pPr marL="759278" indent="-416378" algn="l">
              <a:spcBef>
                <a:spcPts val="4500"/>
              </a:spcBef>
              <a:buSzPct val="145000"/>
              <a:buChar char="•"/>
              <a:defRPr sz="3400"/>
            </a:lvl2pPr>
            <a:lvl3pPr marL="1102178" indent="-416378" algn="l">
              <a:spcBef>
                <a:spcPts val="4500"/>
              </a:spcBef>
              <a:buSzPct val="145000"/>
              <a:buChar char="•"/>
              <a:defRPr sz="3400"/>
            </a:lvl3pPr>
            <a:lvl4pPr marL="1445078" indent="-416378" algn="l">
              <a:spcBef>
                <a:spcPts val="4500"/>
              </a:spcBef>
              <a:buSzPct val="145000"/>
              <a:buChar char="•"/>
              <a:defRPr sz="3400"/>
            </a:lvl4pPr>
            <a:lvl5pPr marL="1787978" indent="-416378" algn="l">
              <a:spcBef>
                <a:spcPts val="4500"/>
              </a:spcBef>
              <a:buSzPct val="145000"/>
              <a:buChar char="•"/>
              <a:defRPr sz="3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2009970" y="10820102"/>
            <a:ext cx="357987" cy="37048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sz="quarter" idx="1"/>
          </p:nvPr>
        </p:nvSpPr>
        <p:spPr>
          <a:xfrm>
            <a:off x="7216601" y="3624560"/>
            <a:ext cx="9950798" cy="6466880"/>
          </a:xfrm>
          <a:prstGeom prst="rect">
            <a:avLst/>
          </a:prstGeom>
        </p:spPr>
        <p:txBody>
          <a:bodyPr anchor="ctr"/>
          <a:lstStyle>
            <a:lvl1pPr marL="527843" indent="-527843" algn="l">
              <a:spcBef>
                <a:spcPts val="5900"/>
              </a:spcBef>
              <a:buSzPct val="145000"/>
              <a:buChar char="•"/>
              <a:defRPr sz="3800"/>
            </a:lvl1pPr>
            <a:lvl2pPr marL="972343" indent="-527843" algn="l">
              <a:spcBef>
                <a:spcPts val="5900"/>
              </a:spcBef>
              <a:buSzPct val="145000"/>
              <a:buChar char="•"/>
              <a:defRPr sz="3800"/>
            </a:lvl2pPr>
            <a:lvl3pPr marL="1416843" indent="-527843" algn="l">
              <a:spcBef>
                <a:spcPts val="5900"/>
              </a:spcBef>
              <a:buSzPct val="145000"/>
              <a:buChar char="•"/>
              <a:defRPr sz="3800"/>
            </a:lvl3pPr>
            <a:lvl4pPr marL="1861343" indent="-527843" algn="l">
              <a:spcBef>
                <a:spcPts val="5900"/>
              </a:spcBef>
              <a:buSzPct val="145000"/>
              <a:buChar char="•"/>
              <a:defRPr sz="3800"/>
            </a:lvl4pPr>
            <a:lvl5pPr marL="2305843" indent="-527843" algn="l">
              <a:spcBef>
                <a:spcPts val="5900"/>
              </a:spcBef>
              <a:buSzPct val="145000"/>
              <a:buChar char="•"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21"/>
          </p:nvPr>
        </p:nvSpPr>
        <p:spPr>
          <a:xfrm>
            <a:off x="12351394" y="6994624"/>
            <a:ext cx="5427988" cy="36205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22"/>
          </p:nvPr>
        </p:nvSpPr>
        <p:spPr>
          <a:xfrm>
            <a:off x="12192000" y="3282999"/>
            <a:ext cx="5260033" cy="35066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23"/>
          </p:nvPr>
        </p:nvSpPr>
        <p:spPr>
          <a:xfrm>
            <a:off x="4233639" y="3282999"/>
            <a:ext cx="10742080" cy="71613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7501235" y="3954735"/>
            <a:ext cx="9381530" cy="29601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501235" y="7006009"/>
            <a:ext cx="9381530" cy="101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9970" y="10820102"/>
            <a:ext cx="357987" cy="363853"/>
          </a:xfrm>
          <a:prstGeom prst="rect">
            <a:avLst/>
          </a:prstGeom>
          <a:ln w="3175">
            <a:miter lim="400000"/>
          </a:ln>
        </p:spPr>
        <p:txBody>
          <a:bodyPr wrap="none" lIns="45541" tIns="45541" rIns="45541" bIns="45541">
            <a:spAutoFit/>
          </a:bodyPr>
          <a:lstStyle>
            <a:lvl1pPr>
              <a:defRPr b="0" sz="1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收藏2.png" descr="收藏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6170878" y="864868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690" name="收藏1.png" descr="收藏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6349631" y="8161191"/>
            <a:ext cx="531965" cy="531965"/>
          </a:xfrm>
          <a:prstGeom prst="rect">
            <a:avLst/>
          </a:prstGeom>
          <a:ln w="3175">
            <a:miter lim="400000"/>
          </a:ln>
        </p:spPr>
      </p:pic>
      <p:pic>
        <p:nvPicPr>
          <p:cNvPr id="691" name="投币2.png" descr="投币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1510827" y="868875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692" name="投币1.png" descr="投币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55301" y="8733225"/>
            <a:ext cx="800530" cy="800530"/>
          </a:xfrm>
          <a:prstGeom prst="rect">
            <a:avLst/>
          </a:prstGeom>
          <a:ln w="3175">
            <a:miter lim="400000"/>
          </a:ln>
        </p:spPr>
      </p:pic>
      <p:pic>
        <p:nvPicPr>
          <p:cNvPr id="693" name="点赞2.png" descr="点赞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847955" y="8688752"/>
            <a:ext cx="895124" cy="895124"/>
          </a:xfrm>
          <a:prstGeom prst="rect">
            <a:avLst/>
          </a:prstGeom>
          <a:ln w="3175">
            <a:miter lim="400000"/>
          </a:ln>
        </p:spPr>
      </p:pic>
      <p:pic>
        <p:nvPicPr>
          <p:cNvPr id="694" name="点赞1.png" descr="点赞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6892711" y="8733508"/>
            <a:ext cx="805612" cy="805612"/>
          </a:xfrm>
          <a:prstGeom prst="rect">
            <a:avLst/>
          </a:prstGeom>
          <a:ln w="3175">
            <a:miter lim="400000"/>
          </a:ln>
        </p:spPr>
      </p:pic>
      <p:sp>
        <p:nvSpPr>
          <p:cNvPr id="695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6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7" name="圆形"/>
          <p:cNvSpPr/>
          <p:nvPr/>
        </p:nvSpPr>
        <p:spPr>
          <a:xfrm rot="18900000">
            <a:off x="6382716" y="8223513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8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0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2433823">
              <a:defRPr b="0" sz="2200">
                <a:solidFill>
                  <a:srgbClr val="5E5E5E"/>
                </a:solidFill>
              </a:defRPr>
            </a:pPr>
          </a:p>
        </p:txBody>
      </p:sp>
      <p:sp>
        <p:nvSpPr>
          <p:cNvPr id="702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5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" name="休息一分钟，评论区点个赞"/>
          <p:cNvSpPr txBox="1"/>
          <p:nvPr/>
        </p:nvSpPr>
        <p:spPr>
          <a:xfrm>
            <a:off x="-58" y="4455229"/>
            <a:ext cx="24384116" cy="27272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8000">
                <a:solidFill>
                  <a:srgbClr val="24C891"/>
                </a:solidFill>
              </a:defRPr>
            </a:lvl1pPr>
          </a:lstStyle>
          <a:p>
            <a:pPr/>
            <a:r>
              <a:t>休息一分钟，评论区点个赞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70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02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701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700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701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02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"/>
                            </p:stCondLst>
                            <p:childTnLst>
                              <p:par>
                                <p:cTn id="6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"/>
                            </p:stCondLst>
                            <p:childTnLst>
                              <p:par>
                                <p:cTn id="6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Subtype="0" presetID="6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69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6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69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69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2" dur="indefinite" fill="hold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6" dur="indefinite" fill="hold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90" dur="indefinite" fill="hold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4" dur="indefinite" fill="hold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8" dur="indefinite" fill="hold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2" dur="indefinite" fill="hold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6" dur="indefinite" fill="hold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withEffect" presetID="9" grpId="3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0" dur="indefinite" fill="hold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4" dur="indefinite" fill="hold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6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694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692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withEffect" presetSubtype="0" presetID="6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400" fill="hold"/>
                                        <p:tgtEl>
                                          <p:spTgt spid="690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Subtype="0" presetID="6" grpId="35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693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withEffect" presetSubtype="0" presetID="6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300" fill="hold"/>
                                        <p:tgtEl>
                                          <p:spTgt spid="691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689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"/>
                            </p:stCondLst>
                            <p:childTnLst>
                              <p:par>
                                <p:cTn id="146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3" grpId="29"/>
      <p:bldP build="whole" bldLvl="1" animBg="1" rev="0" advAuto="0" spid="700" grpId="2"/>
      <p:bldP build="whole" bldLvl="1" animBg="1" rev="0" advAuto="0" spid="700" grpId="7"/>
      <p:bldP build="whole" bldLvl="1" animBg="1" rev="0" advAuto="0" spid="695" grpId="17"/>
      <p:bldP build="whole" bldLvl="1" animBg="1" rev="0" advAuto="0" spid="694" grpId="26"/>
      <p:bldP build="whole" bldLvl="1" animBg="1" rev="0" advAuto="0" spid="700" grpId="10"/>
      <p:bldP build="whole" bldLvl="1" animBg="1" rev="0" advAuto="0" spid="695" grpId="20"/>
      <p:bldP build="whole" bldLvl="1" animBg="1" rev="0" advAuto="0" spid="693" grpId="35"/>
      <p:bldP build="whole" bldLvl="1" animBg="1" rev="0" advAuto="0" spid="692" grpId="43"/>
      <p:bldP build="whole" bldLvl="1" animBg="1" rev="0" advAuto="0" spid="694" grpId="32"/>
      <p:bldP build="whole" bldLvl="1" animBg="1" rev="0" advAuto="0" spid="695" grpId="23"/>
      <p:bldP build="whole" bldLvl="1" animBg="1" rev="0" advAuto="0" spid="693" grpId="41"/>
      <p:bldP build="whole" bldLvl="1" animBg="1" rev="0" advAuto="0" spid="694" grpId="38"/>
      <p:bldP build="whole" bldLvl="1" animBg="1" rev="0" advAuto="0" spid="696" grpId="18"/>
      <p:bldP build="whole" bldLvl="1" animBg="1" rev="0" advAuto="0" spid="696" grpId="21"/>
      <p:bldP build="whole" bldLvl="1" animBg="1" rev="0" advAuto="0" spid="701" grpId="9"/>
      <p:bldP build="whole" bldLvl="1" animBg="1" rev="0" advAuto="0" spid="701" grpId="11"/>
      <p:bldP build="whole" bldLvl="1" animBg="1" rev="0" advAuto="0" spid="696" grpId="24"/>
      <p:bldP build="whole" bldLvl="1" animBg="1" rev="0" advAuto="0" spid="701" grpId="13"/>
      <p:bldP build="whole" bldLvl="1" animBg="1" rev="0" advAuto="0" spid="703" grpId="1"/>
      <p:bldP build="whole" bldLvl="1" animBg="1" rev="0" advAuto="0" spid="699" grpId="15"/>
      <p:bldP build="whole" bldLvl="1" animBg="1" rev="0" advAuto="0" spid="697" grpId="19"/>
      <p:bldP build="whole" bldLvl="1" animBg="1" rev="0" advAuto="0" spid="697" grpId="22"/>
      <p:bldP build="whole" bldLvl="1" animBg="1" rev="0" advAuto="0" spid="702" grpId="8"/>
      <p:bldP build="whole" bldLvl="1" animBg="1" rev="0" advAuto="0" spid="698" grpId="16"/>
      <p:bldP build="whole" bldLvl="1" animBg="1" rev="0" advAuto="0" spid="702" grpId="12"/>
      <p:bldP build="whole" bldLvl="1" animBg="1" rev="0" advAuto="0" spid="690" grpId="28"/>
      <p:bldP build="whole" bldLvl="1" animBg="1" rev="0" advAuto="0" spid="689" grpId="31"/>
      <p:bldP build="whole" bldLvl="1" animBg="1" rev="0" advAuto="0" spid="702" grpId="14"/>
      <p:bldP build="whole" bldLvl="1" animBg="1" rev="0" advAuto="0" spid="697" grpId="25"/>
      <p:bldP build="whole" bldLvl="1" animBg="1" rev="0" advAuto="0" spid="704" grpId="3"/>
      <p:bldP build="whole" bldLvl="1" animBg="1" rev="0" advAuto="0" spid="704" grpId="5"/>
      <p:bldP build="whole" bldLvl="1" animBg="1" rev="0" advAuto="0" spid="690" grpId="34"/>
      <p:bldP build="whole" bldLvl="1" animBg="1" rev="0" advAuto="0" spid="689" grpId="37"/>
      <p:bldP build="whole" bldLvl="1" animBg="1" rev="0" advAuto="0" spid="689" grpId="39"/>
      <p:bldP build="whole" bldLvl="1" animBg="1" rev="0" advAuto="0" spid="691" grpId="30"/>
      <p:bldP build="whole" bldLvl="1" animBg="1" rev="0" advAuto="0" spid="705" grpId="4"/>
      <p:bldP build="whole" bldLvl="1" animBg="1" rev="0" advAuto="0" spid="690" grpId="42"/>
      <p:bldP build="whole" bldLvl="1" animBg="1" rev="0" advAuto="0" spid="705" grpId="6"/>
      <p:bldP build="whole" bldLvl="1" animBg="1" rev="0" advAuto="0" spid="692" grpId="27"/>
      <p:bldP build="whole" bldLvl="1" animBg="1" rev="0" advAuto="0" spid="691" grpId="36"/>
      <p:bldP build="whole" bldLvl="1" animBg="1" rev="0" advAuto="0" spid="691" grpId="40"/>
      <p:bldP build="whole" bldLvl="1" animBg="1" rev="0" advAuto="0" spid="692" grpId="3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831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2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34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835" name="4"/>
          <p:cNvSpPr/>
          <p:nvPr/>
        </p:nvSpPr>
        <p:spPr>
          <a:xfrm>
            <a:off x="9829800" y="11012192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36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7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38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39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40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41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42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843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844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73"/>
          <p:cNvSpPr/>
          <p:nvPr/>
        </p:nvSpPr>
        <p:spPr>
          <a:xfrm>
            <a:off x="1674987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094" name="73"/>
          <p:cNvSpPr/>
          <p:nvPr/>
        </p:nvSpPr>
        <p:spPr>
          <a:xfrm>
            <a:off x="4255999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095" name="72"/>
          <p:cNvSpPr/>
          <p:nvPr/>
        </p:nvSpPr>
        <p:spPr>
          <a:xfrm>
            <a:off x="13181214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096" name="71"/>
          <p:cNvSpPr/>
          <p:nvPr/>
        </p:nvSpPr>
        <p:spPr>
          <a:xfrm>
            <a:off x="9611128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097" name="输入"/>
          <p:cNvSpPr txBox="1"/>
          <p:nvPr/>
        </p:nvSpPr>
        <p:spPr>
          <a:xfrm>
            <a:off x="2603502" y="3513797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098" name="75"/>
          <p:cNvSpPr/>
          <p:nvPr/>
        </p:nvSpPr>
        <p:spPr>
          <a:xfrm>
            <a:off x="7826085" y="3145247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099" name="76"/>
          <p:cNvSpPr/>
          <p:nvPr/>
        </p:nvSpPr>
        <p:spPr>
          <a:xfrm>
            <a:off x="14966257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100" name="74"/>
          <p:cNvSpPr/>
          <p:nvPr/>
        </p:nvSpPr>
        <p:spPr>
          <a:xfrm>
            <a:off x="604104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101" name="69"/>
          <p:cNvSpPr/>
          <p:nvPr/>
        </p:nvSpPr>
        <p:spPr>
          <a:xfrm>
            <a:off x="11396171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102" name="1"/>
          <p:cNvSpPr/>
          <p:nvPr/>
        </p:nvSpPr>
        <p:spPr>
          <a:xfrm>
            <a:off x="426362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03" name="1"/>
          <p:cNvSpPr/>
          <p:nvPr/>
        </p:nvSpPr>
        <p:spPr>
          <a:xfrm>
            <a:off x="13188833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04" name="2"/>
          <p:cNvSpPr/>
          <p:nvPr/>
        </p:nvSpPr>
        <p:spPr>
          <a:xfrm>
            <a:off x="9618747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05" name="输出"/>
          <p:cNvSpPr txBox="1"/>
          <p:nvPr/>
        </p:nvSpPr>
        <p:spPr>
          <a:xfrm>
            <a:off x="2603502" y="5446400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106" name="4"/>
          <p:cNvSpPr/>
          <p:nvPr/>
        </p:nvSpPr>
        <p:spPr>
          <a:xfrm>
            <a:off x="7833704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07" name="0"/>
          <p:cNvSpPr/>
          <p:nvPr/>
        </p:nvSpPr>
        <p:spPr>
          <a:xfrm>
            <a:off x="14973878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08" name="1"/>
          <p:cNvSpPr/>
          <p:nvPr/>
        </p:nvSpPr>
        <p:spPr>
          <a:xfrm>
            <a:off x="6048662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09" name="1"/>
          <p:cNvSpPr/>
          <p:nvPr/>
        </p:nvSpPr>
        <p:spPr>
          <a:xfrm>
            <a:off x="1140379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10" name="0"/>
          <p:cNvSpPr txBox="1"/>
          <p:nvPr/>
        </p:nvSpPr>
        <p:spPr>
          <a:xfrm>
            <a:off x="4676573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111" name="1"/>
          <p:cNvSpPr txBox="1"/>
          <p:nvPr/>
        </p:nvSpPr>
        <p:spPr>
          <a:xfrm>
            <a:off x="645820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112" name="2"/>
          <p:cNvSpPr txBox="1"/>
          <p:nvPr/>
        </p:nvSpPr>
        <p:spPr>
          <a:xfrm>
            <a:off x="8179191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113" name="3"/>
          <p:cNvSpPr txBox="1"/>
          <p:nvPr/>
        </p:nvSpPr>
        <p:spPr>
          <a:xfrm>
            <a:off x="10031702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114" name="4"/>
          <p:cNvSpPr txBox="1"/>
          <p:nvPr/>
        </p:nvSpPr>
        <p:spPr>
          <a:xfrm>
            <a:off x="11816744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115" name="5"/>
          <p:cNvSpPr txBox="1"/>
          <p:nvPr/>
        </p:nvSpPr>
        <p:spPr>
          <a:xfrm>
            <a:off x="13609408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116" name="6"/>
          <p:cNvSpPr txBox="1"/>
          <p:nvPr/>
        </p:nvSpPr>
        <p:spPr>
          <a:xfrm>
            <a:off x="1538378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117" name="7"/>
          <p:cNvSpPr txBox="1"/>
          <p:nvPr/>
        </p:nvSpPr>
        <p:spPr>
          <a:xfrm>
            <a:off x="1715816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118" name="0"/>
          <p:cNvSpPr/>
          <p:nvPr/>
        </p:nvSpPr>
        <p:spPr>
          <a:xfrm>
            <a:off x="16737592" y="514864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19" name="对于输入 73，它需要 经过一天 才能等到温度的升高，也就是在第二天的时候，温度升高到 74 ，所以对应的结果是 1。…"/>
          <p:cNvSpPr txBox="1"/>
          <p:nvPr/>
        </p:nvSpPr>
        <p:spPr>
          <a:xfrm>
            <a:off x="2534018" y="7375921"/>
            <a:ext cx="19735985" cy="5939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才能等到温度的升高，也就是在第二天的时候，温度升高到 74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74，它需要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才能等到温度的升高，也就是在第三天的时候，温度升高到 75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75，它经过 1 天后发现温度是 71，没有超过它，继续等，一直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等了四天</a:t>
            </a:r>
            <a:r>
              <a:t>，在第七天才等到温度的升高，温度升高到 76 ，所以对应的结果是 4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71，它经过 1 天后发现温度是 69，没有超过它，继续等，一直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等了两天</a:t>
            </a:r>
            <a:r>
              <a:t>，在第六天才等到温度的升高，温度升高到 72 ，所以对应的结果是 2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69，它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72，已经超过它，所以对应的结果是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72，它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76，已经超过它，所以对应的结果是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76，后续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 </a:t>
            </a:r>
            <a:r>
              <a:t>可以超过它，所以对应的结果是 0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</a:t>
            </a:r>
            <a:r>
              <a:t> 可以超过它，所以对应的结果是 0 。</a:t>
            </a:r>
          </a:p>
        </p:txBody>
      </p:sp>
      <p:sp>
        <p:nvSpPr>
          <p:cNvPr id="2120" name="给你一个值，找到右边第一个比它大的数"/>
          <p:cNvSpPr txBox="1"/>
          <p:nvPr/>
        </p:nvSpPr>
        <p:spPr>
          <a:xfrm>
            <a:off x="7774123" y="4462390"/>
            <a:ext cx="6504583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73"/>
          <p:cNvSpPr/>
          <p:nvPr/>
        </p:nvSpPr>
        <p:spPr>
          <a:xfrm>
            <a:off x="1674987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123" name="73"/>
          <p:cNvSpPr/>
          <p:nvPr/>
        </p:nvSpPr>
        <p:spPr>
          <a:xfrm>
            <a:off x="4255999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124" name="72"/>
          <p:cNvSpPr/>
          <p:nvPr/>
        </p:nvSpPr>
        <p:spPr>
          <a:xfrm>
            <a:off x="13181214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125" name="71"/>
          <p:cNvSpPr/>
          <p:nvPr/>
        </p:nvSpPr>
        <p:spPr>
          <a:xfrm>
            <a:off x="9611128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126" name="输入"/>
          <p:cNvSpPr txBox="1"/>
          <p:nvPr/>
        </p:nvSpPr>
        <p:spPr>
          <a:xfrm>
            <a:off x="2603502" y="3513797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127" name="75"/>
          <p:cNvSpPr/>
          <p:nvPr/>
        </p:nvSpPr>
        <p:spPr>
          <a:xfrm>
            <a:off x="7826085" y="3145247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128" name="76"/>
          <p:cNvSpPr/>
          <p:nvPr/>
        </p:nvSpPr>
        <p:spPr>
          <a:xfrm>
            <a:off x="14966257" y="3145247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129" name="74"/>
          <p:cNvSpPr/>
          <p:nvPr/>
        </p:nvSpPr>
        <p:spPr>
          <a:xfrm>
            <a:off x="604104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130" name="69"/>
          <p:cNvSpPr/>
          <p:nvPr/>
        </p:nvSpPr>
        <p:spPr>
          <a:xfrm>
            <a:off x="11396171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131" name="1"/>
          <p:cNvSpPr/>
          <p:nvPr/>
        </p:nvSpPr>
        <p:spPr>
          <a:xfrm>
            <a:off x="426362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2" name="1"/>
          <p:cNvSpPr/>
          <p:nvPr/>
        </p:nvSpPr>
        <p:spPr>
          <a:xfrm>
            <a:off x="13188833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3" name="2"/>
          <p:cNvSpPr/>
          <p:nvPr/>
        </p:nvSpPr>
        <p:spPr>
          <a:xfrm>
            <a:off x="9618747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34" name="输出"/>
          <p:cNvSpPr txBox="1"/>
          <p:nvPr/>
        </p:nvSpPr>
        <p:spPr>
          <a:xfrm>
            <a:off x="2603502" y="5446400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135" name="4"/>
          <p:cNvSpPr/>
          <p:nvPr/>
        </p:nvSpPr>
        <p:spPr>
          <a:xfrm>
            <a:off x="7833704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36" name="0"/>
          <p:cNvSpPr/>
          <p:nvPr/>
        </p:nvSpPr>
        <p:spPr>
          <a:xfrm>
            <a:off x="14973878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37" name="1"/>
          <p:cNvSpPr/>
          <p:nvPr/>
        </p:nvSpPr>
        <p:spPr>
          <a:xfrm>
            <a:off x="6048662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8" name="1"/>
          <p:cNvSpPr/>
          <p:nvPr/>
        </p:nvSpPr>
        <p:spPr>
          <a:xfrm>
            <a:off x="1140379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9" name="0"/>
          <p:cNvSpPr txBox="1"/>
          <p:nvPr/>
        </p:nvSpPr>
        <p:spPr>
          <a:xfrm>
            <a:off x="4676573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140" name="1"/>
          <p:cNvSpPr txBox="1"/>
          <p:nvPr/>
        </p:nvSpPr>
        <p:spPr>
          <a:xfrm>
            <a:off x="645820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141" name="2"/>
          <p:cNvSpPr txBox="1"/>
          <p:nvPr/>
        </p:nvSpPr>
        <p:spPr>
          <a:xfrm>
            <a:off x="8179191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142" name="3"/>
          <p:cNvSpPr txBox="1"/>
          <p:nvPr/>
        </p:nvSpPr>
        <p:spPr>
          <a:xfrm>
            <a:off x="10031702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143" name="4"/>
          <p:cNvSpPr txBox="1"/>
          <p:nvPr/>
        </p:nvSpPr>
        <p:spPr>
          <a:xfrm>
            <a:off x="11816744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144" name="5"/>
          <p:cNvSpPr txBox="1"/>
          <p:nvPr/>
        </p:nvSpPr>
        <p:spPr>
          <a:xfrm>
            <a:off x="13609408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145" name="6"/>
          <p:cNvSpPr txBox="1"/>
          <p:nvPr/>
        </p:nvSpPr>
        <p:spPr>
          <a:xfrm>
            <a:off x="1538378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146" name="7"/>
          <p:cNvSpPr txBox="1"/>
          <p:nvPr/>
        </p:nvSpPr>
        <p:spPr>
          <a:xfrm>
            <a:off x="1715816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147" name="0"/>
          <p:cNvSpPr/>
          <p:nvPr/>
        </p:nvSpPr>
        <p:spPr>
          <a:xfrm>
            <a:off x="16737592" y="514864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8" name="对于输入 73，它需要 经过一天 才能等到温度的升高，也就是在第二天的时候，温度升高到 74 ，所以对应的结果是 1。…"/>
          <p:cNvSpPr txBox="1"/>
          <p:nvPr/>
        </p:nvSpPr>
        <p:spPr>
          <a:xfrm>
            <a:off x="2534018" y="7375921"/>
            <a:ext cx="19735985" cy="5939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才能等到温度的升高，也就是在第二天的时候，温度升高到 74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74，它需要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才能等到温度的升高，也就是在第三天的时候，温度升高到 75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75，它经过 1 天后发现温度是 71，没有超过它，继续等，一直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等了四天</a:t>
            </a:r>
            <a:r>
              <a:t>，在第七天才等到温度的升高，温度升高到 76 ，所以对应的结果是 4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71，它经过 1 天后发现温度是 69，没有超过它，继续等，一直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等了两天</a:t>
            </a:r>
            <a:r>
              <a:t>，在第六天才等到温度的升高，温度升高到 72 ，所以对应的结果是 2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69，它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72，已经超过它，所以对应的结果是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72，它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76，已经超过它，所以对应的结果是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76，后续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 </a:t>
            </a:r>
            <a:r>
              <a:t>可以超过它，所以对应的结果是 0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</a:t>
            </a:r>
            <a:r>
              <a:t> 可以超过它，所以对应的结果是 0 。</a:t>
            </a:r>
          </a:p>
        </p:txBody>
      </p:sp>
      <p:sp>
        <p:nvSpPr>
          <p:cNvPr id="2149" name="给你一个值，找到右边第一个比它大的数"/>
          <p:cNvSpPr txBox="1"/>
          <p:nvPr/>
        </p:nvSpPr>
        <p:spPr>
          <a:xfrm>
            <a:off x="7774123" y="4462390"/>
            <a:ext cx="6504583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73"/>
          <p:cNvSpPr/>
          <p:nvPr/>
        </p:nvSpPr>
        <p:spPr>
          <a:xfrm>
            <a:off x="1674987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152" name="73"/>
          <p:cNvSpPr/>
          <p:nvPr/>
        </p:nvSpPr>
        <p:spPr>
          <a:xfrm>
            <a:off x="4255999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153" name="72"/>
          <p:cNvSpPr/>
          <p:nvPr/>
        </p:nvSpPr>
        <p:spPr>
          <a:xfrm>
            <a:off x="13181214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154" name="71"/>
          <p:cNvSpPr/>
          <p:nvPr/>
        </p:nvSpPr>
        <p:spPr>
          <a:xfrm>
            <a:off x="9611128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155" name="输入"/>
          <p:cNvSpPr txBox="1"/>
          <p:nvPr/>
        </p:nvSpPr>
        <p:spPr>
          <a:xfrm>
            <a:off x="2603502" y="3513797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156" name="75"/>
          <p:cNvSpPr/>
          <p:nvPr/>
        </p:nvSpPr>
        <p:spPr>
          <a:xfrm>
            <a:off x="7826085" y="3145247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157" name="76"/>
          <p:cNvSpPr/>
          <p:nvPr/>
        </p:nvSpPr>
        <p:spPr>
          <a:xfrm>
            <a:off x="14966257" y="3145247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158" name="74"/>
          <p:cNvSpPr/>
          <p:nvPr/>
        </p:nvSpPr>
        <p:spPr>
          <a:xfrm>
            <a:off x="604104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159" name="69"/>
          <p:cNvSpPr/>
          <p:nvPr/>
        </p:nvSpPr>
        <p:spPr>
          <a:xfrm>
            <a:off x="11396171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160" name="1"/>
          <p:cNvSpPr/>
          <p:nvPr/>
        </p:nvSpPr>
        <p:spPr>
          <a:xfrm>
            <a:off x="426362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61" name="1"/>
          <p:cNvSpPr/>
          <p:nvPr/>
        </p:nvSpPr>
        <p:spPr>
          <a:xfrm>
            <a:off x="13188833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62" name="2"/>
          <p:cNvSpPr/>
          <p:nvPr/>
        </p:nvSpPr>
        <p:spPr>
          <a:xfrm>
            <a:off x="9618747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63" name="输出"/>
          <p:cNvSpPr txBox="1"/>
          <p:nvPr/>
        </p:nvSpPr>
        <p:spPr>
          <a:xfrm>
            <a:off x="2603502" y="5446400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164" name="4"/>
          <p:cNvSpPr/>
          <p:nvPr/>
        </p:nvSpPr>
        <p:spPr>
          <a:xfrm>
            <a:off x="7833704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65" name="0"/>
          <p:cNvSpPr/>
          <p:nvPr/>
        </p:nvSpPr>
        <p:spPr>
          <a:xfrm>
            <a:off x="14973878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66" name="1"/>
          <p:cNvSpPr/>
          <p:nvPr/>
        </p:nvSpPr>
        <p:spPr>
          <a:xfrm>
            <a:off x="6048662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67" name="1"/>
          <p:cNvSpPr/>
          <p:nvPr/>
        </p:nvSpPr>
        <p:spPr>
          <a:xfrm>
            <a:off x="1140379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68" name="0"/>
          <p:cNvSpPr txBox="1"/>
          <p:nvPr/>
        </p:nvSpPr>
        <p:spPr>
          <a:xfrm>
            <a:off x="4676573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169" name="1"/>
          <p:cNvSpPr txBox="1"/>
          <p:nvPr/>
        </p:nvSpPr>
        <p:spPr>
          <a:xfrm>
            <a:off x="645820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170" name="2"/>
          <p:cNvSpPr txBox="1"/>
          <p:nvPr/>
        </p:nvSpPr>
        <p:spPr>
          <a:xfrm>
            <a:off x="8179191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71" name="3"/>
          <p:cNvSpPr txBox="1"/>
          <p:nvPr/>
        </p:nvSpPr>
        <p:spPr>
          <a:xfrm>
            <a:off x="10031702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172" name="4"/>
          <p:cNvSpPr txBox="1"/>
          <p:nvPr/>
        </p:nvSpPr>
        <p:spPr>
          <a:xfrm>
            <a:off x="11816744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173" name="5"/>
          <p:cNvSpPr txBox="1"/>
          <p:nvPr/>
        </p:nvSpPr>
        <p:spPr>
          <a:xfrm>
            <a:off x="13609408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174" name="6"/>
          <p:cNvSpPr txBox="1"/>
          <p:nvPr/>
        </p:nvSpPr>
        <p:spPr>
          <a:xfrm>
            <a:off x="1538378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75" name="7"/>
          <p:cNvSpPr txBox="1"/>
          <p:nvPr/>
        </p:nvSpPr>
        <p:spPr>
          <a:xfrm>
            <a:off x="1715816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176" name="0"/>
          <p:cNvSpPr/>
          <p:nvPr/>
        </p:nvSpPr>
        <p:spPr>
          <a:xfrm>
            <a:off x="16737592" y="514864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77" name="对于输入 73，它需要 经过一天 才能等到温度的升高，也就是在第二天的时候，温度升高到 74 ，所以对应的结果是 1。…"/>
          <p:cNvSpPr txBox="1"/>
          <p:nvPr/>
        </p:nvSpPr>
        <p:spPr>
          <a:xfrm>
            <a:off x="2534018" y="7375921"/>
            <a:ext cx="19735985" cy="5939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才能等到温度的升高，也就是在第二天的时候，温度升高到 74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74，它需要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才能等到温度的升高，也就是在第三天的时候，温度升高到 75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75，它经过 1 天后发现温度是 71，没有超过它，继续等，一直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等了四天</a:t>
            </a:r>
            <a:r>
              <a:t>，在第七天才等到温度的升高，温度升高到 76 ，所以对应的结果是 4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71，它经过 1 天后发现温度是 69，没有超过它，继续等，一直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等了两天</a:t>
            </a:r>
            <a:r>
              <a:t>，在第六天才等到温度的升高，温度升高到 72 ，所以对应的结果是 2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69，它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72，已经超过它，所以对应的结果是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72，它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76，已经超过它，所以对应的结果是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76，后续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 </a:t>
            </a:r>
            <a:r>
              <a:t>可以超过它，所以对应的结果是 0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</a:t>
            </a:r>
            <a:r>
              <a:t> 可以超过它，所以对应的结果是 0 。</a:t>
            </a:r>
          </a:p>
        </p:txBody>
      </p:sp>
      <p:sp>
        <p:nvSpPr>
          <p:cNvPr id="2178" name="给你一个值，找到右边第一个比它大的数"/>
          <p:cNvSpPr txBox="1"/>
          <p:nvPr/>
        </p:nvSpPr>
        <p:spPr>
          <a:xfrm>
            <a:off x="7774123" y="4462390"/>
            <a:ext cx="6504583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73"/>
          <p:cNvSpPr/>
          <p:nvPr/>
        </p:nvSpPr>
        <p:spPr>
          <a:xfrm>
            <a:off x="1674987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181" name="73"/>
          <p:cNvSpPr/>
          <p:nvPr/>
        </p:nvSpPr>
        <p:spPr>
          <a:xfrm>
            <a:off x="4255999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182" name="72"/>
          <p:cNvSpPr/>
          <p:nvPr/>
        </p:nvSpPr>
        <p:spPr>
          <a:xfrm>
            <a:off x="13181214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183" name="71"/>
          <p:cNvSpPr/>
          <p:nvPr/>
        </p:nvSpPr>
        <p:spPr>
          <a:xfrm>
            <a:off x="9611128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184" name="输入"/>
          <p:cNvSpPr txBox="1"/>
          <p:nvPr/>
        </p:nvSpPr>
        <p:spPr>
          <a:xfrm>
            <a:off x="2603502" y="3513797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185" name="75"/>
          <p:cNvSpPr/>
          <p:nvPr/>
        </p:nvSpPr>
        <p:spPr>
          <a:xfrm>
            <a:off x="7826085" y="3145247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186" name="76"/>
          <p:cNvSpPr/>
          <p:nvPr/>
        </p:nvSpPr>
        <p:spPr>
          <a:xfrm>
            <a:off x="14966257" y="3145247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187" name="74"/>
          <p:cNvSpPr/>
          <p:nvPr/>
        </p:nvSpPr>
        <p:spPr>
          <a:xfrm>
            <a:off x="604104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188" name="69"/>
          <p:cNvSpPr/>
          <p:nvPr/>
        </p:nvSpPr>
        <p:spPr>
          <a:xfrm>
            <a:off x="11396171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189" name="1"/>
          <p:cNvSpPr/>
          <p:nvPr/>
        </p:nvSpPr>
        <p:spPr>
          <a:xfrm>
            <a:off x="426362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0" name="1"/>
          <p:cNvSpPr/>
          <p:nvPr/>
        </p:nvSpPr>
        <p:spPr>
          <a:xfrm>
            <a:off x="13188833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1" name="2"/>
          <p:cNvSpPr/>
          <p:nvPr/>
        </p:nvSpPr>
        <p:spPr>
          <a:xfrm>
            <a:off x="9618747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92" name="输出"/>
          <p:cNvSpPr txBox="1"/>
          <p:nvPr/>
        </p:nvSpPr>
        <p:spPr>
          <a:xfrm>
            <a:off x="2603502" y="5446400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193" name="4"/>
          <p:cNvSpPr/>
          <p:nvPr/>
        </p:nvSpPr>
        <p:spPr>
          <a:xfrm>
            <a:off x="7833704" y="5168355"/>
            <a:ext cx="1143001" cy="1143001"/>
          </a:xfrm>
          <a:prstGeom prst="rect">
            <a:avLst/>
          </a:prstGeom>
          <a:solidFill>
            <a:schemeClr val="accent3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94" name="0"/>
          <p:cNvSpPr/>
          <p:nvPr/>
        </p:nvSpPr>
        <p:spPr>
          <a:xfrm>
            <a:off x="14973878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95" name="1"/>
          <p:cNvSpPr/>
          <p:nvPr/>
        </p:nvSpPr>
        <p:spPr>
          <a:xfrm>
            <a:off x="6048662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6" name="1"/>
          <p:cNvSpPr/>
          <p:nvPr/>
        </p:nvSpPr>
        <p:spPr>
          <a:xfrm>
            <a:off x="1140379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7" name="0"/>
          <p:cNvSpPr txBox="1"/>
          <p:nvPr/>
        </p:nvSpPr>
        <p:spPr>
          <a:xfrm>
            <a:off x="4676573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198" name="1"/>
          <p:cNvSpPr txBox="1"/>
          <p:nvPr/>
        </p:nvSpPr>
        <p:spPr>
          <a:xfrm>
            <a:off x="645820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199" name="2"/>
          <p:cNvSpPr txBox="1"/>
          <p:nvPr/>
        </p:nvSpPr>
        <p:spPr>
          <a:xfrm>
            <a:off x="8179191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0" name="3"/>
          <p:cNvSpPr txBox="1"/>
          <p:nvPr/>
        </p:nvSpPr>
        <p:spPr>
          <a:xfrm>
            <a:off x="10031702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201" name="4"/>
          <p:cNvSpPr txBox="1"/>
          <p:nvPr/>
        </p:nvSpPr>
        <p:spPr>
          <a:xfrm>
            <a:off x="11816744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202" name="5"/>
          <p:cNvSpPr txBox="1"/>
          <p:nvPr/>
        </p:nvSpPr>
        <p:spPr>
          <a:xfrm>
            <a:off x="13609408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203" name="6"/>
          <p:cNvSpPr txBox="1"/>
          <p:nvPr/>
        </p:nvSpPr>
        <p:spPr>
          <a:xfrm>
            <a:off x="1538378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04" name="7"/>
          <p:cNvSpPr txBox="1"/>
          <p:nvPr/>
        </p:nvSpPr>
        <p:spPr>
          <a:xfrm>
            <a:off x="1715816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205" name="0"/>
          <p:cNvSpPr/>
          <p:nvPr/>
        </p:nvSpPr>
        <p:spPr>
          <a:xfrm>
            <a:off x="16737592" y="514864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06" name="对于输入 73，它需要 经过一天 才能等到温度的升高，也就是在第二天的时候，温度升高到 74 ，所以对应的结果是 1。…"/>
          <p:cNvSpPr txBox="1"/>
          <p:nvPr/>
        </p:nvSpPr>
        <p:spPr>
          <a:xfrm>
            <a:off x="2534018" y="7375921"/>
            <a:ext cx="19735985" cy="5939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才能等到温度的升高，也就是在第二天的时候，温度升高到 74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74，它需要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才能等到温度的升高，也就是在第三天的时候，温度升高到 75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75，它经过 1 天后发现温度是 71，没有超过它，继续等，一直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等了四天</a:t>
            </a:r>
            <a:r>
              <a:t>，在第七天才等到温度的升高，温度升高到 76 ，所以对应的结果是 4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71，它经过 1 天后发现温度是 69，没有超过它，继续等，一直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等了两天</a:t>
            </a:r>
            <a:r>
              <a:t>，在第六天才等到温度的升高，温度升高到 72 ，所以对应的结果是 2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69，它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72，已经超过它，所以对应的结果是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72，它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76，已经超过它，所以对应的结果是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76，后续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 </a:t>
            </a:r>
            <a:r>
              <a:t>可以超过它，所以对应的结果是 0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</a:t>
            </a:r>
            <a:r>
              <a:t> 可以超过它，所以对应的结果是 0 。</a:t>
            </a:r>
          </a:p>
        </p:txBody>
      </p:sp>
      <p:sp>
        <p:nvSpPr>
          <p:cNvPr id="2207" name="给你一个值，找到右边第一个比它大的数"/>
          <p:cNvSpPr txBox="1"/>
          <p:nvPr/>
        </p:nvSpPr>
        <p:spPr>
          <a:xfrm>
            <a:off x="7774123" y="4462390"/>
            <a:ext cx="6504583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210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1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212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213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214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215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216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217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218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219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0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1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2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223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4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5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6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7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228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229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230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231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232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233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234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235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6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237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0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240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1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242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243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244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245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246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247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248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249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0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1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2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253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4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5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6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7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258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259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260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261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262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263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264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265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6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grpSp>
        <p:nvGrpSpPr>
          <p:cNvPr id="2269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267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2268" name="0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270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9" grpId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273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4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275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276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277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278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279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280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281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282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3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4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5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286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7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8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9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0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291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292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293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294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295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296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297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298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9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grpSp>
        <p:nvGrpSpPr>
          <p:cNvPr id="2302" name="成组"/>
          <p:cNvGrpSpPr/>
          <p:nvPr/>
        </p:nvGrpSpPr>
        <p:grpSpPr>
          <a:xfrm>
            <a:off x="18747339" y="11227820"/>
            <a:ext cx="1500918" cy="1143001"/>
            <a:chOff x="0" y="0"/>
            <a:chExt cx="1500917" cy="1143000"/>
          </a:xfrm>
        </p:grpSpPr>
        <p:sp>
          <p:nvSpPr>
            <p:cNvPr id="2300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2301" name="0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303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306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7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308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309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310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311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312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313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314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315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6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7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8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319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0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1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2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3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324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325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326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327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328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329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330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331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334" name="成组"/>
          <p:cNvGrpSpPr/>
          <p:nvPr/>
        </p:nvGrpSpPr>
        <p:grpSpPr>
          <a:xfrm>
            <a:off x="18747339" y="11227820"/>
            <a:ext cx="1500918" cy="1143001"/>
            <a:chOff x="0" y="0"/>
            <a:chExt cx="1500917" cy="1143000"/>
          </a:xfrm>
        </p:grpSpPr>
        <p:sp>
          <p:nvSpPr>
            <p:cNvPr id="2332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2333" name="0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337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335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336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338" name="栈内有元素，…"/>
          <p:cNvSpPr txBox="1"/>
          <p:nvPr/>
        </p:nvSpPr>
        <p:spPr>
          <a:xfrm>
            <a:off x="18422361" y="922939"/>
            <a:ext cx="2150873" cy="802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525780">
              <a:defRPr sz="2000"/>
            </a:pPr>
            <a:r>
              <a:t>栈内有元素，</a:t>
            </a:r>
          </a:p>
          <a:p>
            <a:pPr defTabSz="525780">
              <a:defRPr sz="2000"/>
            </a:pPr>
            <a:r>
              <a:t>新温度 74 大于 73</a:t>
            </a:r>
          </a:p>
        </p:txBody>
      </p:sp>
      <p:sp>
        <p:nvSpPr>
          <p:cNvPr id="2339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340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7" grpId="1"/>
      <p:bldP build="whole" bldLvl="1" animBg="1" rev="0" advAuto="0" spid="2338" grpId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343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4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345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346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347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348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349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350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351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352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3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4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5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356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7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8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9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0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361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362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363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364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365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366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367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368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371" name="成组"/>
          <p:cNvGrpSpPr/>
          <p:nvPr/>
        </p:nvGrpSpPr>
        <p:grpSpPr>
          <a:xfrm>
            <a:off x="18747339" y="11227820"/>
            <a:ext cx="1500918" cy="1143001"/>
            <a:chOff x="0" y="0"/>
            <a:chExt cx="1500917" cy="1143000"/>
          </a:xfrm>
        </p:grpSpPr>
        <p:sp>
          <p:nvSpPr>
            <p:cNvPr id="2369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2370" name="0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374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372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373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375" name="栈内有元素，…"/>
          <p:cNvSpPr txBox="1"/>
          <p:nvPr/>
        </p:nvSpPr>
        <p:spPr>
          <a:xfrm>
            <a:off x="18422361" y="922939"/>
            <a:ext cx="2150873" cy="802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525780">
              <a:defRPr sz="2000"/>
            </a:pPr>
            <a:r>
              <a:t>栈内有元素，</a:t>
            </a:r>
          </a:p>
          <a:p>
            <a:pPr defTabSz="525780">
              <a:defRPr sz="2000"/>
            </a:pPr>
            <a:r>
              <a:t>新温度 74 大于 73</a:t>
            </a:r>
          </a:p>
        </p:txBody>
      </p:sp>
      <p:sp>
        <p:nvSpPr>
          <p:cNvPr id="2376" name="下标差就是二者的距离："/>
          <p:cNvSpPr txBox="1"/>
          <p:nvPr/>
        </p:nvSpPr>
        <p:spPr>
          <a:xfrm>
            <a:off x="2444115" y="8926961"/>
            <a:ext cx="4853941" cy="701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/>
            </a:lvl1pPr>
          </a:lstStyle>
          <a:p>
            <a:pPr/>
            <a:r>
              <a:t>下标差就是二者的距离：</a:t>
            </a:r>
          </a:p>
        </p:txBody>
      </p:sp>
      <p:sp>
        <p:nvSpPr>
          <p:cNvPr id="2377" name="1 - 0 ="/>
          <p:cNvSpPr txBox="1"/>
          <p:nvPr/>
        </p:nvSpPr>
        <p:spPr>
          <a:xfrm>
            <a:off x="7349841" y="8977673"/>
            <a:ext cx="1499287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/>
            </a:lvl1pPr>
          </a:lstStyle>
          <a:p>
            <a:pPr/>
            <a:r>
              <a:t>1 - 0 = </a:t>
            </a:r>
          </a:p>
        </p:txBody>
      </p:sp>
      <p:sp>
        <p:nvSpPr>
          <p:cNvPr id="2378" name="1"/>
          <p:cNvSpPr txBox="1"/>
          <p:nvPr/>
        </p:nvSpPr>
        <p:spPr>
          <a:xfrm>
            <a:off x="8888356" y="8977673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379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380" name="由于当前数字大于栈顶元素的数字，而且一定是第一个大于栈顶元素的数，…"/>
          <p:cNvSpPr txBox="1"/>
          <p:nvPr/>
        </p:nvSpPr>
        <p:spPr>
          <a:xfrm>
            <a:off x="2505790" y="7553025"/>
            <a:ext cx="11838584" cy="1107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/>
            <a:r>
              <a:t>由于当前数字大于栈顶元素的数字，而且一定是第一个大于栈顶元素的数，</a:t>
            </a:r>
          </a:p>
          <a:p>
            <a:pPr algn="l"/>
            <a:r>
              <a:t>直接求出下标差就是二者的距离。</a:t>
            </a:r>
          </a:p>
        </p:txBody>
      </p:sp>
      <p:sp>
        <p:nvSpPr>
          <p:cNvPr id="2381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7" grpId="3"/>
      <p:bldP build="whole" bldLvl="1" animBg="1" rev="0" advAuto="0" spid="2380" grpId="1"/>
      <p:bldP build="whole" bldLvl="1" animBg="1" rev="0" advAuto="0" spid="2376" grpId="2"/>
      <p:bldP build="whole" bldLvl="1" animBg="1" rev="0" advAuto="0" spid="2378" grpId="4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384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5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386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387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388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389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390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391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392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393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4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5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6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397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8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9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0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1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402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403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404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405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406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407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408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409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412" name="成组"/>
          <p:cNvGrpSpPr/>
          <p:nvPr/>
        </p:nvGrpSpPr>
        <p:grpSpPr>
          <a:xfrm>
            <a:off x="18747339" y="11227820"/>
            <a:ext cx="1500918" cy="1143001"/>
            <a:chOff x="0" y="0"/>
            <a:chExt cx="1500917" cy="1143000"/>
          </a:xfrm>
        </p:grpSpPr>
        <p:sp>
          <p:nvSpPr>
            <p:cNvPr id="2410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2411" name="0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415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413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414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416" name="栈内有元素，…"/>
          <p:cNvSpPr txBox="1"/>
          <p:nvPr/>
        </p:nvSpPr>
        <p:spPr>
          <a:xfrm>
            <a:off x="18422361" y="922939"/>
            <a:ext cx="2150873" cy="802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525780">
              <a:defRPr sz="2000"/>
            </a:pPr>
            <a:r>
              <a:t>栈内有元素，</a:t>
            </a:r>
          </a:p>
          <a:p>
            <a:pPr defTabSz="525780">
              <a:defRPr sz="2000"/>
            </a:pPr>
            <a:r>
              <a:t>新温度 74 大于 73</a:t>
            </a:r>
          </a:p>
        </p:txBody>
      </p:sp>
      <p:sp>
        <p:nvSpPr>
          <p:cNvPr id="2417" name="下标差就是二者的距离："/>
          <p:cNvSpPr txBox="1"/>
          <p:nvPr/>
        </p:nvSpPr>
        <p:spPr>
          <a:xfrm>
            <a:off x="2444115" y="8926961"/>
            <a:ext cx="4853941" cy="701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/>
            </a:lvl1pPr>
          </a:lstStyle>
          <a:p>
            <a:pPr/>
            <a:r>
              <a:t>下标差就是二者的距离：</a:t>
            </a:r>
          </a:p>
        </p:txBody>
      </p:sp>
      <p:sp>
        <p:nvSpPr>
          <p:cNvPr id="2418" name="1 - 0 ="/>
          <p:cNvSpPr txBox="1"/>
          <p:nvPr/>
        </p:nvSpPr>
        <p:spPr>
          <a:xfrm>
            <a:off x="7349841" y="8977673"/>
            <a:ext cx="1499287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/>
            </a:lvl1pPr>
          </a:lstStyle>
          <a:p>
            <a:pPr/>
            <a:r>
              <a:t>1 - 0 = </a:t>
            </a:r>
          </a:p>
        </p:txBody>
      </p:sp>
      <p:sp>
        <p:nvSpPr>
          <p:cNvPr id="2419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420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421" name="由于当前数字大于栈顶元素的数字，而且一定是第一个大于栈顶元素的数，…"/>
          <p:cNvSpPr txBox="1"/>
          <p:nvPr/>
        </p:nvSpPr>
        <p:spPr>
          <a:xfrm>
            <a:off x="2505790" y="7553025"/>
            <a:ext cx="11838584" cy="1107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/>
            <a:r>
              <a:t>由于当前数字大于栈顶元素的数字，而且一定是第一个大于栈顶元素的数，</a:t>
            </a:r>
          </a:p>
          <a:p>
            <a:pPr algn="l"/>
            <a:r>
              <a:t>直接求出下标差就是二者的距离。</a:t>
            </a:r>
          </a:p>
        </p:txBody>
      </p:sp>
      <p:sp>
        <p:nvSpPr>
          <p:cNvPr id="2422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846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7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49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850" name="4"/>
          <p:cNvSpPr/>
          <p:nvPr/>
        </p:nvSpPr>
        <p:spPr>
          <a:xfrm>
            <a:off x="9829800" y="11012192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51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2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53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54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55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6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57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858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859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425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6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427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428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429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430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431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432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433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434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5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6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7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438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9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0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1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2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443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444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445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446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447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448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449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450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453" name="成组"/>
          <p:cNvGrpSpPr/>
          <p:nvPr/>
        </p:nvGrpSpPr>
        <p:grpSpPr>
          <a:xfrm>
            <a:off x="18747339" y="11227820"/>
            <a:ext cx="1500918" cy="1143001"/>
            <a:chOff x="0" y="0"/>
            <a:chExt cx="1500917" cy="1143000"/>
          </a:xfrm>
        </p:grpSpPr>
        <p:sp>
          <p:nvSpPr>
            <p:cNvPr id="2451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2452" name="0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456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454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455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457" name="下标差就是二者的距离："/>
          <p:cNvSpPr txBox="1"/>
          <p:nvPr/>
        </p:nvSpPr>
        <p:spPr>
          <a:xfrm>
            <a:off x="2444115" y="8926961"/>
            <a:ext cx="4853941" cy="701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/>
            </a:lvl1pPr>
          </a:lstStyle>
          <a:p>
            <a:pPr/>
            <a:r>
              <a:t>下标差就是二者的距离：</a:t>
            </a:r>
          </a:p>
        </p:txBody>
      </p:sp>
      <p:sp>
        <p:nvSpPr>
          <p:cNvPr id="2458" name="1 - 0 ="/>
          <p:cNvSpPr txBox="1"/>
          <p:nvPr/>
        </p:nvSpPr>
        <p:spPr>
          <a:xfrm>
            <a:off x="7349841" y="8977673"/>
            <a:ext cx="1499287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/>
            </a:lvl1pPr>
          </a:lstStyle>
          <a:p>
            <a:pPr/>
            <a:r>
              <a:t>1 - 0 = </a:t>
            </a:r>
          </a:p>
        </p:txBody>
      </p:sp>
      <p:sp>
        <p:nvSpPr>
          <p:cNvPr id="2459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460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461" name="由于当前数字大于栈顶元素的数字，而且一定是第一个大于栈顶元素的数，…"/>
          <p:cNvSpPr txBox="1"/>
          <p:nvPr/>
        </p:nvSpPr>
        <p:spPr>
          <a:xfrm>
            <a:off x="2505790" y="7553025"/>
            <a:ext cx="11838584" cy="1107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/>
            <a:r>
              <a:t>由于当前数字大于栈顶元素的数字，而且一定是第一个大于栈顶元素的数，</a:t>
            </a:r>
          </a:p>
          <a:p>
            <a:pPr algn="l"/>
            <a:r>
              <a:t>直接求出下标差就是二者的距离。</a:t>
            </a:r>
          </a:p>
        </p:txBody>
      </p:sp>
      <p:sp>
        <p:nvSpPr>
          <p:cNvPr id="2462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750" fill="hold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3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465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6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467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468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469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470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471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472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473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474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5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6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7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478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9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0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1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2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483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484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485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486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487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488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489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490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493" name="成组"/>
          <p:cNvGrpSpPr/>
          <p:nvPr/>
        </p:nvGrpSpPr>
        <p:grpSpPr>
          <a:xfrm>
            <a:off x="18747339" y="11182100"/>
            <a:ext cx="1500918" cy="1143001"/>
            <a:chOff x="0" y="0"/>
            <a:chExt cx="1500917" cy="1143000"/>
          </a:xfrm>
        </p:grpSpPr>
        <p:sp>
          <p:nvSpPr>
            <p:cNvPr id="2491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492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494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495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496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499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0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501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502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503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504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505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506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507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508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9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0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1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512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3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4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5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6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517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518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519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520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521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522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523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524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527" name="成组"/>
          <p:cNvGrpSpPr/>
          <p:nvPr/>
        </p:nvGrpSpPr>
        <p:grpSpPr>
          <a:xfrm>
            <a:off x="18747339" y="11182100"/>
            <a:ext cx="1500918" cy="1143001"/>
            <a:chOff x="0" y="0"/>
            <a:chExt cx="1500917" cy="1143000"/>
          </a:xfrm>
        </p:grpSpPr>
        <p:sp>
          <p:nvSpPr>
            <p:cNvPr id="2525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526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528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531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529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530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532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533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1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536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7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538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539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540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541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542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543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544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545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6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7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8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549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0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1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2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3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554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555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556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557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558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559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560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561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564" name="成组"/>
          <p:cNvGrpSpPr/>
          <p:nvPr/>
        </p:nvGrpSpPr>
        <p:grpSpPr>
          <a:xfrm>
            <a:off x="18747339" y="11182100"/>
            <a:ext cx="1500918" cy="1143001"/>
            <a:chOff x="0" y="0"/>
            <a:chExt cx="1500917" cy="1143000"/>
          </a:xfrm>
        </p:grpSpPr>
        <p:sp>
          <p:nvSpPr>
            <p:cNvPr id="2562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563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565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568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566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567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569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570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573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4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575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576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577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578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579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580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581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582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3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4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5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586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7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8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9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0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591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592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593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594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595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596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597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598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01" name="成组"/>
          <p:cNvGrpSpPr/>
          <p:nvPr/>
        </p:nvGrpSpPr>
        <p:grpSpPr>
          <a:xfrm>
            <a:off x="18747339" y="11182100"/>
            <a:ext cx="1500918" cy="1143001"/>
            <a:chOff x="0" y="0"/>
            <a:chExt cx="1500917" cy="1143000"/>
          </a:xfrm>
        </p:grpSpPr>
        <p:sp>
          <p:nvSpPr>
            <p:cNvPr id="2599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600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602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605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603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604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606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607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608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6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611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2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613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614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615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616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617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618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619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620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1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2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3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624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5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6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7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8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629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630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631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632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633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634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635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636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39" name="成组"/>
          <p:cNvGrpSpPr/>
          <p:nvPr/>
        </p:nvGrpSpPr>
        <p:grpSpPr>
          <a:xfrm>
            <a:off x="18747339" y="11182100"/>
            <a:ext cx="1500918" cy="1143001"/>
            <a:chOff x="0" y="0"/>
            <a:chExt cx="1500917" cy="1143000"/>
          </a:xfrm>
        </p:grpSpPr>
        <p:sp>
          <p:nvSpPr>
            <p:cNvPr id="2637" name="74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74</a:t>
              </a:r>
            </a:p>
          </p:txBody>
        </p:sp>
        <p:sp>
          <p:nvSpPr>
            <p:cNvPr id="2638" name="1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640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643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641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642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644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645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646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9" grpId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649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0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651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652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653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654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655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656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657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658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9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0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1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662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3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4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5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6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667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668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669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670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671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672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673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674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5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678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676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677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679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680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681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684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5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686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687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688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689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690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691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692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693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4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5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6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697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8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9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0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1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702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703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704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705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706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707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708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709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0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713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711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712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714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717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715" name="71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71</a:t>
              </a:r>
            </a:p>
          </p:txBody>
        </p:sp>
        <p:sp>
          <p:nvSpPr>
            <p:cNvPr id="2716" name="3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718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719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7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722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3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724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725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726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727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728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729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730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731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2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3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4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735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6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7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8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9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740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741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742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743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744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745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746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747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8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751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749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750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752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755" name="成组"/>
          <p:cNvGrpSpPr/>
          <p:nvPr/>
        </p:nvGrpSpPr>
        <p:grpSpPr>
          <a:xfrm>
            <a:off x="18749782" y="9492292"/>
            <a:ext cx="1500918" cy="1143001"/>
            <a:chOff x="0" y="0"/>
            <a:chExt cx="1500917" cy="1143000"/>
          </a:xfrm>
        </p:grpSpPr>
        <p:sp>
          <p:nvSpPr>
            <p:cNvPr id="2753" name="71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71</a:t>
              </a:r>
            </a:p>
          </p:txBody>
        </p:sp>
        <p:sp>
          <p:nvSpPr>
            <p:cNvPr id="2754" name="3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758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756" name="69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69</a:t>
              </a:r>
            </a:p>
          </p:txBody>
        </p:sp>
        <p:sp>
          <p:nvSpPr>
            <p:cNvPr id="2757" name="4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759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760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8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763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4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765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766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767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768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769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770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771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772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3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4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5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776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7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8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9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0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781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782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783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784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785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786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787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788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9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792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790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791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793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796" name="成组"/>
          <p:cNvGrpSpPr/>
          <p:nvPr/>
        </p:nvGrpSpPr>
        <p:grpSpPr>
          <a:xfrm>
            <a:off x="18749782" y="9492292"/>
            <a:ext cx="1500918" cy="1143001"/>
            <a:chOff x="0" y="0"/>
            <a:chExt cx="1500917" cy="1143000"/>
          </a:xfrm>
        </p:grpSpPr>
        <p:sp>
          <p:nvSpPr>
            <p:cNvPr id="2794" name="71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71</a:t>
              </a:r>
            </a:p>
          </p:txBody>
        </p:sp>
        <p:sp>
          <p:nvSpPr>
            <p:cNvPr id="2795" name="3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799" name="成组"/>
          <p:cNvGrpSpPr/>
          <p:nvPr/>
        </p:nvGrpSpPr>
        <p:grpSpPr>
          <a:xfrm>
            <a:off x="18749782" y="7850544"/>
            <a:ext cx="1500918" cy="1143001"/>
            <a:chOff x="0" y="0"/>
            <a:chExt cx="1500917" cy="1143000"/>
          </a:xfrm>
        </p:grpSpPr>
        <p:sp>
          <p:nvSpPr>
            <p:cNvPr id="2797" name="69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69</a:t>
              </a:r>
            </a:p>
          </p:txBody>
        </p:sp>
        <p:sp>
          <p:nvSpPr>
            <p:cNvPr id="2798" name="4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00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801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861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2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64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865" name="4"/>
          <p:cNvSpPr/>
          <p:nvPr/>
        </p:nvSpPr>
        <p:spPr>
          <a:xfrm>
            <a:off x="9829800" y="11012192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66" name="2"/>
          <p:cNvSpPr/>
          <p:nvPr/>
        </p:nvSpPr>
        <p:spPr>
          <a:xfrm>
            <a:off x="9829800" y="8654096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7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68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69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70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71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872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873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804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5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806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807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808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809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810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811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812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813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4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5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6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817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8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9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0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1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822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823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824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825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826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827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828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829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0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833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831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832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34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837" name="成组"/>
          <p:cNvGrpSpPr/>
          <p:nvPr/>
        </p:nvGrpSpPr>
        <p:grpSpPr>
          <a:xfrm>
            <a:off x="18749782" y="9492292"/>
            <a:ext cx="1500918" cy="1143001"/>
            <a:chOff x="0" y="0"/>
            <a:chExt cx="1500917" cy="1143000"/>
          </a:xfrm>
        </p:grpSpPr>
        <p:sp>
          <p:nvSpPr>
            <p:cNvPr id="2835" name="71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71</a:t>
              </a:r>
            </a:p>
          </p:txBody>
        </p:sp>
        <p:sp>
          <p:nvSpPr>
            <p:cNvPr id="2836" name="3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40" name="成组"/>
          <p:cNvGrpSpPr/>
          <p:nvPr/>
        </p:nvGrpSpPr>
        <p:grpSpPr>
          <a:xfrm>
            <a:off x="18749782" y="7850544"/>
            <a:ext cx="1500918" cy="1143001"/>
            <a:chOff x="0" y="0"/>
            <a:chExt cx="1500917" cy="1143000"/>
          </a:xfrm>
        </p:grpSpPr>
        <p:sp>
          <p:nvSpPr>
            <p:cNvPr id="2838" name="69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69</a:t>
              </a:r>
            </a:p>
          </p:txBody>
        </p:sp>
        <p:sp>
          <p:nvSpPr>
            <p:cNvPr id="2839" name="4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843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841" name="72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72</a:t>
              </a:r>
            </a:p>
          </p:txBody>
        </p:sp>
        <p:sp>
          <p:nvSpPr>
            <p:cNvPr id="2842" name="5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844" name="1"/>
          <p:cNvSpPr txBox="1"/>
          <p:nvPr/>
        </p:nvSpPr>
        <p:spPr>
          <a:xfrm>
            <a:off x="11675521" y="5796688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845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846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4" grpId="2"/>
      <p:bldP build="whole" bldLvl="1" animBg="1" rev="0" advAuto="0" spid="2840" grpId="3"/>
      <p:bldP build="whole" bldLvl="1" animBg="1" rev="0" advAuto="0" spid="2843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849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0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851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852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853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854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855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856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857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858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9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0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1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862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3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4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5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6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867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868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869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870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871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872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873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874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5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878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876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877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79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882" name="成组"/>
          <p:cNvGrpSpPr/>
          <p:nvPr/>
        </p:nvGrpSpPr>
        <p:grpSpPr>
          <a:xfrm>
            <a:off x="18749782" y="9492292"/>
            <a:ext cx="1500918" cy="1143001"/>
            <a:chOff x="0" y="0"/>
            <a:chExt cx="1500917" cy="1143000"/>
          </a:xfrm>
        </p:grpSpPr>
        <p:sp>
          <p:nvSpPr>
            <p:cNvPr id="2880" name="71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71</a:t>
              </a:r>
            </a:p>
          </p:txBody>
        </p:sp>
        <p:sp>
          <p:nvSpPr>
            <p:cNvPr id="2881" name="3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85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883" name="72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72</a:t>
              </a:r>
            </a:p>
          </p:txBody>
        </p:sp>
        <p:sp>
          <p:nvSpPr>
            <p:cNvPr id="2884" name="5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886" name="1"/>
          <p:cNvSpPr txBox="1"/>
          <p:nvPr/>
        </p:nvSpPr>
        <p:spPr>
          <a:xfrm>
            <a:off x="11675521" y="5796688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887" name="2"/>
          <p:cNvSpPr txBox="1"/>
          <p:nvPr/>
        </p:nvSpPr>
        <p:spPr>
          <a:xfrm>
            <a:off x="10010518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8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889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2" grpId="2"/>
      <p:bldP build="whole" bldLvl="1" animBg="1" rev="0" advAuto="0" spid="2887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892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3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894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895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896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897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898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899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900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901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2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3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4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905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6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7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8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9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910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911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912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913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914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915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916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917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8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921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919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920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922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925" name="成组"/>
          <p:cNvGrpSpPr/>
          <p:nvPr/>
        </p:nvGrpSpPr>
        <p:grpSpPr>
          <a:xfrm>
            <a:off x="18747339" y="9492292"/>
            <a:ext cx="1500918" cy="1143001"/>
            <a:chOff x="0" y="0"/>
            <a:chExt cx="1500917" cy="1143000"/>
          </a:xfrm>
        </p:grpSpPr>
        <p:sp>
          <p:nvSpPr>
            <p:cNvPr id="2923" name="72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72</a:t>
              </a:r>
            </a:p>
          </p:txBody>
        </p:sp>
        <p:sp>
          <p:nvSpPr>
            <p:cNvPr id="2924" name="5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926" name="1"/>
          <p:cNvSpPr txBox="1"/>
          <p:nvPr/>
        </p:nvSpPr>
        <p:spPr>
          <a:xfrm>
            <a:off x="11675521" y="5796688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927" name="2"/>
          <p:cNvSpPr txBox="1"/>
          <p:nvPr/>
        </p:nvSpPr>
        <p:spPr>
          <a:xfrm>
            <a:off x="10010518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930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928" name="76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76</a:t>
              </a:r>
            </a:p>
          </p:txBody>
        </p:sp>
        <p:sp>
          <p:nvSpPr>
            <p:cNvPr id="2929" name="6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931" name="1"/>
          <p:cNvSpPr txBox="1"/>
          <p:nvPr/>
        </p:nvSpPr>
        <p:spPr>
          <a:xfrm>
            <a:off x="13457518" y="5796689"/>
            <a:ext cx="584303" cy="5996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932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933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5" grpId="3"/>
      <p:bldP build="whole" bldLvl="1" animBg="1" rev="0" advAuto="0" spid="2931" grpId="2"/>
      <p:bldP build="whole" bldLvl="1" animBg="1" rev="0" advAuto="0" spid="2930" grpId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936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7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938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939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940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941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942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943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944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945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6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7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8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949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0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1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2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3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954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956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957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958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959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960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961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2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grpSp>
        <p:nvGrpSpPr>
          <p:cNvPr id="2965" name="成组"/>
          <p:cNvGrpSpPr/>
          <p:nvPr/>
        </p:nvGrpSpPr>
        <p:grpSpPr>
          <a:xfrm>
            <a:off x="18747339" y="11136380"/>
            <a:ext cx="1500918" cy="1143001"/>
            <a:chOff x="0" y="0"/>
            <a:chExt cx="1500917" cy="1143000"/>
          </a:xfrm>
        </p:grpSpPr>
        <p:sp>
          <p:nvSpPr>
            <p:cNvPr id="2963" name="75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75</a:t>
              </a:r>
            </a:p>
          </p:txBody>
        </p:sp>
        <p:sp>
          <p:nvSpPr>
            <p:cNvPr id="2964" name="2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966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967" name="1"/>
          <p:cNvSpPr txBox="1"/>
          <p:nvPr/>
        </p:nvSpPr>
        <p:spPr>
          <a:xfrm>
            <a:off x="11675521" y="5796688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968" name="2"/>
          <p:cNvSpPr txBox="1"/>
          <p:nvPr/>
        </p:nvSpPr>
        <p:spPr>
          <a:xfrm>
            <a:off x="10010518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971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2969" name="76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76</a:t>
              </a:r>
            </a:p>
          </p:txBody>
        </p:sp>
        <p:sp>
          <p:nvSpPr>
            <p:cNvPr id="2970" name="6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972" name="1"/>
          <p:cNvSpPr txBox="1"/>
          <p:nvPr/>
        </p:nvSpPr>
        <p:spPr>
          <a:xfrm>
            <a:off x="13457518" y="5796689"/>
            <a:ext cx="584303" cy="5996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2973" name="4"/>
          <p:cNvSpPr txBox="1"/>
          <p:nvPr/>
        </p:nvSpPr>
        <p:spPr>
          <a:xfrm>
            <a:off x="8225475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74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2975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3" grpId="1"/>
      <p:bldP build="whole" bldLvl="1" animBg="1" rev="0" advAuto="0" spid="2965" grpId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978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9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980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981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982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983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984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985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986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987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8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9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0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991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2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3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4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5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996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997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998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999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3000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3001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3002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3003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4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05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06" name="1"/>
          <p:cNvSpPr txBox="1"/>
          <p:nvPr/>
        </p:nvSpPr>
        <p:spPr>
          <a:xfrm>
            <a:off x="11675521" y="5796688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07" name="2"/>
          <p:cNvSpPr txBox="1"/>
          <p:nvPr/>
        </p:nvSpPr>
        <p:spPr>
          <a:xfrm>
            <a:off x="10010518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3010" name="成组"/>
          <p:cNvGrpSpPr/>
          <p:nvPr/>
        </p:nvGrpSpPr>
        <p:grpSpPr>
          <a:xfrm>
            <a:off x="18747339" y="11166860"/>
            <a:ext cx="1500918" cy="1143001"/>
            <a:chOff x="0" y="0"/>
            <a:chExt cx="1500917" cy="1143000"/>
          </a:xfrm>
        </p:grpSpPr>
        <p:sp>
          <p:nvSpPr>
            <p:cNvPr id="3008" name="76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76</a:t>
              </a:r>
            </a:p>
          </p:txBody>
        </p:sp>
        <p:sp>
          <p:nvSpPr>
            <p:cNvPr id="3009" name="6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011" name="1"/>
          <p:cNvSpPr txBox="1"/>
          <p:nvPr/>
        </p:nvSpPr>
        <p:spPr>
          <a:xfrm>
            <a:off x="13457518" y="5796689"/>
            <a:ext cx="584303" cy="5996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12" name="4"/>
          <p:cNvSpPr txBox="1"/>
          <p:nvPr/>
        </p:nvSpPr>
        <p:spPr>
          <a:xfrm>
            <a:off x="8225475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3015" name="成组"/>
          <p:cNvGrpSpPr/>
          <p:nvPr/>
        </p:nvGrpSpPr>
        <p:grpSpPr>
          <a:xfrm>
            <a:off x="18749481" y="2007620"/>
            <a:ext cx="1500919" cy="1143001"/>
            <a:chOff x="0" y="0"/>
            <a:chExt cx="1500917" cy="1143000"/>
          </a:xfrm>
        </p:grpSpPr>
        <p:sp>
          <p:nvSpPr>
            <p:cNvPr id="3013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3014" name="7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016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3017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5" grpId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3020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1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3022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3023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3024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3025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3026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3027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3028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3029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0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1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2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3033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4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5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6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7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3038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3039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3040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3041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3042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3043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3044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3045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6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47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48" name="1"/>
          <p:cNvSpPr txBox="1"/>
          <p:nvPr/>
        </p:nvSpPr>
        <p:spPr>
          <a:xfrm>
            <a:off x="11675521" y="5796688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49" name="2"/>
          <p:cNvSpPr txBox="1"/>
          <p:nvPr/>
        </p:nvSpPr>
        <p:spPr>
          <a:xfrm>
            <a:off x="10010518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3052" name="成组"/>
          <p:cNvGrpSpPr/>
          <p:nvPr/>
        </p:nvGrpSpPr>
        <p:grpSpPr>
          <a:xfrm>
            <a:off x="18747339" y="11166860"/>
            <a:ext cx="1500918" cy="1143001"/>
            <a:chOff x="0" y="0"/>
            <a:chExt cx="1500917" cy="1143000"/>
          </a:xfrm>
        </p:grpSpPr>
        <p:sp>
          <p:nvSpPr>
            <p:cNvPr id="3050" name="76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76</a:t>
              </a:r>
            </a:p>
          </p:txBody>
        </p:sp>
        <p:sp>
          <p:nvSpPr>
            <p:cNvPr id="3051" name="6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053" name="1"/>
          <p:cNvSpPr txBox="1"/>
          <p:nvPr/>
        </p:nvSpPr>
        <p:spPr>
          <a:xfrm>
            <a:off x="13457518" y="5796689"/>
            <a:ext cx="584303" cy="5996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54" name="4"/>
          <p:cNvSpPr txBox="1"/>
          <p:nvPr/>
        </p:nvSpPr>
        <p:spPr>
          <a:xfrm>
            <a:off x="8225475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3057" name="成组"/>
          <p:cNvGrpSpPr/>
          <p:nvPr/>
        </p:nvGrpSpPr>
        <p:grpSpPr>
          <a:xfrm>
            <a:off x="18749782" y="9553251"/>
            <a:ext cx="1500918" cy="1143001"/>
            <a:chOff x="0" y="0"/>
            <a:chExt cx="1500917" cy="1143000"/>
          </a:xfrm>
        </p:grpSpPr>
        <p:sp>
          <p:nvSpPr>
            <p:cNvPr id="3055" name="73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73</a:t>
              </a:r>
            </a:p>
          </p:txBody>
        </p:sp>
        <p:sp>
          <p:nvSpPr>
            <p:cNvPr id="3056" name="7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058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3059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7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73"/>
          <p:cNvSpPr/>
          <p:nvPr/>
        </p:nvSpPr>
        <p:spPr>
          <a:xfrm>
            <a:off x="16749872" y="3501888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3062" name="矩形"/>
          <p:cNvSpPr/>
          <p:nvPr/>
        </p:nvSpPr>
        <p:spPr>
          <a:xfrm>
            <a:off x="18213221" y="3416786"/>
            <a:ext cx="2569154" cy="9103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525780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3" name="73"/>
          <p:cNvSpPr/>
          <p:nvPr/>
        </p:nvSpPr>
        <p:spPr>
          <a:xfrm>
            <a:off x="4256000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3064" name="72"/>
          <p:cNvSpPr/>
          <p:nvPr/>
        </p:nvSpPr>
        <p:spPr>
          <a:xfrm>
            <a:off x="13181214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3065" name="71"/>
          <p:cNvSpPr/>
          <p:nvPr/>
        </p:nvSpPr>
        <p:spPr>
          <a:xfrm>
            <a:off x="9611128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3066" name="输入"/>
          <p:cNvSpPr txBox="1"/>
          <p:nvPr/>
        </p:nvSpPr>
        <p:spPr>
          <a:xfrm>
            <a:off x="2603503" y="3870438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3067" name="75"/>
          <p:cNvSpPr/>
          <p:nvPr/>
        </p:nvSpPr>
        <p:spPr>
          <a:xfrm>
            <a:off x="7826085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3068" name="76"/>
          <p:cNvSpPr/>
          <p:nvPr/>
        </p:nvSpPr>
        <p:spPr>
          <a:xfrm>
            <a:off x="14966257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3069" name="74"/>
          <p:cNvSpPr/>
          <p:nvPr/>
        </p:nvSpPr>
        <p:spPr>
          <a:xfrm>
            <a:off x="6041043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3070" name="69"/>
          <p:cNvSpPr/>
          <p:nvPr/>
        </p:nvSpPr>
        <p:spPr>
          <a:xfrm>
            <a:off x="11396171" y="3501888"/>
            <a:ext cx="1143001" cy="1143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3071" name="正方形"/>
          <p:cNvSpPr/>
          <p:nvPr/>
        </p:nvSpPr>
        <p:spPr>
          <a:xfrm>
            <a:off x="4263620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2" name="正方形"/>
          <p:cNvSpPr/>
          <p:nvPr/>
        </p:nvSpPr>
        <p:spPr>
          <a:xfrm>
            <a:off x="1318883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3" name="正方形"/>
          <p:cNvSpPr/>
          <p:nvPr/>
        </p:nvSpPr>
        <p:spPr>
          <a:xfrm>
            <a:off x="961874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4" name="输出"/>
          <p:cNvSpPr txBox="1"/>
          <p:nvPr/>
        </p:nvSpPr>
        <p:spPr>
          <a:xfrm>
            <a:off x="2603503" y="5803041"/>
            <a:ext cx="10181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3075" name="正方形"/>
          <p:cNvSpPr/>
          <p:nvPr/>
        </p:nvSpPr>
        <p:spPr>
          <a:xfrm>
            <a:off x="7833705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6" name="正方形"/>
          <p:cNvSpPr/>
          <p:nvPr/>
        </p:nvSpPr>
        <p:spPr>
          <a:xfrm>
            <a:off x="14973878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7" name="正方形"/>
          <p:cNvSpPr/>
          <p:nvPr/>
        </p:nvSpPr>
        <p:spPr>
          <a:xfrm>
            <a:off x="6048663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8" name="正方形"/>
          <p:cNvSpPr/>
          <p:nvPr/>
        </p:nvSpPr>
        <p:spPr>
          <a:xfrm>
            <a:off x="11403791" y="5524996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9" name="0"/>
          <p:cNvSpPr txBox="1"/>
          <p:nvPr/>
        </p:nvSpPr>
        <p:spPr>
          <a:xfrm>
            <a:off x="4676573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3080" name="1"/>
          <p:cNvSpPr txBox="1"/>
          <p:nvPr/>
        </p:nvSpPr>
        <p:spPr>
          <a:xfrm>
            <a:off x="6458206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3081" name="2"/>
          <p:cNvSpPr txBox="1"/>
          <p:nvPr/>
        </p:nvSpPr>
        <p:spPr>
          <a:xfrm>
            <a:off x="8179192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3082" name="3"/>
          <p:cNvSpPr txBox="1"/>
          <p:nvPr/>
        </p:nvSpPr>
        <p:spPr>
          <a:xfrm>
            <a:off x="10031702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3083" name="4"/>
          <p:cNvSpPr txBox="1"/>
          <p:nvPr/>
        </p:nvSpPr>
        <p:spPr>
          <a:xfrm>
            <a:off x="11816745" y="2609974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3084" name="5"/>
          <p:cNvSpPr txBox="1"/>
          <p:nvPr/>
        </p:nvSpPr>
        <p:spPr>
          <a:xfrm>
            <a:off x="13609408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3085" name="6"/>
          <p:cNvSpPr txBox="1"/>
          <p:nvPr/>
        </p:nvSpPr>
        <p:spPr>
          <a:xfrm>
            <a:off x="1538378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3086" name="7"/>
          <p:cNvSpPr txBox="1"/>
          <p:nvPr/>
        </p:nvSpPr>
        <p:spPr>
          <a:xfrm>
            <a:off x="17158165" y="2609974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3087" name="正方形"/>
          <p:cNvSpPr/>
          <p:nvPr/>
        </p:nvSpPr>
        <p:spPr>
          <a:xfrm>
            <a:off x="16737592" y="5505285"/>
            <a:ext cx="1143001" cy="1143001"/>
          </a:xfrm>
          <a:prstGeom prst="rect">
            <a:avLst/>
          </a:prstGeom>
          <a:solidFill>
            <a:srgbClr val="D6D5D5"/>
          </a:solidFill>
          <a:ln w="3175">
            <a:solidFill>
              <a:srgbClr val="000000"/>
            </a:solidFill>
            <a:prstDash val="sysDot"/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8" name="1"/>
          <p:cNvSpPr txBox="1"/>
          <p:nvPr/>
        </p:nvSpPr>
        <p:spPr>
          <a:xfrm>
            <a:off x="4535349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89" name="1"/>
          <p:cNvSpPr txBox="1"/>
          <p:nvPr/>
        </p:nvSpPr>
        <p:spPr>
          <a:xfrm>
            <a:off x="6320392" y="5776978"/>
            <a:ext cx="584303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90" name="1"/>
          <p:cNvSpPr txBox="1"/>
          <p:nvPr/>
        </p:nvSpPr>
        <p:spPr>
          <a:xfrm>
            <a:off x="11675521" y="5796688"/>
            <a:ext cx="58430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91" name="2"/>
          <p:cNvSpPr txBox="1"/>
          <p:nvPr/>
        </p:nvSpPr>
        <p:spPr>
          <a:xfrm>
            <a:off x="10010518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3094" name="成组"/>
          <p:cNvGrpSpPr/>
          <p:nvPr/>
        </p:nvGrpSpPr>
        <p:grpSpPr>
          <a:xfrm>
            <a:off x="18747339" y="11166860"/>
            <a:ext cx="1500918" cy="1143001"/>
            <a:chOff x="0" y="0"/>
            <a:chExt cx="1500917" cy="1143000"/>
          </a:xfrm>
        </p:grpSpPr>
        <p:sp>
          <p:nvSpPr>
            <p:cNvPr id="3092" name="76"/>
            <p:cNvSpPr/>
            <p:nvPr/>
          </p:nvSpPr>
          <p:spPr>
            <a:xfrm>
              <a:off x="357917" y="0"/>
              <a:ext cx="1143001" cy="1143000"/>
            </a:xfrm>
            <a:prstGeom prst="rect">
              <a:avLst/>
            </a:prstGeom>
            <a:solidFill>
              <a:schemeClr val="accent2">
                <a:hueOff val="167855"/>
                <a:satOff val="17755"/>
                <a:lumOff val="-16671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76</a:t>
              </a:r>
            </a:p>
          </p:txBody>
        </p:sp>
        <p:sp>
          <p:nvSpPr>
            <p:cNvPr id="3093" name="6"/>
            <p:cNvSpPr/>
            <p:nvPr/>
          </p:nvSpPr>
          <p:spPr>
            <a:xfrm>
              <a:off x="0" y="0"/>
              <a:ext cx="342900" cy="114300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3175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541" tIns="45541" rIns="45541" bIns="45541" numCol="1" anchor="ctr">
              <a:noAutofit/>
            </a:bodyPr>
            <a:lstStyle>
              <a:lvl1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095" name="1"/>
          <p:cNvSpPr txBox="1"/>
          <p:nvPr/>
        </p:nvSpPr>
        <p:spPr>
          <a:xfrm>
            <a:off x="13457518" y="5796689"/>
            <a:ext cx="584303" cy="5996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1  </a:t>
            </a:r>
          </a:p>
        </p:txBody>
      </p:sp>
      <p:sp>
        <p:nvSpPr>
          <p:cNvPr id="3096" name="4"/>
          <p:cNvSpPr txBox="1"/>
          <p:nvPr/>
        </p:nvSpPr>
        <p:spPr>
          <a:xfrm>
            <a:off x="8225475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97" name="0"/>
          <p:cNvSpPr txBox="1"/>
          <p:nvPr/>
        </p:nvSpPr>
        <p:spPr>
          <a:xfrm>
            <a:off x="17136981" y="577697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98" name="0"/>
          <p:cNvSpPr txBox="1"/>
          <p:nvPr/>
        </p:nvSpPr>
        <p:spPr>
          <a:xfrm>
            <a:off x="15362601" y="5796688"/>
            <a:ext cx="344222" cy="599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>
              <a:defRPr sz="3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99" name="单调递增栈"/>
          <p:cNvSpPr txBox="1"/>
          <p:nvPr/>
        </p:nvSpPr>
        <p:spPr>
          <a:xfrm>
            <a:off x="18302906" y="12783008"/>
            <a:ext cx="2389783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单调递增栈</a:t>
            </a:r>
          </a:p>
        </p:txBody>
      </p:sp>
      <p:sp>
        <p:nvSpPr>
          <p:cNvPr id="3100" name="给你一个值，找到右边第一个比它大的数"/>
          <p:cNvSpPr txBox="1"/>
          <p:nvPr/>
        </p:nvSpPr>
        <p:spPr>
          <a:xfrm>
            <a:off x="7713163" y="4785774"/>
            <a:ext cx="65045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4" grpId="1"/>
      <p:bldP build="whole" bldLvl="1" animBg="1" rev="0" advAuto="0" spid="3098" grpId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收藏2.png" descr="收藏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6170878" y="864868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3103" name="收藏1.png" descr="收藏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6349631" y="8161191"/>
            <a:ext cx="531965" cy="531965"/>
          </a:xfrm>
          <a:prstGeom prst="rect">
            <a:avLst/>
          </a:prstGeom>
          <a:ln w="3175">
            <a:miter lim="400000"/>
          </a:ln>
        </p:spPr>
      </p:pic>
      <p:pic>
        <p:nvPicPr>
          <p:cNvPr id="3104" name="投币2.png" descr="投币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1510827" y="868875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3105" name="投币1.png" descr="投币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55301" y="8733225"/>
            <a:ext cx="800530" cy="800530"/>
          </a:xfrm>
          <a:prstGeom prst="rect">
            <a:avLst/>
          </a:prstGeom>
          <a:ln w="3175">
            <a:miter lim="400000"/>
          </a:ln>
        </p:spPr>
      </p:pic>
      <p:pic>
        <p:nvPicPr>
          <p:cNvPr id="3106" name="点赞2.png" descr="点赞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847955" y="8688752"/>
            <a:ext cx="895124" cy="895124"/>
          </a:xfrm>
          <a:prstGeom prst="rect">
            <a:avLst/>
          </a:prstGeom>
          <a:ln w="3175">
            <a:miter lim="400000"/>
          </a:ln>
        </p:spPr>
      </p:pic>
      <p:pic>
        <p:nvPicPr>
          <p:cNvPr id="3107" name="点赞1.png" descr="点赞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6892711" y="8733508"/>
            <a:ext cx="805612" cy="805612"/>
          </a:xfrm>
          <a:prstGeom prst="rect">
            <a:avLst/>
          </a:prstGeom>
          <a:ln w="3175">
            <a:miter lim="400000"/>
          </a:ln>
        </p:spPr>
      </p:pic>
      <p:sp>
        <p:nvSpPr>
          <p:cNvPr id="3108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9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0" name="圆形"/>
          <p:cNvSpPr/>
          <p:nvPr/>
        </p:nvSpPr>
        <p:spPr>
          <a:xfrm rot="18900000">
            <a:off x="6382716" y="8223513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1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2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3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4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2433823">
              <a:defRPr b="0" sz="2200">
                <a:solidFill>
                  <a:srgbClr val="5E5E5E"/>
                </a:solidFill>
              </a:defRPr>
            </a:pPr>
          </a:p>
        </p:txBody>
      </p:sp>
      <p:sp>
        <p:nvSpPr>
          <p:cNvPr id="3115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6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7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8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9" name="休息一分钟，评论区点个赞"/>
          <p:cNvSpPr txBox="1"/>
          <p:nvPr/>
        </p:nvSpPr>
        <p:spPr>
          <a:xfrm>
            <a:off x="-58" y="4455229"/>
            <a:ext cx="24384116" cy="27272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8000">
                <a:solidFill>
                  <a:srgbClr val="24C891"/>
                </a:solidFill>
              </a:defRPr>
            </a:lvl1pPr>
          </a:lstStyle>
          <a:p>
            <a:pPr/>
            <a:r>
              <a:t>休息一分钟，评论区点个赞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3115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114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3113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3114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3115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"/>
                            </p:stCondLst>
                            <p:childTnLst>
                              <p:par>
                                <p:cTn id="6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"/>
                            </p:stCondLst>
                            <p:childTnLst>
                              <p:par>
                                <p:cTn id="6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Subtype="0" presetID="6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310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6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310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311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2" dur="indefinite" fill="hold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6" dur="indefinite" fill="hold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90" dur="indefinite" fill="hold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4" dur="indefinite" fill="hold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8" dur="indefinite" fill="hold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2" dur="indefinite" fill="hold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6" dur="indefinite" fill="hold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withEffect" presetID="9" grpId="3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0" dur="indefinite" fill="hold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4" dur="indefinite" fill="hold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6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3107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3105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withEffect" presetSubtype="0" presetID="6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400" fill="hold"/>
                                        <p:tgtEl>
                                          <p:spTgt spid="3103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Subtype="0" presetID="6" grpId="35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3106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withEffect" presetSubtype="0" presetID="6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300" fill="hold"/>
                                        <p:tgtEl>
                                          <p:spTgt spid="3104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3102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"/>
                            </p:stCondLst>
                            <p:childTnLst>
                              <p:par>
                                <p:cTn id="146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3" grpId="42"/>
      <p:bldP build="whole" bldLvl="1" animBg="1" rev="0" advAuto="0" spid="3105" grpId="27"/>
      <p:bldP build="whole" bldLvl="1" animBg="1" rev="0" advAuto="0" spid="3104" grpId="36"/>
      <p:bldP build="whole" bldLvl="1" animBg="1" rev="0" advAuto="0" spid="3104" grpId="40"/>
      <p:bldP build="whole" bldLvl="1" animBg="1" rev="0" advAuto="0" spid="3105" grpId="33"/>
      <p:bldP build="whole" bldLvl="1" animBg="1" rev="0" advAuto="0" spid="3106" grpId="29"/>
      <p:bldP build="whole" bldLvl="1" animBg="1" rev="0" advAuto="0" spid="3113" grpId="2"/>
      <p:bldP build="whole" bldLvl="1" animBg="1" rev="0" advAuto="0" spid="3113" grpId="7"/>
      <p:bldP build="whole" bldLvl="1" animBg="1" rev="0" advAuto="0" spid="3108" grpId="17"/>
      <p:bldP build="whole" bldLvl="1" animBg="1" rev="0" advAuto="0" spid="3107" grpId="26"/>
      <p:bldP build="whole" bldLvl="1" animBg="1" rev="0" advAuto="0" spid="3113" grpId="10"/>
      <p:bldP build="whole" bldLvl="1" animBg="1" rev="0" advAuto="0" spid="3108" grpId="20"/>
      <p:bldP build="whole" bldLvl="1" animBg="1" rev="0" advAuto="0" spid="3106" grpId="35"/>
      <p:bldP build="whole" bldLvl="1" animBg="1" rev="0" advAuto="0" spid="3105" grpId="43"/>
      <p:bldP build="whole" bldLvl="1" animBg="1" rev="0" advAuto="0" spid="3107" grpId="32"/>
      <p:bldP build="whole" bldLvl="1" animBg="1" rev="0" advAuto="0" spid="3108" grpId="23"/>
      <p:bldP build="whole" bldLvl="1" animBg="1" rev="0" advAuto="0" spid="3106" grpId="41"/>
      <p:bldP build="whole" bldLvl="1" animBg="1" rev="0" advAuto="0" spid="3107" grpId="38"/>
      <p:bldP build="whole" bldLvl="1" animBg="1" rev="0" advAuto="0" spid="3114" grpId="9"/>
      <p:bldP build="whole" bldLvl="1" animBg="1" rev="0" advAuto="0" spid="3114" grpId="11"/>
      <p:bldP build="whole" bldLvl="1" animBg="1" rev="0" advAuto="0" spid="3114" grpId="13"/>
      <p:bldP build="whole" bldLvl="1" animBg="1" rev="0" advAuto="0" spid="3109" grpId="18"/>
      <p:bldP build="whole" bldLvl="1" animBg="1" rev="0" advAuto="0" spid="3109" grpId="21"/>
      <p:bldP build="whole" bldLvl="1" animBg="1" rev="0" advAuto="0" spid="3116" grpId="1"/>
      <p:bldP build="whole" bldLvl="1" animBg="1" rev="0" advAuto="0" spid="3109" grpId="24"/>
      <p:bldP build="whole" bldLvl="1" animBg="1" rev="0" advAuto="0" spid="3110" grpId="19"/>
      <p:bldP build="whole" bldLvl="1" animBg="1" rev="0" advAuto="0" spid="3112" grpId="15"/>
      <p:bldP build="whole" bldLvl="1" animBg="1" rev="0" advAuto="0" spid="3117" grpId="3"/>
      <p:bldP build="whole" bldLvl="1" animBg="1" rev="0" advAuto="0" spid="3102" grpId="31"/>
      <p:bldP build="whole" bldLvl="1" animBg="1" rev="0" advAuto="0" spid="3117" grpId="5"/>
      <p:bldP build="whole" bldLvl="1" animBg="1" rev="0" advAuto="0" spid="3110" grpId="22"/>
      <p:bldP build="whole" bldLvl="1" animBg="1" rev="0" advAuto="0" spid="3111" grpId="16"/>
      <p:bldP build="whole" bldLvl="1" animBg="1" rev="0" advAuto="0" spid="3110" grpId="25"/>
      <p:bldP build="whole" bldLvl="1" animBg="1" rev="0" advAuto="0" spid="3103" grpId="28"/>
      <p:bldP build="whole" bldLvl="1" animBg="1" rev="0" advAuto="0" spid="3102" grpId="37"/>
      <p:bldP build="whole" bldLvl="1" animBg="1" rev="0" advAuto="0" spid="3102" grpId="39"/>
      <p:bldP build="whole" bldLvl="1" animBg="1" rev="0" advAuto="0" spid="3115" grpId="8"/>
      <p:bldP build="whole" bldLvl="1" animBg="1" rev="0" advAuto="0" spid="3118" grpId="4"/>
      <p:bldP build="whole" bldLvl="1" animBg="1" rev="0" advAuto="0" spid="3118" grpId="6"/>
      <p:bldP build="whole" bldLvl="1" animBg="1" rev="0" advAuto="0" spid="3115" grpId="12"/>
      <p:bldP build="whole" bldLvl="1" animBg="1" rev="0" advAuto="0" spid="3103" grpId="34"/>
      <p:bldP build="whole" bldLvl="1" animBg="1" rev="0" advAuto="0" spid="3115" grpId="14"/>
      <p:bldP build="whole" bldLvl="1" animBg="1" rev="0" advAuto="0" spid="3104" grpId="3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122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123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4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5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26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127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128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129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130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131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132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13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13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135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136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137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138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39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40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41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142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143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144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45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146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47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150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151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2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3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54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155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156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157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158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159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160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161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162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163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164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165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166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67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68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69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170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171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172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73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174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75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176" name="10"/>
          <p:cNvSpPr/>
          <p:nvPr/>
        </p:nvSpPr>
        <p:spPr>
          <a:xfrm>
            <a:off x="9037812" y="6567201"/>
            <a:ext cx="2560858" cy="6331252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875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6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78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879" name="4"/>
          <p:cNvSpPr/>
          <p:nvPr/>
        </p:nvSpPr>
        <p:spPr>
          <a:xfrm>
            <a:off x="9829800" y="11012192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80" name="2"/>
          <p:cNvSpPr/>
          <p:nvPr/>
        </p:nvSpPr>
        <p:spPr>
          <a:xfrm>
            <a:off x="9829800" y="8654096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81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82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83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84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85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86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887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888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179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180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1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2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83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184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185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186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187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188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189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190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191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192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193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194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195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96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97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98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199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200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201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02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203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04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207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208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9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0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11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212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213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214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215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216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217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218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219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220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221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222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22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2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25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26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227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228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229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0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231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32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235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236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7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8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39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240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241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242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243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244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245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246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247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248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249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250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251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52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53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54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255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256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257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58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259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60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26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26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6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26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26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27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27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27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273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274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275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276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277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278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279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80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81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82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283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284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285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86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287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88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291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292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3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4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95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296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297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298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299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300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01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02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03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304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05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306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307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08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09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10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311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312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313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14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15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16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xit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xit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xit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xit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9" grpId="3"/>
      <p:bldP build="whole" bldLvl="1" animBg="1" rev="0" advAuto="0" spid="3307" grpId="2"/>
      <p:bldP build="whole" bldLvl="1" animBg="1" rev="0" advAuto="0" spid="3308" grpId="1"/>
      <p:bldP build="whole" bldLvl="1" animBg="1" rev="0" advAuto="0" spid="3313" grpId="5"/>
      <p:bldP build="whole" bldLvl="1" animBg="1" rev="0" advAuto="0" spid="3315" grpId="4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319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320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1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2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23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24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25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26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327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328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29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30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31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332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33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334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335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336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337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338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39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340" name="矩形"/>
          <p:cNvSpPr/>
          <p:nvPr/>
        </p:nvSpPr>
        <p:spPr>
          <a:xfrm>
            <a:off x="7781749" y="5287884"/>
            <a:ext cx="1270001" cy="762593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0" grpId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34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34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4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4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4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5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35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35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53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54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55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356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57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358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359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360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361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362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63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364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367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368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9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0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71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72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73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74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375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376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77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78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79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380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81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382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383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384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385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386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387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388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9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000"/>
                                        <p:tgtEl>
                                          <p:spTgt spid="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9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392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393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4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5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96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397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398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399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00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401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402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40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40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05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06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07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408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409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410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411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12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13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4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15" name="矩形"/>
          <p:cNvSpPr/>
          <p:nvPr/>
        </p:nvSpPr>
        <p:spPr>
          <a:xfrm>
            <a:off x="7807149" y="11629208"/>
            <a:ext cx="9618227" cy="127191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1" dur="1000" fill="hold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5" grpId="1"/>
      <p:bldP build="whole" bldLvl="1" animBg="1" rev="0" advAuto="0" spid="3415" grpId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418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419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0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1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22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423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424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425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26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427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428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429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430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31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32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33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434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435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436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437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38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39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0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41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890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1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93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894" name="4"/>
          <p:cNvSpPr/>
          <p:nvPr/>
        </p:nvSpPr>
        <p:spPr>
          <a:xfrm>
            <a:off x="9829800" y="11012192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95" name="2"/>
          <p:cNvSpPr/>
          <p:nvPr/>
        </p:nvSpPr>
        <p:spPr>
          <a:xfrm>
            <a:off x="9829800" y="8654096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6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97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98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99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00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01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02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03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4" grpId="2"/>
      <p:bldP build="whole" bldLvl="1" animBg="1" rev="0" advAuto="0" spid="895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444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445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6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7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48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449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450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451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52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453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454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455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456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57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58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59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460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461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462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463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64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65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6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67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68" name="矩形"/>
          <p:cNvSpPr/>
          <p:nvPr/>
        </p:nvSpPr>
        <p:spPr>
          <a:xfrm>
            <a:off x="9061977" y="6564534"/>
            <a:ext cx="9618227" cy="633658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8" grpId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471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472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3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4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75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476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477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478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79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480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481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482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483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484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85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86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487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488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489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490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491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492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9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95" name="矩形"/>
          <p:cNvSpPr/>
          <p:nvPr/>
        </p:nvSpPr>
        <p:spPr>
          <a:xfrm>
            <a:off x="9061977" y="6564534"/>
            <a:ext cx="2535121" cy="633658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498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499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0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1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02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03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04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05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06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507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08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09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10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11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12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513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514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515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516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517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18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519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0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21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22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2" grpId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525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526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7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8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29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30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31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32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33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534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35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36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37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38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39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540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541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542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543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544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45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546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7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48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49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552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553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4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5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56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57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58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59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60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561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62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6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6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65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66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567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568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569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570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571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72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573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4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75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76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579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580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1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2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83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84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85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86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87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588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589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590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591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592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93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594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595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596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597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598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599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600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1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02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03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606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607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8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9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10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11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612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13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614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615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16" name="2"/>
          <p:cNvSpPr txBox="1"/>
          <p:nvPr/>
        </p:nvSpPr>
        <p:spPr>
          <a:xfrm>
            <a:off x="8223526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17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18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619" name="5"/>
          <p:cNvSpPr txBox="1"/>
          <p:nvPr/>
        </p:nvSpPr>
        <p:spPr>
          <a:xfrm>
            <a:off x="12029817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20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621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622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623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624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625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626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627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8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29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30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63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63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3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3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63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4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64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64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43" name="2"/>
          <p:cNvSpPr txBox="1"/>
          <p:nvPr/>
        </p:nvSpPr>
        <p:spPr>
          <a:xfrm>
            <a:off x="8223526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44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45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646" name="5"/>
          <p:cNvSpPr txBox="1"/>
          <p:nvPr/>
        </p:nvSpPr>
        <p:spPr>
          <a:xfrm>
            <a:off x="12029817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47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648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649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650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651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652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653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654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5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56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57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660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661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2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3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64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65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666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67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668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669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70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71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672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673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674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675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676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677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678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679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80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81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82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83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684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685" name="矩形"/>
          <p:cNvSpPr/>
          <p:nvPr/>
        </p:nvSpPr>
        <p:spPr>
          <a:xfrm>
            <a:off x="7807149" y="11629208"/>
            <a:ext cx="5082877" cy="127191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85" grpId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688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689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0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1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92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93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694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95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696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697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698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699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700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01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702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703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704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705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06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07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8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09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10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11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712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13" name="矩形"/>
          <p:cNvSpPr/>
          <p:nvPr/>
        </p:nvSpPr>
        <p:spPr>
          <a:xfrm>
            <a:off x="7807149" y="11629208"/>
            <a:ext cx="8231883" cy="127191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6" dur="1000" fill="hold"/>
                                        <p:tgtEl>
                                          <p:spTgt spid="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05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6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08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09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10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11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12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13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14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15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16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716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717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8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9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20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721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722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723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724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725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726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727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728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29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730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731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732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733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34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35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6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37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38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39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740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41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1" grpI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744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745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6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7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48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749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750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751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752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753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754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755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756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57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758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759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760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761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62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63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4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65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66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67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768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69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70" name="正方形"/>
          <p:cNvSpPr/>
          <p:nvPr/>
        </p:nvSpPr>
        <p:spPr>
          <a:xfrm>
            <a:off x="11616238" y="10356231"/>
            <a:ext cx="2543811" cy="254489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0" grpId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77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77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7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77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77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78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78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78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78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78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785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86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787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788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789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790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91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792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9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95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96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797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798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99" name="矩形"/>
          <p:cNvSpPr/>
          <p:nvPr/>
        </p:nvSpPr>
        <p:spPr>
          <a:xfrm>
            <a:off x="11616238" y="10356231"/>
            <a:ext cx="5668901" cy="254489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6" dur="1000" fill="hold"/>
                                        <p:tgtEl>
                                          <p:spTgt spid="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9" grpId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802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803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4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5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06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807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808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809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810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811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812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813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814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815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816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817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818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819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820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821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2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23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24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25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826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827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28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29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1000"/>
                                        <p:tgtEl>
                                          <p:spTgt spid="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9" grpId="2"/>
      <p:bldP build="whole" bldLvl="1" animBg="1" rev="0" advAuto="0" spid="3828" grpId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832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833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4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5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36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837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838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839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840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841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842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843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844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845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846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847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848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849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850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851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2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53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54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55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856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857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58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59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862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863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4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5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66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867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868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869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870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871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872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873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874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875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876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877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878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879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880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881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2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83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84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85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886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887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88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89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9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89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89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9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89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89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0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0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90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90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0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05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906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907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908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909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910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911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912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1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15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16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917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918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19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2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92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92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2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92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92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3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3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93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93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3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35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936" name="7"/>
          <p:cNvSpPr txBox="1"/>
          <p:nvPr/>
        </p:nvSpPr>
        <p:spPr>
          <a:xfrm>
            <a:off x="14567344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937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938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939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940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941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942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4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45" name="2"/>
          <p:cNvSpPr/>
          <p:nvPr/>
        </p:nvSpPr>
        <p:spPr>
          <a:xfrm>
            <a:off x="9077294" y="10365026"/>
            <a:ext cx="5078218" cy="2540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46" name="2"/>
          <p:cNvSpPr txBox="1"/>
          <p:nvPr/>
        </p:nvSpPr>
        <p:spPr>
          <a:xfrm>
            <a:off x="8223526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47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948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49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5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95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95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5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95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95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6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6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396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96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6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65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966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3967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968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3969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3970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971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972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7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75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76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977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3978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79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82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83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3984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3985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6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7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88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989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3990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91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92" name="0"/>
          <p:cNvSpPr txBox="1"/>
          <p:nvPr/>
        </p:nvSpPr>
        <p:spPr>
          <a:xfrm>
            <a:off x="5685999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93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3994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3995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3996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3997" name="7"/>
          <p:cNvSpPr txBox="1"/>
          <p:nvPr/>
        </p:nvSpPr>
        <p:spPr>
          <a:xfrm>
            <a:off x="14567344" y="12879399"/>
            <a:ext cx="361046" cy="634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998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3999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4000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4001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02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400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0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05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006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07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08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09" name="矩形"/>
          <p:cNvSpPr/>
          <p:nvPr/>
        </p:nvSpPr>
        <p:spPr>
          <a:xfrm>
            <a:off x="6550969" y="11655590"/>
            <a:ext cx="7620638" cy="1271913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18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9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21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22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23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24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25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6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27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28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29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12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4013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4014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5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6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17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018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019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020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021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4022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02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02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025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4026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4027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4028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4029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4030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31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4032" name="正方形"/>
          <p:cNvSpPr/>
          <p:nvPr/>
        </p:nvSpPr>
        <p:spPr>
          <a:xfrm>
            <a:off x="7807149" y="11629208"/>
            <a:ext cx="1270001" cy="1271912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3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34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5">
              <a:hueOff val="-152896"/>
              <a:lumOff val="12368"/>
              <a:alpha val="31676"/>
            </a:schemeClr>
          </a:solidFill>
          <a:ln w="12700">
            <a:solidFill>
              <a:srgbClr val="000000">
                <a:alpha val="3167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35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5">
              <a:hueOff val="-152896"/>
              <a:lumOff val="12368"/>
              <a:alpha val="32000"/>
            </a:schemeClr>
          </a:solidFill>
          <a:ln w="12700">
            <a:solidFill>
              <a:srgbClr val="000000">
                <a:alpha val="32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36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037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38" name="0"/>
          <p:cNvSpPr/>
          <p:nvPr/>
        </p:nvSpPr>
        <p:spPr>
          <a:xfrm>
            <a:off x="14132889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39" name="0"/>
          <p:cNvSpPr/>
          <p:nvPr/>
        </p:nvSpPr>
        <p:spPr>
          <a:xfrm>
            <a:off x="5277797" y="12198945"/>
            <a:ext cx="1270001" cy="702176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4042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4043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4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5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46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047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048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049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050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4051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052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053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054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055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56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4057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4058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59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60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61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4062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4063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4064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65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66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67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4070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4071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2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3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74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075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076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077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078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4079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080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081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082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083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84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4085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4086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87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88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89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4090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4091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4092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93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094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95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4098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4099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0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1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02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103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104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105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106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4107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108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109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110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111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112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4113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4114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15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16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17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4118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4119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4120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21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122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23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给定 n 个非负整数，用来表示柱状图中各个柱子的高度。…"/>
          <p:cNvSpPr txBox="1"/>
          <p:nvPr/>
        </p:nvSpPr>
        <p:spPr>
          <a:xfrm>
            <a:off x="246775" y="1758370"/>
            <a:ext cx="23890450" cy="262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个非负整数，用来表示柱状图中各个柱子的高度。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每个柱子彼此相邻，且宽度为 1 。</a:t>
            </a: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求在该柱状图中，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能够勾勒出来的矩形的</a:t>
            </a:r>
            <a:r>
              <a:rPr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最大面积</a:t>
            </a:r>
            <a:r>
              <a:t>。</a:t>
            </a:r>
          </a:p>
        </p:txBody>
      </p:sp>
      <p:sp>
        <p:nvSpPr>
          <p:cNvPr id="4126" name="LeetCode 84、柱状图中最大的矩形"/>
          <p:cNvSpPr txBox="1"/>
          <p:nvPr/>
        </p:nvSpPr>
        <p:spPr>
          <a:xfrm>
            <a:off x="-58" y="9376"/>
            <a:ext cx="24384116" cy="1514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LeetCode 84、柱状图中最大的矩形</a:t>
            </a:r>
          </a:p>
        </p:txBody>
      </p:sp>
      <p:sp>
        <p:nvSpPr>
          <p:cNvPr id="4127" name="线条"/>
          <p:cNvSpPr/>
          <p:nvPr/>
        </p:nvSpPr>
        <p:spPr>
          <a:xfrm flipV="1">
            <a:off x="5280070" y="4816433"/>
            <a:ext cx="1" cy="8086723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8" name="线条"/>
          <p:cNvSpPr/>
          <p:nvPr/>
        </p:nvSpPr>
        <p:spPr>
          <a:xfrm>
            <a:off x="5271603" y="12911621"/>
            <a:ext cx="1689712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9" name="2"/>
          <p:cNvSpPr/>
          <p:nvPr/>
        </p:nvSpPr>
        <p:spPr>
          <a:xfrm>
            <a:off x="6535388" y="10365024"/>
            <a:ext cx="1270001" cy="2540003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30" name="1"/>
          <p:cNvSpPr txBox="1"/>
          <p:nvPr/>
        </p:nvSpPr>
        <p:spPr>
          <a:xfrm>
            <a:off x="4646165" y="1135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131" name="2"/>
          <p:cNvSpPr txBox="1"/>
          <p:nvPr/>
        </p:nvSpPr>
        <p:spPr>
          <a:xfrm>
            <a:off x="4646165" y="1008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132" name="3"/>
          <p:cNvSpPr txBox="1"/>
          <p:nvPr/>
        </p:nvSpPr>
        <p:spPr>
          <a:xfrm>
            <a:off x="4646165" y="881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133" name="4"/>
          <p:cNvSpPr txBox="1"/>
          <p:nvPr/>
        </p:nvSpPr>
        <p:spPr>
          <a:xfrm>
            <a:off x="4646165" y="754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134" name="0"/>
          <p:cNvSpPr txBox="1"/>
          <p:nvPr/>
        </p:nvSpPr>
        <p:spPr>
          <a:xfrm>
            <a:off x="5696591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0</a:t>
            </a:r>
          </a:p>
        </p:txBody>
      </p:sp>
      <p:sp>
        <p:nvSpPr>
          <p:cNvPr id="4135" name="1"/>
          <p:cNvSpPr txBox="1"/>
          <p:nvPr/>
        </p:nvSpPr>
        <p:spPr>
          <a:xfrm>
            <a:off x="6965354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4136" name="2"/>
          <p:cNvSpPr txBox="1"/>
          <p:nvPr/>
        </p:nvSpPr>
        <p:spPr>
          <a:xfrm>
            <a:off x="8234118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4137" name="3"/>
          <p:cNvSpPr txBox="1"/>
          <p:nvPr/>
        </p:nvSpPr>
        <p:spPr>
          <a:xfrm>
            <a:off x="9502881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3</a:t>
            </a:r>
          </a:p>
        </p:txBody>
      </p:sp>
      <p:sp>
        <p:nvSpPr>
          <p:cNvPr id="4138" name="4"/>
          <p:cNvSpPr txBox="1"/>
          <p:nvPr/>
        </p:nvSpPr>
        <p:spPr>
          <a:xfrm>
            <a:off x="10771645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4</a:t>
            </a:r>
          </a:p>
        </p:txBody>
      </p:sp>
      <p:sp>
        <p:nvSpPr>
          <p:cNvPr id="4139" name="5"/>
          <p:cNvSpPr txBox="1"/>
          <p:nvPr/>
        </p:nvSpPr>
        <p:spPr>
          <a:xfrm>
            <a:off x="12040409" y="12904246"/>
            <a:ext cx="339862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140" name="6"/>
          <p:cNvSpPr txBox="1"/>
          <p:nvPr/>
        </p:nvSpPr>
        <p:spPr>
          <a:xfrm>
            <a:off x="1330917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  <p:sp>
        <p:nvSpPr>
          <p:cNvPr id="4141" name="7"/>
          <p:cNvSpPr txBox="1"/>
          <p:nvPr/>
        </p:nvSpPr>
        <p:spPr>
          <a:xfrm>
            <a:off x="14577936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7</a:t>
            </a:r>
          </a:p>
        </p:txBody>
      </p:sp>
      <p:sp>
        <p:nvSpPr>
          <p:cNvPr id="4142" name="5"/>
          <p:cNvSpPr/>
          <p:nvPr/>
        </p:nvSpPr>
        <p:spPr>
          <a:xfrm>
            <a:off x="9069463" y="6560628"/>
            <a:ext cx="1270001" cy="6344398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43" name="6"/>
          <p:cNvSpPr/>
          <p:nvPr/>
        </p:nvSpPr>
        <p:spPr>
          <a:xfrm>
            <a:off x="10336500" y="5278720"/>
            <a:ext cx="1270001" cy="762630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44" name="3"/>
          <p:cNvSpPr/>
          <p:nvPr/>
        </p:nvSpPr>
        <p:spPr>
          <a:xfrm>
            <a:off x="12870575" y="9095026"/>
            <a:ext cx="1270001" cy="381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45" name="8"/>
          <p:cNvSpPr txBox="1"/>
          <p:nvPr/>
        </p:nvSpPr>
        <p:spPr>
          <a:xfrm>
            <a:off x="15846700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8</a:t>
            </a:r>
          </a:p>
        </p:txBody>
      </p:sp>
      <p:sp>
        <p:nvSpPr>
          <p:cNvPr id="4146" name="9"/>
          <p:cNvSpPr txBox="1"/>
          <p:nvPr/>
        </p:nvSpPr>
        <p:spPr>
          <a:xfrm>
            <a:off x="17115463" y="12904246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9</a:t>
            </a:r>
          </a:p>
        </p:txBody>
      </p:sp>
      <p:sp>
        <p:nvSpPr>
          <p:cNvPr id="4147" name="10"/>
          <p:cNvSpPr txBox="1"/>
          <p:nvPr/>
        </p:nvSpPr>
        <p:spPr>
          <a:xfrm>
            <a:off x="18271248" y="12904246"/>
            <a:ext cx="565821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10</a:t>
            </a:r>
          </a:p>
        </p:txBody>
      </p:sp>
      <p:sp>
        <p:nvSpPr>
          <p:cNvPr id="4148" name="1"/>
          <p:cNvSpPr/>
          <p:nvPr/>
        </p:nvSpPr>
        <p:spPr>
          <a:xfrm>
            <a:off x="7802426" y="11635026"/>
            <a:ext cx="1270001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49" name="5"/>
          <p:cNvSpPr txBox="1"/>
          <p:nvPr/>
        </p:nvSpPr>
        <p:spPr>
          <a:xfrm>
            <a:off x="4646165" y="6264051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5</a:t>
            </a:r>
          </a:p>
        </p:txBody>
      </p:sp>
      <p:sp>
        <p:nvSpPr>
          <p:cNvPr id="4150" name="2"/>
          <p:cNvSpPr/>
          <p:nvPr/>
        </p:nvSpPr>
        <p:spPr>
          <a:xfrm>
            <a:off x="11603538" y="10365026"/>
            <a:ext cx="1270001" cy="2540001"/>
          </a:xfrm>
          <a:prstGeom prst="rect">
            <a:avLst/>
          </a:prstGeom>
          <a:solidFill>
            <a:schemeClr val="accent6">
              <a:satOff val="18029"/>
              <a:lumOff val="1206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51" name="6"/>
          <p:cNvSpPr txBox="1"/>
          <p:nvPr/>
        </p:nvSpPr>
        <p:spPr>
          <a:xfrm>
            <a:off x="4646165" y="5004844"/>
            <a:ext cx="339863" cy="5847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601" tIns="50601" rIns="50601" bIns="50601" anchor="ctr">
            <a:spAutoFit/>
          </a:bodyPr>
          <a:lstStyle>
            <a:lvl1pPr defTabSz="912812">
              <a:defRPr sz="32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3" name="收藏2.png" descr="收藏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6170878" y="864868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4154" name="收藏1.png" descr="收藏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6349631" y="8161191"/>
            <a:ext cx="531965" cy="531965"/>
          </a:xfrm>
          <a:prstGeom prst="rect">
            <a:avLst/>
          </a:prstGeom>
          <a:ln w="3175">
            <a:miter lim="400000"/>
          </a:ln>
        </p:spPr>
      </p:pic>
      <p:pic>
        <p:nvPicPr>
          <p:cNvPr id="4155" name="投币2.png" descr="投币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1510827" y="868875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4156" name="投币1.png" descr="投币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55301" y="8733225"/>
            <a:ext cx="800530" cy="800530"/>
          </a:xfrm>
          <a:prstGeom prst="rect">
            <a:avLst/>
          </a:prstGeom>
          <a:ln w="3175">
            <a:miter lim="400000"/>
          </a:ln>
        </p:spPr>
      </p:pic>
      <p:pic>
        <p:nvPicPr>
          <p:cNvPr id="4157" name="点赞2.png" descr="点赞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847955" y="8688752"/>
            <a:ext cx="895124" cy="895124"/>
          </a:xfrm>
          <a:prstGeom prst="rect">
            <a:avLst/>
          </a:prstGeom>
          <a:ln w="3175">
            <a:miter lim="400000"/>
          </a:ln>
        </p:spPr>
      </p:pic>
      <p:pic>
        <p:nvPicPr>
          <p:cNvPr id="4158" name="点赞1.png" descr="点赞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6892711" y="8733508"/>
            <a:ext cx="805612" cy="805612"/>
          </a:xfrm>
          <a:prstGeom prst="rect">
            <a:avLst/>
          </a:prstGeom>
          <a:ln w="3175">
            <a:miter lim="400000"/>
          </a:ln>
        </p:spPr>
      </p:pic>
      <p:sp>
        <p:nvSpPr>
          <p:cNvPr id="4159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0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1" name="圆形"/>
          <p:cNvSpPr/>
          <p:nvPr/>
        </p:nvSpPr>
        <p:spPr>
          <a:xfrm rot="18900000">
            <a:off x="6382716" y="8223513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2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3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4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5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2433823">
              <a:defRPr b="0" sz="2200">
                <a:solidFill>
                  <a:srgbClr val="5E5E5E"/>
                </a:solidFill>
              </a:defRPr>
            </a:pPr>
          </a:p>
        </p:txBody>
      </p:sp>
      <p:sp>
        <p:nvSpPr>
          <p:cNvPr id="4166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7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8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9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0" name="休息一分钟，评论区点个赞"/>
          <p:cNvSpPr txBox="1"/>
          <p:nvPr/>
        </p:nvSpPr>
        <p:spPr>
          <a:xfrm>
            <a:off x="-58" y="4455229"/>
            <a:ext cx="24384116" cy="27272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8000">
                <a:solidFill>
                  <a:srgbClr val="24C891"/>
                </a:solidFill>
              </a:defRPr>
            </a:lvl1pPr>
          </a:lstStyle>
          <a:p>
            <a:pPr/>
            <a:r>
              <a:t>休息一分钟，评论区点个赞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416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4166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165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4164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4165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4166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"/>
                            </p:stCondLst>
                            <p:childTnLst>
                              <p:par>
                                <p:cTn id="6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"/>
                            </p:stCondLst>
                            <p:childTnLst>
                              <p:par>
                                <p:cTn id="6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Subtype="0" presetID="6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415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6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4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4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2" dur="indefinite" fill="hold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6" dur="indefinite" fill="hold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90" dur="indefinite" fill="hold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4" dur="indefinite" fill="hold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8" dur="indefinite" fill="hold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2" dur="indefinite" fill="hold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6" dur="indefinite" fill="hold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withEffect" presetID="9" grpId="3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0" dur="indefinite" fill="hold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4" dur="indefinite" fill="hold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6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4158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4156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withEffect" presetSubtype="0" presetID="6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400" fill="hold"/>
                                        <p:tgtEl>
                                          <p:spTgt spid="4154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Subtype="0" presetID="6" grpId="35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4157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withEffect" presetSubtype="0" presetID="6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300" fill="hold"/>
                                        <p:tgtEl>
                                          <p:spTgt spid="4155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4153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"/>
                            </p:stCondLst>
                            <p:childTnLst>
                              <p:par>
                                <p:cTn id="146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0" grpId="18"/>
      <p:bldP build="whole" bldLvl="1" animBg="1" rev="0" advAuto="0" spid="4164" grpId="10"/>
      <p:bldP build="whole" bldLvl="1" animBg="1" rev="0" advAuto="0" spid="4157" grpId="29"/>
      <p:bldP build="whole" bldLvl="1" animBg="1" rev="0" advAuto="0" spid="4166" grpId="8"/>
      <p:bldP build="whole" bldLvl="1" animBg="1" rev="0" advAuto="0" spid="4160" grpId="21"/>
      <p:bldP build="whole" bldLvl="1" animBg="1" rev="0" advAuto="0" spid="4156" grpId="43"/>
      <p:bldP build="whole" bldLvl="1" animBg="1" rev="0" advAuto="0" spid="4160" grpId="24"/>
      <p:bldP build="whole" bldLvl="1" animBg="1" rev="0" advAuto="0" spid="4166" grpId="12"/>
      <p:bldP build="whole" bldLvl="1" animBg="1" rev="0" advAuto="0" spid="4157" grpId="35"/>
      <p:bldP build="whole" bldLvl="1" animBg="1" rev="0" advAuto="0" spid="4166" grpId="14"/>
      <p:bldP build="whole" bldLvl="1" animBg="1" rev="0" advAuto="0" spid="4161" grpId="19"/>
      <p:bldP build="whole" bldLvl="1" animBg="1" rev="0" advAuto="0" spid="4158" grpId="26"/>
      <p:bldP build="whole" bldLvl="1" animBg="1" rev="0" advAuto="0" spid="4155" grpId="30"/>
      <p:bldP build="whole" bldLvl="1" animBg="1" rev="0" advAuto="0" spid="4161" grpId="22"/>
      <p:bldP build="whole" bldLvl="1" animBg="1" rev="0" advAuto="0" spid="4165" grpId="9"/>
      <p:bldP build="whole" bldLvl="1" animBg="1" rev="0" advAuto="0" spid="4165" grpId="11"/>
      <p:bldP build="whole" bldLvl="1" animBg="1" rev="0" advAuto="0" spid="4162" grpId="16"/>
      <p:bldP build="whole" bldLvl="1" animBg="1" rev="0" advAuto="0" spid="4161" grpId="25"/>
      <p:bldP build="whole" bldLvl="1" animBg="1" rev="0" advAuto="0" spid="4158" grpId="32"/>
      <p:bldP build="whole" bldLvl="1" animBg="1" rev="0" advAuto="0" spid="4165" grpId="13"/>
      <p:bldP build="whole" bldLvl="1" animBg="1" rev="0" advAuto="0" spid="4154" grpId="28"/>
      <p:bldP build="whole" bldLvl="1" animBg="1" rev="0" advAuto="0" spid="4155" grpId="36"/>
      <p:bldP build="whole" bldLvl="1" animBg="1" rev="0" advAuto="0" spid="4155" grpId="40"/>
      <p:bldP build="whole" bldLvl="1" animBg="1" rev="0" advAuto="0" spid="4158" grpId="38"/>
      <p:bldP build="whole" bldLvl="1" animBg="1" rev="0" advAuto="0" spid="4157" grpId="41"/>
      <p:bldP build="whole" bldLvl="1" animBg="1" rev="0" advAuto="0" spid="4154" grpId="34"/>
      <p:bldP build="whole" bldLvl="1" animBg="1" rev="0" advAuto="0" spid="4153" grpId="31"/>
      <p:bldP build="whole" bldLvl="1" animBg="1" rev="0" advAuto="0" spid="4154" grpId="42"/>
      <p:bldP build="whole" bldLvl="1" animBg="1" rev="0" advAuto="0" spid="4153" grpId="37"/>
      <p:bldP build="whole" bldLvl="1" animBg="1" rev="0" advAuto="0" spid="4159" grpId="17"/>
      <p:bldP build="whole" bldLvl="1" animBg="1" rev="0" advAuto="0" spid="4153" grpId="39"/>
      <p:bldP build="whole" bldLvl="1" animBg="1" rev="0" advAuto="0" spid="4159" grpId="20"/>
      <p:bldP build="whole" bldLvl="1" animBg="1" rev="0" advAuto="0" spid="4169" grpId="4"/>
      <p:bldP build="whole" bldLvl="1" animBg="1" rev="0" advAuto="0" spid="4159" grpId="23"/>
      <p:bldP build="whole" bldLvl="1" animBg="1" rev="0" advAuto="0" spid="4169" grpId="6"/>
      <p:bldP build="whole" bldLvl="1" animBg="1" rev="0" advAuto="0" spid="4168" grpId="3"/>
      <p:bldP build="whole" bldLvl="1" animBg="1" rev="0" advAuto="0" spid="4168" grpId="5"/>
      <p:bldP build="whole" bldLvl="1" animBg="1" rev="0" advAuto="0" spid="4167" grpId="1"/>
      <p:bldP build="whole" bldLvl="1" animBg="1" rev="0" advAuto="0" spid="4156" grpId="27"/>
      <p:bldP build="whole" bldLvl="1" animBg="1" rev="0" advAuto="0" spid="4164" grpId="2"/>
      <p:bldP build="whole" bldLvl="1" animBg="1" rev="0" advAuto="0" spid="4156" grpId="33"/>
      <p:bldP build="whole" bldLvl="1" animBg="1" rev="0" advAuto="0" spid="4163" grpId="15"/>
      <p:bldP build="whole" bldLvl="1" animBg="1" rev="0" advAuto="0" spid="4164" grpId="7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173" name="线条"/>
          <p:cNvSpPr/>
          <p:nvPr/>
        </p:nvSpPr>
        <p:spPr>
          <a:xfrm flipV="1">
            <a:off x="4877362" y="4379448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4" name="线条"/>
          <p:cNvSpPr/>
          <p:nvPr/>
        </p:nvSpPr>
        <p:spPr>
          <a:xfrm>
            <a:off x="4869742" y="9608624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5" name="正方形"/>
          <p:cNvSpPr/>
          <p:nvPr/>
        </p:nvSpPr>
        <p:spPr>
          <a:xfrm>
            <a:off x="6007148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6" name="1"/>
          <p:cNvSpPr txBox="1"/>
          <p:nvPr/>
        </p:nvSpPr>
        <p:spPr>
          <a:xfrm>
            <a:off x="4309038" y="8214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77" name="2"/>
          <p:cNvSpPr txBox="1"/>
          <p:nvPr/>
        </p:nvSpPr>
        <p:spPr>
          <a:xfrm>
            <a:off x="4309038" y="7071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78" name="3"/>
          <p:cNvSpPr txBox="1"/>
          <p:nvPr/>
        </p:nvSpPr>
        <p:spPr>
          <a:xfrm>
            <a:off x="4309038" y="5928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179" name="4"/>
          <p:cNvSpPr txBox="1"/>
          <p:nvPr/>
        </p:nvSpPr>
        <p:spPr>
          <a:xfrm>
            <a:off x="4309038" y="4785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80" name="0"/>
          <p:cNvSpPr txBox="1"/>
          <p:nvPr/>
        </p:nvSpPr>
        <p:spPr>
          <a:xfrm>
            <a:off x="525442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81" name="1"/>
          <p:cNvSpPr txBox="1"/>
          <p:nvPr/>
        </p:nvSpPr>
        <p:spPr>
          <a:xfrm>
            <a:off x="6396307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82" name="2"/>
          <p:cNvSpPr txBox="1"/>
          <p:nvPr/>
        </p:nvSpPr>
        <p:spPr>
          <a:xfrm>
            <a:off x="7538195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83" name="3"/>
          <p:cNvSpPr txBox="1"/>
          <p:nvPr/>
        </p:nvSpPr>
        <p:spPr>
          <a:xfrm>
            <a:off x="8680082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184" name="4"/>
          <p:cNvSpPr txBox="1"/>
          <p:nvPr/>
        </p:nvSpPr>
        <p:spPr>
          <a:xfrm>
            <a:off x="9821970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85" name="5"/>
          <p:cNvSpPr txBox="1"/>
          <p:nvPr/>
        </p:nvSpPr>
        <p:spPr>
          <a:xfrm>
            <a:off x="10963857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186" name="6"/>
          <p:cNvSpPr txBox="1"/>
          <p:nvPr/>
        </p:nvSpPr>
        <p:spPr>
          <a:xfrm>
            <a:off x="12105743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187" name="7"/>
          <p:cNvSpPr txBox="1"/>
          <p:nvPr/>
        </p:nvSpPr>
        <p:spPr>
          <a:xfrm>
            <a:off x="1324763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188" name="矩形"/>
          <p:cNvSpPr/>
          <p:nvPr/>
        </p:nvSpPr>
        <p:spPr>
          <a:xfrm>
            <a:off x="8283885" y="7316216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9" name="正方形"/>
          <p:cNvSpPr/>
          <p:nvPr/>
        </p:nvSpPr>
        <p:spPr>
          <a:xfrm>
            <a:off x="942612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0" name="正方形"/>
          <p:cNvSpPr/>
          <p:nvPr/>
        </p:nvSpPr>
        <p:spPr>
          <a:xfrm>
            <a:off x="11706640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1" name="矩形"/>
          <p:cNvSpPr/>
          <p:nvPr/>
        </p:nvSpPr>
        <p:spPr>
          <a:xfrm>
            <a:off x="12846239" y="6161786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2" name="矩形"/>
          <p:cNvSpPr/>
          <p:nvPr/>
        </p:nvSpPr>
        <p:spPr>
          <a:xfrm>
            <a:off x="13985530" y="7316216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3" name="正方形"/>
          <p:cNvSpPr/>
          <p:nvPr/>
        </p:nvSpPr>
        <p:spPr>
          <a:xfrm>
            <a:off x="1512643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4" name="正方形"/>
          <p:cNvSpPr/>
          <p:nvPr/>
        </p:nvSpPr>
        <p:spPr>
          <a:xfrm>
            <a:off x="16267486" y="845921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5" name="正方形"/>
          <p:cNvSpPr/>
          <p:nvPr/>
        </p:nvSpPr>
        <p:spPr>
          <a:xfrm>
            <a:off x="16267486" y="731621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6" name="正方形"/>
          <p:cNvSpPr/>
          <p:nvPr/>
        </p:nvSpPr>
        <p:spPr>
          <a:xfrm>
            <a:off x="17408464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7" name="8"/>
          <p:cNvSpPr txBox="1"/>
          <p:nvPr/>
        </p:nvSpPr>
        <p:spPr>
          <a:xfrm>
            <a:off x="14389519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198" name="9"/>
          <p:cNvSpPr txBox="1"/>
          <p:nvPr/>
        </p:nvSpPr>
        <p:spPr>
          <a:xfrm>
            <a:off x="15531406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199" name="10"/>
          <p:cNvSpPr txBox="1"/>
          <p:nvPr/>
        </p:nvSpPr>
        <p:spPr>
          <a:xfrm>
            <a:off x="16574437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200" name="11"/>
          <p:cNvSpPr txBox="1"/>
          <p:nvPr/>
        </p:nvSpPr>
        <p:spPr>
          <a:xfrm>
            <a:off x="17716323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sp>
        <p:nvSpPr>
          <p:cNvPr id="4201" name="0"/>
          <p:cNvSpPr txBox="1"/>
          <p:nvPr/>
        </p:nvSpPr>
        <p:spPr>
          <a:xfrm>
            <a:off x="5217958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02" name="1"/>
          <p:cNvSpPr txBox="1"/>
          <p:nvPr/>
        </p:nvSpPr>
        <p:spPr>
          <a:xfrm>
            <a:off x="6364436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3" name="0"/>
          <p:cNvSpPr txBox="1"/>
          <p:nvPr/>
        </p:nvSpPr>
        <p:spPr>
          <a:xfrm>
            <a:off x="7510914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04" name="1"/>
          <p:cNvSpPr txBox="1"/>
          <p:nvPr/>
        </p:nvSpPr>
        <p:spPr>
          <a:xfrm>
            <a:off x="9803869" y="217981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5" name="1"/>
          <p:cNvSpPr txBox="1"/>
          <p:nvPr/>
        </p:nvSpPr>
        <p:spPr>
          <a:xfrm>
            <a:off x="12096825" y="217981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6" name="1"/>
          <p:cNvSpPr txBox="1"/>
          <p:nvPr/>
        </p:nvSpPr>
        <p:spPr>
          <a:xfrm>
            <a:off x="15536260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7" name="1"/>
          <p:cNvSpPr txBox="1"/>
          <p:nvPr/>
        </p:nvSpPr>
        <p:spPr>
          <a:xfrm>
            <a:off x="17829216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8" name="2"/>
          <p:cNvSpPr txBox="1"/>
          <p:nvPr/>
        </p:nvSpPr>
        <p:spPr>
          <a:xfrm>
            <a:off x="8657392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09" name="2"/>
          <p:cNvSpPr txBox="1"/>
          <p:nvPr/>
        </p:nvSpPr>
        <p:spPr>
          <a:xfrm>
            <a:off x="14389781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10" name="2"/>
          <p:cNvSpPr txBox="1"/>
          <p:nvPr/>
        </p:nvSpPr>
        <p:spPr>
          <a:xfrm>
            <a:off x="16682737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11" name="3"/>
          <p:cNvSpPr txBox="1"/>
          <p:nvPr/>
        </p:nvSpPr>
        <p:spPr>
          <a:xfrm>
            <a:off x="13243304" y="2179814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12" name="0"/>
          <p:cNvSpPr txBox="1"/>
          <p:nvPr/>
        </p:nvSpPr>
        <p:spPr>
          <a:xfrm>
            <a:off x="10950347" y="217981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215" name="线条"/>
          <p:cNvSpPr/>
          <p:nvPr/>
        </p:nvSpPr>
        <p:spPr>
          <a:xfrm flipV="1">
            <a:off x="4877362" y="4379448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6" name="线条"/>
          <p:cNvSpPr/>
          <p:nvPr/>
        </p:nvSpPr>
        <p:spPr>
          <a:xfrm>
            <a:off x="4869742" y="9608624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7" name="正方形"/>
          <p:cNvSpPr/>
          <p:nvPr/>
        </p:nvSpPr>
        <p:spPr>
          <a:xfrm>
            <a:off x="6007148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8" name="1"/>
          <p:cNvSpPr txBox="1"/>
          <p:nvPr/>
        </p:nvSpPr>
        <p:spPr>
          <a:xfrm>
            <a:off x="4309038" y="8214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19" name="2"/>
          <p:cNvSpPr txBox="1"/>
          <p:nvPr/>
        </p:nvSpPr>
        <p:spPr>
          <a:xfrm>
            <a:off x="4309038" y="7071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20" name="3"/>
          <p:cNvSpPr txBox="1"/>
          <p:nvPr/>
        </p:nvSpPr>
        <p:spPr>
          <a:xfrm>
            <a:off x="4309038" y="5928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21" name="4"/>
          <p:cNvSpPr txBox="1"/>
          <p:nvPr/>
        </p:nvSpPr>
        <p:spPr>
          <a:xfrm>
            <a:off x="4309038" y="4785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22" name="0"/>
          <p:cNvSpPr txBox="1"/>
          <p:nvPr/>
        </p:nvSpPr>
        <p:spPr>
          <a:xfrm>
            <a:off x="525442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23" name="1"/>
          <p:cNvSpPr txBox="1"/>
          <p:nvPr/>
        </p:nvSpPr>
        <p:spPr>
          <a:xfrm>
            <a:off x="6396307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24" name="2"/>
          <p:cNvSpPr txBox="1"/>
          <p:nvPr/>
        </p:nvSpPr>
        <p:spPr>
          <a:xfrm>
            <a:off x="7538195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25" name="3"/>
          <p:cNvSpPr txBox="1"/>
          <p:nvPr/>
        </p:nvSpPr>
        <p:spPr>
          <a:xfrm>
            <a:off x="8680082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26" name="4"/>
          <p:cNvSpPr txBox="1"/>
          <p:nvPr/>
        </p:nvSpPr>
        <p:spPr>
          <a:xfrm>
            <a:off x="9821970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27" name="5"/>
          <p:cNvSpPr txBox="1"/>
          <p:nvPr/>
        </p:nvSpPr>
        <p:spPr>
          <a:xfrm>
            <a:off x="10963857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228" name="6"/>
          <p:cNvSpPr txBox="1"/>
          <p:nvPr/>
        </p:nvSpPr>
        <p:spPr>
          <a:xfrm>
            <a:off x="12105743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229" name="7"/>
          <p:cNvSpPr txBox="1"/>
          <p:nvPr/>
        </p:nvSpPr>
        <p:spPr>
          <a:xfrm>
            <a:off x="1324763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230" name="矩形"/>
          <p:cNvSpPr/>
          <p:nvPr/>
        </p:nvSpPr>
        <p:spPr>
          <a:xfrm>
            <a:off x="8283885" y="7316216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1" name="正方形"/>
          <p:cNvSpPr/>
          <p:nvPr/>
        </p:nvSpPr>
        <p:spPr>
          <a:xfrm>
            <a:off x="942612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2" name="正方形"/>
          <p:cNvSpPr/>
          <p:nvPr/>
        </p:nvSpPr>
        <p:spPr>
          <a:xfrm>
            <a:off x="11706640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3" name="矩形"/>
          <p:cNvSpPr/>
          <p:nvPr/>
        </p:nvSpPr>
        <p:spPr>
          <a:xfrm>
            <a:off x="12846239" y="6161786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4" name="矩形"/>
          <p:cNvSpPr/>
          <p:nvPr/>
        </p:nvSpPr>
        <p:spPr>
          <a:xfrm>
            <a:off x="13985530" y="7316216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5" name="正方形"/>
          <p:cNvSpPr/>
          <p:nvPr/>
        </p:nvSpPr>
        <p:spPr>
          <a:xfrm>
            <a:off x="1512643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6" name="正方形"/>
          <p:cNvSpPr/>
          <p:nvPr/>
        </p:nvSpPr>
        <p:spPr>
          <a:xfrm>
            <a:off x="16267486" y="845921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7" name="正方形"/>
          <p:cNvSpPr/>
          <p:nvPr/>
        </p:nvSpPr>
        <p:spPr>
          <a:xfrm>
            <a:off x="16267486" y="731621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8" name="正方形"/>
          <p:cNvSpPr/>
          <p:nvPr/>
        </p:nvSpPr>
        <p:spPr>
          <a:xfrm>
            <a:off x="17408464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9" name="8"/>
          <p:cNvSpPr txBox="1"/>
          <p:nvPr/>
        </p:nvSpPr>
        <p:spPr>
          <a:xfrm>
            <a:off x="14389519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240" name="9"/>
          <p:cNvSpPr txBox="1"/>
          <p:nvPr/>
        </p:nvSpPr>
        <p:spPr>
          <a:xfrm>
            <a:off x="15531406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241" name="10"/>
          <p:cNvSpPr txBox="1"/>
          <p:nvPr/>
        </p:nvSpPr>
        <p:spPr>
          <a:xfrm>
            <a:off x="16574437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242" name="11"/>
          <p:cNvSpPr txBox="1"/>
          <p:nvPr/>
        </p:nvSpPr>
        <p:spPr>
          <a:xfrm>
            <a:off x="17716323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sp>
        <p:nvSpPr>
          <p:cNvPr id="4243" name="0"/>
          <p:cNvSpPr txBox="1"/>
          <p:nvPr/>
        </p:nvSpPr>
        <p:spPr>
          <a:xfrm>
            <a:off x="5254420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44" name="1"/>
          <p:cNvSpPr txBox="1"/>
          <p:nvPr/>
        </p:nvSpPr>
        <p:spPr>
          <a:xfrm>
            <a:off x="6396307" y="789055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45" name="0"/>
          <p:cNvSpPr txBox="1"/>
          <p:nvPr/>
        </p:nvSpPr>
        <p:spPr>
          <a:xfrm>
            <a:off x="7538195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46" name="1"/>
          <p:cNvSpPr txBox="1"/>
          <p:nvPr/>
        </p:nvSpPr>
        <p:spPr>
          <a:xfrm>
            <a:off x="9821970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47" name="1"/>
          <p:cNvSpPr txBox="1"/>
          <p:nvPr/>
        </p:nvSpPr>
        <p:spPr>
          <a:xfrm>
            <a:off x="12154854" y="789055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48" name="1"/>
          <p:cNvSpPr txBox="1"/>
          <p:nvPr/>
        </p:nvSpPr>
        <p:spPr>
          <a:xfrm>
            <a:off x="15468346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49" name="1"/>
          <p:cNvSpPr txBox="1"/>
          <p:nvPr/>
        </p:nvSpPr>
        <p:spPr>
          <a:xfrm>
            <a:off x="17840645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50" name="2"/>
          <p:cNvSpPr txBox="1"/>
          <p:nvPr/>
        </p:nvSpPr>
        <p:spPr>
          <a:xfrm>
            <a:off x="8704637" y="6773266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51" name="2"/>
          <p:cNvSpPr txBox="1"/>
          <p:nvPr/>
        </p:nvSpPr>
        <p:spPr>
          <a:xfrm>
            <a:off x="14377285" y="6733942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52" name="2"/>
          <p:cNvSpPr txBox="1"/>
          <p:nvPr/>
        </p:nvSpPr>
        <p:spPr>
          <a:xfrm>
            <a:off x="16708833" y="6773266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53" name="3"/>
          <p:cNvSpPr txBox="1"/>
          <p:nvPr/>
        </p:nvSpPr>
        <p:spPr>
          <a:xfrm>
            <a:off x="13247630" y="5587615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54" name="0"/>
          <p:cNvSpPr txBox="1"/>
          <p:nvPr/>
        </p:nvSpPr>
        <p:spPr>
          <a:xfrm>
            <a:off x="10985814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6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257" name="线条"/>
          <p:cNvSpPr/>
          <p:nvPr/>
        </p:nvSpPr>
        <p:spPr>
          <a:xfrm flipV="1">
            <a:off x="4877362" y="4379448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8" name="线条"/>
          <p:cNvSpPr/>
          <p:nvPr/>
        </p:nvSpPr>
        <p:spPr>
          <a:xfrm>
            <a:off x="4869742" y="9608624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9" name="正方形"/>
          <p:cNvSpPr/>
          <p:nvPr/>
        </p:nvSpPr>
        <p:spPr>
          <a:xfrm>
            <a:off x="6007148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0" name="1"/>
          <p:cNvSpPr txBox="1"/>
          <p:nvPr/>
        </p:nvSpPr>
        <p:spPr>
          <a:xfrm>
            <a:off x="4309038" y="8214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61" name="2"/>
          <p:cNvSpPr txBox="1"/>
          <p:nvPr/>
        </p:nvSpPr>
        <p:spPr>
          <a:xfrm>
            <a:off x="4309038" y="7071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62" name="3"/>
          <p:cNvSpPr txBox="1"/>
          <p:nvPr/>
        </p:nvSpPr>
        <p:spPr>
          <a:xfrm>
            <a:off x="4309038" y="5928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63" name="4"/>
          <p:cNvSpPr txBox="1"/>
          <p:nvPr/>
        </p:nvSpPr>
        <p:spPr>
          <a:xfrm>
            <a:off x="4309038" y="4785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64" name="0"/>
          <p:cNvSpPr txBox="1"/>
          <p:nvPr/>
        </p:nvSpPr>
        <p:spPr>
          <a:xfrm>
            <a:off x="525442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65" name="1"/>
          <p:cNvSpPr txBox="1"/>
          <p:nvPr/>
        </p:nvSpPr>
        <p:spPr>
          <a:xfrm>
            <a:off x="6396307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66" name="2"/>
          <p:cNvSpPr txBox="1"/>
          <p:nvPr/>
        </p:nvSpPr>
        <p:spPr>
          <a:xfrm>
            <a:off x="7538195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67" name="3"/>
          <p:cNvSpPr txBox="1"/>
          <p:nvPr/>
        </p:nvSpPr>
        <p:spPr>
          <a:xfrm>
            <a:off x="8680082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68" name="4"/>
          <p:cNvSpPr txBox="1"/>
          <p:nvPr/>
        </p:nvSpPr>
        <p:spPr>
          <a:xfrm>
            <a:off x="9821970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69" name="5"/>
          <p:cNvSpPr txBox="1"/>
          <p:nvPr/>
        </p:nvSpPr>
        <p:spPr>
          <a:xfrm>
            <a:off x="10963857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270" name="6"/>
          <p:cNvSpPr txBox="1"/>
          <p:nvPr/>
        </p:nvSpPr>
        <p:spPr>
          <a:xfrm>
            <a:off x="12105743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271" name="7"/>
          <p:cNvSpPr txBox="1"/>
          <p:nvPr/>
        </p:nvSpPr>
        <p:spPr>
          <a:xfrm>
            <a:off x="1324763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272" name="矩形"/>
          <p:cNvSpPr/>
          <p:nvPr/>
        </p:nvSpPr>
        <p:spPr>
          <a:xfrm>
            <a:off x="8283885" y="7316216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3" name="正方形"/>
          <p:cNvSpPr/>
          <p:nvPr/>
        </p:nvSpPr>
        <p:spPr>
          <a:xfrm>
            <a:off x="7143140" y="8459216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4" name="正方形"/>
          <p:cNvSpPr/>
          <p:nvPr/>
        </p:nvSpPr>
        <p:spPr>
          <a:xfrm>
            <a:off x="942612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5" name="正方形"/>
          <p:cNvSpPr/>
          <p:nvPr/>
        </p:nvSpPr>
        <p:spPr>
          <a:xfrm>
            <a:off x="10560622" y="8459216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6" name="正方形"/>
          <p:cNvSpPr/>
          <p:nvPr/>
        </p:nvSpPr>
        <p:spPr>
          <a:xfrm>
            <a:off x="11706640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7" name="矩形"/>
          <p:cNvSpPr/>
          <p:nvPr/>
        </p:nvSpPr>
        <p:spPr>
          <a:xfrm>
            <a:off x="12846239" y="6161786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8" name="矩形"/>
          <p:cNvSpPr/>
          <p:nvPr/>
        </p:nvSpPr>
        <p:spPr>
          <a:xfrm>
            <a:off x="13985530" y="7316216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9" name="正方形"/>
          <p:cNvSpPr/>
          <p:nvPr/>
        </p:nvSpPr>
        <p:spPr>
          <a:xfrm>
            <a:off x="1512643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0" name="正方形"/>
          <p:cNvSpPr/>
          <p:nvPr/>
        </p:nvSpPr>
        <p:spPr>
          <a:xfrm>
            <a:off x="16267486" y="845921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1" name="正方形"/>
          <p:cNvSpPr/>
          <p:nvPr/>
        </p:nvSpPr>
        <p:spPr>
          <a:xfrm>
            <a:off x="16267486" y="731621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2" name="正方形"/>
          <p:cNvSpPr/>
          <p:nvPr/>
        </p:nvSpPr>
        <p:spPr>
          <a:xfrm>
            <a:off x="17408464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3" name="8"/>
          <p:cNvSpPr txBox="1"/>
          <p:nvPr/>
        </p:nvSpPr>
        <p:spPr>
          <a:xfrm>
            <a:off x="14389519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284" name="9"/>
          <p:cNvSpPr txBox="1"/>
          <p:nvPr/>
        </p:nvSpPr>
        <p:spPr>
          <a:xfrm>
            <a:off x="15531406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285" name="10"/>
          <p:cNvSpPr txBox="1"/>
          <p:nvPr/>
        </p:nvSpPr>
        <p:spPr>
          <a:xfrm>
            <a:off x="16574437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286" name="11"/>
          <p:cNvSpPr txBox="1"/>
          <p:nvPr/>
        </p:nvSpPr>
        <p:spPr>
          <a:xfrm>
            <a:off x="17716323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sp>
        <p:nvSpPr>
          <p:cNvPr id="4287" name="矩形"/>
          <p:cNvSpPr/>
          <p:nvPr/>
        </p:nvSpPr>
        <p:spPr>
          <a:xfrm>
            <a:off x="9424840" y="7316216"/>
            <a:ext cx="341456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8" name="正方形"/>
          <p:cNvSpPr/>
          <p:nvPr/>
        </p:nvSpPr>
        <p:spPr>
          <a:xfrm>
            <a:off x="15129051" y="7316216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9" name="0"/>
          <p:cNvSpPr txBox="1"/>
          <p:nvPr/>
        </p:nvSpPr>
        <p:spPr>
          <a:xfrm>
            <a:off x="5254420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90" name="1"/>
          <p:cNvSpPr txBox="1"/>
          <p:nvPr/>
        </p:nvSpPr>
        <p:spPr>
          <a:xfrm>
            <a:off x="6396307" y="789055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1" name="0"/>
          <p:cNvSpPr txBox="1"/>
          <p:nvPr/>
        </p:nvSpPr>
        <p:spPr>
          <a:xfrm>
            <a:off x="7538195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92" name="1"/>
          <p:cNvSpPr txBox="1"/>
          <p:nvPr/>
        </p:nvSpPr>
        <p:spPr>
          <a:xfrm>
            <a:off x="9821970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3" name="1"/>
          <p:cNvSpPr txBox="1"/>
          <p:nvPr/>
        </p:nvSpPr>
        <p:spPr>
          <a:xfrm>
            <a:off x="12154854" y="789055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4" name="1"/>
          <p:cNvSpPr txBox="1"/>
          <p:nvPr/>
        </p:nvSpPr>
        <p:spPr>
          <a:xfrm>
            <a:off x="15468346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5" name="1"/>
          <p:cNvSpPr txBox="1"/>
          <p:nvPr/>
        </p:nvSpPr>
        <p:spPr>
          <a:xfrm>
            <a:off x="17840645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6" name="2"/>
          <p:cNvSpPr txBox="1"/>
          <p:nvPr/>
        </p:nvSpPr>
        <p:spPr>
          <a:xfrm>
            <a:off x="8704637" y="6773266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97" name="2"/>
          <p:cNvSpPr txBox="1"/>
          <p:nvPr/>
        </p:nvSpPr>
        <p:spPr>
          <a:xfrm>
            <a:off x="14377285" y="6733942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98" name="2"/>
          <p:cNvSpPr txBox="1"/>
          <p:nvPr/>
        </p:nvSpPr>
        <p:spPr>
          <a:xfrm>
            <a:off x="16708833" y="6773266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99" name="3"/>
          <p:cNvSpPr txBox="1"/>
          <p:nvPr/>
        </p:nvSpPr>
        <p:spPr>
          <a:xfrm>
            <a:off x="13247630" y="5587615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00" name="0"/>
          <p:cNvSpPr txBox="1"/>
          <p:nvPr/>
        </p:nvSpPr>
        <p:spPr>
          <a:xfrm>
            <a:off x="10985814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303" name="线条"/>
          <p:cNvSpPr/>
          <p:nvPr/>
        </p:nvSpPr>
        <p:spPr>
          <a:xfrm flipV="1">
            <a:off x="4877362" y="4379448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4" name="线条"/>
          <p:cNvSpPr/>
          <p:nvPr/>
        </p:nvSpPr>
        <p:spPr>
          <a:xfrm>
            <a:off x="4869742" y="9608624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5" name="正方形"/>
          <p:cNvSpPr/>
          <p:nvPr/>
        </p:nvSpPr>
        <p:spPr>
          <a:xfrm>
            <a:off x="6007148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6" name="1"/>
          <p:cNvSpPr txBox="1"/>
          <p:nvPr/>
        </p:nvSpPr>
        <p:spPr>
          <a:xfrm>
            <a:off x="4309038" y="8214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07" name="2"/>
          <p:cNvSpPr txBox="1"/>
          <p:nvPr/>
        </p:nvSpPr>
        <p:spPr>
          <a:xfrm>
            <a:off x="4309038" y="7071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08" name="3"/>
          <p:cNvSpPr txBox="1"/>
          <p:nvPr/>
        </p:nvSpPr>
        <p:spPr>
          <a:xfrm>
            <a:off x="4309038" y="5928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309" name="4"/>
          <p:cNvSpPr txBox="1"/>
          <p:nvPr/>
        </p:nvSpPr>
        <p:spPr>
          <a:xfrm>
            <a:off x="4309038" y="478536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310" name="0"/>
          <p:cNvSpPr txBox="1"/>
          <p:nvPr/>
        </p:nvSpPr>
        <p:spPr>
          <a:xfrm>
            <a:off x="525442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11" name="1"/>
          <p:cNvSpPr txBox="1"/>
          <p:nvPr/>
        </p:nvSpPr>
        <p:spPr>
          <a:xfrm>
            <a:off x="6396307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12" name="2"/>
          <p:cNvSpPr txBox="1"/>
          <p:nvPr/>
        </p:nvSpPr>
        <p:spPr>
          <a:xfrm>
            <a:off x="7538195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13" name="3"/>
          <p:cNvSpPr txBox="1"/>
          <p:nvPr/>
        </p:nvSpPr>
        <p:spPr>
          <a:xfrm>
            <a:off x="8680082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314" name="4"/>
          <p:cNvSpPr txBox="1"/>
          <p:nvPr/>
        </p:nvSpPr>
        <p:spPr>
          <a:xfrm>
            <a:off x="9821970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315" name="5"/>
          <p:cNvSpPr txBox="1"/>
          <p:nvPr/>
        </p:nvSpPr>
        <p:spPr>
          <a:xfrm>
            <a:off x="10963857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316" name="6"/>
          <p:cNvSpPr txBox="1"/>
          <p:nvPr/>
        </p:nvSpPr>
        <p:spPr>
          <a:xfrm>
            <a:off x="12105743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317" name="7"/>
          <p:cNvSpPr txBox="1"/>
          <p:nvPr/>
        </p:nvSpPr>
        <p:spPr>
          <a:xfrm>
            <a:off x="13247630" y="960882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318" name="矩形"/>
          <p:cNvSpPr/>
          <p:nvPr/>
        </p:nvSpPr>
        <p:spPr>
          <a:xfrm>
            <a:off x="8283885" y="7316216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9" name="正方形"/>
          <p:cNvSpPr/>
          <p:nvPr/>
        </p:nvSpPr>
        <p:spPr>
          <a:xfrm>
            <a:off x="942612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0" name="正方形"/>
          <p:cNvSpPr/>
          <p:nvPr/>
        </p:nvSpPr>
        <p:spPr>
          <a:xfrm>
            <a:off x="11706640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1" name="矩形"/>
          <p:cNvSpPr/>
          <p:nvPr/>
        </p:nvSpPr>
        <p:spPr>
          <a:xfrm>
            <a:off x="12846239" y="6161786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2" name="形状"/>
          <p:cNvSpPr/>
          <p:nvPr/>
        </p:nvSpPr>
        <p:spPr>
          <a:xfrm>
            <a:off x="13985437" y="7316271"/>
            <a:ext cx="3425072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7208" y="21600"/>
                </a:lnTo>
                <a:lnTo>
                  <a:pt x="14403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4392" y="0"/>
                </a:lnTo>
                <a:lnTo>
                  <a:pt x="14392" y="10800"/>
                </a:lnTo>
                <a:lnTo>
                  <a:pt x="7208" y="10800"/>
                </a:lnTo>
                <a:lnTo>
                  <a:pt x="7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3" name="正方形"/>
          <p:cNvSpPr/>
          <p:nvPr/>
        </p:nvSpPr>
        <p:spPr>
          <a:xfrm>
            <a:off x="17419893" y="845921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4" name="8"/>
          <p:cNvSpPr txBox="1"/>
          <p:nvPr/>
        </p:nvSpPr>
        <p:spPr>
          <a:xfrm>
            <a:off x="14389519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325" name="9"/>
          <p:cNvSpPr txBox="1"/>
          <p:nvPr/>
        </p:nvSpPr>
        <p:spPr>
          <a:xfrm>
            <a:off x="15531406" y="9608823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326" name="10"/>
          <p:cNvSpPr txBox="1"/>
          <p:nvPr/>
        </p:nvSpPr>
        <p:spPr>
          <a:xfrm>
            <a:off x="16574437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327" name="11"/>
          <p:cNvSpPr txBox="1"/>
          <p:nvPr/>
        </p:nvSpPr>
        <p:spPr>
          <a:xfrm>
            <a:off x="17716323" y="960882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sp>
        <p:nvSpPr>
          <p:cNvPr id="4328" name="找凹槽"/>
          <p:cNvSpPr txBox="1"/>
          <p:nvPr/>
        </p:nvSpPr>
        <p:spPr>
          <a:xfrm>
            <a:off x="15096862" y="5885105"/>
            <a:ext cx="11705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找凹槽</a:t>
            </a:r>
          </a:p>
        </p:txBody>
      </p:sp>
      <p:sp>
        <p:nvSpPr>
          <p:cNvPr id="4329" name="0"/>
          <p:cNvSpPr txBox="1"/>
          <p:nvPr/>
        </p:nvSpPr>
        <p:spPr>
          <a:xfrm>
            <a:off x="5254420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30" name="1"/>
          <p:cNvSpPr txBox="1"/>
          <p:nvPr/>
        </p:nvSpPr>
        <p:spPr>
          <a:xfrm>
            <a:off x="6396307" y="789055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1" name="0"/>
          <p:cNvSpPr txBox="1"/>
          <p:nvPr/>
        </p:nvSpPr>
        <p:spPr>
          <a:xfrm>
            <a:off x="7538195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32" name="1"/>
          <p:cNvSpPr txBox="1"/>
          <p:nvPr/>
        </p:nvSpPr>
        <p:spPr>
          <a:xfrm>
            <a:off x="9821970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3" name="1"/>
          <p:cNvSpPr txBox="1"/>
          <p:nvPr/>
        </p:nvSpPr>
        <p:spPr>
          <a:xfrm>
            <a:off x="12154854" y="789055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4" name="1"/>
          <p:cNvSpPr txBox="1"/>
          <p:nvPr/>
        </p:nvSpPr>
        <p:spPr>
          <a:xfrm>
            <a:off x="15468346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5" name="1"/>
          <p:cNvSpPr txBox="1"/>
          <p:nvPr/>
        </p:nvSpPr>
        <p:spPr>
          <a:xfrm>
            <a:off x="17840645" y="789055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6" name="2"/>
          <p:cNvSpPr txBox="1"/>
          <p:nvPr/>
        </p:nvSpPr>
        <p:spPr>
          <a:xfrm>
            <a:off x="8704637" y="6773266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37" name="2"/>
          <p:cNvSpPr txBox="1"/>
          <p:nvPr/>
        </p:nvSpPr>
        <p:spPr>
          <a:xfrm>
            <a:off x="14377285" y="6733942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38" name="2"/>
          <p:cNvSpPr txBox="1"/>
          <p:nvPr/>
        </p:nvSpPr>
        <p:spPr>
          <a:xfrm>
            <a:off x="16708833" y="6773266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39" name="3"/>
          <p:cNvSpPr txBox="1"/>
          <p:nvPr/>
        </p:nvSpPr>
        <p:spPr>
          <a:xfrm>
            <a:off x="13247630" y="5587615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40" name="0"/>
          <p:cNvSpPr txBox="1"/>
          <p:nvPr/>
        </p:nvSpPr>
        <p:spPr>
          <a:xfrm>
            <a:off x="10985814" y="9027674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41" name="找出这样性质的数：它既小于左边，又小于右边"/>
          <p:cNvSpPr txBox="1"/>
          <p:nvPr/>
        </p:nvSpPr>
        <p:spPr>
          <a:xfrm>
            <a:off x="8519911" y="11151128"/>
            <a:ext cx="75713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找出这样性质的数：它既小于左边，又小于右边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28" grpId="2"/>
      <p:bldP build="whole" bldLvl="1" animBg="1" rev="0" advAuto="0" spid="4341" grpId="3"/>
      <p:bldP build="whole" bldLvl="1" animBg="1" rev="0" advAuto="0" spid="43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31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2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34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35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36" name="4"/>
          <p:cNvSpPr/>
          <p:nvPr/>
        </p:nvSpPr>
        <p:spPr>
          <a:xfrm>
            <a:off x="9829800" y="8673146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37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38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9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40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41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42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344" name="3"/>
          <p:cNvSpPr txBox="1"/>
          <p:nvPr/>
        </p:nvSpPr>
        <p:spPr>
          <a:xfrm>
            <a:off x="13417395" y="5551949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347" name="成组"/>
          <p:cNvGrpSpPr/>
          <p:nvPr/>
        </p:nvGrpSpPr>
        <p:grpSpPr>
          <a:xfrm rot="5400000">
            <a:off x="9731046" y="479752"/>
            <a:ext cx="4307342" cy="7328561"/>
            <a:chOff x="0" y="0"/>
            <a:chExt cx="4307341" cy="7328560"/>
          </a:xfrm>
        </p:grpSpPr>
        <p:sp>
          <p:nvSpPr>
            <p:cNvPr id="434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4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48" name="栈底"/>
          <p:cNvSpPr txBox="1"/>
          <p:nvPr/>
        </p:nvSpPr>
        <p:spPr>
          <a:xfrm>
            <a:off x="8137087" y="6558458"/>
            <a:ext cx="814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349" name="栈顶"/>
          <p:cNvSpPr txBox="1"/>
          <p:nvPr/>
        </p:nvSpPr>
        <p:spPr>
          <a:xfrm>
            <a:off x="14810562" y="6603651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350" name="单…"/>
          <p:cNvSpPr txBox="1"/>
          <p:nvPr/>
        </p:nvSpPr>
        <p:spPr>
          <a:xfrm>
            <a:off x="7523375" y="282849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351" name="3"/>
          <p:cNvSpPr/>
          <p:nvPr/>
        </p:nvSpPr>
        <p:spPr>
          <a:xfrm>
            <a:off x="8230877" y="3352384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52" name="1"/>
          <p:cNvSpPr/>
          <p:nvPr/>
        </p:nvSpPr>
        <p:spPr>
          <a:xfrm>
            <a:off x="16226701" y="4957791"/>
            <a:ext cx="1143001" cy="1141403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53" name="添加的元素"/>
          <p:cNvSpPr txBox="1"/>
          <p:nvPr/>
        </p:nvSpPr>
        <p:spPr>
          <a:xfrm>
            <a:off x="16047809" y="3055265"/>
            <a:ext cx="1500784" cy="472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200"/>
            </a:lvl1pPr>
          </a:lstStyle>
          <a:p>
            <a:pPr/>
            <a:r>
              <a:t>添加的元素</a:t>
            </a:r>
          </a:p>
        </p:txBody>
      </p:sp>
      <p:sp>
        <p:nvSpPr>
          <p:cNvPr id="4354" name="3"/>
          <p:cNvSpPr txBox="1"/>
          <p:nvPr/>
        </p:nvSpPr>
        <p:spPr>
          <a:xfrm>
            <a:off x="13409774" y="1194421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357" name="成组"/>
          <p:cNvGrpSpPr/>
          <p:nvPr/>
        </p:nvGrpSpPr>
        <p:grpSpPr>
          <a:xfrm rot="5400000">
            <a:off x="9723426" y="6872016"/>
            <a:ext cx="4307343" cy="7328561"/>
            <a:chOff x="0" y="0"/>
            <a:chExt cx="4307341" cy="7328560"/>
          </a:xfrm>
        </p:grpSpPr>
        <p:sp>
          <p:nvSpPr>
            <p:cNvPr id="435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5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58" name="栈底"/>
          <p:cNvSpPr txBox="1"/>
          <p:nvPr/>
        </p:nvSpPr>
        <p:spPr>
          <a:xfrm>
            <a:off x="8129467" y="12950722"/>
            <a:ext cx="814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359" name="栈顶"/>
          <p:cNvSpPr txBox="1"/>
          <p:nvPr/>
        </p:nvSpPr>
        <p:spPr>
          <a:xfrm>
            <a:off x="14802944" y="12995915"/>
            <a:ext cx="814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360" name="单…"/>
          <p:cNvSpPr txBox="1"/>
          <p:nvPr/>
        </p:nvSpPr>
        <p:spPr>
          <a:xfrm>
            <a:off x="7515755" y="9220755"/>
            <a:ext cx="459384" cy="2631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361" name="3"/>
          <p:cNvSpPr/>
          <p:nvPr/>
        </p:nvSpPr>
        <p:spPr>
          <a:xfrm>
            <a:off x="8223256" y="9744647"/>
            <a:ext cx="1143001" cy="295255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62" name="1"/>
          <p:cNvSpPr/>
          <p:nvPr/>
        </p:nvSpPr>
        <p:spPr>
          <a:xfrm>
            <a:off x="9312547" y="11556579"/>
            <a:ext cx="1143001" cy="1141403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63" name="洼地，有形成积水的可能性"/>
          <p:cNvSpPr txBox="1"/>
          <p:nvPr/>
        </p:nvSpPr>
        <p:spPr>
          <a:xfrm>
            <a:off x="9699226" y="10514254"/>
            <a:ext cx="4370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洼地，有形成积水的可能性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366" name="3"/>
          <p:cNvSpPr txBox="1"/>
          <p:nvPr/>
        </p:nvSpPr>
        <p:spPr>
          <a:xfrm>
            <a:off x="13165935" y="6404128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369" name="成组"/>
          <p:cNvGrpSpPr/>
          <p:nvPr/>
        </p:nvGrpSpPr>
        <p:grpSpPr>
          <a:xfrm rot="5400000">
            <a:off x="9479586" y="1331931"/>
            <a:ext cx="4307342" cy="7328561"/>
            <a:chOff x="0" y="0"/>
            <a:chExt cx="4307341" cy="7328560"/>
          </a:xfrm>
        </p:grpSpPr>
        <p:sp>
          <p:nvSpPr>
            <p:cNvPr id="4367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68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70" name="栈底"/>
          <p:cNvSpPr txBox="1"/>
          <p:nvPr/>
        </p:nvSpPr>
        <p:spPr>
          <a:xfrm>
            <a:off x="7885627" y="7410637"/>
            <a:ext cx="814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371" name="栈顶"/>
          <p:cNvSpPr txBox="1"/>
          <p:nvPr/>
        </p:nvSpPr>
        <p:spPr>
          <a:xfrm>
            <a:off x="14559103" y="7455830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372" name="单…"/>
          <p:cNvSpPr txBox="1"/>
          <p:nvPr/>
        </p:nvSpPr>
        <p:spPr>
          <a:xfrm>
            <a:off x="7271915" y="3680670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373" name="3"/>
          <p:cNvSpPr/>
          <p:nvPr/>
        </p:nvSpPr>
        <p:spPr>
          <a:xfrm>
            <a:off x="7979417" y="4204563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74" name="1"/>
          <p:cNvSpPr/>
          <p:nvPr/>
        </p:nvSpPr>
        <p:spPr>
          <a:xfrm>
            <a:off x="9068706" y="6016494"/>
            <a:ext cx="1143001" cy="1141403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75" name="洼地，有形成积水的可能性"/>
          <p:cNvSpPr txBox="1"/>
          <p:nvPr/>
        </p:nvSpPr>
        <p:spPr>
          <a:xfrm>
            <a:off x="9455386" y="4974169"/>
            <a:ext cx="4370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洼地，有形成积水的可能性</a:t>
            </a:r>
          </a:p>
        </p:txBody>
      </p:sp>
      <p:sp>
        <p:nvSpPr>
          <p:cNvPr id="4376" name="3"/>
          <p:cNvSpPr/>
          <p:nvPr/>
        </p:nvSpPr>
        <p:spPr>
          <a:xfrm>
            <a:off x="16216636" y="4204563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77" name="添加的元素"/>
          <p:cNvSpPr txBox="1"/>
          <p:nvPr/>
        </p:nvSpPr>
        <p:spPr>
          <a:xfrm>
            <a:off x="16037745" y="3359954"/>
            <a:ext cx="1500783" cy="472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200"/>
            </a:lvl1pPr>
          </a:lstStyle>
          <a:p>
            <a:pPr/>
            <a:r>
              <a:t>添加的元素</a:t>
            </a:r>
          </a:p>
        </p:txBody>
      </p:sp>
      <p:sp>
        <p:nvSpPr>
          <p:cNvPr id="4378" name="3"/>
          <p:cNvSpPr txBox="1"/>
          <p:nvPr/>
        </p:nvSpPr>
        <p:spPr>
          <a:xfrm>
            <a:off x="13158315" y="11922447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381" name="成组"/>
          <p:cNvGrpSpPr/>
          <p:nvPr/>
        </p:nvGrpSpPr>
        <p:grpSpPr>
          <a:xfrm rot="5400000">
            <a:off x="9471966" y="6850251"/>
            <a:ext cx="4307342" cy="7328562"/>
            <a:chOff x="0" y="0"/>
            <a:chExt cx="4307341" cy="7328560"/>
          </a:xfrm>
        </p:grpSpPr>
        <p:sp>
          <p:nvSpPr>
            <p:cNvPr id="437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8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82" name="栈底"/>
          <p:cNvSpPr txBox="1"/>
          <p:nvPr/>
        </p:nvSpPr>
        <p:spPr>
          <a:xfrm>
            <a:off x="7878007" y="12928958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383" name="栈顶"/>
          <p:cNvSpPr txBox="1"/>
          <p:nvPr/>
        </p:nvSpPr>
        <p:spPr>
          <a:xfrm>
            <a:off x="14551483" y="12974150"/>
            <a:ext cx="814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384" name="单…"/>
          <p:cNvSpPr txBox="1"/>
          <p:nvPr/>
        </p:nvSpPr>
        <p:spPr>
          <a:xfrm>
            <a:off x="7264296" y="9198990"/>
            <a:ext cx="459383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385" name="3"/>
          <p:cNvSpPr/>
          <p:nvPr/>
        </p:nvSpPr>
        <p:spPr>
          <a:xfrm>
            <a:off x="7971797" y="9722883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86" name="1"/>
          <p:cNvSpPr/>
          <p:nvPr/>
        </p:nvSpPr>
        <p:spPr>
          <a:xfrm>
            <a:off x="9061087" y="11534814"/>
            <a:ext cx="1143001" cy="1141403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7" name="3"/>
          <p:cNvSpPr/>
          <p:nvPr/>
        </p:nvSpPr>
        <p:spPr>
          <a:xfrm>
            <a:off x="10173976" y="9722883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88" name="矩形"/>
          <p:cNvSpPr/>
          <p:nvPr/>
        </p:nvSpPr>
        <p:spPr>
          <a:xfrm>
            <a:off x="9061087" y="9722098"/>
            <a:ext cx="1143001" cy="181388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391" name="3"/>
          <p:cNvSpPr txBox="1"/>
          <p:nvPr/>
        </p:nvSpPr>
        <p:spPr>
          <a:xfrm>
            <a:off x="13165935" y="6404128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394" name="成组"/>
          <p:cNvGrpSpPr/>
          <p:nvPr/>
        </p:nvGrpSpPr>
        <p:grpSpPr>
          <a:xfrm rot="5400000">
            <a:off x="9479586" y="1331931"/>
            <a:ext cx="4307342" cy="7328561"/>
            <a:chOff x="0" y="0"/>
            <a:chExt cx="4307341" cy="7328560"/>
          </a:xfrm>
        </p:grpSpPr>
        <p:sp>
          <p:nvSpPr>
            <p:cNvPr id="439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9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95" name="栈底"/>
          <p:cNvSpPr txBox="1"/>
          <p:nvPr/>
        </p:nvSpPr>
        <p:spPr>
          <a:xfrm>
            <a:off x="7885627" y="7410637"/>
            <a:ext cx="814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396" name="栈顶"/>
          <p:cNvSpPr txBox="1"/>
          <p:nvPr/>
        </p:nvSpPr>
        <p:spPr>
          <a:xfrm>
            <a:off x="14559103" y="7455830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397" name="单…"/>
          <p:cNvSpPr txBox="1"/>
          <p:nvPr/>
        </p:nvSpPr>
        <p:spPr>
          <a:xfrm>
            <a:off x="7271915" y="3680670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398" name="3"/>
          <p:cNvSpPr/>
          <p:nvPr/>
        </p:nvSpPr>
        <p:spPr>
          <a:xfrm>
            <a:off x="7979417" y="4204563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99" name="1"/>
          <p:cNvSpPr/>
          <p:nvPr/>
        </p:nvSpPr>
        <p:spPr>
          <a:xfrm>
            <a:off x="9068706" y="6016494"/>
            <a:ext cx="1143001" cy="1141403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00" name="洼地，有形成积水的可能性"/>
          <p:cNvSpPr txBox="1"/>
          <p:nvPr/>
        </p:nvSpPr>
        <p:spPr>
          <a:xfrm>
            <a:off x="9455386" y="4974169"/>
            <a:ext cx="4370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洼地，有形成积水的可能性</a:t>
            </a:r>
          </a:p>
        </p:txBody>
      </p:sp>
      <p:sp>
        <p:nvSpPr>
          <p:cNvPr id="4401" name="添加的元素"/>
          <p:cNvSpPr txBox="1"/>
          <p:nvPr/>
        </p:nvSpPr>
        <p:spPr>
          <a:xfrm>
            <a:off x="16037745" y="3359954"/>
            <a:ext cx="1500783" cy="472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2200"/>
            </a:lvl1pPr>
          </a:lstStyle>
          <a:p>
            <a:pPr/>
            <a:r>
              <a:t>添加的元素</a:t>
            </a:r>
          </a:p>
        </p:txBody>
      </p:sp>
      <p:sp>
        <p:nvSpPr>
          <p:cNvPr id="4402" name="3"/>
          <p:cNvSpPr txBox="1"/>
          <p:nvPr/>
        </p:nvSpPr>
        <p:spPr>
          <a:xfrm>
            <a:off x="13158315" y="11922447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405" name="成组"/>
          <p:cNvGrpSpPr/>
          <p:nvPr/>
        </p:nvGrpSpPr>
        <p:grpSpPr>
          <a:xfrm rot="5400000">
            <a:off x="9471966" y="6850251"/>
            <a:ext cx="4307342" cy="7328562"/>
            <a:chOff x="0" y="0"/>
            <a:chExt cx="4307341" cy="7328560"/>
          </a:xfrm>
        </p:grpSpPr>
        <p:sp>
          <p:nvSpPr>
            <p:cNvPr id="4403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04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406" name="栈底"/>
          <p:cNvSpPr txBox="1"/>
          <p:nvPr/>
        </p:nvSpPr>
        <p:spPr>
          <a:xfrm>
            <a:off x="7878007" y="12928958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407" name="栈顶"/>
          <p:cNvSpPr txBox="1"/>
          <p:nvPr/>
        </p:nvSpPr>
        <p:spPr>
          <a:xfrm>
            <a:off x="14551483" y="12974150"/>
            <a:ext cx="8149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408" name="单…"/>
          <p:cNvSpPr txBox="1"/>
          <p:nvPr/>
        </p:nvSpPr>
        <p:spPr>
          <a:xfrm>
            <a:off x="7264296" y="9198990"/>
            <a:ext cx="459383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409" name="3"/>
          <p:cNvSpPr/>
          <p:nvPr/>
        </p:nvSpPr>
        <p:spPr>
          <a:xfrm>
            <a:off x="7971797" y="9722883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10" name="1"/>
          <p:cNvSpPr/>
          <p:nvPr/>
        </p:nvSpPr>
        <p:spPr>
          <a:xfrm>
            <a:off x="9061087" y="11534814"/>
            <a:ext cx="1143001" cy="1141403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11" name="3"/>
          <p:cNvSpPr/>
          <p:nvPr/>
        </p:nvSpPr>
        <p:spPr>
          <a:xfrm>
            <a:off x="10173976" y="9722883"/>
            <a:ext cx="1143001" cy="295255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12" name="矩形"/>
          <p:cNvSpPr/>
          <p:nvPr/>
        </p:nvSpPr>
        <p:spPr>
          <a:xfrm>
            <a:off x="9061087" y="9722098"/>
            <a:ext cx="1143001" cy="181388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3" name="2"/>
          <p:cNvSpPr/>
          <p:nvPr/>
        </p:nvSpPr>
        <p:spPr>
          <a:xfrm>
            <a:off x="10173976" y="5223337"/>
            <a:ext cx="1143001" cy="1890179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416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7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8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9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20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21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22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423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424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25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26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27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428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429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430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431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2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3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4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5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6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7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8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9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0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441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442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443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446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444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45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447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448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449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450" name="线条"/>
          <p:cNvSpPr/>
          <p:nvPr/>
        </p:nvSpPr>
        <p:spPr>
          <a:xfrm flipV="1">
            <a:off x="5405169" y="7154001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1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8" grpId="3"/>
      <p:bldP build="whole" bldLvl="1" animBg="1" rev="0" advAuto="0" spid="4447" grpId="4"/>
      <p:bldP build="whole" bldLvl="1" animBg="1" rev="0" advAuto="0" spid="4451" grpId="5"/>
      <p:bldP build="whole" bldLvl="1" animBg="1" rev="0" advAuto="0" spid="4446" grpId="1"/>
      <p:bldP build="whole" bldLvl="1" animBg="1" rev="0" advAuto="0" spid="4449" grpId="2"/>
      <p:bldP build="whole" bldLvl="1" animBg="1" rev="0" advAuto="0" spid="4450" grpId="6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45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5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5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6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46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46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6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6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6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46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46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46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46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47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48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48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48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48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8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48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48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48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488" name="线条"/>
          <p:cNvSpPr/>
          <p:nvPr/>
        </p:nvSpPr>
        <p:spPr>
          <a:xfrm flipV="1">
            <a:off x="5405169" y="7154001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9" name="正方形"/>
          <p:cNvSpPr/>
          <p:nvPr/>
        </p:nvSpPr>
        <p:spPr>
          <a:xfrm>
            <a:off x="4864912" y="5466635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0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89" grpId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49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9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9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9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50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50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50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50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50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50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50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50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50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51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51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52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52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52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2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52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52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52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527" name="线条"/>
          <p:cNvSpPr/>
          <p:nvPr/>
        </p:nvSpPr>
        <p:spPr>
          <a:xfrm flipV="1">
            <a:off x="5405169" y="7154001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8" name="正方形"/>
          <p:cNvSpPr/>
          <p:nvPr/>
        </p:nvSpPr>
        <p:spPr>
          <a:xfrm>
            <a:off x="11002847" y="11640867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9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1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532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3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4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5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536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537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538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539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540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541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542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543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544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545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546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547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8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9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0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1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2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3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4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5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6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557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55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559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562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560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61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563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564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565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566" name="线条"/>
          <p:cNvSpPr/>
          <p:nvPr/>
        </p:nvSpPr>
        <p:spPr>
          <a:xfrm flipV="1">
            <a:off x="5405169" y="7154001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7" name="正方形"/>
          <p:cNvSpPr/>
          <p:nvPr/>
        </p:nvSpPr>
        <p:spPr>
          <a:xfrm>
            <a:off x="3043948" y="11677598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8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571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2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3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4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575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576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577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578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579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580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581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582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583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584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585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586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7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8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9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0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1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2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3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4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5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596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597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598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601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59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0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602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603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604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605" name="线条"/>
          <p:cNvSpPr/>
          <p:nvPr/>
        </p:nvSpPr>
        <p:spPr>
          <a:xfrm flipV="1">
            <a:off x="6547056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6" name="正方形"/>
          <p:cNvSpPr/>
          <p:nvPr/>
        </p:nvSpPr>
        <p:spPr>
          <a:xfrm>
            <a:off x="6001855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7" name="正方形"/>
          <p:cNvSpPr/>
          <p:nvPr/>
        </p:nvSpPr>
        <p:spPr>
          <a:xfrm>
            <a:off x="3043948" y="11677598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8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611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2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3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4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615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616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617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618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619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620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621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622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623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624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625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626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7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8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9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0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1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2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3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4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5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636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637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638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641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63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4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642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643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644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645" name="线条"/>
          <p:cNvSpPr/>
          <p:nvPr/>
        </p:nvSpPr>
        <p:spPr>
          <a:xfrm flipV="1">
            <a:off x="6547056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6" name="正方形"/>
          <p:cNvSpPr/>
          <p:nvPr/>
        </p:nvSpPr>
        <p:spPr>
          <a:xfrm>
            <a:off x="11469384" y="11671752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7" name="正方形"/>
          <p:cNvSpPr/>
          <p:nvPr/>
        </p:nvSpPr>
        <p:spPr>
          <a:xfrm>
            <a:off x="3043948" y="11677598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8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47" grpId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651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2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3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4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655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656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657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658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659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660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661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662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663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664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665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666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7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8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9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0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1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2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3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4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5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676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677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678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681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67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8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682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683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684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685" name="线条"/>
          <p:cNvSpPr/>
          <p:nvPr/>
        </p:nvSpPr>
        <p:spPr>
          <a:xfrm flipV="1">
            <a:off x="6547056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6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44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5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47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48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49" name="4"/>
          <p:cNvSpPr/>
          <p:nvPr/>
        </p:nvSpPr>
        <p:spPr>
          <a:xfrm>
            <a:off x="9829800" y="8673146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50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51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2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53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54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55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9" grpId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69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69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69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69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69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69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69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70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70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70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70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70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70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71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71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71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72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71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1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72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72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72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724" name="线条"/>
          <p:cNvSpPr/>
          <p:nvPr/>
        </p:nvSpPr>
        <p:spPr>
          <a:xfrm flipV="1">
            <a:off x="7688943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25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26" name="正方形"/>
          <p:cNvSpPr/>
          <p:nvPr/>
        </p:nvSpPr>
        <p:spPr>
          <a:xfrm>
            <a:off x="7128873" y="5460920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2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6" grpId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73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73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73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73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73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73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73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74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74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74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74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74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74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75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75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75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76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75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5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76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76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76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764" name="线条"/>
          <p:cNvSpPr/>
          <p:nvPr/>
        </p:nvSpPr>
        <p:spPr>
          <a:xfrm flipV="1">
            <a:off x="7688943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65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66" name="正方形"/>
          <p:cNvSpPr/>
          <p:nvPr/>
        </p:nvSpPr>
        <p:spPr>
          <a:xfrm>
            <a:off x="10912940" y="1167007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6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77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77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77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77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77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77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77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78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78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78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78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78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78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79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79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79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80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79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9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80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80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80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804" name="线条"/>
          <p:cNvSpPr/>
          <p:nvPr/>
        </p:nvSpPr>
        <p:spPr>
          <a:xfrm flipV="1">
            <a:off x="7688943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5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6" name="正方形"/>
          <p:cNvSpPr/>
          <p:nvPr/>
        </p:nvSpPr>
        <p:spPr>
          <a:xfrm>
            <a:off x="4182557" y="11675795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81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1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1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1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81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81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81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81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81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81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82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82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82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82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82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82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3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3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3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3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3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83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83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83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84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83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3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84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84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84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844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45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46" name="正方形"/>
          <p:cNvSpPr/>
          <p:nvPr/>
        </p:nvSpPr>
        <p:spPr>
          <a:xfrm>
            <a:off x="4182557" y="11675795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47" name="矩形"/>
          <p:cNvSpPr/>
          <p:nvPr/>
        </p:nvSpPr>
        <p:spPr>
          <a:xfrm>
            <a:off x="8292586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48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851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2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3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4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855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856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857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858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859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860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861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862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863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864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865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866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67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68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69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0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1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2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3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4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5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876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877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878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881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87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8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882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883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884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885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6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7" name="正方形"/>
          <p:cNvSpPr/>
          <p:nvPr/>
        </p:nvSpPr>
        <p:spPr>
          <a:xfrm>
            <a:off x="4182557" y="11675795"/>
            <a:ext cx="1143001" cy="11430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8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9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892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3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4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5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896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897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898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899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900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901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902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903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904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905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906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907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08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09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0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1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2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3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4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5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6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917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91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919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922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920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21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923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924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925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926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7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8" name="正方形"/>
          <p:cNvSpPr/>
          <p:nvPr/>
        </p:nvSpPr>
        <p:spPr>
          <a:xfrm>
            <a:off x="4182557" y="11675795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9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0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1" name="正方形"/>
          <p:cNvSpPr/>
          <p:nvPr/>
        </p:nvSpPr>
        <p:spPr>
          <a:xfrm>
            <a:off x="4182557" y="11675795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2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3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936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7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8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9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940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941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942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943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944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945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946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947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948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949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950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951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2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3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4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5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6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7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8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9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60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4961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4962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4963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4966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4964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65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967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4968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4969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4970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1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2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3" name="正方形"/>
          <p:cNvSpPr/>
          <p:nvPr/>
        </p:nvSpPr>
        <p:spPr>
          <a:xfrm>
            <a:off x="16250298" y="9795133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4" name="正方形"/>
          <p:cNvSpPr/>
          <p:nvPr/>
        </p:nvSpPr>
        <p:spPr>
          <a:xfrm>
            <a:off x="17394623" y="9789417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5" name="矩形"/>
          <p:cNvSpPr/>
          <p:nvPr/>
        </p:nvSpPr>
        <p:spPr>
          <a:xfrm>
            <a:off x="18538558" y="8658848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6" name="1"/>
          <p:cNvSpPr txBox="1"/>
          <p:nvPr/>
        </p:nvSpPr>
        <p:spPr>
          <a:xfrm>
            <a:off x="16673294" y="906203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77" name="0"/>
          <p:cNvSpPr txBox="1"/>
          <p:nvPr/>
        </p:nvSpPr>
        <p:spPr>
          <a:xfrm>
            <a:off x="17829216" y="10413178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78" name="2"/>
          <p:cNvSpPr txBox="1"/>
          <p:nvPr/>
        </p:nvSpPr>
        <p:spPr>
          <a:xfrm>
            <a:off x="18959310" y="809912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79" name="栈顶的之前的元素、栈顶、要入栈的三个元素组成凹槽"/>
          <p:cNvSpPr txBox="1"/>
          <p:nvPr/>
        </p:nvSpPr>
        <p:spPr>
          <a:xfrm>
            <a:off x="13232508" y="7385910"/>
            <a:ext cx="86381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栈顶的之前的元素、栈顶、要入栈的三个元素组成凹槽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76" grpId="2"/>
      <p:bldP build="whole" bldLvl="1" animBg="1" rev="0" advAuto="0" spid="4977" grpId="3"/>
      <p:bldP build="whole" bldLvl="1" animBg="1" rev="0" advAuto="0" spid="4978" grpId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1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4982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3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4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5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986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987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988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989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990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991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992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993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994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995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4996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4997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8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9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0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1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2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3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4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5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6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007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00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009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012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010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11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013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014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015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016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7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8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9" name="正方形"/>
          <p:cNvSpPr/>
          <p:nvPr/>
        </p:nvSpPr>
        <p:spPr>
          <a:xfrm>
            <a:off x="16250298" y="9795133"/>
            <a:ext cx="1143001" cy="114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0" name="正方形"/>
          <p:cNvSpPr/>
          <p:nvPr/>
        </p:nvSpPr>
        <p:spPr>
          <a:xfrm>
            <a:off x="17394623" y="9789417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1" name="矩形"/>
          <p:cNvSpPr/>
          <p:nvPr/>
        </p:nvSpPr>
        <p:spPr>
          <a:xfrm>
            <a:off x="18538558" y="8658848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2" name="1"/>
          <p:cNvSpPr txBox="1"/>
          <p:nvPr/>
        </p:nvSpPr>
        <p:spPr>
          <a:xfrm>
            <a:off x="16673294" y="906203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23" name="0"/>
          <p:cNvSpPr txBox="1"/>
          <p:nvPr/>
        </p:nvSpPr>
        <p:spPr>
          <a:xfrm>
            <a:off x="17829216" y="10413178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24" name="2"/>
          <p:cNvSpPr txBox="1"/>
          <p:nvPr/>
        </p:nvSpPr>
        <p:spPr>
          <a:xfrm>
            <a:off x="18959310" y="809912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25" name="正方形"/>
          <p:cNvSpPr/>
          <p:nvPr/>
        </p:nvSpPr>
        <p:spPr>
          <a:xfrm>
            <a:off x="18538558" y="9789417"/>
            <a:ext cx="1143001" cy="114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6" name="高…"/>
          <p:cNvSpPr txBox="1"/>
          <p:nvPr/>
        </p:nvSpPr>
        <p:spPr>
          <a:xfrm>
            <a:off x="15468241" y="9602349"/>
            <a:ext cx="459384" cy="1528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高</a:t>
            </a:r>
          </a:p>
          <a:p>
            <a:pPr/>
            <a:r>
              <a:t>是</a:t>
            </a:r>
          </a:p>
          <a:p>
            <a:pPr/>
            <a:r>
              <a:t>1</a:t>
            </a:r>
          </a:p>
        </p:txBody>
      </p:sp>
      <p:sp>
        <p:nvSpPr>
          <p:cNvPr id="5027" name="1"/>
          <p:cNvSpPr txBox="1"/>
          <p:nvPr/>
        </p:nvSpPr>
        <p:spPr>
          <a:xfrm>
            <a:off x="6404302" y="6613146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028" name="2"/>
          <p:cNvSpPr txBox="1"/>
          <p:nvPr/>
        </p:nvSpPr>
        <p:spPr>
          <a:xfrm>
            <a:off x="7546189" y="6613146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029" name="3"/>
          <p:cNvSpPr txBox="1"/>
          <p:nvPr/>
        </p:nvSpPr>
        <p:spPr>
          <a:xfrm>
            <a:off x="8688076" y="6613146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030" name="栈顶的之前的元素、栈顶、要入栈的三个元素组成凹槽"/>
          <p:cNvSpPr txBox="1"/>
          <p:nvPr/>
        </p:nvSpPr>
        <p:spPr>
          <a:xfrm>
            <a:off x="13232508" y="7385910"/>
            <a:ext cx="86381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栈顶的之前的元素、栈顶、要入栈的三个元素组成凹槽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25" grpId="1"/>
      <p:bldP build="whole" bldLvl="1" animBg="1" rev="0" advAuto="0" spid="5026" grpId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03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3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3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3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03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03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03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04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04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04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04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04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04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04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04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04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4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05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05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06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06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06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6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06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06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06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067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68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69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70" name="正方形"/>
          <p:cNvSpPr/>
          <p:nvPr/>
        </p:nvSpPr>
        <p:spPr>
          <a:xfrm>
            <a:off x="16250298" y="9795133"/>
            <a:ext cx="1143001" cy="114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71" name="正方形"/>
          <p:cNvSpPr/>
          <p:nvPr/>
        </p:nvSpPr>
        <p:spPr>
          <a:xfrm>
            <a:off x="17394623" y="9789417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72" name="矩形"/>
          <p:cNvSpPr/>
          <p:nvPr/>
        </p:nvSpPr>
        <p:spPr>
          <a:xfrm>
            <a:off x="18538558" y="8658848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73" name="1"/>
          <p:cNvSpPr txBox="1"/>
          <p:nvPr/>
        </p:nvSpPr>
        <p:spPr>
          <a:xfrm>
            <a:off x="16673294" y="9062030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74" name="0"/>
          <p:cNvSpPr txBox="1"/>
          <p:nvPr/>
        </p:nvSpPr>
        <p:spPr>
          <a:xfrm>
            <a:off x="17829216" y="10413178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75" name="2"/>
          <p:cNvSpPr txBox="1"/>
          <p:nvPr/>
        </p:nvSpPr>
        <p:spPr>
          <a:xfrm>
            <a:off x="18959310" y="8099120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76" name="正方形"/>
          <p:cNvSpPr/>
          <p:nvPr/>
        </p:nvSpPr>
        <p:spPr>
          <a:xfrm>
            <a:off x="18538558" y="9789417"/>
            <a:ext cx="1143001" cy="114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77" name="高…"/>
          <p:cNvSpPr txBox="1"/>
          <p:nvPr/>
        </p:nvSpPr>
        <p:spPr>
          <a:xfrm>
            <a:off x="15468241" y="9602349"/>
            <a:ext cx="459384" cy="1528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高</a:t>
            </a:r>
          </a:p>
          <a:p>
            <a:pPr/>
            <a:r>
              <a:t>是</a:t>
            </a:r>
          </a:p>
          <a:p>
            <a:pPr/>
            <a:r>
              <a:t>1</a:t>
            </a:r>
          </a:p>
        </p:txBody>
      </p:sp>
      <p:sp>
        <p:nvSpPr>
          <p:cNvPr id="5078" name="1"/>
          <p:cNvSpPr txBox="1"/>
          <p:nvPr/>
        </p:nvSpPr>
        <p:spPr>
          <a:xfrm>
            <a:off x="16673294" y="110866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079" name="2"/>
          <p:cNvSpPr txBox="1"/>
          <p:nvPr/>
        </p:nvSpPr>
        <p:spPr>
          <a:xfrm>
            <a:off x="17815179" y="110866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080" name="3"/>
          <p:cNvSpPr txBox="1"/>
          <p:nvPr/>
        </p:nvSpPr>
        <p:spPr>
          <a:xfrm>
            <a:off x="18957068" y="110866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081" name="宽：3 - 1 - 1  = 1"/>
          <p:cNvSpPr txBox="1"/>
          <p:nvPr/>
        </p:nvSpPr>
        <p:spPr>
          <a:xfrm>
            <a:off x="16579637" y="11927751"/>
            <a:ext cx="2800655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宽：3 - 1 - 1  = 1</a:t>
            </a:r>
          </a:p>
        </p:txBody>
      </p:sp>
      <p:sp>
        <p:nvSpPr>
          <p:cNvPr id="5082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83" name="栈顶的之前的元素、栈顶、要入栈的三个元素组成凹槽"/>
          <p:cNvSpPr txBox="1"/>
          <p:nvPr/>
        </p:nvSpPr>
        <p:spPr>
          <a:xfrm>
            <a:off x="13232508" y="7385910"/>
            <a:ext cx="863818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栈顶的之前的元素、栈顶、要入栈的三个元素组成凹槽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82" grpId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5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086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7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8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9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090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091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092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093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094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095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096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097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098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099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100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101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2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3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4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5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6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7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8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9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0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111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112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113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116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114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15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117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118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119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120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1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2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3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24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57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8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60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61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62" name="5"/>
          <p:cNvSpPr/>
          <p:nvPr/>
        </p:nvSpPr>
        <p:spPr>
          <a:xfrm>
            <a:off x="9829800" y="825022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63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64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65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66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67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127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8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9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30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131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132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133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134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135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136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137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138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139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140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141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142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3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4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5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6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7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8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9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0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1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152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153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154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157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15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5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158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159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160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161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2" name="正方形"/>
          <p:cNvSpPr/>
          <p:nvPr/>
        </p:nvSpPr>
        <p:spPr>
          <a:xfrm>
            <a:off x="303823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3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4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65" name="正方形"/>
          <p:cNvSpPr/>
          <p:nvPr/>
        </p:nvSpPr>
        <p:spPr>
          <a:xfrm>
            <a:off x="3038233" y="11675591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6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17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17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17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17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17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17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17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18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18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18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18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18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18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19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19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19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20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19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9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20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20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20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204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5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6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07" name="正方形"/>
          <p:cNvSpPr/>
          <p:nvPr/>
        </p:nvSpPr>
        <p:spPr>
          <a:xfrm>
            <a:off x="14549417" y="12455150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8" name="矩形"/>
          <p:cNvSpPr/>
          <p:nvPr/>
        </p:nvSpPr>
        <p:spPr>
          <a:xfrm>
            <a:off x="15671891" y="11317662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9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1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212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3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4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5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216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217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218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219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220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221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222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223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224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225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226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227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8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9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0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1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2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3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4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5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6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237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23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239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242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240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41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243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244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245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246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47" name="矩形"/>
          <p:cNvSpPr/>
          <p:nvPr/>
        </p:nvSpPr>
        <p:spPr>
          <a:xfrm>
            <a:off x="11278096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48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49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1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252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53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54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55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256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257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258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259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260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261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262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263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264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265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266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267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68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69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0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1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2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3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4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5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6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277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27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279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282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280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81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283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284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285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286" name="线条"/>
          <p:cNvSpPr/>
          <p:nvPr/>
        </p:nvSpPr>
        <p:spPr>
          <a:xfrm flipV="1">
            <a:off x="8830830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87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88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89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1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292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3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4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5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296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297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298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299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300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301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302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303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304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305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306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307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08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09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0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1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2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3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4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5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6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317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31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319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322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320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21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323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324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325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326" name="线条"/>
          <p:cNvSpPr/>
          <p:nvPr/>
        </p:nvSpPr>
        <p:spPr>
          <a:xfrm flipV="1">
            <a:off x="9972717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27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28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29" name="正方形"/>
          <p:cNvSpPr/>
          <p:nvPr/>
        </p:nvSpPr>
        <p:spPr>
          <a:xfrm>
            <a:off x="940121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0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33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33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33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33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34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34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34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34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34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34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34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34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34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4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35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35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36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36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36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6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36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36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36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367" name="线条"/>
          <p:cNvSpPr/>
          <p:nvPr/>
        </p:nvSpPr>
        <p:spPr>
          <a:xfrm flipV="1">
            <a:off x="9972717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68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69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70" name="正方形"/>
          <p:cNvSpPr/>
          <p:nvPr/>
        </p:nvSpPr>
        <p:spPr>
          <a:xfrm>
            <a:off x="11049000" y="11680872"/>
            <a:ext cx="1143000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1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37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37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37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38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38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38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38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38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38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38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38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38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38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39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40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40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40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40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0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40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40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40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408" name="线条"/>
          <p:cNvSpPr/>
          <p:nvPr/>
        </p:nvSpPr>
        <p:spPr>
          <a:xfrm flipV="1">
            <a:off x="9972717" y="7219117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9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0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11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2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4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415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6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7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8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419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420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421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422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423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424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425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426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427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428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429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430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1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2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3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4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5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6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7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8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9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440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441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442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445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443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44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446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447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448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449" name="线条"/>
          <p:cNvSpPr/>
          <p:nvPr/>
        </p:nvSpPr>
        <p:spPr>
          <a:xfrm flipV="1">
            <a:off x="11114604" y="72906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0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1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52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3" name="正方形"/>
          <p:cNvSpPr/>
          <p:nvPr/>
        </p:nvSpPr>
        <p:spPr>
          <a:xfrm>
            <a:off x="10562917" y="5466635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4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3" grpId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6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457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8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9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60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461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462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463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464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465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466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467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468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469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470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471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472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3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4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5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6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7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8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9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80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81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482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483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484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487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48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8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488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489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490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491" name="线条"/>
          <p:cNvSpPr/>
          <p:nvPr/>
        </p:nvSpPr>
        <p:spPr>
          <a:xfrm flipV="1">
            <a:off x="11114604" y="72906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92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93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94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95" name="正方形"/>
          <p:cNvSpPr/>
          <p:nvPr/>
        </p:nvSpPr>
        <p:spPr>
          <a:xfrm>
            <a:off x="10756589" y="1167002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96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499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00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01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02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503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504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505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506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507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508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509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510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511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512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513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514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5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6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7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8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9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0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1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2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3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524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525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526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529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527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28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530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531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532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533" name="线条"/>
          <p:cNvSpPr/>
          <p:nvPr/>
        </p:nvSpPr>
        <p:spPr>
          <a:xfrm flipV="1">
            <a:off x="11114604" y="72906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4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5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36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7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8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成组"/>
          <p:cNvGrpSpPr/>
          <p:nvPr/>
        </p:nvGrpSpPr>
        <p:grpSpPr>
          <a:xfrm>
            <a:off x="9163774" y="3849521"/>
            <a:ext cx="3199687" cy="8212710"/>
            <a:chOff x="0" y="0"/>
            <a:chExt cx="3199685" cy="8212708"/>
          </a:xfrm>
        </p:grpSpPr>
        <p:sp>
          <p:nvSpPr>
            <p:cNvPr id="708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9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11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712" name="2"/>
          <p:cNvSpPr/>
          <p:nvPr/>
        </p:nvSpPr>
        <p:spPr>
          <a:xfrm>
            <a:off x="9811118" y="7092793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3" name="1"/>
          <p:cNvSpPr/>
          <p:nvPr/>
        </p:nvSpPr>
        <p:spPr>
          <a:xfrm>
            <a:off x="9811118" y="4722033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4" name="3"/>
          <p:cNvSpPr/>
          <p:nvPr/>
        </p:nvSpPr>
        <p:spPr>
          <a:xfrm>
            <a:off x="9811118" y="9463553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5" name="栈底"/>
          <p:cNvSpPr txBox="1"/>
          <p:nvPr/>
        </p:nvSpPr>
        <p:spPr>
          <a:xfrm>
            <a:off x="7492194" y="11229316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716" name="栈顶"/>
          <p:cNvSpPr txBox="1"/>
          <p:nvPr/>
        </p:nvSpPr>
        <p:spPr>
          <a:xfrm>
            <a:off x="7492194" y="4526263"/>
            <a:ext cx="1526184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717" name="单…"/>
          <p:cNvSpPr txBox="1"/>
          <p:nvPr/>
        </p:nvSpPr>
        <p:spPr>
          <a:xfrm>
            <a:off x="7908514" y="6354584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69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0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72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73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74" name="5"/>
          <p:cNvSpPr/>
          <p:nvPr/>
        </p:nvSpPr>
        <p:spPr>
          <a:xfrm>
            <a:off x="9829800" y="825022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75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76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77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78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79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541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2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3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4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545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546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547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548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549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550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551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552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553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554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555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556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7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8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9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0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1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2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3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4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5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566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567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568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571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56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7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572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573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574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575" name="线条"/>
          <p:cNvSpPr/>
          <p:nvPr/>
        </p:nvSpPr>
        <p:spPr>
          <a:xfrm flipV="1">
            <a:off x="12278141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76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77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78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79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0" name="正方形"/>
          <p:cNvSpPr/>
          <p:nvPr/>
        </p:nvSpPr>
        <p:spPr>
          <a:xfrm>
            <a:off x="11713404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1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58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58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58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59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59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59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59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59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59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59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59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59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59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60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61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61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61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61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1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61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61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61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618" name="线条"/>
          <p:cNvSpPr/>
          <p:nvPr/>
        </p:nvSpPr>
        <p:spPr>
          <a:xfrm flipV="1">
            <a:off x="12278141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19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0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21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2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3" name="正方形"/>
          <p:cNvSpPr/>
          <p:nvPr/>
        </p:nvSpPr>
        <p:spPr>
          <a:xfrm>
            <a:off x="10942238" y="1167002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4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627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8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9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30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631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632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633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634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635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636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637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638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639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640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641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642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3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4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5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6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7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8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9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50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51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652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653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654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657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65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5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658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659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660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661" name="线条"/>
          <p:cNvSpPr/>
          <p:nvPr/>
        </p:nvSpPr>
        <p:spPr>
          <a:xfrm flipV="1">
            <a:off x="12278141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2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3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64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5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6" name="正方形"/>
          <p:cNvSpPr/>
          <p:nvPr/>
        </p:nvSpPr>
        <p:spPr>
          <a:xfrm>
            <a:off x="10942238" y="1167002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7" name="正方形"/>
          <p:cNvSpPr/>
          <p:nvPr/>
        </p:nvSpPr>
        <p:spPr>
          <a:xfrm>
            <a:off x="4184536" y="1166987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8" name="正方形"/>
          <p:cNvSpPr/>
          <p:nvPr/>
        </p:nvSpPr>
        <p:spPr>
          <a:xfrm>
            <a:off x="5323703" y="11669876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9" name="正方形"/>
          <p:cNvSpPr/>
          <p:nvPr/>
        </p:nvSpPr>
        <p:spPr>
          <a:xfrm>
            <a:off x="10942238" y="1166982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70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67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7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7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7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67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67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67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68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68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68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68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68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68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68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68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68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8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69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69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70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70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70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0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70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70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70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707" name="线条"/>
          <p:cNvSpPr/>
          <p:nvPr/>
        </p:nvSpPr>
        <p:spPr>
          <a:xfrm flipV="1">
            <a:off x="12278141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08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09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10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1" name="正方形"/>
          <p:cNvSpPr/>
          <p:nvPr/>
        </p:nvSpPr>
        <p:spPr>
          <a:xfrm>
            <a:off x="10942238" y="1167002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2" name="正方形"/>
          <p:cNvSpPr/>
          <p:nvPr/>
        </p:nvSpPr>
        <p:spPr>
          <a:xfrm>
            <a:off x="14277606" y="1167007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3" name="正方形"/>
          <p:cNvSpPr/>
          <p:nvPr/>
        </p:nvSpPr>
        <p:spPr>
          <a:xfrm>
            <a:off x="1542150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4" name="正方形"/>
          <p:cNvSpPr/>
          <p:nvPr/>
        </p:nvSpPr>
        <p:spPr>
          <a:xfrm>
            <a:off x="4184536" y="1166987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5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7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718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9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20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21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722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723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724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725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726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727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728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729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730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731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732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733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34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35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36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37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38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39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40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41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42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743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744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745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748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746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47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749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750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751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752" name="线条"/>
          <p:cNvSpPr/>
          <p:nvPr/>
        </p:nvSpPr>
        <p:spPr>
          <a:xfrm flipV="1">
            <a:off x="12278141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3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4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55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6" name="正方形"/>
          <p:cNvSpPr/>
          <p:nvPr/>
        </p:nvSpPr>
        <p:spPr>
          <a:xfrm>
            <a:off x="10942238" y="1167002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7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58" name="正方形"/>
          <p:cNvSpPr/>
          <p:nvPr/>
        </p:nvSpPr>
        <p:spPr>
          <a:xfrm>
            <a:off x="13125823" y="11669442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9" name="正方形"/>
          <p:cNvSpPr/>
          <p:nvPr/>
        </p:nvSpPr>
        <p:spPr>
          <a:xfrm>
            <a:off x="14277606" y="11670079"/>
            <a:ext cx="1143001" cy="1143001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0" name="正方形"/>
          <p:cNvSpPr/>
          <p:nvPr/>
        </p:nvSpPr>
        <p:spPr>
          <a:xfrm>
            <a:off x="1542150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1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57" grpId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76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76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76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77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77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77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77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77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77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77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77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77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77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78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79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79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79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79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9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79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79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79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798" name="线条"/>
          <p:cNvSpPr/>
          <p:nvPr/>
        </p:nvSpPr>
        <p:spPr>
          <a:xfrm flipV="1">
            <a:off x="12278141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99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00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01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02" name="正方形"/>
          <p:cNvSpPr/>
          <p:nvPr/>
        </p:nvSpPr>
        <p:spPr>
          <a:xfrm>
            <a:off x="10942238" y="1167002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03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04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807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08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09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10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811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812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813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814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815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816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817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818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819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820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821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822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3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4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5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6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7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8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9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30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31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832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833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834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837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83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3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838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839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840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841" name="线条"/>
          <p:cNvSpPr/>
          <p:nvPr/>
        </p:nvSpPr>
        <p:spPr>
          <a:xfrm flipV="1">
            <a:off x="12278141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42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43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44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45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46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4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85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5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5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5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85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85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85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85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85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85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86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86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86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86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86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86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6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6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6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6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7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7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7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7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7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87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87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87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88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87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7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88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88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88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884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85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86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87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88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89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90" name="矩形"/>
          <p:cNvSpPr/>
          <p:nvPr/>
        </p:nvSpPr>
        <p:spPr>
          <a:xfrm>
            <a:off x="12853500" y="3169204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91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89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9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9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9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89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89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90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90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90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90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90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90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90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90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90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90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91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92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92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92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92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2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92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92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92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928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29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30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31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32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33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34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35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7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938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39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40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41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942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943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944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945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946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947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948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949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950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951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952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5953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4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5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6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7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8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9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60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61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62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5963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5964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5965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5968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5966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67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969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5970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5971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5972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73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74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75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76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77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78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79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80" name="正方形"/>
          <p:cNvSpPr/>
          <p:nvPr/>
        </p:nvSpPr>
        <p:spPr>
          <a:xfrm>
            <a:off x="532370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81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82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81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2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84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85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86" name="5"/>
          <p:cNvSpPr/>
          <p:nvPr/>
        </p:nvSpPr>
        <p:spPr>
          <a:xfrm>
            <a:off x="9829800" y="825022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87" name="2"/>
          <p:cNvSpPr/>
          <p:nvPr/>
        </p:nvSpPr>
        <p:spPr>
          <a:xfrm>
            <a:off x="9829800" y="5905500"/>
            <a:ext cx="1905000" cy="1905000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8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9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990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991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5985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86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87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88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989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990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991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992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993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994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995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996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997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998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5999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000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1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2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3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4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5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6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7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8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9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010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011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012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015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013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14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016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017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018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019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0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21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2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23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4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5" name="正方形"/>
          <p:cNvSpPr/>
          <p:nvPr/>
        </p:nvSpPr>
        <p:spPr>
          <a:xfrm>
            <a:off x="16883853" y="11681510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6" name="矩形"/>
          <p:cNvSpPr/>
          <p:nvPr/>
        </p:nvSpPr>
        <p:spPr>
          <a:xfrm>
            <a:off x="1800815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7" name="正方形"/>
          <p:cNvSpPr/>
          <p:nvPr/>
        </p:nvSpPr>
        <p:spPr>
          <a:xfrm>
            <a:off x="4184536" y="11681510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03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03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03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03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03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3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03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04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04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04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04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04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04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4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4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4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4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05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05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05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06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05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5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06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06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06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064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65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66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67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68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69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0" name="正方形"/>
          <p:cNvSpPr/>
          <p:nvPr/>
        </p:nvSpPr>
        <p:spPr>
          <a:xfrm>
            <a:off x="16883853" y="11681510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1" name="矩形"/>
          <p:cNvSpPr/>
          <p:nvPr/>
        </p:nvSpPr>
        <p:spPr>
          <a:xfrm>
            <a:off x="1800815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2" name="正方形"/>
          <p:cNvSpPr/>
          <p:nvPr/>
        </p:nvSpPr>
        <p:spPr>
          <a:xfrm>
            <a:off x="15746829" y="1168618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4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075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6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7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8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079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080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081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082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83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084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085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086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087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088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089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090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1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2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3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4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5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6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7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8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9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100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101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102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105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103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04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106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107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108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109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10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11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12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13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14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15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7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118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19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20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21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122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123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124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125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126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127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128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129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130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131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132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133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4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5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6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7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8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9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40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41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42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143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144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145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148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146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47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149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150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151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152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3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54" name="正方形"/>
          <p:cNvSpPr/>
          <p:nvPr/>
        </p:nvSpPr>
        <p:spPr>
          <a:xfrm>
            <a:off x="418453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5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56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7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8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161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62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63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64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165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166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167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168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169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170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171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172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173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174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175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176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7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8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9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80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81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82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83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84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85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186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187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188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191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18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9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192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193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194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195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96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97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98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99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00" name="正方形"/>
          <p:cNvSpPr/>
          <p:nvPr/>
        </p:nvSpPr>
        <p:spPr>
          <a:xfrm>
            <a:off x="1625699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01" name="矩形"/>
          <p:cNvSpPr/>
          <p:nvPr/>
        </p:nvSpPr>
        <p:spPr>
          <a:xfrm>
            <a:off x="17394394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02" name="3"/>
          <p:cNvSpPr txBox="1"/>
          <p:nvPr/>
        </p:nvSpPr>
        <p:spPr>
          <a:xfrm>
            <a:off x="8683518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03" name="7"/>
          <p:cNvSpPr txBox="1"/>
          <p:nvPr/>
        </p:nvSpPr>
        <p:spPr>
          <a:xfrm>
            <a:off x="1325106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204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6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207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08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09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10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211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12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13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214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215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216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17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18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219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220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221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222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3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4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5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6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7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8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9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30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31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232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233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234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237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23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3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238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239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240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241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2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43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44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5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6" name="矩形"/>
          <p:cNvSpPr/>
          <p:nvPr/>
        </p:nvSpPr>
        <p:spPr>
          <a:xfrm>
            <a:off x="15122120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7" name="正方形"/>
          <p:cNvSpPr/>
          <p:nvPr/>
        </p:nvSpPr>
        <p:spPr>
          <a:xfrm>
            <a:off x="1625699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8" name="矩形"/>
          <p:cNvSpPr/>
          <p:nvPr/>
        </p:nvSpPr>
        <p:spPr>
          <a:xfrm>
            <a:off x="17394394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9" name="3"/>
          <p:cNvSpPr txBox="1"/>
          <p:nvPr/>
        </p:nvSpPr>
        <p:spPr>
          <a:xfrm>
            <a:off x="15402471" y="1291805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50" name="7"/>
          <p:cNvSpPr txBox="1"/>
          <p:nvPr/>
        </p:nvSpPr>
        <p:spPr>
          <a:xfrm>
            <a:off x="17829216" y="1291805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251" name="宽：7 - 3 - 1  = 3"/>
          <p:cNvSpPr txBox="1"/>
          <p:nvPr/>
        </p:nvSpPr>
        <p:spPr>
          <a:xfrm>
            <a:off x="18958288" y="10572042"/>
            <a:ext cx="280065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宽：7 - 3 - 1 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1" grpId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25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5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5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5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25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5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6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26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26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26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6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6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26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26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26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26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27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28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28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28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28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8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28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28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28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288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89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90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91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92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93" name="矩形"/>
          <p:cNvSpPr/>
          <p:nvPr/>
        </p:nvSpPr>
        <p:spPr>
          <a:xfrm>
            <a:off x="15122120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94" name="正方形"/>
          <p:cNvSpPr/>
          <p:nvPr/>
        </p:nvSpPr>
        <p:spPr>
          <a:xfrm>
            <a:off x="16256993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95" name="矩形"/>
          <p:cNvSpPr/>
          <p:nvPr/>
        </p:nvSpPr>
        <p:spPr>
          <a:xfrm>
            <a:off x="17394394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96" name="3"/>
          <p:cNvSpPr txBox="1"/>
          <p:nvPr/>
        </p:nvSpPr>
        <p:spPr>
          <a:xfrm>
            <a:off x="15402471" y="1291805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97" name="7"/>
          <p:cNvSpPr txBox="1"/>
          <p:nvPr/>
        </p:nvSpPr>
        <p:spPr>
          <a:xfrm>
            <a:off x="17829216" y="12918052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298" name="宽：7 - 3 - 1  = 3"/>
          <p:cNvSpPr txBox="1"/>
          <p:nvPr/>
        </p:nvSpPr>
        <p:spPr>
          <a:xfrm>
            <a:off x="18958288" y="10572042"/>
            <a:ext cx="2800654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宽：7 - 3 - 1  = 3</a:t>
            </a:r>
          </a:p>
        </p:txBody>
      </p:sp>
      <p:sp>
        <p:nvSpPr>
          <p:cNvPr id="6299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99" grpId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1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302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3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4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5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306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307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308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309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310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311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312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313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314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315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316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317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18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19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0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1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2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3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4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5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6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327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32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329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332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330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31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333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334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335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336" name="矩形"/>
          <p:cNvSpPr/>
          <p:nvPr/>
        </p:nvSpPr>
        <p:spPr>
          <a:xfrm>
            <a:off x="3038233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37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38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39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40" name="矩形"/>
          <p:cNvSpPr/>
          <p:nvPr/>
        </p:nvSpPr>
        <p:spPr>
          <a:xfrm>
            <a:off x="11462081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41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342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36" grpId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4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345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46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47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48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349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350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351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352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353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354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355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356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357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358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359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360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1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2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3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4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5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6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7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8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9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370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371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372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375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373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74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376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377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378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379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80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81" name="线条"/>
          <p:cNvSpPr/>
          <p:nvPr/>
        </p:nvSpPr>
        <p:spPr>
          <a:xfrm flipV="1">
            <a:off x="13398379" y="7404946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82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83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384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6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387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88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89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90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391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392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393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394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395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396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397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398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399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400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401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402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3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4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5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6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7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8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9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10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11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412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413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414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417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415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16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418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419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420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421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22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23" name="线条"/>
          <p:cNvSpPr/>
          <p:nvPr/>
        </p:nvSpPr>
        <p:spPr>
          <a:xfrm flipV="1">
            <a:off x="14557031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24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25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26" name="矩形"/>
          <p:cNvSpPr/>
          <p:nvPr/>
        </p:nvSpPr>
        <p:spPr>
          <a:xfrm>
            <a:off x="13992474" y="4335065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2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993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4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96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997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8" name="5"/>
          <p:cNvSpPr/>
          <p:nvPr/>
        </p:nvSpPr>
        <p:spPr>
          <a:xfrm>
            <a:off x="9829800" y="825022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99" name="2"/>
          <p:cNvSpPr/>
          <p:nvPr/>
        </p:nvSpPr>
        <p:spPr>
          <a:xfrm>
            <a:off x="9829800" y="5905500"/>
            <a:ext cx="1905000" cy="1905000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00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01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1002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1003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9" grpId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43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3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3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3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43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43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43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43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43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43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44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44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44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44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44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44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4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4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4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4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5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5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5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5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5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45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45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45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46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45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5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46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46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46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464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65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66" name="线条"/>
          <p:cNvSpPr/>
          <p:nvPr/>
        </p:nvSpPr>
        <p:spPr>
          <a:xfrm flipV="1">
            <a:off x="14557031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67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68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69" name="矩形"/>
          <p:cNvSpPr/>
          <p:nvPr/>
        </p:nvSpPr>
        <p:spPr>
          <a:xfrm>
            <a:off x="10949835" y="10532591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70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47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7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7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7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47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47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47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48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48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48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48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48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48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48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48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48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8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49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49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50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50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50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0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50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50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50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507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08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09" name="线条"/>
          <p:cNvSpPr/>
          <p:nvPr/>
        </p:nvSpPr>
        <p:spPr>
          <a:xfrm flipV="1">
            <a:off x="14557031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0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1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12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3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516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7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8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9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520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521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522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523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524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525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526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527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528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529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530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531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2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3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4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5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6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7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8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39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40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541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542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543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546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544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45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547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548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549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550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51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52" name="线条"/>
          <p:cNvSpPr/>
          <p:nvPr/>
        </p:nvSpPr>
        <p:spPr>
          <a:xfrm flipV="1">
            <a:off x="1569793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53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54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55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56" name="正方形"/>
          <p:cNvSpPr/>
          <p:nvPr/>
        </p:nvSpPr>
        <p:spPr>
          <a:xfrm>
            <a:off x="15132307" y="5477833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57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9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560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61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62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63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564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565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566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567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568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569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570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571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572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573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574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575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76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77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78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79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0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1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2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3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4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585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586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587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590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588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89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591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592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593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594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95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96" name="线条"/>
          <p:cNvSpPr/>
          <p:nvPr/>
        </p:nvSpPr>
        <p:spPr>
          <a:xfrm flipV="1">
            <a:off x="1569793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97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98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99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00" name="正方形"/>
          <p:cNvSpPr/>
          <p:nvPr/>
        </p:nvSpPr>
        <p:spPr>
          <a:xfrm>
            <a:off x="10600631" y="1167002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01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60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0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0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0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60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60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61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61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61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61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61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61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61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61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61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61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62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63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63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63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63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3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63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63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63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638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39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40" name="线条"/>
          <p:cNvSpPr/>
          <p:nvPr/>
        </p:nvSpPr>
        <p:spPr>
          <a:xfrm flipV="1">
            <a:off x="1569793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41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42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643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44" name="正方形"/>
          <p:cNvSpPr/>
          <p:nvPr/>
        </p:nvSpPr>
        <p:spPr>
          <a:xfrm>
            <a:off x="522351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45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7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648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49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50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51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652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653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654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655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656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657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658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659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660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661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662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663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4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5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6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7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8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9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70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71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72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673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674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675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678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676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77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679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680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681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682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83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84" name="线条"/>
          <p:cNvSpPr/>
          <p:nvPr/>
        </p:nvSpPr>
        <p:spPr>
          <a:xfrm flipV="1">
            <a:off x="1682404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5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6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687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8" name="正方形"/>
          <p:cNvSpPr/>
          <p:nvPr/>
        </p:nvSpPr>
        <p:spPr>
          <a:xfrm>
            <a:off x="522351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9" name="矩形"/>
          <p:cNvSpPr/>
          <p:nvPr/>
        </p:nvSpPr>
        <p:spPr>
          <a:xfrm>
            <a:off x="16254911" y="4335065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0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69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69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69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69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70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70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70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70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70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70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70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70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70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0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71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71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72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72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72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2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72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72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72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727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28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29" name="线条"/>
          <p:cNvSpPr/>
          <p:nvPr/>
        </p:nvSpPr>
        <p:spPr>
          <a:xfrm flipV="1">
            <a:off x="1682404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30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31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32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33" name="正方形"/>
          <p:cNvSpPr/>
          <p:nvPr/>
        </p:nvSpPr>
        <p:spPr>
          <a:xfrm>
            <a:off x="522351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34" name="矩形"/>
          <p:cNvSpPr/>
          <p:nvPr/>
        </p:nvSpPr>
        <p:spPr>
          <a:xfrm>
            <a:off x="10727790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35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738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39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40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41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742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743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744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745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746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747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748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749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750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751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752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753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54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55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56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57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58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59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60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61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62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763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764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765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768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766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67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769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770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771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772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73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74" name="线条"/>
          <p:cNvSpPr/>
          <p:nvPr/>
        </p:nvSpPr>
        <p:spPr>
          <a:xfrm flipV="1">
            <a:off x="1682404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75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76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77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78" name="正方形"/>
          <p:cNvSpPr/>
          <p:nvPr/>
        </p:nvSpPr>
        <p:spPr>
          <a:xfrm>
            <a:off x="522351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79" name="矩形"/>
          <p:cNvSpPr/>
          <p:nvPr/>
        </p:nvSpPr>
        <p:spPr>
          <a:xfrm>
            <a:off x="10727790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80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81" name="正方形"/>
          <p:cNvSpPr/>
          <p:nvPr/>
        </p:nvSpPr>
        <p:spPr>
          <a:xfrm>
            <a:off x="5223516" y="1167007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82" name="矩形"/>
          <p:cNvSpPr/>
          <p:nvPr/>
        </p:nvSpPr>
        <p:spPr>
          <a:xfrm>
            <a:off x="10727790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83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5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786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87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88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89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790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791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792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793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794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795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796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797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798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799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800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801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2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3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4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5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6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7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8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9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10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811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812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813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816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814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15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817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818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819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820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21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22" name="线条"/>
          <p:cNvSpPr/>
          <p:nvPr/>
        </p:nvSpPr>
        <p:spPr>
          <a:xfrm flipV="1">
            <a:off x="1682404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23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24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825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26" name="矩形"/>
          <p:cNvSpPr/>
          <p:nvPr/>
        </p:nvSpPr>
        <p:spPr>
          <a:xfrm>
            <a:off x="10727790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27" name="8"/>
          <p:cNvSpPr txBox="1"/>
          <p:nvPr/>
        </p:nvSpPr>
        <p:spPr>
          <a:xfrm>
            <a:off x="14388984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828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829" name="正方形"/>
          <p:cNvSpPr/>
          <p:nvPr/>
        </p:nvSpPr>
        <p:spPr>
          <a:xfrm>
            <a:off x="14812640" y="1168386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0" name="矩形"/>
          <p:cNvSpPr/>
          <p:nvPr/>
        </p:nvSpPr>
        <p:spPr>
          <a:xfrm>
            <a:off x="15904283" y="10542909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1" name="矩形"/>
          <p:cNvSpPr/>
          <p:nvPr/>
        </p:nvSpPr>
        <p:spPr>
          <a:xfrm>
            <a:off x="4085597" y="10542909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3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834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5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6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7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838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839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840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841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842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843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844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845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846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847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848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849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0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1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2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3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4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5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6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7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8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859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860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861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864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862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63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865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866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867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868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69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70" name="线条"/>
          <p:cNvSpPr/>
          <p:nvPr/>
        </p:nvSpPr>
        <p:spPr>
          <a:xfrm flipV="1">
            <a:off x="1682404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71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72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873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74" name="矩形"/>
          <p:cNvSpPr/>
          <p:nvPr/>
        </p:nvSpPr>
        <p:spPr>
          <a:xfrm>
            <a:off x="10727790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75" name="矩形"/>
          <p:cNvSpPr/>
          <p:nvPr/>
        </p:nvSpPr>
        <p:spPr>
          <a:xfrm>
            <a:off x="13674721" y="10542909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76" name="正方形"/>
          <p:cNvSpPr/>
          <p:nvPr/>
        </p:nvSpPr>
        <p:spPr>
          <a:xfrm>
            <a:off x="14812640" y="11683866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77" name="矩形"/>
          <p:cNvSpPr/>
          <p:nvPr/>
        </p:nvSpPr>
        <p:spPr>
          <a:xfrm>
            <a:off x="15904283" y="10542909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78" name="8"/>
          <p:cNvSpPr txBox="1"/>
          <p:nvPr/>
        </p:nvSpPr>
        <p:spPr>
          <a:xfrm>
            <a:off x="14068366" y="13001743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879" name="10"/>
          <p:cNvSpPr txBox="1"/>
          <p:nvPr/>
        </p:nvSpPr>
        <p:spPr>
          <a:xfrm>
            <a:off x="16267318" y="13001743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880" name="1"/>
          <p:cNvSpPr/>
          <p:nvPr/>
        </p:nvSpPr>
        <p:spPr>
          <a:xfrm>
            <a:off x="15137761" y="4335065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8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1005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6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08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1009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0" name="5"/>
          <p:cNvSpPr/>
          <p:nvPr/>
        </p:nvSpPr>
        <p:spPr>
          <a:xfrm>
            <a:off x="9829800" y="825022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11" name="3"/>
          <p:cNvSpPr/>
          <p:nvPr/>
        </p:nvSpPr>
        <p:spPr>
          <a:xfrm>
            <a:off x="9829800" y="563654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12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1013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1014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88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8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8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8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88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88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88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89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89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89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89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89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89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89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89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89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9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90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90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91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91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91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1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91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91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91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917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18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19" name="线条"/>
          <p:cNvSpPr/>
          <p:nvPr/>
        </p:nvSpPr>
        <p:spPr>
          <a:xfrm flipV="1">
            <a:off x="1682404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20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21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22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23" name="矩形"/>
          <p:cNvSpPr/>
          <p:nvPr/>
        </p:nvSpPr>
        <p:spPr>
          <a:xfrm>
            <a:off x="10727790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24" name="1"/>
          <p:cNvSpPr/>
          <p:nvPr/>
        </p:nvSpPr>
        <p:spPr>
          <a:xfrm>
            <a:off x="15137761" y="4335065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25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7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928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29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30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31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932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933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934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935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936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937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938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939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940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941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942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943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4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5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6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7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8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9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50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51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52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953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954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6955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6958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6956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57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959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6960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6961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6962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63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64" name="线条"/>
          <p:cNvSpPr/>
          <p:nvPr/>
        </p:nvSpPr>
        <p:spPr>
          <a:xfrm flipV="1">
            <a:off x="16824043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65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66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67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68" name="矩形"/>
          <p:cNvSpPr/>
          <p:nvPr/>
        </p:nvSpPr>
        <p:spPr>
          <a:xfrm>
            <a:off x="5228514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69" name="1"/>
          <p:cNvSpPr/>
          <p:nvPr/>
        </p:nvSpPr>
        <p:spPr>
          <a:xfrm>
            <a:off x="15137761" y="4335065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70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6973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74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75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76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977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978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979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980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981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982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983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984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985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986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6987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6988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89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0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1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2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3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4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5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6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7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6998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6999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7000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7003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7001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02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004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7005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7006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7007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08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09" name="线条"/>
          <p:cNvSpPr/>
          <p:nvPr/>
        </p:nvSpPr>
        <p:spPr>
          <a:xfrm flipV="1">
            <a:off x="17965929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0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1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12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3" name="矩形"/>
          <p:cNvSpPr/>
          <p:nvPr/>
        </p:nvSpPr>
        <p:spPr>
          <a:xfrm>
            <a:off x="5228514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4" name="1"/>
          <p:cNvSpPr/>
          <p:nvPr/>
        </p:nvSpPr>
        <p:spPr>
          <a:xfrm>
            <a:off x="15137761" y="4335065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15" name="正方形"/>
          <p:cNvSpPr/>
          <p:nvPr/>
        </p:nvSpPr>
        <p:spPr>
          <a:xfrm>
            <a:off x="1739442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6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8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7019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20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21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22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023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024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025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026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027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028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029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030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031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7032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7033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7034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5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6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7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8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9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0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1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2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3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7044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7045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7046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7049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7047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48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050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7051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7052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7053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54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55" name="线条"/>
          <p:cNvSpPr/>
          <p:nvPr/>
        </p:nvSpPr>
        <p:spPr>
          <a:xfrm flipV="1">
            <a:off x="17965929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56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57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58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59" name="矩形"/>
          <p:cNvSpPr/>
          <p:nvPr/>
        </p:nvSpPr>
        <p:spPr>
          <a:xfrm>
            <a:off x="5228514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0" name="1"/>
          <p:cNvSpPr/>
          <p:nvPr/>
        </p:nvSpPr>
        <p:spPr>
          <a:xfrm>
            <a:off x="15137761" y="4335065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61" name="正方形"/>
          <p:cNvSpPr/>
          <p:nvPr/>
        </p:nvSpPr>
        <p:spPr>
          <a:xfrm>
            <a:off x="10836671" y="11670029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2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4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7065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6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7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8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069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070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071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072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073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074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075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076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077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7078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7079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7080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1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2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3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4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5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6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7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8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9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7090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7091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7092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7095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7093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94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096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7097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7098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7099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00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01" name="线条"/>
          <p:cNvSpPr/>
          <p:nvPr/>
        </p:nvSpPr>
        <p:spPr>
          <a:xfrm flipV="1">
            <a:off x="17965929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02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03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04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05" name="矩形"/>
          <p:cNvSpPr/>
          <p:nvPr/>
        </p:nvSpPr>
        <p:spPr>
          <a:xfrm>
            <a:off x="5228514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06" name="1"/>
          <p:cNvSpPr/>
          <p:nvPr/>
        </p:nvSpPr>
        <p:spPr>
          <a:xfrm>
            <a:off x="15137761" y="4335065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07" name="正方形"/>
          <p:cNvSpPr/>
          <p:nvPr/>
        </p:nvSpPr>
        <p:spPr>
          <a:xfrm>
            <a:off x="6370548" y="11680433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08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0" name="给定 n 个非负整数表示每个宽度为 1 的柱子的高度图，计算按此排列的柱子，下雨之后能接多少雨水。"/>
          <p:cNvSpPr txBox="1"/>
          <p:nvPr/>
        </p:nvSpPr>
        <p:spPr>
          <a:xfrm>
            <a:off x="3413492" y="672434"/>
            <a:ext cx="17557015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给定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t> 个非负整数表示每个宽度为 1 的柱子的高度图，计算按此排列的柱子，下雨之后能接多少雨水。</a:t>
            </a:r>
          </a:p>
        </p:txBody>
      </p:sp>
      <p:sp>
        <p:nvSpPr>
          <p:cNvPr id="7111" name="线条"/>
          <p:cNvSpPr/>
          <p:nvPr/>
        </p:nvSpPr>
        <p:spPr>
          <a:xfrm flipV="1">
            <a:off x="4877362" y="1386867"/>
            <a:ext cx="1" cy="5221556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12" name="线条"/>
          <p:cNvSpPr/>
          <p:nvPr/>
        </p:nvSpPr>
        <p:spPr>
          <a:xfrm>
            <a:off x="4869742" y="6616042"/>
            <a:ext cx="152074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13" name="正方形"/>
          <p:cNvSpPr/>
          <p:nvPr/>
        </p:nvSpPr>
        <p:spPr>
          <a:xfrm>
            <a:off x="6007148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14" name="1"/>
          <p:cNvSpPr txBox="1"/>
          <p:nvPr/>
        </p:nvSpPr>
        <p:spPr>
          <a:xfrm>
            <a:off x="4309038" y="5221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115" name="2"/>
          <p:cNvSpPr txBox="1"/>
          <p:nvPr/>
        </p:nvSpPr>
        <p:spPr>
          <a:xfrm>
            <a:off x="4309038" y="4078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116" name="3"/>
          <p:cNvSpPr txBox="1"/>
          <p:nvPr/>
        </p:nvSpPr>
        <p:spPr>
          <a:xfrm>
            <a:off x="4309038" y="2935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117" name="4"/>
          <p:cNvSpPr txBox="1"/>
          <p:nvPr/>
        </p:nvSpPr>
        <p:spPr>
          <a:xfrm>
            <a:off x="4309038" y="179278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118" name="0"/>
          <p:cNvSpPr txBox="1"/>
          <p:nvPr/>
        </p:nvSpPr>
        <p:spPr>
          <a:xfrm>
            <a:off x="525442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119" name="1"/>
          <p:cNvSpPr txBox="1"/>
          <p:nvPr/>
        </p:nvSpPr>
        <p:spPr>
          <a:xfrm>
            <a:off x="6396307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120" name="2"/>
          <p:cNvSpPr txBox="1"/>
          <p:nvPr/>
        </p:nvSpPr>
        <p:spPr>
          <a:xfrm>
            <a:off x="7538195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121" name="3"/>
          <p:cNvSpPr txBox="1"/>
          <p:nvPr/>
        </p:nvSpPr>
        <p:spPr>
          <a:xfrm>
            <a:off x="8680082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122" name="4"/>
          <p:cNvSpPr txBox="1"/>
          <p:nvPr/>
        </p:nvSpPr>
        <p:spPr>
          <a:xfrm>
            <a:off x="9821970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123" name="5"/>
          <p:cNvSpPr txBox="1"/>
          <p:nvPr/>
        </p:nvSpPr>
        <p:spPr>
          <a:xfrm>
            <a:off x="10963857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7124" name="6"/>
          <p:cNvSpPr txBox="1"/>
          <p:nvPr/>
        </p:nvSpPr>
        <p:spPr>
          <a:xfrm>
            <a:off x="12105743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7125" name="7"/>
          <p:cNvSpPr txBox="1"/>
          <p:nvPr/>
        </p:nvSpPr>
        <p:spPr>
          <a:xfrm>
            <a:off x="13247630" y="6616241"/>
            <a:ext cx="301498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7126" name="矩形"/>
          <p:cNvSpPr/>
          <p:nvPr/>
        </p:nvSpPr>
        <p:spPr>
          <a:xfrm>
            <a:off x="8283885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27" name="正方形"/>
          <p:cNvSpPr/>
          <p:nvPr/>
        </p:nvSpPr>
        <p:spPr>
          <a:xfrm>
            <a:off x="942612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28" name="正方形"/>
          <p:cNvSpPr/>
          <p:nvPr/>
        </p:nvSpPr>
        <p:spPr>
          <a:xfrm>
            <a:off x="11706640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29" name="矩形"/>
          <p:cNvSpPr/>
          <p:nvPr/>
        </p:nvSpPr>
        <p:spPr>
          <a:xfrm>
            <a:off x="12846239" y="3169205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0" name="矩形"/>
          <p:cNvSpPr/>
          <p:nvPr/>
        </p:nvSpPr>
        <p:spPr>
          <a:xfrm>
            <a:off x="13985530" y="4323634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1" name="正方形"/>
          <p:cNvSpPr/>
          <p:nvPr/>
        </p:nvSpPr>
        <p:spPr>
          <a:xfrm>
            <a:off x="15126433" y="5466635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2" name="正方形"/>
          <p:cNvSpPr/>
          <p:nvPr/>
        </p:nvSpPr>
        <p:spPr>
          <a:xfrm>
            <a:off x="16267486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3" name="正方形"/>
          <p:cNvSpPr/>
          <p:nvPr/>
        </p:nvSpPr>
        <p:spPr>
          <a:xfrm>
            <a:off x="16267486" y="4323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4" name="正方形"/>
          <p:cNvSpPr/>
          <p:nvPr/>
        </p:nvSpPr>
        <p:spPr>
          <a:xfrm>
            <a:off x="17408464" y="5466634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5" name="8"/>
          <p:cNvSpPr txBox="1"/>
          <p:nvPr/>
        </p:nvSpPr>
        <p:spPr>
          <a:xfrm>
            <a:off x="14389519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7136" name="9"/>
          <p:cNvSpPr txBox="1"/>
          <p:nvPr/>
        </p:nvSpPr>
        <p:spPr>
          <a:xfrm>
            <a:off x="15531406" y="6616241"/>
            <a:ext cx="301497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7137" name="10"/>
          <p:cNvSpPr txBox="1"/>
          <p:nvPr/>
        </p:nvSpPr>
        <p:spPr>
          <a:xfrm>
            <a:off x="16574437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7138" name="11"/>
          <p:cNvSpPr txBox="1"/>
          <p:nvPr/>
        </p:nvSpPr>
        <p:spPr>
          <a:xfrm>
            <a:off x="17716323" y="6616241"/>
            <a:ext cx="499211" cy="5125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11</a:t>
            </a:r>
          </a:p>
        </p:txBody>
      </p:sp>
      <p:grpSp>
        <p:nvGrpSpPr>
          <p:cNvPr id="7141" name="成组"/>
          <p:cNvGrpSpPr/>
          <p:nvPr/>
        </p:nvGrpSpPr>
        <p:grpSpPr>
          <a:xfrm rot="5400000">
            <a:off x="4549446" y="7005182"/>
            <a:ext cx="4307342" cy="7328561"/>
            <a:chOff x="0" y="0"/>
            <a:chExt cx="4307341" cy="7328560"/>
          </a:xfrm>
        </p:grpSpPr>
        <p:sp>
          <p:nvSpPr>
            <p:cNvPr id="7139" name="矩形"/>
            <p:cNvSpPr/>
            <p:nvPr/>
          </p:nvSpPr>
          <p:spPr>
            <a:xfrm>
              <a:off x="35450" y="35113"/>
              <a:ext cx="4271892" cy="729344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40" name="矩形"/>
            <p:cNvSpPr/>
            <p:nvPr/>
          </p:nvSpPr>
          <p:spPr>
            <a:xfrm>
              <a:off x="0" y="0"/>
              <a:ext cx="4288979" cy="1087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142" name="栈底"/>
          <p:cNvSpPr txBox="1"/>
          <p:nvPr/>
        </p:nvSpPr>
        <p:spPr>
          <a:xfrm>
            <a:off x="2823018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栈底</a:t>
            </a:r>
          </a:p>
        </p:txBody>
      </p:sp>
      <p:sp>
        <p:nvSpPr>
          <p:cNvPr id="7143" name="栈顶"/>
          <p:cNvSpPr txBox="1"/>
          <p:nvPr/>
        </p:nvSpPr>
        <p:spPr>
          <a:xfrm>
            <a:off x="9735644" y="13035122"/>
            <a:ext cx="814984" cy="599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/>
            </a:lvl1pPr>
          </a:lstStyle>
          <a:p>
            <a:pPr/>
            <a:r>
              <a:t>栈顶</a:t>
            </a:r>
          </a:p>
        </p:txBody>
      </p:sp>
      <p:sp>
        <p:nvSpPr>
          <p:cNvPr id="7144" name="单…"/>
          <p:cNvSpPr txBox="1"/>
          <p:nvPr/>
        </p:nvSpPr>
        <p:spPr>
          <a:xfrm>
            <a:off x="2341775" y="9353921"/>
            <a:ext cx="459384" cy="2631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单</a:t>
            </a:r>
          </a:p>
          <a:p>
            <a:pPr/>
            <a:r>
              <a:t>调</a:t>
            </a:r>
          </a:p>
          <a:p>
            <a:pPr/>
            <a:r>
              <a:t>递</a:t>
            </a:r>
          </a:p>
          <a:p>
            <a:pPr/>
            <a:r>
              <a:t>增</a:t>
            </a:r>
          </a:p>
          <a:p>
            <a:pPr/>
            <a:r>
              <a:t>栈</a:t>
            </a:r>
          </a:p>
        </p:txBody>
      </p:sp>
      <p:sp>
        <p:nvSpPr>
          <p:cNvPr id="7145" name="1"/>
          <p:cNvSpPr/>
          <p:nvPr/>
        </p:nvSpPr>
        <p:spPr>
          <a:xfrm>
            <a:off x="7140303" y="546640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46" name="1"/>
          <p:cNvSpPr/>
          <p:nvPr/>
        </p:nvSpPr>
        <p:spPr>
          <a:xfrm>
            <a:off x="10572104" y="5477833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47" name="线条"/>
          <p:cNvSpPr/>
          <p:nvPr/>
        </p:nvSpPr>
        <p:spPr>
          <a:xfrm flipV="1">
            <a:off x="19214041" y="7472008"/>
            <a:ext cx="1" cy="789612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48" name="矩形"/>
          <p:cNvSpPr/>
          <p:nvPr/>
        </p:nvSpPr>
        <p:spPr>
          <a:xfrm>
            <a:off x="3038233" y="9388830"/>
            <a:ext cx="1143001" cy="3429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49" name="3"/>
          <p:cNvSpPr/>
          <p:nvPr/>
        </p:nvSpPr>
        <p:spPr>
          <a:xfrm>
            <a:off x="9437390" y="4335065"/>
            <a:ext cx="3412427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50" name="矩形"/>
          <p:cNvSpPr/>
          <p:nvPr/>
        </p:nvSpPr>
        <p:spPr>
          <a:xfrm>
            <a:off x="4085597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51" name="矩形"/>
          <p:cNvSpPr/>
          <p:nvPr/>
        </p:nvSpPr>
        <p:spPr>
          <a:xfrm>
            <a:off x="5228514" y="10529123"/>
            <a:ext cx="1143001" cy="2286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52" name="1"/>
          <p:cNvSpPr/>
          <p:nvPr/>
        </p:nvSpPr>
        <p:spPr>
          <a:xfrm>
            <a:off x="15137761" y="4335065"/>
            <a:ext cx="1143001" cy="1143001"/>
          </a:xfrm>
          <a:prstGeom prst="rect">
            <a:avLst/>
          </a:prstGeom>
          <a:solidFill>
            <a:schemeClr val="accent1">
              <a:alpha val="7952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53" name="正方形"/>
          <p:cNvSpPr/>
          <p:nvPr/>
        </p:nvSpPr>
        <p:spPr>
          <a:xfrm>
            <a:off x="6370548" y="11680433"/>
            <a:ext cx="1143001" cy="1143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45541" tIns="45541" rIns="45541" bIns="45541" anchor="ctr"/>
          <a:lstStyle/>
          <a:p>
            <a: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54" name="1、当前柱子高度小于或者等于栈顶柱子高度，形成洼地，直接入栈…"/>
          <p:cNvSpPr txBox="1"/>
          <p:nvPr/>
        </p:nvSpPr>
        <p:spPr>
          <a:xfrm>
            <a:off x="13327011" y="8506347"/>
            <a:ext cx="8361730" cy="2697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 algn="l">
              <a:defRPr b="0" sz="2200"/>
            </a:pPr>
            <a:r>
              <a:t>1、当前柱子高度小于或者等于栈顶柱子高度，形成洼地，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直接入栈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b="0" sz="2200"/>
            </a:pPr>
            <a:r>
              <a:t>2、当前柱子高度大于栈顶柱子高度，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栈顶元素出栈</a:t>
            </a:r>
            <a:r>
              <a:t>，计算</a:t>
            </a:r>
          </a:p>
          <a:p>
            <a:pPr algn="l">
              <a:defRPr b="0" sz="22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当前柱子和栈顶柱子之间的水的面积</a:t>
            </a:r>
            <a:r>
              <a:t>，再观察当前柱子和</a:t>
            </a:r>
          </a:p>
          <a:p>
            <a:pPr algn="l">
              <a:defRPr b="0" sz="2200"/>
            </a:pPr>
            <a:r>
              <a:t>新栈顶柱子之间的关系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3、重复第 2 步，直到当前柱子的高度不大于栈顶高度或者栈为空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6" name="收藏2.png" descr="收藏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6170878" y="864868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7157" name="收藏1.png" descr="收藏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6349631" y="8161191"/>
            <a:ext cx="531965" cy="531965"/>
          </a:xfrm>
          <a:prstGeom prst="rect">
            <a:avLst/>
          </a:prstGeom>
          <a:ln w="3175">
            <a:miter lim="400000"/>
          </a:ln>
        </p:spPr>
      </p:pic>
      <p:pic>
        <p:nvPicPr>
          <p:cNvPr id="7158" name="投币2.png" descr="投币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1510827" y="868875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7159" name="投币1.png" descr="投币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55301" y="8733225"/>
            <a:ext cx="800530" cy="800530"/>
          </a:xfrm>
          <a:prstGeom prst="rect">
            <a:avLst/>
          </a:prstGeom>
          <a:ln w="3175">
            <a:miter lim="400000"/>
          </a:ln>
        </p:spPr>
      </p:pic>
      <p:pic>
        <p:nvPicPr>
          <p:cNvPr id="7160" name="点赞2.png" descr="点赞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847955" y="8688752"/>
            <a:ext cx="895124" cy="895124"/>
          </a:xfrm>
          <a:prstGeom prst="rect">
            <a:avLst/>
          </a:prstGeom>
          <a:ln w="3175">
            <a:miter lim="400000"/>
          </a:ln>
        </p:spPr>
      </p:pic>
      <p:pic>
        <p:nvPicPr>
          <p:cNvPr id="7161" name="点赞1.png" descr="点赞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6892711" y="8733508"/>
            <a:ext cx="805612" cy="805612"/>
          </a:xfrm>
          <a:prstGeom prst="rect">
            <a:avLst/>
          </a:prstGeom>
          <a:ln w="3175">
            <a:miter lim="400000"/>
          </a:ln>
        </p:spPr>
      </p:pic>
      <p:sp>
        <p:nvSpPr>
          <p:cNvPr id="7162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3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4" name="圆形"/>
          <p:cNvSpPr/>
          <p:nvPr/>
        </p:nvSpPr>
        <p:spPr>
          <a:xfrm rot="18900000">
            <a:off x="6382716" y="8223513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5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6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7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8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2433823">
              <a:defRPr b="0" sz="2200">
                <a:solidFill>
                  <a:srgbClr val="5E5E5E"/>
                </a:solidFill>
              </a:defRPr>
            </a:pPr>
          </a:p>
        </p:txBody>
      </p:sp>
      <p:sp>
        <p:nvSpPr>
          <p:cNvPr id="7169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70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71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72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73" name="休息一分钟，评论区点个赞"/>
          <p:cNvSpPr txBox="1"/>
          <p:nvPr/>
        </p:nvSpPr>
        <p:spPr>
          <a:xfrm>
            <a:off x="-58" y="4455229"/>
            <a:ext cx="24384116" cy="27272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8000">
                <a:solidFill>
                  <a:srgbClr val="24C891"/>
                </a:solidFill>
              </a:defRPr>
            </a:lvl1pPr>
          </a:lstStyle>
          <a:p>
            <a:pPr/>
            <a:r>
              <a:t>休息一分钟，评论区点个赞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716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169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7168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7167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7168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169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"/>
                                        <p:tgtEl>
                                          <p:spTgt spid="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"/>
                            </p:stCondLst>
                            <p:childTnLst>
                              <p:par>
                                <p:cTn id="6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"/>
                                        <p:tgtEl>
                                          <p:spTgt spid="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"/>
                            </p:stCondLst>
                            <p:childTnLst>
                              <p:par>
                                <p:cTn id="6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"/>
                                        <p:tgtEl>
                                          <p:spTgt spid="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Subtype="0" presetID="6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7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6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7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7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7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2" dur="indefinite" fill="hold"/>
                                        <p:tgtEl>
                                          <p:spTgt spid="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7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6" dur="indefinite" fill="hold"/>
                                        <p:tgtEl>
                                          <p:spTgt spid="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7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90" dur="indefinite" fill="hold"/>
                                        <p:tgtEl>
                                          <p:spTgt spid="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7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4" dur="indefinite" fill="hold"/>
                                        <p:tgtEl>
                                          <p:spTgt spid="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7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8" dur="indefinite" fill="hold"/>
                                        <p:tgtEl>
                                          <p:spTgt spid="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7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2" dur="indefinite" fill="hold"/>
                                        <p:tgtEl>
                                          <p:spTgt spid="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7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6" dur="indefinite" fill="hold"/>
                                        <p:tgtEl>
                                          <p:spTgt spid="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withEffect" presetID="9" grpId="3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7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0" dur="indefinite" fill="hold"/>
                                        <p:tgtEl>
                                          <p:spTgt spid="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7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4" dur="indefinite" fill="hold"/>
                                        <p:tgtEl>
                                          <p:spTgt spid="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6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7161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7159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withEffect" presetSubtype="0" presetID="6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400" fill="hold"/>
                                        <p:tgtEl>
                                          <p:spTgt spid="7157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Subtype="0" presetID="6" grpId="35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7160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withEffect" presetSubtype="0" presetID="6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300" fill="hold"/>
                                        <p:tgtEl>
                                          <p:spTgt spid="7158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7156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"/>
                            </p:stCondLst>
                            <p:childTnLst>
                              <p:par>
                                <p:cTn id="146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63" grpId="21"/>
      <p:bldP build="whole" bldLvl="1" animBg="1" rev="0" advAuto="0" spid="7156" grpId="31"/>
      <p:bldP build="whole" bldLvl="1" animBg="1" rev="0" advAuto="0" spid="7170" grpId="1"/>
      <p:bldP build="whole" bldLvl="1" animBg="1" rev="0" advAuto="0" spid="7163" grpId="24"/>
      <p:bldP build="whole" bldLvl="1" animBg="1" rev="0" advAuto="0" spid="7166" grpId="15"/>
      <p:bldP build="whole" bldLvl="1" animBg="1" rev="0" advAuto="0" spid="7164" grpId="19"/>
      <p:bldP build="whole" bldLvl="1" animBg="1" rev="0" advAuto="0" spid="7171" grpId="3"/>
      <p:bldP build="whole" bldLvl="1" animBg="1" rev="0" advAuto="0" spid="7164" grpId="22"/>
      <p:bldP build="whole" bldLvl="1" animBg="1" rev="0" advAuto="0" spid="7171" grpId="5"/>
      <p:bldP build="whole" bldLvl="1" animBg="1" rev="0" advAuto="0" spid="7156" grpId="37"/>
      <p:bldP build="whole" bldLvl="1" animBg="1" rev="0" advAuto="0" spid="7164" grpId="25"/>
      <p:bldP build="whole" bldLvl="1" animBg="1" rev="0" advAuto="0" spid="7165" grpId="16"/>
      <p:bldP build="whole" bldLvl="1" animBg="1" rev="0" advAuto="0" spid="7156" grpId="39"/>
      <p:bldP build="whole" bldLvl="1" animBg="1" rev="0" advAuto="0" spid="7169" grpId="8"/>
      <p:bldP build="whole" bldLvl="1" animBg="1" rev="0" advAuto="0" spid="7172" grpId="4"/>
      <p:bldP build="whole" bldLvl="1" animBg="1" rev="0" advAuto="0" spid="7172" grpId="6"/>
      <p:bldP build="whole" bldLvl="1" animBg="1" rev="0" advAuto="0" spid="7169" grpId="12"/>
      <p:bldP build="whole" bldLvl="1" animBg="1" rev="0" advAuto="0" spid="7169" grpId="14"/>
      <p:bldP build="whole" bldLvl="1" animBg="1" rev="0" advAuto="0" spid="7158" grpId="30"/>
      <p:bldP build="whole" bldLvl="1" animBg="1" rev="0" advAuto="0" spid="7159" grpId="27"/>
      <p:bldP build="whole" bldLvl="1" animBg="1" rev="0" advAuto="0" spid="7158" grpId="36"/>
      <p:bldP build="whole" bldLvl="1" animBg="1" rev="0" advAuto="0" spid="7158" grpId="40"/>
      <p:bldP build="whole" bldLvl="1" animBg="1" rev="0" advAuto="0" spid="7159" grpId="33"/>
      <p:bldP build="whole" bldLvl="1" animBg="1" rev="0" advAuto="0" spid="7160" grpId="29"/>
      <p:bldP build="whole" bldLvl="1" animBg="1" rev="0" advAuto="0" spid="7167" grpId="2"/>
      <p:bldP build="whole" bldLvl="1" animBg="1" rev="0" advAuto="0" spid="7157" grpId="28"/>
      <p:bldP build="whole" bldLvl="1" animBg="1" rev="0" advAuto="0" spid="7167" grpId="7"/>
      <p:bldP build="whole" bldLvl="1" animBg="1" rev="0" advAuto="0" spid="7161" grpId="26"/>
      <p:bldP build="whole" bldLvl="1" animBg="1" rev="0" advAuto="0" spid="7162" grpId="17"/>
      <p:bldP build="whole" bldLvl="1" animBg="1" rev="0" advAuto="0" spid="7167" grpId="10"/>
      <p:bldP build="whole" bldLvl="1" animBg="1" rev="0" advAuto="0" spid="7162" grpId="20"/>
      <p:bldP build="whole" bldLvl="1" animBg="1" rev="0" advAuto="0" spid="7157" grpId="34"/>
      <p:bldP build="whole" bldLvl="1" animBg="1" rev="0" advAuto="0" spid="7160" grpId="35"/>
      <p:bldP build="whole" bldLvl="1" animBg="1" rev="0" advAuto="0" spid="7162" grpId="23"/>
      <p:bldP build="whole" bldLvl="1" animBg="1" rev="0" advAuto="0" spid="7161" grpId="32"/>
      <p:bldP build="whole" bldLvl="1" animBg="1" rev="0" advAuto="0" spid="7160" grpId="41"/>
      <p:bldP build="whole" bldLvl="1" animBg="1" rev="0" advAuto="0" spid="7157" grpId="42"/>
      <p:bldP build="whole" bldLvl="1" animBg="1" rev="0" advAuto="0" spid="7159" grpId="43"/>
      <p:bldP build="whole" bldLvl="1" animBg="1" rev="0" advAuto="0" spid="7161" grpId="38"/>
      <p:bldP build="whole" bldLvl="1" animBg="1" rev="0" advAuto="0" spid="7168" grpId="9"/>
      <p:bldP build="whole" bldLvl="1" animBg="1" rev="0" advAuto="0" spid="7168" grpId="11"/>
      <p:bldP build="whole" bldLvl="1" animBg="1" rev="0" advAuto="0" spid="7168" grpId="13"/>
      <p:bldP build="whole" bldLvl="1" animBg="1" rev="0" advAuto="0" spid="7163" grpId="18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1016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7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19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1020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21" name="5"/>
          <p:cNvSpPr/>
          <p:nvPr/>
        </p:nvSpPr>
        <p:spPr>
          <a:xfrm>
            <a:off x="9829800" y="825022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22" name="3"/>
          <p:cNvSpPr/>
          <p:nvPr/>
        </p:nvSpPr>
        <p:spPr>
          <a:xfrm>
            <a:off x="5867400" y="299173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3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1024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1025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1027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8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30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1031" name="6"/>
          <p:cNvSpPr/>
          <p:nvPr/>
        </p:nvSpPr>
        <p:spPr>
          <a:xfrm>
            <a:off x="9829800" y="1086389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32" name="5"/>
          <p:cNvSpPr/>
          <p:nvPr/>
        </p:nvSpPr>
        <p:spPr>
          <a:xfrm>
            <a:off x="9829800" y="299173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33" name="3"/>
          <p:cNvSpPr/>
          <p:nvPr/>
        </p:nvSpPr>
        <p:spPr>
          <a:xfrm>
            <a:off x="5867400" y="299173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34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1035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1036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1038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9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41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1042" name="6"/>
          <p:cNvSpPr/>
          <p:nvPr/>
        </p:nvSpPr>
        <p:spPr>
          <a:xfrm>
            <a:off x="13846085" y="299173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43" name="5"/>
          <p:cNvSpPr/>
          <p:nvPr/>
        </p:nvSpPr>
        <p:spPr>
          <a:xfrm>
            <a:off x="9829800" y="299173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44" name="3"/>
          <p:cNvSpPr/>
          <p:nvPr/>
        </p:nvSpPr>
        <p:spPr>
          <a:xfrm>
            <a:off x="5867400" y="299173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45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1046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1047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1049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0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52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1053" name="6"/>
          <p:cNvSpPr/>
          <p:nvPr/>
        </p:nvSpPr>
        <p:spPr>
          <a:xfrm>
            <a:off x="13846085" y="299173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54" name="5"/>
          <p:cNvSpPr/>
          <p:nvPr/>
        </p:nvSpPr>
        <p:spPr>
          <a:xfrm>
            <a:off x="9829800" y="299173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55" name="3"/>
          <p:cNvSpPr/>
          <p:nvPr/>
        </p:nvSpPr>
        <p:spPr>
          <a:xfrm>
            <a:off x="5867400" y="2991730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6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1057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1058" name="单…"/>
          <p:cNvSpPr txBox="1"/>
          <p:nvPr/>
        </p:nvSpPr>
        <p:spPr>
          <a:xfrm>
            <a:off x="4155296" y="2342938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收藏2.png" descr="收藏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6170878" y="864868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1061" name="收藏1.png" descr="收藏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6349631" y="8161191"/>
            <a:ext cx="531965" cy="531965"/>
          </a:xfrm>
          <a:prstGeom prst="rect">
            <a:avLst/>
          </a:prstGeom>
          <a:ln w="3175">
            <a:miter lim="400000"/>
          </a:ln>
        </p:spPr>
      </p:pic>
      <p:pic>
        <p:nvPicPr>
          <p:cNvPr id="1062" name="投币2.png" descr="投币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1510827" y="868875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1063" name="投币1.png" descr="投币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55301" y="8733225"/>
            <a:ext cx="800530" cy="800530"/>
          </a:xfrm>
          <a:prstGeom prst="rect">
            <a:avLst/>
          </a:prstGeom>
          <a:ln w="3175">
            <a:miter lim="400000"/>
          </a:ln>
        </p:spPr>
      </p:pic>
      <p:pic>
        <p:nvPicPr>
          <p:cNvPr id="1064" name="点赞2.png" descr="点赞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847955" y="8688752"/>
            <a:ext cx="895124" cy="895124"/>
          </a:xfrm>
          <a:prstGeom prst="rect">
            <a:avLst/>
          </a:prstGeom>
          <a:ln w="3175">
            <a:miter lim="400000"/>
          </a:ln>
        </p:spPr>
      </p:pic>
      <p:pic>
        <p:nvPicPr>
          <p:cNvPr id="1065" name="点赞1.png" descr="点赞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6892711" y="8733508"/>
            <a:ext cx="805612" cy="805612"/>
          </a:xfrm>
          <a:prstGeom prst="rect">
            <a:avLst/>
          </a:prstGeom>
          <a:ln w="3175">
            <a:miter lim="400000"/>
          </a:ln>
        </p:spPr>
      </p:pic>
      <p:sp>
        <p:nvSpPr>
          <p:cNvPr id="1066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7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8" name="圆形"/>
          <p:cNvSpPr/>
          <p:nvPr/>
        </p:nvSpPr>
        <p:spPr>
          <a:xfrm rot="18900000">
            <a:off x="6382716" y="8223513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9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0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1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2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2433823">
              <a:defRPr b="0" sz="2200">
                <a:solidFill>
                  <a:srgbClr val="5E5E5E"/>
                </a:solidFill>
              </a:defRPr>
            </a:pPr>
          </a:p>
        </p:txBody>
      </p:sp>
      <p:sp>
        <p:nvSpPr>
          <p:cNvPr id="1073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4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5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6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7" name="休息一分钟，评论区点个赞"/>
          <p:cNvSpPr txBox="1"/>
          <p:nvPr/>
        </p:nvSpPr>
        <p:spPr>
          <a:xfrm>
            <a:off x="-58" y="4455229"/>
            <a:ext cx="24384116" cy="27272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8000">
                <a:solidFill>
                  <a:srgbClr val="24C891"/>
                </a:solidFill>
              </a:defRPr>
            </a:lvl1pPr>
          </a:lstStyle>
          <a:p>
            <a:pPr/>
            <a:r>
              <a:t>休息一分钟，评论区点个赞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07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073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072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1071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1072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1073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"/>
                            </p:stCondLst>
                            <p:childTnLst>
                              <p:par>
                                <p:cTn id="6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"/>
                            </p:stCondLst>
                            <p:childTnLst>
                              <p:par>
                                <p:cTn id="6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Subtype="0" presetID="6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10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6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10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0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2" dur="indefinite" fill="hold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6" dur="indefinite" fill="hold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90" dur="indefinite" fill="hold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4" dur="indefinite" fill="hold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8" dur="indefinite" fill="hold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2" dur="indefinite" fill="hold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6" dur="indefinite" fill="hold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withEffect" presetID="9" grpId="3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0" dur="indefinite" fill="hold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4" dur="indefinite" fill="hold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6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1065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1063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withEffect" presetSubtype="0" presetID="6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400" fill="hold"/>
                                        <p:tgtEl>
                                          <p:spTgt spid="1061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Subtype="0" presetID="6" grpId="35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1064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withEffect" presetSubtype="0" presetID="6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300" fill="hold"/>
                                        <p:tgtEl>
                                          <p:spTgt spid="1062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1060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"/>
                            </p:stCondLst>
                            <p:childTnLst>
                              <p:par>
                                <p:cTn id="146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3" grpId="33"/>
      <p:bldP build="whole" bldLvl="1" animBg="1" rev="0" advAuto="0" spid="1068" grpId="25"/>
      <p:bldP build="whole" bldLvl="1" animBg="1" rev="0" advAuto="0" spid="1061" grpId="28"/>
      <p:bldP build="whole" bldLvl="1" animBg="1" rev="0" advAuto="0" spid="1072" grpId="9"/>
      <p:bldP build="whole" bldLvl="1" animBg="1" rev="0" advAuto="0" spid="1061" grpId="34"/>
      <p:bldP build="whole" bldLvl="1" animBg="1" rev="0" advAuto="0" spid="1071" grpId="2"/>
      <p:bldP build="whole" bldLvl="1" animBg="1" rev="0" advAuto="0" spid="1072" grpId="11"/>
      <p:bldP build="whole" bldLvl="1" animBg="1" rev="0" advAuto="0" spid="1072" grpId="13"/>
      <p:bldP build="whole" bldLvl="1" animBg="1" rev="0" advAuto="0" spid="1063" grpId="43"/>
      <p:bldP build="whole" bldLvl="1" animBg="1" rev="0" advAuto="0" spid="1065" grpId="26"/>
      <p:bldP build="whole" bldLvl="1" animBg="1" rev="0" advAuto="0" spid="1069" grpId="16"/>
      <p:bldP build="whole" bldLvl="1" animBg="1" rev="0" advAuto="0" spid="1076" grpId="4"/>
      <p:bldP build="whole" bldLvl="1" animBg="1" rev="0" advAuto="0" spid="1076" grpId="6"/>
      <p:bldP build="whole" bldLvl="1" animBg="1" rev="0" advAuto="0" spid="1071" grpId="7"/>
      <p:bldP build="whole" bldLvl="1" animBg="1" rev="0" advAuto="0" spid="1071" grpId="10"/>
      <p:bldP build="whole" bldLvl="1" animBg="1" rev="0" advAuto="0" spid="1065" grpId="32"/>
      <p:bldP build="whole" bldLvl="1" animBg="1" rev="0" advAuto="0" spid="1061" grpId="42"/>
      <p:bldP build="whole" bldLvl="1" animBg="1" rev="0" advAuto="0" spid="1075" grpId="3"/>
      <p:bldP build="whole" bldLvl="1" animBg="1" rev="0" advAuto="0" spid="1075" grpId="5"/>
      <p:bldP build="whole" bldLvl="1" animBg="1" rev="0" advAuto="0" spid="1060" grpId="31"/>
      <p:bldP build="whole" bldLvl="1" animBg="1" rev="0" advAuto="0" spid="1065" grpId="38"/>
      <p:bldP build="whole" bldLvl="1" animBg="1" rev="0" advAuto="0" spid="1074" grpId="1"/>
      <p:bldP build="whole" bldLvl="1" animBg="1" rev="0" advAuto="0" spid="1066" grpId="17"/>
      <p:bldP build="whole" bldLvl="1" animBg="1" rev="0" advAuto="0" spid="1070" grpId="15"/>
      <p:bldP build="whole" bldLvl="1" animBg="1" rev="0" advAuto="0" spid="1060" grpId="37"/>
      <p:bldP build="whole" bldLvl="1" animBg="1" rev="0" advAuto="0" spid="1066" grpId="20"/>
      <p:bldP build="whole" bldLvl="1" animBg="1" rev="0" advAuto="0" spid="1060" grpId="39"/>
      <p:bldP build="whole" bldLvl="1" animBg="1" rev="0" advAuto="0" spid="1066" grpId="23"/>
      <p:bldP build="whole" bldLvl="1" animBg="1" rev="0" advAuto="0" spid="1073" grpId="8"/>
      <p:bldP build="whole" bldLvl="1" animBg="1" rev="0" advAuto="0" spid="1062" grpId="30"/>
      <p:bldP build="whole" bldLvl="1" animBg="1" rev="0" advAuto="0" spid="1073" grpId="12"/>
      <p:bldP build="whole" bldLvl="1" animBg="1" rev="0" advAuto="0" spid="1073" grpId="14"/>
      <p:bldP build="whole" bldLvl="1" animBg="1" rev="0" advAuto="0" spid="1064" grpId="29"/>
      <p:bldP build="whole" bldLvl="1" animBg="1" rev="0" advAuto="0" spid="1067" grpId="18"/>
      <p:bldP build="whole" bldLvl="1" animBg="1" rev="0" advAuto="0" spid="1067" grpId="21"/>
      <p:bldP build="whole" bldLvl="1" animBg="1" rev="0" advAuto="0" spid="1062" grpId="36"/>
      <p:bldP build="whole" bldLvl="1" animBg="1" rev="0" advAuto="0" spid="1062" grpId="40"/>
      <p:bldP build="whole" bldLvl="1" animBg="1" rev="0" advAuto="0" spid="1067" grpId="24"/>
      <p:bldP build="whole" bldLvl="1" animBg="1" rev="0" advAuto="0" spid="1064" grpId="35"/>
      <p:bldP build="whole" bldLvl="1" animBg="1" rev="0" advAuto="0" spid="1063" grpId="27"/>
      <p:bldP build="whole" bldLvl="1" animBg="1" rev="0" advAuto="0" spid="1068" grpId="19"/>
      <p:bldP build="whole" bldLvl="1" animBg="1" rev="0" advAuto="0" spid="1064" grpId="41"/>
      <p:bldP build="whole" bldLvl="1" animBg="1" rev="0" advAuto="0" spid="1068" grpId="2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80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81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2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3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84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5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86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7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8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89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090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720" name="4"/>
          <p:cNvSpPr/>
          <p:nvPr/>
        </p:nvSpPr>
        <p:spPr>
          <a:xfrm>
            <a:off x="4873380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1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2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23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4" name="3"/>
          <p:cNvSpPr/>
          <p:nvPr/>
        </p:nvSpPr>
        <p:spPr>
          <a:xfrm>
            <a:off x="266908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5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6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7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30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728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9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31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732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733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93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4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95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6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97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98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99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0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1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02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03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06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07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8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9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10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1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12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3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14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15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16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19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20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21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2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23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24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25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26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7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28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29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32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33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4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35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36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7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38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9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0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41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42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45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46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47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8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49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0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1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2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3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4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55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8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59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0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1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62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3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64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5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6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67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68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71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72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73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74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75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76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77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78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79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80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81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84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85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86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87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88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89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90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91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92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93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194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97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98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99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00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01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02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03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04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05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06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07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0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11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2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13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14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5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6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7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18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9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20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736" name="4"/>
          <p:cNvSpPr/>
          <p:nvPr/>
        </p:nvSpPr>
        <p:spPr>
          <a:xfrm>
            <a:off x="4873380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37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38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39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40" name="3"/>
          <p:cNvSpPr/>
          <p:nvPr/>
        </p:nvSpPr>
        <p:spPr>
          <a:xfrm>
            <a:off x="266908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41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42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3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46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744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5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47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748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749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23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24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25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26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27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28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29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30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31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32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33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36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37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38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39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40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41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42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43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44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45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46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49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50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51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52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53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54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55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56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57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58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59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62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63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4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65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66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7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68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9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70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71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72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75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76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77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78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79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80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81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82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83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84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85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4"/>
          <p:cNvSpPr/>
          <p:nvPr/>
        </p:nvSpPr>
        <p:spPr>
          <a:xfrm>
            <a:off x="7608252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88" name="6"/>
          <p:cNvSpPr/>
          <p:nvPr/>
        </p:nvSpPr>
        <p:spPr>
          <a:xfrm>
            <a:off x="11423836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89" name="2"/>
          <p:cNvSpPr/>
          <p:nvPr/>
        </p:nvSpPr>
        <p:spPr>
          <a:xfrm>
            <a:off x="15239420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0" name="3"/>
          <p:cNvSpPr/>
          <p:nvPr/>
        </p:nvSpPr>
        <p:spPr>
          <a:xfrm>
            <a:off x="19055004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91" name="8"/>
          <p:cNvSpPr/>
          <p:nvPr/>
        </p:nvSpPr>
        <p:spPr>
          <a:xfrm>
            <a:off x="3792669" y="6328657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92" name="2"/>
          <p:cNvSpPr/>
          <p:nvPr/>
        </p:nvSpPr>
        <p:spPr>
          <a:xfrm>
            <a:off x="7608253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3" name="4"/>
          <p:cNvSpPr/>
          <p:nvPr/>
        </p:nvSpPr>
        <p:spPr>
          <a:xfrm>
            <a:off x="11423836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94" name="2"/>
          <p:cNvSpPr/>
          <p:nvPr/>
        </p:nvSpPr>
        <p:spPr>
          <a:xfrm>
            <a:off x="15239420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5" name="3"/>
          <p:cNvSpPr/>
          <p:nvPr/>
        </p:nvSpPr>
        <p:spPr>
          <a:xfrm>
            <a:off x="19055004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96" name="4"/>
          <p:cNvSpPr/>
          <p:nvPr/>
        </p:nvSpPr>
        <p:spPr>
          <a:xfrm>
            <a:off x="3792669" y="9629762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97" name="输入"/>
          <p:cNvSpPr txBox="1"/>
          <p:nvPr/>
        </p:nvSpPr>
        <p:spPr>
          <a:xfrm>
            <a:off x="1467433" y="6951949"/>
            <a:ext cx="1246784" cy="658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1298" name="输出"/>
          <p:cNvSpPr txBox="1"/>
          <p:nvPr/>
        </p:nvSpPr>
        <p:spPr>
          <a:xfrm>
            <a:off x="1467433" y="10253054"/>
            <a:ext cx="1246784" cy="658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45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01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02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03" name="3"/>
          <p:cNvSpPr/>
          <p:nvPr/>
        </p:nvSpPr>
        <p:spPr>
          <a:xfrm>
            <a:off x="9986643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4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05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6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7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8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9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313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310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1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2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6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17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18" name="3"/>
          <p:cNvSpPr/>
          <p:nvPr/>
        </p:nvSpPr>
        <p:spPr>
          <a:xfrm>
            <a:off x="9986643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19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20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21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22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23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24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328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325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6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7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29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32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33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34" name="3"/>
          <p:cNvSpPr/>
          <p:nvPr/>
        </p:nvSpPr>
        <p:spPr>
          <a:xfrm>
            <a:off x="18746367" y="5147918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35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36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37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38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39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0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344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341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2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3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45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48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49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50" name="3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51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52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53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54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55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56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360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357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8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9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61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752" name="4"/>
          <p:cNvSpPr/>
          <p:nvPr/>
        </p:nvSpPr>
        <p:spPr>
          <a:xfrm>
            <a:off x="4873380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53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4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55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56" name="3"/>
          <p:cNvSpPr/>
          <p:nvPr/>
        </p:nvSpPr>
        <p:spPr>
          <a:xfrm>
            <a:off x="266908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57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58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9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62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760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1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63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764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765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64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65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66" name="3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67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68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69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70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71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72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376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373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4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5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77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80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81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82" name="3"/>
          <p:cNvSpPr/>
          <p:nvPr/>
        </p:nvSpPr>
        <p:spPr>
          <a:xfrm>
            <a:off x="18746367" y="5147918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83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84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5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6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7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8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392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389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0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1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93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96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97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8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99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0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1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2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3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407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404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5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6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08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09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9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12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13" name="2"/>
          <p:cNvSpPr/>
          <p:nvPr/>
        </p:nvSpPr>
        <p:spPr>
          <a:xfrm>
            <a:off x="18746367" y="4983668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14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15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16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17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18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19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423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420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1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2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24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25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8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29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30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31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2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3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4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5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439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436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7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8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40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41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44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5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46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47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48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49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50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51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455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452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3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4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56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57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8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61" name="6"/>
          <p:cNvSpPr/>
          <p:nvPr/>
        </p:nvSpPr>
        <p:spPr>
          <a:xfrm>
            <a:off x="18746367" y="4761346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62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63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4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5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6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7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8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472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469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0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1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73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74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75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78" name="6"/>
          <p:cNvSpPr/>
          <p:nvPr/>
        </p:nvSpPr>
        <p:spPr>
          <a:xfrm>
            <a:off x="18746367" y="8092911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79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80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81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2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3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4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5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489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486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7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8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90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91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92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95" name="6"/>
          <p:cNvSpPr/>
          <p:nvPr/>
        </p:nvSpPr>
        <p:spPr>
          <a:xfrm>
            <a:off x="18746367" y="8092911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96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97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98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99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0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1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2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506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503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4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5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07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08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09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12" name="6"/>
          <p:cNvSpPr/>
          <p:nvPr/>
        </p:nvSpPr>
        <p:spPr>
          <a:xfrm>
            <a:off x="18746367" y="5147918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13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14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15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16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17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18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19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523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520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1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2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24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25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26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767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8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70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771" name="4"/>
          <p:cNvSpPr/>
          <p:nvPr/>
        </p:nvSpPr>
        <p:spPr>
          <a:xfrm>
            <a:off x="4873380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72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3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74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75" name="3"/>
          <p:cNvSpPr/>
          <p:nvPr/>
        </p:nvSpPr>
        <p:spPr>
          <a:xfrm>
            <a:off x="2669082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76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77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8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79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780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781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29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30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31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2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3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4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5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539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536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7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8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40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41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42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43" name="2"/>
          <p:cNvSpPr/>
          <p:nvPr/>
        </p:nvSpPr>
        <p:spPr>
          <a:xfrm>
            <a:off x="2988305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3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4"/>
          <p:cNvSpPr/>
          <p:nvPr/>
        </p:nvSpPr>
        <p:spPr>
          <a:xfrm>
            <a:off x="18746367" y="4983668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46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47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48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49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50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51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52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556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553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4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5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57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58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59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60" name="2"/>
          <p:cNvSpPr/>
          <p:nvPr/>
        </p:nvSpPr>
        <p:spPr>
          <a:xfrm>
            <a:off x="2988305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4"/>
          <p:cNvSpPr/>
          <p:nvPr/>
        </p:nvSpPr>
        <p:spPr>
          <a:xfrm>
            <a:off x="18746367" y="8057305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63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4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65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66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67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68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69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573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570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1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2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74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5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6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77" name="2"/>
          <p:cNvSpPr/>
          <p:nvPr/>
        </p:nvSpPr>
        <p:spPr>
          <a:xfrm>
            <a:off x="2988305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4"/>
          <p:cNvSpPr/>
          <p:nvPr/>
        </p:nvSpPr>
        <p:spPr>
          <a:xfrm>
            <a:off x="18746367" y="8057305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80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1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82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3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4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5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6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590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587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8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9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91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92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3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94" name="2"/>
          <p:cNvSpPr/>
          <p:nvPr/>
        </p:nvSpPr>
        <p:spPr>
          <a:xfrm>
            <a:off x="2988305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4"/>
          <p:cNvSpPr/>
          <p:nvPr/>
        </p:nvSpPr>
        <p:spPr>
          <a:xfrm>
            <a:off x="18746367" y="8057305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97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8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99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00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01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02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03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607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604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5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6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08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9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0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11" name="2"/>
          <p:cNvSpPr/>
          <p:nvPr/>
        </p:nvSpPr>
        <p:spPr>
          <a:xfrm>
            <a:off x="2988305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2" name="4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4"/>
          <p:cNvSpPr/>
          <p:nvPr/>
        </p:nvSpPr>
        <p:spPr>
          <a:xfrm>
            <a:off x="18746367" y="8057305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15" name="2"/>
          <p:cNvSpPr/>
          <p:nvPr/>
        </p:nvSpPr>
        <p:spPr>
          <a:xfrm>
            <a:off x="18746367" y="10251123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6" name="0"/>
          <p:cNvSpPr/>
          <p:nvPr/>
        </p:nvSpPr>
        <p:spPr>
          <a:xfrm>
            <a:off x="298757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7" name="0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8" name="0"/>
          <p:cNvSpPr/>
          <p:nvPr/>
        </p:nvSpPr>
        <p:spPr>
          <a:xfrm>
            <a:off x="765361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9" name="0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20" name="0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624" name="成组"/>
          <p:cNvGrpSpPr/>
          <p:nvPr/>
        </p:nvGrpSpPr>
        <p:grpSpPr>
          <a:xfrm>
            <a:off x="17190959" y="7189956"/>
            <a:ext cx="5015818" cy="5283087"/>
            <a:chOff x="0" y="0"/>
            <a:chExt cx="5015816" cy="5283086"/>
          </a:xfrm>
        </p:grpSpPr>
        <p:sp>
          <p:nvSpPr>
            <p:cNvPr id="1621" name="线条"/>
            <p:cNvSpPr/>
            <p:nvPr/>
          </p:nvSpPr>
          <p:spPr>
            <a:xfrm flipV="1">
              <a:off x="19050" y="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2" name="线条"/>
            <p:cNvSpPr/>
            <p:nvPr/>
          </p:nvSpPr>
          <p:spPr>
            <a:xfrm flipV="1">
              <a:off x="5013617" y="12700"/>
              <a:ext cx="1" cy="52703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3" name="线条"/>
            <p:cNvSpPr/>
            <p:nvPr/>
          </p:nvSpPr>
          <p:spPr>
            <a:xfrm flipH="1" flipV="1">
              <a:off x="-1" y="5268423"/>
              <a:ext cx="50158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25" name="3"/>
          <p:cNvSpPr/>
          <p:nvPr/>
        </p:nvSpPr>
        <p:spPr>
          <a:xfrm>
            <a:off x="9986643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6" name="2"/>
          <p:cNvSpPr/>
          <p:nvPr/>
        </p:nvSpPr>
        <p:spPr>
          <a:xfrm>
            <a:off x="7652887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7" name="4"/>
          <p:cNvSpPr/>
          <p:nvPr/>
        </p:nvSpPr>
        <p:spPr>
          <a:xfrm>
            <a:off x="5320596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28" name="2"/>
          <p:cNvSpPr/>
          <p:nvPr/>
        </p:nvSpPr>
        <p:spPr>
          <a:xfrm>
            <a:off x="2988305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9" name="4"/>
          <p:cNvSpPr/>
          <p:nvPr/>
        </p:nvSpPr>
        <p:spPr>
          <a:xfrm>
            <a:off x="654549" y="9817455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30" name="4"/>
          <p:cNvSpPr/>
          <p:nvPr/>
        </p:nvSpPr>
        <p:spPr>
          <a:xfrm>
            <a:off x="2987572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31" name="6"/>
          <p:cNvSpPr/>
          <p:nvPr/>
        </p:nvSpPr>
        <p:spPr>
          <a:xfrm>
            <a:off x="5320596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32" name="2"/>
          <p:cNvSpPr/>
          <p:nvPr/>
        </p:nvSpPr>
        <p:spPr>
          <a:xfrm>
            <a:off x="765361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3" name="3"/>
          <p:cNvSpPr/>
          <p:nvPr/>
        </p:nvSpPr>
        <p:spPr>
          <a:xfrm>
            <a:off x="9986643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34" name="8"/>
          <p:cNvSpPr/>
          <p:nvPr/>
        </p:nvSpPr>
        <p:spPr>
          <a:xfrm>
            <a:off x="654549" y="668298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收藏2.png" descr="收藏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6170878" y="864868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1637" name="收藏1.png" descr="收藏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6349631" y="8161191"/>
            <a:ext cx="531965" cy="531965"/>
          </a:xfrm>
          <a:prstGeom prst="rect">
            <a:avLst/>
          </a:prstGeom>
          <a:ln w="3175">
            <a:miter lim="400000"/>
          </a:ln>
        </p:spPr>
      </p:pic>
      <p:pic>
        <p:nvPicPr>
          <p:cNvPr id="1638" name="投币2.png" descr="投币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1510827" y="868875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1639" name="投币1.png" descr="投币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55301" y="8733225"/>
            <a:ext cx="800530" cy="800530"/>
          </a:xfrm>
          <a:prstGeom prst="rect">
            <a:avLst/>
          </a:prstGeom>
          <a:ln w="3175">
            <a:miter lim="400000"/>
          </a:ln>
        </p:spPr>
      </p:pic>
      <p:pic>
        <p:nvPicPr>
          <p:cNvPr id="1640" name="点赞2.png" descr="点赞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847955" y="8688752"/>
            <a:ext cx="895124" cy="895124"/>
          </a:xfrm>
          <a:prstGeom prst="rect">
            <a:avLst/>
          </a:prstGeom>
          <a:ln w="3175">
            <a:miter lim="400000"/>
          </a:ln>
        </p:spPr>
      </p:pic>
      <p:pic>
        <p:nvPicPr>
          <p:cNvPr id="1641" name="点赞1.png" descr="点赞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6892711" y="8733508"/>
            <a:ext cx="805612" cy="805612"/>
          </a:xfrm>
          <a:prstGeom prst="rect">
            <a:avLst/>
          </a:prstGeom>
          <a:ln w="3175">
            <a:miter lim="400000"/>
          </a:ln>
        </p:spPr>
      </p:pic>
      <p:sp>
        <p:nvSpPr>
          <p:cNvPr id="1642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3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4" name="圆形"/>
          <p:cNvSpPr/>
          <p:nvPr/>
        </p:nvSpPr>
        <p:spPr>
          <a:xfrm rot="18900000">
            <a:off x="6382716" y="8223513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5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6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7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8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2433823">
              <a:defRPr b="0" sz="2200">
                <a:solidFill>
                  <a:srgbClr val="5E5E5E"/>
                </a:solidFill>
              </a:defRPr>
            </a:pPr>
          </a:p>
        </p:txBody>
      </p:sp>
      <p:sp>
        <p:nvSpPr>
          <p:cNvPr id="1649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0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1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2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3" name="休息一分钟，评论区点个赞"/>
          <p:cNvSpPr txBox="1"/>
          <p:nvPr/>
        </p:nvSpPr>
        <p:spPr>
          <a:xfrm>
            <a:off x="-58" y="4455229"/>
            <a:ext cx="24384116" cy="27272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8000">
                <a:solidFill>
                  <a:srgbClr val="24C891"/>
                </a:solidFill>
              </a:defRPr>
            </a:lvl1pPr>
          </a:lstStyle>
          <a:p>
            <a:pPr/>
            <a:r>
              <a:t>休息一分钟，评论区点个赞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6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49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648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1647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1648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1649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"/>
                            </p:stCondLst>
                            <p:childTnLst>
                              <p:par>
                                <p:cTn id="6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"/>
                            </p:stCondLst>
                            <p:childTnLst>
                              <p:par>
                                <p:cTn id="6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Subtype="0" presetID="6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164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6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16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6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2" dur="indefinite" fill="hold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6" dur="indefinite" fill="hold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90" dur="indefinite" fill="hold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4" dur="indefinite" fill="hold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8" dur="indefinite" fill="hold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2" dur="indefinite" fill="hold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6" dur="indefinite" fill="hold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withEffect" presetID="9" grpId="3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0" dur="indefinite" fill="hold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4" dur="indefinite" fill="hold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6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1641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1639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withEffect" presetSubtype="0" presetID="6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400" fill="hold"/>
                                        <p:tgtEl>
                                          <p:spTgt spid="1637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Subtype="0" presetID="6" grpId="35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1640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withEffect" presetSubtype="0" presetID="6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300" fill="hold"/>
                                        <p:tgtEl>
                                          <p:spTgt spid="1638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1636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"/>
                            </p:stCondLst>
                            <p:childTnLst>
                              <p:par>
                                <p:cTn id="146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8" grpId="30"/>
      <p:bldP build="whole" bldLvl="1" animBg="1" rev="0" advAuto="0" spid="1639" grpId="27"/>
      <p:bldP build="whole" bldLvl="1" animBg="1" rev="0" advAuto="0" spid="1638" grpId="36"/>
      <p:bldP build="whole" bldLvl="1" animBg="1" rev="0" advAuto="0" spid="1638" grpId="40"/>
      <p:bldP build="whole" bldLvl="1" animBg="1" rev="0" advAuto="0" spid="1637" grpId="28"/>
      <p:bldP build="whole" bldLvl="1" animBg="1" rev="0" advAuto="0" spid="1639" grpId="33"/>
      <p:bldP build="whole" bldLvl="1" animBg="1" rev="0" advAuto="0" spid="1640" grpId="29"/>
      <p:bldP build="whole" bldLvl="1" animBg="1" rev="0" advAuto="0" spid="1637" grpId="34"/>
      <p:bldP build="whole" bldLvl="1" animBg="1" rev="0" advAuto="0" spid="1639" grpId="43"/>
      <p:bldP build="whole" bldLvl="1" animBg="1" rev="0" advAuto="0" spid="1642" grpId="17"/>
      <p:bldP build="whole" bldLvl="1" animBg="1" rev="0" advAuto="0" spid="1647" grpId="2"/>
      <p:bldP build="whole" bldLvl="1" animBg="1" rev="0" advAuto="0" spid="1641" grpId="26"/>
      <p:bldP build="whole" bldLvl="1" animBg="1" rev="0" advAuto="0" spid="1642" grpId="20"/>
      <p:bldP build="whole" bldLvl="1" animBg="1" rev="0" advAuto="0" spid="1640" grpId="35"/>
      <p:bldP build="whole" bldLvl="1" animBg="1" rev="0" advAuto="0" spid="1646" grpId="15"/>
      <p:bldP build="whole" bldLvl="1" animBg="1" rev="0" advAuto="0" spid="1642" grpId="23"/>
      <p:bldP build="whole" bldLvl="1" animBg="1" rev="0" advAuto="0" spid="1647" grpId="7"/>
      <p:bldP build="whole" bldLvl="1" animBg="1" rev="0" advAuto="0" spid="1641" grpId="32"/>
      <p:bldP build="whole" bldLvl="1" animBg="1" rev="0" advAuto="0" spid="1647" grpId="10"/>
      <p:bldP build="whole" bldLvl="1" animBg="1" rev="0" advAuto="0" spid="1640" grpId="41"/>
      <p:bldP build="whole" bldLvl="1" animBg="1" rev="0" advAuto="0" spid="1637" grpId="42"/>
      <p:bldP build="whole" bldLvl="1" animBg="1" rev="0" advAuto="0" spid="1649" grpId="8"/>
      <p:bldP build="whole" bldLvl="1" animBg="1" rev="0" advAuto="0" spid="1641" grpId="38"/>
      <p:bldP build="whole" bldLvl="1" animBg="1" rev="0" advAuto="0" spid="1650" grpId="1"/>
      <p:bldP build="whole" bldLvl="1" animBg="1" rev="0" advAuto="0" spid="1649" grpId="12"/>
      <p:bldP build="whole" bldLvl="1" animBg="1" rev="0" advAuto="0" spid="1648" grpId="9"/>
      <p:bldP build="whole" bldLvl="1" animBg="1" rev="0" advAuto="0" spid="1649" grpId="14"/>
      <p:bldP build="whole" bldLvl="1" animBg="1" rev="0" advAuto="0" spid="1643" grpId="18"/>
      <p:bldP build="whole" bldLvl="1" animBg="1" rev="0" advAuto="0" spid="1648" grpId="11"/>
      <p:bldP build="whole" bldLvl="1" animBg="1" rev="0" advAuto="0" spid="1648" grpId="13"/>
      <p:bldP build="whole" bldLvl="1" animBg="1" rev="0" advAuto="0" spid="1643" grpId="21"/>
      <p:bldP build="whole" bldLvl="1" animBg="1" rev="0" advAuto="0" spid="1643" grpId="24"/>
      <p:bldP build="whole" bldLvl="1" animBg="1" rev="0" advAuto="0" spid="1636" grpId="31"/>
      <p:bldP build="whole" bldLvl="1" animBg="1" rev="0" advAuto="0" spid="1651" grpId="3"/>
      <p:bldP build="whole" bldLvl="1" animBg="1" rev="0" advAuto="0" spid="1651" grpId="5"/>
      <p:bldP build="whole" bldLvl="1" animBg="1" rev="0" advAuto="0" spid="1644" grpId="19"/>
      <p:bldP build="whole" bldLvl="1" animBg="1" rev="0" advAuto="0" spid="1636" grpId="37"/>
      <p:bldP build="whole" bldLvl="1" animBg="1" rev="0" advAuto="0" spid="1644" grpId="22"/>
      <p:bldP build="whole" bldLvl="1" animBg="1" rev="0" advAuto="0" spid="1636" grpId="39"/>
      <p:bldP build="whole" bldLvl="1" animBg="1" rev="0" advAuto="0" spid="1644" grpId="25"/>
      <p:bldP build="whole" bldLvl="1" animBg="1" rev="0" advAuto="0" spid="1652" grpId="4"/>
      <p:bldP build="whole" bldLvl="1" animBg="1" rev="0" advAuto="0" spid="1652" grpId="6"/>
      <p:bldP build="whole" bldLvl="1" animBg="1" rev="0" advAuto="0" spid="1645" grpId="16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56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57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58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59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60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661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662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63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64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65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66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667" name="/"/>
          <p:cNvSpPr/>
          <p:nvPr/>
        </p:nvSpPr>
        <p:spPr>
          <a:xfrm>
            <a:off x="933302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68" name="c"/>
          <p:cNvSpPr/>
          <p:nvPr/>
        </p:nvSpPr>
        <p:spPr>
          <a:xfrm>
            <a:off x="1124081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正方形"/>
          <p:cNvSpPr/>
          <p:nvPr/>
        </p:nvSpPr>
        <p:spPr>
          <a:xfrm>
            <a:off x="1040924" y="10289414"/>
            <a:ext cx="3168546" cy="31685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1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72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73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74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75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76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677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678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79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80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81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82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683" name="/"/>
          <p:cNvSpPr/>
          <p:nvPr/>
        </p:nvSpPr>
        <p:spPr>
          <a:xfrm>
            <a:off x="933302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84" name="c"/>
          <p:cNvSpPr/>
          <p:nvPr/>
        </p:nvSpPr>
        <p:spPr>
          <a:xfrm>
            <a:off x="1124081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85" name="a"/>
          <p:cNvSpPr/>
          <p:nvPr/>
        </p:nvSpPr>
        <p:spPr>
          <a:xfrm>
            <a:off x="1377578" y="10629996"/>
            <a:ext cx="2487383" cy="2487383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0" grpId="1"/>
      <p:bldP build="whole" bldLvl="1" animBg="1" rev="0" advAuto="0" spid="1685" grpId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正方形"/>
          <p:cNvSpPr/>
          <p:nvPr/>
        </p:nvSpPr>
        <p:spPr>
          <a:xfrm>
            <a:off x="1040924" y="10289414"/>
            <a:ext cx="3168546" cy="31685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8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89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90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91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92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93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694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695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96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97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698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99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00" name="/"/>
          <p:cNvSpPr/>
          <p:nvPr/>
        </p:nvSpPr>
        <p:spPr>
          <a:xfrm>
            <a:off x="933302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01" name="c"/>
          <p:cNvSpPr/>
          <p:nvPr/>
        </p:nvSpPr>
        <p:spPr>
          <a:xfrm>
            <a:off x="1124081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02" name="a"/>
          <p:cNvSpPr/>
          <p:nvPr/>
        </p:nvSpPr>
        <p:spPr>
          <a:xfrm>
            <a:off x="1377578" y="10629996"/>
            <a:ext cx="2487383" cy="2487383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783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4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86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787" name="4"/>
          <p:cNvSpPr/>
          <p:nvPr/>
        </p:nvSpPr>
        <p:spPr>
          <a:xfrm>
            <a:off x="4873380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88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9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90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91" name="3"/>
          <p:cNvSpPr/>
          <p:nvPr/>
        </p:nvSpPr>
        <p:spPr>
          <a:xfrm>
            <a:off x="9829800" y="1148422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2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93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4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5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796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797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正方形"/>
          <p:cNvSpPr/>
          <p:nvPr/>
        </p:nvSpPr>
        <p:spPr>
          <a:xfrm>
            <a:off x="1040924" y="10289414"/>
            <a:ext cx="3168546" cy="31685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5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06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07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08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09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10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711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12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13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14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15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16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17" name="/"/>
          <p:cNvSpPr/>
          <p:nvPr/>
        </p:nvSpPr>
        <p:spPr>
          <a:xfrm>
            <a:off x="933302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18" name="c"/>
          <p:cNvSpPr/>
          <p:nvPr/>
        </p:nvSpPr>
        <p:spPr>
          <a:xfrm>
            <a:off x="1124081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19" name="a"/>
          <p:cNvSpPr/>
          <p:nvPr/>
        </p:nvSpPr>
        <p:spPr>
          <a:xfrm>
            <a:off x="1377578" y="10629996"/>
            <a:ext cx="2487383" cy="2487383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20" name="b"/>
          <p:cNvSpPr/>
          <p:nvPr/>
        </p:nvSpPr>
        <p:spPr>
          <a:xfrm>
            <a:off x="1668769" y="1092118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0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正方形"/>
          <p:cNvSpPr/>
          <p:nvPr/>
        </p:nvSpPr>
        <p:spPr>
          <a:xfrm>
            <a:off x="1040924" y="10289414"/>
            <a:ext cx="3168546" cy="31685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3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24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25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26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27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28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729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30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31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32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33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34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35" name="/"/>
          <p:cNvSpPr/>
          <p:nvPr/>
        </p:nvSpPr>
        <p:spPr>
          <a:xfrm>
            <a:off x="933302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36" name="c"/>
          <p:cNvSpPr/>
          <p:nvPr/>
        </p:nvSpPr>
        <p:spPr>
          <a:xfrm>
            <a:off x="1124081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37" name="a"/>
          <p:cNvSpPr/>
          <p:nvPr/>
        </p:nvSpPr>
        <p:spPr>
          <a:xfrm>
            <a:off x="1377578" y="10629996"/>
            <a:ext cx="2487383" cy="2487383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38" name="b"/>
          <p:cNvSpPr/>
          <p:nvPr/>
        </p:nvSpPr>
        <p:spPr>
          <a:xfrm>
            <a:off x="1668769" y="1092118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8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正方形"/>
          <p:cNvSpPr/>
          <p:nvPr/>
        </p:nvSpPr>
        <p:spPr>
          <a:xfrm>
            <a:off x="1040924" y="10289414"/>
            <a:ext cx="3168546" cy="31685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1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42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43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44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45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46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747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48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49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50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51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52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53" name="/"/>
          <p:cNvSpPr/>
          <p:nvPr/>
        </p:nvSpPr>
        <p:spPr>
          <a:xfrm>
            <a:off x="933302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54" name="c"/>
          <p:cNvSpPr/>
          <p:nvPr/>
        </p:nvSpPr>
        <p:spPr>
          <a:xfrm>
            <a:off x="11240816" y="11327275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55" name="a"/>
          <p:cNvSpPr/>
          <p:nvPr/>
        </p:nvSpPr>
        <p:spPr>
          <a:xfrm>
            <a:off x="1377578" y="10629996"/>
            <a:ext cx="2487383" cy="2487383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正方形"/>
          <p:cNvSpPr/>
          <p:nvPr/>
        </p:nvSpPr>
        <p:spPr>
          <a:xfrm>
            <a:off x="1040924" y="10289414"/>
            <a:ext cx="3168546" cy="31685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8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59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60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61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62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63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764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65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66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67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chemeClr val="accent6">
              <a:satOff val="18029"/>
              <a:lumOff val="1206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68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chemeClr val="accent6">
              <a:satOff val="18029"/>
              <a:lumOff val="1206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69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70" name="/"/>
          <p:cNvSpPr/>
          <p:nvPr/>
        </p:nvSpPr>
        <p:spPr>
          <a:xfrm>
            <a:off x="9333026" y="11327275"/>
            <a:ext cx="1905001" cy="1905001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solidFill>
              <a:srgbClr val="000000">
                <a:alpha val="97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71" name="c"/>
          <p:cNvSpPr/>
          <p:nvPr/>
        </p:nvSpPr>
        <p:spPr>
          <a:xfrm>
            <a:off x="11240816" y="11327275"/>
            <a:ext cx="1905001" cy="1905001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solidFill>
              <a:srgbClr val="000000">
                <a:alpha val="97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72" name="c"/>
          <p:cNvSpPr/>
          <p:nvPr/>
        </p:nvSpPr>
        <p:spPr>
          <a:xfrm>
            <a:off x="1377578" y="10629996"/>
            <a:ext cx="2487383" cy="2487383"/>
          </a:xfrm>
          <a:prstGeom prst="rect">
            <a:avLst/>
          </a:prstGeom>
          <a:solidFill>
            <a:schemeClr val="accent6">
              <a:satOff val="18029"/>
              <a:lumOff val="12067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2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75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76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77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78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79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780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81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82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83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84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85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86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7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8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9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7" grpId="3"/>
      <p:bldP build="whole" bldLvl="1" animBg="1" rev="0" advAuto="0" spid="1789" grpId="4"/>
      <p:bldP build="whole" bldLvl="1" animBg="1" rev="0" advAuto="0" spid="1788" grpId="2"/>
      <p:bldP build="whole" bldLvl="1" animBg="1" rev="0" advAuto="0" spid="1786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92" name="/"/>
          <p:cNvSpPr/>
          <p:nvPr/>
        </p:nvSpPr>
        <p:spPr>
          <a:xfrm>
            <a:off x="4562695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93" name="/"/>
          <p:cNvSpPr/>
          <p:nvPr/>
        </p:nvSpPr>
        <p:spPr>
          <a:xfrm>
            <a:off x="747112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94" name="/"/>
          <p:cNvSpPr/>
          <p:nvPr/>
        </p:nvSpPr>
        <p:spPr>
          <a:xfrm>
            <a:off x="8379130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95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96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797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798" name="/"/>
          <p:cNvSpPr/>
          <p:nvPr/>
        </p:nvSpPr>
        <p:spPr>
          <a:xfrm>
            <a:off x="16007661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799" name="/"/>
          <p:cNvSpPr/>
          <p:nvPr/>
        </p:nvSpPr>
        <p:spPr>
          <a:xfrm>
            <a:off x="1219207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800" name="/"/>
          <p:cNvSpPr/>
          <p:nvPr/>
        </p:nvSpPr>
        <p:spPr>
          <a:xfrm>
            <a:off x="19824096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801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02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03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4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5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6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1000" fill="hold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1000" fill="hold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" dur="1000" fill="hold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000" fill="hold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1000" fill="hold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9" grpId="4"/>
      <p:bldP build="whole" bldLvl="1" animBg="1" rev="0" advAuto="0" spid="1794" grpId="3"/>
      <p:bldP build="whole" bldLvl="1" animBg="1" rev="0" advAuto="0" spid="1800" grpId="6"/>
      <p:bldP build="whole" bldLvl="1" animBg="1" rev="0" advAuto="0" spid="1793" grpId="1"/>
      <p:bldP build="whole" bldLvl="1" animBg="1" rev="0" advAuto="0" spid="1798" grpId="5"/>
      <p:bldP build="whole" bldLvl="1" animBg="1" rev="0" advAuto="0" spid="1792" grpId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09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10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11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12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13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14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5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6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7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a"/>
          <p:cNvSpPr/>
          <p:nvPr/>
        </p:nvSpPr>
        <p:spPr>
          <a:xfrm>
            <a:off x="2654903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20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21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22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23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24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25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6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7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8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a"/>
          <p:cNvSpPr/>
          <p:nvPr/>
        </p:nvSpPr>
        <p:spPr>
          <a:xfrm>
            <a:off x="747112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31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32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33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34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35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36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7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8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9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42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43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44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45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46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47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8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9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0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799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0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02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803" name="4"/>
          <p:cNvSpPr/>
          <p:nvPr/>
        </p:nvSpPr>
        <p:spPr>
          <a:xfrm>
            <a:off x="4873380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04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5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06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07" name="3"/>
          <p:cNvSpPr/>
          <p:nvPr/>
        </p:nvSpPr>
        <p:spPr>
          <a:xfrm>
            <a:off x="9829800" y="1148422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8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09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0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1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812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813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53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54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55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56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57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58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9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0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1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64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65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66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67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68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69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0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1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2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75" name="b"/>
          <p:cNvSpPr/>
          <p:nvPr/>
        </p:nvSpPr>
        <p:spPr>
          <a:xfrm>
            <a:off x="10286921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76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77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78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79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80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1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2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3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86" name="b"/>
          <p:cNvSpPr/>
          <p:nvPr/>
        </p:nvSpPr>
        <p:spPr>
          <a:xfrm>
            <a:off x="636128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87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88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89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90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891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2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3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4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97" name="b"/>
          <p:cNvSpPr/>
          <p:nvPr/>
        </p:nvSpPr>
        <p:spPr>
          <a:xfrm>
            <a:off x="13592542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98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899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00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01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02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3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4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5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08" name="b"/>
          <p:cNvSpPr/>
          <p:nvPr/>
        </p:nvSpPr>
        <p:spPr>
          <a:xfrm>
            <a:off x="13592542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09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10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11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12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13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4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5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6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19" name="b"/>
          <p:cNvSpPr/>
          <p:nvPr/>
        </p:nvSpPr>
        <p:spPr>
          <a:xfrm>
            <a:off x="13592542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20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21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22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23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24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5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6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7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30" name="b"/>
          <p:cNvSpPr/>
          <p:nvPr/>
        </p:nvSpPr>
        <p:spPr>
          <a:xfrm>
            <a:off x="747112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31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32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33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34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35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6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7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8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0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41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42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43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44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45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6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7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8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a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51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52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53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54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55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6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7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8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成组"/>
          <p:cNvGrpSpPr/>
          <p:nvPr/>
        </p:nvGrpSpPr>
        <p:grpSpPr>
          <a:xfrm>
            <a:off x="9182457" y="5250692"/>
            <a:ext cx="3199686" cy="8212710"/>
            <a:chOff x="0" y="0"/>
            <a:chExt cx="3199685" cy="8212708"/>
          </a:xfrm>
        </p:grpSpPr>
        <p:sp>
          <p:nvSpPr>
            <p:cNvPr id="815" name="矩形"/>
            <p:cNvSpPr/>
            <p:nvPr/>
          </p:nvSpPr>
          <p:spPr>
            <a:xfrm>
              <a:off x="171092" y="412053"/>
              <a:ext cx="2857501" cy="78006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3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6" name="矩形"/>
            <p:cNvSpPr/>
            <p:nvPr/>
          </p:nvSpPr>
          <p:spPr>
            <a:xfrm>
              <a:off x="0" y="0"/>
              <a:ext cx="3199686" cy="646398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541" tIns="45541" rIns="45541" bIns="45541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18" name="什么是单调栈？单调栈即满足单调性的栈结构。"/>
          <p:cNvSpPr txBox="1"/>
          <p:nvPr/>
        </p:nvSpPr>
        <p:spPr>
          <a:xfrm>
            <a:off x="14888835" y="8846029"/>
            <a:ext cx="9569523" cy="7133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什么是单调栈？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单调栈即满足单调性的栈结构</a:t>
            </a:r>
            <a:r>
              <a:t>。</a:t>
            </a:r>
          </a:p>
        </p:txBody>
      </p:sp>
      <p:sp>
        <p:nvSpPr>
          <p:cNvPr id="819" name="4"/>
          <p:cNvSpPr/>
          <p:nvPr/>
        </p:nvSpPr>
        <p:spPr>
          <a:xfrm>
            <a:off x="4873380" y="2196146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20" name="2"/>
          <p:cNvSpPr/>
          <p:nvPr/>
        </p:nvSpPr>
        <p:spPr>
          <a:xfrm>
            <a:off x="7077679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21" name="6"/>
          <p:cNvSpPr/>
          <p:nvPr/>
        </p:nvSpPr>
        <p:spPr>
          <a:xfrm>
            <a:off x="9281978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22" name="4"/>
          <p:cNvSpPr/>
          <p:nvPr/>
        </p:nvSpPr>
        <p:spPr>
          <a:xfrm>
            <a:off x="11486276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23" name="3"/>
          <p:cNvSpPr/>
          <p:nvPr/>
        </p:nvSpPr>
        <p:spPr>
          <a:xfrm>
            <a:off x="9829800" y="11484225"/>
            <a:ext cx="1905000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24" name="5"/>
          <p:cNvSpPr/>
          <p:nvPr/>
        </p:nvSpPr>
        <p:spPr>
          <a:xfrm>
            <a:off x="13690575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25" name="2"/>
          <p:cNvSpPr/>
          <p:nvPr/>
        </p:nvSpPr>
        <p:spPr>
          <a:xfrm>
            <a:off x="15894873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26" name="3"/>
          <p:cNvSpPr/>
          <p:nvPr/>
        </p:nvSpPr>
        <p:spPr>
          <a:xfrm>
            <a:off x="18099172" y="2196146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27" name="栈底"/>
          <p:cNvSpPr txBox="1"/>
          <p:nvPr/>
        </p:nvSpPr>
        <p:spPr>
          <a:xfrm>
            <a:off x="7510877" y="12630487"/>
            <a:ext cx="1526183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828" name="栈顶"/>
          <p:cNvSpPr txBox="1"/>
          <p:nvPr/>
        </p:nvSpPr>
        <p:spPr>
          <a:xfrm>
            <a:off x="7510877" y="5927434"/>
            <a:ext cx="1526183" cy="803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栈顶</a:t>
            </a:r>
          </a:p>
        </p:txBody>
      </p:sp>
      <p:sp>
        <p:nvSpPr>
          <p:cNvPr id="829" name="单…"/>
          <p:cNvSpPr txBox="1"/>
          <p:nvPr/>
        </p:nvSpPr>
        <p:spPr>
          <a:xfrm>
            <a:off x="7927196" y="7755755"/>
            <a:ext cx="693545" cy="3202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单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调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递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增</a:t>
            </a:r>
          </a:p>
          <a:p>
            <a:pPr algn="just">
              <a:defRPr sz="3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3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a"/>
          <p:cNvSpPr/>
          <p:nvPr/>
        </p:nvSpPr>
        <p:spPr>
          <a:xfrm>
            <a:off x="102268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61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62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63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64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65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6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7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8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0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71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72" name="c"/>
          <p:cNvSpPr/>
          <p:nvPr/>
        </p:nvSpPr>
        <p:spPr>
          <a:xfrm>
            <a:off x="21731887" y="8250220"/>
            <a:ext cx="1905001" cy="1905001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73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74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5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6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7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80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81" name="c"/>
          <p:cNvSpPr/>
          <p:nvPr/>
        </p:nvSpPr>
        <p:spPr>
          <a:xfrm>
            <a:off x="560325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82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83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4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5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6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."/>
          <p:cNvSpPr/>
          <p:nvPr/>
        </p:nvSpPr>
        <p:spPr>
          <a:xfrm>
            <a:off x="6471338" y="8250220"/>
            <a:ext cx="1905001" cy="19050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89" name=".."/>
          <p:cNvSpPr/>
          <p:nvPr/>
        </p:nvSpPr>
        <p:spPr>
          <a:xfrm>
            <a:off x="14099869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90" name="c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91" name=".."/>
          <p:cNvSpPr/>
          <p:nvPr/>
        </p:nvSpPr>
        <p:spPr>
          <a:xfrm>
            <a:off x="17916304" y="8250220"/>
            <a:ext cx="1905001" cy="19050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92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3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4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5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c"/>
          <p:cNvSpPr/>
          <p:nvPr/>
        </p:nvSpPr>
        <p:spPr>
          <a:xfrm>
            <a:off x="16549323" y="11161476"/>
            <a:ext cx="1905001" cy="1905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98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9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0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1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2002" name="/"/>
          <p:cNvSpPr/>
          <p:nvPr/>
        </p:nvSpPr>
        <p:spPr>
          <a:xfrm>
            <a:off x="7665587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2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c"/>
          <p:cNvSpPr/>
          <p:nvPr/>
        </p:nvSpPr>
        <p:spPr>
          <a:xfrm>
            <a:off x="877420" y="11161476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05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6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7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8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2009" name="/"/>
          <p:cNvSpPr/>
          <p:nvPr/>
        </p:nvSpPr>
        <p:spPr>
          <a:xfrm>
            <a:off x="7665587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c"/>
          <p:cNvSpPr/>
          <p:nvPr/>
        </p:nvSpPr>
        <p:spPr>
          <a:xfrm>
            <a:off x="10845713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12" name="线条"/>
          <p:cNvSpPr/>
          <p:nvPr/>
        </p:nvSpPr>
        <p:spPr>
          <a:xfrm>
            <a:off x="3195071" y="10943611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3" name="线条"/>
          <p:cNvSpPr/>
          <p:nvPr/>
        </p:nvSpPr>
        <p:spPr>
          <a:xfrm>
            <a:off x="3195071" y="13282992"/>
            <a:ext cx="1633766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4" name="线条"/>
          <p:cNvSpPr/>
          <p:nvPr/>
        </p:nvSpPr>
        <p:spPr>
          <a:xfrm flipV="1">
            <a:off x="19518803" y="10925909"/>
            <a:ext cx="1" cy="237613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601" tIns="50601" rIns="50601" bIns="50601" anchor="ctr"/>
          <a:lstStyle/>
          <a:p>
            <a:pPr defTabSz="912812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5" name="栈底"/>
          <p:cNvSpPr txBox="1"/>
          <p:nvPr/>
        </p:nvSpPr>
        <p:spPr>
          <a:xfrm>
            <a:off x="19775324" y="11712040"/>
            <a:ext cx="1526184" cy="8038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栈底</a:t>
            </a:r>
          </a:p>
        </p:txBody>
      </p:sp>
      <p:sp>
        <p:nvSpPr>
          <p:cNvPr id="2016" name="/"/>
          <p:cNvSpPr/>
          <p:nvPr/>
        </p:nvSpPr>
        <p:spPr>
          <a:xfrm>
            <a:off x="7665587" y="8250220"/>
            <a:ext cx="1905001" cy="1905001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601" tIns="50601" rIns="50601" bIns="50601" anchor="ctr"/>
          <a:lstStyle>
            <a:lvl1pPr defTabSz="912812">
              <a:defRPr b="0" sz="3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8" name="收藏2.png" descr="收藏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6170878" y="864868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2019" name="收藏1.png" descr="收藏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6349631" y="8161191"/>
            <a:ext cx="531965" cy="531965"/>
          </a:xfrm>
          <a:prstGeom prst="rect">
            <a:avLst/>
          </a:prstGeom>
          <a:ln w="3175">
            <a:miter lim="400000"/>
          </a:ln>
        </p:spPr>
      </p:pic>
      <p:pic>
        <p:nvPicPr>
          <p:cNvPr id="2020" name="投币2.png" descr="投币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11510827" y="8688752"/>
            <a:ext cx="889477" cy="889477"/>
          </a:xfrm>
          <a:prstGeom prst="rect">
            <a:avLst/>
          </a:prstGeom>
          <a:ln w="3175">
            <a:miter lim="400000"/>
          </a:ln>
        </p:spPr>
      </p:pic>
      <p:pic>
        <p:nvPicPr>
          <p:cNvPr id="2021" name="投币1.png" descr="投币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555301" y="8733225"/>
            <a:ext cx="800530" cy="800530"/>
          </a:xfrm>
          <a:prstGeom prst="rect">
            <a:avLst/>
          </a:prstGeom>
          <a:ln w="3175">
            <a:miter lim="400000"/>
          </a:ln>
        </p:spPr>
      </p:pic>
      <p:pic>
        <p:nvPicPr>
          <p:cNvPr id="2022" name="点赞2.png" descr="点赞2.pn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847955" y="8688752"/>
            <a:ext cx="895124" cy="895124"/>
          </a:xfrm>
          <a:prstGeom prst="rect">
            <a:avLst/>
          </a:prstGeom>
          <a:ln w="3175">
            <a:miter lim="400000"/>
          </a:ln>
        </p:spPr>
      </p:pic>
      <p:pic>
        <p:nvPicPr>
          <p:cNvPr id="2023" name="点赞1.png" descr="点赞1.png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6892711" y="8733508"/>
            <a:ext cx="805612" cy="805612"/>
          </a:xfrm>
          <a:prstGeom prst="rect">
            <a:avLst/>
          </a:prstGeom>
          <a:ln w="3175">
            <a:miter lim="400000"/>
          </a:ln>
        </p:spPr>
      </p:pic>
      <p:sp>
        <p:nvSpPr>
          <p:cNvPr id="2024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5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6" name="圆形"/>
          <p:cNvSpPr/>
          <p:nvPr/>
        </p:nvSpPr>
        <p:spPr>
          <a:xfrm rot="18900000">
            <a:off x="6382716" y="8223513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7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8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9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FF42A1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0" name="形状"/>
          <p:cNvSpPr/>
          <p:nvPr/>
        </p:nvSpPr>
        <p:spPr>
          <a:xfrm>
            <a:off x="15898925" y="8317611"/>
            <a:ext cx="1433380" cy="144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01" fill="norm" stroke="1" extrusionOk="0">
                <a:moveTo>
                  <a:pt x="7947" y="3845"/>
                </a:moveTo>
                <a:lnTo>
                  <a:pt x="9639" y="442"/>
                </a:lnTo>
                <a:cubicBezTo>
                  <a:pt x="9888" y="177"/>
                  <a:pt x="10232" y="19"/>
                  <a:pt x="10597" y="2"/>
                </a:cubicBezTo>
                <a:cubicBezTo>
                  <a:pt x="11024" y="-18"/>
                  <a:pt x="11437" y="154"/>
                  <a:pt x="11720" y="471"/>
                </a:cubicBezTo>
                <a:lnTo>
                  <a:pt x="13984" y="5180"/>
                </a:lnTo>
                <a:cubicBezTo>
                  <a:pt x="14237" y="5537"/>
                  <a:pt x="14556" y="5844"/>
                  <a:pt x="14924" y="6084"/>
                </a:cubicBezTo>
                <a:cubicBezTo>
                  <a:pt x="15285" y="6320"/>
                  <a:pt x="15688" y="6489"/>
                  <a:pt x="16111" y="6581"/>
                </a:cubicBezTo>
                <a:lnTo>
                  <a:pt x="20583" y="7100"/>
                </a:lnTo>
                <a:cubicBezTo>
                  <a:pt x="20987" y="7226"/>
                  <a:pt x="21309" y="7532"/>
                  <a:pt x="21454" y="7926"/>
                </a:cubicBezTo>
                <a:cubicBezTo>
                  <a:pt x="21598" y="8317"/>
                  <a:pt x="21552" y="8752"/>
                  <a:pt x="21329" y="9105"/>
                </a:cubicBezTo>
                <a:lnTo>
                  <a:pt x="17817" y="12892"/>
                </a:lnTo>
                <a:cubicBezTo>
                  <a:pt x="17547" y="13228"/>
                  <a:pt x="17354" y="13617"/>
                  <a:pt x="17250" y="14033"/>
                </a:cubicBezTo>
                <a:cubicBezTo>
                  <a:pt x="17135" y="14496"/>
                  <a:pt x="17134" y="14980"/>
                  <a:pt x="17247" y="15444"/>
                </a:cubicBezTo>
                <a:lnTo>
                  <a:pt x="17949" y="20140"/>
                </a:lnTo>
                <a:cubicBezTo>
                  <a:pt x="17913" y="20539"/>
                  <a:pt x="17710" y="20906"/>
                  <a:pt x="17389" y="21150"/>
                </a:cubicBezTo>
                <a:cubicBezTo>
                  <a:pt x="17101" y="21370"/>
                  <a:pt x="16739" y="21474"/>
                  <a:pt x="16377" y="21441"/>
                </a:cubicBezTo>
                <a:lnTo>
                  <a:pt x="11976" y="19212"/>
                </a:lnTo>
                <a:cubicBezTo>
                  <a:pt x="11561" y="18999"/>
                  <a:pt x="11097" y="18900"/>
                  <a:pt x="10631" y="18923"/>
                </a:cubicBezTo>
                <a:cubicBezTo>
                  <a:pt x="10218" y="18944"/>
                  <a:pt x="9817" y="19062"/>
                  <a:pt x="9459" y="19266"/>
                </a:cubicBezTo>
                <a:lnTo>
                  <a:pt x="5467" y="21450"/>
                </a:lnTo>
                <a:cubicBezTo>
                  <a:pt x="4983" y="21582"/>
                  <a:pt x="4464" y="21457"/>
                  <a:pt x="4096" y="21119"/>
                </a:cubicBezTo>
                <a:cubicBezTo>
                  <a:pt x="3750" y="20803"/>
                  <a:pt x="3582" y="20341"/>
                  <a:pt x="3644" y="19879"/>
                </a:cubicBezTo>
                <a:lnTo>
                  <a:pt x="4401" y="14727"/>
                </a:lnTo>
                <a:cubicBezTo>
                  <a:pt x="4355" y="14319"/>
                  <a:pt x="4255" y="13918"/>
                  <a:pt x="4102" y="13535"/>
                </a:cubicBezTo>
                <a:cubicBezTo>
                  <a:pt x="3983" y="13236"/>
                  <a:pt x="3832" y="12951"/>
                  <a:pt x="3653" y="12683"/>
                </a:cubicBezTo>
                <a:lnTo>
                  <a:pt x="410" y="9556"/>
                </a:lnTo>
                <a:cubicBezTo>
                  <a:pt x="147" y="9262"/>
                  <a:pt x="1" y="8884"/>
                  <a:pt x="0" y="8491"/>
                </a:cubicBezTo>
                <a:cubicBezTo>
                  <a:pt x="-2" y="7945"/>
                  <a:pt x="271" y="7433"/>
                  <a:pt x="727" y="7127"/>
                </a:cubicBezTo>
                <a:lnTo>
                  <a:pt x="5364" y="6541"/>
                </a:lnTo>
                <a:cubicBezTo>
                  <a:pt x="5754" y="6532"/>
                  <a:pt x="6134" y="6417"/>
                  <a:pt x="6463" y="6210"/>
                </a:cubicBezTo>
                <a:cubicBezTo>
                  <a:pt x="6785" y="6007"/>
                  <a:pt x="7046" y="5722"/>
                  <a:pt x="7220" y="5385"/>
                </a:cubicBezTo>
                <a:lnTo>
                  <a:pt x="7947" y="384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2433823">
              <a:defRPr b="0" sz="2200">
                <a:solidFill>
                  <a:srgbClr val="5E5E5E"/>
                </a:solidFill>
              </a:defRPr>
            </a:pPr>
          </a:p>
        </p:txBody>
      </p:sp>
      <p:sp>
        <p:nvSpPr>
          <p:cNvPr id="2031" name="形状"/>
          <p:cNvSpPr/>
          <p:nvPr/>
        </p:nvSpPr>
        <p:spPr>
          <a:xfrm>
            <a:off x="11261566" y="8403397"/>
            <a:ext cx="1465953" cy="1465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9"/>
                  <a:pt x="2882" y="3019"/>
                </a:cubicBezTo>
                <a:cubicBezTo>
                  <a:pt x="-960" y="7040"/>
                  <a:pt x="-960" y="13558"/>
                  <a:pt x="2882" y="17579"/>
                </a:cubicBezTo>
                <a:cubicBezTo>
                  <a:pt x="6724" y="21600"/>
                  <a:pt x="12956" y="21600"/>
                  <a:pt x="16798" y="17579"/>
                </a:cubicBezTo>
                <a:cubicBezTo>
                  <a:pt x="20640" y="13558"/>
                  <a:pt x="20640" y="7040"/>
                  <a:pt x="16798" y="3019"/>
                </a:cubicBezTo>
                <a:cubicBezTo>
                  <a:pt x="14877" y="1009"/>
                  <a:pt x="12355" y="0"/>
                  <a:pt x="9838" y="0"/>
                </a:cubicBezTo>
                <a:close/>
                <a:moveTo>
                  <a:pt x="6499" y="4721"/>
                </a:moveTo>
                <a:lnTo>
                  <a:pt x="13105" y="4721"/>
                </a:lnTo>
                <a:cubicBezTo>
                  <a:pt x="13434" y="4721"/>
                  <a:pt x="13633" y="4724"/>
                  <a:pt x="13765" y="4771"/>
                </a:cubicBezTo>
                <a:cubicBezTo>
                  <a:pt x="13975" y="4852"/>
                  <a:pt x="14138" y="5027"/>
                  <a:pt x="14215" y="5247"/>
                </a:cubicBezTo>
                <a:cubicBezTo>
                  <a:pt x="14245" y="5334"/>
                  <a:pt x="14263" y="5425"/>
                  <a:pt x="14263" y="5518"/>
                </a:cubicBezTo>
                <a:cubicBezTo>
                  <a:pt x="14263" y="5610"/>
                  <a:pt x="14245" y="5701"/>
                  <a:pt x="14215" y="5788"/>
                </a:cubicBezTo>
                <a:cubicBezTo>
                  <a:pt x="14138" y="6008"/>
                  <a:pt x="13975" y="6178"/>
                  <a:pt x="13765" y="6259"/>
                </a:cubicBezTo>
                <a:cubicBezTo>
                  <a:pt x="13633" y="6306"/>
                  <a:pt x="13434" y="6309"/>
                  <a:pt x="13105" y="6309"/>
                </a:cubicBezTo>
                <a:lnTo>
                  <a:pt x="10531" y="6309"/>
                </a:lnTo>
                <a:cubicBezTo>
                  <a:pt x="10542" y="6432"/>
                  <a:pt x="10560" y="6519"/>
                  <a:pt x="10560" y="6729"/>
                </a:cubicBezTo>
                <a:lnTo>
                  <a:pt x="10560" y="7565"/>
                </a:lnTo>
                <a:cubicBezTo>
                  <a:pt x="11746" y="7717"/>
                  <a:pt x="12842" y="8229"/>
                  <a:pt x="13689" y="9127"/>
                </a:cubicBezTo>
                <a:cubicBezTo>
                  <a:pt x="14175" y="9644"/>
                  <a:pt x="14563" y="10267"/>
                  <a:pt x="14808" y="10970"/>
                </a:cubicBezTo>
                <a:cubicBezTo>
                  <a:pt x="15094" y="11792"/>
                  <a:pt x="15128" y="12695"/>
                  <a:pt x="15033" y="13508"/>
                </a:cubicBezTo>
                <a:cubicBezTo>
                  <a:pt x="15003" y="13762"/>
                  <a:pt x="14959" y="14006"/>
                  <a:pt x="14794" y="14199"/>
                </a:cubicBezTo>
                <a:cubicBezTo>
                  <a:pt x="14491" y="14553"/>
                  <a:pt x="13956" y="14545"/>
                  <a:pt x="13660" y="14184"/>
                </a:cubicBezTo>
                <a:cubicBezTo>
                  <a:pt x="13497" y="13985"/>
                  <a:pt x="13454" y="13731"/>
                  <a:pt x="13435" y="13473"/>
                </a:cubicBezTo>
                <a:cubicBezTo>
                  <a:pt x="13401" y="12999"/>
                  <a:pt x="13424" y="12479"/>
                  <a:pt x="13349" y="11991"/>
                </a:cubicBezTo>
                <a:cubicBezTo>
                  <a:pt x="13128" y="10551"/>
                  <a:pt x="11955" y="9590"/>
                  <a:pt x="10560" y="9308"/>
                </a:cubicBezTo>
                <a:lnTo>
                  <a:pt x="10560" y="16017"/>
                </a:lnTo>
                <a:cubicBezTo>
                  <a:pt x="10560" y="16362"/>
                  <a:pt x="10558" y="16565"/>
                  <a:pt x="10512" y="16703"/>
                </a:cubicBezTo>
                <a:cubicBezTo>
                  <a:pt x="10436" y="16923"/>
                  <a:pt x="10273" y="17098"/>
                  <a:pt x="10062" y="17178"/>
                </a:cubicBezTo>
                <a:cubicBezTo>
                  <a:pt x="9979" y="17210"/>
                  <a:pt x="9888" y="17223"/>
                  <a:pt x="9799" y="17223"/>
                </a:cubicBezTo>
                <a:cubicBezTo>
                  <a:pt x="9711" y="17223"/>
                  <a:pt x="9624" y="17210"/>
                  <a:pt x="9541" y="17178"/>
                </a:cubicBezTo>
                <a:cubicBezTo>
                  <a:pt x="9331" y="17098"/>
                  <a:pt x="9168" y="16923"/>
                  <a:pt x="9091" y="16703"/>
                </a:cubicBezTo>
                <a:cubicBezTo>
                  <a:pt x="9046" y="16565"/>
                  <a:pt x="9044" y="16362"/>
                  <a:pt x="9043" y="16017"/>
                </a:cubicBezTo>
                <a:lnTo>
                  <a:pt x="9043" y="9278"/>
                </a:lnTo>
                <a:cubicBezTo>
                  <a:pt x="8163" y="9422"/>
                  <a:pt x="7364" y="9862"/>
                  <a:pt x="6900" y="10650"/>
                </a:cubicBezTo>
                <a:cubicBezTo>
                  <a:pt x="6523" y="11290"/>
                  <a:pt x="6403" y="12110"/>
                  <a:pt x="6422" y="12888"/>
                </a:cubicBezTo>
                <a:cubicBezTo>
                  <a:pt x="6435" y="13415"/>
                  <a:pt x="6463" y="13978"/>
                  <a:pt x="6058" y="14304"/>
                </a:cubicBezTo>
                <a:cubicBezTo>
                  <a:pt x="5717" y="14580"/>
                  <a:pt x="5230" y="14508"/>
                  <a:pt x="4929" y="14174"/>
                </a:cubicBezTo>
                <a:cubicBezTo>
                  <a:pt x="4606" y="13815"/>
                  <a:pt x="4590" y="13347"/>
                  <a:pt x="4609" y="12863"/>
                </a:cubicBezTo>
                <a:cubicBezTo>
                  <a:pt x="4631" y="12302"/>
                  <a:pt x="4665" y="11682"/>
                  <a:pt x="4839" y="11110"/>
                </a:cubicBezTo>
                <a:cubicBezTo>
                  <a:pt x="5433" y="9149"/>
                  <a:pt x="7108" y="7843"/>
                  <a:pt x="9043" y="7555"/>
                </a:cubicBezTo>
                <a:lnTo>
                  <a:pt x="9043" y="6729"/>
                </a:lnTo>
                <a:cubicBezTo>
                  <a:pt x="9043" y="6519"/>
                  <a:pt x="9062" y="6432"/>
                  <a:pt x="9072" y="6309"/>
                </a:cubicBezTo>
                <a:lnTo>
                  <a:pt x="6499" y="6309"/>
                </a:lnTo>
                <a:cubicBezTo>
                  <a:pt x="6169" y="6309"/>
                  <a:pt x="5970" y="6306"/>
                  <a:pt x="5838" y="6259"/>
                </a:cubicBezTo>
                <a:cubicBezTo>
                  <a:pt x="5628" y="6178"/>
                  <a:pt x="5465" y="6008"/>
                  <a:pt x="5389" y="5788"/>
                </a:cubicBezTo>
                <a:cubicBezTo>
                  <a:pt x="5359" y="5701"/>
                  <a:pt x="5341" y="5610"/>
                  <a:pt x="5341" y="5518"/>
                </a:cubicBezTo>
                <a:cubicBezTo>
                  <a:pt x="5341" y="5425"/>
                  <a:pt x="5358" y="5334"/>
                  <a:pt x="5389" y="5247"/>
                </a:cubicBezTo>
                <a:cubicBezTo>
                  <a:pt x="5465" y="5027"/>
                  <a:pt x="5628" y="4852"/>
                  <a:pt x="5838" y="4771"/>
                </a:cubicBezTo>
                <a:cubicBezTo>
                  <a:pt x="5970" y="4724"/>
                  <a:pt x="6169" y="4721"/>
                  <a:pt x="6499" y="4721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2" name="形状"/>
          <p:cNvSpPr/>
          <p:nvPr/>
        </p:nvSpPr>
        <p:spPr>
          <a:xfrm>
            <a:off x="6624441" y="8403397"/>
            <a:ext cx="1465719" cy="127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0" fill="norm" stroke="1" extrusionOk="0">
                <a:moveTo>
                  <a:pt x="11882" y="1"/>
                </a:moveTo>
                <a:cubicBezTo>
                  <a:pt x="11543" y="-10"/>
                  <a:pt x="11203" y="60"/>
                  <a:pt x="10884" y="218"/>
                </a:cubicBezTo>
                <a:cubicBezTo>
                  <a:pt x="10651" y="313"/>
                  <a:pt x="10410" y="498"/>
                  <a:pt x="10133" y="774"/>
                </a:cubicBezTo>
                <a:cubicBezTo>
                  <a:pt x="9826" y="1082"/>
                  <a:pt x="9492" y="1493"/>
                  <a:pt x="9120" y="2031"/>
                </a:cubicBezTo>
                <a:lnTo>
                  <a:pt x="6584" y="5995"/>
                </a:lnTo>
                <a:lnTo>
                  <a:pt x="6568" y="5995"/>
                </a:lnTo>
                <a:lnTo>
                  <a:pt x="6568" y="21590"/>
                </a:lnTo>
                <a:lnTo>
                  <a:pt x="15080" y="21590"/>
                </a:lnTo>
                <a:cubicBezTo>
                  <a:pt x="15645" y="21590"/>
                  <a:pt x="16093" y="21587"/>
                  <a:pt x="16461" y="21560"/>
                </a:cubicBezTo>
                <a:cubicBezTo>
                  <a:pt x="16828" y="21533"/>
                  <a:pt x="17111" y="21481"/>
                  <a:pt x="17337" y="21372"/>
                </a:cubicBezTo>
                <a:cubicBezTo>
                  <a:pt x="17663" y="21236"/>
                  <a:pt x="17954" y="21020"/>
                  <a:pt x="18193" y="20744"/>
                </a:cubicBezTo>
                <a:cubicBezTo>
                  <a:pt x="18433" y="20468"/>
                  <a:pt x="18621" y="20134"/>
                  <a:pt x="18739" y="19759"/>
                </a:cubicBezTo>
                <a:lnTo>
                  <a:pt x="19417" y="17294"/>
                </a:lnTo>
                <a:lnTo>
                  <a:pt x="21349" y="10382"/>
                </a:lnTo>
                <a:cubicBezTo>
                  <a:pt x="21525" y="9798"/>
                  <a:pt x="21594" y="9284"/>
                  <a:pt x="21596" y="8835"/>
                </a:cubicBezTo>
                <a:cubicBezTo>
                  <a:pt x="21597" y="8417"/>
                  <a:pt x="21538" y="8085"/>
                  <a:pt x="21428" y="7826"/>
                </a:cubicBezTo>
                <a:cubicBezTo>
                  <a:pt x="21309" y="7451"/>
                  <a:pt x="21121" y="7116"/>
                  <a:pt x="20882" y="6841"/>
                </a:cubicBezTo>
                <a:cubicBezTo>
                  <a:pt x="20642" y="6565"/>
                  <a:pt x="20352" y="6349"/>
                  <a:pt x="20026" y="6212"/>
                </a:cubicBezTo>
                <a:cubicBezTo>
                  <a:pt x="19800" y="6104"/>
                  <a:pt x="19516" y="6046"/>
                  <a:pt x="19149" y="6019"/>
                </a:cubicBezTo>
                <a:cubicBezTo>
                  <a:pt x="18781" y="5992"/>
                  <a:pt x="18333" y="5995"/>
                  <a:pt x="17768" y="5995"/>
                </a:cubicBezTo>
                <a:lnTo>
                  <a:pt x="13835" y="5995"/>
                </a:lnTo>
                <a:lnTo>
                  <a:pt x="13930" y="2527"/>
                </a:lnTo>
                <a:cubicBezTo>
                  <a:pt x="14022" y="1892"/>
                  <a:pt x="13871" y="1320"/>
                  <a:pt x="13588" y="889"/>
                </a:cubicBezTo>
                <a:cubicBezTo>
                  <a:pt x="13374" y="561"/>
                  <a:pt x="13122" y="361"/>
                  <a:pt x="12869" y="285"/>
                </a:cubicBezTo>
                <a:cubicBezTo>
                  <a:pt x="12559" y="106"/>
                  <a:pt x="12221" y="12"/>
                  <a:pt x="11882" y="1"/>
                </a:cubicBezTo>
                <a:close/>
                <a:moveTo>
                  <a:pt x="3848" y="5995"/>
                </a:moveTo>
                <a:cubicBezTo>
                  <a:pt x="3283" y="5995"/>
                  <a:pt x="2835" y="5992"/>
                  <a:pt x="2467" y="6019"/>
                </a:cubicBezTo>
                <a:cubicBezTo>
                  <a:pt x="2100" y="6046"/>
                  <a:pt x="1817" y="6104"/>
                  <a:pt x="1591" y="6212"/>
                </a:cubicBezTo>
                <a:cubicBezTo>
                  <a:pt x="1265" y="6349"/>
                  <a:pt x="974" y="6565"/>
                  <a:pt x="735" y="6841"/>
                </a:cubicBezTo>
                <a:cubicBezTo>
                  <a:pt x="495" y="7116"/>
                  <a:pt x="307" y="7451"/>
                  <a:pt x="189" y="7826"/>
                </a:cubicBezTo>
                <a:cubicBezTo>
                  <a:pt x="94" y="8086"/>
                  <a:pt x="44" y="8412"/>
                  <a:pt x="21" y="8835"/>
                </a:cubicBezTo>
                <a:cubicBezTo>
                  <a:pt x="-3" y="9258"/>
                  <a:pt x="0" y="9779"/>
                  <a:pt x="0" y="10430"/>
                </a:cubicBezTo>
                <a:lnTo>
                  <a:pt x="0" y="17155"/>
                </a:lnTo>
                <a:cubicBezTo>
                  <a:pt x="0" y="17805"/>
                  <a:pt x="-3" y="18327"/>
                  <a:pt x="21" y="18750"/>
                </a:cubicBezTo>
                <a:cubicBezTo>
                  <a:pt x="44" y="19173"/>
                  <a:pt x="94" y="19499"/>
                  <a:pt x="189" y="19759"/>
                </a:cubicBezTo>
                <a:cubicBezTo>
                  <a:pt x="307" y="20134"/>
                  <a:pt x="495" y="20468"/>
                  <a:pt x="735" y="20744"/>
                </a:cubicBezTo>
                <a:cubicBezTo>
                  <a:pt x="974" y="21020"/>
                  <a:pt x="1265" y="21236"/>
                  <a:pt x="1591" y="21372"/>
                </a:cubicBezTo>
                <a:cubicBezTo>
                  <a:pt x="1817" y="21481"/>
                  <a:pt x="2100" y="21533"/>
                  <a:pt x="2467" y="21560"/>
                </a:cubicBezTo>
                <a:cubicBezTo>
                  <a:pt x="2835" y="21587"/>
                  <a:pt x="3283" y="21590"/>
                  <a:pt x="3848" y="21590"/>
                </a:cubicBezTo>
                <a:lnTo>
                  <a:pt x="4751" y="21590"/>
                </a:lnTo>
                <a:lnTo>
                  <a:pt x="4751" y="5995"/>
                </a:lnTo>
                <a:lnTo>
                  <a:pt x="3848" y="5995"/>
                </a:ln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3" name="圆形"/>
          <p:cNvSpPr/>
          <p:nvPr/>
        </p:nvSpPr>
        <p:spPr>
          <a:xfrm rot="18900000">
            <a:off x="11065571" y="8223513"/>
            <a:ext cx="1825603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4" name="圆形"/>
          <p:cNvSpPr/>
          <p:nvPr/>
        </p:nvSpPr>
        <p:spPr>
          <a:xfrm rot="18900000">
            <a:off x="15702815" y="8180620"/>
            <a:ext cx="1825602" cy="1825602"/>
          </a:xfrm>
          <a:prstGeom prst="ellipse">
            <a:avLst/>
          </a:prstGeom>
          <a:ln w="63500">
            <a:solidFill>
              <a:srgbClr val="FF42A1"/>
            </a:solidFill>
            <a:miter lim="400000"/>
          </a:ln>
        </p:spPr>
        <p:txBody>
          <a:bodyPr lIns="45614" tIns="45614" rIns="45614" bIns="45614" anchor="ctr"/>
          <a:lstStyle/>
          <a:p>
            <a:pPr defTabSz="823971"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5" name="休息一分钟，评论区点个赞"/>
          <p:cNvSpPr txBox="1"/>
          <p:nvPr/>
        </p:nvSpPr>
        <p:spPr>
          <a:xfrm>
            <a:off x="-58" y="4455229"/>
            <a:ext cx="24384116" cy="27272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sz="8000">
                <a:solidFill>
                  <a:srgbClr val="24C891"/>
                </a:solidFill>
              </a:defRPr>
            </a:lvl1pPr>
          </a:lstStyle>
          <a:p>
            <a:pPr/>
            <a:r>
              <a:t>休息一分钟，评论区点个赞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0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031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030"/>
                                        </p:tgtEl>
                                      </p:cBhvr>
                                      <p:by x="119999" y="1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2029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2030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2031"/>
                                        </p:tgtEl>
                                      </p:cBhvr>
                                      <p:by x="83333" y="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"/>
                            </p:stCondLst>
                            <p:childTnLst>
                              <p:par>
                                <p:cTn id="6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"/>
                            </p:stCondLst>
                            <p:childTnLst>
                              <p:par>
                                <p:cTn id="6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1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Subtype="0" presetID="6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202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6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202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202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2" dur="indefinite" fill="hold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86" dur="indefinite" fill="hold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90" dur="indefinite" fill="hold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4" dur="indefinite" fill="hold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98" dur="indefinite" fill="hold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2" dur="indefinite" fill="hold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06" dur="indefinite" fill="hold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mph" nodeType="withEffect" presetID="9" grpId="3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0" dur="indefinite" fill="hold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mph" nodeType="withEffect" presetID="9" grpId="3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4" dur="indefinite" fill="hold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6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2023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mph" nodeType="with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2021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withEffect" presetSubtype="0" presetID="6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400" fill="hold"/>
                                        <p:tgtEl>
                                          <p:spTgt spid="2019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Subtype="0" presetID="6" grpId="35" accel="50000" decel="50000" fill="hold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2022"/>
                                        </p:tgtEl>
                                      </p:cBhvr>
                                      <p:by x="319999" y="31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withEffect" presetSubtype="0" presetID="6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300" fill="hold"/>
                                        <p:tgtEl>
                                          <p:spTgt spid="2020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2018"/>
                                        </p:tgtEl>
                                      </p:cBhvr>
                                      <p:by x="32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"/>
                            </p:stCondLst>
                            <p:childTnLst>
                              <p:par>
                                <p:cTn id="134" presetClass="exit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"/>
                            </p:stCondLst>
                            <p:childTnLst>
                              <p:par>
                                <p:cTn id="146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0" grpId="11"/>
      <p:bldP build="whole" bldLvl="1" animBg="1" rev="0" advAuto="0" spid="2030" grpId="13"/>
      <p:bldP build="whole" bldLvl="1" animBg="1" rev="0" advAuto="0" spid="2025" grpId="18"/>
      <p:bldP build="whole" bldLvl="1" animBg="1" rev="0" advAuto="0" spid="2025" grpId="21"/>
      <p:bldP build="whole" bldLvl="1" animBg="1" rev="0" advAuto="0" spid="2032" grpId="1"/>
      <p:bldP build="whole" bldLvl="1" animBg="1" rev="0" advAuto="0" spid="2025" grpId="24"/>
      <p:bldP build="whole" bldLvl="1" animBg="1" rev="0" advAuto="0" spid="2028" grpId="15"/>
      <p:bldP build="whole" bldLvl="1" animBg="1" rev="0" advAuto="0" spid="2026" grpId="19"/>
      <p:bldP build="whole" bldLvl="1" animBg="1" rev="0" advAuto="0" spid="2033" grpId="3"/>
      <p:bldP build="whole" bldLvl="1" animBg="1" rev="0" advAuto="0" spid="2018" grpId="31"/>
      <p:bldP build="whole" bldLvl="1" animBg="1" rev="0" advAuto="0" spid="2033" grpId="5"/>
      <p:bldP build="whole" bldLvl="1" animBg="1" rev="0" advAuto="0" spid="2026" grpId="22"/>
      <p:bldP build="whole" bldLvl="1" animBg="1" rev="0" advAuto="0" spid="2026" grpId="25"/>
      <p:bldP build="whole" bldLvl="1" animBg="1" rev="0" advAuto="0" spid="2027" grpId="16"/>
      <p:bldP build="whole" bldLvl="1" animBg="1" rev="0" advAuto="0" spid="2019" grpId="28"/>
      <p:bldP build="whole" bldLvl="1" animBg="1" rev="0" advAuto="0" spid="2018" grpId="37"/>
      <p:bldP build="whole" bldLvl="1" animBg="1" rev="0" advAuto="0" spid="2018" grpId="39"/>
      <p:bldP build="whole" bldLvl="1" animBg="1" rev="0" advAuto="0" spid="2031" grpId="8"/>
      <p:bldP build="whole" bldLvl="1" animBg="1" rev="0" advAuto="0" spid="2034" grpId="4"/>
      <p:bldP build="whole" bldLvl="1" animBg="1" rev="0" advAuto="0" spid="2034" grpId="6"/>
      <p:bldP build="whole" bldLvl="1" animBg="1" rev="0" advAuto="0" spid="2031" grpId="12"/>
      <p:bldP build="whole" bldLvl="1" animBg="1" rev="0" advAuto="0" spid="2019" grpId="34"/>
      <p:bldP build="whole" bldLvl="1" animBg="1" rev="0" advAuto="0" spid="2031" grpId="14"/>
      <p:bldP build="whole" bldLvl="1" animBg="1" rev="0" advAuto="0" spid="2020" grpId="30"/>
      <p:bldP build="whole" bldLvl="1" animBg="1" rev="0" advAuto="0" spid="2019" grpId="42"/>
      <p:bldP build="whole" bldLvl="1" animBg="1" rev="0" advAuto="0" spid="2021" grpId="27"/>
      <p:bldP build="whole" bldLvl="1" animBg="1" rev="0" advAuto="0" spid="2020" grpId="36"/>
      <p:bldP build="whole" bldLvl="1" animBg="1" rev="0" advAuto="0" spid="2020" grpId="40"/>
      <p:bldP build="whole" bldLvl="1" animBg="1" rev="0" advAuto="0" spid="2021" grpId="33"/>
      <p:bldP build="whole" bldLvl="1" animBg="1" rev="0" advAuto="0" spid="2022" grpId="29"/>
      <p:bldP build="whole" bldLvl="1" animBg="1" rev="0" advAuto="0" spid="2029" grpId="2"/>
      <p:bldP build="whole" bldLvl="1" animBg="1" rev="0" advAuto="0" spid="2029" grpId="7"/>
      <p:bldP build="whole" bldLvl="1" animBg="1" rev="0" advAuto="0" spid="2023" grpId="26"/>
      <p:bldP build="whole" bldLvl="1" animBg="1" rev="0" advAuto="0" spid="2024" grpId="17"/>
      <p:bldP build="whole" bldLvl="1" animBg="1" rev="0" advAuto="0" spid="2029" grpId="10"/>
      <p:bldP build="whole" bldLvl="1" animBg="1" rev="0" advAuto="0" spid="2024" grpId="20"/>
      <p:bldP build="whole" bldLvl="1" animBg="1" rev="0" advAuto="0" spid="2022" grpId="35"/>
      <p:bldP build="whole" bldLvl="1" animBg="1" rev="0" advAuto="0" spid="2021" grpId="43"/>
      <p:bldP build="whole" bldLvl="1" animBg="1" rev="0" advAuto="0" spid="2023" grpId="32"/>
      <p:bldP build="whole" bldLvl="1" animBg="1" rev="0" advAuto="0" spid="2024" grpId="23"/>
      <p:bldP build="whole" bldLvl="1" animBg="1" rev="0" advAuto="0" spid="2022" grpId="41"/>
      <p:bldP build="whole" bldLvl="1" animBg="1" rev="0" advAuto="0" spid="2023" grpId="38"/>
      <p:bldP build="whole" bldLvl="1" animBg="1" rev="0" advAuto="0" spid="2030" grpId="9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73"/>
          <p:cNvSpPr/>
          <p:nvPr/>
        </p:nvSpPr>
        <p:spPr>
          <a:xfrm>
            <a:off x="17252791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038" name="73"/>
          <p:cNvSpPr/>
          <p:nvPr/>
        </p:nvSpPr>
        <p:spPr>
          <a:xfrm>
            <a:off x="4758919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039" name="72"/>
          <p:cNvSpPr/>
          <p:nvPr/>
        </p:nvSpPr>
        <p:spPr>
          <a:xfrm>
            <a:off x="13684133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040" name="71"/>
          <p:cNvSpPr/>
          <p:nvPr/>
        </p:nvSpPr>
        <p:spPr>
          <a:xfrm>
            <a:off x="10114048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041" name="输入"/>
          <p:cNvSpPr txBox="1"/>
          <p:nvPr/>
        </p:nvSpPr>
        <p:spPr>
          <a:xfrm>
            <a:off x="3106422" y="5007316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042" name="75"/>
          <p:cNvSpPr/>
          <p:nvPr/>
        </p:nvSpPr>
        <p:spPr>
          <a:xfrm>
            <a:off x="8329005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043" name="76"/>
          <p:cNvSpPr/>
          <p:nvPr/>
        </p:nvSpPr>
        <p:spPr>
          <a:xfrm>
            <a:off x="15469176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044" name="74"/>
          <p:cNvSpPr/>
          <p:nvPr/>
        </p:nvSpPr>
        <p:spPr>
          <a:xfrm>
            <a:off x="6543962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045" name="69"/>
          <p:cNvSpPr/>
          <p:nvPr/>
        </p:nvSpPr>
        <p:spPr>
          <a:xfrm>
            <a:off x="11899090" y="463876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046" name="1"/>
          <p:cNvSpPr/>
          <p:nvPr/>
        </p:nvSpPr>
        <p:spPr>
          <a:xfrm>
            <a:off x="4766540" y="666187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7" name="1"/>
          <p:cNvSpPr/>
          <p:nvPr/>
        </p:nvSpPr>
        <p:spPr>
          <a:xfrm>
            <a:off x="13691753" y="666187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8" name="2"/>
          <p:cNvSpPr/>
          <p:nvPr/>
        </p:nvSpPr>
        <p:spPr>
          <a:xfrm>
            <a:off x="10121668" y="666187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49" name="输出"/>
          <p:cNvSpPr txBox="1"/>
          <p:nvPr/>
        </p:nvSpPr>
        <p:spPr>
          <a:xfrm>
            <a:off x="3106422" y="6939919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050" name="4"/>
          <p:cNvSpPr/>
          <p:nvPr/>
        </p:nvSpPr>
        <p:spPr>
          <a:xfrm>
            <a:off x="8336625" y="666187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51" name="0"/>
          <p:cNvSpPr/>
          <p:nvPr/>
        </p:nvSpPr>
        <p:spPr>
          <a:xfrm>
            <a:off x="15476797" y="666187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52" name="1"/>
          <p:cNvSpPr/>
          <p:nvPr/>
        </p:nvSpPr>
        <p:spPr>
          <a:xfrm>
            <a:off x="6551583" y="666187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3" name="1"/>
          <p:cNvSpPr/>
          <p:nvPr/>
        </p:nvSpPr>
        <p:spPr>
          <a:xfrm>
            <a:off x="11906710" y="666187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4" name="0"/>
          <p:cNvSpPr txBox="1"/>
          <p:nvPr/>
        </p:nvSpPr>
        <p:spPr>
          <a:xfrm>
            <a:off x="5179493" y="374685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055" name="1"/>
          <p:cNvSpPr txBox="1"/>
          <p:nvPr/>
        </p:nvSpPr>
        <p:spPr>
          <a:xfrm>
            <a:off x="6961125" y="374685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056" name="2"/>
          <p:cNvSpPr txBox="1"/>
          <p:nvPr/>
        </p:nvSpPr>
        <p:spPr>
          <a:xfrm>
            <a:off x="8682112" y="374685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057" name="3"/>
          <p:cNvSpPr txBox="1"/>
          <p:nvPr/>
        </p:nvSpPr>
        <p:spPr>
          <a:xfrm>
            <a:off x="10534621" y="374685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058" name="4"/>
          <p:cNvSpPr txBox="1"/>
          <p:nvPr/>
        </p:nvSpPr>
        <p:spPr>
          <a:xfrm>
            <a:off x="12319663" y="374685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059" name="5"/>
          <p:cNvSpPr txBox="1"/>
          <p:nvPr/>
        </p:nvSpPr>
        <p:spPr>
          <a:xfrm>
            <a:off x="14112328" y="374685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060" name="6"/>
          <p:cNvSpPr txBox="1"/>
          <p:nvPr/>
        </p:nvSpPr>
        <p:spPr>
          <a:xfrm>
            <a:off x="15886705" y="374685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061" name="7"/>
          <p:cNvSpPr txBox="1"/>
          <p:nvPr/>
        </p:nvSpPr>
        <p:spPr>
          <a:xfrm>
            <a:off x="17661085" y="374685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062" name="0"/>
          <p:cNvSpPr/>
          <p:nvPr/>
        </p:nvSpPr>
        <p:spPr>
          <a:xfrm>
            <a:off x="17240511" y="664216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73"/>
          <p:cNvSpPr/>
          <p:nvPr/>
        </p:nvSpPr>
        <p:spPr>
          <a:xfrm>
            <a:off x="1674987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525780"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065" name="73"/>
          <p:cNvSpPr/>
          <p:nvPr/>
        </p:nvSpPr>
        <p:spPr>
          <a:xfrm>
            <a:off x="4255999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066" name="72"/>
          <p:cNvSpPr/>
          <p:nvPr/>
        </p:nvSpPr>
        <p:spPr>
          <a:xfrm>
            <a:off x="13181214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067" name="71"/>
          <p:cNvSpPr/>
          <p:nvPr/>
        </p:nvSpPr>
        <p:spPr>
          <a:xfrm>
            <a:off x="9611128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068" name="输入"/>
          <p:cNvSpPr txBox="1"/>
          <p:nvPr/>
        </p:nvSpPr>
        <p:spPr>
          <a:xfrm>
            <a:off x="2603502" y="3513797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输入</a:t>
            </a:r>
          </a:p>
        </p:txBody>
      </p:sp>
      <p:sp>
        <p:nvSpPr>
          <p:cNvPr id="2069" name="75"/>
          <p:cNvSpPr/>
          <p:nvPr/>
        </p:nvSpPr>
        <p:spPr>
          <a:xfrm>
            <a:off x="7826085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070" name="76"/>
          <p:cNvSpPr/>
          <p:nvPr/>
        </p:nvSpPr>
        <p:spPr>
          <a:xfrm>
            <a:off x="14966257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071" name="74"/>
          <p:cNvSpPr/>
          <p:nvPr/>
        </p:nvSpPr>
        <p:spPr>
          <a:xfrm>
            <a:off x="6041042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072" name="69"/>
          <p:cNvSpPr/>
          <p:nvPr/>
        </p:nvSpPr>
        <p:spPr>
          <a:xfrm>
            <a:off x="11396171" y="3145247"/>
            <a:ext cx="1143001" cy="1143001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073" name="1"/>
          <p:cNvSpPr/>
          <p:nvPr/>
        </p:nvSpPr>
        <p:spPr>
          <a:xfrm>
            <a:off x="426362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74" name="1"/>
          <p:cNvSpPr/>
          <p:nvPr/>
        </p:nvSpPr>
        <p:spPr>
          <a:xfrm>
            <a:off x="13188833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75" name="2"/>
          <p:cNvSpPr/>
          <p:nvPr/>
        </p:nvSpPr>
        <p:spPr>
          <a:xfrm>
            <a:off x="9618747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76" name="输出"/>
          <p:cNvSpPr txBox="1"/>
          <p:nvPr/>
        </p:nvSpPr>
        <p:spPr>
          <a:xfrm>
            <a:off x="2603502" y="5446400"/>
            <a:ext cx="1018184" cy="547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>
            <a:lvl1pPr>
              <a:defRPr b="0" sz="36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输出</a:t>
            </a:r>
          </a:p>
        </p:txBody>
      </p:sp>
      <p:sp>
        <p:nvSpPr>
          <p:cNvPr id="2077" name="4"/>
          <p:cNvSpPr/>
          <p:nvPr/>
        </p:nvSpPr>
        <p:spPr>
          <a:xfrm>
            <a:off x="7833704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78" name="0"/>
          <p:cNvSpPr/>
          <p:nvPr/>
        </p:nvSpPr>
        <p:spPr>
          <a:xfrm>
            <a:off x="14973878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79" name="1"/>
          <p:cNvSpPr/>
          <p:nvPr/>
        </p:nvSpPr>
        <p:spPr>
          <a:xfrm>
            <a:off x="6048662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80" name="1"/>
          <p:cNvSpPr/>
          <p:nvPr/>
        </p:nvSpPr>
        <p:spPr>
          <a:xfrm>
            <a:off x="11403790" y="5168355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81" name="0"/>
          <p:cNvSpPr txBox="1"/>
          <p:nvPr/>
        </p:nvSpPr>
        <p:spPr>
          <a:xfrm>
            <a:off x="4676573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0</a:t>
            </a:r>
          </a:p>
        </p:txBody>
      </p:sp>
      <p:sp>
        <p:nvSpPr>
          <p:cNvPr id="2082" name="1"/>
          <p:cNvSpPr txBox="1"/>
          <p:nvPr/>
        </p:nvSpPr>
        <p:spPr>
          <a:xfrm>
            <a:off x="645820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1</a:t>
            </a:r>
          </a:p>
        </p:txBody>
      </p:sp>
      <p:sp>
        <p:nvSpPr>
          <p:cNvPr id="2083" name="2"/>
          <p:cNvSpPr txBox="1"/>
          <p:nvPr/>
        </p:nvSpPr>
        <p:spPr>
          <a:xfrm>
            <a:off x="8179191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2</a:t>
            </a:r>
          </a:p>
        </p:txBody>
      </p:sp>
      <p:sp>
        <p:nvSpPr>
          <p:cNvPr id="2084" name="3"/>
          <p:cNvSpPr txBox="1"/>
          <p:nvPr/>
        </p:nvSpPr>
        <p:spPr>
          <a:xfrm>
            <a:off x="10031702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3</a:t>
            </a:r>
          </a:p>
        </p:txBody>
      </p:sp>
      <p:sp>
        <p:nvSpPr>
          <p:cNvPr id="2085" name="4"/>
          <p:cNvSpPr txBox="1"/>
          <p:nvPr/>
        </p:nvSpPr>
        <p:spPr>
          <a:xfrm>
            <a:off x="11816744" y="2253333"/>
            <a:ext cx="301854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4</a:t>
            </a:r>
          </a:p>
        </p:txBody>
      </p:sp>
      <p:sp>
        <p:nvSpPr>
          <p:cNvPr id="2086" name="5"/>
          <p:cNvSpPr txBox="1"/>
          <p:nvPr/>
        </p:nvSpPr>
        <p:spPr>
          <a:xfrm>
            <a:off x="13609408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5</a:t>
            </a:r>
          </a:p>
        </p:txBody>
      </p:sp>
      <p:sp>
        <p:nvSpPr>
          <p:cNvPr id="2087" name="6"/>
          <p:cNvSpPr txBox="1"/>
          <p:nvPr/>
        </p:nvSpPr>
        <p:spPr>
          <a:xfrm>
            <a:off x="1538378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6</a:t>
            </a:r>
          </a:p>
        </p:txBody>
      </p:sp>
      <p:sp>
        <p:nvSpPr>
          <p:cNvPr id="2088" name="7"/>
          <p:cNvSpPr txBox="1"/>
          <p:nvPr/>
        </p:nvSpPr>
        <p:spPr>
          <a:xfrm>
            <a:off x="17158165" y="2253333"/>
            <a:ext cx="301855" cy="512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525780"/>
          </a:lstStyle>
          <a:p>
            <a:pPr/>
            <a:r>
              <a:t>7</a:t>
            </a:r>
          </a:p>
        </p:txBody>
      </p:sp>
      <p:sp>
        <p:nvSpPr>
          <p:cNvPr id="2089" name="0"/>
          <p:cNvSpPr/>
          <p:nvPr/>
        </p:nvSpPr>
        <p:spPr>
          <a:xfrm>
            <a:off x="16737592" y="5148644"/>
            <a:ext cx="1143001" cy="11430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/>
          <a:lstStyle>
            <a:lvl1pPr>
              <a:defRPr b="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90" name="对于输入 73，它需要 经过一天 才能等到温度的升高，也就是在第二天的时候，温度升高到 74 ，所以对应的结果是 1。…"/>
          <p:cNvSpPr txBox="1"/>
          <p:nvPr/>
        </p:nvSpPr>
        <p:spPr>
          <a:xfrm>
            <a:off x="2534018" y="7375921"/>
            <a:ext cx="19735985" cy="5939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541" tIns="45541" rIns="45541" bIns="45541" anchor="ctr">
            <a:spAutoFit/>
          </a:bodyPr>
          <a:lstStyle/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才能等到温度的升高，也就是在第二天的时候，温度升高到 74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74，它需要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才能等到温度的升高，也就是在第三天的时候，温度升高到 75 ，所以对应的结果是 1。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75，它经过 1 天后发现温度是 71，没有超过它，继续等，一直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等了四天</a:t>
            </a:r>
            <a:r>
              <a:t>，在第七天才等到温度的升高，温度升高到 76 ，所以对应的结果是 4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71，它经过 1 天后发现温度是 69，没有超过它，继续等，一直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等了两天</a:t>
            </a:r>
            <a:r>
              <a:t>，在第六天才等到温度的升高，温度升高到 72 ，所以对应的结果是 2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69，它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72，已经超过它，所以对应的结果是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72，它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经过一天</a:t>
            </a:r>
            <a:r>
              <a:t> 后发现温度是 76，已经超过它，所以对应的结果是 1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76，后续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 </a:t>
            </a:r>
            <a:r>
              <a:t>可以超过它，所以对应的结果是 0 。</a:t>
            </a: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just"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对于输入 73，后续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没有温度</a:t>
            </a:r>
            <a:r>
              <a:t> 可以超过它，所以对应的结果是 0 。</a:t>
            </a:r>
          </a:p>
        </p:txBody>
      </p:sp>
      <p:sp>
        <p:nvSpPr>
          <p:cNvPr id="2091" name="给你一个值，找到右边第一个比它大的数"/>
          <p:cNvSpPr txBox="1"/>
          <p:nvPr/>
        </p:nvSpPr>
        <p:spPr>
          <a:xfrm>
            <a:off x="7774123" y="4462390"/>
            <a:ext cx="6504583" cy="5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541" tIns="45541" rIns="45541" bIns="45541" anchor="ctr">
            <a:spAutoFit/>
          </a:bodyPr>
          <a:lstStyle/>
          <a:p>
            <a:pPr/>
            <a:r>
              <a:t>给你一个值，找到右边第一个比它大的数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541" tIns="45541" rIns="45541" bIns="45541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541" tIns="45541" rIns="45541" bIns="45541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541" tIns="45541" rIns="45541" bIns="45541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541" tIns="45541" rIns="45541" bIns="45541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