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2 days (2 transitions), 13.2 % of the bikes are at station A, 38.65 % are at station B and 48.15% are at station C.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Similarly, if we raise transition matrix T to the nth power, the entries in T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tells us the probability of a bike being at a particular station after n transitions, given its initial station.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if we multiply the initial state vector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by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the resulting row matrix V</a:t>
            </a:r>
            <a:r>
              <a:rPr b="0" lang="en-US" sz="3200" spc="-1" strike="noStrike" baseline="-33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the distribution of bicycles after n transitions.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State Vector after n transitions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Applications of Markov Chains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have been proposed to model locations of cars distributed among multiple car rental locations for a car rental company, and locations of cars in car share programs.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models analyze package delivery schedules when packages are transported between several intermediate transport and storage locations on their way to their final destination.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these situations, Markov chains are often one part of larger mathematical models using a combination of other techniques, such as optimization to maximize profit or revenue or minimize cost using linear programming.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can be similarly used in market research studies for many types of products and services, to model brand loyalty and brand transitions.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the field of finance, Markov chains can model investment return and risk for various types of investments.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can model the probabilities of claims for insurance, such as life insurance and disability insurance, and for pensions and annuities.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example, for disability insurance, a much simplified model might include states of healthy, temporarily disabled, permanently disabled, recovered, and deceased;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Applications of Markov Chains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have been used in the fields of public health and medicine.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models of HIV and AIDS include states to model HIV transmission, progression to AIDs, and survival (living with HIV or AIDS) versus death due to AIDS.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are used in ranking of websites in web searches.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model the probabilities of linking to a list of sites from other sites on that list; a link represents a transition.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Markov chain is analyzed to determine if there is a steady state distribution, or equilibrium, after many transitions.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Once equilibrium is identified, the pages with the probabilities in the equilibrium distribution determine the ranking of the web pages.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a very simplified description of how Google uses Markov chains and matrices to determine “Page rankings” as part of their search algorithms.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course, a real world use of such a model by Google would involve immense matrices with thousands of rows and columns. The size of such matrices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Markov Chains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Markov chains are also used in quality analysis of cell phone and other communications transmissions.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Transition matrices model the probabilities of certain types of signals being transmitted in sequence.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Certain sequences of signals are more common and expected, having higher probabilities; on the other hand, other sequences of signals are rare and have low probabilities of occurrence.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certain sequences of signals that are unlikely to occur actually do occur, that might be an indication of errors in transmissions; Markov chains help identify the sequences that represent likely transmission errors.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Regular Markov Chains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we calculate higher and higher powers of T in the bike sharing example, the matrix starts to stabilize, and finally it reaches its steady-state or state of equilibrium.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that happens, all the row vectors became the same, and we call one such row vector a fixed probability vector or an equilibrium vector 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Furthermore, we discover that ET = 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Markov chains reach a state of equilibrium but some do not.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Markov chains transitions do not settle down to a fixed or equilibrium pattern.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Recognizing Markov Chains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We’d like to have a way to identify Markov chains that do reach a state of equilibrium.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Markov chain is said to be a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regular Markov chain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some power of its transition matrix T has only positive entries.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determine if a Markov chain is regular, we examine its transition matrix T and powers,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of the transition matrix.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we find any power n for which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has only positive entries (no zero entries), then we know the Markov chain is regular and is guaranteed to reach a state of equilibrium in the long run.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Absorbing Markov Chain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certain types of Markov chain in which when a certain state is reached, it is impossible to leave that state.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Such states are called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absorbing states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and a Markov Chain that has at least one such state is called an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Absorbing Markov chain.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you have the following transition matrix.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473280" y="5393520"/>
            <a:ext cx="2104200" cy="11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an absorbing state, because the probability of moving from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to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1. Which is another way of saying that if you are in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you will remain in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fact, this is the way to identify an absorbing state. If the probability in row ii and column ii, piipii, is 1, then state S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an absorbing state.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Absorbing Markov Chain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457200" y="1979640"/>
            <a:ext cx="8228880" cy="3766320"/>
          </a:xfrm>
          <a:prstGeom prst="rect">
            <a:avLst/>
          </a:prstGeom>
          <a:ln w="9360">
            <a:noFill/>
          </a:ln>
        </p:spPr>
      </p:pic>
      <p:sp>
        <p:nvSpPr>
          <p:cNvPr id="122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Absorbing Markov Chain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state S is an absorbing state in a Markov chain in the transition matrix if the row for state S has one 1 and all other entries are 0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entry that is 1 is on the main diagonal (row = column for that entry), indicating that we can never leave that state once it is entered.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Identifying absorbing state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Markov Chains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About 600 cities worldwide have bike share programs.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Typically a person pays a fee to join a the program and can borrow a bicycle from any bike share station and then can return it to the same or another system.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day, the distribution of bikes at the stations changes, as the bikes get returned to different stations from where they are borrowed.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simplicity, let’s consider a very simple bike share program with only 3 stations: A, B, C.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that all bicycles must be returned to the station at the end of the day, so that each day there is a time, let’s say midnight, that all bikes are at some station, and we can examine all the stations at this time of day, every day.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want to model the movement of bikes from midnight of a given day to midnight of the next day.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find that over a 1 day period,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the bikes borrowed from station A, 30% are returned to station A, 50% end up at station B, and 20% end up at station C.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the bikes borrowed from station B, 10% end up at station A, 60% have been returned to station B, and 30% end up at station C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the bikes borrowed from station C, 10% end up at station A, 10% end up at station B, and 80% are returned to station C.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fter 2 days (2 transitions), 13.2 % of the bikes are at station A, 38.65 % are at station B and 48.15% are at station C.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to examine the following: What is the meaning of the entries in the matrix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Similarly, if we raise transition matrix T to the nth power, the entries in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tells us the probability of a bike being at a particular station after n transitions, given its initial station.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And if we multiply the initial state vector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by 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the resulting row matrix Vn=V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the distribution of bicycles after nn transitions.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Solution Matrix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write a  “solution matrix” by retaining only rows that relate to the non-absorbing states and retaining only the columns that relate to the absorbing states.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Transition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117960" y="2335320"/>
            <a:ext cx="2971080" cy="221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Transition Matrix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use a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transition matrix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to organize the information,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row in the matrix represents an initial state. Each column represents a terminal state.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291840" y="5023800"/>
            <a:ext cx="2504520" cy="12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Vector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transition matrix shows the probabilities for transitions between states at two consecutive times.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a way to represent the distribution among the states at a particular point in time.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do this we use a row matrix called 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 state vector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state vector is a row matrix that has only one row; it has one column for each state.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entries show the distribution by state at a given point in time. All entries are between 0 and 1 inclusive, and the sum of the entries is 1.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the bike share example with 3 bike share stations, the state vector is a 1×3 matrix with 1 row and 3 columns.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that when we start observing our bike share program, 30% of the bikes are at station A, 45% of the bikes are at station B, and 25% are at station C. The initial state vector is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234960" y="5427720"/>
            <a:ext cx="2342520" cy="78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Vector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subscript 0 indicates that this is the initial distribution, before any transitions occur.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we want to determine the distribution after one transition, we’ll need to find a new state vector that we’ll call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The subscript 1 indicates this is the distribution after 1 transition has occurred.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find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multiplying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0 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the transition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matrix T, as follows: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456840" y="2574000"/>
            <a:ext cx="8229240" cy="2038320"/>
          </a:xfrm>
          <a:prstGeom prst="rect">
            <a:avLst/>
          </a:prstGeom>
          <a:ln w="9360"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State Vector after one transition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State Vectors after 2</a:t>
            </a:r>
            <a:r>
              <a:rPr b="0" lang="en-US" sz="4400" spc="-1" strike="noStrike" baseline="101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transition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1 day (1 transition), 16 % of the bikes are at station A, 44.5 % are at station B and 39.5% are at station C.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Suppose now that we want to know the distribution of bicycles at the stations after two days.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to find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the state vector after two transitions.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find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, we multiply the state vector after one transition V</a:t>
            </a:r>
            <a:r>
              <a:rPr b="0" lang="en-US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by the transition matrix 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2650680" y="6125400"/>
            <a:ext cx="4938840" cy="492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56840" y="2149200"/>
            <a:ext cx="6309720" cy="2214000"/>
          </a:xfrm>
          <a:prstGeom prst="rect">
            <a:avLst/>
          </a:prstGeom>
          <a:ln w="9360"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State Vector as a power of Transition Matrix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764640" y="4856400"/>
            <a:ext cx="7584120" cy="1178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Application>LibreOffice/6.0.7.3$Linux_X86_64 LibreOffice_project/00m0$Build-3</Application>
  <Words>1520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2021-06-03T02:38:09Z</dcterms:created>
  <dc:creator>prince computer</dc:creator>
  <dc:description/>
  <dc:language>en-US</dc:language>
  <cp:lastModifiedBy/>
  <dcterms:modified xsi:type="dcterms:W3CDTF">2021-06-03T21:45:19Z</dcterms:modified>
  <cp:revision>15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