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F987DE-B488-4F7A-9E1A-8D2906D244B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24AE78-E083-4B76-AB5B-F0935FCDEE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B2C0DA-CBD6-4720-9631-255D5D64E63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FA34EF-6B85-4871-8A7C-7D2496BBBE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B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y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a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(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same holds true for Random Walk in 2D. The entity returns to its starting location multiple times during the walk.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answers George Polya’s question of “What are the chances of two randomly walking couple bumping into each other?”.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Recurrent walk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the random walk where there is 100% probability of returning to the starting point.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 walk in 1D and 2D are recurrent random walks.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Transient Random Walk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the random walk in which there is a positive probability that it never returns to its starting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Random walk in 3D or higher dimensions is transient random walk.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drunk man will finally find his way back to his home but a drunk bird will be lost forever.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we have seen in 1D Random walk along the integer line is a Simple Random Walk because in Simple Random Walk, we have equal probabilities of moving in each direction.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probabilities can be different but then it won’t be a simple random walk.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the probability of moving towards right is p = 3/4, then the probability of moving towards the left is 1 - p = 1/4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p be the probability of moving towards right then the probability of moving towards left will be 1-p,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expected value of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then (p)(+1)+(1-p)(-1) = 2p - 1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expected value of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nFi = n(2p-1)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your average location after many random walks with the given probabilities will be n(2p-1).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p=3/4.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n= 10, S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n=100, S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=50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457200" y="3181680"/>
            <a:ext cx="8229240" cy="1362600"/>
          </a:xfrm>
          <a:prstGeom prst="rect">
            <a:avLst/>
          </a:prstGeom>
          <a:ln>
            <a:noFill/>
          </a:ln>
        </p:spPr>
      </p:pic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3962520" y="1600200"/>
            <a:ext cx="1218960" cy="1009440"/>
          </a:xfrm>
          <a:prstGeom prst="rect">
            <a:avLst/>
          </a:prstGeom>
          <a:ln w="9360"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6400800" y="1600200"/>
            <a:ext cx="1294920" cy="10904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5208120" y="1905120"/>
            <a:ext cx="51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7831440" y="2057400"/>
            <a:ext cx="40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032360" y="3048120"/>
            <a:ext cx="153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P(+1) = 1/2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274440" y="3048120"/>
            <a:ext cx="142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P(-1) = 1/2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762120" y="1600200"/>
            <a:ext cx="6989400" cy="2447640"/>
          </a:xfrm>
          <a:prstGeom prst="rect">
            <a:avLst/>
          </a:prstGeom>
          <a:ln w="9360"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395600" y="4267080"/>
            <a:ext cx="120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P(1)=1/2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865600" y="426708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P(-1)=1/2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 flipH="1" flipV="1" rot="5400000">
            <a:off x="3581640" y="4114800"/>
            <a:ext cx="30456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 flipV="1" rot="16200000">
            <a:off x="4784400" y="4055040"/>
            <a:ext cx="151920" cy="27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1066680" y="2133720"/>
            <a:ext cx="6961680" cy="211392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865600" y="441972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P(-2)=1/4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81400" y="4343400"/>
            <a:ext cx="120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P(2)=1/4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014720" y="4876920"/>
            <a:ext cx="120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P(0)=1/2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H="1" flipV="1" rot="5400000">
            <a:off x="3506760" y="4268160"/>
            <a:ext cx="151920" cy="1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 rot="10800000">
            <a:off x="5562720" y="4343400"/>
            <a:ext cx="22824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 flipV="1" rot="16200000">
            <a:off x="4267440" y="4528800"/>
            <a:ext cx="628560" cy="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009800" y="2305080"/>
            <a:ext cx="7122600" cy="2247480"/>
          </a:xfrm>
          <a:prstGeom prst="rect">
            <a:avLst/>
          </a:prstGeom>
          <a:ln w="9360"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990720" y="1523880"/>
            <a:ext cx="6961680" cy="2428200"/>
          </a:xfrm>
          <a:prstGeom prst="rect">
            <a:avLst/>
          </a:prstGeom>
          <a:ln w="9360"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1066680" y="4419720"/>
            <a:ext cx="6818040" cy="2133360"/>
          </a:xfrm>
          <a:prstGeom prst="rect">
            <a:avLst/>
          </a:prstGeom>
          <a:ln w="9360"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457200" y="1600200"/>
          <a:ext cx="8229240" cy="3835080"/>
        </p:xfrm>
        <a:graphic>
          <a:graphicData uri="http://schemas.openxmlformats.org/drawingml/2006/table">
            <a:tbl>
              <a:tblPr/>
              <a:tblGrid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456840"/>
                <a:gridCol w="609840"/>
                <a:gridCol w="380880"/>
                <a:gridCol w="380880"/>
                <a:gridCol w="456840"/>
                <a:gridCol w="461880"/>
              </a:tblGrid>
              <a:tr h="300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-1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1/64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15/64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15/64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1/64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1/256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7/44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7/32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7/44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4/128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1/256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r>
                        <a:rPr b="0" lang="en-US" sz="14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N coin flips, we’ll most probably be between √N and - √N.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Remember the sailors story?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denote the outcome of the i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coin flip.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 random variable with equal probability assigned to its two different values +1 and -1.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denote the location on the integer line after N flips. It’s also a random variable.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+F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+F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+….+F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expected value of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(1/2)(+1)+(1/2)(-1)=0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expected value of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the sum of all the expected values of F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i.e. 0.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Over many Random walks, the average of your location will be 0.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</TotalTime>
  <Application>LibreOffice/6.0.7.3$Linux_X86_64 LibreOffice_project/00m0$Build-3</Application>
  <Words>782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2020-04-06T10:37:50Z</dcterms:created>
  <dc:creator>prince computer</dc:creator>
  <dc:description/>
  <dc:language>en-US</dc:language>
  <cp:lastModifiedBy/>
  <dcterms:modified xsi:type="dcterms:W3CDTF">2021-04-30T13:24:13Z</dcterms:modified>
  <cp:revision>111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