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5" y="762000"/>
            <a:ext cx="73247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538" y="1390650"/>
            <a:ext cx="740092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350" y="1176338"/>
            <a:ext cx="65913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3" y="828675"/>
            <a:ext cx="74580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8" y="695325"/>
            <a:ext cx="724852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785813"/>
            <a:ext cx="71247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3" y="638175"/>
            <a:ext cx="7458075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b="46499"/>
          <a:stretch>
            <a:fillRect/>
          </a:stretch>
        </p:blipFill>
        <p:spPr bwMode="auto">
          <a:xfrm>
            <a:off x="919163" y="1252538"/>
            <a:ext cx="7305675" cy="232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338" y="914400"/>
            <a:ext cx="67913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1109663"/>
            <a:ext cx="70675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463" y="838200"/>
            <a:ext cx="70770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50" y="685800"/>
            <a:ext cx="70675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463" y="838200"/>
            <a:ext cx="70770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463" y="838200"/>
            <a:ext cx="70770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72199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90600"/>
            <a:ext cx="67722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8" y="800100"/>
            <a:ext cx="66389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225" y="719138"/>
            <a:ext cx="5543550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763" y="1019175"/>
            <a:ext cx="684847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719263"/>
            <a:ext cx="72009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428750"/>
            <a:ext cx="73437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shoaib khan</dc:creator>
  <cp:lastModifiedBy>shoaib.khan</cp:lastModifiedBy>
  <cp:revision>3</cp:revision>
  <dcterms:created xsi:type="dcterms:W3CDTF">2006-08-16T00:00:00Z</dcterms:created>
  <dcterms:modified xsi:type="dcterms:W3CDTF">2020-11-24T16:21:21Z</dcterms:modified>
</cp:coreProperties>
</file>