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900" y="2709863"/>
            <a:ext cx="46482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295400"/>
            <a:ext cx="6515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t="18372"/>
          <a:stretch>
            <a:fillRect/>
          </a:stretch>
        </p:blipFill>
        <p:spPr bwMode="auto">
          <a:xfrm>
            <a:off x="280988" y="2133600"/>
            <a:ext cx="85820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685800"/>
            <a:ext cx="4648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1066800"/>
            <a:ext cx="85629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09663"/>
            <a:ext cx="86868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990600"/>
            <a:ext cx="90773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4" y="1100138"/>
            <a:ext cx="9131336" cy="431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208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3467100"/>
            <a:ext cx="83915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0613"/>
            <a:ext cx="9044161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1033463"/>
            <a:ext cx="82200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6868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9650"/>
            <a:ext cx="9144000" cy="481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shoaib khan</dc:creator>
  <cp:lastModifiedBy>shoaib.khan</cp:lastModifiedBy>
  <cp:revision>1</cp:revision>
  <dcterms:created xsi:type="dcterms:W3CDTF">2006-08-16T00:00:00Z</dcterms:created>
  <dcterms:modified xsi:type="dcterms:W3CDTF">2020-11-25T05:36:05Z</dcterms:modified>
</cp:coreProperties>
</file>