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858" r:id="rId2"/>
    <p:sldId id="574" r:id="rId3"/>
    <p:sldId id="577" r:id="rId4"/>
    <p:sldId id="576" r:id="rId5"/>
    <p:sldId id="578" r:id="rId6"/>
    <p:sldId id="579" r:id="rId7"/>
    <p:sldId id="580" r:id="rId8"/>
    <p:sldId id="296" r:id="rId9"/>
    <p:sldId id="275" r:id="rId10"/>
    <p:sldId id="611" r:id="rId11"/>
    <p:sldId id="612" r:id="rId12"/>
    <p:sldId id="613" r:id="rId13"/>
    <p:sldId id="614" r:id="rId14"/>
    <p:sldId id="615" r:id="rId15"/>
    <p:sldId id="298" r:id="rId16"/>
    <p:sldId id="616" r:id="rId17"/>
    <p:sldId id="320" r:id="rId18"/>
    <p:sldId id="617" r:id="rId19"/>
    <p:sldId id="276" r:id="rId20"/>
    <p:sldId id="277" r:id="rId21"/>
    <p:sldId id="624" r:id="rId22"/>
    <p:sldId id="618" r:id="rId23"/>
    <p:sldId id="619" r:id="rId24"/>
    <p:sldId id="620" r:id="rId25"/>
    <p:sldId id="621" r:id="rId26"/>
    <p:sldId id="622" r:id="rId27"/>
    <p:sldId id="834" r:id="rId28"/>
    <p:sldId id="828" r:id="rId29"/>
    <p:sldId id="829" r:id="rId30"/>
    <p:sldId id="830" r:id="rId31"/>
    <p:sldId id="833" r:id="rId32"/>
    <p:sldId id="831" r:id="rId33"/>
    <p:sldId id="832" r:id="rId34"/>
    <p:sldId id="836" r:id="rId35"/>
    <p:sldId id="891" r:id="rId36"/>
    <p:sldId id="892" r:id="rId37"/>
    <p:sldId id="893" r:id="rId38"/>
    <p:sldId id="894" r:id="rId39"/>
    <p:sldId id="897" r:id="rId40"/>
    <p:sldId id="898" r:id="rId41"/>
    <p:sldId id="895" r:id="rId42"/>
    <p:sldId id="896" r:id="rId43"/>
    <p:sldId id="623" r:id="rId44"/>
    <p:sldId id="625" r:id="rId45"/>
    <p:sldId id="626" r:id="rId46"/>
    <p:sldId id="627" r:id="rId47"/>
    <p:sldId id="628" r:id="rId48"/>
    <p:sldId id="629" r:id="rId49"/>
    <p:sldId id="850" r:id="rId50"/>
    <p:sldId id="630" r:id="rId51"/>
    <p:sldId id="631" r:id="rId52"/>
    <p:sldId id="632" r:id="rId53"/>
    <p:sldId id="571" r:id="rId54"/>
    <p:sldId id="883" r:id="rId55"/>
    <p:sldId id="884" r:id="rId56"/>
    <p:sldId id="885" r:id="rId57"/>
    <p:sldId id="886" r:id="rId58"/>
    <p:sldId id="887" r:id="rId59"/>
    <p:sldId id="888" r:id="rId60"/>
    <p:sldId id="889" r:id="rId61"/>
    <p:sldId id="890" r:id="rId62"/>
    <p:sldId id="86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76" autoAdjust="0"/>
    <p:restoredTop sz="93725" autoAdjust="0"/>
  </p:normalViewPr>
  <p:slideViewPr>
    <p:cSldViewPr snapToGrid="0">
      <p:cViewPr varScale="1">
        <p:scale>
          <a:sx n="63" d="100"/>
          <a:sy n="63" d="100"/>
        </p:scale>
        <p:origin x="699"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488CF3EB-6846-4E08-A63E-15928B913337}"/>
    <pc:docChg chg="undo custSel addSld delSld modSld sldOrd">
      <pc:chgData name="Mashal Khan" userId="ff208bdd-e69e-4a16-a659-cb1c3d459121" providerId="ADAL" clId="{488CF3EB-6846-4E08-A63E-15928B913337}" dt="2021-04-20T06:19:05.435" v="1128"/>
      <pc:docMkLst>
        <pc:docMk/>
      </pc:docMkLst>
      <pc:sldChg chg="del">
        <pc:chgData name="Mashal Khan" userId="ff208bdd-e69e-4a16-a659-cb1c3d459121" providerId="ADAL" clId="{488CF3EB-6846-4E08-A63E-15928B913337}" dt="2021-04-13T15:30:37.092" v="101" actId="47"/>
        <pc:sldMkLst>
          <pc:docMk/>
          <pc:sldMk cId="267193916" sldId="256"/>
        </pc:sldMkLst>
      </pc:sldChg>
      <pc:sldChg chg="modSp del mod">
        <pc:chgData name="Mashal Khan" userId="ff208bdd-e69e-4a16-a659-cb1c3d459121" providerId="ADAL" clId="{488CF3EB-6846-4E08-A63E-15928B913337}" dt="2021-04-13T15:48:44.967" v="284" actId="47"/>
        <pc:sldMkLst>
          <pc:docMk/>
          <pc:sldMk cId="0" sldId="400"/>
        </pc:sldMkLst>
        <pc:spChg chg="mod">
          <ac:chgData name="Mashal Khan" userId="ff208bdd-e69e-4a16-a659-cb1c3d459121" providerId="ADAL" clId="{488CF3EB-6846-4E08-A63E-15928B913337}" dt="2021-04-13T15:31:44.445" v="106" actId="1076"/>
          <ac:spMkLst>
            <pc:docMk/>
            <pc:sldMk cId="0" sldId="400"/>
            <ac:spMk id="154627" creationId="{CA14F141-DFEE-4665-8190-BC20090EC066}"/>
          </ac:spMkLst>
        </pc:spChg>
        <pc:spChg chg="mod">
          <ac:chgData name="Mashal Khan" userId="ff208bdd-e69e-4a16-a659-cb1c3d459121" providerId="ADAL" clId="{488CF3EB-6846-4E08-A63E-15928B913337}" dt="2021-04-13T15:31:39.849" v="105" actId="14100"/>
          <ac:spMkLst>
            <pc:docMk/>
            <pc:sldMk cId="0" sldId="400"/>
            <ac:spMk id="154628" creationId="{06E6AC52-5987-4680-BBCA-7AB370314364}"/>
          </ac:spMkLst>
        </pc:spChg>
        <pc:spChg chg="mod">
          <ac:chgData name="Mashal Khan" userId="ff208bdd-e69e-4a16-a659-cb1c3d459121" providerId="ADAL" clId="{488CF3EB-6846-4E08-A63E-15928B913337}" dt="2021-04-13T15:42:05.331" v="224" actId="14100"/>
          <ac:spMkLst>
            <pc:docMk/>
            <pc:sldMk cId="0" sldId="400"/>
            <ac:spMk id="154629" creationId="{A4612821-C9F9-4329-9E50-71912AE342EC}"/>
          </ac:spMkLst>
        </pc:spChg>
        <pc:cxnChg chg="mod">
          <ac:chgData name="Mashal Khan" userId="ff208bdd-e69e-4a16-a659-cb1c3d459121" providerId="ADAL" clId="{488CF3EB-6846-4E08-A63E-15928B913337}" dt="2021-04-13T15:42:05.331" v="224" actId="14100"/>
          <ac:cxnSpMkLst>
            <pc:docMk/>
            <pc:sldMk cId="0" sldId="400"/>
            <ac:cxnSpMk id="154634" creationId="{D086CCF7-93E7-4877-B387-996729750D26}"/>
          </ac:cxnSpMkLst>
        </pc:cxnChg>
      </pc:sldChg>
      <pc:sldChg chg="del">
        <pc:chgData name="Mashal Khan" userId="ff208bdd-e69e-4a16-a659-cb1c3d459121" providerId="ADAL" clId="{488CF3EB-6846-4E08-A63E-15928B913337}" dt="2021-04-13T16:20:13.524" v="527" actId="47"/>
        <pc:sldMkLst>
          <pc:docMk/>
          <pc:sldMk cId="0" sldId="401"/>
        </pc:sldMkLst>
      </pc:sldChg>
      <pc:sldChg chg="addSp modSp mod ord">
        <pc:chgData name="Mashal Khan" userId="ff208bdd-e69e-4a16-a659-cb1c3d459121" providerId="ADAL" clId="{488CF3EB-6846-4E08-A63E-15928B913337}" dt="2021-04-13T16:50:09.227" v="1037" actId="20577"/>
        <pc:sldMkLst>
          <pc:docMk/>
          <pc:sldMk cId="0" sldId="402"/>
        </pc:sldMkLst>
        <pc:spChg chg="add mod">
          <ac:chgData name="Mashal Khan" userId="ff208bdd-e69e-4a16-a659-cb1c3d459121" providerId="ADAL" clId="{488CF3EB-6846-4E08-A63E-15928B913337}" dt="2021-04-13T16:49:33.461" v="1019" actId="1036"/>
          <ac:spMkLst>
            <pc:docMk/>
            <pc:sldMk cId="0" sldId="402"/>
            <ac:spMk id="19" creationId="{3DD3CB22-6D6B-4E4A-8B80-B0EF4B0FB6EE}"/>
          </ac:spMkLst>
        </pc:spChg>
        <pc:spChg chg="add mod">
          <ac:chgData name="Mashal Khan" userId="ff208bdd-e69e-4a16-a659-cb1c3d459121" providerId="ADAL" clId="{488CF3EB-6846-4E08-A63E-15928B913337}" dt="2021-04-13T16:49:33.461" v="1019" actId="1036"/>
          <ac:spMkLst>
            <pc:docMk/>
            <pc:sldMk cId="0" sldId="402"/>
            <ac:spMk id="21" creationId="{460ECA28-8F5C-49F5-8785-B598321D10BC}"/>
          </ac:spMkLst>
        </pc:spChg>
        <pc:spChg chg="add mod">
          <ac:chgData name="Mashal Khan" userId="ff208bdd-e69e-4a16-a659-cb1c3d459121" providerId="ADAL" clId="{488CF3EB-6846-4E08-A63E-15928B913337}" dt="2021-04-13T16:49:33.461" v="1019" actId="1036"/>
          <ac:spMkLst>
            <pc:docMk/>
            <pc:sldMk cId="0" sldId="402"/>
            <ac:spMk id="22" creationId="{4A0E0B68-39EA-47BE-AF67-F80E9AB91685}"/>
          </ac:spMkLst>
        </pc:spChg>
        <pc:spChg chg="add mod">
          <ac:chgData name="Mashal Khan" userId="ff208bdd-e69e-4a16-a659-cb1c3d459121" providerId="ADAL" clId="{488CF3EB-6846-4E08-A63E-15928B913337}" dt="2021-04-13T16:49:33.461" v="1019" actId="1036"/>
          <ac:spMkLst>
            <pc:docMk/>
            <pc:sldMk cId="0" sldId="402"/>
            <ac:spMk id="23" creationId="{63149818-4757-491F-8929-0C46C55F2E0A}"/>
          </ac:spMkLst>
        </pc:spChg>
        <pc:spChg chg="add mod">
          <ac:chgData name="Mashal Khan" userId="ff208bdd-e69e-4a16-a659-cb1c3d459121" providerId="ADAL" clId="{488CF3EB-6846-4E08-A63E-15928B913337}" dt="2021-04-13T16:49:33.461" v="1019" actId="1036"/>
          <ac:spMkLst>
            <pc:docMk/>
            <pc:sldMk cId="0" sldId="402"/>
            <ac:spMk id="24" creationId="{A4EAD5C8-47B5-478A-8B06-5699B2CDC529}"/>
          </ac:spMkLst>
        </pc:spChg>
        <pc:spChg chg="add mod">
          <ac:chgData name="Mashal Khan" userId="ff208bdd-e69e-4a16-a659-cb1c3d459121" providerId="ADAL" clId="{488CF3EB-6846-4E08-A63E-15928B913337}" dt="2021-04-13T16:49:33.461" v="1019" actId="1036"/>
          <ac:spMkLst>
            <pc:docMk/>
            <pc:sldMk cId="0" sldId="402"/>
            <ac:spMk id="25" creationId="{1072E6AE-BB65-40CD-B847-791FAC78E197}"/>
          </ac:spMkLst>
        </pc:spChg>
        <pc:spChg chg="add mod">
          <ac:chgData name="Mashal Khan" userId="ff208bdd-e69e-4a16-a659-cb1c3d459121" providerId="ADAL" clId="{488CF3EB-6846-4E08-A63E-15928B913337}" dt="2021-04-13T16:49:33.461" v="1019" actId="1036"/>
          <ac:spMkLst>
            <pc:docMk/>
            <pc:sldMk cId="0" sldId="402"/>
            <ac:spMk id="27" creationId="{9B46A4D2-89FB-43D5-B09D-4153F1A535B8}"/>
          </ac:spMkLst>
        </pc:spChg>
        <pc:spChg chg="add mod">
          <ac:chgData name="Mashal Khan" userId="ff208bdd-e69e-4a16-a659-cb1c3d459121" providerId="ADAL" clId="{488CF3EB-6846-4E08-A63E-15928B913337}" dt="2021-04-13T16:49:33.461" v="1019" actId="1036"/>
          <ac:spMkLst>
            <pc:docMk/>
            <pc:sldMk cId="0" sldId="402"/>
            <ac:spMk id="28" creationId="{563264CA-6017-4E37-9C7F-6E48603B7ECA}"/>
          </ac:spMkLst>
        </pc:spChg>
        <pc:spChg chg="add mod">
          <ac:chgData name="Mashal Khan" userId="ff208bdd-e69e-4a16-a659-cb1c3d459121" providerId="ADAL" clId="{488CF3EB-6846-4E08-A63E-15928B913337}" dt="2021-04-13T16:49:33.461" v="1019" actId="1036"/>
          <ac:spMkLst>
            <pc:docMk/>
            <pc:sldMk cId="0" sldId="402"/>
            <ac:spMk id="29" creationId="{2A740AB8-C54B-47CE-9435-40D4AA94A498}"/>
          </ac:spMkLst>
        </pc:spChg>
        <pc:spChg chg="add mod">
          <ac:chgData name="Mashal Khan" userId="ff208bdd-e69e-4a16-a659-cb1c3d459121" providerId="ADAL" clId="{488CF3EB-6846-4E08-A63E-15928B913337}" dt="2021-04-13T16:49:33.461" v="1019" actId="1036"/>
          <ac:spMkLst>
            <pc:docMk/>
            <pc:sldMk cId="0" sldId="402"/>
            <ac:spMk id="30" creationId="{63CA1615-9B07-42FC-9A81-FEF35EC00677}"/>
          </ac:spMkLst>
        </pc:spChg>
        <pc:spChg chg="mod">
          <ac:chgData name="Mashal Khan" userId="ff208bdd-e69e-4a16-a659-cb1c3d459121" providerId="ADAL" clId="{488CF3EB-6846-4E08-A63E-15928B913337}" dt="2021-04-13T16:48:17.192" v="910" actId="27636"/>
          <ac:spMkLst>
            <pc:docMk/>
            <pc:sldMk cId="0" sldId="402"/>
            <ac:spMk id="156675" creationId="{B6669872-76CA-4B35-B6C9-57B6E0826B62}"/>
          </ac:spMkLst>
        </pc:spChg>
        <pc:spChg chg="mod">
          <ac:chgData name="Mashal Khan" userId="ff208bdd-e69e-4a16-a659-cb1c3d459121" providerId="ADAL" clId="{488CF3EB-6846-4E08-A63E-15928B913337}" dt="2021-04-13T16:49:40.770" v="1020" actId="14100"/>
          <ac:spMkLst>
            <pc:docMk/>
            <pc:sldMk cId="0" sldId="402"/>
            <ac:spMk id="156676" creationId="{6EFF30B9-62D6-4864-BD3E-4DFFD06A8152}"/>
          </ac:spMkLst>
        </pc:spChg>
        <pc:spChg chg="mod">
          <ac:chgData name="Mashal Khan" userId="ff208bdd-e69e-4a16-a659-cb1c3d459121" providerId="ADAL" clId="{488CF3EB-6846-4E08-A63E-15928B913337}" dt="2021-04-13T16:26:37.570" v="610" actId="403"/>
          <ac:spMkLst>
            <pc:docMk/>
            <pc:sldMk cId="0" sldId="402"/>
            <ac:spMk id="156677" creationId="{15FE6F8C-4259-4C11-A777-0D51F8D59A9E}"/>
          </ac:spMkLst>
        </pc:spChg>
        <pc:spChg chg="mod">
          <ac:chgData name="Mashal Khan" userId="ff208bdd-e69e-4a16-a659-cb1c3d459121" providerId="ADAL" clId="{488CF3EB-6846-4E08-A63E-15928B913337}" dt="2021-04-13T16:26:50.123" v="616" actId="404"/>
          <ac:spMkLst>
            <pc:docMk/>
            <pc:sldMk cId="0" sldId="402"/>
            <ac:spMk id="156679" creationId="{9D9E9A21-BCB5-427A-A1B0-C63B687AFCD2}"/>
          </ac:spMkLst>
        </pc:spChg>
        <pc:spChg chg="mod">
          <ac:chgData name="Mashal Khan" userId="ff208bdd-e69e-4a16-a659-cb1c3d459121" providerId="ADAL" clId="{488CF3EB-6846-4E08-A63E-15928B913337}" dt="2021-04-13T16:25:39.792" v="596" actId="1036"/>
          <ac:spMkLst>
            <pc:docMk/>
            <pc:sldMk cId="0" sldId="402"/>
            <ac:spMk id="156680" creationId="{F2E33FE5-C2BB-4A6C-88ED-639EE1B00AF0}"/>
          </ac:spMkLst>
        </pc:spChg>
        <pc:spChg chg="mod">
          <ac:chgData name="Mashal Khan" userId="ff208bdd-e69e-4a16-a659-cb1c3d459121" providerId="ADAL" clId="{488CF3EB-6846-4E08-A63E-15928B913337}" dt="2021-04-13T16:27:16.369" v="623" actId="1076"/>
          <ac:spMkLst>
            <pc:docMk/>
            <pc:sldMk cId="0" sldId="402"/>
            <ac:spMk id="156681" creationId="{7E9B6735-DFD6-42E3-8617-FF4561465E02}"/>
          </ac:spMkLst>
        </pc:spChg>
        <pc:spChg chg="mod">
          <ac:chgData name="Mashal Khan" userId="ff208bdd-e69e-4a16-a659-cb1c3d459121" providerId="ADAL" clId="{488CF3EB-6846-4E08-A63E-15928B913337}" dt="2021-04-13T16:27:19.018" v="624" actId="1076"/>
          <ac:spMkLst>
            <pc:docMk/>
            <pc:sldMk cId="0" sldId="402"/>
            <ac:spMk id="156682" creationId="{D19B4DC2-C725-439A-B67F-A7B1CB5B29C2}"/>
          </ac:spMkLst>
        </pc:spChg>
        <pc:spChg chg="mod">
          <ac:chgData name="Mashal Khan" userId="ff208bdd-e69e-4a16-a659-cb1c3d459121" providerId="ADAL" clId="{488CF3EB-6846-4E08-A63E-15928B913337}" dt="2021-04-13T16:27:25.084" v="626" actId="1076"/>
          <ac:spMkLst>
            <pc:docMk/>
            <pc:sldMk cId="0" sldId="402"/>
            <ac:spMk id="156683" creationId="{5B094238-E232-41AB-BBC8-D0FB9C6F5709}"/>
          </ac:spMkLst>
        </pc:spChg>
        <pc:spChg chg="mod">
          <ac:chgData name="Mashal Khan" userId="ff208bdd-e69e-4a16-a659-cb1c3d459121" providerId="ADAL" clId="{488CF3EB-6846-4E08-A63E-15928B913337}" dt="2021-04-13T16:50:00.093" v="1028" actId="20577"/>
          <ac:spMkLst>
            <pc:docMk/>
            <pc:sldMk cId="0" sldId="402"/>
            <ac:spMk id="156685" creationId="{A95E67C5-DD82-4E0D-86B1-CB837B961478}"/>
          </ac:spMkLst>
        </pc:spChg>
        <pc:spChg chg="mod">
          <ac:chgData name="Mashal Khan" userId="ff208bdd-e69e-4a16-a659-cb1c3d459121" providerId="ADAL" clId="{488CF3EB-6846-4E08-A63E-15928B913337}" dt="2021-04-13T16:25:39.792" v="596" actId="1036"/>
          <ac:spMkLst>
            <pc:docMk/>
            <pc:sldMk cId="0" sldId="402"/>
            <ac:spMk id="156687" creationId="{A58446BA-6005-4F2B-9521-ED1EDA447A74}"/>
          </ac:spMkLst>
        </pc:spChg>
        <pc:spChg chg="mod">
          <ac:chgData name="Mashal Khan" userId="ff208bdd-e69e-4a16-a659-cb1c3d459121" providerId="ADAL" clId="{488CF3EB-6846-4E08-A63E-15928B913337}" dt="2021-04-13T16:50:09.227" v="1037" actId="20577"/>
          <ac:spMkLst>
            <pc:docMk/>
            <pc:sldMk cId="0" sldId="402"/>
            <ac:spMk id="156688" creationId="{D6DB74EE-3689-4352-944C-5CF75697F805}"/>
          </ac:spMkLst>
        </pc:spChg>
        <pc:spChg chg="mod">
          <ac:chgData name="Mashal Khan" userId="ff208bdd-e69e-4a16-a659-cb1c3d459121" providerId="ADAL" clId="{488CF3EB-6846-4E08-A63E-15928B913337}" dt="2021-04-13T16:25:39.792" v="596" actId="1036"/>
          <ac:spMkLst>
            <pc:docMk/>
            <pc:sldMk cId="0" sldId="402"/>
            <ac:spMk id="156690" creationId="{61235285-1CCB-4E80-841B-88A8746839D3}"/>
          </ac:spMkLst>
        </pc:spChg>
        <pc:cxnChg chg="add mod">
          <ac:chgData name="Mashal Khan" userId="ff208bdd-e69e-4a16-a659-cb1c3d459121" providerId="ADAL" clId="{488CF3EB-6846-4E08-A63E-15928B913337}" dt="2021-04-13T16:49:33.461" v="1019" actId="1036"/>
          <ac:cxnSpMkLst>
            <pc:docMk/>
            <pc:sldMk cId="0" sldId="402"/>
            <ac:cxnSpMk id="20" creationId="{9A71867B-4269-47A2-AA89-36A011E1DAD1}"/>
          </ac:cxnSpMkLst>
        </pc:cxnChg>
        <pc:cxnChg chg="add mod">
          <ac:chgData name="Mashal Khan" userId="ff208bdd-e69e-4a16-a659-cb1c3d459121" providerId="ADAL" clId="{488CF3EB-6846-4E08-A63E-15928B913337}" dt="2021-04-13T16:49:33.461" v="1019" actId="1036"/>
          <ac:cxnSpMkLst>
            <pc:docMk/>
            <pc:sldMk cId="0" sldId="402"/>
            <ac:cxnSpMk id="26" creationId="{C87198B0-F625-4A71-A13C-36131D731B23}"/>
          </ac:cxnSpMkLst>
        </pc:cxnChg>
        <pc:cxnChg chg="mod">
          <ac:chgData name="Mashal Khan" userId="ff208bdd-e69e-4a16-a659-cb1c3d459121" providerId="ADAL" clId="{488CF3EB-6846-4E08-A63E-15928B913337}" dt="2021-04-13T16:26:21.479" v="605" actId="13822"/>
          <ac:cxnSpMkLst>
            <pc:docMk/>
            <pc:sldMk cId="0" sldId="402"/>
            <ac:cxnSpMk id="156678" creationId="{6BE0F570-F83F-4EA7-820E-AE6CAD6C7BAA}"/>
          </ac:cxnSpMkLst>
        </pc:cxnChg>
        <pc:cxnChg chg="mod">
          <ac:chgData name="Mashal Khan" userId="ff208bdd-e69e-4a16-a659-cb1c3d459121" providerId="ADAL" clId="{488CF3EB-6846-4E08-A63E-15928B913337}" dt="2021-04-13T16:27:22.204" v="625" actId="1076"/>
          <ac:cxnSpMkLst>
            <pc:docMk/>
            <pc:sldMk cId="0" sldId="402"/>
            <ac:cxnSpMk id="156684" creationId="{9102D446-4ACF-4606-9B47-D0F7B4201CAA}"/>
          </ac:cxnSpMkLst>
        </pc:cxnChg>
        <pc:cxnChg chg="mod">
          <ac:chgData name="Mashal Khan" userId="ff208bdd-e69e-4a16-a659-cb1c3d459121" providerId="ADAL" clId="{488CF3EB-6846-4E08-A63E-15928B913337}" dt="2021-04-13T16:50:00.093" v="1028" actId="20577"/>
          <ac:cxnSpMkLst>
            <pc:docMk/>
            <pc:sldMk cId="0" sldId="402"/>
            <ac:cxnSpMk id="156686" creationId="{D1437C05-54AE-4F74-BF9C-C7C5740A773E}"/>
          </ac:cxnSpMkLst>
        </pc:cxnChg>
      </pc:sldChg>
      <pc:sldChg chg="ord">
        <pc:chgData name="Mashal Khan" userId="ff208bdd-e69e-4a16-a659-cb1c3d459121" providerId="ADAL" clId="{488CF3EB-6846-4E08-A63E-15928B913337}" dt="2021-04-13T16:27:50.375" v="630"/>
        <pc:sldMkLst>
          <pc:docMk/>
          <pc:sldMk cId="0" sldId="403"/>
        </pc:sldMkLst>
      </pc:sldChg>
      <pc:sldChg chg="ord">
        <pc:chgData name="Mashal Khan" userId="ff208bdd-e69e-4a16-a659-cb1c3d459121" providerId="ADAL" clId="{488CF3EB-6846-4E08-A63E-15928B913337}" dt="2021-04-13T16:28:03.404" v="632"/>
        <pc:sldMkLst>
          <pc:docMk/>
          <pc:sldMk cId="0" sldId="404"/>
        </pc:sldMkLst>
      </pc:sldChg>
      <pc:sldChg chg="del">
        <pc:chgData name="Mashal Khan" userId="ff208bdd-e69e-4a16-a659-cb1c3d459121" providerId="ADAL" clId="{488CF3EB-6846-4E08-A63E-15928B913337}" dt="2021-04-13T16:31:16.410" v="657" actId="47"/>
        <pc:sldMkLst>
          <pc:docMk/>
          <pc:sldMk cId="0" sldId="405"/>
        </pc:sldMkLst>
      </pc:sldChg>
      <pc:sldChg chg="modSp mod ord">
        <pc:chgData name="Mashal Khan" userId="ff208bdd-e69e-4a16-a659-cb1c3d459121" providerId="ADAL" clId="{488CF3EB-6846-4E08-A63E-15928B913337}" dt="2021-04-13T16:33:59.356" v="757"/>
        <pc:sldMkLst>
          <pc:docMk/>
          <pc:sldMk cId="0" sldId="406"/>
        </pc:sldMkLst>
        <pc:spChg chg="mod">
          <ac:chgData name="Mashal Khan" userId="ff208bdd-e69e-4a16-a659-cb1c3d459121" providerId="ADAL" clId="{488CF3EB-6846-4E08-A63E-15928B913337}" dt="2021-04-13T16:33:09.539" v="754" actId="14100"/>
          <ac:spMkLst>
            <pc:docMk/>
            <pc:sldMk cId="0" sldId="406"/>
            <ac:spMk id="160771" creationId="{E2E5493E-238F-4F11-BA72-79755AFF7273}"/>
          </ac:spMkLst>
        </pc:spChg>
        <pc:spChg chg="mod">
          <ac:chgData name="Mashal Khan" userId="ff208bdd-e69e-4a16-a659-cb1c3d459121" providerId="ADAL" clId="{488CF3EB-6846-4E08-A63E-15928B913337}" dt="2021-04-13T16:33:13.712" v="755" actId="14100"/>
          <ac:spMkLst>
            <pc:docMk/>
            <pc:sldMk cId="0" sldId="406"/>
            <ac:spMk id="160772" creationId="{05E25341-881F-4229-9EBF-BB41CA99C7E5}"/>
          </ac:spMkLst>
        </pc:spChg>
        <pc:spChg chg="mod">
          <ac:chgData name="Mashal Khan" userId="ff208bdd-e69e-4a16-a659-cb1c3d459121" providerId="ADAL" clId="{488CF3EB-6846-4E08-A63E-15928B913337}" dt="2021-04-13T16:32:29.180" v="750" actId="13822"/>
          <ac:spMkLst>
            <pc:docMk/>
            <pc:sldMk cId="0" sldId="406"/>
            <ac:spMk id="160773" creationId="{E67C8AA4-3D02-420B-9BB7-C126BEAD67D9}"/>
          </ac:spMkLst>
        </pc:spChg>
        <pc:spChg chg="mod">
          <ac:chgData name="Mashal Khan" userId="ff208bdd-e69e-4a16-a659-cb1c3d459121" providerId="ADAL" clId="{488CF3EB-6846-4E08-A63E-15928B913337}" dt="2021-04-13T16:32:24.596" v="749" actId="13822"/>
          <ac:spMkLst>
            <pc:docMk/>
            <pc:sldMk cId="0" sldId="406"/>
            <ac:spMk id="160774" creationId="{CDFF8494-CBBB-4E94-9378-B2719B640AC2}"/>
          </ac:spMkLst>
        </pc:spChg>
        <pc:spChg chg="mod">
          <ac:chgData name="Mashal Khan" userId="ff208bdd-e69e-4a16-a659-cb1c3d459121" providerId="ADAL" clId="{488CF3EB-6846-4E08-A63E-15928B913337}" dt="2021-04-13T16:32:14.837" v="747" actId="13822"/>
          <ac:spMkLst>
            <pc:docMk/>
            <pc:sldMk cId="0" sldId="406"/>
            <ac:spMk id="160775" creationId="{0B38528F-7EDE-45BC-A9F3-166CE5F4C2D2}"/>
          </ac:spMkLst>
        </pc:spChg>
        <pc:spChg chg="mod">
          <ac:chgData name="Mashal Khan" userId="ff208bdd-e69e-4a16-a659-cb1c3d459121" providerId="ADAL" clId="{488CF3EB-6846-4E08-A63E-15928B913337}" dt="2021-04-13T16:32:19.846" v="748" actId="13822"/>
          <ac:spMkLst>
            <pc:docMk/>
            <pc:sldMk cId="0" sldId="406"/>
            <ac:spMk id="160776" creationId="{E7675184-A983-45E5-8567-6B807919E62A}"/>
          </ac:spMkLst>
        </pc:spChg>
        <pc:spChg chg="mod">
          <ac:chgData name="Mashal Khan" userId="ff208bdd-e69e-4a16-a659-cb1c3d459121" providerId="ADAL" clId="{488CF3EB-6846-4E08-A63E-15928B913337}" dt="2021-04-13T16:32:49.151" v="751" actId="13822"/>
          <ac:spMkLst>
            <pc:docMk/>
            <pc:sldMk cId="0" sldId="406"/>
            <ac:spMk id="160778" creationId="{76B73107-FDFC-4FEA-B527-18008282DBE4}"/>
          </ac:spMkLst>
        </pc:spChg>
        <pc:cxnChg chg="mod">
          <ac:chgData name="Mashal Khan" userId="ff208bdd-e69e-4a16-a659-cb1c3d459121" providerId="ADAL" clId="{488CF3EB-6846-4E08-A63E-15928B913337}" dt="2021-04-13T16:31:51.550" v="742" actId="1076"/>
          <ac:cxnSpMkLst>
            <pc:docMk/>
            <pc:sldMk cId="0" sldId="406"/>
            <ac:cxnSpMk id="160777" creationId="{A70B8A04-5F04-4CCD-848C-DC351C3BC3C4}"/>
          </ac:cxnSpMkLst>
        </pc:cxnChg>
      </pc:sldChg>
      <pc:sldChg chg="modSp mod">
        <pc:chgData name="Mashal Khan" userId="ff208bdd-e69e-4a16-a659-cb1c3d459121" providerId="ADAL" clId="{488CF3EB-6846-4E08-A63E-15928B913337}" dt="2021-04-13T16:36:30.246" v="762" actId="20577"/>
        <pc:sldMkLst>
          <pc:docMk/>
          <pc:sldMk cId="0" sldId="562"/>
        </pc:sldMkLst>
        <pc:spChg chg="mod">
          <ac:chgData name="Mashal Khan" userId="ff208bdd-e69e-4a16-a659-cb1c3d459121" providerId="ADAL" clId="{488CF3EB-6846-4E08-A63E-15928B913337}" dt="2021-04-13T16:36:30.246" v="762" actId="20577"/>
          <ac:spMkLst>
            <pc:docMk/>
            <pc:sldMk cId="0" sldId="562"/>
            <ac:spMk id="162820" creationId="{44C48EF1-1F74-4B32-BAB2-963CC27C8B42}"/>
          </ac:spMkLst>
        </pc:spChg>
      </pc:sldChg>
      <pc:sldChg chg="modSp mod">
        <pc:chgData name="Mashal Khan" userId="ff208bdd-e69e-4a16-a659-cb1c3d459121" providerId="ADAL" clId="{488CF3EB-6846-4E08-A63E-15928B913337}" dt="2021-04-13T16:55:32.807" v="1039" actId="1036"/>
        <pc:sldMkLst>
          <pc:docMk/>
          <pc:sldMk cId="0" sldId="564"/>
        </pc:sldMkLst>
        <pc:spChg chg="mod">
          <ac:chgData name="Mashal Khan" userId="ff208bdd-e69e-4a16-a659-cb1c3d459121" providerId="ADAL" clId="{488CF3EB-6846-4E08-A63E-15928B913337}" dt="2021-04-13T16:55:32.807" v="1039" actId="1036"/>
          <ac:spMkLst>
            <pc:docMk/>
            <pc:sldMk cId="0" sldId="564"/>
            <ac:spMk id="164869" creationId="{2A62BF2D-76D2-48D0-BBEF-0653CC7FEAD9}"/>
          </ac:spMkLst>
        </pc:spChg>
      </pc:sldChg>
      <pc:sldChg chg="addSp modSp mod setBg setClrOvrMap">
        <pc:chgData name="Mashal Khan" userId="ff208bdd-e69e-4a16-a659-cb1c3d459121" providerId="ADAL" clId="{488CF3EB-6846-4E08-A63E-15928B913337}" dt="2021-04-20T05:18:18.150" v="1072" actId="403"/>
        <pc:sldMkLst>
          <pc:docMk/>
          <pc:sldMk cId="2362163000" sldId="852"/>
        </pc:sldMkLst>
        <pc:spChg chg="mod ord">
          <ac:chgData name="Mashal Khan" userId="ff208bdd-e69e-4a16-a659-cb1c3d459121" providerId="ADAL" clId="{488CF3EB-6846-4E08-A63E-15928B913337}" dt="2021-04-20T05:18:18.150" v="1072" actId="403"/>
          <ac:spMkLst>
            <pc:docMk/>
            <pc:sldMk cId="2362163000" sldId="852"/>
            <ac:spMk id="3" creationId="{931B8D2E-8F0C-47CC-87BD-70E9B718ED0C}"/>
          </ac:spMkLst>
        </pc:spChg>
        <pc:spChg chg="add mod">
          <ac:chgData name="Mashal Khan" userId="ff208bdd-e69e-4a16-a659-cb1c3d459121" providerId="ADAL" clId="{488CF3EB-6846-4E08-A63E-15928B913337}" dt="2021-04-20T05:18:06.706" v="1067" actId="26606"/>
          <ac:spMkLst>
            <pc:docMk/>
            <pc:sldMk cId="2362163000" sldId="852"/>
            <ac:spMk id="4" creationId="{A3D5D522-9B95-4A16-9C7E-99C325D80925}"/>
          </ac:spMkLst>
        </pc:spChg>
        <pc:spChg chg="add">
          <ac:chgData name="Mashal Khan" userId="ff208bdd-e69e-4a16-a659-cb1c3d459121" providerId="ADAL" clId="{488CF3EB-6846-4E08-A63E-15928B913337}" dt="2021-04-20T05:18:06.706" v="1067" actId="26606"/>
          <ac:spMkLst>
            <pc:docMk/>
            <pc:sldMk cId="2362163000" sldId="852"/>
            <ac:spMk id="10" creationId="{9AA72BD9-2C5A-4EDC-931F-5AA08EACA0F3}"/>
          </ac:spMkLst>
        </pc:spChg>
        <pc:spChg chg="add">
          <ac:chgData name="Mashal Khan" userId="ff208bdd-e69e-4a16-a659-cb1c3d459121" providerId="ADAL" clId="{488CF3EB-6846-4E08-A63E-15928B913337}" dt="2021-04-20T05:18:06.706" v="1067" actId="26606"/>
          <ac:spMkLst>
            <pc:docMk/>
            <pc:sldMk cId="2362163000" sldId="852"/>
            <ac:spMk id="12" creationId="{DD3981AC-7B61-4947-BCF3-F7AA7FA385B9}"/>
          </ac:spMkLst>
        </pc:spChg>
        <pc:spChg chg="add">
          <ac:chgData name="Mashal Khan" userId="ff208bdd-e69e-4a16-a659-cb1c3d459121" providerId="ADAL" clId="{488CF3EB-6846-4E08-A63E-15928B913337}" dt="2021-04-20T05:18:06.706" v="1067" actId="26606"/>
          <ac:spMkLst>
            <pc:docMk/>
            <pc:sldMk cId="2362163000" sldId="852"/>
            <ac:spMk id="14" creationId="{55D4142C-5077-457F-A6AD-3FECFDB39685}"/>
          </ac:spMkLst>
        </pc:spChg>
        <pc:spChg chg="add">
          <ac:chgData name="Mashal Khan" userId="ff208bdd-e69e-4a16-a659-cb1c3d459121" providerId="ADAL" clId="{488CF3EB-6846-4E08-A63E-15928B913337}" dt="2021-04-20T05:18:06.706" v="1067" actId="26606"/>
          <ac:spMkLst>
            <pc:docMk/>
            <pc:sldMk cId="2362163000" sldId="852"/>
            <ac:spMk id="16" creationId="{7A5F0580-5EE9-419F-96EE-B6529EF6E7D0}"/>
          </ac:spMkLst>
        </pc:spChg>
        <pc:picChg chg="add">
          <ac:chgData name="Mashal Khan" userId="ff208bdd-e69e-4a16-a659-cb1c3d459121" providerId="ADAL" clId="{488CF3EB-6846-4E08-A63E-15928B913337}" dt="2021-04-20T05:18:06.706" v="1067" actId="26606"/>
          <ac:picMkLst>
            <pc:docMk/>
            <pc:sldMk cId="2362163000" sldId="852"/>
            <ac:picMk id="6" creationId="{EF4F2678-6854-4722-8847-096BAC9FC4A6}"/>
          </ac:picMkLst>
        </pc:picChg>
      </pc:sldChg>
      <pc:sldChg chg="del">
        <pc:chgData name="Mashal Khan" userId="ff208bdd-e69e-4a16-a659-cb1c3d459121" providerId="ADAL" clId="{488CF3EB-6846-4E08-A63E-15928B913337}" dt="2021-04-13T16:38:11.077" v="784" actId="47"/>
        <pc:sldMkLst>
          <pc:docMk/>
          <pc:sldMk cId="2912842727" sldId="853"/>
        </pc:sldMkLst>
      </pc:sldChg>
      <pc:sldChg chg="delSp add del setBg delDesignElem">
        <pc:chgData name="Mashal Khan" userId="ff208bdd-e69e-4a16-a659-cb1c3d459121" providerId="ADAL" clId="{488CF3EB-6846-4E08-A63E-15928B913337}" dt="2021-04-13T15:24:03.216" v="4" actId="47"/>
        <pc:sldMkLst>
          <pc:docMk/>
          <pc:sldMk cId="4222031126" sldId="855"/>
        </pc:sldMkLst>
        <pc:spChg chg="del">
          <ac:chgData name="Mashal Khan" userId="ff208bdd-e69e-4a16-a659-cb1c3d459121" providerId="ADAL" clId="{488CF3EB-6846-4E08-A63E-15928B913337}" dt="2021-04-13T15:23:33.507" v="1"/>
          <ac:spMkLst>
            <pc:docMk/>
            <pc:sldMk cId="4222031126" sldId="855"/>
            <ac:spMk id="24" creationId="{01C9CC24-B375-4226-BF2B-61FADBBA696A}"/>
          </ac:spMkLst>
        </pc:spChg>
        <pc:spChg chg="del">
          <ac:chgData name="Mashal Khan" userId="ff208bdd-e69e-4a16-a659-cb1c3d459121" providerId="ADAL" clId="{488CF3EB-6846-4E08-A63E-15928B913337}" dt="2021-04-13T15:23:33.507" v="1"/>
          <ac:spMkLst>
            <pc:docMk/>
            <pc:sldMk cId="4222031126" sldId="855"/>
            <ac:spMk id="25" creationId="{CD70A28E-4FD8-4474-A206-E15B5EBB303F}"/>
          </ac:spMkLst>
        </pc:spChg>
        <pc:picChg chg="del">
          <ac:chgData name="Mashal Khan" userId="ff208bdd-e69e-4a16-a659-cb1c3d459121" providerId="ADAL" clId="{488CF3EB-6846-4E08-A63E-15928B913337}" dt="2021-04-13T15:23:33.507" v="1"/>
          <ac:picMkLst>
            <pc:docMk/>
            <pc:sldMk cId="4222031126" sldId="855"/>
            <ac:picMk id="26" creationId="{39647E21-5366-4638-AC97-D8CD4111EB57}"/>
          </ac:picMkLst>
        </pc:picChg>
      </pc:sldChg>
      <pc:sldChg chg="delSp add del ord setBg delDesignElem">
        <pc:chgData name="Mashal Khan" userId="ff208bdd-e69e-4a16-a659-cb1c3d459121" providerId="ADAL" clId="{488CF3EB-6846-4E08-A63E-15928B913337}" dt="2021-04-13T15:30:41.285" v="102" actId="47"/>
        <pc:sldMkLst>
          <pc:docMk/>
          <pc:sldMk cId="1246704541" sldId="856"/>
        </pc:sldMkLst>
        <pc:spChg chg="del">
          <ac:chgData name="Mashal Khan" userId="ff208bdd-e69e-4a16-a659-cb1c3d459121" providerId="ADAL" clId="{488CF3EB-6846-4E08-A63E-15928B913337}" dt="2021-04-13T15:23:58.102" v="3"/>
          <ac:spMkLst>
            <pc:docMk/>
            <pc:sldMk cId="1246704541" sldId="856"/>
            <ac:spMk id="24" creationId="{01C9CC24-B375-4226-BF2B-61FADBBA696A}"/>
          </ac:spMkLst>
        </pc:spChg>
        <pc:spChg chg="del">
          <ac:chgData name="Mashal Khan" userId="ff208bdd-e69e-4a16-a659-cb1c3d459121" providerId="ADAL" clId="{488CF3EB-6846-4E08-A63E-15928B913337}" dt="2021-04-13T15:23:58.102" v="3"/>
          <ac:spMkLst>
            <pc:docMk/>
            <pc:sldMk cId="1246704541" sldId="856"/>
            <ac:spMk id="25" creationId="{CD70A28E-4FD8-4474-A206-E15B5EBB303F}"/>
          </ac:spMkLst>
        </pc:spChg>
        <pc:picChg chg="del">
          <ac:chgData name="Mashal Khan" userId="ff208bdd-e69e-4a16-a659-cb1c3d459121" providerId="ADAL" clId="{488CF3EB-6846-4E08-A63E-15928B913337}" dt="2021-04-13T15:23:58.102" v="3"/>
          <ac:picMkLst>
            <pc:docMk/>
            <pc:sldMk cId="1246704541" sldId="856"/>
            <ac:picMk id="26" creationId="{39647E21-5366-4638-AC97-D8CD4111EB57}"/>
          </ac:picMkLst>
        </pc:picChg>
      </pc:sldChg>
      <pc:sldChg chg="new del">
        <pc:chgData name="Mashal Khan" userId="ff208bdd-e69e-4a16-a659-cb1c3d459121" providerId="ADAL" clId="{488CF3EB-6846-4E08-A63E-15928B913337}" dt="2021-04-13T15:30:43.530" v="103" actId="47"/>
        <pc:sldMkLst>
          <pc:docMk/>
          <pc:sldMk cId="3239274422" sldId="857"/>
        </pc:sldMkLst>
      </pc:sldChg>
      <pc:sldChg chg="addSp delSp modSp new mod ord setBg">
        <pc:chgData name="Mashal Khan" userId="ff208bdd-e69e-4a16-a659-cb1c3d459121" providerId="ADAL" clId="{488CF3EB-6846-4E08-A63E-15928B913337}" dt="2021-04-13T16:39:23.360" v="848" actId="20577"/>
        <pc:sldMkLst>
          <pc:docMk/>
          <pc:sldMk cId="485043264" sldId="858"/>
        </pc:sldMkLst>
        <pc:spChg chg="mod">
          <ac:chgData name="Mashal Khan" userId="ff208bdd-e69e-4a16-a659-cb1c3d459121" providerId="ADAL" clId="{488CF3EB-6846-4E08-A63E-15928B913337}" dt="2021-04-13T15:30:11.005" v="98" actId="26606"/>
          <ac:spMkLst>
            <pc:docMk/>
            <pc:sldMk cId="485043264" sldId="858"/>
            <ac:spMk id="2" creationId="{F02C89F3-F79F-4742-9408-3FE523A2DBE4}"/>
          </ac:spMkLst>
        </pc:spChg>
        <pc:spChg chg="mod">
          <ac:chgData name="Mashal Khan" userId="ff208bdd-e69e-4a16-a659-cb1c3d459121" providerId="ADAL" clId="{488CF3EB-6846-4E08-A63E-15928B913337}" dt="2021-04-13T16:39:23.360" v="848" actId="20577"/>
          <ac:spMkLst>
            <pc:docMk/>
            <pc:sldMk cId="485043264" sldId="858"/>
            <ac:spMk id="3" creationId="{6CC5148B-B937-441C-90FE-45C7186E4970}"/>
          </ac:spMkLst>
        </pc:spChg>
        <pc:spChg chg="add del">
          <ac:chgData name="Mashal Khan" userId="ff208bdd-e69e-4a16-a659-cb1c3d459121" providerId="ADAL" clId="{488CF3EB-6846-4E08-A63E-15928B913337}" dt="2021-04-13T15:29:29.872" v="75" actId="26606"/>
          <ac:spMkLst>
            <pc:docMk/>
            <pc:sldMk cId="485043264" sldId="858"/>
            <ac:spMk id="8" creationId="{23962611-DFD5-4092-AAFD-559E3DFCE2C9}"/>
          </ac:spMkLst>
        </pc:spChg>
        <pc:spChg chg="add del">
          <ac:chgData name="Mashal Khan" userId="ff208bdd-e69e-4a16-a659-cb1c3d459121" providerId="ADAL" clId="{488CF3EB-6846-4E08-A63E-15928B913337}" dt="2021-04-13T15:30:11.005" v="98" actId="26606"/>
          <ac:spMkLst>
            <pc:docMk/>
            <pc:sldMk cId="485043264" sldId="858"/>
            <ac:spMk id="15" creationId="{9BFE1AD3-B2BC-4567-8B4A-DCB8F908097D}"/>
          </ac:spMkLst>
        </pc:spChg>
        <pc:spChg chg="add del">
          <ac:chgData name="Mashal Khan" userId="ff208bdd-e69e-4a16-a659-cb1c3d459121" providerId="ADAL" clId="{488CF3EB-6846-4E08-A63E-15928B913337}" dt="2021-04-13T15:30:11.005" v="98" actId="26606"/>
          <ac:spMkLst>
            <pc:docMk/>
            <pc:sldMk cId="485043264" sldId="858"/>
            <ac:spMk id="17" creationId="{CD70A28E-4FD8-4474-A206-E15B5EBB303F}"/>
          </ac:spMkLst>
        </pc:spChg>
        <pc:spChg chg="add">
          <ac:chgData name="Mashal Khan" userId="ff208bdd-e69e-4a16-a659-cb1c3d459121" providerId="ADAL" clId="{488CF3EB-6846-4E08-A63E-15928B913337}" dt="2021-04-13T15:30:11.005" v="98" actId="26606"/>
          <ac:spMkLst>
            <pc:docMk/>
            <pc:sldMk cId="485043264" sldId="858"/>
            <ac:spMk id="26" creationId="{6F5A5072-7B47-4D32-B52A-4EBBF590B8A5}"/>
          </ac:spMkLst>
        </pc:spChg>
        <pc:spChg chg="add">
          <ac:chgData name="Mashal Khan" userId="ff208bdd-e69e-4a16-a659-cb1c3d459121" providerId="ADAL" clId="{488CF3EB-6846-4E08-A63E-15928B913337}" dt="2021-04-13T15:30:11.005" v="98" actId="26606"/>
          <ac:spMkLst>
            <pc:docMk/>
            <pc:sldMk cId="485043264" sldId="858"/>
            <ac:spMk id="28" creationId="{9715DAF0-AE1B-46C9-8A6B-DB2AA05AB91D}"/>
          </ac:spMkLst>
        </pc:spChg>
        <pc:spChg chg="add">
          <ac:chgData name="Mashal Khan" userId="ff208bdd-e69e-4a16-a659-cb1c3d459121" providerId="ADAL" clId="{488CF3EB-6846-4E08-A63E-15928B913337}" dt="2021-04-13T15:30:11.005" v="98" actId="26606"/>
          <ac:spMkLst>
            <pc:docMk/>
            <pc:sldMk cId="485043264" sldId="858"/>
            <ac:spMk id="30" creationId="{6016219D-510E-4184-9090-6D5578A87BD1}"/>
          </ac:spMkLst>
        </pc:spChg>
        <pc:spChg chg="add">
          <ac:chgData name="Mashal Khan" userId="ff208bdd-e69e-4a16-a659-cb1c3d459121" providerId="ADAL" clId="{488CF3EB-6846-4E08-A63E-15928B913337}" dt="2021-04-13T15:30:11.005" v="98" actId="26606"/>
          <ac:spMkLst>
            <pc:docMk/>
            <pc:sldMk cId="485043264" sldId="858"/>
            <ac:spMk id="32" creationId="{AFF4A713-7B75-4B21-90D7-5AB19547C728}"/>
          </ac:spMkLst>
        </pc:spChg>
        <pc:spChg chg="add">
          <ac:chgData name="Mashal Khan" userId="ff208bdd-e69e-4a16-a659-cb1c3d459121" providerId="ADAL" clId="{488CF3EB-6846-4E08-A63E-15928B913337}" dt="2021-04-13T15:30:11.005" v="98" actId="26606"/>
          <ac:spMkLst>
            <pc:docMk/>
            <pc:sldMk cId="485043264" sldId="858"/>
            <ac:spMk id="34" creationId="{DC631C0B-6DA6-4E57-8231-CE32B3434A7E}"/>
          </ac:spMkLst>
        </pc:spChg>
        <pc:spChg chg="add">
          <ac:chgData name="Mashal Khan" userId="ff208bdd-e69e-4a16-a659-cb1c3d459121" providerId="ADAL" clId="{488CF3EB-6846-4E08-A63E-15928B913337}" dt="2021-04-13T15:30:11.005" v="98" actId="26606"/>
          <ac:spMkLst>
            <pc:docMk/>
            <pc:sldMk cId="485043264" sldId="858"/>
            <ac:spMk id="36" creationId="{C29501E6-A978-4A61-9689-9085AF97A53A}"/>
          </ac:spMkLst>
        </pc:spChg>
        <pc:picChg chg="add del">
          <ac:chgData name="Mashal Khan" userId="ff208bdd-e69e-4a16-a659-cb1c3d459121" providerId="ADAL" clId="{488CF3EB-6846-4E08-A63E-15928B913337}" dt="2021-04-13T15:29:29.872" v="75" actId="26606"/>
          <ac:picMkLst>
            <pc:docMk/>
            <pc:sldMk cId="485043264" sldId="858"/>
            <ac:picMk id="10" creationId="{2270F1FA-0425-408F-9861-80BF5AFB276D}"/>
          </ac:picMkLst>
        </pc:picChg>
        <pc:picChg chg="add del">
          <ac:chgData name="Mashal Khan" userId="ff208bdd-e69e-4a16-a659-cb1c3d459121" providerId="ADAL" clId="{488CF3EB-6846-4E08-A63E-15928B913337}" dt="2021-04-13T15:30:11.005" v="98" actId="26606"/>
          <ac:picMkLst>
            <pc:docMk/>
            <pc:sldMk cId="485043264" sldId="858"/>
            <ac:picMk id="19" creationId="{FDE75AAD-F4A4-4ED2-9A2F-B2412F936C4D}"/>
          </ac:picMkLst>
        </pc:picChg>
        <pc:picChg chg="add del">
          <ac:chgData name="Mashal Khan" userId="ff208bdd-e69e-4a16-a659-cb1c3d459121" providerId="ADAL" clId="{488CF3EB-6846-4E08-A63E-15928B913337}" dt="2021-04-13T15:30:11.005" v="98" actId="26606"/>
          <ac:picMkLst>
            <pc:docMk/>
            <pc:sldMk cId="485043264" sldId="858"/>
            <ac:picMk id="21" creationId="{DA20CE0B-92EC-45FD-8F68-38003D6D8CA7}"/>
          </ac:picMkLst>
        </pc:picChg>
      </pc:sldChg>
      <pc:sldChg chg="addSp modSp new mod setBg">
        <pc:chgData name="Mashal Khan" userId="ff208bdd-e69e-4a16-a659-cb1c3d459121" providerId="ADAL" clId="{488CF3EB-6846-4E08-A63E-15928B913337}" dt="2021-04-13T16:45:13.239" v="888" actId="20577"/>
        <pc:sldMkLst>
          <pc:docMk/>
          <pc:sldMk cId="814381770" sldId="859"/>
        </pc:sldMkLst>
        <pc:spChg chg="mod">
          <ac:chgData name="Mashal Khan" userId="ff208bdd-e69e-4a16-a659-cb1c3d459121" providerId="ADAL" clId="{488CF3EB-6846-4E08-A63E-15928B913337}" dt="2021-04-13T16:42:42.824" v="860" actId="20577"/>
          <ac:spMkLst>
            <pc:docMk/>
            <pc:sldMk cId="814381770" sldId="859"/>
            <ac:spMk id="2" creationId="{7546BD39-7478-4053-9378-9014902B63F4}"/>
          </ac:spMkLst>
        </pc:spChg>
        <pc:spChg chg="mod">
          <ac:chgData name="Mashal Khan" userId="ff208bdd-e69e-4a16-a659-cb1c3d459121" providerId="ADAL" clId="{488CF3EB-6846-4E08-A63E-15928B913337}" dt="2021-04-13T16:45:13.239" v="888" actId="20577"/>
          <ac:spMkLst>
            <pc:docMk/>
            <pc:sldMk cId="814381770" sldId="859"/>
            <ac:spMk id="3" creationId="{5D3FC78D-2EF5-48FB-BD0B-C6BA0C8FC79D}"/>
          </ac:spMkLst>
        </pc:spChg>
        <pc:picChg chg="add">
          <ac:chgData name="Mashal Khan" userId="ff208bdd-e69e-4a16-a659-cb1c3d459121" providerId="ADAL" clId="{488CF3EB-6846-4E08-A63E-15928B913337}" dt="2021-04-13T15:33:53.586" v="134" actId="26606"/>
          <ac:picMkLst>
            <pc:docMk/>
            <pc:sldMk cId="814381770" sldId="859"/>
            <ac:picMk id="5" creationId="{A7120BFD-B67C-40FD-8B94-A9520B0A4AFE}"/>
          </ac:picMkLst>
        </pc:picChg>
        <pc:cxnChg chg="add">
          <ac:chgData name="Mashal Khan" userId="ff208bdd-e69e-4a16-a659-cb1c3d459121" providerId="ADAL" clId="{488CF3EB-6846-4E08-A63E-15928B913337}" dt="2021-04-13T15:33:53.586" v="134" actId="26606"/>
          <ac:cxnSpMkLst>
            <pc:docMk/>
            <pc:sldMk cId="814381770" sldId="859"/>
            <ac:cxnSpMk id="9" creationId="{A7F400EE-A8A5-48AF-B4D6-291B52C6F0B0}"/>
          </ac:cxnSpMkLst>
        </pc:cxnChg>
      </pc:sldChg>
      <pc:sldChg chg="addSp delSp modSp new mod setBg">
        <pc:chgData name="Mashal Khan" userId="ff208bdd-e69e-4a16-a659-cb1c3d459121" providerId="ADAL" clId="{488CF3EB-6846-4E08-A63E-15928B913337}" dt="2021-04-13T15:48:18.554" v="283" actId="20577"/>
        <pc:sldMkLst>
          <pc:docMk/>
          <pc:sldMk cId="3688538820" sldId="860"/>
        </pc:sldMkLst>
        <pc:spChg chg="mod">
          <ac:chgData name="Mashal Khan" userId="ff208bdd-e69e-4a16-a659-cb1c3d459121" providerId="ADAL" clId="{488CF3EB-6846-4E08-A63E-15928B913337}" dt="2021-04-13T15:42:09.267" v="226" actId="14100"/>
          <ac:spMkLst>
            <pc:docMk/>
            <pc:sldMk cId="3688538820" sldId="860"/>
            <ac:spMk id="2" creationId="{8AC585EF-F106-4347-AF22-AF0A75E66A01}"/>
          </ac:spMkLst>
        </pc:spChg>
        <pc:spChg chg="mod">
          <ac:chgData name="Mashal Khan" userId="ff208bdd-e69e-4a16-a659-cb1c3d459121" providerId="ADAL" clId="{488CF3EB-6846-4E08-A63E-15928B913337}" dt="2021-04-13T15:40:56.077" v="216" actId="12"/>
          <ac:spMkLst>
            <pc:docMk/>
            <pc:sldMk cId="3688538820" sldId="860"/>
            <ac:spMk id="3" creationId="{90B00A9A-ED21-4124-AFBE-71C4F56FEBBD}"/>
          </ac:spMkLst>
        </pc:spChg>
        <pc:spChg chg="add mod">
          <ac:chgData name="Mashal Khan" userId="ff208bdd-e69e-4a16-a659-cb1c3d459121" providerId="ADAL" clId="{488CF3EB-6846-4E08-A63E-15928B913337}" dt="2021-04-13T15:43:47.785" v="244" actId="403"/>
          <ac:spMkLst>
            <pc:docMk/>
            <pc:sldMk cId="3688538820" sldId="860"/>
            <ac:spMk id="4" creationId="{8E8593CF-D52F-4579-B31F-C7D7C69A2648}"/>
          </ac:spMkLst>
        </pc:spChg>
        <pc:spChg chg="add del">
          <ac:chgData name="Mashal Khan" userId="ff208bdd-e69e-4a16-a659-cb1c3d459121" providerId="ADAL" clId="{488CF3EB-6846-4E08-A63E-15928B913337}" dt="2021-04-13T15:40:27.085" v="208" actId="26606"/>
          <ac:spMkLst>
            <pc:docMk/>
            <pc:sldMk cId="3688538820" sldId="860"/>
            <ac:spMk id="8" creationId="{979E27D9-03C7-44E2-9FF8-15D0C8506AF7}"/>
          </ac:spMkLst>
        </pc:spChg>
        <pc:spChg chg="add del">
          <ac:chgData name="Mashal Khan" userId="ff208bdd-e69e-4a16-a659-cb1c3d459121" providerId="ADAL" clId="{488CF3EB-6846-4E08-A63E-15928B913337}" dt="2021-04-13T15:40:27.085" v="208" actId="26606"/>
          <ac:spMkLst>
            <pc:docMk/>
            <pc:sldMk cId="3688538820" sldId="860"/>
            <ac:spMk id="10" creationId="{EEBF1590-3B36-48EE-A89D-3B6F3CB256AB}"/>
          </ac:spMkLst>
        </pc:spChg>
        <pc:spChg chg="add mod">
          <ac:chgData name="Mashal Khan" userId="ff208bdd-e69e-4a16-a659-cb1c3d459121" providerId="ADAL" clId="{488CF3EB-6846-4E08-A63E-15928B913337}" dt="2021-04-13T15:47:33.304" v="272" actId="1076"/>
          <ac:spMkLst>
            <pc:docMk/>
            <pc:sldMk cId="3688538820" sldId="860"/>
            <ac:spMk id="11" creationId="{1FE05278-428D-4A9C-8157-8ABF8F55B36D}"/>
          </ac:spMkLst>
        </pc:spChg>
        <pc:spChg chg="add del">
          <ac:chgData name="Mashal Khan" userId="ff208bdd-e69e-4a16-a659-cb1c3d459121" providerId="ADAL" clId="{488CF3EB-6846-4E08-A63E-15928B913337}" dt="2021-04-13T15:40:27.085" v="208" actId="26606"/>
          <ac:spMkLst>
            <pc:docMk/>
            <pc:sldMk cId="3688538820" sldId="860"/>
            <ac:spMk id="12" creationId="{AC8F6C8C-AB5A-4548-942D-E3FD40ACBC49}"/>
          </ac:spMkLst>
        </pc:spChg>
        <pc:spChg chg="add del">
          <ac:chgData name="Mashal Khan" userId="ff208bdd-e69e-4a16-a659-cb1c3d459121" providerId="ADAL" clId="{488CF3EB-6846-4E08-A63E-15928B913337}" dt="2021-04-13T15:40:31.980" v="210" actId="26606"/>
          <ac:spMkLst>
            <pc:docMk/>
            <pc:sldMk cId="3688538820" sldId="860"/>
            <ac:spMk id="14" creationId="{3B854194-185D-494D-905C-7C7CB2E30F6E}"/>
          </ac:spMkLst>
        </pc:spChg>
        <pc:spChg chg="add del">
          <ac:chgData name="Mashal Khan" userId="ff208bdd-e69e-4a16-a659-cb1c3d459121" providerId="ADAL" clId="{488CF3EB-6846-4E08-A63E-15928B913337}" dt="2021-04-13T15:40:31.980" v="210" actId="26606"/>
          <ac:spMkLst>
            <pc:docMk/>
            <pc:sldMk cId="3688538820" sldId="860"/>
            <ac:spMk id="15" creationId="{B4F5FA0D-0104-4987-8241-EFF7C85B88DE}"/>
          </ac:spMkLst>
        </pc:spChg>
        <pc:spChg chg="add mod">
          <ac:chgData name="Mashal Khan" userId="ff208bdd-e69e-4a16-a659-cb1c3d459121" providerId="ADAL" clId="{488CF3EB-6846-4E08-A63E-15928B913337}" dt="2021-04-13T15:44:00.288" v="246" actId="403"/>
          <ac:spMkLst>
            <pc:docMk/>
            <pc:sldMk cId="3688538820" sldId="860"/>
            <ac:spMk id="17" creationId="{97586237-9BB5-4905-AFCD-45FE4DA4BD4E}"/>
          </ac:spMkLst>
        </pc:spChg>
        <pc:spChg chg="add">
          <ac:chgData name="Mashal Khan" userId="ff208bdd-e69e-4a16-a659-cb1c3d459121" providerId="ADAL" clId="{488CF3EB-6846-4E08-A63E-15928B913337}" dt="2021-04-13T15:40:31.997" v="211" actId="26606"/>
          <ac:spMkLst>
            <pc:docMk/>
            <pc:sldMk cId="3688538820" sldId="860"/>
            <ac:spMk id="18" creationId="{979E27D9-03C7-44E2-9FF8-15D0C8506AF7}"/>
          </ac:spMkLst>
        </pc:spChg>
        <pc:spChg chg="add">
          <ac:chgData name="Mashal Khan" userId="ff208bdd-e69e-4a16-a659-cb1c3d459121" providerId="ADAL" clId="{488CF3EB-6846-4E08-A63E-15928B913337}" dt="2021-04-13T15:40:31.997" v="211" actId="26606"/>
          <ac:spMkLst>
            <pc:docMk/>
            <pc:sldMk cId="3688538820" sldId="860"/>
            <ac:spMk id="19" creationId="{EEBF1590-3B36-48EE-A89D-3B6F3CB256AB}"/>
          </ac:spMkLst>
        </pc:spChg>
        <pc:spChg chg="add">
          <ac:chgData name="Mashal Khan" userId="ff208bdd-e69e-4a16-a659-cb1c3d459121" providerId="ADAL" clId="{488CF3EB-6846-4E08-A63E-15928B913337}" dt="2021-04-13T15:40:31.997" v="211" actId="26606"/>
          <ac:spMkLst>
            <pc:docMk/>
            <pc:sldMk cId="3688538820" sldId="860"/>
            <ac:spMk id="20" creationId="{AC8F6C8C-AB5A-4548-942D-E3FD40ACBC49}"/>
          </ac:spMkLst>
        </pc:spChg>
        <pc:spChg chg="add del mod">
          <ac:chgData name="Mashal Khan" userId="ff208bdd-e69e-4a16-a659-cb1c3d459121" providerId="ADAL" clId="{488CF3EB-6846-4E08-A63E-15928B913337}" dt="2021-04-13T15:47:48.041" v="276" actId="22"/>
          <ac:spMkLst>
            <pc:docMk/>
            <pc:sldMk cId="3688538820" sldId="860"/>
            <ac:spMk id="21" creationId="{99CD6957-72E6-4CE8-B387-94B2991F82A9}"/>
          </ac:spMkLst>
        </pc:spChg>
        <pc:spChg chg="add mod">
          <ac:chgData name="Mashal Khan" userId="ff208bdd-e69e-4a16-a659-cb1c3d459121" providerId="ADAL" clId="{488CF3EB-6846-4E08-A63E-15928B913337}" dt="2021-04-13T15:48:18.554" v="283" actId="20577"/>
          <ac:spMkLst>
            <pc:docMk/>
            <pc:sldMk cId="3688538820" sldId="860"/>
            <ac:spMk id="22" creationId="{9DFF2122-8512-417A-942A-8ED4B457D0EF}"/>
          </ac:spMkLst>
        </pc:spChg>
        <pc:picChg chg="add del">
          <ac:chgData name="Mashal Khan" userId="ff208bdd-e69e-4a16-a659-cb1c3d459121" providerId="ADAL" clId="{488CF3EB-6846-4E08-A63E-15928B913337}" dt="2021-04-13T15:40:31.980" v="210" actId="26606"/>
          <ac:picMkLst>
            <pc:docMk/>
            <pc:sldMk cId="3688538820" sldId="860"/>
            <ac:picMk id="16" creationId="{2897127E-6CEF-446C-BE87-93B7C46E49D1}"/>
          </ac:picMkLst>
        </pc:picChg>
        <pc:cxnChg chg="add mod">
          <ac:chgData name="Mashal Khan" userId="ff208bdd-e69e-4a16-a659-cb1c3d459121" providerId="ADAL" clId="{488CF3EB-6846-4E08-A63E-15928B913337}" dt="2021-04-13T15:45:14.074" v="253" actId="1076"/>
          <ac:cxnSpMkLst>
            <pc:docMk/>
            <pc:sldMk cId="3688538820" sldId="860"/>
            <ac:cxnSpMk id="6" creationId="{2E62A420-34A2-46E7-9560-0C8F80D227C4}"/>
          </ac:cxnSpMkLst>
        </pc:cxnChg>
        <pc:cxnChg chg="add mod">
          <ac:chgData name="Mashal Khan" userId="ff208bdd-e69e-4a16-a659-cb1c3d459121" providerId="ADAL" clId="{488CF3EB-6846-4E08-A63E-15928B913337}" dt="2021-04-13T15:45:11.391" v="252" actId="1076"/>
          <ac:cxnSpMkLst>
            <pc:docMk/>
            <pc:sldMk cId="3688538820" sldId="860"/>
            <ac:cxnSpMk id="9" creationId="{0F296033-1876-4702-8744-992DAFA850FC}"/>
          </ac:cxnSpMkLst>
        </pc:cxnChg>
      </pc:sldChg>
      <pc:sldChg chg="new del">
        <pc:chgData name="Mashal Khan" userId="ff208bdd-e69e-4a16-a659-cb1c3d459121" providerId="ADAL" clId="{488CF3EB-6846-4E08-A63E-15928B913337}" dt="2021-04-13T15:56:44.046" v="295" actId="47"/>
        <pc:sldMkLst>
          <pc:docMk/>
          <pc:sldMk cId="3520589079" sldId="861"/>
        </pc:sldMkLst>
      </pc:sldChg>
      <pc:sldChg chg="delSp modSp add mod">
        <pc:chgData name="Mashal Khan" userId="ff208bdd-e69e-4a16-a659-cb1c3d459121" providerId="ADAL" clId="{488CF3EB-6846-4E08-A63E-15928B913337}" dt="2021-04-13T16:05:34.905" v="302" actId="14100"/>
        <pc:sldMkLst>
          <pc:docMk/>
          <pc:sldMk cId="2189756668" sldId="862"/>
        </pc:sldMkLst>
        <pc:spChg chg="mod">
          <ac:chgData name="Mashal Khan" userId="ff208bdd-e69e-4a16-a659-cb1c3d459121" providerId="ADAL" clId="{488CF3EB-6846-4E08-A63E-15928B913337}" dt="2021-04-13T16:05:34.905" v="302" actId="14100"/>
          <ac:spMkLst>
            <pc:docMk/>
            <pc:sldMk cId="2189756668" sldId="862"/>
            <ac:spMk id="3" creationId="{90B00A9A-ED21-4124-AFBE-71C4F56FEBBD}"/>
          </ac:spMkLst>
        </pc:spChg>
        <pc:spChg chg="del">
          <ac:chgData name="Mashal Khan" userId="ff208bdd-e69e-4a16-a659-cb1c3d459121" providerId="ADAL" clId="{488CF3EB-6846-4E08-A63E-15928B913337}" dt="2021-04-13T15:56:16.614" v="287" actId="478"/>
          <ac:spMkLst>
            <pc:docMk/>
            <pc:sldMk cId="2189756668" sldId="862"/>
            <ac:spMk id="4" creationId="{8E8593CF-D52F-4579-B31F-C7D7C69A2648}"/>
          </ac:spMkLst>
        </pc:spChg>
        <pc:spChg chg="del mod">
          <ac:chgData name="Mashal Khan" userId="ff208bdd-e69e-4a16-a659-cb1c3d459121" providerId="ADAL" clId="{488CF3EB-6846-4E08-A63E-15928B913337}" dt="2021-04-13T15:56:21.062" v="289" actId="478"/>
          <ac:spMkLst>
            <pc:docMk/>
            <pc:sldMk cId="2189756668" sldId="862"/>
            <ac:spMk id="11" creationId="{1FE05278-428D-4A9C-8157-8ABF8F55B36D}"/>
          </ac:spMkLst>
        </pc:spChg>
        <pc:spChg chg="del">
          <ac:chgData name="Mashal Khan" userId="ff208bdd-e69e-4a16-a659-cb1c3d459121" providerId="ADAL" clId="{488CF3EB-6846-4E08-A63E-15928B913337}" dt="2021-04-13T15:56:23.168" v="290" actId="478"/>
          <ac:spMkLst>
            <pc:docMk/>
            <pc:sldMk cId="2189756668" sldId="862"/>
            <ac:spMk id="17" creationId="{97586237-9BB5-4905-AFCD-45FE4DA4BD4E}"/>
          </ac:spMkLst>
        </pc:spChg>
        <pc:spChg chg="del">
          <ac:chgData name="Mashal Khan" userId="ff208bdd-e69e-4a16-a659-cb1c3d459121" providerId="ADAL" clId="{488CF3EB-6846-4E08-A63E-15928B913337}" dt="2021-04-13T15:56:35.609" v="293" actId="478"/>
          <ac:spMkLst>
            <pc:docMk/>
            <pc:sldMk cId="2189756668" sldId="862"/>
            <ac:spMk id="22" creationId="{9DFF2122-8512-417A-942A-8ED4B457D0EF}"/>
          </ac:spMkLst>
        </pc:spChg>
        <pc:cxnChg chg="del">
          <ac:chgData name="Mashal Khan" userId="ff208bdd-e69e-4a16-a659-cb1c3d459121" providerId="ADAL" clId="{488CF3EB-6846-4E08-A63E-15928B913337}" dt="2021-04-13T15:56:25.431" v="291" actId="478"/>
          <ac:cxnSpMkLst>
            <pc:docMk/>
            <pc:sldMk cId="2189756668" sldId="862"/>
            <ac:cxnSpMk id="6" creationId="{2E62A420-34A2-46E7-9560-0C8F80D227C4}"/>
          </ac:cxnSpMkLst>
        </pc:cxnChg>
        <pc:cxnChg chg="del">
          <ac:chgData name="Mashal Khan" userId="ff208bdd-e69e-4a16-a659-cb1c3d459121" providerId="ADAL" clId="{488CF3EB-6846-4E08-A63E-15928B913337}" dt="2021-04-13T15:56:27.549" v="292" actId="478"/>
          <ac:cxnSpMkLst>
            <pc:docMk/>
            <pc:sldMk cId="2189756668" sldId="862"/>
            <ac:cxnSpMk id="9" creationId="{0F296033-1876-4702-8744-992DAFA850FC}"/>
          </ac:cxnSpMkLst>
        </pc:cxnChg>
      </pc:sldChg>
      <pc:sldChg chg="new del">
        <pc:chgData name="Mashal Khan" userId="ff208bdd-e69e-4a16-a659-cb1c3d459121" providerId="ADAL" clId="{488CF3EB-6846-4E08-A63E-15928B913337}" dt="2021-04-13T16:05:47.596" v="305" actId="47"/>
        <pc:sldMkLst>
          <pc:docMk/>
          <pc:sldMk cId="143594460" sldId="863"/>
        </pc:sldMkLst>
      </pc:sldChg>
      <pc:sldChg chg="addSp delSp modSp add mod modNotesTx">
        <pc:chgData name="Mashal Khan" userId="ff208bdd-e69e-4a16-a659-cb1c3d459121" providerId="ADAL" clId="{488CF3EB-6846-4E08-A63E-15928B913337}" dt="2021-04-13T16:41:52.270" v="849" actId="14100"/>
        <pc:sldMkLst>
          <pc:docMk/>
          <pc:sldMk cId="1608903424" sldId="864"/>
        </pc:sldMkLst>
        <pc:spChg chg="del">
          <ac:chgData name="Mashal Khan" userId="ff208bdd-e69e-4a16-a659-cb1c3d459121" providerId="ADAL" clId="{488CF3EB-6846-4E08-A63E-15928B913337}" dt="2021-04-13T16:21:57.670" v="528" actId="478"/>
          <ac:spMkLst>
            <pc:docMk/>
            <pc:sldMk cId="1608903424" sldId="864"/>
            <ac:spMk id="2" creationId="{8AC585EF-F106-4347-AF22-AF0A75E66A01}"/>
          </ac:spMkLst>
        </pc:spChg>
        <pc:spChg chg="add del mod">
          <ac:chgData name="Mashal Khan" userId="ff208bdd-e69e-4a16-a659-cb1c3d459121" providerId="ADAL" clId="{488CF3EB-6846-4E08-A63E-15928B913337}" dt="2021-04-13T16:41:52.270" v="849" actId="14100"/>
          <ac:spMkLst>
            <pc:docMk/>
            <pc:sldMk cId="1608903424" sldId="864"/>
            <ac:spMk id="3" creationId="{90B00A9A-ED21-4124-AFBE-71C4F56FEBBD}"/>
          </ac:spMkLst>
        </pc:spChg>
        <pc:spChg chg="add del mod">
          <ac:chgData name="Mashal Khan" userId="ff208bdd-e69e-4a16-a659-cb1c3d459121" providerId="ADAL" clId="{488CF3EB-6846-4E08-A63E-15928B913337}" dt="2021-04-13T16:22:00.230" v="529" actId="478"/>
          <ac:spMkLst>
            <pc:docMk/>
            <pc:sldMk cId="1608903424" sldId="864"/>
            <ac:spMk id="7" creationId="{8E77CD5A-243D-4330-BEBE-007DBBBCCC41}"/>
          </ac:spMkLst>
        </pc:spChg>
        <pc:spChg chg="add del mod">
          <ac:chgData name="Mashal Khan" userId="ff208bdd-e69e-4a16-a659-cb1c3d459121" providerId="ADAL" clId="{488CF3EB-6846-4E08-A63E-15928B913337}" dt="2021-04-13T16:07:50.211" v="318"/>
          <ac:spMkLst>
            <pc:docMk/>
            <pc:sldMk cId="1608903424" sldId="864"/>
            <ac:spMk id="9" creationId="{195857DB-BE28-4DD3-9781-CB836238C360}"/>
          </ac:spMkLst>
        </pc:spChg>
        <pc:picChg chg="add del mod">
          <ac:chgData name="Mashal Khan" userId="ff208bdd-e69e-4a16-a659-cb1c3d459121" providerId="ADAL" clId="{488CF3EB-6846-4E08-A63E-15928B913337}" dt="2021-04-13T16:06:45.549" v="311"/>
          <ac:picMkLst>
            <pc:docMk/>
            <pc:sldMk cId="1608903424" sldId="864"/>
            <ac:picMk id="4" creationId="{1A787B04-EBDD-4E2C-AE66-0FCFD1FB1228}"/>
          </ac:picMkLst>
        </pc:picChg>
        <pc:picChg chg="add del mod">
          <ac:chgData name="Mashal Khan" userId="ff208bdd-e69e-4a16-a659-cb1c3d459121" providerId="ADAL" clId="{488CF3EB-6846-4E08-A63E-15928B913337}" dt="2021-04-13T16:07:01.206" v="313"/>
          <ac:picMkLst>
            <pc:docMk/>
            <pc:sldMk cId="1608903424" sldId="864"/>
            <ac:picMk id="5" creationId="{3EA65BCE-972B-4182-9D21-7DBA2B85271B}"/>
          </ac:picMkLst>
        </pc:picChg>
      </pc:sldChg>
      <pc:sldChg chg="addSp modSp add mod ord">
        <pc:chgData name="Mashal Khan" userId="ff208bdd-e69e-4a16-a659-cb1c3d459121" providerId="ADAL" clId="{488CF3EB-6846-4E08-A63E-15928B913337}" dt="2021-04-14T05:13:41.930" v="1043"/>
        <pc:sldMkLst>
          <pc:docMk/>
          <pc:sldMk cId="3894677928" sldId="865"/>
        </pc:sldMkLst>
        <pc:spChg chg="mod">
          <ac:chgData name="Mashal Khan" userId="ff208bdd-e69e-4a16-a659-cb1c3d459121" providerId="ADAL" clId="{488CF3EB-6846-4E08-A63E-15928B913337}" dt="2021-04-13T16:29:46.851" v="652" actId="1076"/>
          <ac:spMkLst>
            <pc:docMk/>
            <pc:sldMk cId="3894677928" sldId="865"/>
            <ac:spMk id="2" creationId="{8AC585EF-F106-4347-AF22-AF0A75E66A01}"/>
          </ac:spMkLst>
        </pc:spChg>
        <pc:spChg chg="mod">
          <ac:chgData name="Mashal Khan" userId="ff208bdd-e69e-4a16-a659-cb1c3d459121" providerId="ADAL" clId="{488CF3EB-6846-4E08-A63E-15928B913337}" dt="2021-04-13T16:31:02.492" v="656" actId="20577"/>
          <ac:spMkLst>
            <pc:docMk/>
            <pc:sldMk cId="3894677928" sldId="865"/>
            <ac:spMk id="3" creationId="{90B00A9A-ED21-4124-AFBE-71C4F56FEBBD}"/>
          </ac:spMkLst>
        </pc:spChg>
        <pc:inkChg chg="add">
          <ac:chgData name="Mashal Khan" userId="ff208bdd-e69e-4a16-a659-cb1c3d459121" providerId="ADAL" clId="{488CF3EB-6846-4E08-A63E-15928B913337}" dt="2021-04-14T05:13:41.930" v="1043"/>
          <ac:inkMkLst>
            <pc:docMk/>
            <pc:sldMk cId="3894677928" sldId="865"/>
            <ac:inkMk id="4" creationId="{1B5C84E3-D2DB-4699-944D-168CCEC5AD48}"/>
          </ac:inkMkLst>
        </pc:inkChg>
      </pc:sldChg>
      <pc:sldChg chg="modSp add mod ord">
        <pc:chgData name="Mashal Khan" userId="ff208bdd-e69e-4a16-a659-cb1c3d459121" providerId="ADAL" clId="{488CF3EB-6846-4E08-A63E-15928B913337}" dt="2021-04-14T05:08:39.382" v="1042" actId="20577"/>
        <pc:sldMkLst>
          <pc:docMk/>
          <pc:sldMk cId="3094177248" sldId="866"/>
        </pc:sldMkLst>
        <pc:spChg chg="mod">
          <ac:chgData name="Mashal Khan" userId="ff208bdd-e69e-4a16-a659-cb1c3d459121" providerId="ADAL" clId="{488CF3EB-6846-4E08-A63E-15928B913337}" dt="2021-04-13T16:37:58.773" v="780" actId="120"/>
          <ac:spMkLst>
            <pc:docMk/>
            <pc:sldMk cId="3094177248" sldId="866"/>
            <ac:spMk id="2" creationId="{8AC585EF-F106-4347-AF22-AF0A75E66A01}"/>
          </ac:spMkLst>
        </pc:spChg>
        <pc:spChg chg="mod">
          <ac:chgData name="Mashal Khan" userId="ff208bdd-e69e-4a16-a659-cb1c3d459121" providerId="ADAL" clId="{488CF3EB-6846-4E08-A63E-15928B913337}" dt="2021-04-14T05:08:39.382" v="1042" actId="20577"/>
          <ac:spMkLst>
            <pc:docMk/>
            <pc:sldMk cId="3094177248" sldId="866"/>
            <ac:spMk id="3" creationId="{90B00A9A-ED21-4124-AFBE-71C4F56FEBBD}"/>
          </ac:spMkLst>
        </pc:spChg>
      </pc:sldChg>
      <pc:sldChg chg="modSp new del mod">
        <pc:chgData name="Mashal Khan" userId="ff208bdd-e69e-4a16-a659-cb1c3d459121" providerId="ADAL" clId="{488CF3EB-6846-4E08-A63E-15928B913337}" dt="2021-04-20T05:20:46.452" v="1117" actId="47"/>
        <pc:sldMkLst>
          <pc:docMk/>
          <pc:sldMk cId="234899400" sldId="867"/>
        </pc:sldMkLst>
        <pc:spChg chg="mod">
          <ac:chgData name="Mashal Khan" userId="ff208bdd-e69e-4a16-a659-cb1c3d459121" providerId="ADAL" clId="{488CF3EB-6846-4E08-A63E-15928B913337}" dt="2021-04-20T05:18:39.974" v="1087" actId="20577"/>
          <ac:spMkLst>
            <pc:docMk/>
            <pc:sldMk cId="234899400" sldId="867"/>
            <ac:spMk id="2" creationId="{3CF2F1A9-EC70-4CFB-8553-DAD9B945596F}"/>
          </ac:spMkLst>
        </pc:spChg>
        <pc:spChg chg="mod">
          <ac:chgData name="Mashal Khan" userId="ff208bdd-e69e-4a16-a659-cb1c3d459121" providerId="ADAL" clId="{488CF3EB-6846-4E08-A63E-15928B913337}" dt="2021-04-20T05:18:52.157" v="1090" actId="404"/>
          <ac:spMkLst>
            <pc:docMk/>
            <pc:sldMk cId="234899400" sldId="867"/>
            <ac:spMk id="3" creationId="{802BEB92-D96B-489B-A049-A0C85CF2E37C}"/>
          </ac:spMkLst>
        </pc:spChg>
      </pc:sldChg>
      <pc:sldChg chg="add del ord">
        <pc:chgData name="Mashal Khan" userId="ff208bdd-e69e-4a16-a659-cb1c3d459121" providerId="ADAL" clId="{488CF3EB-6846-4E08-A63E-15928B913337}" dt="2021-04-13T16:38:13.568" v="785" actId="47"/>
        <pc:sldMkLst>
          <pc:docMk/>
          <pc:sldMk cId="3229858937" sldId="867"/>
        </pc:sldMkLst>
      </pc:sldChg>
      <pc:sldChg chg="modSp new del mod ord">
        <pc:chgData name="Mashal Khan" userId="ff208bdd-e69e-4a16-a659-cb1c3d459121" providerId="ADAL" clId="{488CF3EB-6846-4E08-A63E-15928B913337}" dt="2021-04-20T05:21:04.908" v="1122" actId="47"/>
        <pc:sldMkLst>
          <pc:docMk/>
          <pc:sldMk cId="348872232" sldId="868"/>
        </pc:sldMkLst>
        <pc:spChg chg="mod">
          <ac:chgData name="Mashal Khan" userId="ff208bdd-e69e-4a16-a659-cb1c3d459121" providerId="ADAL" clId="{488CF3EB-6846-4E08-A63E-15928B913337}" dt="2021-04-20T05:19:24.645" v="1104" actId="20577"/>
          <ac:spMkLst>
            <pc:docMk/>
            <pc:sldMk cId="348872232" sldId="868"/>
            <ac:spMk id="2" creationId="{CFD79289-C6F2-414D-BC1B-013B64B9CB81}"/>
          </ac:spMkLst>
        </pc:spChg>
        <pc:spChg chg="mod">
          <ac:chgData name="Mashal Khan" userId="ff208bdd-e69e-4a16-a659-cb1c3d459121" providerId="ADAL" clId="{488CF3EB-6846-4E08-A63E-15928B913337}" dt="2021-04-20T05:19:34.120" v="1107" actId="27636"/>
          <ac:spMkLst>
            <pc:docMk/>
            <pc:sldMk cId="348872232" sldId="868"/>
            <ac:spMk id="3" creationId="{3A46EC62-98D7-4331-8339-F022CD37AF07}"/>
          </ac:spMkLst>
        </pc:spChg>
      </pc:sldChg>
      <pc:sldChg chg="modSp add mod">
        <pc:chgData name="Mashal Khan" userId="ff208bdd-e69e-4a16-a659-cb1c3d459121" providerId="ADAL" clId="{488CF3EB-6846-4E08-A63E-15928B913337}" dt="2021-04-20T05:20:43.839" v="1116"/>
        <pc:sldMkLst>
          <pc:docMk/>
          <pc:sldMk cId="3016661325" sldId="869"/>
        </pc:sldMkLst>
        <pc:spChg chg="mod">
          <ac:chgData name="Mashal Khan" userId="ff208bdd-e69e-4a16-a659-cb1c3d459121" providerId="ADAL" clId="{488CF3EB-6846-4E08-A63E-15928B913337}" dt="2021-04-20T05:20:43.839" v="1116"/>
          <ac:spMkLst>
            <pc:docMk/>
            <pc:sldMk cId="3016661325" sldId="869"/>
            <ac:spMk id="178179" creationId="{C67AD90D-20EF-4A0A-B03C-72C4B7244EF9}"/>
          </ac:spMkLst>
        </pc:spChg>
        <pc:spChg chg="mod">
          <ac:chgData name="Mashal Khan" userId="ff208bdd-e69e-4a16-a659-cb1c3d459121" providerId="ADAL" clId="{488CF3EB-6846-4E08-A63E-15928B913337}" dt="2021-04-20T05:20:32.863" v="1115"/>
          <ac:spMkLst>
            <pc:docMk/>
            <pc:sldMk cId="3016661325" sldId="869"/>
            <ac:spMk id="178180" creationId="{5D55D13A-3C22-495C-ACA2-D859649F61C5}"/>
          </ac:spMkLst>
        </pc:spChg>
      </pc:sldChg>
      <pc:sldChg chg="modSp add del mod">
        <pc:chgData name="Mashal Khan" userId="ff208bdd-e69e-4a16-a659-cb1c3d459121" providerId="ADAL" clId="{488CF3EB-6846-4E08-A63E-15928B913337}" dt="2021-04-20T05:36:34.965" v="1124" actId="47"/>
        <pc:sldMkLst>
          <pc:docMk/>
          <pc:sldMk cId="3342706209" sldId="870"/>
        </pc:sldMkLst>
        <pc:spChg chg="mod">
          <ac:chgData name="Mashal Khan" userId="ff208bdd-e69e-4a16-a659-cb1c3d459121" providerId="ADAL" clId="{488CF3EB-6846-4E08-A63E-15928B913337}" dt="2021-04-20T05:21:02.371" v="1121"/>
          <ac:spMkLst>
            <pc:docMk/>
            <pc:sldMk cId="3342706209" sldId="870"/>
            <ac:spMk id="178179" creationId="{C67AD90D-20EF-4A0A-B03C-72C4B7244EF9}"/>
          </ac:spMkLst>
        </pc:spChg>
        <pc:spChg chg="mod">
          <ac:chgData name="Mashal Khan" userId="ff208bdd-e69e-4a16-a659-cb1c3d459121" providerId="ADAL" clId="{488CF3EB-6846-4E08-A63E-15928B913337}" dt="2021-04-20T05:20:55.876" v="1120"/>
          <ac:spMkLst>
            <pc:docMk/>
            <pc:sldMk cId="3342706209" sldId="870"/>
            <ac:spMk id="178180" creationId="{5D55D13A-3C22-495C-ACA2-D859649F61C5}"/>
          </ac:spMkLst>
        </pc:spChg>
      </pc:sldChg>
      <pc:sldChg chg="add del">
        <pc:chgData name="Mashal Khan" userId="ff208bdd-e69e-4a16-a659-cb1c3d459121" providerId="ADAL" clId="{488CF3EB-6846-4E08-A63E-15928B913337}" dt="2021-04-20T05:36:37.350" v="1125" actId="47"/>
        <pc:sldMkLst>
          <pc:docMk/>
          <pc:sldMk cId="2540119823" sldId="871"/>
        </pc:sldMkLst>
      </pc:sldChg>
      <pc:sldChg chg="new ord">
        <pc:chgData name="Mashal Khan" userId="ff208bdd-e69e-4a16-a659-cb1c3d459121" providerId="ADAL" clId="{488CF3EB-6846-4E08-A63E-15928B913337}" dt="2021-04-20T06:19:05.435" v="1128"/>
        <pc:sldMkLst>
          <pc:docMk/>
          <pc:sldMk cId="2649645293" sldId="871"/>
        </pc:sldMkLst>
      </pc:sldChg>
    </pc:docChg>
  </pc:docChgLst>
  <pc:docChgLst>
    <pc:chgData name="Mashal Khan" userId="ff208bdd-e69e-4a16-a659-cb1c3d459121" providerId="ADAL" clId="{C679D5C0-789F-468B-9B27-17DB4A381273}"/>
    <pc:docChg chg="custSel modSld">
      <pc:chgData name="Mashal Khan" userId="ff208bdd-e69e-4a16-a659-cb1c3d459121" providerId="ADAL" clId="{C679D5C0-789F-468B-9B27-17DB4A381273}" dt="2021-04-27T17:29:07.825" v="10" actId="14100"/>
      <pc:docMkLst>
        <pc:docMk/>
      </pc:docMkLst>
      <pc:sldChg chg="modSp mod">
        <pc:chgData name="Mashal Khan" userId="ff208bdd-e69e-4a16-a659-cb1c3d459121" providerId="ADAL" clId="{C679D5C0-789F-468B-9B27-17DB4A381273}" dt="2021-04-27T17:29:07.825" v="10" actId="14100"/>
        <pc:sldMkLst>
          <pc:docMk/>
          <pc:sldMk cId="0" sldId="577"/>
        </pc:sldMkLst>
        <pc:spChg chg="mod">
          <ac:chgData name="Mashal Khan" userId="ff208bdd-e69e-4a16-a659-cb1c3d459121" providerId="ADAL" clId="{C679D5C0-789F-468B-9B27-17DB4A381273}" dt="2021-04-27T17:29:07.825" v="10" actId="14100"/>
          <ac:spMkLst>
            <pc:docMk/>
            <pc:sldMk cId="0" sldId="577"/>
            <ac:spMk id="430084" creationId="{C6EF8AAF-58D3-4549-85D6-0A573ECBD18B}"/>
          </ac:spMkLst>
        </pc:spChg>
      </pc:sldChg>
    </pc:docChg>
  </pc:docChgLst>
  <pc:docChgLst>
    <pc:chgData name="Mashal Khan" userId="ff208bdd-e69e-4a16-a659-cb1c3d459121" providerId="ADAL" clId="{3F7EDA10-455D-43C5-8F68-C2994DEA80DF}"/>
    <pc:docChg chg="undo custSel mod addSld modSld sldOrd">
      <pc:chgData name="Mashal Khan" userId="ff208bdd-e69e-4a16-a659-cb1c3d459121" providerId="ADAL" clId="{3F7EDA10-455D-43C5-8F68-C2994DEA80DF}" dt="2020-11-23T09:52:20.901" v="653" actId="20577"/>
      <pc:docMkLst>
        <pc:docMk/>
      </pc:docMkLst>
      <pc:sldChg chg="modSp mod">
        <pc:chgData name="Mashal Khan" userId="ff208bdd-e69e-4a16-a659-cb1c3d459121" providerId="ADAL" clId="{3F7EDA10-455D-43C5-8F68-C2994DEA80DF}" dt="2020-11-16T05:12:52.479" v="44" actId="20577"/>
        <pc:sldMkLst>
          <pc:docMk/>
          <pc:sldMk cId="267193916" sldId="256"/>
        </pc:sldMkLst>
        <pc:spChg chg="mod">
          <ac:chgData name="Mashal Khan" userId="ff208bdd-e69e-4a16-a659-cb1c3d459121" providerId="ADAL" clId="{3F7EDA10-455D-43C5-8F68-C2994DEA80DF}" dt="2020-11-16T05:12:36.346" v="16" actId="20577"/>
          <ac:spMkLst>
            <pc:docMk/>
            <pc:sldMk cId="267193916" sldId="256"/>
            <ac:spMk id="2" creationId="{F7C71836-B5E2-4023-862B-C6CD19B2C52E}"/>
          </ac:spMkLst>
        </pc:spChg>
        <pc:spChg chg="mod">
          <ac:chgData name="Mashal Khan" userId="ff208bdd-e69e-4a16-a659-cb1c3d459121" providerId="ADAL" clId="{3F7EDA10-455D-43C5-8F68-C2994DEA80DF}" dt="2020-11-16T05:12:52.479" v="44" actId="20577"/>
          <ac:spMkLst>
            <pc:docMk/>
            <pc:sldMk cId="267193916" sldId="256"/>
            <ac:spMk id="3" creationId="{66F6FFF0-19F0-4CBE-BCB1-8DF902141008}"/>
          </ac:spMkLst>
        </pc:spChg>
      </pc:sldChg>
      <pc:sldChg chg="modSp add mod">
        <pc:chgData name="Mashal Khan" userId="ff208bdd-e69e-4a16-a659-cb1c3d459121" providerId="ADAL" clId="{3F7EDA10-455D-43C5-8F68-C2994DEA80DF}" dt="2020-11-16T05:14:46.147" v="50" actId="20577"/>
        <pc:sldMkLst>
          <pc:docMk/>
          <pc:sldMk cId="0" sldId="400"/>
        </pc:sldMkLst>
        <pc:spChg chg="mod">
          <ac:chgData name="Mashal Khan" userId="ff208bdd-e69e-4a16-a659-cb1c3d459121" providerId="ADAL" clId="{3F7EDA10-455D-43C5-8F68-C2994DEA80DF}" dt="2020-11-16T05:14:30.115" v="46" actId="1076"/>
          <ac:spMkLst>
            <pc:docMk/>
            <pc:sldMk cId="0" sldId="400"/>
            <ac:spMk id="154627" creationId="{CA14F141-DFEE-4665-8190-BC20090EC066}"/>
          </ac:spMkLst>
        </pc:spChg>
        <pc:spChg chg="mod">
          <ac:chgData name="Mashal Khan" userId="ff208bdd-e69e-4a16-a659-cb1c3d459121" providerId="ADAL" clId="{3F7EDA10-455D-43C5-8F68-C2994DEA80DF}" dt="2020-11-16T05:14:46.147" v="50" actId="20577"/>
          <ac:spMkLst>
            <pc:docMk/>
            <pc:sldMk cId="0" sldId="400"/>
            <ac:spMk id="154628" creationId="{06E6AC52-5987-4680-BBCA-7AB370314364}"/>
          </ac:spMkLst>
        </pc:spChg>
      </pc:sldChg>
      <pc:sldChg chg="modSp add mod">
        <pc:chgData name="Mashal Khan" userId="ff208bdd-e69e-4a16-a659-cb1c3d459121" providerId="ADAL" clId="{3F7EDA10-455D-43C5-8F68-C2994DEA80DF}" dt="2020-11-16T05:15:01.625" v="51" actId="1076"/>
        <pc:sldMkLst>
          <pc:docMk/>
          <pc:sldMk cId="0" sldId="401"/>
        </pc:sldMkLst>
        <pc:spChg chg="mod">
          <ac:chgData name="Mashal Khan" userId="ff208bdd-e69e-4a16-a659-cb1c3d459121" providerId="ADAL" clId="{3F7EDA10-455D-43C5-8F68-C2994DEA80DF}" dt="2020-11-16T05:11:28.952" v="1" actId="27636"/>
          <ac:spMkLst>
            <pc:docMk/>
            <pc:sldMk cId="0" sldId="401"/>
            <ac:spMk id="155651" creationId="{697B28A7-93CE-4243-BD6D-8C4DB43D4737}"/>
          </ac:spMkLst>
        </pc:spChg>
        <pc:spChg chg="mod">
          <ac:chgData name="Mashal Khan" userId="ff208bdd-e69e-4a16-a659-cb1c3d459121" providerId="ADAL" clId="{3F7EDA10-455D-43C5-8F68-C2994DEA80DF}" dt="2020-11-16T05:15:01.625" v="51" actId="1076"/>
          <ac:spMkLst>
            <pc:docMk/>
            <pc:sldMk cId="0" sldId="401"/>
            <ac:spMk id="155653" creationId="{58C9494E-C3E9-4F3F-B4AA-FB6102D5BA36}"/>
          </ac:spMkLst>
        </pc:spChg>
      </pc:sldChg>
      <pc:sldChg chg="modSp add mod">
        <pc:chgData name="Mashal Khan" userId="ff208bdd-e69e-4a16-a659-cb1c3d459121" providerId="ADAL" clId="{3F7EDA10-455D-43C5-8F68-C2994DEA80DF}" dt="2020-11-16T05:16:16.218" v="61" actId="20577"/>
        <pc:sldMkLst>
          <pc:docMk/>
          <pc:sldMk cId="0" sldId="402"/>
        </pc:sldMkLst>
        <pc:spChg chg="mod">
          <ac:chgData name="Mashal Khan" userId="ff208bdd-e69e-4a16-a659-cb1c3d459121" providerId="ADAL" clId="{3F7EDA10-455D-43C5-8F68-C2994DEA80DF}" dt="2020-11-16T05:11:28.969" v="2" actId="27636"/>
          <ac:spMkLst>
            <pc:docMk/>
            <pc:sldMk cId="0" sldId="402"/>
            <ac:spMk id="156675" creationId="{B6669872-76CA-4B35-B6C9-57B6E0826B62}"/>
          </ac:spMkLst>
        </pc:spChg>
        <pc:spChg chg="mod">
          <ac:chgData name="Mashal Khan" userId="ff208bdd-e69e-4a16-a659-cb1c3d459121" providerId="ADAL" clId="{3F7EDA10-455D-43C5-8F68-C2994DEA80DF}" dt="2020-11-16T05:16:16.218" v="61" actId="20577"/>
          <ac:spMkLst>
            <pc:docMk/>
            <pc:sldMk cId="0" sldId="402"/>
            <ac:spMk id="156676" creationId="{6EFF30B9-62D6-4864-BD3E-4DFFD06A8152}"/>
          </ac:spMkLst>
        </pc:spChg>
        <pc:spChg chg="mod">
          <ac:chgData name="Mashal Khan" userId="ff208bdd-e69e-4a16-a659-cb1c3d459121" providerId="ADAL" clId="{3F7EDA10-455D-43C5-8F68-C2994DEA80DF}" dt="2020-11-16T05:16:07.581" v="59" actId="1076"/>
          <ac:spMkLst>
            <pc:docMk/>
            <pc:sldMk cId="0" sldId="402"/>
            <ac:spMk id="156677" creationId="{15FE6F8C-4259-4C11-A777-0D51F8D59A9E}"/>
          </ac:spMkLst>
        </pc:spChg>
        <pc:spChg chg="mod">
          <ac:chgData name="Mashal Khan" userId="ff208bdd-e69e-4a16-a659-cb1c3d459121" providerId="ADAL" clId="{3F7EDA10-455D-43C5-8F68-C2994DEA80DF}" dt="2020-11-16T05:16:07.581" v="59" actId="1076"/>
          <ac:spMkLst>
            <pc:docMk/>
            <pc:sldMk cId="0" sldId="402"/>
            <ac:spMk id="156679" creationId="{9D9E9A21-BCB5-427A-A1B0-C63B687AFCD2}"/>
          </ac:spMkLst>
        </pc:spChg>
        <pc:spChg chg="mod">
          <ac:chgData name="Mashal Khan" userId="ff208bdd-e69e-4a16-a659-cb1c3d459121" providerId="ADAL" clId="{3F7EDA10-455D-43C5-8F68-C2994DEA80DF}" dt="2020-11-16T05:16:07.581" v="59" actId="1076"/>
          <ac:spMkLst>
            <pc:docMk/>
            <pc:sldMk cId="0" sldId="402"/>
            <ac:spMk id="156681" creationId="{7E9B6735-DFD6-42E3-8617-FF4561465E02}"/>
          </ac:spMkLst>
        </pc:spChg>
        <pc:spChg chg="mod">
          <ac:chgData name="Mashal Khan" userId="ff208bdd-e69e-4a16-a659-cb1c3d459121" providerId="ADAL" clId="{3F7EDA10-455D-43C5-8F68-C2994DEA80DF}" dt="2020-11-16T05:16:07.581" v="59" actId="1076"/>
          <ac:spMkLst>
            <pc:docMk/>
            <pc:sldMk cId="0" sldId="402"/>
            <ac:spMk id="156682" creationId="{D19B4DC2-C725-439A-B67F-A7B1CB5B29C2}"/>
          </ac:spMkLst>
        </pc:spChg>
        <pc:spChg chg="mod">
          <ac:chgData name="Mashal Khan" userId="ff208bdd-e69e-4a16-a659-cb1c3d459121" providerId="ADAL" clId="{3F7EDA10-455D-43C5-8F68-C2994DEA80DF}" dt="2020-11-16T05:16:07.581" v="59" actId="1076"/>
          <ac:spMkLst>
            <pc:docMk/>
            <pc:sldMk cId="0" sldId="402"/>
            <ac:spMk id="156683" creationId="{5B094238-E232-41AB-BBC8-D0FB9C6F5709}"/>
          </ac:spMkLst>
        </pc:spChg>
        <pc:cxnChg chg="mod">
          <ac:chgData name="Mashal Khan" userId="ff208bdd-e69e-4a16-a659-cb1c3d459121" providerId="ADAL" clId="{3F7EDA10-455D-43C5-8F68-C2994DEA80DF}" dt="2020-11-16T05:16:07.581" v="59" actId="1076"/>
          <ac:cxnSpMkLst>
            <pc:docMk/>
            <pc:sldMk cId="0" sldId="402"/>
            <ac:cxnSpMk id="156678" creationId="{6BE0F570-F83F-4EA7-820E-AE6CAD6C7BAA}"/>
          </ac:cxnSpMkLst>
        </pc:cxnChg>
        <pc:cxnChg chg="mod">
          <ac:chgData name="Mashal Khan" userId="ff208bdd-e69e-4a16-a659-cb1c3d459121" providerId="ADAL" clId="{3F7EDA10-455D-43C5-8F68-C2994DEA80DF}" dt="2020-11-16T05:16:07.581" v="59" actId="1076"/>
          <ac:cxnSpMkLst>
            <pc:docMk/>
            <pc:sldMk cId="0" sldId="402"/>
            <ac:cxnSpMk id="156684" creationId="{9102D446-4ACF-4606-9B47-D0F7B4201CAA}"/>
          </ac:cxnSpMkLst>
        </pc:cxnChg>
        <pc:cxnChg chg="mod">
          <ac:chgData name="Mashal Khan" userId="ff208bdd-e69e-4a16-a659-cb1c3d459121" providerId="ADAL" clId="{3F7EDA10-455D-43C5-8F68-C2994DEA80DF}" dt="2020-11-16T05:16:07.581" v="59" actId="1076"/>
          <ac:cxnSpMkLst>
            <pc:docMk/>
            <pc:sldMk cId="0" sldId="402"/>
            <ac:cxnSpMk id="156686" creationId="{D1437C05-54AE-4F74-BF9C-C7C5740A773E}"/>
          </ac:cxnSpMkLst>
        </pc:cxnChg>
      </pc:sldChg>
      <pc:sldChg chg="addSp delSp modSp add mod setBg">
        <pc:chgData name="Mashal Khan" userId="ff208bdd-e69e-4a16-a659-cb1c3d459121" providerId="ADAL" clId="{3F7EDA10-455D-43C5-8F68-C2994DEA80DF}" dt="2020-11-16T05:17:38.940" v="72" actId="113"/>
        <pc:sldMkLst>
          <pc:docMk/>
          <pc:sldMk cId="0" sldId="403"/>
        </pc:sldMkLst>
        <pc:spChg chg="add del">
          <ac:chgData name="Mashal Khan" userId="ff208bdd-e69e-4a16-a659-cb1c3d459121" providerId="ADAL" clId="{3F7EDA10-455D-43C5-8F68-C2994DEA80DF}" dt="2020-11-16T05:16:57.415" v="65" actId="26606"/>
          <ac:spMkLst>
            <pc:docMk/>
            <pc:sldMk cId="0" sldId="403"/>
            <ac:spMk id="73" creationId="{C2F4CBFA-B385-4B16-B63B-29D40EBF7357}"/>
          </ac:spMkLst>
        </pc:spChg>
        <pc:spChg chg="mod ord">
          <ac:chgData name="Mashal Khan" userId="ff208bdd-e69e-4a16-a659-cb1c3d459121" providerId="ADAL" clId="{3F7EDA10-455D-43C5-8F68-C2994DEA80DF}" dt="2020-11-16T05:16:57.415" v="65" actId="26606"/>
          <ac:spMkLst>
            <pc:docMk/>
            <pc:sldMk cId="0" sldId="403"/>
            <ac:spMk id="157698" creationId="{D6D9179A-6CDB-4D6E-B95A-05D42682F189}"/>
          </ac:spMkLst>
        </pc:spChg>
        <pc:spChg chg="mod">
          <ac:chgData name="Mashal Khan" userId="ff208bdd-e69e-4a16-a659-cb1c3d459121" providerId="ADAL" clId="{3F7EDA10-455D-43C5-8F68-C2994DEA80DF}" dt="2020-11-16T05:16:57.415" v="65" actId="26606"/>
          <ac:spMkLst>
            <pc:docMk/>
            <pc:sldMk cId="0" sldId="403"/>
            <ac:spMk id="157699" creationId="{CAFFE067-11A4-402D-BC5C-0EB3CA9ED0A8}"/>
          </ac:spMkLst>
        </pc:spChg>
        <pc:spChg chg="add del">
          <ac:chgData name="Mashal Khan" userId="ff208bdd-e69e-4a16-a659-cb1c3d459121" providerId="ADAL" clId="{3F7EDA10-455D-43C5-8F68-C2994DEA80DF}" dt="2020-11-16T05:16:57.461" v="66" actId="26606"/>
          <ac:spMkLst>
            <pc:docMk/>
            <pc:sldMk cId="0" sldId="403"/>
            <ac:spMk id="157700" creationId="{DD6A558F-3AB6-4A14-8EA2-C0916EC546B4}"/>
          </ac:spMkLst>
        </pc:spChg>
        <pc:spChg chg="add del">
          <ac:chgData name="Mashal Khan" userId="ff208bdd-e69e-4a16-a659-cb1c3d459121" providerId="ADAL" clId="{3F7EDA10-455D-43C5-8F68-C2994DEA80DF}" dt="2020-11-16T05:16:57.415" v="65" actId="26606"/>
          <ac:spMkLst>
            <pc:docMk/>
            <pc:sldMk cId="0" sldId="403"/>
            <ac:spMk id="157704" creationId="{DD6A558F-3AB6-4A14-8EA2-C0916EC546B4}"/>
          </ac:spMkLst>
        </pc:spChg>
        <pc:grpChg chg="add del">
          <ac:chgData name="Mashal Khan" userId="ff208bdd-e69e-4a16-a659-cb1c3d459121" providerId="ADAL" clId="{3F7EDA10-455D-43C5-8F68-C2994DEA80DF}" dt="2020-11-16T05:16:57.415" v="65" actId="26606"/>
          <ac:grpSpMkLst>
            <pc:docMk/>
            <pc:sldMk cId="0" sldId="403"/>
            <ac:grpSpMk id="75" creationId="{F698CE04-5039-4B4D-B676-5DDF9467EA20}"/>
          </ac:grpSpMkLst>
        </pc:grpChg>
        <pc:graphicFrameChg chg="add del">
          <ac:chgData name="Mashal Khan" userId="ff208bdd-e69e-4a16-a659-cb1c3d459121" providerId="ADAL" clId="{3F7EDA10-455D-43C5-8F68-C2994DEA80DF}" dt="2020-11-16T05:16:56.077" v="63" actId="26606"/>
          <ac:graphicFrameMkLst>
            <pc:docMk/>
            <pc:sldMk cId="0" sldId="403"/>
            <ac:graphicFrameMk id="157702" creationId="{36623400-A7D6-4B7B-8A26-D13501E3A8F4}"/>
          </ac:graphicFrameMkLst>
        </pc:graphicFrameChg>
        <pc:graphicFrameChg chg="add mod">
          <ac:chgData name="Mashal Khan" userId="ff208bdd-e69e-4a16-a659-cb1c3d459121" providerId="ADAL" clId="{3F7EDA10-455D-43C5-8F68-C2994DEA80DF}" dt="2020-11-16T05:17:38.940" v="72" actId="113"/>
          <ac:graphicFrameMkLst>
            <pc:docMk/>
            <pc:sldMk cId="0" sldId="403"/>
            <ac:graphicFrameMk id="157706" creationId="{36623400-A7D6-4B7B-8A26-D13501E3A8F4}"/>
          </ac:graphicFrameMkLst>
        </pc:graphicFrameChg>
      </pc:sldChg>
      <pc:sldChg chg="addSp modSp add mod setBg">
        <pc:chgData name="Mashal Khan" userId="ff208bdd-e69e-4a16-a659-cb1c3d459121" providerId="ADAL" clId="{3F7EDA10-455D-43C5-8F68-C2994DEA80DF}" dt="2020-11-16T05:18:58.467" v="73" actId="26606"/>
        <pc:sldMkLst>
          <pc:docMk/>
          <pc:sldMk cId="0" sldId="404"/>
        </pc:sldMkLst>
        <pc:spChg chg="add">
          <ac:chgData name="Mashal Khan" userId="ff208bdd-e69e-4a16-a659-cb1c3d459121" providerId="ADAL" clId="{3F7EDA10-455D-43C5-8F68-C2994DEA80DF}" dt="2020-11-16T05:18:58.467" v="73" actId="26606"/>
          <ac:spMkLst>
            <pc:docMk/>
            <pc:sldMk cId="0" sldId="404"/>
            <ac:spMk id="75" creationId="{FF0330B1-AAAC-427D-8A95-40380162BC65}"/>
          </ac:spMkLst>
        </pc:spChg>
        <pc:spChg chg="mod ord">
          <ac:chgData name="Mashal Khan" userId="ff208bdd-e69e-4a16-a659-cb1c3d459121" providerId="ADAL" clId="{3F7EDA10-455D-43C5-8F68-C2994DEA80DF}" dt="2020-11-16T05:18:58.467" v="73" actId="26606"/>
          <ac:spMkLst>
            <pc:docMk/>
            <pc:sldMk cId="0" sldId="404"/>
            <ac:spMk id="158722" creationId="{9609130D-9182-4AFB-A632-7BF1C617C288}"/>
          </ac:spMkLst>
        </pc:spChg>
        <pc:spChg chg="mod">
          <ac:chgData name="Mashal Khan" userId="ff208bdd-e69e-4a16-a659-cb1c3d459121" providerId="ADAL" clId="{3F7EDA10-455D-43C5-8F68-C2994DEA80DF}" dt="2020-11-16T05:18:58.467" v="73" actId="26606"/>
          <ac:spMkLst>
            <pc:docMk/>
            <pc:sldMk cId="0" sldId="404"/>
            <ac:spMk id="158723" creationId="{BE21B7A1-B040-430E-AA89-97B9561C58E8}"/>
          </ac:spMkLst>
        </pc:spChg>
        <pc:spChg chg="mod">
          <ac:chgData name="Mashal Khan" userId="ff208bdd-e69e-4a16-a659-cb1c3d459121" providerId="ADAL" clId="{3F7EDA10-455D-43C5-8F68-C2994DEA80DF}" dt="2020-11-16T05:18:58.467" v="73" actId="26606"/>
          <ac:spMkLst>
            <pc:docMk/>
            <pc:sldMk cId="0" sldId="404"/>
            <ac:spMk id="158724" creationId="{7000BEE7-3BEB-41A8-9309-9D8A9ED57980}"/>
          </ac:spMkLst>
        </pc:spChg>
        <pc:picChg chg="add">
          <ac:chgData name="Mashal Khan" userId="ff208bdd-e69e-4a16-a659-cb1c3d459121" providerId="ADAL" clId="{3F7EDA10-455D-43C5-8F68-C2994DEA80DF}" dt="2020-11-16T05:18:58.467" v="73" actId="26606"/>
          <ac:picMkLst>
            <pc:docMk/>
            <pc:sldMk cId="0" sldId="404"/>
            <ac:picMk id="72" creationId="{5688AC0C-F173-4FC9-8713-6AE55785CDAD}"/>
          </ac:picMkLst>
        </pc:picChg>
      </pc:sldChg>
      <pc:sldChg chg="add">
        <pc:chgData name="Mashal Khan" userId="ff208bdd-e69e-4a16-a659-cb1c3d459121" providerId="ADAL" clId="{3F7EDA10-455D-43C5-8F68-C2994DEA80DF}" dt="2020-11-16T05:11:28.796" v="0"/>
        <pc:sldMkLst>
          <pc:docMk/>
          <pc:sldMk cId="0" sldId="405"/>
        </pc:sldMkLst>
      </pc:sldChg>
      <pc:sldChg chg="add">
        <pc:chgData name="Mashal Khan" userId="ff208bdd-e69e-4a16-a659-cb1c3d459121" providerId="ADAL" clId="{3F7EDA10-455D-43C5-8F68-C2994DEA80DF}" dt="2020-11-16T05:11:28.796" v="0"/>
        <pc:sldMkLst>
          <pc:docMk/>
          <pc:sldMk cId="0" sldId="406"/>
        </pc:sldMkLst>
      </pc:sldChg>
      <pc:sldChg chg="addSp modSp add mod setBg">
        <pc:chgData name="Mashal Khan" userId="ff208bdd-e69e-4a16-a659-cb1c3d459121" providerId="ADAL" clId="{3F7EDA10-455D-43C5-8F68-C2994DEA80DF}" dt="2020-11-16T05:23:15.394" v="116" actId="27636"/>
        <pc:sldMkLst>
          <pc:docMk/>
          <pc:sldMk cId="0" sldId="407"/>
        </pc:sldMkLst>
        <pc:spChg chg="add">
          <ac:chgData name="Mashal Khan" userId="ff208bdd-e69e-4a16-a659-cb1c3d459121" providerId="ADAL" clId="{3F7EDA10-455D-43C5-8F68-C2994DEA80DF}" dt="2020-11-16T05:22:56.573" v="105" actId="26606"/>
          <ac:spMkLst>
            <pc:docMk/>
            <pc:sldMk cId="0" sldId="407"/>
            <ac:spMk id="75" creationId="{FF0330B1-AAAC-427D-8A95-40380162BC65}"/>
          </ac:spMkLst>
        </pc:spChg>
        <pc:spChg chg="mod ord">
          <ac:chgData name="Mashal Khan" userId="ff208bdd-e69e-4a16-a659-cb1c3d459121" providerId="ADAL" clId="{3F7EDA10-455D-43C5-8F68-C2994DEA80DF}" dt="2020-11-16T05:22:56.573" v="105" actId="26606"/>
          <ac:spMkLst>
            <pc:docMk/>
            <pc:sldMk cId="0" sldId="407"/>
            <ac:spMk id="172034" creationId="{4EE9B84A-DD38-4D6D-8048-3CC29A18654C}"/>
          </ac:spMkLst>
        </pc:spChg>
        <pc:spChg chg="mod">
          <ac:chgData name="Mashal Khan" userId="ff208bdd-e69e-4a16-a659-cb1c3d459121" providerId="ADAL" clId="{3F7EDA10-455D-43C5-8F68-C2994DEA80DF}" dt="2020-11-16T05:22:56.573" v="105" actId="26606"/>
          <ac:spMkLst>
            <pc:docMk/>
            <pc:sldMk cId="0" sldId="407"/>
            <ac:spMk id="172035" creationId="{0CB40730-4B5F-40A0-9A3C-0B3090FC560B}"/>
          </ac:spMkLst>
        </pc:spChg>
        <pc:spChg chg="mod">
          <ac:chgData name="Mashal Khan" userId="ff208bdd-e69e-4a16-a659-cb1c3d459121" providerId="ADAL" clId="{3F7EDA10-455D-43C5-8F68-C2994DEA80DF}" dt="2020-11-16T05:23:15.394" v="116" actId="27636"/>
          <ac:spMkLst>
            <pc:docMk/>
            <pc:sldMk cId="0" sldId="407"/>
            <ac:spMk id="172036" creationId="{BB290429-78CC-42F9-9C6D-6A96DA251BC9}"/>
          </ac:spMkLst>
        </pc:spChg>
        <pc:picChg chg="add">
          <ac:chgData name="Mashal Khan" userId="ff208bdd-e69e-4a16-a659-cb1c3d459121" providerId="ADAL" clId="{3F7EDA10-455D-43C5-8F68-C2994DEA80DF}" dt="2020-11-16T05:22:56.573" v="105" actId="26606"/>
          <ac:picMkLst>
            <pc:docMk/>
            <pc:sldMk cId="0" sldId="407"/>
            <ac:picMk id="72" creationId="{9A24CA6B-1AC7-4DBC-B93C-0F786F0CC568}"/>
          </ac:picMkLst>
        </pc:picChg>
      </pc:sldChg>
      <pc:sldChg chg="addSp modSp add mod setBg modNotesTx">
        <pc:chgData name="Mashal Khan" userId="ff208bdd-e69e-4a16-a659-cb1c3d459121" providerId="ADAL" clId="{3F7EDA10-455D-43C5-8F68-C2994DEA80DF}" dt="2020-11-16T05:29:13.746" v="163"/>
        <pc:sldMkLst>
          <pc:docMk/>
          <pc:sldMk cId="0" sldId="408"/>
        </pc:sldMkLst>
        <pc:spChg chg="add">
          <ac:chgData name="Mashal Khan" userId="ff208bdd-e69e-4a16-a659-cb1c3d459121" providerId="ADAL" clId="{3F7EDA10-455D-43C5-8F68-C2994DEA80DF}" dt="2020-11-16T05:23:30.014" v="117" actId="26606"/>
          <ac:spMkLst>
            <pc:docMk/>
            <pc:sldMk cId="0" sldId="408"/>
            <ac:spMk id="73" creationId="{2B566528-1B12-4246-9431-5C2D7D081168}"/>
          </ac:spMkLst>
        </pc:spChg>
        <pc:spChg chg="add">
          <ac:chgData name="Mashal Khan" userId="ff208bdd-e69e-4a16-a659-cb1c3d459121" providerId="ADAL" clId="{3F7EDA10-455D-43C5-8F68-C2994DEA80DF}" dt="2020-11-16T05:23:30.014" v="117" actId="26606"/>
          <ac:spMkLst>
            <pc:docMk/>
            <pc:sldMk cId="0" sldId="408"/>
            <ac:spMk id="75" creationId="{2E80C965-DB6D-4F81-9E9E-B027384D0BD6}"/>
          </ac:spMkLst>
        </pc:spChg>
        <pc:spChg chg="add">
          <ac:chgData name="Mashal Khan" userId="ff208bdd-e69e-4a16-a659-cb1c3d459121" providerId="ADAL" clId="{3F7EDA10-455D-43C5-8F68-C2994DEA80DF}" dt="2020-11-16T05:23:30.014" v="117" actId="26606"/>
          <ac:spMkLst>
            <pc:docMk/>
            <pc:sldMk cId="0" sldId="408"/>
            <ac:spMk id="77" creationId="{A580F890-B085-4E95-96AA-55AEBEC5CE6E}"/>
          </ac:spMkLst>
        </pc:spChg>
        <pc:spChg chg="add">
          <ac:chgData name="Mashal Khan" userId="ff208bdd-e69e-4a16-a659-cb1c3d459121" providerId="ADAL" clId="{3F7EDA10-455D-43C5-8F68-C2994DEA80DF}" dt="2020-11-16T05:23:30.014" v="117" actId="26606"/>
          <ac:spMkLst>
            <pc:docMk/>
            <pc:sldMk cId="0" sldId="408"/>
            <ac:spMk id="79" creationId="{D3F51FEB-38FB-4F6C-9F7B-2F2AFAB65463}"/>
          </ac:spMkLst>
        </pc:spChg>
        <pc:spChg chg="add">
          <ac:chgData name="Mashal Khan" userId="ff208bdd-e69e-4a16-a659-cb1c3d459121" providerId="ADAL" clId="{3F7EDA10-455D-43C5-8F68-C2994DEA80DF}" dt="2020-11-16T05:23:30.014" v="117" actId="26606"/>
          <ac:spMkLst>
            <pc:docMk/>
            <pc:sldMk cId="0" sldId="408"/>
            <ac:spMk id="81" creationId="{1E547BA6-BAE0-43BB-A7CA-60F69CE252F0}"/>
          </ac:spMkLst>
        </pc:spChg>
        <pc:spChg chg="mod ord">
          <ac:chgData name="Mashal Khan" userId="ff208bdd-e69e-4a16-a659-cb1c3d459121" providerId="ADAL" clId="{3F7EDA10-455D-43C5-8F68-C2994DEA80DF}" dt="2020-11-16T05:23:30.014" v="117" actId="26606"/>
          <ac:spMkLst>
            <pc:docMk/>
            <pc:sldMk cId="0" sldId="408"/>
            <ac:spMk id="173058" creationId="{C6C6182F-187D-4858-8043-2BBC52FD1437}"/>
          </ac:spMkLst>
        </pc:spChg>
        <pc:spChg chg="mod">
          <ac:chgData name="Mashal Khan" userId="ff208bdd-e69e-4a16-a659-cb1c3d459121" providerId="ADAL" clId="{3F7EDA10-455D-43C5-8F68-C2994DEA80DF}" dt="2020-11-16T05:23:30.014" v="117" actId="26606"/>
          <ac:spMkLst>
            <pc:docMk/>
            <pc:sldMk cId="0" sldId="408"/>
            <ac:spMk id="173059" creationId="{5E0A3025-35BB-4E0B-9AEF-1429289E83A7}"/>
          </ac:spMkLst>
        </pc:spChg>
        <pc:spChg chg="mod">
          <ac:chgData name="Mashal Khan" userId="ff208bdd-e69e-4a16-a659-cb1c3d459121" providerId="ADAL" clId="{3F7EDA10-455D-43C5-8F68-C2994DEA80DF}" dt="2020-11-16T05:23:52.466" v="125" actId="14100"/>
          <ac:spMkLst>
            <pc:docMk/>
            <pc:sldMk cId="0" sldId="408"/>
            <ac:spMk id="173060" creationId="{EE9F1408-575D-43D0-B077-AF46AF587755}"/>
          </ac:spMkLst>
        </pc:spChg>
      </pc:sldChg>
      <pc:sldChg chg="add">
        <pc:chgData name="Mashal Khan" userId="ff208bdd-e69e-4a16-a659-cb1c3d459121" providerId="ADAL" clId="{3F7EDA10-455D-43C5-8F68-C2994DEA80DF}" dt="2020-11-16T05:11:28.796" v="0"/>
        <pc:sldMkLst>
          <pc:docMk/>
          <pc:sldMk cId="0" sldId="409"/>
        </pc:sldMkLst>
      </pc:sldChg>
      <pc:sldChg chg="addSp modSp add mod setBg">
        <pc:chgData name="Mashal Khan" userId="ff208bdd-e69e-4a16-a659-cb1c3d459121" providerId="ADAL" clId="{3F7EDA10-455D-43C5-8F68-C2994DEA80DF}" dt="2020-11-23T08:30:12.584" v="177" actId="20577"/>
        <pc:sldMkLst>
          <pc:docMk/>
          <pc:sldMk cId="0" sldId="410"/>
        </pc:sldMkLst>
        <pc:spChg chg="add">
          <ac:chgData name="Mashal Khan" userId="ff208bdd-e69e-4a16-a659-cb1c3d459121" providerId="ADAL" clId="{3F7EDA10-455D-43C5-8F68-C2994DEA80DF}" dt="2020-11-16T05:25:06.987" v="144" actId="26606"/>
          <ac:spMkLst>
            <pc:docMk/>
            <pc:sldMk cId="0" sldId="410"/>
            <ac:spMk id="73" creationId="{2B566528-1B12-4246-9431-5C2D7D081168}"/>
          </ac:spMkLst>
        </pc:spChg>
        <pc:spChg chg="add">
          <ac:chgData name="Mashal Khan" userId="ff208bdd-e69e-4a16-a659-cb1c3d459121" providerId="ADAL" clId="{3F7EDA10-455D-43C5-8F68-C2994DEA80DF}" dt="2020-11-16T05:25:06.987" v="144" actId="26606"/>
          <ac:spMkLst>
            <pc:docMk/>
            <pc:sldMk cId="0" sldId="410"/>
            <ac:spMk id="75" creationId="{2E80C965-DB6D-4F81-9E9E-B027384D0BD6}"/>
          </ac:spMkLst>
        </pc:spChg>
        <pc:spChg chg="add">
          <ac:chgData name="Mashal Khan" userId="ff208bdd-e69e-4a16-a659-cb1c3d459121" providerId="ADAL" clId="{3F7EDA10-455D-43C5-8F68-C2994DEA80DF}" dt="2020-11-16T05:25:06.987" v="144" actId="26606"/>
          <ac:spMkLst>
            <pc:docMk/>
            <pc:sldMk cId="0" sldId="410"/>
            <ac:spMk id="77" creationId="{A580F890-B085-4E95-96AA-55AEBEC5CE6E}"/>
          </ac:spMkLst>
        </pc:spChg>
        <pc:spChg chg="add">
          <ac:chgData name="Mashal Khan" userId="ff208bdd-e69e-4a16-a659-cb1c3d459121" providerId="ADAL" clId="{3F7EDA10-455D-43C5-8F68-C2994DEA80DF}" dt="2020-11-16T05:25:06.987" v="144" actId="26606"/>
          <ac:spMkLst>
            <pc:docMk/>
            <pc:sldMk cId="0" sldId="410"/>
            <ac:spMk id="79" creationId="{D3F51FEB-38FB-4F6C-9F7B-2F2AFAB65463}"/>
          </ac:spMkLst>
        </pc:spChg>
        <pc:spChg chg="add">
          <ac:chgData name="Mashal Khan" userId="ff208bdd-e69e-4a16-a659-cb1c3d459121" providerId="ADAL" clId="{3F7EDA10-455D-43C5-8F68-C2994DEA80DF}" dt="2020-11-16T05:25:06.987" v="144" actId="26606"/>
          <ac:spMkLst>
            <pc:docMk/>
            <pc:sldMk cId="0" sldId="410"/>
            <ac:spMk id="81" creationId="{1E547BA6-BAE0-43BB-A7CA-60F69CE252F0}"/>
          </ac:spMkLst>
        </pc:spChg>
        <pc:spChg chg="mod ord">
          <ac:chgData name="Mashal Khan" userId="ff208bdd-e69e-4a16-a659-cb1c3d459121" providerId="ADAL" clId="{3F7EDA10-455D-43C5-8F68-C2994DEA80DF}" dt="2020-11-16T05:25:06.987" v="144" actId="26606"/>
          <ac:spMkLst>
            <pc:docMk/>
            <pc:sldMk cId="0" sldId="410"/>
            <ac:spMk id="177154" creationId="{6E52C268-09FF-430D-809A-C0338AD49B59}"/>
          </ac:spMkLst>
        </pc:spChg>
        <pc:spChg chg="mod">
          <ac:chgData name="Mashal Khan" userId="ff208bdd-e69e-4a16-a659-cb1c3d459121" providerId="ADAL" clId="{3F7EDA10-455D-43C5-8F68-C2994DEA80DF}" dt="2020-11-16T05:25:06.987" v="144" actId="26606"/>
          <ac:spMkLst>
            <pc:docMk/>
            <pc:sldMk cId="0" sldId="410"/>
            <ac:spMk id="177155" creationId="{5678D665-E0ED-450B-A74F-E3327720D5B4}"/>
          </ac:spMkLst>
        </pc:spChg>
        <pc:spChg chg="mod">
          <ac:chgData name="Mashal Khan" userId="ff208bdd-e69e-4a16-a659-cb1c3d459121" providerId="ADAL" clId="{3F7EDA10-455D-43C5-8F68-C2994DEA80DF}" dt="2020-11-23T08:30:12.584" v="177" actId="20577"/>
          <ac:spMkLst>
            <pc:docMk/>
            <pc:sldMk cId="0" sldId="410"/>
            <ac:spMk id="177156" creationId="{4EBD0153-566C-4803-800C-7D3BDBFCFEF4}"/>
          </ac:spMkLst>
        </pc:spChg>
      </pc:sldChg>
      <pc:sldChg chg="addSp modSp add mod setBg">
        <pc:chgData name="Mashal Khan" userId="ff208bdd-e69e-4a16-a659-cb1c3d459121" providerId="ADAL" clId="{3F7EDA10-455D-43C5-8F68-C2994DEA80DF}" dt="2020-11-16T05:26:38.374" v="160" actId="26606"/>
        <pc:sldMkLst>
          <pc:docMk/>
          <pc:sldMk cId="0" sldId="411"/>
        </pc:sldMkLst>
        <pc:spChg chg="add">
          <ac:chgData name="Mashal Khan" userId="ff208bdd-e69e-4a16-a659-cb1c3d459121" providerId="ADAL" clId="{3F7EDA10-455D-43C5-8F68-C2994DEA80DF}" dt="2020-11-16T05:26:38.374" v="160" actId="26606"/>
          <ac:spMkLst>
            <pc:docMk/>
            <pc:sldMk cId="0" sldId="411"/>
            <ac:spMk id="73" creationId="{2B566528-1B12-4246-9431-5C2D7D081168}"/>
          </ac:spMkLst>
        </pc:spChg>
        <pc:spChg chg="add">
          <ac:chgData name="Mashal Khan" userId="ff208bdd-e69e-4a16-a659-cb1c3d459121" providerId="ADAL" clId="{3F7EDA10-455D-43C5-8F68-C2994DEA80DF}" dt="2020-11-16T05:26:38.374" v="160" actId="26606"/>
          <ac:spMkLst>
            <pc:docMk/>
            <pc:sldMk cId="0" sldId="411"/>
            <ac:spMk id="75" creationId="{2E80C965-DB6D-4F81-9E9E-B027384D0BD6}"/>
          </ac:spMkLst>
        </pc:spChg>
        <pc:spChg chg="add">
          <ac:chgData name="Mashal Khan" userId="ff208bdd-e69e-4a16-a659-cb1c3d459121" providerId="ADAL" clId="{3F7EDA10-455D-43C5-8F68-C2994DEA80DF}" dt="2020-11-16T05:26:38.374" v="160" actId="26606"/>
          <ac:spMkLst>
            <pc:docMk/>
            <pc:sldMk cId="0" sldId="411"/>
            <ac:spMk id="77" creationId="{A580F890-B085-4E95-96AA-55AEBEC5CE6E}"/>
          </ac:spMkLst>
        </pc:spChg>
        <pc:spChg chg="add">
          <ac:chgData name="Mashal Khan" userId="ff208bdd-e69e-4a16-a659-cb1c3d459121" providerId="ADAL" clId="{3F7EDA10-455D-43C5-8F68-C2994DEA80DF}" dt="2020-11-16T05:26:38.374" v="160" actId="26606"/>
          <ac:spMkLst>
            <pc:docMk/>
            <pc:sldMk cId="0" sldId="411"/>
            <ac:spMk id="79" creationId="{D3F51FEB-38FB-4F6C-9F7B-2F2AFAB65463}"/>
          </ac:spMkLst>
        </pc:spChg>
        <pc:spChg chg="add">
          <ac:chgData name="Mashal Khan" userId="ff208bdd-e69e-4a16-a659-cb1c3d459121" providerId="ADAL" clId="{3F7EDA10-455D-43C5-8F68-C2994DEA80DF}" dt="2020-11-16T05:26:38.374" v="160" actId="26606"/>
          <ac:spMkLst>
            <pc:docMk/>
            <pc:sldMk cId="0" sldId="411"/>
            <ac:spMk id="81" creationId="{1E547BA6-BAE0-43BB-A7CA-60F69CE252F0}"/>
          </ac:spMkLst>
        </pc:spChg>
        <pc:spChg chg="mod ord">
          <ac:chgData name="Mashal Khan" userId="ff208bdd-e69e-4a16-a659-cb1c3d459121" providerId="ADAL" clId="{3F7EDA10-455D-43C5-8F68-C2994DEA80DF}" dt="2020-11-16T05:26:38.374" v="160" actId="26606"/>
          <ac:spMkLst>
            <pc:docMk/>
            <pc:sldMk cId="0" sldId="411"/>
            <ac:spMk id="179202" creationId="{FD20A707-64E4-4DAD-98C9-444254112AFB}"/>
          </ac:spMkLst>
        </pc:spChg>
        <pc:spChg chg="mod">
          <ac:chgData name="Mashal Khan" userId="ff208bdd-e69e-4a16-a659-cb1c3d459121" providerId="ADAL" clId="{3F7EDA10-455D-43C5-8F68-C2994DEA80DF}" dt="2020-11-16T05:26:38.374" v="160" actId="26606"/>
          <ac:spMkLst>
            <pc:docMk/>
            <pc:sldMk cId="0" sldId="411"/>
            <ac:spMk id="179203" creationId="{8EC1DD53-6AC8-44B0-9670-39815C422895}"/>
          </ac:spMkLst>
        </pc:spChg>
        <pc:spChg chg="mod">
          <ac:chgData name="Mashal Khan" userId="ff208bdd-e69e-4a16-a659-cb1c3d459121" providerId="ADAL" clId="{3F7EDA10-455D-43C5-8F68-C2994DEA80DF}" dt="2020-11-16T05:26:38.374" v="160" actId="26606"/>
          <ac:spMkLst>
            <pc:docMk/>
            <pc:sldMk cId="0" sldId="411"/>
            <ac:spMk id="179204" creationId="{9BE981CD-788B-4EFD-B95F-E521B9724749}"/>
          </ac:spMkLst>
        </pc:spChg>
      </pc:sldChg>
      <pc:sldChg chg="add">
        <pc:chgData name="Mashal Khan" userId="ff208bdd-e69e-4a16-a659-cb1c3d459121" providerId="ADAL" clId="{3F7EDA10-455D-43C5-8F68-C2994DEA80DF}" dt="2020-11-16T05:11:28.796" v="0"/>
        <pc:sldMkLst>
          <pc:docMk/>
          <pc:sldMk cId="0" sldId="561"/>
        </pc:sldMkLst>
      </pc:sldChg>
      <pc:sldChg chg="addSp modSp add mod setBg">
        <pc:chgData name="Mashal Khan" userId="ff208bdd-e69e-4a16-a659-cb1c3d459121" providerId="ADAL" clId="{3F7EDA10-455D-43C5-8F68-C2994DEA80DF}" dt="2020-11-16T05:20:11.326" v="74" actId="26606"/>
        <pc:sldMkLst>
          <pc:docMk/>
          <pc:sldMk cId="0" sldId="562"/>
        </pc:sldMkLst>
        <pc:spChg chg="add">
          <ac:chgData name="Mashal Khan" userId="ff208bdd-e69e-4a16-a659-cb1c3d459121" providerId="ADAL" clId="{3F7EDA10-455D-43C5-8F68-C2994DEA80DF}" dt="2020-11-16T05:20:11.326" v="74" actId="26606"/>
          <ac:spMkLst>
            <pc:docMk/>
            <pc:sldMk cId="0" sldId="562"/>
            <ac:spMk id="73" creationId="{2B566528-1B12-4246-9431-5C2D7D081168}"/>
          </ac:spMkLst>
        </pc:spChg>
        <pc:spChg chg="add">
          <ac:chgData name="Mashal Khan" userId="ff208bdd-e69e-4a16-a659-cb1c3d459121" providerId="ADAL" clId="{3F7EDA10-455D-43C5-8F68-C2994DEA80DF}" dt="2020-11-16T05:20:11.326" v="74" actId="26606"/>
          <ac:spMkLst>
            <pc:docMk/>
            <pc:sldMk cId="0" sldId="562"/>
            <ac:spMk id="75" creationId="{2E80C965-DB6D-4F81-9E9E-B027384D0BD6}"/>
          </ac:spMkLst>
        </pc:spChg>
        <pc:spChg chg="add">
          <ac:chgData name="Mashal Khan" userId="ff208bdd-e69e-4a16-a659-cb1c3d459121" providerId="ADAL" clId="{3F7EDA10-455D-43C5-8F68-C2994DEA80DF}" dt="2020-11-16T05:20:11.326" v="74" actId="26606"/>
          <ac:spMkLst>
            <pc:docMk/>
            <pc:sldMk cId="0" sldId="562"/>
            <ac:spMk id="77" creationId="{A580F890-B085-4E95-96AA-55AEBEC5CE6E}"/>
          </ac:spMkLst>
        </pc:spChg>
        <pc:spChg chg="add">
          <ac:chgData name="Mashal Khan" userId="ff208bdd-e69e-4a16-a659-cb1c3d459121" providerId="ADAL" clId="{3F7EDA10-455D-43C5-8F68-C2994DEA80DF}" dt="2020-11-16T05:20:11.326" v="74" actId="26606"/>
          <ac:spMkLst>
            <pc:docMk/>
            <pc:sldMk cId="0" sldId="562"/>
            <ac:spMk id="79" creationId="{D3F51FEB-38FB-4F6C-9F7B-2F2AFAB65463}"/>
          </ac:spMkLst>
        </pc:spChg>
        <pc:spChg chg="add">
          <ac:chgData name="Mashal Khan" userId="ff208bdd-e69e-4a16-a659-cb1c3d459121" providerId="ADAL" clId="{3F7EDA10-455D-43C5-8F68-C2994DEA80DF}" dt="2020-11-16T05:20:11.326" v="74" actId="26606"/>
          <ac:spMkLst>
            <pc:docMk/>
            <pc:sldMk cId="0" sldId="562"/>
            <ac:spMk id="81" creationId="{1E547BA6-BAE0-43BB-A7CA-60F69CE252F0}"/>
          </ac:spMkLst>
        </pc:spChg>
        <pc:spChg chg="mod ord">
          <ac:chgData name="Mashal Khan" userId="ff208bdd-e69e-4a16-a659-cb1c3d459121" providerId="ADAL" clId="{3F7EDA10-455D-43C5-8F68-C2994DEA80DF}" dt="2020-11-16T05:20:11.326" v="74" actId="26606"/>
          <ac:spMkLst>
            <pc:docMk/>
            <pc:sldMk cId="0" sldId="562"/>
            <ac:spMk id="162818" creationId="{0EDB46B4-FAE1-43BA-9E18-D8847EA7953D}"/>
          </ac:spMkLst>
        </pc:spChg>
        <pc:spChg chg="mod">
          <ac:chgData name="Mashal Khan" userId="ff208bdd-e69e-4a16-a659-cb1c3d459121" providerId="ADAL" clId="{3F7EDA10-455D-43C5-8F68-C2994DEA80DF}" dt="2020-11-16T05:20:11.326" v="74" actId="26606"/>
          <ac:spMkLst>
            <pc:docMk/>
            <pc:sldMk cId="0" sldId="562"/>
            <ac:spMk id="162819" creationId="{FB8DEF92-F72B-49FC-A6B6-53B7F303A391}"/>
          </ac:spMkLst>
        </pc:spChg>
        <pc:spChg chg="mod">
          <ac:chgData name="Mashal Khan" userId="ff208bdd-e69e-4a16-a659-cb1c3d459121" providerId="ADAL" clId="{3F7EDA10-455D-43C5-8F68-C2994DEA80DF}" dt="2020-11-16T05:20:11.326" v="74" actId="26606"/>
          <ac:spMkLst>
            <pc:docMk/>
            <pc:sldMk cId="0" sldId="562"/>
            <ac:spMk id="162820" creationId="{44C48EF1-1F74-4B32-BAB2-963CC27C8B42}"/>
          </ac:spMkLst>
        </pc:spChg>
      </pc:sldChg>
      <pc:sldChg chg="add">
        <pc:chgData name="Mashal Khan" userId="ff208bdd-e69e-4a16-a659-cb1c3d459121" providerId="ADAL" clId="{3F7EDA10-455D-43C5-8F68-C2994DEA80DF}" dt="2020-11-16T05:11:28.796" v="0"/>
        <pc:sldMkLst>
          <pc:docMk/>
          <pc:sldMk cId="0" sldId="563"/>
        </pc:sldMkLst>
      </pc:sldChg>
      <pc:sldChg chg="add">
        <pc:chgData name="Mashal Khan" userId="ff208bdd-e69e-4a16-a659-cb1c3d459121" providerId="ADAL" clId="{3F7EDA10-455D-43C5-8F68-C2994DEA80DF}" dt="2020-11-16T05:11:28.796" v="0"/>
        <pc:sldMkLst>
          <pc:docMk/>
          <pc:sldMk cId="0" sldId="564"/>
        </pc:sldMkLst>
      </pc:sldChg>
      <pc:sldChg chg="modSp add mod">
        <pc:chgData name="Mashal Khan" userId="ff208bdd-e69e-4a16-a659-cb1c3d459121" providerId="ADAL" clId="{3F7EDA10-455D-43C5-8F68-C2994DEA80DF}" dt="2020-11-16T05:20:50.626" v="76" actId="207"/>
        <pc:sldMkLst>
          <pc:docMk/>
          <pc:sldMk cId="0" sldId="565"/>
        </pc:sldMkLst>
        <pc:spChg chg="mod">
          <ac:chgData name="Mashal Khan" userId="ff208bdd-e69e-4a16-a659-cb1c3d459121" providerId="ADAL" clId="{3F7EDA10-455D-43C5-8F68-C2994DEA80DF}" dt="2020-11-16T05:11:29.103" v="3" actId="27636"/>
          <ac:spMkLst>
            <pc:docMk/>
            <pc:sldMk cId="0" sldId="565"/>
            <ac:spMk id="165891" creationId="{658B7823-7364-467A-B7BF-9C8123ADC24A}"/>
          </ac:spMkLst>
        </pc:spChg>
        <pc:graphicFrameChg chg="modGraphic">
          <ac:chgData name="Mashal Khan" userId="ff208bdd-e69e-4a16-a659-cb1c3d459121" providerId="ADAL" clId="{3F7EDA10-455D-43C5-8F68-C2994DEA80DF}" dt="2020-11-16T05:20:50.626" v="76" actId="207"/>
          <ac:graphicFrameMkLst>
            <pc:docMk/>
            <pc:sldMk cId="0" sldId="565"/>
            <ac:graphicFrameMk id="6" creationId="{B5009849-5FF1-4B92-BFDD-52B4A5FF39EE}"/>
          </ac:graphicFrameMkLst>
        </pc:graphicFrameChg>
      </pc:sldChg>
      <pc:sldChg chg="add">
        <pc:chgData name="Mashal Khan" userId="ff208bdd-e69e-4a16-a659-cb1c3d459121" providerId="ADAL" clId="{3F7EDA10-455D-43C5-8F68-C2994DEA80DF}" dt="2020-11-16T05:11:28.796" v="0"/>
        <pc:sldMkLst>
          <pc:docMk/>
          <pc:sldMk cId="0" sldId="566"/>
        </pc:sldMkLst>
      </pc:sldChg>
      <pc:sldChg chg="addSp modSp add mod setBg">
        <pc:chgData name="Mashal Khan" userId="ff208bdd-e69e-4a16-a659-cb1c3d459121" providerId="ADAL" clId="{3F7EDA10-455D-43C5-8F68-C2994DEA80DF}" dt="2020-11-16T05:22:44.502" v="104" actId="403"/>
        <pc:sldMkLst>
          <pc:docMk/>
          <pc:sldMk cId="0" sldId="567"/>
        </pc:sldMkLst>
        <pc:spChg chg="add">
          <ac:chgData name="Mashal Khan" userId="ff208bdd-e69e-4a16-a659-cb1c3d459121" providerId="ADAL" clId="{3F7EDA10-455D-43C5-8F68-C2994DEA80DF}" dt="2020-11-16T05:22:13.515" v="91" actId="26606"/>
          <ac:spMkLst>
            <pc:docMk/>
            <pc:sldMk cId="0" sldId="567"/>
            <ac:spMk id="73" creationId="{2B566528-1B12-4246-9431-5C2D7D081168}"/>
          </ac:spMkLst>
        </pc:spChg>
        <pc:spChg chg="add">
          <ac:chgData name="Mashal Khan" userId="ff208bdd-e69e-4a16-a659-cb1c3d459121" providerId="ADAL" clId="{3F7EDA10-455D-43C5-8F68-C2994DEA80DF}" dt="2020-11-16T05:22:13.515" v="91" actId="26606"/>
          <ac:spMkLst>
            <pc:docMk/>
            <pc:sldMk cId="0" sldId="567"/>
            <ac:spMk id="75" creationId="{2E80C965-DB6D-4F81-9E9E-B027384D0BD6}"/>
          </ac:spMkLst>
        </pc:spChg>
        <pc:spChg chg="add">
          <ac:chgData name="Mashal Khan" userId="ff208bdd-e69e-4a16-a659-cb1c3d459121" providerId="ADAL" clId="{3F7EDA10-455D-43C5-8F68-C2994DEA80DF}" dt="2020-11-16T05:22:13.515" v="91" actId="26606"/>
          <ac:spMkLst>
            <pc:docMk/>
            <pc:sldMk cId="0" sldId="567"/>
            <ac:spMk id="77" creationId="{A580F890-B085-4E95-96AA-55AEBEC5CE6E}"/>
          </ac:spMkLst>
        </pc:spChg>
        <pc:spChg chg="add">
          <ac:chgData name="Mashal Khan" userId="ff208bdd-e69e-4a16-a659-cb1c3d459121" providerId="ADAL" clId="{3F7EDA10-455D-43C5-8F68-C2994DEA80DF}" dt="2020-11-16T05:22:13.515" v="91" actId="26606"/>
          <ac:spMkLst>
            <pc:docMk/>
            <pc:sldMk cId="0" sldId="567"/>
            <ac:spMk id="79" creationId="{D3F51FEB-38FB-4F6C-9F7B-2F2AFAB65463}"/>
          </ac:spMkLst>
        </pc:spChg>
        <pc:spChg chg="add">
          <ac:chgData name="Mashal Khan" userId="ff208bdd-e69e-4a16-a659-cb1c3d459121" providerId="ADAL" clId="{3F7EDA10-455D-43C5-8F68-C2994DEA80DF}" dt="2020-11-16T05:22:13.515" v="91" actId="26606"/>
          <ac:spMkLst>
            <pc:docMk/>
            <pc:sldMk cId="0" sldId="567"/>
            <ac:spMk id="81" creationId="{1E547BA6-BAE0-43BB-A7CA-60F69CE252F0}"/>
          </ac:spMkLst>
        </pc:spChg>
        <pc:spChg chg="mod ord">
          <ac:chgData name="Mashal Khan" userId="ff208bdd-e69e-4a16-a659-cb1c3d459121" providerId="ADAL" clId="{3F7EDA10-455D-43C5-8F68-C2994DEA80DF}" dt="2020-11-16T05:22:13.515" v="91" actId="26606"/>
          <ac:spMkLst>
            <pc:docMk/>
            <pc:sldMk cId="0" sldId="567"/>
            <ac:spMk id="171010" creationId="{E55241EF-E12D-42D3-ABAF-84DF8998087B}"/>
          </ac:spMkLst>
        </pc:spChg>
        <pc:spChg chg="mod">
          <ac:chgData name="Mashal Khan" userId="ff208bdd-e69e-4a16-a659-cb1c3d459121" providerId="ADAL" clId="{3F7EDA10-455D-43C5-8F68-C2994DEA80DF}" dt="2020-11-16T05:22:13.515" v="91" actId="26606"/>
          <ac:spMkLst>
            <pc:docMk/>
            <pc:sldMk cId="0" sldId="567"/>
            <ac:spMk id="171011" creationId="{A1D87293-5728-43FA-B72A-802744FC4B54}"/>
          </ac:spMkLst>
        </pc:spChg>
        <pc:spChg chg="mod">
          <ac:chgData name="Mashal Khan" userId="ff208bdd-e69e-4a16-a659-cb1c3d459121" providerId="ADAL" clId="{3F7EDA10-455D-43C5-8F68-C2994DEA80DF}" dt="2020-11-16T05:22:44.502" v="104" actId="403"/>
          <ac:spMkLst>
            <pc:docMk/>
            <pc:sldMk cId="0" sldId="567"/>
            <ac:spMk id="171012" creationId="{129986D0-7FB7-4A96-B5EA-EB9634DCBCAF}"/>
          </ac:spMkLst>
        </pc:spChg>
      </pc:sldChg>
      <pc:sldChg chg="addSp modSp add mod setBg">
        <pc:chgData name="Mashal Khan" userId="ff208bdd-e69e-4a16-a659-cb1c3d459121" providerId="ADAL" clId="{3F7EDA10-455D-43C5-8F68-C2994DEA80DF}" dt="2020-11-23T08:36:04.773" v="183" actId="20578"/>
        <pc:sldMkLst>
          <pc:docMk/>
          <pc:sldMk cId="0" sldId="569"/>
        </pc:sldMkLst>
        <pc:spChg chg="add">
          <ac:chgData name="Mashal Khan" userId="ff208bdd-e69e-4a16-a659-cb1c3d459121" providerId="ADAL" clId="{3F7EDA10-455D-43C5-8F68-C2994DEA80DF}" dt="2020-11-16T05:26:47.528" v="161" actId="26606"/>
          <ac:spMkLst>
            <pc:docMk/>
            <pc:sldMk cId="0" sldId="569"/>
            <ac:spMk id="73" creationId="{2B566528-1B12-4246-9431-5C2D7D081168}"/>
          </ac:spMkLst>
        </pc:spChg>
        <pc:spChg chg="add">
          <ac:chgData name="Mashal Khan" userId="ff208bdd-e69e-4a16-a659-cb1c3d459121" providerId="ADAL" clId="{3F7EDA10-455D-43C5-8F68-C2994DEA80DF}" dt="2020-11-16T05:26:47.528" v="161" actId="26606"/>
          <ac:spMkLst>
            <pc:docMk/>
            <pc:sldMk cId="0" sldId="569"/>
            <ac:spMk id="75" creationId="{2E80C965-DB6D-4F81-9E9E-B027384D0BD6}"/>
          </ac:spMkLst>
        </pc:spChg>
        <pc:spChg chg="add">
          <ac:chgData name="Mashal Khan" userId="ff208bdd-e69e-4a16-a659-cb1c3d459121" providerId="ADAL" clId="{3F7EDA10-455D-43C5-8F68-C2994DEA80DF}" dt="2020-11-16T05:26:47.528" v="161" actId="26606"/>
          <ac:spMkLst>
            <pc:docMk/>
            <pc:sldMk cId="0" sldId="569"/>
            <ac:spMk id="77" creationId="{A580F890-B085-4E95-96AA-55AEBEC5CE6E}"/>
          </ac:spMkLst>
        </pc:spChg>
        <pc:spChg chg="add">
          <ac:chgData name="Mashal Khan" userId="ff208bdd-e69e-4a16-a659-cb1c3d459121" providerId="ADAL" clId="{3F7EDA10-455D-43C5-8F68-C2994DEA80DF}" dt="2020-11-16T05:26:47.528" v="161" actId="26606"/>
          <ac:spMkLst>
            <pc:docMk/>
            <pc:sldMk cId="0" sldId="569"/>
            <ac:spMk id="79" creationId="{D3F51FEB-38FB-4F6C-9F7B-2F2AFAB65463}"/>
          </ac:spMkLst>
        </pc:spChg>
        <pc:spChg chg="add">
          <ac:chgData name="Mashal Khan" userId="ff208bdd-e69e-4a16-a659-cb1c3d459121" providerId="ADAL" clId="{3F7EDA10-455D-43C5-8F68-C2994DEA80DF}" dt="2020-11-16T05:26:47.528" v="161" actId="26606"/>
          <ac:spMkLst>
            <pc:docMk/>
            <pc:sldMk cId="0" sldId="569"/>
            <ac:spMk id="81" creationId="{1E547BA6-BAE0-43BB-A7CA-60F69CE252F0}"/>
          </ac:spMkLst>
        </pc:spChg>
        <pc:spChg chg="mod ord">
          <ac:chgData name="Mashal Khan" userId="ff208bdd-e69e-4a16-a659-cb1c3d459121" providerId="ADAL" clId="{3F7EDA10-455D-43C5-8F68-C2994DEA80DF}" dt="2020-11-16T05:26:47.528" v="161" actId="26606"/>
          <ac:spMkLst>
            <pc:docMk/>
            <pc:sldMk cId="0" sldId="569"/>
            <ac:spMk id="178178" creationId="{80350A42-21C5-4DED-A94D-F3604C640DF9}"/>
          </ac:spMkLst>
        </pc:spChg>
        <pc:spChg chg="mod">
          <ac:chgData name="Mashal Khan" userId="ff208bdd-e69e-4a16-a659-cb1c3d459121" providerId="ADAL" clId="{3F7EDA10-455D-43C5-8F68-C2994DEA80DF}" dt="2020-11-16T05:26:47.528" v="161" actId="26606"/>
          <ac:spMkLst>
            <pc:docMk/>
            <pc:sldMk cId="0" sldId="569"/>
            <ac:spMk id="178179" creationId="{C67AD90D-20EF-4A0A-B03C-72C4B7244EF9}"/>
          </ac:spMkLst>
        </pc:spChg>
        <pc:spChg chg="mod">
          <ac:chgData name="Mashal Khan" userId="ff208bdd-e69e-4a16-a659-cb1c3d459121" providerId="ADAL" clId="{3F7EDA10-455D-43C5-8F68-C2994DEA80DF}" dt="2020-11-23T08:36:04.773" v="183" actId="20578"/>
          <ac:spMkLst>
            <pc:docMk/>
            <pc:sldMk cId="0" sldId="569"/>
            <ac:spMk id="178180" creationId="{5D55D13A-3C22-495C-ACA2-D859649F61C5}"/>
          </ac:spMkLst>
        </pc:spChg>
      </pc:sldChg>
      <pc:sldChg chg="addSp modSp add mod setBg">
        <pc:chgData name="Mashal Khan" userId="ff208bdd-e69e-4a16-a659-cb1c3d459121" providerId="ADAL" clId="{3F7EDA10-455D-43C5-8F68-C2994DEA80DF}" dt="2020-11-23T07:53:36.514" v="169" actId="20577"/>
        <pc:sldMkLst>
          <pc:docMk/>
          <pc:sldMk cId="0" sldId="816"/>
        </pc:sldMkLst>
        <pc:spChg chg="add">
          <ac:chgData name="Mashal Khan" userId="ff208bdd-e69e-4a16-a659-cb1c3d459121" providerId="ADAL" clId="{3F7EDA10-455D-43C5-8F68-C2994DEA80DF}" dt="2020-11-16T05:24:08.800" v="126" actId="26606"/>
          <ac:spMkLst>
            <pc:docMk/>
            <pc:sldMk cId="0" sldId="816"/>
            <ac:spMk id="73" creationId="{46D6306C-ED4F-4AAE-B4A5-EEA6AFAD726E}"/>
          </ac:spMkLst>
        </pc:spChg>
        <pc:spChg chg="add">
          <ac:chgData name="Mashal Khan" userId="ff208bdd-e69e-4a16-a659-cb1c3d459121" providerId="ADAL" clId="{3F7EDA10-455D-43C5-8F68-C2994DEA80DF}" dt="2020-11-16T05:24:08.800" v="126" actId="26606"/>
          <ac:spMkLst>
            <pc:docMk/>
            <pc:sldMk cId="0" sldId="816"/>
            <ac:spMk id="75" creationId="{0EC5361D-F897-4856-B945-0455A365EB24}"/>
          </ac:spMkLst>
        </pc:spChg>
        <pc:spChg chg="add">
          <ac:chgData name="Mashal Khan" userId="ff208bdd-e69e-4a16-a659-cb1c3d459121" providerId="ADAL" clId="{3F7EDA10-455D-43C5-8F68-C2994DEA80DF}" dt="2020-11-16T05:24:08.800" v="126" actId="26606"/>
          <ac:spMkLst>
            <pc:docMk/>
            <pc:sldMk cId="0" sldId="816"/>
            <ac:spMk id="77" creationId="{4508C0C5-2268-42B5-B3C8-4D0899E05F8C}"/>
          </ac:spMkLst>
        </pc:spChg>
        <pc:spChg chg="add">
          <ac:chgData name="Mashal Khan" userId="ff208bdd-e69e-4a16-a659-cb1c3d459121" providerId="ADAL" clId="{3F7EDA10-455D-43C5-8F68-C2994DEA80DF}" dt="2020-11-16T05:24:08.800" v="126" actId="26606"/>
          <ac:spMkLst>
            <pc:docMk/>
            <pc:sldMk cId="0" sldId="816"/>
            <ac:spMk id="79" creationId="{141ACBDB-38F8-4B34-8183-BD95B4E55A62}"/>
          </ac:spMkLst>
        </pc:spChg>
        <pc:spChg chg="add">
          <ac:chgData name="Mashal Khan" userId="ff208bdd-e69e-4a16-a659-cb1c3d459121" providerId="ADAL" clId="{3F7EDA10-455D-43C5-8F68-C2994DEA80DF}" dt="2020-11-16T05:24:08.800" v="126" actId="26606"/>
          <ac:spMkLst>
            <pc:docMk/>
            <pc:sldMk cId="0" sldId="816"/>
            <ac:spMk id="81" creationId="{DE00DB52-3455-4E2F-867B-A6D0516E175B}"/>
          </ac:spMkLst>
        </pc:spChg>
        <pc:spChg chg="add">
          <ac:chgData name="Mashal Khan" userId="ff208bdd-e69e-4a16-a659-cb1c3d459121" providerId="ADAL" clId="{3F7EDA10-455D-43C5-8F68-C2994DEA80DF}" dt="2020-11-16T05:24:08.800" v="126" actId="26606"/>
          <ac:spMkLst>
            <pc:docMk/>
            <pc:sldMk cId="0" sldId="816"/>
            <ac:spMk id="83" creationId="{9E914C83-E0D8-4953-92D5-169D28CB43AE}"/>
          </ac:spMkLst>
        </pc:spChg>
        <pc:spChg chg="add">
          <ac:chgData name="Mashal Khan" userId="ff208bdd-e69e-4a16-a659-cb1c3d459121" providerId="ADAL" clId="{3F7EDA10-455D-43C5-8F68-C2994DEA80DF}" dt="2020-11-16T05:24:08.800" v="126" actId="26606"/>
          <ac:spMkLst>
            <pc:docMk/>
            <pc:sldMk cId="0" sldId="816"/>
            <ac:spMk id="85" creationId="{3512E083-F550-46AF-8490-767ECFD00CB7}"/>
          </ac:spMkLst>
        </pc:spChg>
        <pc:spChg chg="mod ord">
          <ac:chgData name="Mashal Khan" userId="ff208bdd-e69e-4a16-a659-cb1c3d459121" providerId="ADAL" clId="{3F7EDA10-455D-43C5-8F68-C2994DEA80DF}" dt="2020-11-16T05:24:08.800" v="126" actId="26606"/>
          <ac:spMkLst>
            <pc:docMk/>
            <pc:sldMk cId="0" sldId="816"/>
            <ac:spMk id="174082" creationId="{BE293A79-6ACC-4FA3-A650-EC74E84BD842}"/>
          </ac:spMkLst>
        </pc:spChg>
        <pc:spChg chg="mod">
          <ac:chgData name="Mashal Khan" userId="ff208bdd-e69e-4a16-a659-cb1c3d459121" providerId="ADAL" clId="{3F7EDA10-455D-43C5-8F68-C2994DEA80DF}" dt="2020-11-16T05:24:08.800" v="126" actId="26606"/>
          <ac:spMkLst>
            <pc:docMk/>
            <pc:sldMk cId="0" sldId="816"/>
            <ac:spMk id="174083" creationId="{D59CFE97-9689-4CBD-A1F1-0EE292A5E9FA}"/>
          </ac:spMkLst>
        </pc:spChg>
        <pc:spChg chg="mod">
          <ac:chgData name="Mashal Khan" userId="ff208bdd-e69e-4a16-a659-cb1c3d459121" providerId="ADAL" clId="{3F7EDA10-455D-43C5-8F68-C2994DEA80DF}" dt="2020-11-23T07:53:36.514" v="169" actId="20577"/>
          <ac:spMkLst>
            <pc:docMk/>
            <pc:sldMk cId="0" sldId="816"/>
            <ac:spMk id="174084" creationId="{882ECDAA-5619-48B5-9D2F-94A478325DB4}"/>
          </ac:spMkLst>
        </pc:spChg>
      </pc:sldChg>
      <pc:sldChg chg="addSp modSp add mod setBg">
        <pc:chgData name="Mashal Khan" userId="ff208bdd-e69e-4a16-a659-cb1c3d459121" providerId="ADAL" clId="{3F7EDA10-455D-43C5-8F68-C2994DEA80DF}" dt="2020-11-16T05:24:51.828" v="143" actId="403"/>
        <pc:sldMkLst>
          <pc:docMk/>
          <pc:sldMk cId="0" sldId="817"/>
        </pc:sldMkLst>
        <pc:spChg chg="add">
          <ac:chgData name="Mashal Khan" userId="ff208bdd-e69e-4a16-a659-cb1c3d459121" providerId="ADAL" clId="{3F7EDA10-455D-43C5-8F68-C2994DEA80DF}" dt="2020-11-16T05:24:42.617" v="139" actId="26606"/>
          <ac:spMkLst>
            <pc:docMk/>
            <pc:sldMk cId="0" sldId="817"/>
            <ac:spMk id="73" creationId="{2B566528-1B12-4246-9431-5C2D7D081168}"/>
          </ac:spMkLst>
        </pc:spChg>
        <pc:spChg chg="add">
          <ac:chgData name="Mashal Khan" userId="ff208bdd-e69e-4a16-a659-cb1c3d459121" providerId="ADAL" clId="{3F7EDA10-455D-43C5-8F68-C2994DEA80DF}" dt="2020-11-16T05:24:42.617" v="139" actId="26606"/>
          <ac:spMkLst>
            <pc:docMk/>
            <pc:sldMk cId="0" sldId="817"/>
            <ac:spMk id="75" creationId="{2E80C965-DB6D-4F81-9E9E-B027384D0BD6}"/>
          </ac:spMkLst>
        </pc:spChg>
        <pc:spChg chg="add">
          <ac:chgData name="Mashal Khan" userId="ff208bdd-e69e-4a16-a659-cb1c3d459121" providerId="ADAL" clId="{3F7EDA10-455D-43C5-8F68-C2994DEA80DF}" dt="2020-11-16T05:24:42.617" v="139" actId="26606"/>
          <ac:spMkLst>
            <pc:docMk/>
            <pc:sldMk cId="0" sldId="817"/>
            <ac:spMk id="77" creationId="{A580F890-B085-4E95-96AA-55AEBEC5CE6E}"/>
          </ac:spMkLst>
        </pc:spChg>
        <pc:spChg chg="add">
          <ac:chgData name="Mashal Khan" userId="ff208bdd-e69e-4a16-a659-cb1c3d459121" providerId="ADAL" clId="{3F7EDA10-455D-43C5-8F68-C2994DEA80DF}" dt="2020-11-16T05:24:42.617" v="139" actId="26606"/>
          <ac:spMkLst>
            <pc:docMk/>
            <pc:sldMk cId="0" sldId="817"/>
            <ac:spMk id="79" creationId="{D3F51FEB-38FB-4F6C-9F7B-2F2AFAB65463}"/>
          </ac:spMkLst>
        </pc:spChg>
        <pc:spChg chg="add">
          <ac:chgData name="Mashal Khan" userId="ff208bdd-e69e-4a16-a659-cb1c3d459121" providerId="ADAL" clId="{3F7EDA10-455D-43C5-8F68-C2994DEA80DF}" dt="2020-11-16T05:24:42.617" v="139" actId="26606"/>
          <ac:spMkLst>
            <pc:docMk/>
            <pc:sldMk cId="0" sldId="817"/>
            <ac:spMk id="81" creationId="{1E547BA6-BAE0-43BB-A7CA-60F69CE252F0}"/>
          </ac:spMkLst>
        </pc:spChg>
        <pc:spChg chg="mod ord">
          <ac:chgData name="Mashal Khan" userId="ff208bdd-e69e-4a16-a659-cb1c3d459121" providerId="ADAL" clId="{3F7EDA10-455D-43C5-8F68-C2994DEA80DF}" dt="2020-11-16T05:24:42.617" v="139" actId="26606"/>
          <ac:spMkLst>
            <pc:docMk/>
            <pc:sldMk cId="0" sldId="817"/>
            <ac:spMk id="175106" creationId="{A9CA27F2-F806-4CE6-99BD-5293108770B3}"/>
          </ac:spMkLst>
        </pc:spChg>
        <pc:spChg chg="mod">
          <ac:chgData name="Mashal Khan" userId="ff208bdd-e69e-4a16-a659-cb1c3d459121" providerId="ADAL" clId="{3F7EDA10-455D-43C5-8F68-C2994DEA80DF}" dt="2020-11-16T05:24:42.617" v="139" actId="26606"/>
          <ac:spMkLst>
            <pc:docMk/>
            <pc:sldMk cId="0" sldId="817"/>
            <ac:spMk id="175107" creationId="{92C7A0FC-1D9C-4F1F-9C66-CDFA47302845}"/>
          </ac:spMkLst>
        </pc:spChg>
        <pc:spChg chg="mod">
          <ac:chgData name="Mashal Khan" userId="ff208bdd-e69e-4a16-a659-cb1c3d459121" providerId="ADAL" clId="{3F7EDA10-455D-43C5-8F68-C2994DEA80DF}" dt="2020-11-16T05:24:51.828" v="143" actId="403"/>
          <ac:spMkLst>
            <pc:docMk/>
            <pc:sldMk cId="0" sldId="817"/>
            <ac:spMk id="175108" creationId="{64A6370B-533A-45CD-9FAB-7DF6B080C3D1}"/>
          </ac:spMkLst>
        </pc:spChg>
      </pc:sldChg>
      <pc:sldChg chg="modSp add mod">
        <pc:chgData name="Mashal Khan" userId="ff208bdd-e69e-4a16-a659-cb1c3d459121" providerId="ADAL" clId="{3F7EDA10-455D-43C5-8F68-C2994DEA80DF}" dt="2020-11-16T05:21:53.162" v="90" actId="1076"/>
        <pc:sldMkLst>
          <pc:docMk/>
          <pc:sldMk cId="0" sldId="846"/>
        </pc:sldMkLst>
        <pc:spChg chg="mod">
          <ac:chgData name="Mashal Khan" userId="ff208bdd-e69e-4a16-a659-cb1c3d459121" providerId="ADAL" clId="{3F7EDA10-455D-43C5-8F68-C2994DEA80DF}" dt="2020-11-16T05:21:53.162" v="90" actId="1076"/>
          <ac:spMkLst>
            <pc:docMk/>
            <pc:sldMk cId="0" sldId="846"/>
            <ac:spMk id="166915" creationId="{591DAB18-361F-4116-8C67-0BD2CE215464}"/>
          </ac:spMkLst>
        </pc:spChg>
        <pc:spChg chg="mod">
          <ac:chgData name="Mashal Khan" userId="ff208bdd-e69e-4a16-a659-cb1c3d459121" providerId="ADAL" clId="{3F7EDA10-455D-43C5-8F68-C2994DEA80DF}" dt="2020-11-16T05:21:31.453" v="83" actId="1076"/>
          <ac:spMkLst>
            <pc:docMk/>
            <pc:sldMk cId="0" sldId="846"/>
            <ac:spMk id="166916" creationId="{13228DC2-DA1B-4BA8-95A7-AA6638F0B690}"/>
          </ac:spMkLst>
        </pc:spChg>
        <pc:spChg chg="mod">
          <ac:chgData name="Mashal Khan" userId="ff208bdd-e69e-4a16-a659-cb1c3d459121" providerId="ADAL" clId="{3F7EDA10-455D-43C5-8F68-C2994DEA80DF}" dt="2020-11-16T05:21:20.575" v="80" actId="1076"/>
          <ac:spMkLst>
            <pc:docMk/>
            <pc:sldMk cId="0" sldId="846"/>
            <ac:spMk id="166917" creationId="{2B75C833-4BBD-4007-AE35-012B9EBFDDC9}"/>
          </ac:spMkLst>
        </pc:spChg>
        <pc:spChg chg="mod">
          <ac:chgData name="Mashal Khan" userId="ff208bdd-e69e-4a16-a659-cb1c3d459121" providerId="ADAL" clId="{3F7EDA10-455D-43C5-8F68-C2994DEA80DF}" dt="2020-11-16T05:21:28.308" v="82" actId="1076"/>
          <ac:spMkLst>
            <pc:docMk/>
            <pc:sldMk cId="0" sldId="846"/>
            <ac:spMk id="166918" creationId="{84FBBCFF-FB8F-4979-AF73-BE566EA230DA}"/>
          </ac:spMkLst>
        </pc:spChg>
        <pc:spChg chg="mod">
          <ac:chgData name="Mashal Khan" userId="ff208bdd-e69e-4a16-a659-cb1c3d459121" providerId="ADAL" clId="{3F7EDA10-455D-43C5-8F68-C2994DEA80DF}" dt="2020-11-16T05:21:24.926" v="81" actId="1076"/>
          <ac:spMkLst>
            <pc:docMk/>
            <pc:sldMk cId="0" sldId="846"/>
            <ac:spMk id="166919" creationId="{DDE0864A-878D-4C9A-ACB4-4777D64690B0}"/>
          </ac:spMkLst>
        </pc:spChg>
      </pc:sldChg>
      <pc:sldChg chg="add">
        <pc:chgData name="Mashal Khan" userId="ff208bdd-e69e-4a16-a659-cb1c3d459121" providerId="ADAL" clId="{3F7EDA10-455D-43C5-8F68-C2994DEA80DF}" dt="2020-11-16T05:11:28.796" v="0"/>
        <pc:sldMkLst>
          <pc:docMk/>
          <pc:sldMk cId="0" sldId="847"/>
        </pc:sldMkLst>
      </pc:sldChg>
      <pc:sldChg chg="add">
        <pc:chgData name="Mashal Khan" userId="ff208bdd-e69e-4a16-a659-cb1c3d459121" providerId="ADAL" clId="{3F7EDA10-455D-43C5-8F68-C2994DEA80DF}" dt="2020-11-16T05:11:28.796" v="0"/>
        <pc:sldMkLst>
          <pc:docMk/>
          <pc:sldMk cId="0" sldId="848"/>
        </pc:sldMkLst>
      </pc:sldChg>
      <pc:sldChg chg="addSp modSp new">
        <pc:chgData name="Mashal Khan" userId="ff208bdd-e69e-4a16-a659-cb1c3d459121" providerId="ADAL" clId="{3F7EDA10-455D-43C5-8F68-C2994DEA80DF}" dt="2020-11-23T08:28:16.664" v="175" actId="14100"/>
        <pc:sldMkLst>
          <pc:docMk/>
          <pc:sldMk cId="94584120" sldId="849"/>
        </pc:sldMkLst>
        <pc:picChg chg="add mod">
          <ac:chgData name="Mashal Khan" userId="ff208bdd-e69e-4a16-a659-cb1c3d459121" providerId="ADAL" clId="{3F7EDA10-455D-43C5-8F68-C2994DEA80DF}" dt="2020-11-23T08:28:16.664" v="175" actId="14100"/>
          <ac:picMkLst>
            <pc:docMk/>
            <pc:sldMk cId="94584120" sldId="849"/>
            <ac:picMk id="1026" creationId="{B5F7CC75-3155-42D1-9502-714445D4FEB0}"/>
          </ac:picMkLst>
        </pc:picChg>
      </pc:sldChg>
      <pc:sldChg chg="addSp modSp new ord">
        <pc:chgData name="Mashal Khan" userId="ff208bdd-e69e-4a16-a659-cb1c3d459121" providerId="ADAL" clId="{3F7EDA10-455D-43C5-8F68-C2994DEA80DF}" dt="2020-11-23T08:35:37.216" v="182"/>
        <pc:sldMkLst>
          <pc:docMk/>
          <pc:sldMk cId="4078598764" sldId="850"/>
        </pc:sldMkLst>
        <pc:picChg chg="add mod">
          <ac:chgData name="Mashal Khan" userId="ff208bdd-e69e-4a16-a659-cb1c3d459121" providerId="ADAL" clId="{3F7EDA10-455D-43C5-8F68-C2994DEA80DF}" dt="2020-11-23T08:35:23.287" v="180" actId="1036"/>
          <ac:picMkLst>
            <pc:docMk/>
            <pc:sldMk cId="4078598764" sldId="850"/>
            <ac:picMk id="2050" creationId="{8752C63A-B6AB-4E79-8B14-0D2818B815A8}"/>
          </ac:picMkLst>
        </pc:picChg>
      </pc:sldChg>
      <pc:sldChg chg="addSp delSp modSp new mod">
        <pc:chgData name="Mashal Khan" userId="ff208bdd-e69e-4a16-a659-cb1c3d459121" providerId="ADAL" clId="{3F7EDA10-455D-43C5-8F68-C2994DEA80DF}" dt="2020-11-23T09:03:13.630" v="453" actId="22"/>
        <pc:sldMkLst>
          <pc:docMk/>
          <pc:sldMk cId="2538682701" sldId="851"/>
        </pc:sldMkLst>
        <pc:picChg chg="add">
          <ac:chgData name="Mashal Khan" userId="ff208bdd-e69e-4a16-a659-cb1c3d459121" providerId="ADAL" clId="{3F7EDA10-455D-43C5-8F68-C2994DEA80DF}" dt="2020-11-23T09:03:13.630" v="453" actId="22"/>
          <ac:picMkLst>
            <pc:docMk/>
            <pc:sldMk cId="2538682701" sldId="851"/>
            <ac:picMk id="3" creationId="{ED2A4FAE-2E2B-4E7D-8578-3FC433E2A02A}"/>
          </ac:picMkLst>
        </pc:picChg>
        <pc:picChg chg="add del mod">
          <ac:chgData name="Mashal Khan" userId="ff208bdd-e69e-4a16-a659-cb1c3d459121" providerId="ADAL" clId="{3F7EDA10-455D-43C5-8F68-C2994DEA80DF}" dt="2020-11-23T08:38:04.564" v="188" actId="478"/>
          <ac:picMkLst>
            <pc:docMk/>
            <pc:sldMk cId="2538682701" sldId="851"/>
            <ac:picMk id="3074" creationId="{49185EA9-39C5-4925-ADCF-AEE5B1A17006}"/>
          </ac:picMkLst>
        </pc:picChg>
      </pc:sldChg>
      <pc:sldChg chg="delSp modSp new mod modNotesTx">
        <pc:chgData name="Mashal Khan" userId="ff208bdd-e69e-4a16-a659-cb1c3d459121" providerId="ADAL" clId="{3F7EDA10-455D-43C5-8F68-C2994DEA80DF}" dt="2020-11-23T08:55:18.798" v="439" actId="20577"/>
        <pc:sldMkLst>
          <pc:docMk/>
          <pc:sldMk cId="2362163000" sldId="852"/>
        </pc:sldMkLst>
        <pc:spChg chg="del">
          <ac:chgData name="Mashal Khan" userId="ff208bdd-e69e-4a16-a659-cb1c3d459121" providerId="ADAL" clId="{3F7EDA10-455D-43C5-8F68-C2994DEA80DF}" dt="2020-11-23T08:54:08.301" v="357" actId="478"/>
          <ac:spMkLst>
            <pc:docMk/>
            <pc:sldMk cId="2362163000" sldId="852"/>
            <ac:spMk id="2" creationId="{7FF84DD5-47D8-4D09-9811-667F3DA9C692}"/>
          </ac:spMkLst>
        </pc:spChg>
        <pc:spChg chg="mod">
          <ac:chgData name="Mashal Khan" userId="ff208bdd-e69e-4a16-a659-cb1c3d459121" providerId="ADAL" clId="{3F7EDA10-455D-43C5-8F68-C2994DEA80DF}" dt="2020-11-23T08:54:00.578" v="356" actId="20577"/>
          <ac:spMkLst>
            <pc:docMk/>
            <pc:sldMk cId="2362163000" sldId="852"/>
            <ac:spMk id="3" creationId="{931B8D2E-8F0C-47CC-87BD-70E9B718ED0C}"/>
          </ac:spMkLst>
        </pc:spChg>
      </pc:sldChg>
      <pc:sldChg chg="modSp new mod">
        <pc:chgData name="Mashal Khan" userId="ff208bdd-e69e-4a16-a659-cb1c3d459121" providerId="ADAL" clId="{3F7EDA10-455D-43C5-8F68-C2994DEA80DF}" dt="2020-11-23T08:58:13.251" v="452" actId="20577"/>
        <pc:sldMkLst>
          <pc:docMk/>
          <pc:sldMk cId="2912842727" sldId="853"/>
        </pc:sldMkLst>
        <pc:spChg chg="mod">
          <ac:chgData name="Mashal Khan" userId="ff208bdd-e69e-4a16-a659-cb1c3d459121" providerId="ADAL" clId="{3F7EDA10-455D-43C5-8F68-C2994DEA80DF}" dt="2020-11-23T08:58:10.324" v="450" actId="20577"/>
          <ac:spMkLst>
            <pc:docMk/>
            <pc:sldMk cId="2912842727" sldId="853"/>
            <ac:spMk id="2" creationId="{75AA098A-D480-4E83-8D2D-21AD0E4D130A}"/>
          </ac:spMkLst>
        </pc:spChg>
        <pc:spChg chg="mod">
          <ac:chgData name="Mashal Khan" userId="ff208bdd-e69e-4a16-a659-cb1c3d459121" providerId="ADAL" clId="{3F7EDA10-455D-43C5-8F68-C2994DEA80DF}" dt="2020-11-23T08:58:13.251" v="452" actId="20577"/>
          <ac:spMkLst>
            <pc:docMk/>
            <pc:sldMk cId="2912842727" sldId="853"/>
            <ac:spMk id="3" creationId="{6247C11E-BA71-4D4B-84E0-54FF3EF9598D}"/>
          </ac:spMkLst>
        </pc:spChg>
      </pc:sldChg>
      <pc:sldChg chg="modSp new mod">
        <pc:chgData name="Mashal Khan" userId="ff208bdd-e69e-4a16-a659-cb1c3d459121" providerId="ADAL" clId="{3F7EDA10-455D-43C5-8F68-C2994DEA80DF}" dt="2020-11-23T09:52:20.901" v="653" actId="20577"/>
        <pc:sldMkLst>
          <pc:docMk/>
          <pc:sldMk cId="2379047662" sldId="854"/>
        </pc:sldMkLst>
        <pc:spChg chg="mod">
          <ac:chgData name="Mashal Khan" userId="ff208bdd-e69e-4a16-a659-cb1c3d459121" providerId="ADAL" clId="{3F7EDA10-455D-43C5-8F68-C2994DEA80DF}" dt="2020-11-23T09:52:20.901" v="653" actId="20577"/>
          <ac:spMkLst>
            <pc:docMk/>
            <pc:sldMk cId="2379047662" sldId="854"/>
            <ac:spMk id="3" creationId="{4006F2E5-A358-4017-A427-A3B3FDFB6EA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EEB74-FFF8-3440-9707-F9A53B5CFFD4}"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ADC4598F-8182-B648-83DE-58C2AE6C172F}">
      <dgm:prSet/>
      <dgm:spPr>
        <a:solidFill>
          <a:schemeClr val="accent4">
            <a:lumMod val="75000"/>
          </a:schemeClr>
        </a:solidFill>
        <a:ln>
          <a:solidFill>
            <a:schemeClr val="accent4">
              <a:lumMod val="75000"/>
            </a:schemeClr>
          </a:solidFill>
        </a:ln>
      </dgm:spPr>
      <dgm:t>
        <a:bodyPr/>
        <a:lstStyle/>
        <a:p>
          <a:pPr rtl="0"/>
          <a:r>
            <a:rPr lang="en-US" dirty="0"/>
            <a:t>It must verify the author and the date and time of the signature</a:t>
          </a:r>
        </a:p>
      </dgm:t>
    </dgm:pt>
    <dgm:pt modelId="{46200DCB-32BF-E541-ACBC-65A746302491}" type="parTrans" cxnId="{80D7C726-10A0-FD46-8602-E230973F4480}">
      <dgm:prSet/>
      <dgm:spPr/>
      <dgm:t>
        <a:bodyPr/>
        <a:lstStyle/>
        <a:p>
          <a:endParaRPr lang="en-US"/>
        </a:p>
      </dgm:t>
    </dgm:pt>
    <dgm:pt modelId="{AE497D64-604E-5945-93DC-89D427EF936B}" type="sibTrans" cxnId="{80D7C726-10A0-FD46-8602-E230973F4480}">
      <dgm:prSet/>
      <dgm:spPr/>
      <dgm:t>
        <a:bodyPr/>
        <a:lstStyle/>
        <a:p>
          <a:endParaRPr lang="en-US"/>
        </a:p>
      </dgm:t>
    </dgm:pt>
    <dgm:pt modelId="{8A68DB36-67A5-4F42-ABAC-A528FE261DC7}">
      <dgm:prSet/>
      <dgm:spPr>
        <a:solidFill>
          <a:schemeClr val="accent4">
            <a:lumMod val="75000"/>
          </a:schemeClr>
        </a:solidFill>
        <a:ln>
          <a:solidFill>
            <a:schemeClr val="tx1"/>
          </a:solidFill>
        </a:ln>
      </dgm:spPr>
      <dgm:t>
        <a:bodyPr/>
        <a:lstStyle/>
        <a:p>
          <a:pPr rtl="0"/>
          <a:r>
            <a:rPr lang="en-US" dirty="0"/>
            <a:t>It must authenticate the contents at the time of the signature</a:t>
          </a:r>
        </a:p>
      </dgm:t>
    </dgm:pt>
    <dgm:pt modelId="{13916DC9-D508-F740-A2F1-3E442A6BF3B9}" type="parTrans" cxnId="{25CB81AB-752C-C34D-AD82-5EC6A9E94F47}">
      <dgm:prSet/>
      <dgm:spPr/>
      <dgm:t>
        <a:bodyPr/>
        <a:lstStyle/>
        <a:p>
          <a:endParaRPr lang="en-US"/>
        </a:p>
      </dgm:t>
    </dgm:pt>
    <dgm:pt modelId="{E851933D-E861-7645-B77F-286C1A352391}" type="sibTrans" cxnId="{25CB81AB-752C-C34D-AD82-5EC6A9E94F47}">
      <dgm:prSet/>
      <dgm:spPr/>
      <dgm:t>
        <a:bodyPr/>
        <a:lstStyle/>
        <a:p>
          <a:endParaRPr lang="en-US"/>
        </a:p>
      </dgm:t>
    </dgm:pt>
    <dgm:pt modelId="{5C89769F-032B-C948-AC72-7A0035E78799}">
      <dgm:prSet/>
      <dgm:spPr>
        <a:solidFill>
          <a:schemeClr val="accent4">
            <a:lumMod val="75000"/>
          </a:schemeClr>
        </a:solidFill>
        <a:ln>
          <a:solidFill>
            <a:schemeClr val="tx1"/>
          </a:solidFill>
        </a:ln>
      </dgm:spPr>
      <dgm:t>
        <a:bodyPr/>
        <a:lstStyle/>
        <a:p>
          <a:pPr rtl="0"/>
          <a:r>
            <a:rPr lang="en-AU" dirty="0"/>
            <a:t>It must be verifiable by third parties to resolve disputes</a:t>
          </a:r>
        </a:p>
      </dgm:t>
    </dgm:pt>
    <dgm:pt modelId="{92C5ACCC-6923-2A40-AB99-6EAA1964F1A7}" type="parTrans" cxnId="{A53E065B-7214-F040-9612-F8EBC1FD0ABF}">
      <dgm:prSet/>
      <dgm:spPr/>
      <dgm:t>
        <a:bodyPr/>
        <a:lstStyle/>
        <a:p>
          <a:endParaRPr lang="en-US"/>
        </a:p>
      </dgm:t>
    </dgm:pt>
    <dgm:pt modelId="{8456E647-AFEA-E643-AC00-1A4DF84B778C}" type="sibTrans" cxnId="{A53E065B-7214-F040-9612-F8EBC1FD0ABF}">
      <dgm:prSet/>
      <dgm:spPr/>
      <dgm:t>
        <a:bodyPr/>
        <a:lstStyle/>
        <a:p>
          <a:endParaRPr lang="en-US"/>
        </a:p>
      </dgm:t>
    </dgm:pt>
    <dgm:pt modelId="{61BE224F-D0E9-F24C-A84E-789ED88BA711}" type="pres">
      <dgm:prSet presAssocID="{894EEB74-FFF8-3440-9707-F9A53B5CFFD4}" presName="CompostProcess" presStyleCnt="0">
        <dgm:presLayoutVars>
          <dgm:dir/>
          <dgm:resizeHandles val="exact"/>
        </dgm:presLayoutVars>
      </dgm:prSet>
      <dgm:spPr/>
    </dgm:pt>
    <dgm:pt modelId="{0D800C52-06DC-0A41-B384-C56F01BE05CB}" type="pres">
      <dgm:prSet presAssocID="{894EEB74-FFF8-3440-9707-F9A53B5CFFD4}" presName="arrow" presStyleLbl="bgShp" presStyleIdx="0" presStyleCnt="1"/>
      <dgm:spPr>
        <a:solidFill>
          <a:schemeClr val="bg1"/>
        </a:solidFill>
        <a:ln w="38100">
          <a:solidFill>
            <a:schemeClr val="accent1"/>
          </a:solidFill>
        </a:ln>
      </dgm:spPr>
    </dgm:pt>
    <dgm:pt modelId="{B6BB4835-31B3-0744-94F0-C95BB912460E}" type="pres">
      <dgm:prSet presAssocID="{894EEB74-FFF8-3440-9707-F9A53B5CFFD4}" presName="linearProcess" presStyleCnt="0"/>
      <dgm:spPr/>
    </dgm:pt>
    <dgm:pt modelId="{341079C6-9D39-4749-9040-89003A9F25C0}" type="pres">
      <dgm:prSet presAssocID="{ADC4598F-8182-B648-83DE-58C2AE6C172F}" presName="textNode" presStyleLbl="node1" presStyleIdx="0" presStyleCnt="3">
        <dgm:presLayoutVars>
          <dgm:bulletEnabled val="1"/>
        </dgm:presLayoutVars>
      </dgm:prSet>
      <dgm:spPr/>
    </dgm:pt>
    <dgm:pt modelId="{474EB01D-221A-D94E-91AA-A596F0050F35}" type="pres">
      <dgm:prSet presAssocID="{AE497D64-604E-5945-93DC-89D427EF936B}" presName="sibTrans" presStyleCnt="0"/>
      <dgm:spPr/>
    </dgm:pt>
    <dgm:pt modelId="{CD297614-583E-E04F-BFD3-0C43552D1603}" type="pres">
      <dgm:prSet presAssocID="{8A68DB36-67A5-4F42-ABAC-A528FE261DC7}" presName="textNode" presStyleLbl="node1" presStyleIdx="1" presStyleCnt="3">
        <dgm:presLayoutVars>
          <dgm:bulletEnabled val="1"/>
        </dgm:presLayoutVars>
      </dgm:prSet>
      <dgm:spPr/>
    </dgm:pt>
    <dgm:pt modelId="{954CC56A-3E3C-7F41-A024-E1A1E9D4945C}" type="pres">
      <dgm:prSet presAssocID="{E851933D-E861-7645-B77F-286C1A352391}" presName="sibTrans" presStyleCnt="0"/>
      <dgm:spPr/>
    </dgm:pt>
    <dgm:pt modelId="{7EAD0816-1D8B-C14D-B8D6-D7DF56C59B1F}" type="pres">
      <dgm:prSet presAssocID="{5C89769F-032B-C948-AC72-7A0035E78799}" presName="textNode" presStyleLbl="node1" presStyleIdx="2" presStyleCnt="3">
        <dgm:presLayoutVars>
          <dgm:bulletEnabled val="1"/>
        </dgm:presLayoutVars>
      </dgm:prSet>
      <dgm:spPr/>
    </dgm:pt>
  </dgm:ptLst>
  <dgm:cxnLst>
    <dgm:cxn modelId="{6C645109-8057-B247-A1A6-56C207C31553}" type="presOf" srcId="{894EEB74-FFF8-3440-9707-F9A53B5CFFD4}" destId="{61BE224F-D0E9-F24C-A84E-789ED88BA711}" srcOrd="0" destOrd="0" presId="urn:microsoft.com/office/officeart/2005/8/layout/hProcess9"/>
    <dgm:cxn modelId="{4196A11C-3359-704E-9492-49E931993FF9}" type="presOf" srcId="{8A68DB36-67A5-4F42-ABAC-A528FE261DC7}" destId="{CD297614-583E-E04F-BFD3-0C43552D1603}" srcOrd="0" destOrd="0" presId="urn:microsoft.com/office/officeart/2005/8/layout/hProcess9"/>
    <dgm:cxn modelId="{80D7C726-10A0-FD46-8602-E230973F4480}" srcId="{894EEB74-FFF8-3440-9707-F9A53B5CFFD4}" destId="{ADC4598F-8182-B648-83DE-58C2AE6C172F}" srcOrd="0" destOrd="0" parTransId="{46200DCB-32BF-E541-ACBC-65A746302491}" sibTransId="{AE497D64-604E-5945-93DC-89D427EF936B}"/>
    <dgm:cxn modelId="{78D2C330-6DE2-0B49-923E-67B82D91B62D}" type="presOf" srcId="{5C89769F-032B-C948-AC72-7A0035E78799}" destId="{7EAD0816-1D8B-C14D-B8D6-D7DF56C59B1F}" srcOrd="0" destOrd="0" presId="urn:microsoft.com/office/officeart/2005/8/layout/hProcess9"/>
    <dgm:cxn modelId="{A53E065B-7214-F040-9612-F8EBC1FD0ABF}" srcId="{894EEB74-FFF8-3440-9707-F9A53B5CFFD4}" destId="{5C89769F-032B-C948-AC72-7A0035E78799}" srcOrd="2" destOrd="0" parTransId="{92C5ACCC-6923-2A40-AB99-6EAA1964F1A7}" sibTransId="{8456E647-AFEA-E643-AC00-1A4DF84B778C}"/>
    <dgm:cxn modelId="{25CB81AB-752C-C34D-AD82-5EC6A9E94F47}" srcId="{894EEB74-FFF8-3440-9707-F9A53B5CFFD4}" destId="{8A68DB36-67A5-4F42-ABAC-A528FE261DC7}" srcOrd="1" destOrd="0" parTransId="{13916DC9-D508-F740-A2F1-3E442A6BF3B9}" sibTransId="{E851933D-E861-7645-B77F-286C1A352391}"/>
    <dgm:cxn modelId="{4A0B24CA-A81E-4841-977D-9AE5AA119CBE}" type="presOf" srcId="{ADC4598F-8182-B648-83DE-58C2AE6C172F}" destId="{341079C6-9D39-4749-9040-89003A9F25C0}" srcOrd="0" destOrd="0" presId="urn:microsoft.com/office/officeart/2005/8/layout/hProcess9"/>
    <dgm:cxn modelId="{FEB7CAEF-8BB1-5047-8F89-9F00DA1B5792}" type="presParOf" srcId="{61BE224F-D0E9-F24C-A84E-789ED88BA711}" destId="{0D800C52-06DC-0A41-B384-C56F01BE05CB}" srcOrd="0" destOrd="0" presId="urn:microsoft.com/office/officeart/2005/8/layout/hProcess9"/>
    <dgm:cxn modelId="{38315F14-21E7-554A-8DC7-B455DBDAA16B}" type="presParOf" srcId="{61BE224F-D0E9-F24C-A84E-789ED88BA711}" destId="{B6BB4835-31B3-0744-94F0-C95BB912460E}" srcOrd="1" destOrd="0" presId="urn:microsoft.com/office/officeart/2005/8/layout/hProcess9"/>
    <dgm:cxn modelId="{CE34F62B-81CB-CA40-A2E9-D79CAC4CC446}" type="presParOf" srcId="{B6BB4835-31B3-0744-94F0-C95BB912460E}" destId="{341079C6-9D39-4749-9040-89003A9F25C0}" srcOrd="0" destOrd="0" presId="urn:microsoft.com/office/officeart/2005/8/layout/hProcess9"/>
    <dgm:cxn modelId="{54DAB99B-BA99-B943-A20D-092F566BBEB3}" type="presParOf" srcId="{B6BB4835-31B3-0744-94F0-C95BB912460E}" destId="{474EB01D-221A-D94E-91AA-A596F0050F35}" srcOrd="1" destOrd="0" presId="urn:microsoft.com/office/officeart/2005/8/layout/hProcess9"/>
    <dgm:cxn modelId="{335D1980-2B23-D541-8546-BE50E26C48EC}" type="presParOf" srcId="{B6BB4835-31B3-0744-94F0-C95BB912460E}" destId="{CD297614-583E-E04F-BFD3-0C43552D1603}" srcOrd="2" destOrd="0" presId="urn:microsoft.com/office/officeart/2005/8/layout/hProcess9"/>
    <dgm:cxn modelId="{EDEAB5A8-EE90-074E-93AD-86D27BB7C469}" type="presParOf" srcId="{B6BB4835-31B3-0744-94F0-C95BB912460E}" destId="{954CC56A-3E3C-7F41-A024-E1A1E9D4945C}" srcOrd="3" destOrd="0" presId="urn:microsoft.com/office/officeart/2005/8/layout/hProcess9"/>
    <dgm:cxn modelId="{2B298EC4-A46C-614D-A1B1-AB4DF0502D6A}" type="presParOf" srcId="{B6BB4835-31B3-0744-94F0-C95BB912460E}" destId="{7EAD0816-1D8B-C14D-B8D6-D7DF56C59B1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4934B-3BCB-884F-B3A6-089FAD951BA9}"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2FD029A-D972-7943-A4AE-C2787FF46D2C}">
      <dgm:prSet phldrT="[Text]" custT="1"/>
      <dgm:spPr>
        <a:solidFill>
          <a:schemeClr val="accent4">
            <a:lumMod val="75000"/>
          </a:schemeClr>
        </a:solidFill>
      </dgm:spPr>
      <dgm:t>
        <a:bodyPr/>
        <a:lstStyle/>
        <a:p>
          <a:r>
            <a:rPr lang="en-US" sz="1500" b="1" dirty="0"/>
            <a:t>Key-only attack</a:t>
          </a:r>
          <a:endParaRPr lang="en-US" sz="1500" dirty="0"/>
        </a:p>
      </dgm:t>
    </dgm:pt>
    <dgm:pt modelId="{9F13AF1A-F094-8649-92A3-F9CADEBC5772}" type="parTrans" cxnId="{901A4ADB-9ADD-4445-AB0F-F97DC4C8863A}">
      <dgm:prSet/>
      <dgm:spPr/>
      <dgm:t>
        <a:bodyPr/>
        <a:lstStyle/>
        <a:p>
          <a:endParaRPr lang="en-US"/>
        </a:p>
      </dgm:t>
    </dgm:pt>
    <dgm:pt modelId="{8B4C9E09-8B38-0B4C-BD0E-B132F26C264F}" type="sibTrans" cxnId="{901A4ADB-9ADD-4445-AB0F-F97DC4C8863A}">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952A3FC2-61F0-3D44-A926-9E3E30F8E714}">
      <dgm:prSet custT="1"/>
      <dgm:spPr/>
      <dgm:t>
        <a:bodyPr/>
        <a:lstStyle/>
        <a:p>
          <a:r>
            <a:rPr lang="en-US" sz="1500" dirty="0"/>
            <a:t>C only knows A’s public key</a:t>
          </a:r>
        </a:p>
      </dgm:t>
    </dgm:pt>
    <dgm:pt modelId="{97DE8B61-8BC7-9F40-9340-8DF33749B245}" type="parTrans" cxnId="{0B5ED73A-2F37-AB4E-AD7D-A10F63380CE1}">
      <dgm:prSet/>
      <dgm:spPr/>
      <dgm:t>
        <a:bodyPr/>
        <a:lstStyle/>
        <a:p>
          <a:endParaRPr lang="en-US"/>
        </a:p>
      </dgm:t>
    </dgm:pt>
    <dgm:pt modelId="{85989F38-4F0F-354F-B111-238CFC839B67}" type="sibTrans" cxnId="{0B5ED73A-2F37-AB4E-AD7D-A10F63380CE1}">
      <dgm:prSet/>
      <dgm:spPr/>
      <dgm:t>
        <a:bodyPr/>
        <a:lstStyle/>
        <a:p>
          <a:endParaRPr lang="en-US"/>
        </a:p>
      </dgm:t>
    </dgm:pt>
    <dgm:pt modelId="{849806C8-24F5-704B-99D3-C929FEBB3D3D}">
      <dgm:prSet custT="1"/>
      <dgm:spPr>
        <a:solidFill>
          <a:schemeClr val="accent4">
            <a:lumMod val="75000"/>
          </a:schemeClr>
        </a:solidFill>
      </dgm:spPr>
      <dgm:t>
        <a:bodyPr/>
        <a:lstStyle/>
        <a:p>
          <a:r>
            <a:rPr lang="en-US" sz="1500" b="1" dirty="0"/>
            <a:t>Known message attack</a:t>
          </a:r>
        </a:p>
      </dgm:t>
    </dgm:pt>
    <dgm:pt modelId="{AB478653-B288-8340-BC42-AD7BD6CB1CA3}" type="parTrans" cxnId="{B3372F67-8625-B444-822A-CAD085F7C4DB}">
      <dgm:prSet/>
      <dgm:spPr/>
      <dgm:t>
        <a:bodyPr/>
        <a:lstStyle/>
        <a:p>
          <a:endParaRPr lang="en-US"/>
        </a:p>
      </dgm:t>
    </dgm:pt>
    <dgm:pt modelId="{68A0590E-B82F-AF42-B2FA-8DFB3029E415}" type="sibTrans" cxnId="{B3372F67-8625-B444-822A-CAD085F7C4DB}">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091D4DE6-2638-4345-8AEF-BE41CC43571D}">
      <dgm:prSet custT="1"/>
      <dgm:spPr/>
      <dgm:t>
        <a:bodyPr/>
        <a:lstStyle/>
        <a:p>
          <a:r>
            <a:rPr lang="en-US" sz="1500" dirty="0"/>
            <a:t>C is given access to a set of messages and their signatures</a:t>
          </a:r>
        </a:p>
      </dgm:t>
    </dgm:pt>
    <dgm:pt modelId="{F63DE0CA-26CF-0F48-A1E7-566A386540F7}" type="parTrans" cxnId="{616134A9-D800-D545-B397-BA7D7F8DF91A}">
      <dgm:prSet/>
      <dgm:spPr/>
      <dgm:t>
        <a:bodyPr/>
        <a:lstStyle/>
        <a:p>
          <a:endParaRPr lang="en-US"/>
        </a:p>
      </dgm:t>
    </dgm:pt>
    <dgm:pt modelId="{F72B526E-0350-F84F-81A2-B3C605708F8F}" type="sibTrans" cxnId="{616134A9-D800-D545-B397-BA7D7F8DF91A}">
      <dgm:prSet/>
      <dgm:spPr/>
      <dgm:t>
        <a:bodyPr/>
        <a:lstStyle/>
        <a:p>
          <a:endParaRPr lang="en-US"/>
        </a:p>
      </dgm:t>
    </dgm:pt>
    <dgm:pt modelId="{C3171C2A-F864-BE45-A10A-B8FE322549D0}">
      <dgm:prSet custT="1"/>
      <dgm:spPr>
        <a:solidFill>
          <a:schemeClr val="accent4">
            <a:lumMod val="75000"/>
          </a:schemeClr>
        </a:solidFill>
      </dgm:spPr>
      <dgm:t>
        <a:bodyPr/>
        <a:lstStyle/>
        <a:p>
          <a:r>
            <a:rPr lang="en-US" sz="1500" b="1" dirty="0"/>
            <a:t>Generic chosen message attack</a:t>
          </a:r>
        </a:p>
      </dgm:t>
    </dgm:pt>
    <dgm:pt modelId="{84ED6AB0-00D4-A74F-B0DB-A60E29914930}" type="parTrans" cxnId="{EB907113-E790-EE48-A80A-9D5261E26375}">
      <dgm:prSet/>
      <dgm:spPr/>
      <dgm:t>
        <a:bodyPr/>
        <a:lstStyle/>
        <a:p>
          <a:endParaRPr lang="en-US"/>
        </a:p>
      </dgm:t>
    </dgm:pt>
    <dgm:pt modelId="{E28AC4D3-DBD2-E742-A168-2ADC338CA789}" type="sibTrans" cxnId="{EB907113-E790-EE48-A80A-9D5261E26375}">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325A0141-45C9-D543-8FC0-DB8BDA02EAFE}">
      <dgm:prSet custT="1"/>
      <dgm:spPr/>
      <dgm:t>
        <a:bodyPr/>
        <a:lstStyle/>
        <a:p>
          <a:r>
            <a:rPr lang="en-US" sz="1500" dirty="0"/>
            <a:t>C chooses a list of messages before attempting to break A’s signature scheme, independent of A’s public key; C then obtains from A valid signatures for the chosen messages</a:t>
          </a:r>
        </a:p>
      </dgm:t>
    </dgm:pt>
    <dgm:pt modelId="{57A79CD8-ECD6-A34B-BF2B-0D175F9DF64D}" type="parTrans" cxnId="{A41B7C23-CEE1-524A-8EC7-9B2444F2756A}">
      <dgm:prSet/>
      <dgm:spPr/>
      <dgm:t>
        <a:bodyPr/>
        <a:lstStyle/>
        <a:p>
          <a:endParaRPr lang="en-US"/>
        </a:p>
      </dgm:t>
    </dgm:pt>
    <dgm:pt modelId="{591D6BDB-897A-A746-A7E5-2BC4EFDE4ED0}" type="sibTrans" cxnId="{A41B7C23-CEE1-524A-8EC7-9B2444F2756A}">
      <dgm:prSet/>
      <dgm:spPr/>
      <dgm:t>
        <a:bodyPr/>
        <a:lstStyle/>
        <a:p>
          <a:endParaRPr lang="en-US"/>
        </a:p>
      </dgm:t>
    </dgm:pt>
    <dgm:pt modelId="{32821B99-C92F-A840-841D-23AB6FDA3702}">
      <dgm:prSet custT="1"/>
      <dgm:spPr>
        <a:solidFill>
          <a:schemeClr val="accent4">
            <a:lumMod val="75000"/>
          </a:schemeClr>
        </a:solidFill>
      </dgm:spPr>
      <dgm:t>
        <a:bodyPr/>
        <a:lstStyle/>
        <a:p>
          <a:r>
            <a:rPr lang="en-US" sz="1500" b="1" dirty="0"/>
            <a:t>Directed chosen message attack</a:t>
          </a:r>
        </a:p>
      </dgm:t>
    </dgm:pt>
    <dgm:pt modelId="{3D5799A5-05C2-584D-B8CC-65EACE221A4F}" type="parTrans" cxnId="{1F3DBF6A-3A5C-2E44-BEF4-FCA7A5545029}">
      <dgm:prSet/>
      <dgm:spPr/>
      <dgm:t>
        <a:bodyPr/>
        <a:lstStyle/>
        <a:p>
          <a:endParaRPr lang="en-US"/>
        </a:p>
      </dgm:t>
    </dgm:pt>
    <dgm:pt modelId="{F50469B2-34BD-1842-BA05-B498F5F70DFD}" type="sibTrans" cxnId="{1F3DBF6A-3A5C-2E44-BEF4-FCA7A5545029}">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A696D734-37A2-824C-92BC-4D2C0015BA98}">
      <dgm:prSet custT="1"/>
      <dgm:spPr/>
      <dgm:t>
        <a:bodyPr/>
        <a:lstStyle/>
        <a:p>
          <a:r>
            <a:rPr lang="en-US" sz="1500" dirty="0"/>
            <a:t>Similar to the generic attack, except that the list of messages to be signed is chosen after C knows A’s public key but before any signatures are seen</a:t>
          </a:r>
        </a:p>
      </dgm:t>
    </dgm:pt>
    <dgm:pt modelId="{5529BFB6-F188-DE48-87B1-7F4EEB9A98F6}" type="parTrans" cxnId="{CFB247CE-DD0A-0A48-A9B4-974967109C1D}">
      <dgm:prSet/>
      <dgm:spPr/>
      <dgm:t>
        <a:bodyPr/>
        <a:lstStyle/>
        <a:p>
          <a:endParaRPr lang="en-US"/>
        </a:p>
      </dgm:t>
    </dgm:pt>
    <dgm:pt modelId="{DDABB7AC-1F26-1246-ABAA-76AB707B7B43}" type="sibTrans" cxnId="{CFB247CE-DD0A-0A48-A9B4-974967109C1D}">
      <dgm:prSet/>
      <dgm:spPr/>
      <dgm:t>
        <a:bodyPr/>
        <a:lstStyle/>
        <a:p>
          <a:endParaRPr lang="en-US"/>
        </a:p>
      </dgm:t>
    </dgm:pt>
    <dgm:pt modelId="{EF243D23-9000-8E4A-AEB6-1F7A0F74FFD1}">
      <dgm:prSet custT="1"/>
      <dgm:spPr>
        <a:solidFill>
          <a:schemeClr val="accent4">
            <a:lumMod val="75000"/>
          </a:schemeClr>
        </a:solidFill>
      </dgm:spPr>
      <dgm:t>
        <a:bodyPr/>
        <a:lstStyle/>
        <a:p>
          <a:r>
            <a:rPr lang="en-US" sz="1500" b="1" dirty="0"/>
            <a:t>Adaptive chosen message attack</a:t>
          </a:r>
        </a:p>
      </dgm:t>
    </dgm:pt>
    <dgm:pt modelId="{009043D0-D3D8-8A4E-93B1-76FEFE8B7938}" type="parTrans" cxnId="{5CAFD1F9-B462-D54C-A8A9-2CEBAE4F1B50}">
      <dgm:prSet/>
      <dgm:spPr/>
      <dgm:t>
        <a:bodyPr/>
        <a:lstStyle/>
        <a:p>
          <a:endParaRPr lang="en-US"/>
        </a:p>
      </dgm:t>
    </dgm:pt>
    <dgm:pt modelId="{43695136-E84C-D640-8C5A-894198636253}" type="sibTrans" cxnId="{5CAFD1F9-B462-D54C-A8A9-2CEBAE4F1B50}">
      <dgm:prSet/>
      <dgm:spPr/>
      <dgm:t>
        <a:bodyPr/>
        <a:lstStyle/>
        <a:p>
          <a:endParaRPr lang="en-US"/>
        </a:p>
      </dgm:t>
    </dgm:pt>
    <dgm:pt modelId="{C5809304-4C55-D747-A9ED-C14293427004}">
      <dgm:prSet custT="1"/>
      <dgm:spPr/>
      <dgm:t>
        <a:bodyPr/>
        <a:lstStyle/>
        <a:p>
          <a:r>
            <a:rPr lang="en-US" sz="1500" dirty="0"/>
            <a:t>C may request from A signatures of messages that depend on previously obtained message-signature pairs</a:t>
          </a:r>
        </a:p>
      </dgm:t>
    </dgm:pt>
    <dgm:pt modelId="{09A44E5C-8586-D149-9776-190C83A30274}" type="parTrans" cxnId="{2B9E440B-F866-F94B-89CD-260CBA27D3F4}">
      <dgm:prSet/>
      <dgm:spPr/>
      <dgm:t>
        <a:bodyPr/>
        <a:lstStyle/>
        <a:p>
          <a:endParaRPr lang="en-US"/>
        </a:p>
      </dgm:t>
    </dgm:pt>
    <dgm:pt modelId="{5AFBCCC1-9CF6-7748-A501-7C27C2F7CACA}" type="sibTrans" cxnId="{2B9E440B-F866-F94B-89CD-260CBA27D3F4}">
      <dgm:prSet/>
      <dgm:spPr/>
      <dgm:t>
        <a:bodyPr/>
        <a:lstStyle/>
        <a:p>
          <a:endParaRPr lang="en-US"/>
        </a:p>
      </dgm:t>
    </dgm:pt>
    <dgm:pt modelId="{698D7360-FA08-E34A-A9B9-626E01B319EC}" type="pres">
      <dgm:prSet presAssocID="{1EB4934B-3BCB-884F-B3A6-089FAD951BA9}" presName="Name0" presStyleCnt="0">
        <dgm:presLayoutVars>
          <dgm:dir/>
          <dgm:animLvl val="lvl"/>
          <dgm:resizeHandles val="exact"/>
        </dgm:presLayoutVars>
      </dgm:prSet>
      <dgm:spPr/>
    </dgm:pt>
    <dgm:pt modelId="{9AEF1DA8-F65F-9B46-B7D1-C7F261961B0D}" type="pres">
      <dgm:prSet presAssocID="{1EB4934B-3BCB-884F-B3A6-089FAD951BA9}" presName="tSp" presStyleCnt="0"/>
      <dgm:spPr/>
    </dgm:pt>
    <dgm:pt modelId="{42C4D25D-BC3E-6647-B655-7E7FB19DABAA}" type="pres">
      <dgm:prSet presAssocID="{1EB4934B-3BCB-884F-B3A6-089FAD951BA9}" presName="bSp" presStyleCnt="0"/>
      <dgm:spPr/>
    </dgm:pt>
    <dgm:pt modelId="{B4ABB926-BF33-7D4E-B7B7-2068623DF516}" type="pres">
      <dgm:prSet presAssocID="{1EB4934B-3BCB-884F-B3A6-089FAD951BA9}" presName="process" presStyleCnt="0"/>
      <dgm:spPr/>
    </dgm:pt>
    <dgm:pt modelId="{9790810D-73C5-5B42-B3E1-9DF2A3B4A795}" type="pres">
      <dgm:prSet presAssocID="{62FD029A-D972-7943-A4AE-C2787FF46D2C}" presName="composite1" presStyleCnt="0"/>
      <dgm:spPr/>
    </dgm:pt>
    <dgm:pt modelId="{F0774059-E2F4-EA4D-AF90-F8B3AB5F6B4A}" type="pres">
      <dgm:prSet presAssocID="{62FD029A-D972-7943-A4AE-C2787FF46D2C}" presName="dummyNode1" presStyleLbl="node1" presStyleIdx="0" presStyleCnt="5"/>
      <dgm:spPr/>
    </dgm:pt>
    <dgm:pt modelId="{28DEADCD-77CB-0247-B0D0-E28962560B96}" type="pres">
      <dgm:prSet presAssocID="{62FD029A-D972-7943-A4AE-C2787FF46D2C}" presName="childNode1" presStyleLbl="bgAcc1" presStyleIdx="0" presStyleCnt="5" custScaleX="125171" custScaleY="171667">
        <dgm:presLayoutVars>
          <dgm:bulletEnabled val="1"/>
        </dgm:presLayoutVars>
      </dgm:prSet>
      <dgm:spPr/>
    </dgm:pt>
    <dgm:pt modelId="{9FF6089E-CA8D-3A4F-944E-D9A0DDE45842}" type="pres">
      <dgm:prSet presAssocID="{62FD029A-D972-7943-A4AE-C2787FF46D2C}" presName="childNode1tx" presStyleLbl="bgAcc1" presStyleIdx="0" presStyleCnt="5">
        <dgm:presLayoutVars>
          <dgm:bulletEnabled val="1"/>
        </dgm:presLayoutVars>
      </dgm:prSet>
      <dgm:spPr/>
    </dgm:pt>
    <dgm:pt modelId="{29399DDC-8E87-A84A-A1D4-12E19F7A133A}" type="pres">
      <dgm:prSet presAssocID="{62FD029A-D972-7943-A4AE-C2787FF46D2C}" presName="parentNode1" presStyleLbl="node1" presStyleIdx="0" presStyleCnt="5" custScaleX="119268" custScaleY="175909" custLinFactNeighborX="-21490" custLinFactNeighborY="84670">
        <dgm:presLayoutVars>
          <dgm:chMax val="1"/>
          <dgm:bulletEnabled val="1"/>
        </dgm:presLayoutVars>
      </dgm:prSet>
      <dgm:spPr/>
    </dgm:pt>
    <dgm:pt modelId="{800553AF-EEBA-754C-9796-24B1655BB9AD}" type="pres">
      <dgm:prSet presAssocID="{62FD029A-D972-7943-A4AE-C2787FF46D2C}" presName="connSite1" presStyleCnt="0"/>
      <dgm:spPr/>
    </dgm:pt>
    <dgm:pt modelId="{3AB62E86-72BE-804F-B423-D10B3F6D3EA1}" type="pres">
      <dgm:prSet presAssocID="{8B4C9E09-8B38-0B4C-BD0E-B132F26C264F}" presName="Name9" presStyleLbl="sibTrans2D1" presStyleIdx="0" presStyleCnt="4"/>
      <dgm:spPr/>
    </dgm:pt>
    <dgm:pt modelId="{92AA537E-95BD-9141-B7B4-F2224FD5DAA4}" type="pres">
      <dgm:prSet presAssocID="{849806C8-24F5-704B-99D3-C929FEBB3D3D}" presName="composite2" presStyleCnt="0"/>
      <dgm:spPr/>
    </dgm:pt>
    <dgm:pt modelId="{D6396A5C-B23C-0C42-AA7B-B10B52C14610}" type="pres">
      <dgm:prSet presAssocID="{849806C8-24F5-704B-99D3-C929FEBB3D3D}" presName="dummyNode2" presStyleLbl="node1" presStyleIdx="0" presStyleCnt="5"/>
      <dgm:spPr/>
    </dgm:pt>
    <dgm:pt modelId="{B1C5817D-CFC5-294F-A476-4B5034865ECB}" type="pres">
      <dgm:prSet presAssocID="{849806C8-24F5-704B-99D3-C929FEBB3D3D}" presName="childNode2" presStyleLbl="bgAcc1" presStyleIdx="1" presStyleCnt="5" custScaleX="140513" custScaleY="252627">
        <dgm:presLayoutVars>
          <dgm:bulletEnabled val="1"/>
        </dgm:presLayoutVars>
      </dgm:prSet>
      <dgm:spPr/>
    </dgm:pt>
    <dgm:pt modelId="{D46997F3-D542-D94C-8478-DE02FCED3BF3}" type="pres">
      <dgm:prSet presAssocID="{849806C8-24F5-704B-99D3-C929FEBB3D3D}" presName="childNode2tx" presStyleLbl="bgAcc1" presStyleIdx="1" presStyleCnt="5">
        <dgm:presLayoutVars>
          <dgm:bulletEnabled val="1"/>
        </dgm:presLayoutVars>
      </dgm:prSet>
      <dgm:spPr/>
    </dgm:pt>
    <dgm:pt modelId="{86339584-CDAD-2545-AD10-E55D549768B6}" type="pres">
      <dgm:prSet presAssocID="{849806C8-24F5-704B-99D3-C929FEBB3D3D}" presName="parentNode2" presStyleLbl="node1" presStyleIdx="1" presStyleCnt="5" custScaleX="128554" custScaleY="185277" custLinFactY="-56785" custLinFactNeighborX="-17624" custLinFactNeighborY="-100000">
        <dgm:presLayoutVars>
          <dgm:chMax val="0"/>
          <dgm:bulletEnabled val="1"/>
        </dgm:presLayoutVars>
      </dgm:prSet>
      <dgm:spPr/>
    </dgm:pt>
    <dgm:pt modelId="{CFA52DE1-BB8A-E04C-A519-44C9E3231359}" type="pres">
      <dgm:prSet presAssocID="{849806C8-24F5-704B-99D3-C929FEBB3D3D}" presName="connSite2" presStyleCnt="0"/>
      <dgm:spPr/>
    </dgm:pt>
    <dgm:pt modelId="{6113598A-93D1-5241-9D04-F3AFDFE110F8}" type="pres">
      <dgm:prSet presAssocID="{68A0590E-B82F-AF42-B2FA-8DFB3029E415}" presName="Name18" presStyleLbl="sibTrans2D1" presStyleIdx="1" presStyleCnt="4"/>
      <dgm:spPr/>
    </dgm:pt>
    <dgm:pt modelId="{E12D9AFF-1DF2-564A-B1E3-D67ECAB89E02}" type="pres">
      <dgm:prSet presAssocID="{C3171C2A-F864-BE45-A10A-B8FE322549D0}" presName="composite1" presStyleCnt="0"/>
      <dgm:spPr/>
    </dgm:pt>
    <dgm:pt modelId="{480E7DE0-EE71-7A44-B766-DAFFBD2BC564}" type="pres">
      <dgm:prSet presAssocID="{C3171C2A-F864-BE45-A10A-B8FE322549D0}" presName="dummyNode1" presStyleLbl="node1" presStyleIdx="1" presStyleCnt="5"/>
      <dgm:spPr/>
    </dgm:pt>
    <dgm:pt modelId="{261C35D7-B798-044A-8DA7-33BB0B9B7292}" type="pres">
      <dgm:prSet presAssocID="{C3171C2A-F864-BE45-A10A-B8FE322549D0}" presName="childNode1" presStyleLbl="bgAcc1" presStyleIdx="2" presStyleCnt="5" custScaleX="166522" custScaleY="395412">
        <dgm:presLayoutVars>
          <dgm:bulletEnabled val="1"/>
        </dgm:presLayoutVars>
      </dgm:prSet>
      <dgm:spPr/>
    </dgm:pt>
    <dgm:pt modelId="{1F6968F0-D84D-0F4C-A1A1-AB016AF79389}" type="pres">
      <dgm:prSet presAssocID="{C3171C2A-F864-BE45-A10A-B8FE322549D0}" presName="childNode1tx" presStyleLbl="bgAcc1" presStyleIdx="2" presStyleCnt="5">
        <dgm:presLayoutVars>
          <dgm:bulletEnabled val="1"/>
        </dgm:presLayoutVars>
      </dgm:prSet>
      <dgm:spPr/>
    </dgm:pt>
    <dgm:pt modelId="{0E115A9D-D4EC-3244-ACF2-287323CC800D}" type="pres">
      <dgm:prSet presAssocID="{C3171C2A-F864-BE45-A10A-B8FE322549D0}" presName="parentNode1" presStyleLbl="node1" presStyleIdx="2" presStyleCnt="5" custScaleX="158273" custScaleY="250250" custLinFactY="184684" custLinFactNeighborX="-20127" custLinFactNeighborY="200000">
        <dgm:presLayoutVars>
          <dgm:chMax val="1"/>
          <dgm:bulletEnabled val="1"/>
        </dgm:presLayoutVars>
      </dgm:prSet>
      <dgm:spPr/>
    </dgm:pt>
    <dgm:pt modelId="{0918DA87-C745-6E4A-95E7-0110E634DA69}" type="pres">
      <dgm:prSet presAssocID="{C3171C2A-F864-BE45-A10A-B8FE322549D0}" presName="connSite1" presStyleCnt="0"/>
      <dgm:spPr/>
    </dgm:pt>
    <dgm:pt modelId="{E968BA48-84FC-7A48-A3E7-3438D4DCA5BB}" type="pres">
      <dgm:prSet presAssocID="{E28AC4D3-DBD2-E742-A168-2ADC338CA789}" presName="Name9" presStyleLbl="sibTrans2D1" presStyleIdx="2" presStyleCnt="4"/>
      <dgm:spPr/>
    </dgm:pt>
    <dgm:pt modelId="{A4F5964B-48B0-CF4B-ACA2-47EA7C31BCDB}" type="pres">
      <dgm:prSet presAssocID="{32821B99-C92F-A840-841D-23AB6FDA3702}" presName="composite2" presStyleCnt="0"/>
      <dgm:spPr/>
    </dgm:pt>
    <dgm:pt modelId="{5E4A92FD-C263-B845-A3A9-998DF2A384C0}" type="pres">
      <dgm:prSet presAssocID="{32821B99-C92F-A840-841D-23AB6FDA3702}" presName="dummyNode2" presStyleLbl="node1" presStyleIdx="2" presStyleCnt="5"/>
      <dgm:spPr/>
    </dgm:pt>
    <dgm:pt modelId="{5C04EA05-CA37-1D4F-889F-8A6D2632026E}" type="pres">
      <dgm:prSet presAssocID="{32821B99-C92F-A840-841D-23AB6FDA3702}" presName="childNode2" presStyleLbl="bgAcc1" presStyleIdx="3" presStyleCnt="5" custScaleX="173972" custScaleY="334141">
        <dgm:presLayoutVars>
          <dgm:bulletEnabled val="1"/>
        </dgm:presLayoutVars>
      </dgm:prSet>
      <dgm:spPr/>
    </dgm:pt>
    <dgm:pt modelId="{54162762-3C3C-AE4E-BF49-8A214A7A64C4}" type="pres">
      <dgm:prSet presAssocID="{32821B99-C92F-A840-841D-23AB6FDA3702}" presName="childNode2tx" presStyleLbl="bgAcc1" presStyleIdx="3" presStyleCnt="5">
        <dgm:presLayoutVars>
          <dgm:bulletEnabled val="1"/>
        </dgm:presLayoutVars>
      </dgm:prSet>
      <dgm:spPr/>
    </dgm:pt>
    <dgm:pt modelId="{BE54856D-6073-D64D-A707-D0537194B9A5}" type="pres">
      <dgm:prSet presAssocID="{32821B99-C92F-A840-841D-23AB6FDA3702}" presName="parentNode2" presStyleLbl="node1" presStyleIdx="3" presStyleCnt="5" custScaleX="155583" custScaleY="150358" custLinFactY="-84380" custLinFactNeighborX="-14507" custLinFactNeighborY="-100000">
        <dgm:presLayoutVars>
          <dgm:chMax val="0"/>
          <dgm:bulletEnabled val="1"/>
        </dgm:presLayoutVars>
      </dgm:prSet>
      <dgm:spPr/>
    </dgm:pt>
    <dgm:pt modelId="{18146080-AEB0-0E47-BE4E-C181E545A7CC}" type="pres">
      <dgm:prSet presAssocID="{32821B99-C92F-A840-841D-23AB6FDA3702}" presName="connSite2" presStyleCnt="0"/>
      <dgm:spPr/>
    </dgm:pt>
    <dgm:pt modelId="{8DD17C4E-7196-C24B-93A8-6B579DB16B55}" type="pres">
      <dgm:prSet presAssocID="{F50469B2-34BD-1842-BA05-B498F5F70DFD}" presName="Name18" presStyleLbl="sibTrans2D1" presStyleIdx="3" presStyleCnt="4" custAng="21314464" custLinFactNeighborX="-419" custLinFactNeighborY="-6862"/>
      <dgm:spPr/>
    </dgm:pt>
    <dgm:pt modelId="{5E9431E5-581D-2B42-8569-972969BDA6CC}" type="pres">
      <dgm:prSet presAssocID="{EF243D23-9000-8E4A-AEB6-1F7A0F74FFD1}" presName="composite1" presStyleCnt="0"/>
      <dgm:spPr/>
    </dgm:pt>
    <dgm:pt modelId="{A8E9AD75-E13F-054E-BA2E-476F99AF46CB}" type="pres">
      <dgm:prSet presAssocID="{EF243D23-9000-8E4A-AEB6-1F7A0F74FFD1}" presName="dummyNode1" presStyleLbl="node1" presStyleIdx="3" presStyleCnt="5"/>
      <dgm:spPr/>
    </dgm:pt>
    <dgm:pt modelId="{D399F7AC-6D3B-724E-BC8C-A3A47BE4BD45}" type="pres">
      <dgm:prSet presAssocID="{EF243D23-9000-8E4A-AEB6-1F7A0F74FFD1}" presName="childNode1" presStyleLbl="bgAcc1" presStyleIdx="4" presStyleCnt="5" custScaleX="148564" custScaleY="331795" custLinFactNeighborX="-577" custLinFactNeighborY="-11751">
        <dgm:presLayoutVars>
          <dgm:bulletEnabled val="1"/>
        </dgm:presLayoutVars>
      </dgm:prSet>
      <dgm:spPr/>
    </dgm:pt>
    <dgm:pt modelId="{0159AD12-8F40-5645-AC96-F9711DFC6F89}" type="pres">
      <dgm:prSet presAssocID="{EF243D23-9000-8E4A-AEB6-1F7A0F74FFD1}" presName="childNode1tx" presStyleLbl="bgAcc1" presStyleIdx="4" presStyleCnt="5">
        <dgm:presLayoutVars>
          <dgm:bulletEnabled val="1"/>
        </dgm:presLayoutVars>
      </dgm:prSet>
      <dgm:spPr/>
    </dgm:pt>
    <dgm:pt modelId="{F738A19E-7D21-704D-B39E-50D5AE06FD79}" type="pres">
      <dgm:prSet presAssocID="{EF243D23-9000-8E4A-AEB6-1F7A0F74FFD1}" presName="parentNode1" presStyleLbl="node1" presStyleIdx="4" presStyleCnt="5" custScaleX="139591" custScaleY="237245" custLinFactY="157845" custLinFactNeighborX="-13530" custLinFactNeighborY="200000">
        <dgm:presLayoutVars>
          <dgm:chMax val="1"/>
          <dgm:bulletEnabled val="1"/>
        </dgm:presLayoutVars>
      </dgm:prSet>
      <dgm:spPr/>
    </dgm:pt>
    <dgm:pt modelId="{5960930B-AD1E-BC4F-A9AD-0142D560E164}" type="pres">
      <dgm:prSet presAssocID="{EF243D23-9000-8E4A-AEB6-1F7A0F74FFD1}" presName="connSite1" presStyleCnt="0"/>
      <dgm:spPr/>
    </dgm:pt>
  </dgm:ptLst>
  <dgm:cxnLst>
    <dgm:cxn modelId="{5D925204-7C37-FD4E-8AEA-D15FE3A718C0}" type="presOf" srcId="{A696D734-37A2-824C-92BC-4D2C0015BA98}" destId="{54162762-3C3C-AE4E-BF49-8A214A7A64C4}" srcOrd="1" destOrd="0" presId="urn:microsoft.com/office/officeart/2005/8/layout/hProcess4"/>
    <dgm:cxn modelId="{2B9E440B-F866-F94B-89CD-260CBA27D3F4}" srcId="{EF243D23-9000-8E4A-AEB6-1F7A0F74FFD1}" destId="{C5809304-4C55-D747-A9ED-C14293427004}" srcOrd="0" destOrd="0" parTransId="{09A44E5C-8586-D149-9776-190C83A30274}" sibTransId="{5AFBCCC1-9CF6-7748-A501-7C27C2F7CACA}"/>
    <dgm:cxn modelId="{EB907113-E790-EE48-A80A-9D5261E26375}" srcId="{1EB4934B-3BCB-884F-B3A6-089FAD951BA9}" destId="{C3171C2A-F864-BE45-A10A-B8FE322549D0}" srcOrd="2" destOrd="0" parTransId="{84ED6AB0-00D4-A74F-B0DB-A60E29914930}" sibTransId="{E28AC4D3-DBD2-E742-A168-2ADC338CA789}"/>
    <dgm:cxn modelId="{A41B7C23-CEE1-524A-8EC7-9B2444F2756A}" srcId="{C3171C2A-F864-BE45-A10A-B8FE322549D0}" destId="{325A0141-45C9-D543-8FC0-DB8BDA02EAFE}" srcOrd="0" destOrd="0" parTransId="{57A79CD8-ECD6-A34B-BF2B-0D175F9DF64D}" sibTransId="{591D6BDB-897A-A746-A7E5-2BC4EFDE4ED0}"/>
    <dgm:cxn modelId="{82ABE82F-3684-614D-A73F-24670FBF5585}" type="presOf" srcId="{1EB4934B-3BCB-884F-B3A6-089FAD951BA9}" destId="{698D7360-FA08-E34A-A9B9-626E01B319EC}" srcOrd="0" destOrd="0" presId="urn:microsoft.com/office/officeart/2005/8/layout/hProcess4"/>
    <dgm:cxn modelId="{0B5ED73A-2F37-AB4E-AD7D-A10F63380CE1}" srcId="{62FD029A-D972-7943-A4AE-C2787FF46D2C}" destId="{952A3FC2-61F0-3D44-A926-9E3E30F8E714}" srcOrd="0" destOrd="0" parTransId="{97DE8B61-8BC7-9F40-9340-8DF33749B245}" sibTransId="{85989F38-4F0F-354F-B111-238CFC839B67}"/>
    <dgm:cxn modelId="{B3372F67-8625-B444-822A-CAD085F7C4DB}" srcId="{1EB4934B-3BCB-884F-B3A6-089FAD951BA9}" destId="{849806C8-24F5-704B-99D3-C929FEBB3D3D}" srcOrd="1" destOrd="0" parTransId="{AB478653-B288-8340-BC42-AD7BD6CB1CA3}" sibTransId="{68A0590E-B82F-AF42-B2FA-8DFB3029E415}"/>
    <dgm:cxn modelId="{1F3DBF6A-3A5C-2E44-BEF4-FCA7A5545029}" srcId="{1EB4934B-3BCB-884F-B3A6-089FAD951BA9}" destId="{32821B99-C92F-A840-841D-23AB6FDA3702}" srcOrd="3" destOrd="0" parTransId="{3D5799A5-05C2-584D-B8CC-65EACE221A4F}" sibTransId="{F50469B2-34BD-1842-BA05-B498F5F70DFD}"/>
    <dgm:cxn modelId="{22149B4D-6C81-3C43-AF1C-ABD44DF76217}" type="presOf" srcId="{8B4C9E09-8B38-0B4C-BD0E-B132F26C264F}" destId="{3AB62E86-72BE-804F-B423-D10B3F6D3EA1}" srcOrd="0" destOrd="0" presId="urn:microsoft.com/office/officeart/2005/8/layout/hProcess4"/>
    <dgm:cxn modelId="{BEFF8256-36CB-7F49-8DA0-D4AED89EAF7F}" type="presOf" srcId="{325A0141-45C9-D543-8FC0-DB8BDA02EAFE}" destId="{1F6968F0-D84D-0F4C-A1A1-AB016AF79389}" srcOrd="1" destOrd="0" presId="urn:microsoft.com/office/officeart/2005/8/layout/hProcess4"/>
    <dgm:cxn modelId="{72C26857-3036-6242-B85A-F6B9A9B25E27}" type="presOf" srcId="{952A3FC2-61F0-3D44-A926-9E3E30F8E714}" destId="{9FF6089E-CA8D-3A4F-944E-D9A0DDE45842}" srcOrd="1" destOrd="0" presId="urn:microsoft.com/office/officeart/2005/8/layout/hProcess4"/>
    <dgm:cxn modelId="{D648E87B-017E-0546-93F8-E59EBC58A73F}" type="presOf" srcId="{62FD029A-D972-7943-A4AE-C2787FF46D2C}" destId="{29399DDC-8E87-A84A-A1D4-12E19F7A133A}" srcOrd="0" destOrd="0" presId="urn:microsoft.com/office/officeart/2005/8/layout/hProcess4"/>
    <dgm:cxn modelId="{E06F2885-565F-6B47-8BD7-CF8D8D0DFF42}" type="presOf" srcId="{C3171C2A-F864-BE45-A10A-B8FE322549D0}" destId="{0E115A9D-D4EC-3244-ACF2-287323CC800D}" srcOrd="0" destOrd="0" presId="urn:microsoft.com/office/officeart/2005/8/layout/hProcess4"/>
    <dgm:cxn modelId="{98C2AF9F-ECC0-9644-9AA8-40A44872E163}" type="presOf" srcId="{C5809304-4C55-D747-A9ED-C14293427004}" destId="{0159AD12-8F40-5645-AC96-F9711DFC6F89}" srcOrd="1" destOrd="0" presId="urn:microsoft.com/office/officeart/2005/8/layout/hProcess4"/>
    <dgm:cxn modelId="{ADD93AA0-98DD-3A40-961C-592D612C5F84}" type="presOf" srcId="{325A0141-45C9-D543-8FC0-DB8BDA02EAFE}" destId="{261C35D7-B798-044A-8DA7-33BB0B9B7292}" srcOrd="0" destOrd="0" presId="urn:microsoft.com/office/officeart/2005/8/layout/hProcess4"/>
    <dgm:cxn modelId="{616134A9-D800-D545-B397-BA7D7F8DF91A}" srcId="{849806C8-24F5-704B-99D3-C929FEBB3D3D}" destId="{091D4DE6-2638-4345-8AEF-BE41CC43571D}" srcOrd="0" destOrd="0" parTransId="{F63DE0CA-26CF-0F48-A1E7-566A386540F7}" sibTransId="{F72B526E-0350-F84F-81A2-B3C605708F8F}"/>
    <dgm:cxn modelId="{610E55B3-51DB-404C-A0AE-01C15DAD70D7}" type="presOf" srcId="{EF243D23-9000-8E4A-AEB6-1F7A0F74FFD1}" destId="{F738A19E-7D21-704D-B39E-50D5AE06FD79}" srcOrd="0" destOrd="0" presId="urn:microsoft.com/office/officeart/2005/8/layout/hProcess4"/>
    <dgm:cxn modelId="{99C158B3-2C2A-7040-84B9-232F33D15BDC}" type="presOf" srcId="{68A0590E-B82F-AF42-B2FA-8DFB3029E415}" destId="{6113598A-93D1-5241-9D04-F3AFDFE110F8}" srcOrd="0" destOrd="0" presId="urn:microsoft.com/office/officeart/2005/8/layout/hProcess4"/>
    <dgm:cxn modelId="{328A1BB7-2271-9F41-B629-B1F647F6D740}" type="presOf" srcId="{849806C8-24F5-704B-99D3-C929FEBB3D3D}" destId="{86339584-CDAD-2545-AD10-E55D549768B6}" srcOrd="0" destOrd="0" presId="urn:microsoft.com/office/officeart/2005/8/layout/hProcess4"/>
    <dgm:cxn modelId="{EDCEAFB8-DD4F-614F-A436-10CC3F3EA1BB}" type="presOf" srcId="{32821B99-C92F-A840-841D-23AB6FDA3702}" destId="{BE54856D-6073-D64D-A707-D0537194B9A5}" srcOrd="0" destOrd="0" presId="urn:microsoft.com/office/officeart/2005/8/layout/hProcess4"/>
    <dgm:cxn modelId="{600F76BC-931B-3743-B3CB-12E0FAC6AF93}" type="presOf" srcId="{A696D734-37A2-824C-92BC-4D2C0015BA98}" destId="{5C04EA05-CA37-1D4F-889F-8A6D2632026E}" srcOrd="0" destOrd="0" presId="urn:microsoft.com/office/officeart/2005/8/layout/hProcess4"/>
    <dgm:cxn modelId="{CFB247CE-DD0A-0A48-A9B4-974967109C1D}" srcId="{32821B99-C92F-A840-841D-23AB6FDA3702}" destId="{A696D734-37A2-824C-92BC-4D2C0015BA98}" srcOrd="0" destOrd="0" parTransId="{5529BFB6-F188-DE48-87B1-7F4EEB9A98F6}" sibTransId="{DDABB7AC-1F26-1246-ABAA-76AB707B7B43}"/>
    <dgm:cxn modelId="{901A4ADB-9ADD-4445-AB0F-F97DC4C8863A}" srcId="{1EB4934B-3BCB-884F-B3A6-089FAD951BA9}" destId="{62FD029A-D972-7943-A4AE-C2787FF46D2C}" srcOrd="0" destOrd="0" parTransId="{9F13AF1A-F094-8649-92A3-F9CADEBC5772}" sibTransId="{8B4C9E09-8B38-0B4C-BD0E-B132F26C264F}"/>
    <dgm:cxn modelId="{9040D9DE-D463-FA40-8931-5E64F384DB5F}" type="presOf" srcId="{C5809304-4C55-D747-A9ED-C14293427004}" destId="{D399F7AC-6D3B-724E-BC8C-A3A47BE4BD45}" srcOrd="0" destOrd="0" presId="urn:microsoft.com/office/officeart/2005/8/layout/hProcess4"/>
    <dgm:cxn modelId="{7A92A3EF-C621-914F-99EF-FEBF247BAFF5}" type="presOf" srcId="{091D4DE6-2638-4345-8AEF-BE41CC43571D}" destId="{D46997F3-D542-D94C-8478-DE02FCED3BF3}" srcOrd="1" destOrd="0" presId="urn:microsoft.com/office/officeart/2005/8/layout/hProcess4"/>
    <dgm:cxn modelId="{C943CDF1-3E4D-FD44-A79B-BD7B09ACACC2}" type="presOf" srcId="{952A3FC2-61F0-3D44-A926-9E3E30F8E714}" destId="{28DEADCD-77CB-0247-B0D0-E28962560B96}" srcOrd="0" destOrd="0" presId="urn:microsoft.com/office/officeart/2005/8/layout/hProcess4"/>
    <dgm:cxn modelId="{F6C96DF2-8DB8-EF43-8046-D3771FEE6A06}" type="presOf" srcId="{091D4DE6-2638-4345-8AEF-BE41CC43571D}" destId="{B1C5817D-CFC5-294F-A476-4B5034865ECB}" srcOrd="0" destOrd="0" presId="urn:microsoft.com/office/officeart/2005/8/layout/hProcess4"/>
    <dgm:cxn modelId="{C16C94F4-58DA-EE45-A918-DC0FC2722FEA}" type="presOf" srcId="{F50469B2-34BD-1842-BA05-B498F5F70DFD}" destId="{8DD17C4E-7196-C24B-93A8-6B579DB16B55}" srcOrd="0" destOrd="0" presId="urn:microsoft.com/office/officeart/2005/8/layout/hProcess4"/>
    <dgm:cxn modelId="{5CAFD1F9-B462-D54C-A8A9-2CEBAE4F1B50}" srcId="{1EB4934B-3BCB-884F-B3A6-089FAD951BA9}" destId="{EF243D23-9000-8E4A-AEB6-1F7A0F74FFD1}" srcOrd="4" destOrd="0" parTransId="{009043D0-D3D8-8A4E-93B1-76FEFE8B7938}" sibTransId="{43695136-E84C-D640-8C5A-894198636253}"/>
    <dgm:cxn modelId="{58FA94FC-4DA2-CB41-A9FF-ED5C552720D9}" type="presOf" srcId="{E28AC4D3-DBD2-E742-A168-2ADC338CA789}" destId="{E968BA48-84FC-7A48-A3E7-3438D4DCA5BB}" srcOrd="0" destOrd="0" presId="urn:microsoft.com/office/officeart/2005/8/layout/hProcess4"/>
    <dgm:cxn modelId="{6EB4F8F1-901D-1841-B8DB-26756B3C316F}" type="presParOf" srcId="{698D7360-FA08-E34A-A9B9-626E01B319EC}" destId="{9AEF1DA8-F65F-9B46-B7D1-C7F261961B0D}" srcOrd="0" destOrd="0" presId="urn:microsoft.com/office/officeart/2005/8/layout/hProcess4"/>
    <dgm:cxn modelId="{5E5BE9BD-0307-7F41-89D2-A0D922C39CD9}" type="presParOf" srcId="{698D7360-FA08-E34A-A9B9-626E01B319EC}" destId="{42C4D25D-BC3E-6647-B655-7E7FB19DABAA}" srcOrd="1" destOrd="0" presId="urn:microsoft.com/office/officeart/2005/8/layout/hProcess4"/>
    <dgm:cxn modelId="{08E36B77-0046-5447-8A9C-F2E8CEEF278D}" type="presParOf" srcId="{698D7360-FA08-E34A-A9B9-626E01B319EC}" destId="{B4ABB926-BF33-7D4E-B7B7-2068623DF516}" srcOrd="2" destOrd="0" presId="urn:microsoft.com/office/officeart/2005/8/layout/hProcess4"/>
    <dgm:cxn modelId="{927922DD-C814-9B4A-B3D5-0DD26186BBE5}" type="presParOf" srcId="{B4ABB926-BF33-7D4E-B7B7-2068623DF516}" destId="{9790810D-73C5-5B42-B3E1-9DF2A3B4A795}" srcOrd="0" destOrd="0" presId="urn:microsoft.com/office/officeart/2005/8/layout/hProcess4"/>
    <dgm:cxn modelId="{912CE7CF-57D6-C74B-B27B-A6E34F5771F2}" type="presParOf" srcId="{9790810D-73C5-5B42-B3E1-9DF2A3B4A795}" destId="{F0774059-E2F4-EA4D-AF90-F8B3AB5F6B4A}" srcOrd="0" destOrd="0" presId="urn:microsoft.com/office/officeart/2005/8/layout/hProcess4"/>
    <dgm:cxn modelId="{2AAAC86F-A4C3-A642-A1A9-7025B7AF41C8}" type="presParOf" srcId="{9790810D-73C5-5B42-B3E1-9DF2A3B4A795}" destId="{28DEADCD-77CB-0247-B0D0-E28962560B96}" srcOrd="1" destOrd="0" presId="urn:microsoft.com/office/officeart/2005/8/layout/hProcess4"/>
    <dgm:cxn modelId="{5D2F17E2-6CCD-3445-9370-ACEAF013B2B2}" type="presParOf" srcId="{9790810D-73C5-5B42-B3E1-9DF2A3B4A795}" destId="{9FF6089E-CA8D-3A4F-944E-D9A0DDE45842}" srcOrd="2" destOrd="0" presId="urn:microsoft.com/office/officeart/2005/8/layout/hProcess4"/>
    <dgm:cxn modelId="{AB022B79-AE38-A343-8B18-F42B3EB7B541}" type="presParOf" srcId="{9790810D-73C5-5B42-B3E1-9DF2A3B4A795}" destId="{29399DDC-8E87-A84A-A1D4-12E19F7A133A}" srcOrd="3" destOrd="0" presId="urn:microsoft.com/office/officeart/2005/8/layout/hProcess4"/>
    <dgm:cxn modelId="{1C56017D-824C-064A-921C-12166327D783}" type="presParOf" srcId="{9790810D-73C5-5B42-B3E1-9DF2A3B4A795}" destId="{800553AF-EEBA-754C-9796-24B1655BB9AD}" srcOrd="4" destOrd="0" presId="urn:microsoft.com/office/officeart/2005/8/layout/hProcess4"/>
    <dgm:cxn modelId="{A049999F-6E43-C64C-9565-5BA9C2C90A6F}" type="presParOf" srcId="{B4ABB926-BF33-7D4E-B7B7-2068623DF516}" destId="{3AB62E86-72BE-804F-B423-D10B3F6D3EA1}" srcOrd="1" destOrd="0" presId="urn:microsoft.com/office/officeart/2005/8/layout/hProcess4"/>
    <dgm:cxn modelId="{607C3437-A4BA-D04D-9C47-DDCE7A43F24C}" type="presParOf" srcId="{B4ABB926-BF33-7D4E-B7B7-2068623DF516}" destId="{92AA537E-95BD-9141-B7B4-F2224FD5DAA4}" srcOrd="2" destOrd="0" presId="urn:microsoft.com/office/officeart/2005/8/layout/hProcess4"/>
    <dgm:cxn modelId="{940500BC-9E9E-6848-9F47-51CA65CE5C03}" type="presParOf" srcId="{92AA537E-95BD-9141-B7B4-F2224FD5DAA4}" destId="{D6396A5C-B23C-0C42-AA7B-B10B52C14610}" srcOrd="0" destOrd="0" presId="urn:microsoft.com/office/officeart/2005/8/layout/hProcess4"/>
    <dgm:cxn modelId="{C5C9CCF3-13F6-3D4A-98F0-E5802E25BA17}" type="presParOf" srcId="{92AA537E-95BD-9141-B7B4-F2224FD5DAA4}" destId="{B1C5817D-CFC5-294F-A476-4B5034865ECB}" srcOrd="1" destOrd="0" presId="urn:microsoft.com/office/officeart/2005/8/layout/hProcess4"/>
    <dgm:cxn modelId="{14918C46-3D1D-B144-94EA-934AFD7F6662}" type="presParOf" srcId="{92AA537E-95BD-9141-B7B4-F2224FD5DAA4}" destId="{D46997F3-D542-D94C-8478-DE02FCED3BF3}" srcOrd="2" destOrd="0" presId="urn:microsoft.com/office/officeart/2005/8/layout/hProcess4"/>
    <dgm:cxn modelId="{BB3B2C38-1F2D-0A49-ADCC-7478D90F1EBB}" type="presParOf" srcId="{92AA537E-95BD-9141-B7B4-F2224FD5DAA4}" destId="{86339584-CDAD-2545-AD10-E55D549768B6}" srcOrd="3" destOrd="0" presId="urn:microsoft.com/office/officeart/2005/8/layout/hProcess4"/>
    <dgm:cxn modelId="{A3AE4940-ACB8-AE42-84A7-81A86C4143A0}" type="presParOf" srcId="{92AA537E-95BD-9141-B7B4-F2224FD5DAA4}" destId="{CFA52DE1-BB8A-E04C-A519-44C9E3231359}" srcOrd="4" destOrd="0" presId="urn:microsoft.com/office/officeart/2005/8/layout/hProcess4"/>
    <dgm:cxn modelId="{6735126C-1CAE-F94C-B898-C2AD89CCCE68}" type="presParOf" srcId="{B4ABB926-BF33-7D4E-B7B7-2068623DF516}" destId="{6113598A-93D1-5241-9D04-F3AFDFE110F8}" srcOrd="3" destOrd="0" presId="urn:microsoft.com/office/officeart/2005/8/layout/hProcess4"/>
    <dgm:cxn modelId="{A2BBDD62-CEDD-824F-85C0-4722EA32D4BB}" type="presParOf" srcId="{B4ABB926-BF33-7D4E-B7B7-2068623DF516}" destId="{E12D9AFF-1DF2-564A-B1E3-D67ECAB89E02}" srcOrd="4" destOrd="0" presId="urn:microsoft.com/office/officeart/2005/8/layout/hProcess4"/>
    <dgm:cxn modelId="{6348A516-F6CC-0842-8B83-A747A9ADC49D}" type="presParOf" srcId="{E12D9AFF-1DF2-564A-B1E3-D67ECAB89E02}" destId="{480E7DE0-EE71-7A44-B766-DAFFBD2BC564}" srcOrd="0" destOrd="0" presId="urn:microsoft.com/office/officeart/2005/8/layout/hProcess4"/>
    <dgm:cxn modelId="{18FE0A64-B6EE-A641-BDCB-1CC4E2239F9C}" type="presParOf" srcId="{E12D9AFF-1DF2-564A-B1E3-D67ECAB89E02}" destId="{261C35D7-B798-044A-8DA7-33BB0B9B7292}" srcOrd="1" destOrd="0" presId="urn:microsoft.com/office/officeart/2005/8/layout/hProcess4"/>
    <dgm:cxn modelId="{106584D7-1C7B-7A43-AD64-59D511991A38}" type="presParOf" srcId="{E12D9AFF-1DF2-564A-B1E3-D67ECAB89E02}" destId="{1F6968F0-D84D-0F4C-A1A1-AB016AF79389}" srcOrd="2" destOrd="0" presId="urn:microsoft.com/office/officeart/2005/8/layout/hProcess4"/>
    <dgm:cxn modelId="{AA7001D3-F0D5-5D42-BC0E-F9CFBA5B96CB}" type="presParOf" srcId="{E12D9AFF-1DF2-564A-B1E3-D67ECAB89E02}" destId="{0E115A9D-D4EC-3244-ACF2-287323CC800D}" srcOrd="3" destOrd="0" presId="urn:microsoft.com/office/officeart/2005/8/layout/hProcess4"/>
    <dgm:cxn modelId="{A982E70A-97E9-CB41-B1E2-DF2C158ABF70}" type="presParOf" srcId="{E12D9AFF-1DF2-564A-B1E3-D67ECAB89E02}" destId="{0918DA87-C745-6E4A-95E7-0110E634DA69}" srcOrd="4" destOrd="0" presId="urn:microsoft.com/office/officeart/2005/8/layout/hProcess4"/>
    <dgm:cxn modelId="{413E6314-B53C-9147-A922-6319ADA8B97A}" type="presParOf" srcId="{B4ABB926-BF33-7D4E-B7B7-2068623DF516}" destId="{E968BA48-84FC-7A48-A3E7-3438D4DCA5BB}" srcOrd="5" destOrd="0" presId="urn:microsoft.com/office/officeart/2005/8/layout/hProcess4"/>
    <dgm:cxn modelId="{5F7D1B65-4FB0-B845-8A5A-050FDD0D08C1}" type="presParOf" srcId="{B4ABB926-BF33-7D4E-B7B7-2068623DF516}" destId="{A4F5964B-48B0-CF4B-ACA2-47EA7C31BCDB}" srcOrd="6" destOrd="0" presId="urn:microsoft.com/office/officeart/2005/8/layout/hProcess4"/>
    <dgm:cxn modelId="{776978F0-EDA7-7D4B-AEBF-4A44CA37CB7C}" type="presParOf" srcId="{A4F5964B-48B0-CF4B-ACA2-47EA7C31BCDB}" destId="{5E4A92FD-C263-B845-A3A9-998DF2A384C0}" srcOrd="0" destOrd="0" presId="urn:microsoft.com/office/officeart/2005/8/layout/hProcess4"/>
    <dgm:cxn modelId="{A958D425-CF79-3E4E-9AA3-B354FBFFEE29}" type="presParOf" srcId="{A4F5964B-48B0-CF4B-ACA2-47EA7C31BCDB}" destId="{5C04EA05-CA37-1D4F-889F-8A6D2632026E}" srcOrd="1" destOrd="0" presId="urn:microsoft.com/office/officeart/2005/8/layout/hProcess4"/>
    <dgm:cxn modelId="{DA738AE8-00C9-6640-BFF0-360DA85FC586}" type="presParOf" srcId="{A4F5964B-48B0-CF4B-ACA2-47EA7C31BCDB}" destId="{54162762-3C3C-AE4E-BF49-8A214A7A64C4}" srcOrd="2" destOrd="0" presId="urn:microsoft.com/office/officeart/2005/8/layout/hProcess4"/>
    <dgm:cxn modelId="{002524C2-80D5-3042-B8EE-9F8FDF166878}" type="presParOf" srcId="{A4F5964B-48B0-CF4B-ACA2-47EA7C31BCDB}" destId="{BE54856D-6073-D64D-A707-D0537194B9A5}" srcOrd="3" destOrd="0" presId="urn:microsoft.com/office/officeart/2005/8/layout/hProcess4"/>
    <dgm:cxn modelId="{CE78A9DA-43E0-6944-8570-1D63513EEFC4}" type="presParOf" srcId="{A4F5964B-48B0-CF4B-ACA2-47EA7C31BCDB}" destId="{18146080-AEB0-0E47-BE4E-C181E545A7CC}" srcOrd="4" destOrd="0" presId="urn:microsoft.com/office/officeart/2005/8/layout/hProcess4"/>
    <dgm:cxn modelId="{C2ED8F6E-EB21-B24E-A5BC-40CDB8BA3E37}" type="presParOf" srcId="{B4ABB926-BF33-7D4E-B7B7-2068623DF516}" destId="{8DD17C4E-7196-C24B-93A8-6B579DB16B55}" srcOrd="7" destOrd="0" presId="urn:microsoft.com/office/officeart/2005/8/layout/hProcess4"/>
    <dgm:cxn modelId="{0A6AADA4-791E-D545-90B1-E93D6A6DBB42}" type="presParOf" srcId="{B4ABB926-BF33-7D4E-B7B7-2068623DF516}" destId="{5E9431E5-581D-2B42-8569-972969BDA6CC}" srcOrd="8" destOrd="0" presId="urn:microsoft.com/office/officeart/2005/8/layout/hProcess4"/>
    <dgm:cxn modelId="{F1F28A0B-0477-A24A-AA3E-9AC380105D67}" type="presParOf" srcId="{5E9431E5-581D-2B42-8569-972969BDA6CC}" destId="{A8E9AD75-E13F-054E-BA2E-476F99AF46CB}" srcOrd="0" destOrd="0" presId="urn:microsoft.com/office/officeart/2005/8/layout/hProcess4"/>
    <dgm:cxn modelId="{7D7BB2D4-07DD-2349-BFE5-6F46874E4E55}" type="presParOf" srcId="{5E9431E5-581D-2B42-8569-972969BDA6CC}" destId="{D399F7AC-6D3B-724E-BC8C-A3A47BE4BD45}" srcOrd="1" destOrd="0" presId="urn:microsoft.com/office/officeart/2005/8/layout/hProcess4"/>
    <dgm:cxn modelId="{5F8E2B0B-1D62-284E-AD06-85D58CAFFB6F}" type="presParOf" srcId="{5E9431E5-581D-2B42-8569-972969BDA6CC}" destId="{0159AD12-8F40-5645-AC96-F9711DFC6F89}" srcOrd="2" destOrd="0" presId="urn:microsoft.com/office/officeart/2005/8/layout/hProcess4"/>
    <dgm:cxn modelId="{DFDB5221-AF8D-C543-8D45-12B5597DCD94}" type="presParOf" srcId="{5E9431E5-581D-2B42-8569-972969BDA6CC}" destId="{F738A19E-7D21-704D-B39E-50D5AE06FD79}" srcOrd="3" destOrd="0" presId="urn:microsoft.com/office/officeart/2005/8/layout/hProcess4"/>
    <dgm:cxn modelId="{0CC893BA-8AA8-D54B-A5F7-DC273AB6179A}" type="presParOf" srcId="{5E9431E5-581D-2B42-8569-972969BDA6CC}" destId="{5960930B-AD1E-BC4F-A9AD-0142D560E16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E9E305-0852-F44C-AB79-98CA4652A724}"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87426982-4C62-FA47-9D4F-F04163602985}">
      <dgm:prSet phldrT="[Text]" custT="1"/>
      <dgm:spPr>
        <a:solidFill>
          <a:schemeClr val="accent4">
            <a:lumMod val="75000"/>
          </a:schemeClr>
        </a:solidFill>
      </dgm:spPr>
      <dgm:t>
        <a:bodyPr/>
        <a:lstStyle/>
        <a:p>
          <a:r>
            <a:rPr lang="en-US" sz="1600" b="1" i="0" dirty="0"/>
            <a:t>Total break</a:t>
          </a:r>
        </a:p>
      </dgm:t>
    </dgm:pt>
    <dgm:pt modelId="{12C300FB-4CC3-D245-85FB-89013BB52532}" type="parTrans" cxnId="{EBC388BB-F442-264F-A213-34DE77452B26}">
      <dgm:prSet/>
      <dgm:spPr/>
      <dgm:t>
        <a:bodyPr/>
        <a:lstStyle/>
        <a:p>
          <a:endParaRPr lang="en-US"/>
        </a:p>
      </dgm:t>
    </dgm:pt>
    <dgm:pt modelId="{F4107901-7FB5-214B-A240-60CF0754073E}" type="sibTrans" cxnId="{EBC388BB-F442-264F-A213-34DE77452B26}">
      <dgm:prSet/>
      <dgm:spPr>
        <a:ln>
          <a:solidFill>
            <a:schemeClr val="accent1">
              <a:lumMod val="75000"/>
            </a:schemeClr>
          </a:solidFill>
        </a:ln>
      </dgm:spPr>
      <dgm:t>
        <a:bodyPr/>
        <a:lstStyle/>
        <a:p>
          <a:endParaRPr lang="en-US" dirty="0"/>
        </a:p>
      </dgm:t>
    </dgm:pt>
    <dgm:pt modelId="{4B40B00E-9E57-B548-A6BF-9D701444F990}">
      <dgm:prSet custT="1"/>
      <dgm:spPr/>
      <dgm:t>
        <a:bodyPr/>
        <a:lstStyle/>
        <a:p>
          <a:r>
            <a:rPr lang="en-US" sz="1600" b="0" i="0" dirty="0"/>
            <a:t>C determines A’s private key</a:t>
          </a:r>
        </a:p>
      </dgm:t>
    </dgm:pt>
    <dgm:pt modelId="{2D939306-DFEC-C44A-A5E5-EDC10A375910}" type="parTrans" cxnId="{576046B5-C546-5843-AC8F-94D26CC0A2A0}">
      <dgm:prSet/>
      <dgm:spPr/>
      <dgm:t>
        <a:bodyPr/>
        <a:lstStyle/>
        <a:p>
          <a:endParaRPr lang="en-US"/>
        </a:p>
      </dgm:t>
    </dgm:pt>
    <dgm:pt modelId="{FB171677-E161-6E4E-8A05-30015C198AC9}" type="sibTrans" cxnId="{576046B5-C546-5843-AC8F-94D26CC0A2A0}">
      <dgm:prSet/>
      <dgm:spPr/>
      <dgm:t>
        <a:bodyPr/>
        <a:lstStyle/>
        <a:p>
          <a:endParaRPr lang="en-US"/>
        </a:p>
      </dgm:t>
    </dgm:pt>
    <dgm:pt modelId="{89C47497-F63A-6D48-80B2-28172461E396}">
      <dgm:prSet custT="1"/>
      <dgm:spPr>
        <a:solidFill>
          <a:schemeClr val="accent4">
            <a:lumMod val="75000"/>
          </a:schemeClr>
        </a:solidFill>
        <a:ln>
          <a:noFill/>
        </a:ln>
      </dgm:spPr>
      <dgm:t>
        <a:bodyPr/>
        <a:lstStyle/>
        <a:p>
          <a:r>
            <a:rPr lang="en-US" sz="1600" b="1" i="0" dirty="0"/>
            <a:t>Universal forgery</a:t>
          </a:r>
        </a:p>
      </dgm:t>
    </dgm:pt>
    <dgm:pt modelId="{292280B2-B516-A848-B3E4-116EF1902A8B}" type="parTrans" cxnId="{FD662654-A894-5845-A86A-DBD2AC40D127}">
      <dgm:prSet/>
      <dgm:spPr/>
      <dgm:t>
        <a:bodyPr/>
        <a:lstStyle/>
        <a:p>
          <a:endParaRPr lang="en-US"/>
        </a:p>
      </dgm:t>
    </dgm:pt>
    <dgm:pt modelId="{7122FC5A-28A3-7748-B273-A3699B1915E1}" type="sibTrans" cxnId="{FD662654-A894-5845-A86A-DBD2AC40D127}">
      <dgm:prSet/>
      <dgm:spPr>
        <a:ln>
          <a:solidFill>
            <a:schemeClr val="tx2">
              <a:lumMod val="75000"/>
            </a:schemeClr>
          </a:solidFill>
        </a:ln>
      </dgm:spPr>
      <dgm:t>
        <a:bodyPr/>
        <a:lstStyle/>
        <a:p>
          <a:endParaRPr lang="en-US" dirty="0"/>
        </a:p>
      </dgm:t>
    </dgm:pt>
    <dgm:pt modelId="{0415C92A-EA42-FF4C-B062-93CC10D41834}">
      <dgm:prSet custT="1"/>
      <dgm:spPr/>
      <dgm:t>
        <a:bodyPr/>
        <a:lstStyle/>
        <a:p>
          <a:r>
            <a:rPr lang="en-US" sz="1600" b="0" i="0" dirty="0"/>
            <a:t>C finds an efficient signing algorithm that provides an equivalent way of constructing signatures on arbitrary messages</a:t>
          </a:r>
        </a:p>
      </dgm:t>
    </dgm:pt>
    <dgm:pt modelId="{BFD929B9-88F0-1E40-ABCA-20D5A327D626}" type="parTrans" cxnId="{3655DE3C-F43E-E74A-8D1E-CE297AFDEE7E}">
      <dgm:prSet/>
      <dgm:spPr/>
      <dgm:t>
        <a:bodyPr/>
        <a:lstStyle/>
        <a:p>
          <a:endParaRPr lang="en-US"/>
        </a:p>
      </dgm:t>
    </dgm:pt>
    <dgm:pt modelId="{FEFC453E-59AC-F642-A930-776991F598CD}" type="sibTrans" cxnId="{3655DE3C-F43E-E74A-8D1E-CE297AFDEE7E}">
      <dgm:prSet/>
      <dgm:spPr/>
      <dgm:t>
        <a:bodyPr/>
        <a:lstStyle/>
        <a:p>
          <a:endParaRPr lang="en-US"/>
        </a:p>
      </dgm:t>
    </dgm:pt>
    <dgm:pt modelId="{C71394A2-4A4B-F542-8B1D-C349B3D43456}">
      <dgm:prSet custT="1"/>
      <dgm:spPr>
        <a:solidFill>
          <a:schemeClr val="accent4">
            <a:lumMod val="75000"/>
          </a:schemeClr>
        </a:solidFill>
      </dgm:spPr>
      <dgm:t>
        <a:bodyPr/>
        <a:lstStyle/>
        <a:p>
          <a:r>
            <a:rPr lang="en-US" sz="1600" b="1" i="0" dirty="0"/>
            <a:t>Selective forgery</a:t>
          </a:r>
        </a:p>
      </dgm:t>
    </dgm:pt>
    <dgm:pt modelId="{DC811E5E-6F19-5C4D-92D5-BFEBAD7C09A8}" type="parTrans" cxnId="{2C9A356E-DBC9-DF4A-8F1A-5A8E1F220662}">
      <dgm:prSet/>
      <dgm:spPr/>
      <dgm:t>
        <a:bodyPr/>
        <a:lstStyle/>
        <a:p>
          <a:endParaRPr lang="en-US"/>
        </a:p>
      </dgm:t>
    </dgm:pt>
    <dgm:pt modelId="{C31DCADE-BF65-C342-8D5B-05475E493536}" type="sibTrans" cxnId="{2C9A356E-DBC9-DF4A-8F1A-5A8E1F220662}">
      <dgm:prSet/>
      <dgm:spPr>
        <a:ln>
          <a:solidFill>
            <a:schemeClr val="tx2">
              <a:lumMod val="75000"/>
            </a:schemeClr>
          </a:solidFill>
        </a:ln>
      </dgm:spPr>
      <dgm:t>
        <a:bodyPr/>
        <a:lstStyle/>
        <a:p>
          <a:endParaRPr lang="en-US" dirty="0"/>
        </a:p>
      </dgm:t>
    </dgm:pt>
    <dgm:pt modelId="{F377A6DC-C4A0-C243-BE38-ABA973FDD5DE}">
      <dgm:prSet custT="1"/>
      <dgm:spPr/>
      <dgm:t>
        <a:bodyPr/>
        <a:lstStyle/>
        <a:p>
          <a:r>
            <a:rPr lang="en-US" sz="1600" b="0" i="0" dirty="0"/>
            <a:t>C forges a signature for a particular message chosen by C</a:t>
          </a:r>
        </a:p>
      </dgm:t>
    </dgm:pt>
    <dgm:pt modelId="{24FDCF89-9684-4348-A674-CE10DAE09AC5}" type="parTrans" cxnId="{4A46A2CD-27C6-8B43-A2DC-08A7545FA416}">
      <dgm:prSet/>
      <dgm:spPr/>
      <dgm:t>
        <a:bodyPr/>
        <a:lstStyle/>
        <a:p>
          <a:endParaRPr lang="en-US"/>
        </a:p>
      </dgm:t>
    </dgm:pt>
    <dgm:pt modelId="{4A08968B-BB9A-DC40-8769-50D6036D6916}" type="sibTrans" cxnId="{4A46A2CD-27C6-8B43-A2DC-08A7545FA416}">
      <dgm:prSet/>
      <dgm:spPr/>
      <dgm:t>
        <a:bodyPr/>
        <a:lstStyle/>
        <a:p>
          <a:endParaRPr lang="en-US"/>
        </a:p>
      </dgm:t>
    </dgm:pt>
    <dgm:pt modelId="{7244B7EC-048F-3F43-BADB-E4BF5DEFEB95}">
      <dgm:prSet custT="1"/>
      <dgm:spPr>
        <a:solidFill>
          <a:schemeClr val="accent4">
            <a:lumMod val="75000"/>
          </a:schemeClr>
        </a:solidFill>
      </dgm:spPr>
      <dgm:t>
        <a:bodyPr/>
        <a:lstStyle/>
        <a:p>
          <a:r>
            <a:rPr lang="en-US" sz="1600" b="1" i="0" dirty="0"/>
            <a:t>Existential forgery</a:t>
          </a:r>
        </a:p>
      </dgm:t>
    </dgm:pt>
    <dgm:pt modelId="{6C957609-A7CF-154F-81FB-25743515F4B5}" type="parTrans" cxnId="{54DB10C6-D12D-654B-81A2-8ED45350DE66}">
      <dgm:prSet/>
      <dgm:spPr/>
      <dgm:t>
        <a:bodyPr/>
        <a:lstStyle/>
        <a:p>
          <a:endParaRPr lang="en-US"/>
        </a:p>
      </dgm:t>
    </dgm:pt>
    <dgm:pt modelId="{B67BC9AF-DF89-414C-8C1F-F8907F325910}" type="sibTrans" cxnId="{54DB10C6-D12D-654B-81A2-8ED45350DE66}">
      <dgm:prSet/>
      <dgm:spPr/>
      <dgm:t>
        <a:bodyPr/>
        <a:lstStyle/>
        <a:p>
          <a:endParaRPr lang="en-US"/>
        </a:p>
      </dgm:t>
    </dgm:pt>
    <dgm:pt modelId="{564C0619-6F0E-9147-A52B-2B62F3ADA0AC}">
      <dgm:prSet custT="1"/>
      <dgm:spPr/>
      <dgm:t>
        <a:bodyPr/>
        <a:lstStyle/>
        <a:p>
          <a:r>
            <a:rPr lang="en-US" sz="1600" b="0" i="0" dirty="0"/>
            <a:t>C forges a signature for at least one message; C has no control over the message</a:t>
          </a:r>
        </a:p>
      </dgm:t>
    </dgm:pt>
    <dgm:pt modelId="{ED2D9B7C-CB2F-7A47-9B9C-12E2672F1C5E}" type="parTrans" cxnId="{D570EBBB-4F1E-CA43-A223-115B080C95AF}">
      <dgm:prSet/>
      <dgm:spPr/>
      <dgm:t>
        <a:bodyPr/>
        <a:lstStyle/>
        <a:p>
          <a:endParaRPr lang="en-US"/>
        </a:p>
      </dgm:t>
    </dgm:pt>
    <dgm:pt modelId="{BA08021C-2BA5-F843-A96D-EB72A2EBB253}" type="sibTrans" cxnId="{D570EBBB-4F1E-CA43-A223-115B080C95AF}">
      <dgm:prSet/>
      <dgm:spPr/>
      <dgm:t>
        <a:bodyPr/>
        <a:lstStyle/>
        <a:p>
          <a:endParaRPr lang="en-US"/>
        </a:p>
      </dgm:t>
    </dgm:pt>
    <dgm:pt modelId="{E384768B-DD21-624A-BE2C-5294E54DAFBB}" type="pres">
      <dgm:prSet presAssocID="{57E9E305-0852-F44C-AB79-98CA4652A724}" presName="linearFlow" presStyleCnt="0">
        <dgm:presLayoutVars>
          <dgm:dir/>
          <dgm:animLvl val="lvl"/>
          <dgm:resizeHandles val="exact"/>
        </dgm:presLayoutVars>
      </dgm:prSet>
      <dgm:spPr/>
    </dgm:pt>
    <dgm:pt modelId="{99C471F4-7460-684C-B214-D5DC51C53E31}" type="pres">
      <dgm:prSet presAssocID="{87426982-4C62-FA47-9D4F-F04163602985}" presName="composite" presStyleCnt="0"/>
      <dgm:spPr/>
    </dgm:pt>
    <dgm:pt modelId="{BFFCAE52-0663-8F4A-A36F-AB2F9F363B9C}" type="pres">
      <dgm:prSet presAssocID="{87426982-4C62-FA47-9D4F-F04163602985}" presName="parTx" presStyleLbl="node1" presStyleIdx="0" presStyleCnt="4">
        <dgm:presLayoutVars>
          <dgm:chMax val="0"/>
          <dgm:chPref val="0"/>
          <dgm:bulletEnabled val="1"/>
        </dgm:presLayoutVars>
      </dgm:prSet>
      <dgm:spPr/>
    </dgm:pt>
    <dgm:pt modelId="{101A44DF-AD77-1541-8A87-0836BFDEF031}" type="pres">
      <dgm:prSet presAssocID="{87426982-4C62-FA47-9D4F-F04163602985}" presName="parSh" presStyleLbl="node1" presStyleIdx="0" presStyleCnt="4"/>
      <dgm:spPr/>
    </dgm:pt>
    <dgm:pt modelId="{0E4CDE2A-69D9-2845-92AE-4B2CCE826D72}" type="pres">
      <dgm:prSet presAssocID="{87426982-4C62-FA47-9D4F-F04163602985}" presName="desTx" presStyleLbl="fgAcc1" presStyleIdx="0" presStyleCnt="4" custScaleX="118735">
        <dgm:presLayoutVars>
          <dgm:bulletEnabled val="1"/>
        </dgm:presLayoutVars>
      </dgm:prSet>
      <dgm:spPr/>
    </dgm:pt>
    <dgm:pt modelId="{2B4133B3-65E5-CD47-9FFB-4744807E0169}" type="pres">
      <dgm:prSet presAssocID="{F4107901-7FB5-214B-A240-60CF0754073E}" presName="sibTrans" presStyleLbl="sibTrans2D1" presStyleIdx="0" presStyleCnt="3" custLinFactY="200000" custLinFactNeighborX="40391" custLinFactNeighborY="248919"/>
      <dgm:spPr/>
    </dgm:pt>
    <dgm:pt modelId="{739EB429-1EFC-F646-9F3F-96D5AE61821C}" type="pres">
      <dgm:prSet presAssocID="{F4107901-7FB5-214B-A240-60CF0754073E}" presName="connTx" presStyleLbl="sibTrans2D1" presStyleIdx="0" presStyleCnt="3"/>
      <dgm:spPr/>
    </dgm:pt>
    <dgm:pt modelId="{5E6455DF-785D-D546-A8DE-0E52EBFF0246}" type="pres">
      <dgm:prSet presAssocID="{89C47497-F63A-6D48-80B2-28172461E396}" presName="composite" presStyleCnt="0"/>
      <dgm:spPr/>
    </dgm:pt>
    <dgm:pt modelId="{8F13E31C-38DC-C14F-9BC4-B5B6D13DDCDE}" type="pres">
      <dgm:prSet presAssocID="{89C47497-F63A-6D48-80B2-28172461E396}" presName="parTx" presStyleLbl="node1" presStyleIdx="0" presStyleCnt="4">
        <dgm:presLayoutVars>
          <dgm:chMax val="0"/>
          <dgm:chPref val="0"/>
          <dgm:bulletEnabled val="1"/>
        </dgm:presLayoutVars>
      </dgm:prSet>
      <dgm:spPr/>
    </dgm:pt>
    <dgm:pt modelId="{6BCE3938-8922-C143-8CE8-22BDF36BD300}" type="pres">
      <dgm:prSet presAssocID="{89C47497-F63A-6D48-80B2-28172461E396}" presName="parSh" presStyleLbl="node1" presStyleIdx="1" presStyleCnt="4" custLinFactNeighborX="2926" custLinFactNeighborY="-26137"/>
      <dgm:spPr/>
    </dgm:pt>
    <dgm:pt modelId="{A9604252-7623-6E45-B121-4F7EA3924F41}" type="pres">
      <dgm:prSet presAssocID="{89C47497-F63A-6D48-80B2-28172461E396}" presName="desTx" presStyleLbl="fgAcc1" presStyleIdx="1" presStyleCnt="4" custScaleX="130845" custScaleY="108697">
        <dgm:presLayoutVars>
          <dgm:bulletEnabled val="1"/>
        </dgm:presLayoutVars>
      </dgm:prSet>
      <dgm:spPr/>
    </dgm:pt>
    <dgm:pt modelId="{19EE82D6-0B7D-6D4B-BA04-DCDF8FC17126}" type="pres">
      <dgm:prSet presAssocID="{7122FC5A-28A3-7748-B273-A3699B1915E1}" presName="sibTrans" presStyleLbl="sibTrans2D1" presStyleIdx="1" presStyleCnt="3" custScaleX="99640" custScaleY="120667" custLinFactY="200000" custLinFactNeighborX="40835" custLinFactNeighborY="240929"/>
      <dgm:spPr/>
    </dgm:pt>
    <dgm:pt modelId="{7B7F93CB-61CA-FC42-9BAB-FC8512DB2264}" type="pres">
      <dgm:prSet presAssocID="{7122FC5A-28A3-7748-B273-A3699B1915E1}" presName="connTx" presStyleLbl="sibTrans2D1" presStyleIdx="1" presStyleCnt="3"/>
      <dgm:spPr/>
    </dgm:pt>
    <dgm:pt modelId="{47A78F8C-6C1C-4646-82FA-C5C91CF0335E}" type="pres">
      <dgm:prSet presAssocID="{C71394A2-4A4B-F542-8B1D-C349B3D43456}" presName="composite" presStyleCnt="0"/>
      <dgm:spPr/>
    </dgm:pt>
    <dgm:pt modelId="{365AE527-F96E-CD43-A989-4D7507C5A0E7}" type="pres">
      <dgm:prSet presAssocID="{C71394A2-4A4B-F542-8B1D-C349B3D43456}" presName="parTx" presStyleLbl="node1" presStyleIdx="1" presStyleCnt="4">
        <dgm:presLayoutVars>
          <dgm:chMax val="0"/>
          <dgm:chPref val="0"/>
          <dgm:bulletEnabled val="1"/>
        </dgm:presLayoutVars>
      </dgm:prSet>
      <dgm:spPr/>
    </dgm:pt>
    <dgm:pt modelId="{56717EE1-4E03-A042-8D89-87EB14766B38}" type="pres">
      <dgm:prSet presAssocID="{C71394A2-4A4B-F542-8B1D-C349B3D43456}" presName="parSh" presStyleLbl="node1" presStyleIdx="2" presStyleCnt="4" custLinFactNeighborX="-213" custLinFactNeighborY="-13903"/>
      <dgm:spPr/>
    </dgm:pt>
    <dgm:pt modelId="{F514192E-16F6-9549-971E-F56A18C8964B}" type="pres">
      <dgm:prSet presAssocID="{C71394A2-4A4B-F542-8B1D-C349B3D43456}" presName="desTx" presStyleLbl="fgAcc1" presStyleIdx="2" presStyleCnt="4" custScaleX="128689">
        <dgm:presLayoutVars>
          <dgm:bulletEnabled val="1"/>
        </dgm:presLayoutVars>
      </dgm:prSet>
      <dgm:spPr/>
    </dgm:pt>
    <dgm:pt modelId="{610019C1-FC9D-6E4D-9F21-C45689A05A64}" type="pres">
      <dgm:prSet presAssocID="{C31DCADE-BF65-C342-8D5B-05475E493536}" presName="sibTrans" presStyleLbl="sibTrans2D1" presStyleIdx="2" presStyleCnt="3" custLinFactY="200000" custLinFactNeighborX="52478" custLinFactNeighborY="233478"/>
      <dgm:spPr/>
    </dgm:pt>
    <dgm:pt modelId="{09005388-F3D5-E943-BDAF-7F9DA16B8176}" type="pres">
      <dgm:prSet presAssocID="{C31DCADE-BF65-C342-8D5B-05475E493536}" presName="connTx" presStyleLbl="sibTrans2D1" presStyleIdx="2" presStyleCnt="3"/>
      <dgm:spPr/>
    </dgm:pt>
    <dgm:pt modelId="{0B0EE660-44D8-9A4D-B958-79ACC929D337}" type="pres">
      <dgm:prSet presAssocID="{7244B7EC-048F-3F43-BADB-E4BF5DEFEB95}" presName="composite" presStyleCnt="0"/>
      <dgm:spPr/>
    </dgm:pt>
    <dgm:pt modelId="{57F06FFC-026E-B140-80B7-A539397B9ACA}" type="pres">
      <dgm:prSet presAssocID="{7244B7EC-048F-3F43-BADB-E4BF5DEFEB95}" presName="parTx" presStyleLbl="node1" presStyleIdx="2" presStyleCnt="4">
        <dgm:presLayoutVars>
          <dgm:chMax val="0"/>
          <dgm:chPref val="0"/>
          <dgm:bulletEnabled val="1"/>
        </dgm:presLayoutVars>
      </dgm:prSet>
      <dgm:spPr/>
    </dgm:pt>
    <dgm:pt modelId="{5AD2B861-3BAE-3042-934B-501D64CAC41A}" type="pres">
      <dgm:prSet presAssocID="{7244B7EC-048F-3F43-BADB-E4BF5DEFEB95}" presName="parSh" presStyleLbl="node1" presStyleIdx="3" presStyleCnt="4" custLinFactNeighborX="-1809" custLinFactNeighborY="-13903"/>
      <dgm:spPr/>
    </dgm:pt>
    <dgm:pt modelId="{40FE2F61-339C-1F4C-9E02-6D4B443A20E5}" type="pres">
      <dgm:prSet presAssocID="{7244B7EC-048F-3F43-BADB-E4BF5DEFEB95}" presName="desTx" presStyleLbl="fgAcc1" presStyleIdx="3" presStyleCnt="4" custScaleX="132024">
        <dgm:presLayoutVars>
          <dgm:bulletEnabled val="1"/>
        </dgm:presLayoutVars>
      </dgm:prSet>
      <dgm:spPr/>
    </dgm:pt>
  </dgm:ptLst>
  <dgm:cxnLst>
    <dgm:cxn modelId="{A981CF05-4BA8-A54C-8566-4E95EAB8ABFE}" type="presOf" srcId="{7122FC5A-28A3-7748-B273-A3699B1915E1}" destId="{7B7F93CB-61CA-FC42-9BAB-FC8512DB2264}" srcOrd="1" destOrd="0" presId="urn:microsoft.com/office/officeart/2005/8/layout/process3"/>
    <dgm:cxn modelId="{C6484007-E7AD-F54B-96E3-8D72082C2F91}" type="presOf" srcId="{4B40B00E-9E57-B548-A6BF-9D701444F990}" destId="{0E4CDE2A-69D9-2845-92AE-4B2CCE826D72}" srcOrd="0" destOrd="0" presId="urn:microsoft.com/office/officeart/2005/8/layout/process3"/>
    <dgm:cxn modelId="{C858020D-967C-1647-9C11-8FD7810E46FE}" type="presOf" srcId="{87426982-4C62-FA47-9D4F-F04163602985}" destId="{101A44DF-AD77-1541-8A87-0836BFDEF031}" srcOrd="1" destOrd="0" presId="urn:microsoft.com/office/officeart/2005/8/layout/process3"/>
    <dgm:cxn modelId="{2E4D8918-4D21-FA45-9872-816190575054}" type="presOf" srcId="{C71394A2-4A4B-F542-8B1D-C349B3D43456}" destId="{365AE527-F96E-CD43-A989-4D7507C5A0E7}" srcOrd="0" destOrd="0" presId="urn:microsoft.com/office/officeart/2005/8/layout/process3"/>
    <dgm:cxn modelId="{70F7A820-9774-BD46-A202-AAB22654A056}" type="presOf" srcId="{F4107901-7FB5-214B-A240-60CF0754073E}" destId="{2B4133B3-65E5-CD47-9FFB-4744807E0169}" srcOrd="0" destOrd="0" presId="urn:microsoft.com/office/officeart/2005/8/layout/process3"/>
    <dgm:cxn modelId="{2038CF20-3014-8848-8F03-A3BE7A5B0AAA}" type="presOf" srcId="{F4107901-7FB5-214B-A240-60CF0754073E}" destId="{739EB429-1EFC-F646-9F3F-96D5AE61821C}" srcOrd="1" destOrd="0" presId="urn:microsoft.com/office/officeart/2005/8/layout/process3"/>
    <dgm:cxn modelId="{3655DE3C-F43E-E74A-8D1E-CE297AFDEE7E}" srcId="{89C47497-F63A-6D48-80B2-28172461E396}" destId="{0415C92A-EA42-FF4C-B062-93CC10D41834}" srcOrd="0" destOrd="0" parTransId="{BFD929B9-88F0-1E40-ABCA-20D5A327D626}" sibTransId="{FEFC453E-59AC-F642-A930-776991F598CD}"/>
    <dgm:cxn modelId="{347A3B44-B1EE-574A-9BB5-0C3F3C4143E7}" type="presOf" srcId="{89C47497-F63A-6D48-80B2-28172461E396}" destId="{8F13E31C-38DC-C14F-9BC4-B5B6D13DDCDE}" srcOrd="0" destOrd="0" presId="urn:microsoft.com/office/officeart/2005/8/layout/process3"/>
    <dgm:cxn modelId="{1A947A66-8B75-CA44-B8FB-BB48A62BE3E0}" type="presOf" srcId="{7244B7EC-048F-3F43-BADB-E4BF5DEFEB95}" destId="{5AD2B861-3BAE-3042-934B-501D64CAC41A}" srcOrd="1" destOrd="0" presId="urn:microsoft.com/office/officeart/2005/8/layout/process3"/>
    <dgm:cxn modelId="{A1124048-C270-DC46-94E5-F14520DC31E7}" type="presOf" srcId="{0415C92A-EA42-FF4C-B062-93CC10D41834}" destId="{A9604252-7623-6E45-B121-4F7EA3924F41}" srcOrd="0" destOrd="0" presId="urn:microsoft.com/office/officeart/2005/8/layout/process3"/>
    <dgm:cxn modelId="{41FA5E6D-E9C1-D44D-9732-D7A601D6B8BB}" type="presOf" srcId="{87426982-4C62-FA47-9D4F-F04163602985}" destId="{BFFCAE52-0663-8F4A-A36F-AB2F9F363B9C}" srcOrd="0" destOrd="0" presId="urn:microsoft.com/office/officeart/2005/8/layout/process3"/>
    <dgm:cxn modelId="{2C9A356E-DBC9-DF4A-8F1A-5A8E1F220662}" srcId="{57E9E305-0852-F44C-AB79-98CA4652A724}" destId="{C71394A2-4A4B-F542-8B1D-C349B3D43456}" srcOrd="2" destOrd="0" parTransId="{DC811E5E-6F19-5C4D-92D5-BFEBAD7C09A8}" sibTransId="{C31DCADE-BF65-C342-8D5B-05475E493536}"/>
    <dgm:cxn modelId="{DACB1451-105C-AF41-AF5F-D320CBC4A758}" type="presOf" srcId="{C71394A2-4A4B-F542-8B1D-C349B3D43456}" destId="{56717EE1-4E03-A042-8D89-87EB14766B38}" srcOrd="1" destOrd="0" presId="urn:microsoft.com/office/officeart/2005/8/layout/process3"/>
    <dgm:cxn modelId="{01F73252-03FE-6A41-ACAA-3473EAB7E6BD}" type="presOf" srcId="{564C0619-6F0E-9147-A52B-2B62F3ADA0AC}" destId="{40FE2F61-339C-1F4C-9E02-6D4B443A20E5}" srcOrd="0" destOrd="0" presId="urn:microsoft.com/office/officeart/2005/8/layout/process3"/>
    <dgm:cxn modelId="{FD662654-A894-5845-A86A-DBD2AC40D127}" srcId="{57E9E305-0852-F44C-AB79-98CA4652A724}" destId="{89C47497-F63A-6D48-80B2-28172461E396}" srcOrd="1" destOrd="0" parTransId="{292280B2-B516-A848-B3E4-116EF1902A8B}" sibTransId="{7122FC5A-28A3-7748-B273-A3699B1915E1}"/>
    <dgm:cxn modelId="{98583A7B-EC6B-5147-8805-3A4B3A8A9E17}" type="presOf" srcId="{89C47497-F63A-6D48-80B2-28172461E396}" destId="{6BCE3938-8922-C143-8CE8-22BDF36BD300}" srcOrd="1" destOrd="0" presId="urn:microsoft.com/office/officeart/2005/8/layout/process3"/>
    <dgm:cxn modelId="{DE53B980-A27D-504E-943B-9990C7FE403D}" type="presOf" srcId="{57E9E305-0852-F44C-AB79-98CA4652A724}" destId="{E384768B-DD21-624A-BE2C-5294E54DAFBB}" srcOrd="0" destOrd="0" presId="urn:microsoft.com/office/officeart/2005/8/layout/process3"/>
    <dgm:cxn modelId="{6C3D7189-DF46-9044-AC48-164B9A70B7BD}" type="presOf" srcId="{F377A6DC-C4A0-C243-BE38-ABA973FDD5DE}" destId="{F514192E-16F6-9549-971E-F56A18C8964B}" srcOrd="0" destOrd="0" presId="urn:microsoft.com/office/officeart/2005/8/layout/process3"/>
    <dgm:cxn modelId="{5C9C5495-E8D9-D243-B58B-F0D3C016F940}" type="presOf" srcId="{7244B7EC-048F-3F43-BADB-E4BF5DEFEB95}" destId="{57F06FFC-026E-B140-80B7-A539397B9ACA}" srcOrd="0" destOrd="0" presId="urn:microsoft.com/office/officeart/2005/8/layout/process3"/>
    <dgm:cxn modelId="{36FDFE9A-2572-5240-B97C-38C6D50FFB50}" type="presOf" srcId="{C31DCADE-BF65-C342-8D5B-05475E493536}" destId="{09005388-F3D5-E943-BDAF-7F9DA16B8176}" srcOrd="1" destOrd="0" presId="urn:microsoft.com/office/officeart/2005/8/layout/process3"/>
    <dgm:cxn modelId="{576046B5-C546-5843-AC8F-94D26CC0A2A0}" srcId="{87426982-4C62-FA47-9D4F-F04163602985}" destId="{4B40B00E-9E57-B548-A6BF-9D701444F990}" srcOrd="0" destOrd="0" parTransId="{2D939306-DFEC-C44A-A5E5-EDC10A375910}" sibTransId="{FB171677-E161-6E4E-8A05-30015C198AC9}"/>
    <dgm:cxn modelId="{F6EAE0B8-00B6-6B4F-BA22-1E32CB88877D}" type="presOf" srcId="{7122FC5A-28A3-7748-B273-A3699B1915E1}" destId="{19EE82D6-0B7D-6D4B-BA04-DCDF8FC17126}" srcOrd="0" destOrd="0" presId="urn:microsoft.com/office/officeart/2005/8/layout/process3"/>
    <dgm:cxn modelId="{EBC388BB-F442-264F-A213-34DE77452B26}" srcId="{57E9E305-0852-F44C-AB79-98CA4652A724}" destId="{87426982-4C62-FA47-9D4F-F04163602985}" srcOrd="0" destOrd="0" parTransId="{12C300FB-4CC3-D245-85FB-89013BB52532}" sibTransId="{F4107901-7FB5-214B-A240-60CF0754073E}"/>
    <dgm:cxn modelId="{D570EBBB-4F1E-CA43-A223-115B080C95AF}" srcId="{7244B7EC-048F-3F43-BADB-E4BF5DEFEB95}" destId="{564C0619-6F0E-9147-A52B-2B62F3ADA0AC}" srcOrd="0" destOrd="0" parTransId="{ED2D9B7C-CB2F-7A47-9B9C-12E2672F1C5E}" sibTransId="{BA08021C-2BA5-F843-A96D-EB72A2EBB253}"/>
    <dgm:cxn modelId="{54DB10C6-D12D-654B-81A2-8ED45350DE66}" srcId="{57E9E305-0852-F44C-AB79-98CA4652A724}" destId="{7244B7EC-048F-3F43-BADB-E4BF5DEFEB95}" srcOrd="3" destOrd="0" parTransId="{6C957609-A7CF-154F-81FB-25743515F4B5}" sibTransId="{B67BC9AF-DF89-414C-8C1F-F8907F325910}"/>
    <dgm:cxn modelId="{4A46A2CD-27C6-8B43-A2DC-08A7545FA416}" srcId="{C71394A2-4A4B-F542-8B1D-C349B3D43456}" destId="{F377A6DC-C4A0-C243-BE38-ABA973FDD5DE}" srcOrd="0" destOrd="0" parTransId="{24FDCF89-9684-4348-A674-CE10DAE09AC5}" sibTransId="{4A08968B-BB9A-DC40-8769-50D6036D6916}"/>
    <dgm:cxn modelId="{76F5A6EB-CE5C-F744-B55D-9AC53BD67A21}" type="presOf" srcId="{C31DCADE-BF65-C342-8D5B-05475E493536}" destId="{610019C1-FC9D-6E4D-9F21-C45689A05A64}" srcOrd="0" destOrd="0" presId="urn:microsoft.com/office/officeart/2005/8/layout/process3"/>
    <dgm:cxn modelId="{44058B8F-75FA-034F-BB3A-C8E317964F82}" type="presParOf" srcId="{E384768B-DD21-624A-BE2C-5294E54DAFBB}" destId="{99C471F4-7460-684C-B214-D5DC51C53E31}" srcOrd="0" destOrd="0" presId="urn:microsoft.com/office/officeart/2005/8/layout/process3"/>
    <dgm:cxn modelId="{F5C11D87-6CA2-274E-A021-4CAE7944E525}" type="presParOf" srcId="{99C471F4-7460-684C-B214-D5DC51C53E31}" destId="{BFFCAE52-0663-8F4A-A36F-AB2F9F363B9C}" srcOrd="0" destOrd="0" presId="urn:microsoft.com/office/officeart/2005/8/layout/process3"/>
    <dgm:cxn modelId="{3877E1BA-3F38-464A-A4B5-982D377A4E06}" type="presParOf" srcId="{99C471F4-7460-684C-B214-D5DC51C53E31}" destId="{101A44DF-AD77-1541-8A87-0836BFDEF031}" srcOrd="1" destOrd="0" presId="urn:microsoft.com/office/officeart/2005/8/layout/process3"/>
    <dgm:cxn modelId="{8566A673-B849-784D-B635-0956324617D9}" type="presParOf" srcId="{99C471F4-7460-684C-B214-D5DC51C53E31}" destId="{0E4CDE2A-69D9-2845-92AE-4B2CCE826D72}" srcOrd="2" destOrd="0" presId="urn:microsoft.com/office/officeart/2005/8/layout/process3"/>
    <dgm:cxn modelId="{BA193E76-8822-EE4C-890F-A6DD2C8944D0}" type="presParOf" srcId="{E384768B-DD21-624A-BE2C-5294E54DAFBB}" destId="{2B4133B3-65E5-CD47-9FFB-4744807E0169}" srcOrd="1" destOrd="0" presId="urn:microsoft.com/office/officeart/2005/8/layout/process3"/>
    <dgm:cxn modelId="{67E9487E-A44A-414E-8C5D-6E19677AE7B2}" type="presParOf" srcId="{2B4133B3-65E5-CD47-9FFB-4744807E0169}" destId="{739EB429-1EFC-F646-9F3F-96D5AE61821C}" srcOrd="0" destOrd="0" presId="urn:microsoft.com/office/officeart/2005/8/layout/process3"/>
    <dgm:cxn modelId="{BF8ED7C4-5074-374E-85A7-01B18DC36D47}" type="presParOf" srcId="{E384768B-DD21-624A-BE2C-5294E54DAFBB}" destId="{5E6455DF-785D-D546-A8DE-0E52EBFF0246}" srcOrd="2" destOrd="0" presId="urn:microsoft.com/office/officeart/2005/8/layout/process3"/>
    <dgm:cxn modelId="{C38B84C8-8F4A-A448-9B3D-C53FA09951FD}" type="presParOf" srcId="{5E6455DF-785D-D546-A8DE-0E52EBFF0246}" destId="{8F13E31C-38DC-C14F-9BC4-B5B6D13DDCDE}" srcOrd="0" destOrd="0" presId="urn:microsoft.com/office/officeart/2005/8/layout/process3"/>
    <dgm:cxn modelId="{F16C9CF4-D689-224F-B4AF-237E59798AE1}" type="presParOf" srcId="{5E6455DF-785D-D546-A8DE-0E52EBFF0246}" destId="{6BCE3938-8922-C143-8CE8-22BDF36BD300}" srcOrd="1" destOrd="0" presId="urn:microsoft.com/office/officeart/2005/8/layout/process3"/>
    <dgm:cxn modelId="{8A9AFA02-479E-214F-8098-43DD8C996EDF}" type="presParOf" srcId="{5E6455DF-785D-D546-A8DE-0E52EBFF0246}" destId="{A9604252-7623-6E45-B121-4F7EA3924F41}" srcOrd="2" destOrd="0" presId="urn:microsoft.com/office/officeart/2005/8/layout/process3"/>
    <dgm:cxn modelId="{FB00CDE6-7C0C-9840-BA71-7C47DC004C2E}" type="presParOf" srcId="{E384768B-DD21-624A-BE2C-5294E54DAFBB}" destId="{19EE82D6-0B7D-6D4B-BA04-DCDF8FC17126}" srcOrd="3" destOrd="0" presId="urn:microsoft.com/office/officeart/2005/8/layout/process3"/>
    <dgm:cxn modelId="{5B9B4FD3-146D-B74B-8FED-1E27971D997E}" type="presParOf" srcId="{19EE82D6-0B7D-6D4B-BA04-DCDF8FC17126}" destId="{7B7F93CB-61CA-FC42-9BAB-FC8512DB2264}" srcOrd="0" destOrd="0" presId="urn:microsoft.com/office/officeart/2005/8/layout/process3"/>
    <dgm:cxn modelId="{5032C379-8710-6741-987E-ECC9A6117624}" type="presParOf" srcId="{E384768B-DD21-624A-BE2C-5294E54DAFBB}" destId="{47A78F8C-6C1C-4646-82FA-C5C91CF0335E}" srcOrd="4" destOrd="0" presId="urn:microsoft.com/office/officeart/2005/8/layout/process3"/>
    <dgm:cxn modelId="{7A55BC59-0C37-A446-987F-20BB6139F747}" type="presParOf" srcId="{47A78F8C-6C1C-4646-82FA-C5C91CF0335E}" destId="{365AE527-F96E-CD43-A989-4D7507C5A0E7}" srcOrd="0" destOrd="0" presId="urn:microsoft.com/office/officeart/2005/8/layout/process3"/>
    <dgm:cxn modelId="{E6C692F3-9233-D349-AEC0-2A6EBBE6CA4D}" type="presParOf" srcId="{47A78F8C-6C1C-4646-82FA-C5C91CF0335E}" destId="{56717EE1-4E03-A042-8D89-87EB14766B38}" srcOrd="1" destOrd="0" presId="urn:microsoft.com/office/officeart/2005/8/layout/process3"/>
    <dgm:cxn modelId="{979CE0B1-4AC6-764A-B806-34FB4459A8F9}" type="presParOf" srcId="{47A78F8C-6C1C-4646-82FA-C5C91CF0335E}" destId="{F514192E-16F6-9549-971E-F56A18C8964B}" srcOrd="2" destOrd="0" presId="urn:microsoft.com/office/officeart/2005/8/layout/process3"/>
    <dgm:cxn modelId="{F1A8F0BD-BB92-D640-9EDB-BC55FA4CFC9B}" type="presParOf" srcId="{E384768B-DD21-624A-BE2C-5294E54DAFBB}" destId="{610019C1-FC9D-6E4D-9F21-C45689A05A64}" srcOrd="5" destOrd="0" presId="urn:microsoft.com/office/officeart/2005/8/layout/process3"/>
    <dgm:cxn modelId="{AC6418F7-12E2-E844-8C0F-4B69B4BAF663}" type="presParOf" srcId="{610019C1-FC9D-6E4D-9F21-C45689A05A64}" destId="{09005388-F3D5-E943-BDAF-7F9DA16B8176}" srcOrd="0" destOrd="0" presId="urn:microsoft.com/office/officeart/2005/8/layout/process3"/>
    <dgm:cxn modelId="{5AD66A91-F0CD-A849-AB7B-1C2A2FBF70C7}" type="presParOf" srcId="{E384768B-DD21-624A-BE2C-5294E54DAFBB}" destId="{0B0EE660-44D8-9A4D-B958-79ACC929D337}" srcOrd="6" destOrd="0" presId="urn:microsoft.com/office/officeart/2005/8/layout/process3"/>
    <dgm:cxn modelId="{629B2791-F410-5248-9BF2-F2129041F655}" type="presParOf" srcId="{0B0EE660-44D8-9A4D-B958-79ACC929D337}" destId="{57F06FFC-026E-B140-80B7-A539397B9ACA}" srcOrd="0" destOrd="0" presId="urn:microsoft.com/office/officeart/2005/8/layout/process3"/>
    <dgm:cxn modelId="{9DAF002D-A72A-6B40-B26C-32D8F18B51FC}" type="presParOf" srcId="{0B0EE660-44D8-9A4D-B958-79ACC929D337}" destId="{5AD2B861-3BAE-3042-934B-501D64CAC41A}" srcOrd="1" destOrd="0" presId="urn:microsoft.com/office/officeart/2005/8/layout/process3"/>
    <dgm:cxn modelId="{0B4CF96E-B74F-C64D-951D-1AB76BC20437}" type="presParOf" srcId="{0B0EE660-44D8-9A4D-B958-79ACC929D337}" destId="{40FE2F61-339C-1F4C-9E02-6D4B443A20E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3998EB-1832-3441-A0EA-1B8E91D15C61}"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6A22A0B6-6E0B-BF4F-9C27-BB7618F54897}">
      <dgm:prSet/>
      <dgm:spPr/>
      <dgm:t>
        <a:bodyPr/>
        <a:lstStyle/>
        <a:p>
          <a:pPr rtl="0"/>
          <a:r>
            <a:rPr lang="en-US" dirty="0"/>
            <a:t>Refers to a digital signature scheme that involves only the communicating parties</a:t>
          </a:r>
        </a:p>
      </dgm:t>
    </dgm:pt>
    <dgm:pt modelId="{56B9FBF0-5EE0-EE43-BBE7-14021AED164C}" type="parTrans" cxnId="{C8AF70A0-1044-9C41-B1DF-08416F47DACC}">
      <dgm:prSet/>
      <dgm:spPr/>
      <dgm:t>
        <a:bodyPr/>
        <a:lstStyle/>
        <a:p>
          <a:endParaRPr lang="en-US"/>
        </a:p>
      </dgm:t>
    </dgm:pt>
    <dgm:pt modelId="{190CD5C8-F808-F04A-A1A1-D27A291C1018}" type="sibTrans" cxnId="{C8AF70A0-1044-9C41-B1DF-08416F47DACC}">
      <dgm:prSet/>
      <dgm:spPr/>
      <dgm:t>
        <a:bodyPr/>
        <a:lstStyle/>
        <a:p>
          <a:endParaRPr lang="en-US"/>
        </a:p>
      </dgm:t>
    </dgm:pt>
    <dgm:pt modelId="{854D81C0-9453-AD48-9FEA-CFEC6F012C56}">
      <dgm:prSet/>
      <dgm:spPr/>
      <dgm:t>
        <a:bodyPr/>
        <a:lstStyle/>
        <a:p>
          <a:pPr rtl="0"/>
          <a:r>
            <a:rPr lang="en-US" dirty="0"/>
            <a:t>It is assumed that the destination knows the public key of the source</a:t>
          </a:r>
        </a:p>
      </dgm:t>
    </dgm:pt>
    <dgm:pt modelId="{B13B3ABE-DA06-194F-B1E3-3DD7121C84CF}" type="parTrans" cxnId="{2504587B-26C6-C54C-9D72-64210C0B93FC}">
      <dgm:prSet/>
      <dgm:spPr/>
      <dgm:t>
        <a:bodyPr/>
        <a:lstStyle/>
        <a:p>
          <a:endParaRPr lang="en-US"/>
        </a:p>
      </dgm:t>
    </dgm:pt>
    <dgm:pt modelId="{EA5663BB-E2B1-394B-A87D-8C93F918272F}" type="sibTrans" cxnId="{2504587B-26C6-C54C-9D72-64210C0B93FC}">
      <dgm:prSet/>
      <dgm:spPr/>
      <dgm:t>
        <a:bodyPr/>
        <a:lstStyle/>
        <a:p>
          <a:endParaRPr lang="en-US"/>
        </a:p>
      </dgm:t>
    </dgm:pt>
    <dgm:pt modelId="{67C20B91-0B32-1B49-A076-801F924AAB36}">
      <dgm:prSet/>
      <dgm:spPr/>
      <dgm:t>
        <a:bodyPr/>
        <a:lstStyle/>
        <a:p>
          <a:pPr rtl="0"/>
          <a:r>
            <a:rPr lang="en-US" dirty="0"/>
            <a:t>Confidentiality can be provided by encrypting the entire message plus signature with a shared secret key</a:t>
          </a:r>
        </a:p>
      </dgm:t>
    </dgm:pt>
    <dgm:pt modelId="{8E664C33-AE3B-2A41-AE5E-25B81D87CF86}" type="parTrans" cxnId="{B41EC511-B7DA-9542-BAF1-31A9882CF2CA}">
      <dgm:prSet/>
      <dgm:spPr/>
      <dgm:t>
        <a:bodyPr/>
        <a:lstStyle/>
        <a:p>
          <a:endParaRPr lang="en-US"/>
        </a:p>
      </dgm:t>
    </dgm:pt>
    <dgm:pt modelId="{4BB5A627-3C75-F948-8084-75F86F566D92}" type="sibTrans" cxnId="{B41EC511-B7DA-9542-BAF1-31A9882CF2CA}">
      <dgm:prSet/>
      <dgm:spPr/>
      <dgm:t>
        <a:bodyPr/>
        <a:lstStyle/>
        <a:p>
          <a:endParaRPr lang="en-US"/>
        </a:p>
      </dgm:t>
    </dgm:pt>
    <dgm:pt modelId="{087529E8-23BC-F54C-A825-2CDA495B0936}">
      <dgm:prSet/>
      <dgm:spPr/>
      <dgm:t>
        <a:bodyPr/>
        <a:lstStyle/>
        <a:p>
          <a:pPr rtl="0"/>
          <a:r>
            <a:rPr lang="en-US" dirty="0"/>
            <a:t>It is important to perform the signature function first and then an outer confidentiality function</a:t>
          </a:r>
        </a:p>
      </dgm:t>
    </dgm:pt>
    <dgm:pt modelId="{935CA3A7-030B-484E-88E6-BE5F885EC479}" type="parTrans" cxnId="{819EFA05-8DEB-314E-A044-3ECB9FEA91C7}">
      <dgm:prSet/>
      <dgm:spPr/>
      <dgm:t>
        <a:bodyPr/>
        <a:lstStyle/>
        <a:p>
          <a:endParaRPr lang="en-US"/>
        </a:p>
      </dgm:t>
    </dgm:pt>
    <dgm:pt modelId="{220BF8C9-68DF-6549-9E40-B9FECD1ED7DF}" type="sibTrans" cxnId="{819EFA05-8DEB-314E-A044-3ECB9FEA91C7}">
      <dgm:prSet/>
      <dgm:spPr/>
      <dgm:t>
        <a:bodyPr/>
        <a:lstStyle/>
        <a:p>
          <a:endParaRPr lang="en-US"/>
        </a:p>
      </dgm:t>
    </dgm:pt>
    <dgm:pt modelId="{2AA98F28-8B1C-0B44-A3B1-D8A8BB3DB1F9}">
      <dgm:prSet/>
      <dgm:spPr/>
      <dgm:t>
        <a:bodyPr/>
        <a:lstStyle/>
        <a:p>
          <a:pPr rtl="0"/>
          <a:r>
            <a:rPr lang="en-US" dirty="0"/>
            <a:t>In case of dispute some third party must view the message and its signature</a:t>
          </a:r>
        </a:p>
      </dgm:t>
    </dgm:pt>
    <dgm:pt modelId="{56E49B82-D4DB-5F45-A818-8BBCAF4AF37C}" type="parTrans" cxnId="{6ED31BD5-A9F4-6540-97D8-EB958662F742}">
      <dgm:prSet/>
      <dgm:spPr/>
      <dgm:t>
        <a:bodyPr/>
        <a:lstStyle/>
        <a:p>
          <a:endParaRPr lang="en-US"/>
        </a:p>
      </dgm:t>
    </dgm:pt>
    <dgm:pt modelId="{DCCC614B-69F1-FA4D-B82A-15A5DC4F1B4B}" type="sibTrans" cxnId="{6ED31BD5-A9F4-6540-97D8-EB958662F742}">
      <dgm:prSet/>
      <dgm:spPr/>
      <dgm:t>
        <a:bodyPr/>
        <a:lstStyle/>
        <a:p>
          <a:endParaRPr lang="en-US"/>
        </a:p>
      </dgm:t>
    </dgm:pt>
    <dgm:pt modelId="{B55750F6-D362-2548-9199-FF507E6DD45C}">
      <dgm:prSet/>
      <dgm:spPr/>
      <dgm:t>
        <a:bodyPr/>
        <a:lstStyle/>
        <a:p>
          <a:pPr rtl="0"/>
          <a:r>
            <a:rPr lang="en-US" dirty="0"/>
            <a:t>The validity of the scheme depends on the security of the sender’s private key</a:t>
          </a:r>
        </a:p>
      </dgm:t>
    </dgm:pt>
    <dgm:pt modelId="{6ABC18F5-E6D0-644B-9A56-809AB32AE506}" type="parTrans" cxnId="{60223218-86B3-7A43-8C4C-659BED3632E5}">
      <dgm:prSet/>
      <dgm:spPr/>
      <dgm:t>
        <a:bodyPr/>
        <a:lstStyle/>
        <a:p>
          <a:endParaRPr lang="en-US"/>
        </a:p>
      </dgm:t>
    </dgm:pt>
    <dgm:pt modelId="{4DD1903B-44CC-3D45-B8EA-3228689620BD}" type="sibTrans" cxnId="{60223218-86B3-7A43-8C4C-659BED3632E5}">
      <dgm:prSet/>
      <dgm:spPr/>
      <dgm:t>
        <a:bodyPr/>
        <a:lstStyle/>
        <a:p>
          <a:endParaRPr lang="en-US"/>
        </a:p>
      </dgm:t>
    </dgm:pt>
    <dgm:pt modelId="{1D0CC92B-77A0-894E-9E54-0C472490AF03}">
      <dgm:prSet/>
      <dgm:spPr/>
      <dgm:t>
        <a:bodyPr/>
        <a:lstStyle/>
        <a:p>
          <a:pPr rtl="0"/>
          <a:r>
            <a:rPr lang="en-US" dirty="0"/>
            <a:t>If a sender later wishes to deny sending a particular message, the sender can claim that the private key was lost or stolen and that someone else forged his or her signature</a:t>
          </a:r>
        </a:p>
      </dgm:t>
    </dgm:pt>
    <dgm:pt modelId="{983F44E6-5619-4941-AA72-09A0F964AE43}" type="parTrans" cxnId="{A02A38DD-D623-EA47-8140-9450610B8029}">
      <dgm:prSet/>
      <dgm:spPr/>
      <dgm:t>
        <a:bodyPr/>
        <a:lstStyle/>
        <a:p>
          <a:endParaRPr lang="en-US"/>
        </a:p>
      </dgm:t>
    </dgm:pt>
    <dgm:pt modelId="{F39AA9AD-8569-0547-957F-86398875B6B9}" type="sibTrans" cxnId="{A02A38DD-D623-EA47-8140-9450610B8029}">
      <dgm:prSet/>
      <dgm:spPr/>
      <dgm:t>
        <a:bodyPr/>
        <a:lstStyle/>
        <a:p>
          <a:endParaRPr lang="en-US"/>
        </a:p>
      </dgm:t>
    </dgm:pt>
    <dgm:pt modelId="{366BD249-3C81-0F41-ABC6-22D9FE98B059}">
      <dgm:prSet/>
      <dgm:spPr/>
      <dgm:t>
        <a:bodyPr/>
        <a:lstStyle/>
        <a:p>
          <a:pPr rtl="0"/>
          <a:r>
            <a:rPr lang="en-US" dirty="0"/>
            <a:t>One way to thwart or at least weaken this ploy is to require every signed message to include a timestamp and to require prompt reporting of compromised keys to a central authority</a:t>
          </a:r>
        </a:p>
      </dgm:t>
    </dgm:pt>
    <dgm:pt modelId="{C9ABA2B6-381D-BA4E-9AC1-7D0F14543F55}" type="parTrans" cxnId="{5B9B9661-9FA6-C648-A947-5F3907623C52}">
      <dgm:prSet/>
      <dgm:spPr/>
      <dgm:t>
        <a:bodyPr/>
        <a:lstStyle/>
        <a:p>
          <a:endParaRPr lang="en-US"/>
        </a:p>
      </dgm:t>
    </dgm:pt>
    <dgm:pt modelId="{C1A9816C-933B-EB44-9D49-930D330F4094}" type="sibTrans" cxnId="{5B9B9661-9FA6-C648-A947-5F3907623C52}">
      <dgm:prSet/>
      <dgm:spPr/>
      <dgm:t>
        <a:bodyPr/>
        <a:lstStyle/>
        <a:p>
          <a:endParaRPr lang="en-US"/>
        </a:p>
      </dgm:t>
    </dgm:pt>
    <dgm:pt modelId="{A6304E2B-93C7-A247-B400-827B5DD471F3}" type="pres">
      <dgm:prSet presAssocID="{593998EB-1832-3441-A0EA-1B8E91D15C61}" presName="diagram" presStyleCnt="0">
        <dgm:presLayoutVars>
          <dgm:chPref val="1"/>
          <dgm:dir/>
          <dgm:animOne val="branch"/>
          <dgm:animLvl val="lvl"/>
          <dgm:resizeHandles/>
        </dgm:presLayoutVars>
      </dgm:prSet>
      <dgm:spPr/>
    </dgm:pt>
    <dgm:pt modelId="{BE9374B9-95EA-8046-B444-F7C1AA1CF240}" type="pres">
      <dgm:prSet presAssocID="{6A22A0B6-6E0B-BF4F-9C27-BB7618F54897}" presName="root" presStyleCnt="0"/>
      <dgm:spPr/>
    </dgm:pt>
    <dgm:pt modelId="{56536744-D626-5C49-AB55-A24E14AFA545}" type="pres">
      <dgm:prSet presAssocID="{6A22A0B6-6E0B-BF4F-9C27-BB7618F54897}" presName="rootComposite" presStyleCnt="0"/>
      <dgm:spPr/>
    </dgm:pt>
    <dgm:pt modelId="{25FDBBF6-CF11-1E43-9D7C-C6942A31C343}" type="pres">
      <dgm:prSet presAssocID="{6A22A0B6-6E0B-BF4F-9C27-BB7618F54897}" presName="rootText" presStyleLbl="node1" presStyleIdx="0" presStyleCnt="3"/>
      <dgm:spPr/>
    </dgm:pt>
    <dgm:pt modelId="{106DD0AE-4430-E54F-9203-2273FFB9A051}" type="pres">
      <dgm:prSet presAssocID="{6A22A0B6-6E0B-BF4F-9C27-BB7618F54897}" presName="rootConnector" presStyleLbl="node1" presStyleIdx="0" presStyleCnt="3"/>
      <dgm:spPr/>
    </dgm:pt>
    <dgm:pt modelId="{35C522F6-C92E-704E-96D5-5F56EABC97B0}" type="pres">
      <dgm:prSet presAssocID="{6A22A0B6-6E0B-BF4F-9C27-BB7618F54897}" presName="childShape" presStyleCnt="0"/>
      <dgm:spPr/>
    </dgm:pt>
    <dgm:pt modelId="{258D4665-4333-6544-AB2B-1B41EC8A41C4}" type="pres">
      <dgm:prSet presAssocID="{B13B3ABE-DA06-194F-B1E3-3DD7121C84CF}" presName="Name13" presStyleLbl="parChTrans1D2" presStyleIdx="0" presStyleCnt="5"/>
      <dgm:spPr/>
    </dgm:pt>
    <dgm:pt modelId="{1907C986-B863-604C-8A4C-6ABD424EF95E}" type="pres">
      <dgm:prSet presAssocID="{854D81C0-9453-AD48-9FEA-CFEC6F012C56}" presName="childText" presStyleLbl="bgAcc1" presStyleIdx="0" presStyleCnt="5">
        <dgm:presLayoutVars>
          <dgm:bulletEnabled val="1"/>
        </dgm:presLayoutVars>
      </dgm:prSet>
      <dgm:spPr/>
    </dgm:pt>
    <dgm:pt modelId="{D18851C5-98E9-214D-AB94-B939AF4EFD3E}" type="pres">
      <dgm:prSet presAssocID="{67C20B91-0B32-1B49-A076-801F924AAB36}" presName="root" presStyleCnt="0"/>
      <dgm:spPr/>
    </dgm:pt>
    <dgm:pt modelId="{F73B74AE-54B1-B14C-90F2-32651623F6F5}" type="pres">
      <dgm:prSet presAssocID="{67C20B91-0B32-1B49-A076-801F924AAB36}" presName="rootComposite" presStyleCnt="0"/>
      <dgm:spPr/>
    </dgm:pt>
    <dgm:pt modelId="{449E9567-DAD7-AF41-B1E8-AA0D1AC63722}" type="pres">
      <dgm:prSet presAssocID="{67C20B91-0B32-1B49-A076-801F924AAB36}" presName="rootText" presStyleLbl="node1" presStyleIdx="1" presStyleCnt="3"/>
      <dgm:spPr/>
    </dgm:pt>
    <dgm:pt modelId="{D0CF2605-70CD-1147-9A10-556C508E1C00}" type="pres">
      <dgm:prSet presAssocID="{67C20B91-0B32-1B49-A076-801F924AAB36}" presName="rootConnector" presStyleLbl="node1" presStyleIdx="1" presStyleCnt="3"/>
      <dgm:spPr/>
    </dgm:pt>
    <dgm:pt modelId="{BE182618-F8D9-1B4B-A6B3-4DC410F33958}" type="pres">
      <dgm:prSet presAssocID="{67C20B91-0B32-1B49-A076-801F924AAB36}" presName="childShape" presStyleCnt="0"/>
      <dgm:spPr/>
    </dgm:pt>
    <dgm:pt modelId="{8FF83430-68DD-4E47-B221-EC9ABE0C58E4}" type="pres">
      <dgm:prSet presAssocID="{935CA3A7-030B-484E-88E6-BE5F885EC479}" presName="Name13" presStyleLbl="parChTrans1D2" presStyleIdx="1" presStyleCnt="5"/>
      <dgm:spPr/>
    </dgm:pt>
    <dgm:pt modelId="{D39A3642-C73D-0C43-B5D8-FE34CA36BC44}" type="pres">
      <dgm:prSet presAssocID="{087529E8-23BC-F54C-A825-2CDA495B0936}" presName="childText" presStyleLbl="bgAcc1" presStyleIdx="1" presStyleCnt="5">
        <dgm:presLayoutVars>
          <dgm:bulletEnabled val="1"/>
        </dgm:presLayoutVars>
      </dgm:prSet>
      <dgm:spPr/>
    </dgm:pt>
    <dgm:pt modelId="{E57540F1-2673-4B45-B3A0-3CB6776E6D4B}" type="pres">
      <dgm:prSet presAssocID="{56E49B82-D4DB-5F45-A818-8BBCAF4AF37C}" presName="Name13" presStyleLbl="parChTrans1D2" presStyleIdx="2" presStyleCnt="5"/>
      <dgm:spPr/>
    </dgm:pt>
    <dgm:pt modelId="{7FB44D6D-99C1-264C-8F3D-CFC75605F0B6}" type="pres">
      <dgm:prSet presAssocID="{2AA98F28-8B1C-0B44-A3B1-D8A8BB3DB1F9}" presName="childText" presStyleLbl="bgAcc1" presStyleIdx="2" presStyleCnt="5">
        <dgm:presLayoutVars>
          <dgm:bulletEnabled val="1"/>
        </dgm:presLayoutVars>
      </dgm:prSet>
      <dgm:spPr/>
    </dgm:pt>
    <dgm:pt modelId="{BFACB446-2E43-9E46-AA5D-BF5716979A59}" type="pres">
      <dgm:prSet presAssocID="{B55750F6-D362-2548-9199-FF507E6DD45C}" presName="root" presStyleCnt="0"/>
      <dgm:spPr/>
    </dgm:pt>
    <dgm:pt modelId="{9AF77DA0-9CD6-334A-8FDD-F4D424236289}" type="pres">
      <dgm:prSet presAssocID="{B55750F6-D362-2548-9199-FF507E6DD45C}" presName="rootComposite" presStyleCnt="0"/>
      <dgm:spPr/>
    </dgm:pt>
    <dgm:pt modelId="{E7B513FA-70AE-D243-821A-2AC48297EDDD}" type="pres">
      <dgm:prSet presAssocID="{B55750F6-D362-2548-9199-FF507E6DD45C}" presName="rootText" presStyleLbl="node1" presStyleIdx="2" presStyleCnt="3"/>
      <dgm:spPr/>
    </dgm:pt>
    <dgm:pt modelId="{D9B143CB-B343-0941-A40E-88411971BEAA}" type="pres">
      <dgm:prSet presAssocID="{B55750F6-D362-2548-9199-FF507E6DD45C}" presName="rootConnector" presStyleLbl="node1" presStyleIdx="2" presStyleCnt="3"/>
      <dgm:spPr/>
    </dgm:pt>
    <dgm:pt modelId="{61E95B19-D214-9746-AA49-2734AFDF9D7B}" type="pres">
      <dgm:prSet presAssocID="{B55750F6-D362-2548-9199-FF507E6DD45C}" presName="childShape" presStyleCnt="0"/>
      <dgm:spPr/>
    </dgm:pt>
    <dgm:pt modelId="{782DAD78-06D6-8D40-B9B6-E5B4BA80D92C}" type="pres">
      <dgm:prSet presAssocID="{983F44E6-5619-4941-AA72-09A0F964AE43}" presName="Name13" presStyleLbl="parChTrans1D2" presStyleIdx="3" presStyleCnt="5"/>
      <dgm:spPr/>
    </dgm:pt>
    <dgm:pt modelId="{180EAB25-42F6-8044-8932-1287727549AA}" type="pres">
      <dgm:prSet presAssocID="{1D0CC92B-77A0-894E-9E54-0C472490AF03}" presName="childText" presStyleLbl="bgAcc1" presStyleIdx="3" presStyleCnt="5">
        <dgm:presLayoutVars>
          <dgm:bulletEnabled val="1"/>
        </dgm:presLayoutVars>
      </dgm:prSet>
      <dgm:spPr/>
    </dgm:pt>
    <dgm:pt modelId="{34B0DFE2-AC4E-D14C-B2E9-CC9C30A01454}" type="pres">
      <dgm:prSet presAssocID="{C9ABA2B6-381D-BA4E-9AC1-7D0F14543F55}" presName="Name13" presStyleLbl="parChTrans1D2" presStyleIdx="4" presStyleCnt="5"/>
      <dgm:spPr/>
    </dgm:pt>
    <dgm:pt modelId="{940C600C-1BFF-AF49-8100-E88376D709D3}" type="pres">
      <dgm:prSet presAssocID="{366BD249-3C81-0F41-ABC6-22D9FE98B059}" presName="childText" presStyleLbl="bgAcc1" presStyleIdx="4" presStyleCnt="5">
        <dgm:presLayoutVars>
          <dgm:bulletEnabled val="1"/>
        </dgm:presLayoutVars>
      </dgm:prSet>
      <dgm:spPr/>
    </dgm:pt>
  </dgm:ptLst>
  <dgm:cxnLst>
    <dgm:cxn modelId="{819EFA05-8DEB-314E-A044-3ECB9FEA91C7}" srcId="{67C20B91-0B32-1B49-A076-801F924AAB36}" destId="{087529E8-23BC-F54C-A825-2CDA495B0936}" srcOrd="0" destOrd="0" parTransId="{935CA3A7-030B-484E-88E6-BE5F885EC479}" sibTransId="{220BF8C9-68DF-6549-9E40-B9FECD1ED7DF}"/>
    <dgm:cxn modelId="{0EB6BC0B-26A4-E948-AE7E-BE13C8979F03}" type="presOf" srcId="{B55750F6-D362-2548-9199-FF507E6DD45C}" destId="{D9B143CB-B343-0941-A40E-88411971BEAA}" srcOrd="1" destOrd="0" presId="urn:microsoft.com/office/officeart/2005/8/layout/hierarchy3"/>
    <dgm:cxn modelId="{0FBD2E11-5EEB-6949-900D-B86F4F3CF122}" type="presOf" srcId="{935CA3A7-030B-484E-88E6-BE5F885EC479}" destId="{8FF83430-68DD-4E47-B221-EC9ABE0C58E4}" srcOrd="0" destOrd="0" presId="urn:microsoft.com/office/officeart/2005/8/layout/hierarchy3"/>
    <dgm:cxn modelId="{B41EC511-B7DA-9542-BAF1-31A9882CF2CA}" srcId="{593998EB-1832-3441-A0EA-1B8E91D15C61}" destId="{67C20B91-0B32-1B49-A076-801F924AAB36}" srcOrd="1" destOrd="0" parTransId="{8E664C33-AE3B-2A41-AE5E-25B81D87CF86}" sibTransId="{4BB5A627-3C75-F948-8084-75F86F566D92}"/>
    <dgm:cxn modelId="{60223218-86B3-7A43-8C4C-659BED3632E5}" srcId="{593998EB-1832-3441-A0EA-1B8E91D15C61}" destId="{B55750F6-D362-2548-9199-FF507E6DD45C}" srcOrd="2" destOrd="0" parTransId="{6ABC18F5-E6D0-644B-9A56-809AB32AE506}" sibTransId="{4DD1903B-44CC-3D45-B8EA-3228689620BD}"/>
    <dgm:cxn modelId="{A5CF351B-5127-7148-8A03-73DBEAF5E01A}" type="presOf" srcId="{67C20B91-0B32-1B49-A076-801F924AAB36}" destId="{449E9567-DAD7-AF41-B1E8-AA0D1AC63722}" srcOrd="0" destOrd="0" presId="urn:microsoft.com/office/officeart/2005/8/layout/hierarchy3"/>
    <dgm:cxn modelId="{42CAC928-C259-C549-8A38-734D705C7FC8}" type="presOf" srcId="{087529E8-23BC-F54C-A825-2CDA495B0936}" destId="{D39A3642-C73D-0C43-B5D8-FE34CA36BC44}" srcOrd="0" destOrd="0" presId="urn:microsoft.com/office/officeart/2005/8/layout/hierarchy3"/>
    <dgm:cxn modelId="{CCBE222B-F989-9B46-AE9B-EE5C40835EAD}" type="presOf" srcId="{6A22A0B6-6E0B-BF4F-9C27-BB7618F54897}" destId="{106DD0AE-4430-E54F-9203-2273FFB9A051}" srcOrd="1" destOrd="0" presId="urn:microsoft.com/office/officeart/2005/8/layout/hierarchy3"/>
    <dgm:cxn modelId="{07C22B35-FCDA-7E47-9E74-E66B88AB78BA}" type="presOf" srcId="{983F44E6-5619-4941-AA72-09A0F964AE43}" destId="{782DAD78-06D6-8D40-B9B6-E5B4BA80D92C}" srcOrd="0" destOrd="0" presId="urn:microsoft.com/office/officeart/2005/8/layout/hierarchy3"/>
    <dgm:cxn modelId="{789DAC39-D387-014B-8C1D-0D5B63491056}" type="presOf" srcId="{593998EB-1832-3441-A0EA-1B8E91D15C61}" destId="{A6304E2B-93C7-A247-B400-827B5DD471F3}" srcOrd="0" destOrd="0" presId="urn:microsoft.com/office/officeart/2005/8/layout/hierarchy3"/>
    <dgm:cxn modelId="{5B9B9661-9FA6-C648-A947-5F3907623C52}" srcId="{B55750F6-D362-2548-9199-FF507E6DD45C}" destId="{366BD249-3C81-0F41-ABC6-22D9FE98B059}" srcOrd="1" destOrd="0" parTransId="{C9ABA2B6-381D-BA4E-9AC1-7D0F14543F55}" sibTransId="{C1A9816C-933B-EB44-9D49-930D330F4094}"/>
    <dgm:cxn modelId="{BFA08D65-C3B3-814D-B767-F8D021204162}" type="presOf" srcId="{2AA98F28-8B1C-0B44-A3B1-D8A8BB3DB1F9}" destId="{7FB44D6D-99C1-264C-8F3D-CFC75605F0B6}" srcOrd="0" destOrd="0" presId="urn:microsoft.com/office/officeart/2005/8/layout/hierarchy3"/>
    <dgm:cxn modelId="{967B5A4C-C20A-C548-A00A-FE8D9C5D7FC4}" type="presOf" srcId="{854D81C0-9453-AD48-9FEA-CFEC6F012C56}" destId="{1907C986-B863-604C-8A4C-6ABD424EF95E}" srcOrd="0" destOrd="0" presId="urn:microsoft.com/office/officeart/2005/8/layout/hierarchy3"/>
    <dgm:cxn modelId="{2504587B-26C6-C54C-9D72-64210C0B93FC}" srcId="{6A22A0B6-6E0B-BF4F-9C27-BB7618F54897}" destId="{854D81C0-9453-AD48-9FEA-CFEC6F012C56}" srcOrd="0" destOrd="0" parTransId="{B13B3ABE-DA06-194F-B1E3-3DD7121C84CF}" sibTransId="{EA5663BB-E2B1-394B-A87D-8C93F918272F}"/>
    <dgm:cxn modelId="{55F3AA98-2192-FD49-90DA-9808C9493244}" type="presOf" srcId="{1D0CC92B-77A0-894E-9E54-0C472490AF03}" destId="{180EAB25-42F6-8044-8932-1287727549AA}" srcOrd="0" destOrd="0" presId="urn:microsoft.com/office/officeart/2005/8/layout/hierarchy3"/>
    <dgm:cxn modelId="{20EEF89E-6FFF-FF4A-9AFB-BD050F92F39D}" type="presOf" srcId="{56E49B82-D4DB-5F45-A818-8BBCAF4AF37C}" destId="{E57540F1-2673-4B45-B3A0-3CB6776E6D4B}" srcOrd="0" destOrd="0" presId="urn:microsoft.com/office/officeart/2005/8/layout/hierarchy3"/>
    <dgm:cxn modelId="{C8AF70A0-1044-9C41-B1DF-08416F47DACC}" srcId="{593998EB-1832-3441-A0EA-1B8E91D15C61}" destId="{6A22A0B6-6E0B-BF4F-9C27-BB7618F54897}" srcOrd="0" destOrd="0" parTransId="{56B9FBF0-5EE0-EE43-BBE7-14021AED164C}" sibTransId="{190CD5C8-F808-F04A-A1A1-D27A291C1018}"/>
    <dgm:cxn modelId="{1F9B56AE-77C7-6244-BD7A-F9152A53DCC9}" type="presOf" srcId="{366BD249-3C81-0F41-ABC6-22D9FE98B059}" destId="{940C600C-1BFF-AF49-8100-E88376D709D3}" srcOrd="0" destOrd="0" presId="urn:microsoft.com/office/officeart/2005/8/layout/hierarchy3"/>
    <dgm:cxn modelId="{28D8CAC1-D6A5-E246-A7FC-50679E12B5C4}" type="presOf" srcId="{C9ABA2B6-381D-BA4E-9AC1-7D0F14543F55}" destId="{34B0DFE2-AC4E-D14C-B2E9-CC9C30A01454}" srcOrd="0" destOrd="0" presId="urn:microsoft.com/office/officeart/2005/8/layout/hierarchy3"/>
    <dgm:cxn modelId="{E45B15CF-3B4F-1040-8E87-4B1D68A204EE}" type="presOf" srcId="{B55750F6-D362-2548-9199-FF507E6DD45C}" destId="{E7B513FA-70AE-D243-821A-2AC48297EDDD}" srcOrd="0" destOrd="0" presId="urn:microsoft.com/office/officeart/2005/8/layout/hierarchy3"/>
    <dgm:cxn modelId="{7BEE89D2-9DD0-E74C-B0B0-C51C34995E5E}" type="presOf" srcId="{67C20B91-0B32-1B49-A076-801F924AAB36}" destId="{D0CF2605-70CD-1147-9A10-556C508E1C00}" srcOrd="1" destOrd="0" presId="urn:microsoft.com/office/officeart/2005/8/layout/hierarchy3"/>
    <dgm:cxn modelId="{6ED31BD5-A9F4-6540-97D8-EB958662F742}" srcId="{67C20B91-0B32-1B49-A076-801F924AAB36}" destId="{2AA98F28-8B1C-0B44-A3B1-D8A8BB3DB1F9}" srcOrd="1" destOrd="0" parTransId="{56E49B82-D4DB-5F45-A818-8BBCAF4AF37C}" sibTransId="{DCCC614B-69F1-FA4D-B82A-15A5DC4F1B4B}"/>
    <dgm:cxn modelId="{A02A38DD-D623-EA47-8140-9450610B8029}" srcId="{B55750F6-D362-2548-9199-FF507E6DD45C}" destId="{1D0CC92B-77A0-894E-9E54-0C472490AF03}" srcOrd="0" destOrd="0" parTransId="{983F44E6-5619-4941-AA72-09A0F964AE43}" sibTransId="{F39AA9AD-8569-0547-957F-86398875B6B9}"/>
    <dgm:cxn modelId="{87D8E5E2-3F7D-124F-9993-58EB42776BCC}" type="presOf" srcId="{B13B3ABE-DA06-194F-B1E3-3DD7121C84CF}" destId="{258D4665-4333-6544-AB2B-1B41EC8A41C4}" srcOrd="0" destOrd="0" presId="urn:microsoft.com/office/officeart/2005/8/layout/hierarchy3"/>
    <dgm:cxn modelId="{D0FF9CFB-C6E3-5D4D-A471-BC48C4C5A6DA}" type="presOf" srcId="{6A22A0B6-6E0B-BF4F-9C27-BB7618F54897}" destId="{25FDBBF6-CF11-1E43-9D7C-C6942A31C343}" srcOrd="0" destOrd="0" presId="urn:microsoft.com/office/officeart/2005/8/layout/hierarchy3"/>
    <dgm:cxn modelId="{1307C393-6609-0E4A-AFA2-617C30E687EE}" type="presParOf" srcId="{A6304E2B-93C7-A247-B400-827B5DD471F3}" destId="{BE9374B9-95EA-8046-B444-F7C1AA1CF240}" srcOrd="0" destOrd="0" presId="urn:microsoft.com/office/officeart/2005/8/layout/hierarchy3"/>
    <dgm:cxn modelId="{E59DE3D2-8588-A54C-89BC-3104831537C0}" type="presParOf" srcId="{BE9374B9-95EA-8046-B444-F7C1AA1CF240}" destId="{56536744-D626-5C49-AB55-A24E14AFA545}" srcOrd="0" destOrd="0" presId="urn:microsoft.com/office/officeart/2005/8/layout/hierarchy3"/>
    <dgm:cxn modelId="{C6BA3B64-3F28-5E4D-B996-14E2219E86EC}" type="presParOf" srcId="{56536744-D626-5C49-AB55-A24E14AFA545}" destId="{25FDBBF6-CF11-1E43-9D7C-C6942A31C343}" srcOrd="0" destOrd="0" presId="urn:microsoft.com/office/officeart/2005/8/layout/hierarchy3"/>
    <dgm:cxn modelId="{3EE45E45-1075-3544-BB6C-1BD5FA80B734}" type="presParOf" srcId="{56536744-D626-5C49-AB55-A24E14AFA545}" destId="{106DD0AE-4430-E54F-9203-2273FFB9A051}" srcOrd="1" destOrd="0" presId="urn:microsoft.com/office/officeart/2005/8/layout/hierarchy3"/>
    <dgm:cxn modelId="{4EAE871C-FE3F-B246-8451-F3189D75011B}" type="presParOf" srcId="{BE9374B9-95EA-8046-B444-F7C1AA1CF240}" destId="{35C522F6-C92E-704E-96D5-5F56EABC97B0}" srcOrd="1" destOrd="0" presId="urn:microsoft.com/office/officeart/2005/8/layout/hierarchy3"/>
    <dgm:cxn modelId="{4E796EF4-AE99-AF45-A830-521E495DC7B2}" type="presParOf" srcId="{35C522F6-C92E-704E-96D5-5F56EABC97B0}" destId="{258D4665-4333-6544-AB2B-1B41EC8A41C4}" srcOrd="0" destOrd="0" presId="urn:microsoft.com/office/officeart/2005/8/layout/hierarchy3"/>
    <dgm:cxn modelId="{504A911E-BF95-4C46-A256-125A2B03C9E7}" type="presParOf" srcId="{35C522F6-C92E-704E-96D5-5F56EABC97B0}" destId="{1907C986-B863-604C-8A4C-6ABD424EF95E}" srcOrd="1" destOrd="0" presId="urn:microsoft.com/office/officeart/2005/8/layout/hierarchy3"/>
    <dgm:cxn modelId="{7D9253CC-1DC8-1A43-9944-17EB72997E98}" type="presParOf" srcId="{A6304E2B-93C7-A247-B400-827B5DD471F3}" destId="{D18851C5-98E9-214D-AB94-B939AF4EFD3E}" srcOrd="1" destOrd="0" presId="urn:microsoft.com/office/officeart/2005/8/layout/hierarchy3"/>
    <dgm:cxn modelId="{98EE41D8-3C5D-8544-A572-D602F93DAE69}" type="presParOf" srcId="{D18851C5-98E9-214D-AB94-B939AF4EFD3E}" destId="{F73B74AE-54B1-B14C-90F2-32651623F6F5}" srcOrd="0" destOrd="0" presId="urn:microsoft.com/office/officeart/2005/8/layout/hierarchy3"/>
    <dgm:cxn modelId="{1E19A3E2-B859-9542-B040-20D2B083AB96}" type="presParOf" srcId="{F73B74AE-54B1-B14C-90F2-32651623F6F5}" destId="{449E9567-DAD7-AF41-B1E8-AA0D1AC63722}" srcOrd="0" destOrd="0" presId="urn:microsoft.com/office/officeart/2005/8/layout/hierarchy3"/>
    <dgm:cxn modelId="{823E212A-94E4-6849-89B6-A86834D7993D}" type="presParOf" srcId="{F73B74AE-54B1-B14C-90F2-32651623F6F5}" destId="{D0CF2605-70CD-1147-9A10-556C508E1C00}" srcOrd="1" destOrd="0" presId="urn:microsoft.com/office/officeart/2005/8/layout/hierarchy3"/>
    <dgm:cxn modelId="{015F9812-2EDA-2A45-B891-D6DB39F44392}" type="presParOf" srcId="{D18851C5-98E9-214D-AB94-B939AF4EFD3E}" destId="{BE182618-F8D9-1B4B-A6B3-4DC410F33958}" srcOrd="1" destOrd="0" presId="urn:microsoft.com/office/officeart/2005/8/layout/hierarchy3"/>
    <dgm:cxn modelId="{80050532-9D40-5A4E-9F4B-E168A584DAD6}" type="presParOf" srcId="{BE182618-F8D9-1B4B-A6B3-4DC410F33958}" destId="{8FF83430-68DD-4E47-B221-EC9ABE0C58E4}" srcOrd="0" destOrd="0" presId="urn:microsoft.com/office/officeart/2005/8/layout/hierarchy3"/>
    <dgm:cxn modelId="{25B5B752-4C9F-AB4D-A41F-F9FDF0FF2450}" type="presParOf" srcId="{BE182618-F8D9-1B4B-A6B3-4DC410F33958}" destId="{D39A3642-C73D-0C43-B5D8-FE34CA36BC44}" srcOrd="1" destOrd="0" presId="urn:microsoft.com/office/officeart/2005/8/layout/hierarchy3"/>
    <dgm:cxn modelId="{FBB918B8-266D-B043-990A-6055D637FE48}" type="presParOf" srcId="{BE182618-F8D9-1B4B-A6B3-4DC410F33958}" destId="{E57540F1-2673-4B45-B3A0-3CB6776E6D4B}" srcOrd="2" destOrd="0" presId="urn:microsoft.com/office/officeart/2005/8/layout/hierarchy3"/>
    <dgm:cxn modelId="{27F37CBD-3856-7246-9E0D-BD6B33E7F310}" type="presParOf" srcId="{BE182618-F8D9-1B4B-A6B3-4DC410F33958}" destId="{7FB44D6D-99C1-264C-8F3D-CFC75605F0B6}" srcOrd="3" destOrd="0" presId="urn:microsoft.com/office/officeart/2005/8/layout/hierarchy3"/>
    <dgm:cxn modelId="{FC14606E-3480-2447-B5C4-D670EAED0CC9}" type="presParOf" srcId="{A6304E2B-93C7-A247-B400-827B5DD471F3}" destId="{BFACB446-2E43-9E46-AA5D-BF5716979A59}" srcOrd="2" destOrd="0" presId="urn:microsoft.com/office/officeart/2005/8/layout/hierarchy3"/>
    <dgm:cxn modelId="{E96F6EB9-71BA-0F4E-8748-AE2FE374D370}" type="presParOf" srcId="{BFACB446-2E43-9E46-AA5D-BF5716979A59}" destId="{9AF77DA0-9CD6-334A-8FDD-F4D424236289}" srcOrd="0" destOrd="0" presId="urn:microsoft.com/office/officeart/2005/8/layout/hierarchy3"/>
    <dgm:cxn modelId="{4FBADC1C-27A1-CC40-8BCA-E52990524517}" type="presParOf" srcId="{9AF77DA0-9CD6-334A-8FDD-F4D424236289}" destId="{E7B513FA-70AE-D243-821A-2AC48297EDDD}" srcOrd="0" destOrd="0" presId="urn:microsoft.com/office/officeart/2005/8/layout/hierarchy3"/>
    <dgm:cxn modelId="{37F7DA96-9B59-DE46-8089-5CC6815DCC02}" type="presParOf" srcId="{9AF77DA0-9CD6-334A-8FDD-F4D424236289}" destId="{D9B143CB-B343-0941-A40E-88411971BEAA}" srcOrd="1" destOrd="0" presId="urn:microsoft.com/office/officeart/2005/8/layout/hierarchy3"/>
    <dgm:cxn modelId="{35C799B2-4E2E-0544-99DA-680DD28118EC}" type="presParOf" srcId="{BFACB446-2E43-9E46-AA5D-BF5716979A59}" destId="{61E95B19-D214-9746-AA49-2734AFDF9D7B}" srcOrd="1" destOrd="0" presId="urn:microsoft.com/office/officeart/2005/8/layout/hierarchy3"/>
    <dgm:cxn modelId="{2C3EF5E1-4286-A247-8BB9-CFF23E7741A3}" type="presParOf" srcId="{61E95B19-D214-9746-AA49-2734AFDF9D7B}" destId="{782DAD78-06D6-8D40-B9B6-E5B4BA80D92C}" srcOrd="0" destOrd="0" presId="urn:microsoft.com/office/officeart/2005/8/layout/hierarchy3"/>
    <dgm:cxn modelId="{D0CD0361-5998-3049-AB79-6523261E945F}" type="presParOf" srcId="{61E95B19-D214-9746-AA49-2734AFDF9D7B}" destId="{180EAB25-42F6-8044-8932-1287727549AA}" srcOrd="1" destOrd="0" presId="urn:microsoft.com/office/officeart/2005/8/layout/hierarchy3"/>
    <dgm:cxn modelId="{1504F024-6FDB-AE43-92FF-6846F05D695B}" type="presParOf" srcId="{61E95B19-D214-9746-AA49-2734AFDF9D7B}" destId="{34B0DFE2-AC4E-D14C-B2E9-CC9C30A01454}" srcOrd="2" destOrd="0" presId="urn:microsoft.com/office/officeart/2005/8/layout/hierarchy3"/>
    <dgm:cxn modelId="{47CA4E8F-5EC4-9A42-85C2-03953EB10494}" type="presParOf" srcId="{61E95B19-D214-9746-AA49-2734AFDF9D7B}" destId="{940C600C-1BFF-AF49-8100-E88376D709D3}"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70CC4D-F7EA-4DCD-BF54-AD65857DAAA7}"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BA1F7383-B415-4B78-898D-535FB4775DDC}">
      <dgm:prSet/>
      <dgm:spPr/>
      <dgm:t>
        <a:bodyPr/>
        <a:lstStyle/>
        <a:p>
          <a:r>
            <a:rPr lang="en-US"/>
            <a:t>Several digital signature schemes have evolved during the last few decades.</a:t>
          </a:r>
        </a:p>
      </dgm:t>
    </dgm:pt>
    <dgm:pt modelId="{F1D1D0D4-41EE-4C12-B5C6-1ACDCC4D7FE7}" type="parTrans" cxnId="{D1A4C758-3302-4B1F-BE9C-7A6FEB154A21}">
      <dgm:prSet/>
      <dgm:spPr/>
      <dgm:t>
        <a:bodyPr/>
        <a:lstStyle/>
        <a:p>
          <a:endParaRPr lang="en-US"/>
        </a:p>
      </dgm:t>
    </dgm:pt>
    <dgm:pt modelId="{5AD13624-C54B-4FE5-B4A6-8F499475B1BA}" type="sibTrans" cxnId="{D1A4C758-3302-4B1F-BE9C-7A6FEB154A21}">
      <dgm:prSet/>
      <dgm:spPr/>
      <dgm:t>
        <a:bodyPr/>
        <a:lstStyle/>
        <a:p>
          <a:endParaRPr lang="en-US"/>
        </a:p>
      </dgm:t>
    </dgm:pt>
    <dgm:pt modelId="{3700D64C-CE2B-4AFB-A66B-9015B86EF5AA}">
      <dgm:prSet/>
      <dgm:spPr/>
      <dgm:t>
        <a:bodyPr/>
        <a:lstStyle/>
        <a:p>
          <a:r>
            <a:rPr lang="en-US"/>
            <a:t>RSA Digital Signature Scheme</a:t>
          </a:r>
        </a:p>
      </dgm:t>
    </dgm:pt>
    <dgm:pt modelId="{6EC2E89F-B5BF-4B32-9FC5-C3028D853D56}" type="parTrans" cxnId="{CAFCD3B8-BAAC-4351-B674-E1C9BF37FCA7}">
      <dgm:prSet/>
      <dgm:spPr/>
      <dgm:t>
        <a:bodyPr/>
        <a:lstStyle/>
        <a:p>
          <a:endParaRPr lang="en-US"/>
        </a:p>
      </dgm:t>
    </dgm:pt>
    <dgm:pt modelId="{CBFB1DE9-4B3B-4A5E-B7E6-5270DD5AE2D7}" type="sibTrans" cxnId="{CAFCD3B8-BAAC-4351-B674-E1C9BF37FCA7}">
      <dgm:prSet/>
      <dgm:spPr/>
      <dgm:t>
        <a:bodyPr/>
        <a:lstStyle/>
        <a:p>
          <a:endParaRPr lang="en-US"/>
        </a:p>
      </dgm:t>
    </dgm:pt>
    <dgm:pt modelId="{CCF28A81-4591-4712-8632-EC26F1AB97AF}">
      <dgm:prSet/>
      <dgm:spPr/>
      <dgm:t>
        <a:bodyPr/>
        <a:lstStyle/>
        <a:p>
          <a:r>
            <a:rPr lang="en-US"/>
            <a:t>ElGamal Digital Signature Scheme</a:t>
          </a:r>
        </a:p>
      </dgm:t>
    </dgm:pt>
    <dgm:pt modelId="{8E31C900-EB56-4DC1-96BE-355F363FF9BB}" type="parTrans" cxnId="{0DBB1905-2876-4649-9807-3275C672C09F}">
      <dgm:prSet/>
      <dgm:spPr/>
      <dgm:t>
        <a:bodyPr/>
        <a:lstStyle/>
        <a:p>
          <a:endParaRPr lang="en-US"/>
        </a:p>
      </dgm:t>
    </dgm:pt>
    <dgm:pt modelId="{4B0E544D-2E6F-437C-A921-92E44F00418D}" type="sibTrans" cxnId="{0DBB1905-2876-4649-9807-3275C672C09F}">
      <dgm:prSet/>
      <dgm:spPr/>
      <dgm:t>
        <a:bodyPr/>
        <a:lstStyle/>
        <a:p>
          <a:endParaRPr lang="en-US"/>
        </a:p>
      </dgm:t>
    </dgm:pt>
    <dgm:pt modelId="{D437FDE8-9A72-4348-841B-717A5E168FDA}">
      <dgm:prSet/>
      <dgm:spPr/>
      <dgm:t>
        <a:bodyPr/>
        <a:lstStyle/>
        <a:p>
          <a:r>
            <a:rPr lang="en-US"/>
            <a:t>Schnorr Digital Signature Scheme</a:t>
          </a:r>
        </a:p>
      </dgm:t>
    </dgm:pt>
    <dgm:pt modelId="{8A457E7F-E919-4ACD-8D00-2B972CBB789D}" type="parTrans" cxnId="{3AC07441-AF4F-41B9-9EA3-C5C38CFA95D7}">
      <dgm:prSet/>
      <dgm:spPr/>
      <dgm:t>
        <a:bodyPr/>
        <a:lstStyle/>
        <a:p>
          <a:endParaRPr lang="en-US"/>
        </a:p>
      </dgm:t>
    </dgm:pt>
    <dgm:pt modelId="{721B5F9F-86CD-4205-8330-23CC1B67C12D}" type="sibTrans" cxnId="{3AC07441-AF4F-41B9-9EA3-C5C38CFA95D7}">
      <dgm:prSet/>
      <dgm:spPr/>
      <dgm:t>
        <a:bodyPr/>
        <a:lstStyle/>
        <a:p>
          <a:endParaRPr lang="en-US"/>
        </a:p>
      </dgm:t>
    </dgm:pt>
    <dgm:pt modelId="{603A663B-C54B-4D7E-9972-176F9EF3438D}">
      <dgm:prSet/>
      <dgm:spPr/>
      <dgm:t>
        <a:bodyPr/>
        <a:lstStyle/>
        <a:p>
          <a:r>
            <a:rPr lang="en-US"/>
            <a:t>Digital Signature Standard (DSS)</a:t>
          </a:r>
        </a:p>
      </dgm:t>
    </dgm:pt>
    <dgm:pt modelId="{5536D9C9-2332-41C2-AD8D-3974B1525A74}" type="parTrans" cxnId="{73245779-174E-4FCD-8ABA-BC7F59CB9664}">
      <dgm:prSet/>
      <dgm:spPr/>
      <dgm:t>
        <a:bodyPr/>
        <a:lstStyle/>
        <a:p>
          <a:endParaRPr lang="en-US"/>
        </a:p>
      </dgm:t>
    </dgm:pt>
    <dgm:pt modelId="{37D02ACD-36E0-4203-A992-F1782E319AA1}" type="sibTrans" cxnId="{73245779-174E-4FCD-8ABA-BC7F59CB9664}">
      <dgm:prSet/>
      <dgm:spPr/>
      <dgm:t>
        <a:bodyPr/>
        <a:lstStyle/>
        <a:p>
          <a:endParaRPr lang="en-US"/>
        </a:p>
      </dgm:t>
    </dgm:pt>
    <dgm:pt modelId="{01D1C2DF-4A91-403C-8E99-2DB8BF5F9FA8}">
      <dgm:prSet/>
      <dgm:spPr/>
      <dgm:t>
        <a:bodyPr/>
        <a:lstStyle/>
        <a:p>
          <a:r>
            <a:rPr lang="en-US"/>
            <a:t>Elliptic Curve Digital Signature Scheme</a:t>
          </a:r>
        </a:p>
      </dgm:t>
    </dgm:pt>
    <dgm:pt modelId="{41F434F3-63BC-454B-B3D9-DF1FF5907964}" type="parTrans" cxnId="{6721B245-481C-4ED9-8B48-480959BD3183}">
      <dgm:prSet/>
      <dgm:spPr/>
      <dgm:t>
        <a:bodyPr/>
        <a:lstStyle/>
        <a:p>
          <a:endParaRPr lang="en-US"/>
        </a:p>
      </dgm:t>
    </dgm:pt>
    <dgm:pt modelId="{8280FDDF-41D0-42B1-880D-66059C6EC2D8}" type="sibTrans" cxnId="{6721B245-481C-4ED9-8B48-480959BD3183}">
      <dgm:prSet/>
      <dgm:spPr/>
      <dgm:t>
        <a:bodyPr/>
        <a:lstStyle/>
        <a:p>
          <a:endParaRPr lang="en-US"/>
        </a:p>
      </dgm:t>
    </dgm:pt>
    <dgm:pt modelId="{84F56A33-EFDF-4530-AAD7-830C5F90CE44}">
      <dgm:prSet/>
      <dgm:spPr/>
      <dgm:t>
        <a:bodyPr/>
        <a:lstStyle/>
        <a:p>
          <a:r>
            <a:rPr lang="en-US"/>
            <a:t>The two most widely used are RSA and DSS.</a:t>
          </a:r>
        </a:p>
      </dgm:t>
    </dgm:pt>
    <dgm:pt modelId="{6E909EFC-3BA2-4BF8-BD9F-9DDEDBE9C6FE}" type="parTrans" cxnId="{CB363C89-8E43-4C15-9B97-270BE705B2B2}">
      <dgm:prSet/>
      <dgm:spPr/>
      <dgm:t>
        <a:bodyPr/>
        <a:lstStyle/>
        <a:p>
          <a:endParaRPr lang="en-US"/>
        </a:p>
      </dgm:t>
    </dgm:pt>
    <dgm:pt modelId="{AE991B86-F666-483F-A22A-7F7AE88E8845}" type="sibTrans" cxnId="{CB363C89-8E43-4C15-9B97-270BE705B2B2}">
      <dgm:prSet/>
      <dgm:spPr/>
      <dgm:t>
        <a:bodyPr/>
        <a:lstStyle/>
        <a:p>
          <a:endParaRPr lang="en-US"/>
        </a:p>
      </dgm:t>
    </dgm:pt>
    <dgm:pt modelId="{C15444F7-5044-43EB-BE46-690A71ADA239}" type="pres">
      <dgm:prSet presAssocID="{3270CC4D-F7EA-4DCD-BF54-AD65857DAAA7}" presName="Name0" presStyleCnt="0">
        <dgm:presLayoutVars>
          <dgm:dir/>
          <dgm:animLvl val="lvl"/>
          <dgm:resizeHandles val="exact"/>
        </dgm:presLayoutVars>
      </dgm:prSet>
      <dgm:spPr/>
    </dgm:pt>
    <dgm:pt modelId="{37C337BF-EC9A-447C-8D15-AF5765661C7B}" type="pres">
      <dgm:prSet presAssocID="{84F56A33-EFDF-4530-AAD7-830C5F90CE44}" presName="boxAndChildren" presStyleCnt="0"/>
      <dgm:spPr/>
    </dgm:pt>
    <dgm:pt modelId="{C7E36580-59D8-415F-B19E-E655F812D970}" type="pres">
      <dgm:prSet presAssocID="{84F56A33-EFDF-4530-AAD7-830C5F90CE44}" presName="parentTextBox" presStyleLbl="node1" presStyleIdx="0" presStyleCnt="2"/>
      <dgm:spPr/>
    </dgm:pt>
    <dgm:pt modelId="{132C82A3-A193-4DB3-8062-77C438077525}" type="pres">
      <dgm:prSet presAssocID="{5AD13624-C54B-4FE5-B4A6-8F499475B1BA}" presName="sp" presStyleCnt="0"/>
      <dgm:spPr/>
    </dgm:pt>
    <dgm:pt modelId="{F060589D-CAC9-4E00-807B-F1183E1D0D56}" type="pres">
      <dgm:prSet presAssocID="{BA1F7383-B415-4B78-898D-535FB4775DDC}" presName="arrowAndChildren" presStyleCnt="0"/>
      <dgm:spPr/>
    </dgm:pt>
    <dgm:pt modelId="{CB31EB25-7BED-4F5A-A830-4628E9488FE8}" type="pres">
      <dgm:prSet presAssocID="{BA1F7383-B415-4B78-898D-535FB4775DDC}" presName="parentTextArrow" presStyleLbl="node1" presStyleIdx="0" presStyleCnt="2"/>
      <dgm:spPr/>
    </dgm:pt>
    <dgm:pt modelId="{07EB9548-FA51-45EB-ACCF-52D30F81F62E}" type="pres">
      <dgm:prSet presAssocID="{BA1F7383-B415-4B78-898D-535FB4775DDC}" presName="arrow" presStyleLbl="node1" presStyleIdx="1" presStyleCnt="2"/>
      <dgm:spPr/>
    </dgm:pt>
    <dgm:pt modelId="{F8FCEEEB-FC63-4A04-922A-46D9832BE68A}" type="pres">
      <dgm:prSet presAssocID="{BA1F7383-B415-4B78-898D-535FB4775DDC}" presName="descendantArrow" presStyleCnt="0"/>
      <dgm:spPr/>
    </dgm:pt>
    <dgm:pt modelId="{923CA92D-FAC8-428D-8285-AE9D4BADE780}" type="pres">
      <dgm:prSet presAssocID="{3700D64C-CE2B-4AFB-A66B-9015B86EF5AA}" presName="childTextArrow" presStyleLbl="fgAccFollowNode1" presStyleIdx="0" presStyleCnt="5">
        <dgm:presLayoutVars>
          <dgm:bulletEnabled val="1"/>
        </dgm:presLayoutVars>
      </dgm:prSet>
      <dgm:spPr/>
    </dgm:pt>
    <dgm:pt modelId="{558534B9-1A40-4190-A9A3-11ABD461554F}" type="pres">
      <dgm:prSet presAssocID="{CCF28A81-4591-4712-8632-EC26F1AB97AF}" presName="childTextArrow" presStyleLbl="fgAccFollowNode1" presStyleIdx="1" presStyleCnt="5">
        <dgm:presLayoutVars>
          <dgm:bulletEnabled val="1"/>
        </dgm:presLayoutVars>
      </dgm:prSet>
      <dgm:spPr/>
    </dgm:pt>
    <dgm:pt modelId="{82D5578C-94EC-4DE0-9B9B-E85ED1A65F66}" type="pres">
      <dgm:prSet presAssocID="{D437FDE8-9A72-4348-841B-717A5E168FDA}" presName="childTextArrow" presStyleLbl="fgAccFollowNode1" presStyleIdx="2" presStyleCnt="5">
        <dgm:presLayoutVars>
          <dgm:bulletEnabled val="1"/>
        </dgm:presLayoutVars>
      </dgm:prSet>
      <dgm:spPr/>
    </dgm:pt>
    <dgm:pt modelId="{9BF1E759-6F34-4633-88CA-7AFF86C40FD0}" type="pres">
      <dgm:prSet presAssocID="{603A663B-C54B-4D7E-9972-176F9EF3438D}" presName="childTextArrow" presStyleLbl="fgAccFollowNode1" presStyleIdx="3" presStyleCnt="5">
        <dgm:presLayoutVars>
          <dgm:bulletEnabled val="1"/>
        </dgm:presLayoutVars>
      </dgm:prSet>
      <dgm:spPr/>
    </dgm:pt>
    <dgm:pt modelId="{B00D6692-50C7-40E6-9E6D-09357682600B}" type="pres">
      <dgm:prSet presAssocID="{01D1C2DF-4A91-403C-8E99-2DB8BF5F9FA8}" presName="childTextArrow" presStyleLbl="fgAccFollowNode1" presStyleIdx="4" presStyleCnt="5">
        <dgm:presLayoutVars>
          <dgm:bulletEnabled val="1"/>
        </dgm:presLayoutVars>
      </dgm:prSet>
      <dgm:spPr/>
    </dgm:pt>
  </dgm:ptLst>
  <dgm:cxnLst>
    <dgm:cxn modelId="{0DBB1905-2876-4649-9807-3275C672C09F}" srcId="{BA1F7383-B415-4B78-898D-535FB4775DDC}" destId="{CCF28A81-4591-4712-8632-EC26F1AB97AF}" srcOrd="1" destOrd="0" parTransId="{8E31C900-EB56-4DC1-96BE-355F363FF9BB}" sibTransId="{4B0E544D-2E6F-437C-A921-92E44F00418D}"/>
    <dgm:cxn modelId="{2E041618-F8F0-4063-A488-CF4E9289354A}" type="presOf" srcId="{CCF28A81-4591-4712-8632-EC26F1AB97AF}" destId="{558534B9-1A40-4190-A9A3-11ABD461554F}" srcOrd="0" destOrd="0" presId="urn:microsoft.com/office/officeart/2005/8/layout/process4"/>
    <dgm:cxn modelId="{2CB6B71B-17E9-4E8F-81E9-59B3072E16E0}" type="presOf" srcId="{84F56A33-EFDF-4530-AAD7-830C5F90CE44}" destId="{C7E36580-59D8-415F-B19E-E655F812D970}" srcOrd="0" destOrd="0" presId="urn:microsoft.com/office/officeart/2005/8/layout/process4"/>
    <dgm:cxn modelId="{DFF76322-8028-4CA0-A638-05D86A2BF544}" type="presOf" srcId="{BA1F7383-B415-4B78-898D-535FB4775DDC}" destId="{CB31EB25-7BED-4F5A-A830-4628E9488FE8}" srcOrd="0" destOrd="0" presId="urn:microsoft.com/office/officeart/2005/8/layout/process4"/>
    <dgm:cxn modelId="{3AC07441-AF4F-41B9-9EA3-C5C38CFA95D7}" srcId="{BA1F7383-B415-4B78-898D-535FB4775DDC}" destId="{D437FDE8-9A72-4348-841B-717A5E168FDA}" srcOrd="2" destOrd="0" parTransId="{8A457E7F-E919-4ACD-8D00-2B972CBB789D}" sibTransId="{721B5F9F-86CD-4205-8330-23CC1B67C12D}"/>
    <dgm:cxn modelId="{6721B245-481C-4ED9-8B48-480959BD3183}" srcId="{BA1F7383-B415-4B78-898D-535FB4775DDC}" destId="{01D1C2DF-4A91-403C-8E99-2DB8BF5F9FA8}" srcOrd="4" destOrd="0" parTransId="{41F434F3-63BC-454B-B3D9-DF1FF5907964}" sibTransId="{8280FDDF-41D0-42B1-880D-66059C6EC2D8}"/>
    <dgm:cxn modelId="{E15EE353-AEC7-4D1D-AE86-0D5FA20E034E}" type="presOf" srcId="{D437FDE8-9A72-4348-841B-717A5E168FDA}" destId="{82D5578C-94EC-4DE0-9B9B-E85ED1A65F66}" srcOrd="0" destOrd="0" presId="urn:microsoft.com/office/officeart/2005/8/layout/process4"/>
    <dgm:cxn modelId="{D1A4C758-3302-4B1F-BE9C-7A6FEB154A21}" srcId="{3270CC4D-F7EA-4DCD-BF54-AD65857DAAA7}" destId="{BA1F7383-B415-4B78-898D-535FB4775DDC}" srcOrd="0" destOrd="0" parTransId="{F1D1D0D4-41EE-4C12-B5C6-1ACDCC4D7FE7}" sibTransId="{5AD13624-C54B-4FE5-B4A6-8F499475B1BA}"/>
    <dgm:cxn modelId="{73245779-174E-4FCD-8ABA-BC7F59CB9664}" srcId="{BA1F7383-B415-4B78-898D-535FB4775DDC}" destId="{603A663B-C54B-4D7E-9972-176F9EF3438D}" srcOrd="3" destOrd="0" parTransId="{5536D9C9-2332-41C2-AD8D-3974B1525A74}" sibTransId="{37D02ACD-36E0-4203-A992-F1782E319AA1}"/>
    <dgm:cxn modelId="{3B36D979-9935-43E8-A3B9-F0BBCC68EE0F}" type="presOf" srcId="{BA1F7383-B415-4B78-898D-535FB4775DDC}" destId="{07EB9548-FA51-45EB-ACCF-52D30F81F62E}" srcOrd="1" destOrd="0" presId="urn:microsoft.com/office/officeart/2005/8/layout/process4"/>
    <dgm:cxn modelId="{D5EB9482-DAAE-4EB1-B0C9-AF40E07C4906}" type="presOf" srcId="{3700D64C-CE2B-4AFB-A66B-9015B86EF5AA}" destId="{923CA92D-FAC8-428D-8285-AE9D4BADE780}" srcOrd="0" destOrd="0" presId="urn:microsoft.com/office/officeart/2005/8/layout/process4"/>
    <dgm:cxn modelId="{D9C19883-9723-4D7F-A130-173A5B3CD748}" type="presOf" srcId="{01D1C2DF-4A91-403C-8E99-2DB8BF5F9FA8}" destId="{B00D6692-50C7-40E6-9E6D-09357682600B}" srcOrd="0" destOrd="0" presId="urn:microsoft.com/office/officeart/2005/8/layout/process4"/>
    <dgm:cxn modelId="{CB363C89-8E43-4C15-9B97-270BE705B2B2}" srcId="{3270CC4D-F7EA-4DCD-BF54-AD65857DAAA7}" destId="{84F56A33-EFDF-4530-AAD7-830C5F90CE44}" srcOrd="1" destOrd="0" parTransId="{6E909EFC-3BA2-4BF8-BD9F-9DDEDBE9C6FE}" sibTransId="{AE991B86-F666-483F-A22A-7F7AE88E8845}"/>
    <dgm:cxn modelId="{0B9EA897-393A-43E9-954B-A0CCAAFA3155}" type="presOf" srcId="{603A663B-C54B-4D7E-9972-176F9EF3438D}" destId="{9BF1E759-6F34-4633-88CA-7AFF86C40FD0}" srcOrd="0" destOrd="0" presId="urn:microsoft.com/office/officeart/2005/8/layout/process4"/>
    <dgm:cxn modelId="{93C3309E-FCBD-4018-961F-664B03AF18FA}" type="presOf" srcId="{3270CC4D-F7EA-4DCD-BF54-AD65857DAAA7}" destId="{C15444F7-5044-43EB-BE46-690A71ADA239}" srcOrd="0" destOrd="0" presId="urn:microsoft.com/office/officeart/2005/8/layout/process4"/>
    <dgm:cxn modelId="{CAFCD3B8-BAAC-4351-B674-E1C9BF37FCA7}" srcId="{BA1F7383-B415-4B78-898D-535FB4775DDC}" destId="{3700D64C-CE2B-4AFB-A66B-9015B86EF5AA}" srcOrd="0" destOrd="0" parTransId="{6EC2E89F-B5BF-4B32-9FC5-C3028D853D56}" sibTransId="{CBFB1DE9-4B3B-4A5E-B7E6-5270DD5AE2D7}"/>
    <dgm:cxn modelId="{85E76607-FF1B-4BF3-A405-9D953F71D46F}" type="presParOf" srcId="{C15444F7-5044-43EB-BE46-690A71ADA239}" destId="{37C337BF-EC9A-447C-8D15-AF5765661C7B}" srcOrd="0" destOrd="0" presId="urn:microsoft.com/office/officeart/2005/8/layout/process4"/>
    <dgm:cxn modelId="{7FA90CF1-BC74-48E1-A9E8-AA0789C37DCB}" type="presParOf" srcId="{37C337BF-EC9A-447C-8D15-AF5765661C7B}" destId="{C7E36580-59D8-415F-B19E-E655F812D970}" srcOrd="0" destOrd="0" presId="urn:microsoft.com/office/officeart/2005/8/layout/process4"/>
    <dgm:cxn modelId="{83D0AB9D-D04A-4B95-AA3C-5DBA02C3F307}" type="presParOf" srcId="{C15444F7-5044-43EB-BE46-690A71ADA239}" destId="{132C82A3-A193-4DB3-8062-77C438077525}" srcOrd="1" destOrd="0" presId="urn:microsoft.com/office/officeart/2005/8/layout/process4"/>
    <dgm:cxn modelId="{4CD033DA-64AF-4DE6-9A7B-917A30D545CE}" type="presParOf" srcId="{C15444F7-5044-43EB-BE46-690A71ADA239}" destId="{F060589D-CAC9-4E00-807B-F1183E1D0D56}" srcOrd="2" destOrd="0" presId="urn:microsoft.com/office/officeart/2005/8/layout/process4"/>
    <dgm:cxn modelId="{2CE9E768-894F-4105-8C61-A844293966DD}" type="presParOf" srcId="{F060589D-CAC9-4E00-807B-F1183E1D0D56}" destId="{CB31EB25-7BED-4F5A-A830-4628E9488FE8}" srcOrd="0" destOrd="0" presId="urn:microsoft.com/office/officeart/2005/8/layout/process4"/>
    <dgm:cxn modelId="{B1A8F62F-2D6A-4A40-8262-8014BD42DB52}" type="presParOf" srcId="{F060589D-CAC9-4E00-807B-F1183E1D0D56}" destId="{07EB9548-FA51-45EB-ACCF-52D30F81F62E}" srcOrd="1" destOrd="0" presId="urn:microsoft.com/office/officeart/2005/8/layout/process4"/>
    <dgm:cxn modelId="{D62FEE78-7A78-4B79-BEDC-497768D51BD2}" type="presParOf" srcId="{F060589D-CAC9-4E00-807B-F1183E1D0D56}" destId="{F8FCEEEB-FC63-4A04-922A-46D9832BE68A}" srcOrd="2" destOrd="0" presId="urn:microsoft.com/office/officeart/2005/8/layout/process4"/>
    <dgm:cxn modelId="{5CCB6937-5B73-4584-AD0C-9DB87AF46F8B}" type="presParOf" srcId="{F8FCEEEB-FC63-4A04-922A-46D9832BE68A}" destId="{923CA92D-FAC8-428D-8285-AE9D4BADE780}" srcOrd="0" destOrd="0" presId="urn:microsoft.com/office/officeart/2005/8/layout/process4"/>
    <dgm:cxn modelId="{135F3765-EE58-4E87-85A1-44CE74B741BE}" type="presParOf" srcId="{F8FCEEEB-FC63-4A04-922A-46D9832BE68A}" destId="{558534B9-1A40-4190-A9A3-11ABD461554F}" srcOrd="1" destOrd="0" presId="urn:microsoft.com/office/officeart/2005/8/layout/process4"/>
    <dgm:cxn modelId="{42403947-ECE6-4C58-8859-99A8E399E2D4}" type="presParOf" srcId="{F8FCEEEB-FC63-4A04-922A-46D9832BE68A}" destId="{82D5578C-94EC-4DE0-9B9B-E85ED1A65F66}" srcOrd="2" destOrd="0" presId="urn:microsoft.com/office/officeart/2005/8/layout/process4"/>
    <dgm:cxn modelId="{9BDA6EFD-FD2D-4862-9795-82E4D06FBF97}" type="presParOf" srcId="{F8FCEEEB-FC63-4A04-922A-46D9832BE68A}" destId="{9BF1E759-6F34-4633-88CA-7AFF86C40FD0}" srcOrd="3" destOrd="0" presId="urn:microsoft.com/office/officeart/2005/8/layout/process4"/>
    <dgm:cxn modelId="{71D75C0D-077D-4F7B-A67B-CB58C708C81B}" type="presParOf" srcId="{F8FCEEEB-FC63-4A04-922A-46D9832BE68A}" destId="{B00D6692-50C7-40E6-9E6D-09357682600B}" srcOrd="4"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00C52-06DC-0A41-B384-C56F01BE05CB}">
      <dsp:nvSpPr>
        <dsp:cNvPr id="0" name=""/>
        <dsp:cNvSpPr/>
      </dsp:nvSpPr>
      <dsp:spPr>
        <a:xfrm>
          <a:off x="567809" y="0"/>
          <a:ext cx="6435168" cy="4562475"/>
        </a:xfrm>
        <a:prstGeom prst="rightArrow">
          <a:avLst/>
        </a:prstGeom>
        <a:solidFill>
          <a:schemeClr val="bg1"/>
        </a:solidFill>
        <a:ln w="38100">
          <a:solidFill>
            <a:schemeClr val="accent1"/>
          </a:solidFill>
        </a:ln>
        <a:effectLst/>
      </dsp:spPr>
      <dsp:style>
        <a:lnRef idx="0">
          <a:scrgbClr r="0" g="0" b="0"/>
        </a:lnRef>
        <a:fillRef idx="1">
          <a:scrgbClr r="0" g="0" b="0"/>
        </a:fillRef>
        <a:effectRef idx="2">
          <a:scrgbClr r="0" g="0" b="0"/>
        </a:effectRef>
        <a:fontRef idx="minor"/>
      </dsp:style>
    </dsp:sp>
    <dsp:sp modelId="{341079C6-9D39-4749-9040-89003A9F25C0}">
      <dsp:nvSpPr>
        <dsp:cNvPr id="0" name=""/>
        <dsp:cNvSpPr/>
      </dsp:nvSpPr>
      <dsp:spPr>
        <a:xfrm>
          <a:off x="256549" y="1368742"/>
          <a:ext cx="2271236" cy="1824990"/>
        </a:xfrm>
        <a:prstGeom prst="roundRect">
          <a:avLst/>
        </a:prstGeom>
        <a:solidFill>
          <a:schemeClr val="accent4">
            <a:lumMod val="75000"/>
          </a:schemeClr>
        </a:solidFill>
        <a:ln>
          <a:solidFill>
            <a:schemeClr val="accent4">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It must verify the author and the date and time of the signature</a:t>
          </a:r>
        </a:p>
      </dsp:txBody>
      <dsp:txXfrm>
        <a:off x="345638" y="1457831"/>
        <a:ext cx="2093058" cy="1646812"/>
      </dsp:txXfrm>
    </dsp:sp>
    <dsp:sp modelId="{CD297614-583E-E04F-BFD3-0C43552D1603}">
      <dsp:nvSpPr>
        <dsp:cNvPr id="0" name=""/>
        <dsp:cNvSpPr/>
      </dsp:nvSpPr>
      <dsp:spPr>
        <a:xfrm>
          <a:off x="2649775" y="1368742"/>
          <a:ext cx="2271236" cy="1824990"/>
        </a:xfrm>
        <a:prstGeom prst="roundRect">
          <a:avLst/>
        </a:prstGeom>
        <a:solidFill>
          <a:schemeClr val="accent4">
            <a:lumMod val="75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It must authenticate the contents at the time of the signature</a:t>
          </a:r>
        </a:p>
      </dsp:txBody>
      <dsp:txXfrm>
        <a:off x="2738864" y="1457831"/>
        <a:ext cx="2093058" cy="1646812"/>
      </dsp:txXfrm>
    </dsp:sp>
    <dsp:sp modelId="{7EAD0816-1D8B-C14D-B8D6-D7DF56C59B1F}">
      <dsp:nvSpPr>
        <dsp:cNvPr id="0" name=""/>
        <dsp:cNvSpPr/>
      </dsp:nvSpPr>
      <dsp:spPr>
        <a:xfrm>
          <a:off x="5043001" y="1368742"/>
          <a:ext cx="2271236" cy="1824990"/>
        </a:xfrm>
        <a:prstGeom prst="roundRect">
          <a:avLst/>
        </a:prstGeom>
        <a:solidFill>
          <a:schemeClr val="accent4">
            <a:lumMod val="75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AU" sz="2100" kern="1200" dirty="0"/>
            <a:t>It must be verifiable by third parties to resolve disputes</a:t>
          </a:r>
        </a:p>
      </dsp:txBody>
      <dsp:txXfrm>
        <a:off x="5132090" y="1457831"/>
        <a:ext cx="2093058" cy="1646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EADCD-77CB-0247-B0D0-E28962560B96}">
      <dsp:nvSpPr>
        <dsp:cNvPr id="0" name=""/>
        <dsp:cNvSpPr/>
      </dsp:nvSpPr>
      <dsp:spPr>
        <a:xfrm>
          <a:off x="5247" y="1954866"/>
          <a:ext cx="1312247" cy="148437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only knows A’s public key</a:t>
          </a:r>
        </a:p>
      </dsp:txBody>
      <dsp:txXfrm>
        <a:off x="39407" y="1989026"/>
        <a:ext cx="1243927" cy="1097972"/>
      </dsp:txXfrm>
    </dsp:sp>
    <dsp:sp modelId="{3AB62E86-72BE-804F-B423-D10B3F6D3EA1}">
      <dsp:nvSpPr>
        <dsp:cNvPr id="0" name=""/>
        <dsp:cNvSpPr/>
      </dsp:nvSpPr>
      <dsp:spPr>
        <a:xfrm>
          <a:off x="335897" y="2271710"/>
          <a:ext cx="1758787" cy="1758787"/>
        </a:xfrm>
        <a:prstGeom prst="leftCircularArrow">
          <a:avLst>
            <a:gd name="adj1" fmla="val 1692"/>
            <a:gd name="adj2" fmla="val 201239"/>
            <a:gd name="adj3" fmla="val 941648"/>
            <a:gd name="adj4" fmla="val 7989387"/>
            <a:gd name="adj5" fmla="val 1973"/>
          </a:avLst>
        </a:prstGeom>
        <a:solidFill>
          <a:schemeClr val="tx2">
            <a:lumMod val="60000"/>
            <a:lumOff val="40000"/>
          </a:schemeClr>
        </a:solidFill>
        <a:ln>
          <a:solidFill>
            <a:schemeClr val="tx2">
              <a:lumMod val="60000"/>
              <a:lumOff val="40000"/>
            </a:schemeClr>
          </a:solidFill>
        </a:ln>
        <a:effectLst/>
      </dsp:spPr>
      <dsp:style>
        <a:lnRef idx="0">
          <a:scrgbClr r="0" g="0" b="0"/>
        </a:lnRef>
        <a:fillRef idx="3">
          <a:scrgbClr r="0" g="0" b="0"/>
        </a:fillRef>
        <a:effectRef idx="2">
          <a:scrgbClr r="0" g="0" b="0"/>
        </a:effectRef>
        <a:fontRef idx="minor">
          <a:schemeClr val="lt1"/>
        </a:fontRef>
      </dsp:style>
    </dsp:sp>
    <dsp:sp modelId="{29399DDC-8E87-A84A-A1D4-12E19F7A133A}">
      <dsp:nvSpPr>
        <dsp:cNvPr id="0" name=""/>
        <dsp:cNvSpPr/>
      </dsp:nvSpPr>
      <dsp:spPr>
        <a:xfrm>
          <a:off x="80120" y="3117221"/>
          <a:ext cx="1111433" cy="651879"/>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Key-only attack</a:t>
          </a:r>
          <a:endParaRPr lang="en-US" sz="1500" kern="1200" dirty="0"/>
        </a:p>
      </dsp:txBody>
      <dsp:txXfrm>
        <a:off x="99213" y="3136314"/>
        <a:ext cx="1073247" cy="613693"/>
      </dsp:txXfrm>
    </dsp:sp>
    <dsp:sp modelId="{B1C5817D-CFC5-294F-A476-4B5034865ECB}">
      <dsp:nvSpPr>
        <dsp:cNvPr id="0" name=""/>
        <dsp:cNvSpPr/>
      </dsp:nvSpPr>
      <dsp:spPr>
        <a:xfrm>
          <a:off x="1533484" y="1612891"/>
          <a:ext cx="1473087" cy="218441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is given access to a set of messages and their signatures</a:t>
          </a:r>
        </a:p>
      </dsp:txBody>
      <dsp:txXfrm>
        <a:off x="1576629" y="2124125"/>
        <a:ext cx="1386797" cy="1630038"/>
      </dsp:txXfrm>
    </dsp:sp>
    <dsp:sp modelId="{6113598A-93D1-5241-9D04-F3AFDFE110F8}">
      <dsp:nvSpPr>
        <dsp:cNvPr id="0" name=""/>
        <dsp:cNvSpPr/>
      </dsp:nvSpPr>
      <dsp:spPr>
        <a:xfrm>
          <a:off x="1832841" y="1105633"/>
          <a:ext cx="2153144" cy="2153144"/>
        </a:xfrm>
        <a:prstGeom prst="circularArrow">
          <a:avLst>
            <a:gd name="adj1" fmla="val 1382"/>
            <a:gd name="adj2" fmla="val 163236"/>
            <a:gd name="adj3" fmla="val 21064128"/>
            <a:gd name="adj4" fmla="val 13978386"/>
            <a:gd name="adj5" fmla="val 1612"/>
          </a:avLst>
        </a:prstGeom>
        <a:solidFill>
          <a:schemeClr val="tx2">
            <a:lumMod val="60000"/>
            <a:lumOff val="40000"/>
          </a:schemeClr>
        </a:solidFill>
        <a:ln>
          <a:solidFill>
            <a:schemeClr val="tx2">
              <a:lumMod val="60000"/>
              <a:lumOff val="40000"/>
            </a:schemeClr>
          </a:solidFill>
        </a:ln>
        <a:effectLst/>
      </dsp:spPr>
      <dsp:style>
        <a:lnRef idx="0">
          <a:scrgbClr r="0" g="0" b="0"/>
        </a:lnRef>
        <a:fillRef idx="3">
          <a:scrgbClr r="0" g="0" b="0"/>
        </a:fillRef>
        <a:effectRef idx="2">
          <a:scrgbClr r="0" g="0" b="0"/>
        </a:effectRef>
        <a:fontRef idx="minor">
          <a:schemeClr val="lt1"/>
        </a:fontRef>
      </dsp:style>
    </dsp:sp>
    <dsp:sp modelId="{86339584-CDAD-2545-AD10-E55D549768B6}">
      <dsp:nvSpPr>
        <dsp:cNvPr id="0" name=""/>
        <dsp:cNvSpPr/>
      </dsp:nvSpPr>
      <dsp:spPr>
        <a:xfrm>
          <a:off x="1681537" y="1348451"/>
          <a:ext cx="1197967" cy="686594"/>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Known message attack</a:t>
          </a:r>
        </a:p>
      </dsp:txBody>
      <dsp:txXfrm>
        <a:off x="1701647" y="1368561"/>
        <a:ext cx="1157747" cy="646374"/>
      </dsp:txXfrm>
    </dsp:sp>
    <dsp:sp modelId="{261C35D7-B798-044A-8DA7-33BB0B9B7292}">
      <dsp:nvSpPr>
        <dsp:cNvPr id="0" name=""/>
        <dsp:cNvSpPr/>
      </dsp:nvSpPr>
      <dsp:spPr>
        <a:xfrm>
          <a:off x="3185409" y="995573"/>
          <a:ext cx="1745756" cy="341905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chooses a list of messages before attempting to break A’s signature scheme, independent of A’s public key; C then obtains from A valid signatures for the chosen messages</a:t>
          </a:r>
        </a:p>
      </dsp:txBody>
      <dsp:txXfrm>
        <a:off x="3236540" y="1046704"/>
        <a:ext cx="1643494" cy="2584136"/>
      </dsp:txXfrm>
    </dsp:sp>
    <dsp:sp modelId="{E968BA48-84FC-7A48-A3E7-3438D4DCA5BB}">
      <dsp:nvSpPr>
        <dsp:cNvPr id="0" name=""/>
        <dsp:cNvSpPr/>
      </dsp:nvSpPr>
      <dsp:spPr>
        <a:xfrm>
          <a:off x="3009964" y="2253109"/>
          <a:ext cx="2863006" cy="2863006"/>
        </a:xfrm>
        <a:prstGeom prst="leftCircularArrow">
          <a:avLst>
            <a:gd name="adj1" fmla="val 1039"/>
            <a:gd name="adj2" fmla="val 121826"/>
            <a:gd name="adj3" fmla="val 20859254"/>
            <a:gd name="adj4" fmla="val 6386407"/>
            <a:gd name="adj5" fmla="val 1212"/>
          </a:avLst>
        </a:prstGeom>
        <a:solidFill>
          <a:schemeClr val="tx2">
            <a:lumMod val="60000"/>
            <a:lumOff val="40000"/>
          </a:schemeClr>
        </a:solidFill>
        <a:ln>
          <a:solidFill>
            <a:schemeClr val="tx2">
              <a:lumMod val="60000"/>
              <a:lumOff val="40000"/>
            </a:schemeClr>
          </a:solidFill>
        </a:ln>
        <a:effectLst/>
      </dsp:spPr>
      <dsp:style>
        <a:lnRef idx="0">
          <a:scrgbClr r="0" g="0" b="0"/>
        </a:lnRef>
        <a:fillRef idx="3">
          <a:scrgbClr r="0" g="0" b="0"/>
        </a:fillRef>
        <a:effectRef idx="2">
          <a:scrgbClr r="0" g="0" b="0"/>
        </a:effectRef>
        <a:fontRef idx="minor">
          <a:schemeClr val="lt1"/>
        </a:fontRef>
      </dsp:style>
    </dsp:sp>
    <dsp:sp modelId="{0E115A9D-D4EC-3244-ACF2-287323CC800D}">
      <dsp:nvSpPr>
        <dsp:cNvPr id="0" name=""/>
        <dsp:cNvSpPr/>
      </dsp:nvSpPr>
      <dsp:spPr>
        <a:xfrm>
          <a:off x="3307999" y="4099307"/>
          <a:ext cx="1474912" cy="927370"/>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Generic chosen message attack</a:t>
          </a:r>
        </a:p>
      </dsp:txBody>
      <dsp:txXfrm>
        <a:off x="3335161" y="4126469"/>
        <a:ext cx="1420588" cy="873046"/>
      </dsp:txXfrm>
    </dsp:sp>
    <dsp:sp modelId="{5C04EA05-CA37-1D4F-889F-8A6D2632026E}">
      <dsp:nvSpPr>
        <dsp:cNvPr id="0" name=""/>
        <dsp:cNvSpPr/>
      </dsp:nvSpPr>
      <dsp:spPr>
        <a:xfrm>
          <a:off x="5112140" y="1260473"/>
          <a:ext cx="1823859" cy="288925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Similar to the generic attack, except that the list of messages to be signed is chosen after C knows A’s public key but before any signatures are seen</a:t>
          </a:r>
        </a:p>
      </dsp:txBody>
      <dsp:txXfrm>
        <a:off x="5165559" y="1933017"/>
        <a:ext cx="1717021" cy="2163289"/>
      </dsp:txXfrm>
    </dsp:sp>
    <dsp:sp modelId="{8DD17C4E-7196-C24B-93A8-6B579DB16B55}">
      <dsp:nvSpPr>
        <dsp:cNvPr id="0" name=""/>
        <dsp:cNvSpPr/>
      </dsp:nvSpPr>
      <dsp:spPr>
        <a:xfrm rot="21314464">
          <a:off x="5636968" y="902396"/>
          <a:ext cx="2136298" cy="2136298"/>
        </a:xfrm>
        <a:prstGeom prst="circularArrow">
          <a:avLst>
            <a:gd name="adj1" fmla="val 1393"/>
            <a:gd name="adj2" fmla="val 164564"/>
            <a:gd name="adj3" fmla="val 20950675"/>
            <a:gd name="adj4" fmla="val 13866260"/>
            <a:gd name="adj5" fmla="val 1625"/>
          </a:avLst>
        </a:prstGeom>
        <a:solidFill>
          <a:schemeClr val="tx2">
            <a:lumMod val="60000"/>
            <a:lumOff val="40000"/>
          </a:schemeClr>
        </a:solidFill>
        <a:ln>
          <a:solidFill>
            <a:schemeClr val="tx2">
              <a:lumMod val="60000"/>
              <a:lumOff val="40000"/>
            </a:schemeClr>
          </a:solidFill>
        </a:ln>
        <a:effectLst/>
      </dsp:spPr>
      <dsp:style>
        <a:lnRef idx="0">
          <a:scrgbClr r="0" g="0" b="0"/>
        </a:lnRef>
        <a:fillRef idx="3">
          <a:scrgbClr r="0" g="0" b="0"/>
        </a:fillRef>
        <a:effectRef idx="2">
          <a:scrgbClr r="0" g="0" b="0"/>
        </a:effectRef>
        <a:fontRef idx="minor">
          <a:schemeClr val="lt1"/>
        </a:fontRef>
      </dsp:style>
    </dsp:sp>
    <dsp:sp modelId="{BE54856D-6073-D64D-A707-D0537194B9A5}">
      <dsp:nvSpPr>
        <dsp:cNvPr id="0" name=""/>
        <dsp:cNvSpPr/>
      </dsp:nvSpPr>
      <dsp:spPr>
        <a:xfrm>
          <a:off x="5338687" y="1310892"/>
          <a:ext cx="1449845" cy="557193"/>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Directed chosen message attack</a:t>
          </a:r>
        </a:p>
      </dsp:txBody>
      <dsp:txXfrm>
        <a:off x="5355007" y="1327212"/>
        <a:ext cx="1417205" cy="524553"/>
      </dsp:txXfrm>
    </dsp:sp>
    <dsp:sp modelId="{D399F7AC-6D3B-724E-BC8C-A3A47BE4BD45}">
      <dsp:nvSpPr>
        <dsp:cNvPr id="0" name=""/>
        <dsp:cNvSpPr/>
      </dsp:nvSpPr>
      <dsp:spPr>
        <a:xfrm>
          <a:off x="7071620" y="1169007"/>
          <a:ext cx="1557491" cy="28689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may request from A signatures of messages that depend on previously obtained message-signature pairs</a:t>
          </a:r>
        </a:p>
      </dsp:txBody>
      <dsp:txXfrm>
        <a:off x="7117237" y="1214624"/>
        <a:ext cx="1466257" cy="2162955"/>
      </dsp:txXfrm>
    </dsp:sp>
    <dsp:sp modelId="{F738A19E-7D21-704D-B39E-50D5AE06FD79}">
      <dsp:nvSpPr>
        <dsp:cNvPr id="0" name=""/>
        <dsp:cNvSpPr/>
      </dsp:nvSpPr>
      <dsp:spPr>
        <a:xfrm>
          <a:off x="7254650" y="4023945"/>
          <a:ext cx="1300819" cy="879176"/>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Adaptive chosen message attack</a:t>
          </a:r>
        </a:p>
      </dsp:txBody>
      <dsp:txXfrm>
        <a:off x="7280400" y="4049695"/>
        <a:ext cx="1249319" cy="8276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A44DF-AD77-1541-8A87-0836BFDEF031}">
      <dsp:nvSpPr>
        <dsp:cNvPr id="0" name=""/>
        <dsp:cNvSpPr/>
      </dsp:nvSpPr>
      <dsp:spPr>
        <a:xfrm>
          <a:off x="2956" y="331160"/>
          <a:ext cx="1320198" cy="2764800"/>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Total break</a:t>
          </a:r>
        </a:p>
      </dsp:txBody>
      <dsp:txXfrm>
        <a:off x="2956" y="331160"/>
        <a:ext cx="1320198" cy="528079"/>
      </dsp:txXfrm>
    </dsp:sp>
    <dsp:sp modelId="{0E4CDE2A-69D9-2845-92AE-4B2CCE826D72}">
      <dsp:nvSpPr>
        <dsp:cNvPr id="0" name=""/>
        <dsp:cNvSpPr/>
      </dsp:nvSpPr>
      <dsp:spPr>
        <a:xfrm>
          <a:off x="149688" y="859239"/>
          <a:ext cx="1567537" cy="3686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 determines A’s private key</a:t>
          </a:r>
        </a:p>
      </dsp:txBody>
      <dsp:txXfrm>
        <a:off x="195600" y="905151"/>
        <a:ext cx="1475713" cy="3594576"/>
      </dsp:txXfrm>
    </dsp:sp>
    <dsp:sp modelId="{2B4133B3-65E5-CD47-9FFB-4744807E0169}">
      <dsp:nvSpPr>
        <dsp:cNvPr id="0" name=""/>
        <dsp:cNvSpPr/>
      </dsp:nvSpPr>
      <dsp:spPr>
        <a:xfrm rot="21104802">
          <a:off x="1769472" y="1738736"/>
          <a:ext cx="515649" cy="32869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solidFill>
            <a:schemeClr val="accent1">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769983" y="1811551"/>
        <a:ext cx="417042" cy="197215"/>
      </dsp:txXfrm>
    </dsp:sp>
    <dsp:sp modelId="{6BCE3938-8922-C143-8CE8-22BDF36BD300}">
      <dsp:nvSpPr>
        <dsp:cNvPr id="0" name=""/>
        <dsp:cNvSpPr/>
      </dsp:nvSpPr>
      <dsp:spPr>
        <a:xfrm>
          <a:off x="2286002" y="0"/>
          <a:ext cx="1320198" cy="2764800"/>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Universal forgery</a:t>
          </a:r>
        </a:p>
      </dsp:txBody>
      <dsp:txXfrm>
        <a:off x="2286002" y="0"/>
        <a:ext cx="1320198" cy="528079"/>
      </dsp:txXfrm>
    </dsp:sp>
    <dsp:sp modelId="{A9604252-7623-6E45-B121-4F7EA3924F41}">
      <dsp:nvSpPr>
        <dsp:cNvPr id="0" name=""/>
        <dsp:cNvSpPr/>
      </dsp:nvSpPr>
      <dsp:spPr>
        <a:xfrm>
          <a:off x="2314168" y="618785"/>
          <a:ext cx="1727413" cy="40070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 finds an efficient signing algorithm that provides an equivalent way of constructing signatures on arbitrary messages</a:t>
          </a:r>
        </a:p>
      </dsp:txBody>
      <dsp:txXfrm>
        <a:off x="2364762" y="669379"/>
        <a:ext cx="1626225" cy="3905818"/>
      </dsp:txXfrm>
    </dsp:sp>
    <dsp:sp modelId="{19EE82D6-0B7D-6D4B-BA04-DCDF8FC17126}">
      <dsp:nvSpPr>
        <dsp:cNvPr id="0" name=""/>
        <dsp:cNvSpPr/>
      </dsp:nvSpPr>
      <dsp:spPr>
        <a:xfrm>
          <a:off x="4056154" y="1515023"/>
          <a:ext cx="508402" cy="39662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4056154" y="1594347"/>
        <a:ext cx="389416" cy="237973"/>
      </dsp:txXfrm>
    </dsp:sp>
    <dsp:sp modelId="{56717EE1-4E03-A042-8D89-87EB14766B38}">
      <dsp:nvSpPr>
        <dsp:cNvPr id="0" name=""/>
        <dsp:cNvSpPr/>
      </dsp:nvSpPr>
      <dsp:spPr>
        <a:xfrm>
          <a:off x="4568917" y="0"/>
          <a:ext cx="1320198" cy="2764800"/>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Selective forgery</a:t>
          </a:r>
        </a:p>
      </dsp:txBody>
      <dsp:txXfrm>
        <a:off x="4568917" y="0"/>
        <a:ext cx="1320198" cy="528079"/>
      </dsp:txXfrm>
    </dsp:sp>
    <dsp:sp modelId="{F514192E-16F6-9549-971E-F56A18C8964B}">
      <dsp:nvSpPr>
        <dsp:cNvPr id="0" name=""/>
        <dsp:cNvSpPr/>
      </dsp:nvSpPr>
      <dsp:spPr>
        <a:xfrm>
          <a:off x="4652755" y="859239"/>
          <a:ext cx="1698950" cy="3686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 forges a signature for a particular message chosen by C</a:t>
          </a:r>
        </a:p>
      </dsp:txBody>
      <dsp:txXfrm>
        <a:off x="4702516" y="909000"/>
        <a:ext cx="1599428" cy="3586878"/>
      </dsp:txXfrm>
    </dsp:sp>
    <dsp:sp modelId="{610019C1-FC9D-6E4D-9F21-C45689A05A64}">
      <dsp:nvSpPr>
        <dsp:cNvPr id="0" name=""/>
        <dsp:cNvSpPr/>
      </dsp:nvSpPr>
      <dsp:spPr>
        <a:xfrm>
          <a:off x="6400800" y="1524498"/>
          <a:ext cx="513493" cy="32869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6400800" y="1590236"/>
        <a:ext cx="414886" cy="197215"/>
      </dsp:txXfrm>
    </dsp:sp>
    <dsp:sp modelId="{5AD2B861-3BAE-3042-934B-501D64CAC41A}">
      <dsp:nvSpPr>
        <dsp:cNvPr id="0" name=""/>
        <dsp:cNvSpPr/>
      </dsp:nvSpPr>
      <dsp:spPr>
        <a:xfrm>
          <a:off x="6857970" y="0"/>
          <a:ext cx="1320198" cy="2764800"/>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Existential forgery</a:t>
          </a:r>
        </a:p>
      </dsp:txBody>
      <dsp:txXfrm>
        <a:off x="6857970" y="0"/>
        <a:ext cx="1320198" cy="528079"/>
      </dsp:txXfrm>
    </dsp:sp>
    <dsp:sp modelId="{40FE2F61-339C-1F4C-9E02-6D4B443A20E5}">
      <dsp:nvSpPr>
        <dsp:cNvPr id="0" name=""/>
        <dsp:cNvSpPr/>
      </dsp:nvSpPr>
      <dsp:spPr>
        <a:xfrm>
          <a:off x="6940864" y="859239"/>
          <a:ext cx="1742978" cy="3686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 forges a signature for at least one message; C has no control over the message</a:t>
          </a:r>
        </a:p>
      </dsp:txBody>
      <dsp:txXfrm>
        <a:off x="6991914" y="910289"/>
        <a:ext cx="1640878" cy="3584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DBBF6-CF11-1E43-9D7C-C6942A31C343}">
      <dsp:nvSpPr>
        <dsp:cNvPr id="0" name=""/>
        <dsp:cNvSpPr/>
      </dsp:nvSpPr>
      <dsp:spPr>
        <a:xfrm>
          <a:off x="1098" y="417063"/>
          <a:ext cx="2571086" cy="128554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Refers to a digital signature scheme that involves only the communicating parties</a:t>
          </a:r>
        </a:p>
      </dsp:txBody>
      <dsp:txXfrm>
        <a:off x="38750" y="454715"/>
        <a:ext cx="2495782" cy="1210239"/>
      </dsp:txXfrm>
    </dsp:sp>
    <dsp:sp modelId="{258D4665-4333-6544-AB2B-1B41EC8A41C4}">
      <dsp:nvSpPr>
        <dsp:cNvPr id="0" name=""/>
        <dsp:cNvSpPr/>
      </dsp:nvSpPr>
      <dsp:spPr>
        <a:xfrm>
          <a:off x="258207" y="1702606"/>
          <a:ext cx="257108" cy="964157"/>
        </a:xfrm>
        <a:custGeom>
          <a:avLst/>
          <a:gdLst/>
          <a:ahLst/>
          <a:cxnLst/>
          <a:rect l="0" t="0" r="0" b="0"/>
          <a:pathLst>
            <a:path>
              <a:moveTo>
                <a:pt x="0" y="0"/>
              </a:moveTo>
              <a:lnTo>
                <a:pt x="0" y="964157"/>
              </a:lnTo>
              <a:lnTo>
                <a:pt x="257108" y="9641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907C986-B863-604C-8A4C-6ABD424EF95E}">
      <dsp:nvSpPr>
        <dsp:cNvPr id="0" name=""/>
        <dsp:cNvSpPr/>
      </dsp:nvSpPr>
      <dsp:spPr>
        <a:xfrm>
          <a:off x="515316" y="2023992"/>
          <a:ext cx="2056869" cy="128554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t>It is assumed that the destination knows the public key of the source</a:t>
          </a:r>
        </a:p>
      </dsp:txBody>
      <dsp:txXfrm>
        <a:off x="552968" y="2061644"/>
        <a:ext cx="1981565" cy="1210239"/>
      </dsp:txXfrm>
    </dsp:sp>
    <dsp:sp modelId="{449E9567-DAD7-AF41-B1E8-AA0D1AC63722}">
      <dsp:nvSpPr>
        <dsp:cNvPr id="0" name=""/>
        <dsp:cNvSpPr/>
      </dsp:nvSpPr>
      <dsp:spPr>
        <a:xfrm>
          <a:off x="3214956" y="417063"/>
          <a:ext cx="2571086" cy="128554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Confidentiality can be provided by encrypting the entire message plus signature with a shared secret key</a:t>
          </a:r>
        </a:p>
      </dsp:txBody>
      <dsp:txXfrm>
        <a:off x="3252608" y="454715"/>
        <a:ext cx="2495782" cy="1210239"/>
      </dsp:txXfrm>
    </dsp:sp>
    <dsp:sp modelId="{8FF83430-68DD-4E47-B221-EC9ABE0C58E4}">
      <dsp:nvSpPr>
        <dsp:cNvPr id="0" name=""/>
        <dsp:cNvSpPr/>
      </dsp:nvSpPr>
      <dsp:spPr>
        <a:xfrm>
          <a:off x="3472065" y="1702606"/>
          <a:ext cx="257108" cy="964157"/>
        </a:xfrm>
        <a:custGeom>
          <a:avLst/>
          <a:gdLst/>
          <a:ahLst/>
          <a:cxnLst/>
          <a:rect l="0" t="0" r="0" b="0"/>
          <a:pathLst>
            <a:path>
              <a:moveTo>
                <a:pt x="0" y="0"/>
              </a:moveTo>
              <a:lnTo>
                <a:pt x="0" y="964157"/>
              </a:lnTo>
              <a:lnTo>
                <a:pt x="257108" y="9641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39A3642-C73D-0C43-B5D8-FE34CA36BC44}">
      <dsp:nvSpPr>
        <dsp:cNvPr id="0" name=""/>
        <dsp:cNvSpPr/>
      </dsp:nvSpPr>
      <dsp:spPr>
        <a:xfrm>
          <a:off x="3729174" y="2023992"/>
          <a:ext cx="2056869" cy="128554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t>It is important to perform the signature function first and then an outer confidentiality function</a:t>
          </a:r>
        </a:p>
      </dsp:txBody>
      <dsp:txXfrm>
        <a:off x="3766826" y="2061644"/>
        <a:ext cx="1981565" cy="1210239"/>
      </dsp:txXfrm>
    </dsp:sp>
    <dsp:sp modelId="{E57540F1-2673-4B45-B3A0-3CB6776E6D4B}">
      <dsp:nvSpPr>
        <dsp:cNvPr id="0" name=""/>
        <dsp:cNvSpPr/>
      </dsp:nvSpPr>
      <dsp:spPr>
        <a:xfrm>
          <a:off x="3472065" y="1702606"/>
          <a:ext cx="257108" cy="2571086"/>
        </a:xfrm>
        <a:custGeom>
          <a:avLst/>
          <a:gdLst/>
          <a:ahLst/>
          <a:cxnLst/>
          <a:rect l="0" t="0" r="0" b="0"/>
          <a:pathLst>
            <a:path>
              <a:moveTo>
                <a:pt x="0" y="0"/>
              </a:moveTo>
              <a:lnTo>
                <a:pt x="0" y="2571086"/>
              </a:lnTo>
              <a:lnTo>
                <a:pt x="257108" y="257108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FB44D6D-99C1-264C-8F3D-CFC75605F0B6}">
      <dsp:nvSpPr>
        <dsp:cNvPr id="0" name=""/>
        <dsp:cNvSpPr/>
      </dsp:nvSpPr>
      <dsp:spPr>
        <a:xfrm>
          <a:off x="3729174" y="3630921"/>
          <a:ext cx="2056869" cy="128554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t>In case of dispute some third party must view the message and its signature</a:t>
          </a:r>
        </a:p>
      </dsp:txBody>
      <dsp:txXfrm>
        <a:off x="3766826" y="3668573"/>
        <a:ext cx="1981565" cy="1210239"/>
      </dsp:txXfrm>
    </dsp:sp>
    <dsp:sp modelId="{E7B513FA-70AE-D243-821A-2AC48297EDDD}">
      <dsp:nvSpPr>
        <dsp:cNvPr id="0" name=""/>
        <dsp:cNvSpPr/>
      </dsp:nvSpPr>
      <dsp:spPr>
        <a:xfrm>
          <a:off x="6428814" y="417063"/>
          <a:ext cx="2571086" cy="128554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The validity of the scheme depends on the security of the sender’s private key</a:t>
          </a:r>
        </a:p>
      </dsp:txBody>
      <dsp:txXfrm>
        <a:off x="6466466" y="454715"/>
        <a:ext cx="2495782" cy="1210239"/>
      </dsp:txXfrm>
    </dsp:sp>
    <dsp:sp modelId="{782DAD78-06D6-8D40-B9B6-E5B4BA80D92C}">
      <dsp:nvSpPr>
        <dsp:cNvPr id="0" name=""/>
        <dsp:cNvSpPr/>
      </dsp:nvSpPr>
      <dsp:spPr>
        <a:xfrm>
          <a:off x="6685923" y="1702606"/>
          <a:ext cx="257108" cy="964157"/>
        </a:xfrm>
        <a:custGeom>
          <a:avLst/>
          <a:gdLst/>
          <a:ahLst/>
          <a:cxnLst/>
          <a:rect l="0" t="0" r="0" b="0"/>
          <a:pathLst>
            <a:path>
              <a:moveTo>
                <a:pt x="0" y="0"/>
              </a:moveTo>
              <a:lnTo>
                <a:pt x="0" y="964157"/>
              </a:lnTo>
              <a:lnTo>
                <a:pt x="257108" y="9641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80EAB25-42F6-8044-8932-1287727549AA}">
      <dsp:nvSpPr>
        <dsp:cNvPr id="0" name=""/>
        <dsp:cNvSpPr/>
      </dsp:nvSpPr>
      <dsp:spPr>
        <a:xfrm>
          <a:off x="6943032" y="2023992"/>
          <a:ext cx="2056869" cy="128554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t>If a sender later wishes to deny sending a particular message, the sender can claim that the private key was lost or stolen and that someone else forged his or her signature</a:t>
          </a:r>
        </a:p>
      </dsp:txBody>
      <dsp:txXfrm>
        <a:off x="6980684" y="2061644"/>
        <a:ext cx="1981565" cy="1210239"/>
      </dsp:txXfrm>
    </dsp:sp>
    <dsp:sp modelId="{34B0DFE2-AC4E-D14C-B2E9-CC9C30A01454}">
      <dsp:nvSpPr>
        <dsp:cNvPr id="0" name=""/>
        <dsp:cNvSpPr/>
      </dsp:nvSpPr>
      <dsp:spPr>
        <a:xfrm>
          <a:off x="6685923" y="1702606"/>
          <a:ext cx="257108" cy="2571086"/>
        </a:xfrm>
        <a:custGeom>
          <a:avLst/>
          <a:gdLst/>
          <a:ahLst/>
          <a:cxnLst/>
          <a:rect l="0" t="0" r="0" b="0"/>
          <a:pathLst>
            <a:path>
              <a:moveTo>
                <a:pt x="0" y="0"/>
              </a:moveTo>
              <a:lnTo>
                <a:pt x="0" y="2571086"/>
              </a:lnTo>
              <a:lnTo>
                <a:pt x="257108" y="257108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40C600C-1BFF-AF49-8100-E88376D709D3}">
      <dsp:nvSpPr>
        <dsp:cNvPr id="0" name=""/>
        <dsp:cNvSpPr/>
      </dsp:nvSpPr>
      <dsp:spPr>
        <a:xfrm>
          <a:off x="6943032" y="3630921"/>
          <a:ext cx="2056869" cy="128554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n-US" sz="1200" kern="1200" dirty="0"/>
            <a:t>One way to thwart or at least weaken this ploy is to require every signed message to include a timestamp and to require prompt reporting of compromised keys to a central authority</a:t>
          </a:r>
        </a:p>
      </dsp:txBody>
      <dsp:txXfrm>
        <a:off x="6980684" y="3668573"/>
        <a:ext cx="1981565" cy="12102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36580-59D8-415F-B19E-E655F812D970}">
      <dsp:nvSpPr>
        <dsp:cNvPr id="0" name=""/>
        <dsp:cNvSpPr/>
      </dsp:nvSpPr>
      <dsp:spPr>
        <a:xfrm>
          <a:off x="0" y="3558996"/>
          <a:ext cx="7242048" cy="23350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The two most widely used are RSA and DSS.</a:t>
          </a:r>
        </a:p>
      </dsp:txBody>
      <dsp:txXfrm>
        <a:off x="0" y="3558996"/>
        <a:ext cx="7242048" cy="2335087"/>
      </dsp:txXfrm>
    </dsp:sp>
    <dsp:sp modelId="{07EB9548-FA51-45EB-ACCF-52D30F81F62E}">
      <dsp:nvSpPr>
        <dsp:cNvPr id="0" name=""/>
        <dsp:cNvSpPr/>
      </dsp:nvSpPr>
      <dsp:spPr>
        <a:xfrm rot="10800000">
          <a:off x="0" y="2659"/>
          <a:ext cx="7242048" cy="3591364"/>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Several digital signature schemes have evolved during the last few decades.</a:t>
          </a:r>
        </a:p>
      </dsp:txBody>
      <dsp:txXfrm rot="-10800000">
        <a:off x="0" y="2659"/>
        <a:ext cx="7242048" cy="1260568"/>
      </dsp:txXfrm>
    </dsp:sp>
    <dsp:sp modelId="{923CA92D-FAC8-428D-8285-AE9D4BADE780}">
      <dsp:nvSpPr>
        <dsp:cNvPr id="0" name=""/>
        <dsp:cNvSpPr/>
      </dsp:nvSpPr>
      <dsp:spPr>
        <a:xfrm>
          <a:off x="884" y="1263227"/>
          <a:ext cx="1448055" cy="107381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RSA Digital Signature Scheme</a:t>
          </a:r>
        </a:p>
      </dsp:txBody>
      <dsp:txXfrm>
        <a:off x="884" y="1263227"/>
        <a:ext cx="1448055" cy="1073817"/>
      </dsp:txXfrm>
    </dsp:sp>
    <dsp:sp modelId="{558534B9-1A40-4190-A9A3-11ABD461554F}">
      <dsp:nvSpPr>
        <dsp:cNvPr id="0" name=""/>
        <dsp:cNvSpPr/>
      </dsp:nvSpPr>
      <dsp:spPr>
        <a:xfrm>
          <a:off x="1448940" y="1263227"/>
          <a:ext cx="1448055" cy="1073817"/>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ElGamal Digital Signature Scheme</a:t>
          </a:r>
        </a:p>
      </dsp:txBody>
      <dsp:txXfrm>
        <a:off x="1448940" y="1263227"/>
        <a:ext cx="1448055" cy="1073817"/>
      </dsp:txXfrm>
    </dsp:sp>
    <dsp:sp modelId="{82D5578C-94EC-4DE0-9B9B-E85ED1A65F66}">
      <dsp:nvSpPr>
        <dsp:cNvPr id="0" name=""/>
        <dsp:cNvSpPr/>
      </dsp:nvSpPr>
      <dsp:spPr>
        <a:xfrm>
          <a:off x="2896996" y="1263227"/>
          <a:ext cx="1448055" cy="1073817"/>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Schnorr Digital Signature Scheme</a:t>
          </a:r>
        </a:p>
      </dsp:txBody>
      <dsp:txXfrm>
        <a:off x="2896996" y="1263227"/>
        <a:ext cx="1448055" cy="1073817"/>
      </dsp:txXfrm>
    </dsp:sp>
    <dsp:sp modelId="{9BF1E759-6F34-4633-88CA-7AFF86C40FD0}">
      <dsp:nvSpPr>
        <dsp:cNvPr id="0" name=""/>
        <dsp:cNvSpPr/>
      </dsp:nvSpPr>
      <dsp:spPr>
        <a:xfrm>
          <a:off x="4345051" y="1263227"/>
          <a:ext cx="1448055" cy="1073817"/>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Digital Signature Standard (DSS)</a:t>
          </a:r>
        </a:p>
      </dsp:txBody>
      <dsp:txXfrm>
        <a:off x="4345051" y="1263227"/>
        <a:ext cx="1448055" cy="1073817"/>
      </dsp:txXfrm>
    </dsp:sp>
    <dsp:sp modelId="{B00D6692-50C7-40E6-9E6D-09357682600B}">
      <dsp:nvSpPr>
        <dsp:cNvPr id="0" name=""/>
        <dsp:cNvSpPr/>
      </dsp:nvSpPr>
      <dsp:spPr>
        <a:xfrm>
          <a:off x="5793107" y="1263227"/>
          <a:ext cx="1448055" cy="107381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Elliptic Curve Digital Signature Scheme</a:t>
          </a:r>
        </a:p>
      </dsp:txBody>
      <dsp:txXfrm>
        <a:off x="5793107" y="1263227"/>
        <a:ext cx="1448055" cy="10738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0F400-6DEB-46E3-AA22-989ED1DA19F4}"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FED18-DE5C-48ED-9488-088C50903593}" type="slidenum">
              <a:rPr lang="en-US" smtClean="0"/>
              <a:t>‹#›</a:t>
            </a:fld>
            <a:endParaRPr lang="en-US"/>
          </a:p>
        </p:txBody>
      </p:sp>
    </p:spTree>
    <p:extLst>
      <p:ext uri="{BB962C8B-B14F-4D97-AF65-F5344CB8AC3E}">
        <p14:creationId xmlns:p14="http://schemas.microsoft.com/office/powerpoint/2010/main" val="1366825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7">
            <a:extLst>
              <a:ext uri="{FF2B5EF4-FFF2-40B4-BE49-F238E27FC236}">
                <a16:creationId xmlns:a16="http://schemas.microsoft.com/office/drawing/2014/main" id="{068F2A71-F3D7-418D-A0CB-CFAE5B2FD30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D05A7B1-FEF4-461D-80F0-A1BA3B8A6825}" type="slidenum">
              <a:rPr lang="he-IL" altLang="en-US">
                <a:latin typeface="Tahoma" panose="020B0604030504040204" pitchFamily="34" charset="0"/>
              </a:rPr>
              <a:pPr>
                <a:spcBef>
                  <a:spcPct val="0"/>
                </a:spcBef>
                <a:buFont typeface="Tahoma" panose="020B0604030504040204" pitchFamily="34" charset="0"/>
                <a:buNone/>
              </a:pPr>
              <a:t>2</a:t>
            </a:fld>
            <a:endParaRPr lang="en-US" altLang="en-US">
              <a:latin typeface="Tahoma" panose="020B0604030504040204" pitchFamily="34" charset="0"/>
            </a:endParaRPr>
          </a:p>
        </p:txBody>
      </p:sp>
      <p:sp>
        <p:nvSpPr>
          <p:cNvPr id="429059" name="Rectangle 2">
            <a:extLst>
              <a:ext uri="{FF2B5EF4-FFF2-40B4-BE49-F238E27FC236}">
                <a16:creationId xmlns:a16="http://schemas.microsoft.com/office/drawing/2014/main" id="{277F40B9-F05C-4EBB-A0C1-E1F21C07885B}"/>
              </a:ext>
            </a:extLst>
          </p:cNvPr>
          <p:cNvSpPr>
            <a:spLocks noGrp="1" noRot="1" noChangeAspect="1" noChangeArrowheads="1" noTextEdit="1"/>
          </p:cNvSpPr>
          <p:nvPr>
            <p:ph type="sldImg"/>
          </p:nvPr>
        </p:nvSpPr>
        <p:spPr>
          <a:ln/>
        </p:spPr>
      </p:sp>
      <p:sp>
        <p:nvSpPr>
          <p:cNvPr id="429060" name="Rectangle 3">
            <a:extLst>
              <a:ext uri="{FF2B5EF4-FFF2-40B4-BE49-F238E27FC236}">
                <a16:creationId xmlns:a16="http://schemas.microsoft.com/office/drawing/2014/main" id="{9B4EB7CC-2DB9-4847-8E77-5B4878DC35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7">
            <a:extLst>
              <a:ext uri="{FF2B5EF4-FFF2-40B4-BE49-F238E27FC236}">
                <a16:creationId xmlns:a16="http://schemas.microsoft.com/office/drawing/2014/main" id="{F3711611-A943-4ECD-8DA2-6F487DC3CBF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B9552B9-274D-4D67-8766-60B8876DDDE7}" type="slidenum">
              <a:rPr lang="he-IL" altLang="en-US">
                <a:latin typeface="Tahoma" panose="020B0604030504040204" pitchFamily="34" charset="0"/>
              </a:rPr>
              <a:pPr>
                <a:spcBef>
                  <a:spcPct val="0"/>
                </a:spcBef>
                <a:buFont typeface="Tahoma" panose="020B0604030504040204" pitchFamily="34" charset="0"/>
                <a:buNone/>
              </a:pPr>
              <a:t>11</a:t>
            </a:fld>
            <a:endParaRPr lang="en-US" altLang="en-US">
              <a:latin typeface="Tahoma" panose="020B0604030504040204" pitchFamily="34" charset="0"/>
            </a:endParaRPr>
          </a:p>
        </p:txBody>
      </p:sp>
      <p:sp>
        <p:nvSpPr>
          <p:cNvPr id="443395" name="Rectangle 2">
            <a:extLst>
              <a:ext uri="{FF2B5EF4-FFF2-40B4-BE49-F238E27FC236}">
                <a16:creationId xmlns:a16="http://schemas.microsoft.com/office/drawing/2014/main" id="{DA26C119-17A3-404D-A2FD-E71DF735073F}"/>
              </a:ext>
            </a:extLst>
          </p:cNvPr>
          <p:cNvSpPr>
            <a:spLocks noGrp="1" noRot="1" noChangeAspect="1" noChangeArrowheads="1" noTextEdit="1"/>
          </p:cNvSpPr>
          <p:nvPr>
            <p:ph type="sldImg"/>
          </p:nvPr>
        </p:nvSpPr>
        <p:spPr>
          <a:ln/>
        </p:spPr>
      </p:sp>
      <p:sp>
        <p:nvSpPr>
          <p:cNvPr id="443396" name="Rectangle 3">
            <a:extLst>
              <a:ext uri="{FF2B5EF4-FFF2-40B4-BE49-F238E27FC236}">
                <a16:creationId xmlns:a16="http://schemas.microsoft.com/office/drawing/2014/main" id="{116461C3-4CEB-4277-A5CF-933101AAEF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a:extLst>
              <a:ext uri="{FF2B5EF4-FFF2-40B4-BE49-F238E27FC236}">
                <a16:creationId xmlns:a16="http://schemas.microsoft.com/office/drawing/2014/main" id="{DF538AE7-DC51-4F54-86AA-079F4C3C87C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F1221DC1-B1FF-47DD-82D5-8CC0810CE1D3}" type="slidenum">
              <a:rPr lang="he-IL" altLang="en-US">
                <a:latin typeface="Tahoma" panose="020B0604030504040204" pitchFamily="34" charset="0"/>
              </a:rPr>
              <a:pPr>
                <a:spcBef>
                  <a:spcPct val="0"/>
                </a:spcBef>
                <a:buFont typeface="Tahoma" panose="020B0604030504040204" pitchFamily="34" charset="0"/>
                <a:buNone/>
              </a:pPr>
              <a:t>12</a:t>
            </a:fld>
            <a:endParaRPr lang="en-US" altLang="en-US">
              <a:latin typeface="Tahoma" panose="020B0604030504040204" pitchFamily="34" charset="0"/>
            </a:endParaRPr>
          </a:p>
        </p:txBody>
      </p:sp>
      <p:sp>
        <p:nvSpPr>
          <p:cNvPr id="445443" name="Rectangle 2">
            <a:extLst>
              <a:ext uri="{FF2B5EF4-FFF2-40B4-BE49-F238E27FC236}">
                <a16:creationId xmlns:a16="http://schemas.microsoft.com/office/drawing/2014/main" id="{B8D6A0D1-D6E4-4CD4-8688-D819FE772380}"/>
              </a:ext>
            </a:extLst>
          </p:cNvPr>
          <p:cNvSpPr>
            <a:spLocks noGrp="1" noRot="1" noChangeAspect="1" noChangeArrowheads="1" noTextEdit="1"/>
          </p:cNvSpPr>
          <p:nvPr>
            <p:ph type="sldImg"/>
          </p:nvPr>
        </p:nvSpPr>
        <p:spPr>
          <a:ln/>
        </p:spPr>
      </p:sp>
      <p:sp>
        <p:nvSpPr>
          <p:cNvPr id="445444" name="Rectangle 3">
            <a:extLst>
              <a:ext uri="{FF2B5EF4-FFF2-40B4-BE49-F238E27FC236}">
                <a16:creationId xmlns:a16="http://schemas.microsoft.com/office/drawing/2014/main" id="{9D14034D-AB92-4897-8866-21D11A8F0B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7">
            <a:extLst>
              <a:ext uri="{FF2B5EF4-FFF2-40B4-BE49-F238E27FC236}">
                <a16:creationId xmlns:a16="http://schemas.microsoft.com/office/drawing/2014/main" id="{2B3E17E9-007A-435D-B0F8-06940B1F849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05DB48F-3FA2-4FDF-97D8-963445E205F3}" type="slidenum">
              <a:rPr lang="he-IL" altLang="en-US">
                <a:latin typeface="Tahoma" panose="020B0604030504040204" pitchFamily="34" charset="0"/>
              </a:rPr>
              <a:pPr>
                <a:spcBef>
                  <a:spcPct val="0"/>
                </a:spcBef>
                <a:buFont typeface="Tahoma" panose="020B0604030504040204" pitchFamily="34" charset="0"/>
                <a:buNone/>
              </a:pPr>
              <a:t>13</a:t>
            </a:fld>
            <a:endParaRPr lang="en-US" altLang="en-US">
              <a:latin typeface="Tahoma" panose="020B0604030504040204" pitchFamily="34" charset="0"/>
            </a:endParaRPr>
          </a:p>
        </p:txBody>
      </p:sp>
      <p:sp>
        <p:nvSpPr>
          <p:cNvPr id="447491" name="Rectangle 2">
            <a:extLst>
              <a:ext uri="{FF2B5EF4-FFF2-40B4-BE49-F238E27FC236}">
                <a16:creationId xmlns:a16="http://schemas.microsoft.com/office/drawing/2014/main" id="{F929126A-791A-4988-B186-D793686EA575}"/>
              </a:ext>
            </a:extLst>
          </p:cNvPr>
          <p:cNvSpPr>
            <a:spLocks noGrp="1" noRot="1" noChangeAspect="1" noChangeArrowheads="1" noTextEdit="1"/>
          </p:cNvSpPr>
          <p:nvPr>
            <p:ph type="sldImg"/>
          </p:nvPr>
        </p:nvSpPr>
        <p:spPr>
          <a:ln/>
        </p:spPr>
      </p:sp>
      <p:sp>
        <p:nvSpPr>
          <p:cNvPr id="447492" name="Rectangle 3">
            <a:extLst>
              <a:ext uri="{FF2B5EF4-FFF2-40B4-BE49-F238E27FC236}">
                <a16:creationId xmlns:a16="http://schemas.microsoft.com/office/drawing/2014/main" id="{95FB8E93-D305-4380-9BD6-EE8CF93B2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CA: Certification Authority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7">
            <a:extLst>
              <a:ext uri="{FF2B5EF4-FFF2-40B4-BE49-F238E27FC236}">
                <a16:creationId xmlns:a16="http://schemas.microsoft.com/office/drawing/2014/main" id="{316812AA-5E4D-4BD5-9D86-5B687F2D9CE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ACF8436-5EDA-4FC4-A225-949A3AC446B3}" type="slidenum">
              <a:rPr lang="he-IL" altLang="en-US">
                <a:latin typeface="Tahoma" panose="020B0604030504040204" pitchFamily="34" charset="0"/>
              </a:rPr>
              <a:pPr>
                <a:spcBef>
                  <a:spcPct val="0"/>
                </a:spcBef>
                <a:buFont typeface="Tahoma" panose="020B0604030504040204" pitchFamily="34" charset="0"/>
                <a:buNone/>
              </a:pPr>
              <a:t>14</a:t>
            </a:fld>
            <a:endParaRPr lang="en-US" altLang="en-US">
              <a:latin typeface="Tahoma" panose="020B0604030504040204" pitchFamily="34" charset="0"/>
            </a:endParaRPr>
          </a:p>
        </p:txBody>
      </p:sp>
      <p:sp>
        <p:nvSpPr>
          <p:cNvPr id="449539" name="Rectangle 2">
            <a:extLst>
              <a:ext uri="{FF2B5EF4-FFF2-40B4-BE49-F238E27FC236}">
                <a16:creationId xmlns:a16="http://schemas.microsoft.com/office/drawing/2014/main" id="{C421E6BE-EFAD-4389-BC34-A53746622B58}"/>
              </a:ext>
            </a:extLst>
          </p:cNvPr>
          <p:cNvSpPr>
            <a:spLocks noGrp="1" noRot="1" noChangeAspect="1" noChangeArrowheads="1" noTextEdit="1"/>
          </p:cNvSpPr>
          <p:nvPr>
            <p:ph type="sldImg"/>
          </p:nvPr>
        </p:nvSpPr>
        <p:spPr>
          <a:ln/>
        </p:spPr>
      </p:sp>
      <p:sp>
        <p:nvSpPr>
          <p:cNvPr id="449540" name="Rectangle 3">
            <a:extLst>
              <a:ext uri="{FF2B5EF4-FFF2-40B4-BE49-F238E27FC236}">
                <a16:creationId xmlns:a16="http://schemas.microsoft.com/office/drawing/2014/main" id="{7AE1D305-89C7-48DE-97F8-1436DBF477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[GOLD88] lists the following types of attacks, in order of increasing severity. Here</a:t>
            </a:r>
          </a:p>
          <a:p>
            <a:r>
              <a:rPr lang="en-US" sz="1200" b="0" kern="1200" baseline="0" dirty="0">
                <a:solidFill>
                  <a:schemeClr val="tx1"/>
                </a:solidFill>
                <a:latin typeface="Arial" charset="0"/>
                <a:ea typeface="ＭＳ Ｐゴシック" pitchFamily="-107" charset="-128"/>
                <a:cs typeface="ＭＳ Ｐゴシック" pitchFamily="-107" charset="-128"/>
              </a:rPr>
              <a:t>A denotes the user whose signature method is being attacked, and C denotes the</a:t>
            </a:r>
          </a:p>
          <a:p>
            <a:r>
              <a:rPr lang="en-US" sz="1200" b="0" kern="1200" baseline="0" dirty="0">
                <a:solidFill>
                  <a:schemeClr val="tx1"/>
                </a:solidFill>
                <a:latin typeface="Arial" charset="0"/>
                <a:ea typeface="ＭＳ Ｐゴシック" pitchFamily="-107" charset="-128"/>
                <a:cs typeface="ＭＳ Ｐゴシック" pitchFamily="-107" charset="-128"/>
              </a:rPr>
              <a:t>attacker.</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Key-only attack: C only knows A’s public key.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Known message attack: C is given access to a set of messages and their</a:t>
            </a:r>
          </a:p>
          <a:p>
            <a:r>
              <a:rPr lang="en-US" sz="1200" b="0" kern="1200" baseline="0" dirty="0">
                <a:solidFill>
                  <a:schemeClr val="tx1"/>
                </a:solidFill>
                <a:latin typeface="Arial" charset="0"/>
                <a:ea typeface="ＭＳ Ｐゴシック" pitchFamily="-107" charset="-128"/>
                <a:cs typeface="ＭＳ Ｐゴシック" pitchFamily="-107" charset="-128"/>
              </a:rPr>
              <a:t>signatures.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Generic chosen message attack: C chooses a list of messages before attempting</a:t>
            </a:r>
          </a:p>
          <a:p>
            <a:r>
              <a:rPr lang="en-US" sz="1200" b="0" kern="1200" baseline="0" dirty="0">
                <a:solidFill>
                  <a:schemeClr val="tx1"/>
                </a:solidFill>
                <a:latin typeface="Arial" charset="0"/>
                <a:ea typeface="ＭＳ Ｐゴシック" pitchFamily="-107" charset="-128"/>
                <a:cs typeface="ＭＳ Ｐゴシック" pitchFamily="-107" charset="-128"/>
              </a:rPr>
              <a:t>to breaks A’s signature scheme, independent of A’s public key. C then</a:t>
            </a:r>
          </a:p>
          <a:p>
            <a:r>
              <a:rPr lang="en-US" sz="1200" b="0" kern="1200" baseline="0" dirty="0">
                <a:solidFill>
                  <a:schemeClr val="tx1"/>
                </a:solidFill>
                <a:latin typeface="Arial" charset="0"/>
                <a:ea typeface="ＭＳ Ｐゴシック" pitchFamily="-107" charset="-128"/>
                <a:cs typeface="ＭＳ Ｐゴシック" pitchFamily="-107" charset="-128"/>
              </a:rPr>
              <a:t>obtains from A valid signatures for the chosen messages. The attack is generic,</a:t>
            </a:r>
          </a:p>
          <a:p>
            <a:r>
              <a:rPr lang="en-US" sz="1200" b="0" kern="1200" baseline="0" dirty="0">
                <a:solidFill>
                  <a:schemeClr val="tx1"/>
                </a:solidFill>
                <a:latin typeface="Arial" charset="0"/>
                <a:ea typeface="ＭＳ Ｐゴシック" pitchFamily="-107" charset="-128"/>
                <a:cs typeface="ＭＳ Ｐゴシック" pitchFamily="-107" charset="-128"/>
              </a:rPr>
              <a:t>because it does not depend on A’s public key; the same attack is used against</a:t>
            </a:r>
          </a:p>
          <a:p>
            <a:r>
              <a:rPr lang="en-US" sz="1200" b="0" kern="1200" baseline="0" dirty="0">
                <a:solidFill>
                  <a:schemeClr val="tx1"/>
                </a:solidFill>
                <a:latin typeface="Arial" charset="0"/>
                <a:ea typeface="ＭＳ Ｐゴシック" pitchFamily="-107" charset="-128"/>
                <a:cs typeface="ＭＳ Ｐゴシック" pitchFamily="-107" charset="-128"/>
              </a:rPr>
              <a:t>everyone.</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Directed chosen message attack: Similar to the generic attack, except that the</a:t>
            </a:r>
          </a:p>
          <a:p>
            <a:r>
              <a:rPr lang="en-US" sz="1200" b="0" kern="1200" baseline="0" dirty="0">
                <a:solidFill>
                  <a:schemeClr val="tx1"/>
                </a:solidFill>
                <a:latin typeface="Arial" charset="0"/>
                <a:ea typeface="ＭＳ Ｐゴシック" pitchFamily="-107" charset="-128"/>
                <a:cs typeface="ＭＳ Ｐゴシック" pitchFamily="-107" charset="-128"/>
              </a:rPr>
              <a:t>list of messages to be signed is chosen after C knows A’s public key but before</a:t>
            </a:r>
          </a:p>
          <a:p>
            <a:r>
              <a:rPr lang="en-US" sz="1200" b="0" kern="1200" baseline="0" dirty="0">
                <a:solidFill>
                  <a:schemeClr val="tx1"/>
                </a:solidFill>
                <a:latin typeface="Arial" charset="0"/>
                <a:ea typeface="ＭＳ Ｐゴシック" pitchFamily="-107" charset="-128"/>
                <a:cs typeface="ＭＳ Ｐゴシック" pitchFamily="-107" charset="-128"/>
              </a:rPr>
              <a:t>any signatures are seen.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Adaptive chosen message attack: C is allowed to use A as an “oracle.” This</a:t>
            </a:r>
          </a:p>
          <a:p>
            <a:r>
              <a:rPr lang="en-US" sz="1200" b="0" kern="1200" baseline="0" dirty="0">
                <a:solidFill>
                  <a:schemeClr val="tx1"/>
                </a:solidFill>
                <a:latin typeface="Arial" charset="0"/>
                <a:ea typeface="ＭＳ Ｐゴシック" pitchFamily="-107" charset="-128"/>
                <a:cs typeface="ＭＳ Ｐゴシック" pitchFamily="-107" charset="-128"/>
              </a:rPr>
              <a:t>means that C may request from A signatures of messages that depend on previously</a:t>
            </a:r>
          </a:p>
          <a:p>
            <a:r>
              <a:rPr lang="en-US" sz="1200" b="0" kern="1200" baseline="0" dirty="0">
                <a:solidFill>
                  <a:schemeClr val="tx1"/>
                </a:solidFill>
                <a:latin typeface="Arial" charset="0"/>
                <a:ea typeface="ＭＳ Ｐゴシック" pitchFamily="-107" charset="-128"/>
                <a:cs typeface="ＭＳ Ｐゴシック" pitchFamily="-107" charset="-128"/>
              </a:rPr>
              <a:t>obtained message-signature pairs.</a:t>
            </a:r>
          </a:p>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26628" name="Slide Number Placeholder 3"/>
          <p:cNvSpPr>
            <a:spLocks noGrp="1"/>
          </p:cNvSpPr>
          <p:nvPr>
            <p:ph type="sldNum" sz="quarter" idx="5"/>
          </p:nvPr>
        </p:nvSpPr>
        <p:spPr>
          <a:noFill/>
        </p:spPr>
        <p:txBody>
          <a:bodyPr/>
          <a:lstStyle/>
          <a:p>
            <a:fld id="{E66C819F-AE42-154A-9986-BA37298DD330}" type="slidenum">
              <a:rPr lang="en-AU" smtClean="0">
                <a:latin typeface="Arial" pitchFamily="-84" charset="0"/>
              </a:rPr>
              <a:pPr/>
              <a:t>15</a:t>
            </a:fld>
            <a:endParaRPr lang="en-AU" dirty="0">
              <a:latin typeface="Arial" pitchFamily="-8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7">
            <a:extLst>
              <a:ext uri="{FF2B5EF4-FFF2-40B4-BE49-F238E27FC236}">
                <a16:creationId xmlns:a16="http://schemas.microsoft.com/office/drawing/2014/main" id="{4E48E72D-4C42-413E-9C62-10E071BA63E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FBCD8A7C-6CC7-4353-BD22-F1A22999ED60}" type="slidenum">
              <a:rPr lang="he-IL" altLang="en-US">
                <a:latin typeface="Tahoma" panose="020B0604030504040204" pitchFamily="34" charset="0"/>
              </a:rPr>
              <a:pPr>
                <a:spcBef>
                  <a:spcPct val="0"/>
                </a:spcBef>
                <a:buFont typeface="Tahoma" panose="020B0604030504040204" pitchFamily="34" charset="0"/>
                <a:buNone/>
              </a:pPr>
              <a:t>16</a:t>
            </a:fld>
            <a:endParaRPr lang="en-US" altLang="en-US">
              <a:latin typeface="Tahoma" panose="020B0604030504040204" pitchFamily="34" charset="0"/>
            </a:endParaRPr>
          </a:p>
        </p:txBody>
      </p:sp>
      <p:sp>
        <p:nvSpPr>
          <p:cNvPr id="451587" name="Rectangle 2">
            <a:extLst>
              <a:ext uri="{FF2B5EF4-FFF2-40B4-BE49-F238E27FC236}">
                <a16:creationId xmlns:a16="http://schemas.microsoft.com/office/drawing/2014/main" id="{F5307F7A-7C13-4D95-B2DD-AB923F5A078D}"/>
              </a:ext>
            </a:extLst>
          </p:cNvPr>
          <p:cNvSpPr>
            <a:spLocks noGrp="1" noRot="1" noChangeAspect="1" noChangeArrowheads="1" noTextEdit="1"/>
          </p:cNvSpPr>
          <p:nvPr>
            <p:ph type="sldImg"/>
          </p:nvPr>
        </p:nvSpPr>
        <p:spPr>
          <a:ln/>
        </p:spPr>
      </p:sp>
      <p:sp>
        <p:nvSpPr>
          <p:cNvPr id="451588" name="Rectangle 3">
            <a:extLst>
              <a:ext uri="{FF2B5EF4-FFF2-40B4-BE49-F238E27FC236}">
                <a16:creationId xmlns:a16="http://schemas.microsoft.com/office/drawing/2014/main" id="{9EDF912B-B9D3-4393-A8D4-FC74251348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pitchFamily="-107" charset="-128"/>
                <a:cs typeface="ＭＳ Ｐゴシック" pitchFamily="-107" charset="-128"/>
              </a:rPr>
              <a:t>[GOLD88] then defines success at breaking a signature scheme as an outcome</a:t>
            </a:r>
          </a:p>
          <a:p>
            <a:r>
              <a:rPr lang="en-US" sz="1200" b="0" kern="1200" baseline="0" dirty="0">
                <a:solidFill>
                  <a:schemeClr val="tx1"/>
                </a:solidFill>
                <a:latin typeface="Arial" charset="0"/>
                <a:ea typeface="ＭＳ Ｐゴシック" pitchFamily="-107" charset="-128"/>
                <a:cs typeface="ＭＳ Ｐゴシック" pitchFamily="-107" charset="-128"/>
              </a:rPr>
              <a:t>in which C can do any of the following with a non-negligible probability: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Total break: C determines A’s private key.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Universal forgery: C finds an efficient signing algorithm that provides an</a:t>
            </a:r>
          </a:p>
          <a:p>
            <a:r>
              <a:rPr lang="en-US" sz="1200" b="0" kern="1200" baseline="0" dirty="0">
                <a:solidFill>
                  <a:schemeClr val="tx1"/>
                </a:solidFill>
                <a:latin typeface="Arial" charset="0"/>
                <a:ea typeface="ＭＳ Ｐゴシック" pitchFamily="-107" charset="-128"/>
                <a:cs typeface="ＭＳ Ｐゴシック" pitchFamily="-107" charset="-128"/>
              </a:rPr>
              <a:t>equivalent way of constructing signatures on arbitrary messages.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Selective forgery: C forges a signature for a particular message chosen by C.</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Existential forgery: C forges a signature for at least one message. C has no</a:t>
            </a:r>
          </a:p>
          <a:p>
            <a:r>
              <a:rPr lang="en-US" sz="1200" b="0" kern="1200" baseline="0" dirty="0">
                <a:solidFill>
                  <a:schemeClr val="tx1"/>
                </a:solidFill>
                <a:latin typeface="Arial" charset="0"/>
                <a:ea typeface="ＭＳ Ｐゴシック" pitchFamily="-107" charset="-128"/>
                <a:cs typeface="ＭＳ Ｐゴシック" pitchFamily="-107" charset="-128"/>
              </a:rPr>
              <a:t>control over the message. Consequently, this forgery may only be a minor nuisance</a:t>
            </a:r>
          </a:p>
          <a:p>
            <a:r>
              <a:rPr lang="en-US" sz="1200" b="0" kern="1200" baseline="0" dirty="0">
                <a:solidFill>
                  <a:schemeClr val="tx1"/>
                </a:solidFill>
                <a:latin typeface="Arial" charset="0"/>
                <a:ea typeface="ＭＳ Ｐゴシック" pitchFamily="-107" charset="-128"/>
                <a:cs typeface="ＭＳ Ｐゴシック" pitchFamily="-107" charset="-128"/>
              </a:rPr>
              <a:t>to A.</a:t>
            </a:r>
            <a:endParaRPr lang="en-US" sz="1100" b="0" dirty="0">
              <a:latin typeface="Arial" pitchFamily="-84" charset="0"/>
              <a:ea typeface="ＭＳ Ｐゴシック" pitchFamily="-84" charset="-128"/>
              <a:cs typeface="ＭＳ Ｐゴシック" pitchFamily="-84" charset="-128"/>
            </a:endParaRPr>
          </a:p>
          <a:p>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17</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a:extLst>
              <a:ext uri="{FF2B5EF4-FFF2-40B4-BE49-F238E27FC236}">
                <a16:creationId xmlns:a16="http://schemas.microsoft.com/office/drawing/2014/main" id="{F3809F19-B2FC-461C-8090-CD60C1ED5F5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5DE2895-AB16-4135-84C4-0072339E045F}" type="slidenum">
              <a:rPr lang="he-IL" altLang="en-US">
                <a:latin typeface="Tahoma" panose="020B0604030504040204" pitchFamily="34" charset="0"/>
              </a:rPr>
              <a:pPr>
                <a:spcBef>
                  <a:spcPct val="0"/>
                </a:spcBef>
                <a:buFont typeface="Tahoma" panose="020B0604030504040204" pitchFamily="34" charset="0"/>
                <a:buNone/>
              </a:pPr>
              <a:t>18</a:t>
            </a:fld>
            <a:endParaRPr lang="en-US" altLang="en-US">
              <a:latin typeface="Tahoma" panose="020B0604030504040204" pitchFamily="34" charset="0"/>
            </a:endParaRPr>
          </a:p>
        </p:txBody>
      </p:sp>
      <p:sp>
        <p:nvSpPr>
          <p:cNvPr id="453635" name="Rectangle 2">
            <a:extLst>
              <a:ext uri="{FF2B5EF4-FFF2-40B4-BE49-F238E27FC236}">
                <a16:creationId xmlns:a16="http://schemas.microsoft.com/office/drawing/2014/main" id="{FB1F1E60-7392-4D4F-80F8-96ECDD8ACFA6}"/>
              </a:ext>
            </a:extLst>
          </p:cNvPr>
          <p:cNvSpPr>
            <a:spLocks noGrp="1" noRot="1" noChangeAspect="1" noChangeArrowheads="1" noTextEdit="1"/>
          </p:cNvSpPr>
          <p:nvPr>
            <p:ph type="sldImg"/>
          </p:nvPr>
        </p:nvSpPr>
        <p:spPr>
          <a:ln/>
        </p:spPr>
      </p:sp>
      <p:sp>
        <p:nvSpPr>
          <p:cNvPr id="453636" name="Rectangle 3">
            <a:extLst>
              <a:ext uri="{FF2B5EF4-FFF2-40B4-BE49-F238E27FC236}">
                <a16:creationId xmlns:a16="http://schemas.microsoft.com/office/drawing/2014/main" id="{F1C7B5AD-81CE-4579-A4C1-CE302101E5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8ADA3D4-20AE-5D40-BBF1-A6BC8BC5F4E4}" type="slidenum">
              <a:rPr lang="en-AU">
                <a:latin typeface="Arial" pitchFamily="-84" charset="0"/>
              </a:rPr>
              <a:pPr/>
              <a:t>19</a:t>
            </a:fld>
            <a:endParaRPr lang="en-AU" dirty="0">
              <a:latin typeface="Arial" pitchFamily="-8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On the basis of the properties and attacks just discussed, we can formulate the following</a:t>
            </a:r>
          </a:p>
          <a:p>
            <a:r>
              <a:rPr lang="en-US" sz="1200" kern="1200" baseline="0" dirty="0">
                <a:solidFill>
                  <a:schemeClr val="tx1"/>
                </a:solidFill>
                <a:latin typeface="Arial" charset="0"/>
                <a:ea typeface="ＭＳ Ｐゴシック" pitchFamily="-107" charset="-128"/>
                <a:cs typeface="ＭＳ Ｐゴシック" pitchFamily="-107" charset="-128"/>
              </a:rPr>
              <a:t>requirements for a digital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signature must be a bit pattern that depends on the message being signed.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signature must use some information unique to the sender to prevent</a:t>
            </a:r>
          </a:p>
          <a:p>
            <a:r>
              <a:rPr lang="en-US" sz="1200" kern="1200" baseline="0" dirty="0">
                <a:solidFill>
                  <a:schemeClr val="tx1"/>
                </a:solidFill>
                <a:latin typeface="Arial" charset="0"/>
                <a:ea typeface="ＭＳ Ｐゴシック" pitchFamily="-107" charset="-128"/>
                <a:cs typeface="ＭＳ Ｐゴシック" pitchFamily="-107" charset="-128"/>
              </a:rPr>
              <a:t>both forgery and denial.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relatively easy to produce the digital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relatively easy to recognize and verify the digital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computationally infeasible to forge a digital signature, either by</a:t>
            </a:r>
          </a:p>
          <a:p>
            <a:r>
              <a:rPr lang="en-US" sz="1200" kern="1200" baseline="0" dirty="0">
                <a:solidFill>
                  <a:schemeClr val="tx1"/>
                </a:solidFill>
                <a:latin typeface="Arial" charset="0"/>
                <a:ea typeface="ＭＳ Ｐゴシック" pitchFamily="-107" charset="-128"/>
                <a:cs typeface="ＭＳ Ｐゴシック" pitchFamily="-107" charset="-128"/>
              </a:rPr>
              <a:t>constructing a new message for an existing digital signature or by constructing</a:t>
            </a:r>
          </a:p>
          <a:p>
            <a:r>
              <a:rPr lang="en-US" sz="1200" kern="1200" baseline="0" dirty="0">
                <a:solidFill>
                  <a:schemeClr val="tx1"/>
                </a:solidFill>
                <a:latin typeface="Arial" charset="0"/>
                <a:ea typeface="ＭＳ Ｐゴシック" pitchFamily="-107" charset="-128"/>
                <a:cs typeface="ＭＳ Ｐゴシック" pitchFamily="-107" charset="-128"/>
              </a:rPr>
              <a:t>a fraudulent digital signature for a given message.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practical to retain a copy of the digital signature in storage.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 secure hash function, embedded in a scheme such as that of Figure 13.2, provides</a:t>
            </a:r>
          </a:p>
          <a:p>
            <a:r>
              <a:rPr lang="en-US" sz="1200" kern="1200" baseline="0" dirty="0">
                <a:solidFill>
                  <a:schemeClr val="tx1"/>
                </a:solidFill>
                <a:latin typeface="Arial" charset="0"/>
                <a:ea typeface="ＭＳ Ｐゴシック" pitchFamily="-107" charset="-128"/>
                <a:cs typeface="ＭＳ Ｐゴシック" pitchFamily="-107" charset="-128"/>
              </a:rPr>
              <a:t>a basis for satisfying these requirements. However, care must be taken in the design</a:t>
            </a:r>
          </a:p>
          <a:p>
            <a:r>
              <a:rPr lang="en-US" sz="1200" kern="1200" baseline="0" dirty="0">
                <a:solidFill>
                  <a:schemeClr val="tx1"/>
                </a:solidFill>
                <a:latin typeface="Arial" charset="0"/>
                <a:ea typeface="ＭＳ Ｐゴシック" pitchFamily="-107" charset="-128"/>
                <a:cs typeface="ＭＳ Ｐゴシック" pitchFamily="-107" charset="-128"/>
              </a:rPr>
              <a:t>of the details of the scheme.</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FA6555A-F064-2947-B022-F8EAEEF19CE9}" type="slidenum">
              <a:rPr lang="en-AU">
                <a:latin typeface="Arial" pitchFamily="-84" charset="0"/>
              </a:rPr>
              <a:pPr/>
              <a:t>20</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term direct digital signature  refers to a digital signature scheme that involves</a:t>
            </a:r>
          </a:p>
          <a:p>
            <a:r>
              <a:rPr lang="en-US" sz="1200" kern="1200" baseline="0" dirty="0">
                <a:solidFill>
                  <a:schemeClr val="tx1"/>
                </a:solidFill>
                <a:latin typeface="Arial" charset="0"/>
                <a:ea typeface="ＭＳ Ｐゴシック" pitchFamily="-107" charset="-128"/>
                <a:cs typeface="ＭＳ Ｐゴシック" pitchFamily="-107" charset="-128"/>
              </a:rPr>
              <a:t>only the communicating parties (source, destination). It is assumed that the destination</a:t>
            </a:r>
          </a:p>
          <a:p>
            <a:r>
              <a:rPr lang="en-US" sz="1200" kern="1200" baseline="0" dirty="0">
                <a:solidFill>
                  <a:schemeClr val="tx1"/>
                </a:solidFill>
                <a:latin typeface="Arial" charset="0"/>
                <a:ea typeface="ＭＳ Ｐゴシック" pitchFamily="-107" charset="-128"/>
                <a:cs typeface="ＭＳ Ｐゴシック" pitchFamily="-107" charset="-128"/>
              </a:rPr>
              <a:t>knows the public key of the source.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Confidentiality can be provided by encrypting the entire message plus signature</a:t>
            </a:r>
          </a:p>
          <a:p>
            <a:r>
              <a:rPr lang="en-US" sz="1200" kern="1200" baseline="0" dirty="0">
                <a:solidFill>
                  <a:schemeClr val="tx1"/>
                </a:solidFill>
                <a:latin typeface="Arial" charset="0"/>
                <a:ea typeface="ＭＳ Ｐゴシック" pitchFamily="-107" charset="-128"/>
                <a:cs typeface="ＭＳ Ｐゴシック" pitchFamily="-107" charset="-128"/>
              </a:rPr>
              <a:t>with a shared secret key (symmetric encryption). Note that it is important to</a:t>
            </a:r>
          </a:p>
          <a:p>
            <a:r>
              <a:rPr lang="en-US" sz="1200" kern="1200" baseline="0" dirty="0">
                <a:solidFill>
                  <a:schemeClr val="tx1"/>
                </a:solidFill>
                <a:latin typeface="Arial" charset="0"/>
                <a:ea typeface="ＭＳ Ｐゴシック" pitchFamily="-107" charset="-128"/>
                <a:cs typeface="ＭＳ Ｐゴシック" pitchFamily="-107" charset="-128"/>
              </a:rPr>
              <a:t>perform the signature function first and then an outer confidentiality function. In</a:t>
            </a:r>
          </a:p>
          <a:p>
            <a:r>
              <a:rPr lang="en-US" sz="1200" kern="1200" baseline="0" dirty="0">
                <a:solidFill>
                  <a:schemeClr val="tx1"/>
                </a:solidFill>
                <a:latin typeface="Arial" charset="0"/>
                <a:ea typeface="ＭＳ Ｐゴシック" pitchFamily="-107" charset="-128"/>
                <a:cs typeface="ＭＳ Ｐゴシック" pitchFamily="-107" charset="-128"/>
              </a:rPr>
              <a:t>case of dispute, some third party must view the message and its signature. If the signature</a:t>
            </a:r>
          </a:p>
          <a:p>
            <a:r>
              <a:rPr lang="en-US" sz="1200" kern="1200" baseline="0" dirty="0">
                <a:solidFill>
                  <a:schemeClr val="tx1"/>
                </a:solidFill>
                <a:latin typeface="Arial" charset="0"/>
                <a:ea typeface="ＭＳ Ｐゴシック" pitchFamily="-107" charset="-128"/>
                <a:cs typeface="ＭＳ Ｐゴシック" pitchFamily="-107" charset="-128"/>
              </a:rPr>
              <a:t>is calculated on an encrypted message, then the third party also needs access</a:t>
            </a:r>
          </a:p>
          <a:p>
            <a:r>
              <a:rPr lang="en-US" sz="1200" kern="1200" baseline="0" dirty="0">
                <a:solidFill>
                  <a:schemeClr val="tx1"/>
                </a:solidFill>
                <a:latin typeface="Arial" charset="0"/>
                <a:ea typeface="ＭＳ Ｐゴシック" pitchFamily="-107" charset="-128"/>
                <a:cs typeface="ＭＳ Ｐゴシック" pitchFamily="-107" charset="-128"/>
              </a:rPr>
              <a:t>to the decryption key to read the original message. However, if the signature is the</a:t>
            </a:r>
          </a:p>
          <a:p>
            <a:r>
              <a:rPr lang="en-US" sz="1200" kern="1200" baseline="0" dirty="0">
                <a:solidFill>
                  <a:schemeClr val="tx1"/>
                </a:solidFill>
                <a:latin typeface="Arial" charset="0"/>
                <a:ea typeface="ＭＳ Ｐゴシック" pitchFamily="-107" charset="-128"/>
                <a:cs typeface="ＭＳ Ｐゴシック" pitchFamily="-107" charset="-128"/>
              </a:rPr>
              <a:t>inner operation, then the recipient can store the plaintext message and its signature</a:t>
            </a:r>
          </a:p>
          <a:p>
            <a:r>
              <a:rPr lang="en-US" sz="1200" kern="1200" baseline="0" dirty="0">
                <a:solidFill>
                  <a:schemeClr val="tx1"/>
                </a:solidFill>
                <a:latin typeface="Arial" charset="0"/>
                <a:ea typeface="ＭＳ Ｐゴシック" pitchFamily="-107" charset="-128"/>
                <a:cs typeface="ＭＳ Ｐゴシック" pitchFamily="-107" charset="-128"/>
              </a:rPr>
              <a:t>for later use in dispute resolution.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validity of the scheme just described depends on the security of the sender’s</a:t>
            </a:r>
          </a:p>
          <a:p>
            <a:r>
              <a:rPr lang="en-US" sz="1200" kern="1200" baseline="0" dirty="0">
                <a:solidFill>
                  <a:schemeClr val="tx1"/>
                </a:solidFill>
                <a:latin typeface="Arial" charset="0"/>
                <a:ea typeface="ＭＳ Ｐゴシック" pitchFamily="-107" charset="-128"/>
                <a:cs typeface="ＭＳ Ｐゴシック" pitchFamily="-107" charset="-128"/>
              </a:rPr>
              <a:t>private key. If a sender later wishes to deny sending a particular message, the sender</a:t>
            </a:r>
          </a:p>
          <a:p>
            <a:r>
              <a:rPr lang="en-US" sz="1200" kern="1200" baseline="0" dirty="0">
                <a:solidFill>
                  <a:schemeClr val="tx1"/>
                </a:solidFill>
                <a:latin typeface="Arial" charset="0"/>
                <a:ea typeface="ＭＳ Ｐゴシック" pitchFamily="-107" charset="-128"/>
                <a:cs typeface="ＭＳ Ｐゴシック" pitchFamily="-107" charset="-128"/>
              </a:rPr>
              <a:t>can claim that the private key was lost or stolen and that someone else forged his or her</a:t>
            </a:r>
          </a:p>
          <a:p>
            <a:r>
              <a:rPr lang="en-US" sz="1200" kern="1200" baseline="0" dirty="0">
                <a:solidFill>
                  <a:schemeClr val="tx1"/>
                </a:solidFill>
                <a:latin typeface="Arial" charset="0"/>
                <a:ea typeface="ＭＳ Ｐゴシック" pitchFamily="-107" charset="-128"/>
                <a:cs typeface="ＭＳ Ｐゴシック" pitchFamily="-107" charset="-128"/>
              </a:rPr>
              <a:t>signature. Administrative controls relating to the security of private keys can be employed</a:t>
            </a:r>
          </a:p>
          <a:p>
            <a:r>
              <a:rPr lang="en-US" sz="1200" kern="1200" baseline="0" dirty="0">
                <a:solidFill>
                  <a:schemeClr val="tx1"/>
                </a:solidFill>
                <a:latin typeface="Arial" charset="0"/>
                <a:ea typeface="ＭＳ Ｐゴシック" pitchFamily="-107" charset="-128"/>
                <a:cs typeface="ＭＳ Ｐゴシック" pitchFamily="-107" charset="-128"/>
              </a:rPr>
              <a:t>to thwart or at least weaken this ploy, but the threat is still there, at least to some</a:t>
            </a:r>
          </a:p>
          <a:p>
            <a:r>
              <a:rPr lang="en-US" sz="1200" kern="1200" baseline="0" dirty="0">
                <a:solidFill>
                  <a:schemeClr val="tx1"/>
                </a:solidFill>
                <a:latin typeface="Arial" charset="0"/>
                <a:ea typeface="ＭＳ Ｐゴシック" pitchFamily="-107" charset="-128"/>
                <a:cs typeface="ＭＳ Ｐゴシック" pitchFamily="-107" charset="-128"/>
              </a:rPr>
              <a:t>degree. One example is to require every signed message to include a timestamp  (date</a:t>
            </a:r>
          </a:p>
          <a:p>
            <a:r>
              <a:rPr lang="en-US" sz="1200" kern="1200" baseline="0" dirty="0">
                <a:solidFill>
                  <a:schemeClr val="tx1"/>
                </a:solidFill>
                <a:latin typeface="Arial" charset="0"/>
                <a:ea typeface="ＭＳ Ｐゴシック" pitchFamily="-107" charset="-128"/>
                <a:cs typeface="ＭＳ Ｐゴシック" pitchFamily="-107" charset="-128"/>
              </a:rPr>
              <a:t>and time) and to require prompt reporting of compromised keys to a central authority.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threat is that some private key might actually be stolen from X</a:t>
            </a:r>
          </a:p>
          <a:p>
            <a:r>
              <a:rPr lang="en-US" sz="1200" kern="1200" baseline="0" dirty="0">
                <a:solidFill>
                  <a:schemeClr val="tx1"/>
                </a:solidFill>
                <a:latin typeface="Arial" charset="0"/>
                <a:ea typeface="ＭＳ Ｐゴシック" pitchFamily="-107" charset="-128"/>
                <a:cs typeface="ＭＳ Ｐゴシック" pitchFamily="-107" charset="-128"/>
              </a:rPr>
              <a:t>at time T. The opponent can then send a message signed with X’s signature and</a:t>
            </a:r>
          </a:p>
          <a:p>
            <a:r>
              <a:rPr lang="en-US" sz="1200" kern="1200" baseline="0" dirty="0">
                <a:solidFill>
                  <a:schemeClr val="tx1"/>
                </a:solidFill>
                <a:latin typeface="Arial" charset="0"/>
                <a:ea typeface="ＭＳ Ｐゴシック" pitchFamily="-107" charset="-128"/>
                <a:cs typeface="ＭＳ Ｐゴシック" pitchFamily="-107" charset="-128"/>
              </a:rPr>
              <a:t>stamped with a time before or equal to 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universally accepted technique for dealing with these threats is the use</a:t>
            </a:r>
          </a:p>
          <a:p>
            <a:r>
              <a:rPr lang="en-US" sz="1200" kern="1200" baseline="0" dirty="0">
                <a:solidFill>
                  <a:schemeClr val="tx1"/>
                </a:solidFill>
                <a:latin typeface="Arial" charset="0"/>
                <a:ea typeface="ＭＳ Ｐゴシック" pitchFamily="-107" charset="-128"/>
                <a:cs typeface="ＭＳ Ｐゴシック" pitchFamily="-107" charset="-128"/>
              </a:rPr>
              <a:t>of a digital certificate and certificate authorities. We defer a discussion of this topic</a:t>
            </a:r>
          </a:p>
          <a:p>
            <a:r>
              <a:rPr lang="en-US" sz="1200" kern="1200" baseline="0" dirty="0">
                <a:solidFill>
                  <a:schemeClr val="tx1"/>
                </a:solidFill>
                <a:latin typeface="Arial" charset="0"/>
                <a:ea typeface="ＭＳ Ｐゴシック" pitchFamily="-107" charset="-128"/>
                <a:cs typeface="ＭＳ Ｐゴシック" pitchFamily="-107" charset="-128"/>
              </a:rPr>
              <a:t>until Chapter 14, and focus in this chapter on digital signature algorithms.</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7">
            <a:extLst>
              <a:ext uri="{FF2B5EF4-FFF2-40B4-BE49-F238E27FC236}">
                <a16:creationId xmlns:a16="http://schemas.microsoft.com/office/drawing/2014/main" id="{153AEEB6-C26E-4C13-8F15-54DA888FD4E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D41B9B8-AAB2-4231-B177-D863BD1E136B}" type="slidenum">
              <a:rPr lang="he-IL" altLang="en-US">
                <a:latin typeface="Tahoma" panose="020B0604030504040204" pitchFamily="34" charset="0"/>
              </a:rPr>
              <a:pPr>
                <a:spcBef>
                  <a:spcPct val="0"/>
                </a:spcBef>
                <a:buFont typeface="Tahoma" panose="020B0604030504040204" pitchFamily="34" charset="0"/>
                <a:buNone/>
              </a:pPr>
              <a:t>3</a:t>
            </a:fld>
            <a:endParaRPr lang="en-US" altLang="en-US">
              <a:latin typeface="Tahoma" panose="020B0604030504040204" pitchFamily="34" charset="0"/>
            </a:endParaRPr>
          </a:p>
        </p:txBody>
      </p:sp>
      <p:sp>
        <p:nvSpPr>
          <p:cNvPr id="431107" name="Rectangle 2">
            <a:extLst>
              <a:ext uri="{FF2B5EF4-FFF2-40B4-BE49-F238E27FC236}">
                <a16:creationId xmlns:a16="http://schemas.microsoft.com/office/drawing/2014/main" id="{E01C4A89-7D64-478E-90D5-2FFC5581A8DF}"/>
              </a:ext>
            </a:extLst>
          </p:cNvPr>
          <p:cNvSpPr>
            <a:spLocks noGrp="1" noRot="1" noChangeAspect="1" noChangeArrowheads="1" noTextEdit="1"/>
          </p:cNvSpPr>
          <p:nvPr>
            <p:ph type="sldImg"/>
          </p:nvPr>
        </p:nvSpPr>
        <p:spPr>
          <a:ln/>
        </p:spPr>
      </p:sp>
      <p:sp>
        <p:nvSpPr>
          <p:cNvPr id="431108" name="Rectangle 3">
            <a:extLst>
              <a:ext uri="{FF2B5EF4-FFF2-40B4-BE49-F238E27FC236}">
                <a16:creationId xmlns:a16="http://schemas.microsoft.com/office/drawing/2014/main" id="{FD3060F7-02AA-411A-9496-34A22BB1EF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a:extLst>
              <a:ext uri="{FF2B5EF4-FFF2-40B4-BE49-F238E27FC236}">
                <a16:creationId xmlns:a16="http://schemas.microsoft.com/office/drawing/2014/main" id="{B1F3D90A-B0DF-4CF7-9B4F-0A24BAFC1B2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AA7C03CD-07E7-4C7A-8CF5-736FC94DE76A}" type="slidenum">
              <a:rPr lang="he-IL" altLang="en-US">
                <a:latin typeface="Tahoma" panose="020B0604030504040204" pitchFamily="34" charset="0"/>
              </a:rPr>
              <a:pPr>
                <a:spcBef>
                  <a:spcPct val="0"/>
                </a:spcBef>
                <a:buFont typeface="Tahoma" panose="020B0604030504040204" pitchFamily="34" charset="0"/>
                <a:buNone/>
              </a:pPr>
              <a:t>21</a:t>
            </a:fld>
            <a:endParaRPr lang="en-US" altLang="en-US">
              <a:latin typeface="Tahoma" panose="020B0604030504040204" pitchFamily="34" charset="0"/>
            </a:endParaRPr>
          </a:p>
        </p:txBody>
      </p:sp>
      <p:sp>
        <p:nvSpPr>
          <p:cNvPr id="455683" name="Rectangle 2">
            <a:extLst>
              <a:ext uri="{FF2B5EF4-FFF2-40B4-BE49-F238E27FC236}">
                <a16:creationId xmlns:a16="http://schemas.microsoft.com/office/drawing/2014/main" id="{D05910FB-2F20-489C-9748-5B8C376D4CDC}"/>
              </a:ext>
            </a:extLst>
          </p:cNvPr>
          <p:cNvSpPr>
            <a:spLocks noGrp="1" noRot="1" noChangeAspect="1" noChangeArrowheads="1" noTextEdit="1"/>
          </p:cNvSpPr>
          <p:nvPr>
            <p:ph type="sldImg"/>
          </p:nvPr>
        </p:nvSpPr>
        <p:spPr>
          <a:ln/>
        </p:spPr>
      </p:sp>
      <p:sp>
        <p:nvSpPr>
          <p:cNvPr id="455684" name="Rectangle 3">
            <a:extLst>
              <a:ext uri="{FF2B5EF4-FFF2-40B4-BE49-F238E27FC236}">
                <a16:creationId xmlns:a16="http://schemas.microsoft.com/office/drawing/2014/main" id="{077D939F-7624-4733-9697-C644413BFA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a:extLst>
              <a:ext uri="{FF2B5EF4-FFF2-40B4-BE49-F238E27FC236}">
                <a16:creationId xmlns:a16="http://schemas.microsoft.com/office/drawing/2014/main" id="{6646050F-7BFE-48E6-B530-9007E3B1253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7A5B823-9E02-45C6-9415-B5EA15F0E69D}" type="slidenum">
              <a:rPr lang="he-IL" altLang="en-US">
                <a:latin typeface="Tahoma" panose="020B0604030504040204" pitchFamily="34" charset="0"/>
              </a:rPr>
              <a:pPr>
                <a:spcBef>
                  <a:spcPct val="0"/>
                </a:spcBef>
                <a:buFont typeface="Tahoma" panose="020B0604030504040204" pitchFamily="34" charset="0"/>
                <a:buNone/>
              </a:pPr>
              <a:t>22</a:t>
            </a:fld>
            <a:endParaRPr lang="en-US" altLang="en-US">
              <a:latin typeface="Tahoma" panose="020B0604030504040204" pitchFamily="34" charset="0"/>
            </a:endParaRPr>
          </a:p>
        </p:txBody>
      </p:sp>
      <p:sp>
        <p:nvSpPr>
          <p:cNvPr id="457731" name="Rectangle 2">
            <a:extLst>
              <a:ext uri="{FF2B5EF4-FFF2-40B4-BE49-F238E27FC236}">
                <a16:creationId xmlns:a16="http://schemas.microsoft.com/office/drawing/2014/main" id="{3CCF7262-557C-4F4C-AFCF-76B83D255A6A}"/>
              </a:ext>
            </a:extLst>
          </p:cNvPr>
          <p:cNvSpPr>
            <a:spLocks noGrp="1" noRot="1" noChangeAspect="1" noChangeArrowheads="1" noTextEdit="1"/>
          </p:cNvSpPr>
          <p:nvPr>
            <p:ph type="sldImg"/>
          </p:nvPr>
        </p:nvSpPr>
        <p:spPr>
          <a:ln/>
        </p:spPr>
      </p:sp>
      <p:sp>
        <p:nvSpPr>
          <p:cNvPr id="457732" name="Rectangle 3">
            <a:extLst>
              <a:ext uri="{FF2B5EF4-FFF2-40B4-BE49-F238E27FC236}">
                <a16:creationId xmlns:a16="http://schemas.microsoft.com/office/drawing/2014/main" id="{0AF34865-0370-45BD-8FF6-9EB107142D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a:extLst>
              <a:ext uri="{FF2B5EF4-FFF2-40B4-BE49-F238E27FC236}">
                <a16:creationId xmlns:a16="http://schemas.microsoft.com/office/drawing/2014/main" id="{379B0C2E-B353-47AA-A5CB-3F4B76A4312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3D160447-FE6D-4266-91CF-BAA384F1D39E}" type="slidenum">
              <a:rPr lang="he-IL" altLang="en-US">
                <a:latin typeface="Tahoma" panose="020B0604030504040204" pitchFamily="34" charset="0"/>
              </a:rPr>
              <a:pPr>
                <a:spcBef>
                  <a:spcPct val="0"/>
                </a:spcBef>
                <a:buFont typeface="Tahoma" panose="020B0604030504040204" pitchFamily="34" charset="0"/>
                <a:buNone/>
              </a:pPr>
              <a:t>23</a:t>
            </a:fld>
            <a:endParaRPr lang="en-US" altLang="en-US">
              <a:latin typeface="Tahoma" panose="020B0604030504040204" pitchFamily="34" charset="0"/>
            </a:endParaRPr>
          </a:p>
        </p:txBody>
      </p:sp>
      <p:sp>
        <p:nvSpPr>
          <p:cNvPr id="459779" name="Rectangle 2">
            <a:extLst>
              <a:ext uri="{FF2B5EF4-FFF2-40B4-BE49-F238E27FC236}">
                <a16:creationId xmlns:a16="http://schemas.microsoft.com/office/drawing/2014/main" id="{EC177B2B-2464-4294-9BF8-2E2B3FA3E080}"/>
              </a:ext>
            </a:extLst>
          </p:cNvPr>
          <p:cNvSpPr>
            <a:spLocks noGrp="1" noRot="1" noChangeAspect="1" noChangeArrowheads="1" noTextEdit="1"/>
          </p:cNvSpPr>
          <p:nvPr>
            <p:ph type="sldImg"/>
          </p:nvPr>
        </p:nvSpPr>
        <p:spPr>
          <a:ln/>
        </p:spPr>
      </p:sp>
      <p:sp>
        <p:nvSpPr>
          <p:cNvPr id="459780" name="Rectangle 3">
            <a:extLst>
              <a:ext uri="{FF2B5EF4-FFF2-40B4-BE49-F238E27FC236}">
                <a16:creationId xmlns:a16="http://schemas.microsoft.com/office/drawing/2014/main" id="{4B29A899-33B8-4DA6-A9D7-097BCE7713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a:extLst>
              <a:ext uri="{FF2B5EF4-FFF2-40B4-BE49-F238E27FC236}">
                <a16:creationId xmlns:a16="http://schemas.microsoft.com/office/drawing/2014/main" id="{DEC350B8-09D8-4BD0-AC52-4E1563786B0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091D7BF-CF74-4CA9-AE06-D40DF716E9E3}" type="slidenum">
              <a:rPr lang="he-IL" altLang="en-US">
                <a:latin typeface="Tahoma" panose="020B0604030504040204" pitchFamily="34" charset="0"/>
              </a:rPr>
              <a:pPr>
                <a:spcBef>
                  <a:spcPct val="0"/>
                </a:spcBef>
                <a:buFont typeface="Tahoma" panose="020B0604030504040204" pitchFamily="34" charset="0"/>
                <a:buNone/>
              </a:pPr>
              <a:t>24</a:t>
            </a:fld>
            <a:endParaRPr lang="en-US" altLang="en-US">
              <a:latin typeface="Tahoma" panose="020B0604030504040204" pitchFamily="34" charset="0"/>
            </a:endParaRPr>
          </a:p>
        </p:txBody>
      </p:sp>
      <p:sp>
        <p:nvSpPr>
          <p:cNvPr id="461827" name="Rectangle 2">
            <a:extLst>
              <a:ext uri="{FF2B5EF4-FFF2-40B4-BE49-F238E27FC236}">
                <a16:creationId xmlns:a16="http://schemas.microsoft.com/office/drawing/2014/main" id="{40032321-F769-4C77-B5EF-CFD04D00781F}"/>
              </a:ext>
            </a:extLst>
          </p:cNvPr>
          <p:cNvSpPr>
            <a:spLocks noGrp="1" noRot="1" noChangeAspect="1" noChangeArrowheads="1" noTextEdit="1"/>
          </p:cNvSpPr>
          <p:nvPr>
            <p:ph type="sldImg"/>
          </p:nvPr>
        </p:nvSpPr>
        <p:spPr>
          <a:ln/>
        </p:spPr>
      </p:sp>
      <p:sp>
        <p:nvSpPr>
          <p:cNvPr id="461828" name="Rectangle 3">
            <a:extLst>
              <a:ext uri="{FF2B5EF4-FFF2-40B4-BE49-F238E27FC236}">
                <a16:creationId xmlns:a16="http://schemas.microsoft.com/office/drawing/2014/main" id="{61C011A3-8928-41C0-97FE-101C414E2F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a:extLst>
              <a:ext uri="{FF2B5EF4-FFF2-40B4-BE49-F238E27FC236}">
                <a16:creationId xmlns:a16="http://schemas.microsoft.com/office/drawing/2014/main" id="{FAE5129E-7F6C-4028-8C2D-83317E92C85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F57588E8-3553-44A3-9C5B-A783C37261FB}" type="slidenum">
              <a:rPr lang="he-IL" altLang="en-US">
                <a:latin typeface="Tahoma" panose="020B0604030504040204" pitchFamily="34" charset="0"/>
              </a:rPr>
              <a:pPr>
                <a:spcBef>
                  <a:spcPct val="0"/>
                </a:spcBef>
                <a:buFont typeface="Tahoma" panose="020B0604030504040204" pitchFamily="34" charset="0"/>
                <a:buNone/>
              </a:pPr>
              <a:t>25</a:t>
            </a:fld>
            <a:endParaRPr lang="en-US" altLang="en-US">
              <a:latin typeface="Tahoma" panose="020B0604030504040204" pitchFamily="34" charset="0"/>
            </a:endParaRPr>
          </a:p>
        </p:txBody>
      </p:sp>
      <p:sp>
        <p:nvSpPr>
          <p:cNvPr id="463875" name="Rectangle 2">
            <a:extLst>
              <a:ext uri="{FF2B5EF4-FFF2-40B4-BE49-F238E27FC236}">
                <a16:creationId xmlns:a16="http://schemas.microsoft.com/office/drawing/2014/main" id="{9E9887DD-740B-42AC-B118-D078A7E2FBC7}"/>
              </a:ext>
            </a:extLst>
          </p:cNvPr>
          <p:cNvSpPr>
            <a:spLocks noGrp="1" noRot="1" noChangeAspect="1" noChangeArrowheads="1" noTextEdit="1"/>
          </p:cNvSpPr>
          <p:nvPr>
            <p:ph type="sldImg"/>
          </p:nvPr>
        </p:nvSpPr>
        <p:spPr>
          <a:ln/>
        </p:spPr>
      </p:sp>
      <p:sp>
        <p:nvSpPr>
          <p:cNvPr id="463876" name="Rectangle 3">
            <a:extLst>
              <a:ext uri="{FF2B5EF4-FFF2-40B4-BE49-F238E27FC236}">
                <a16:creationId xmlns:a16="http://schemas.microsoft.com/office/drawing/2014/main" id="{FF0AE801-7348-419B-84DC-10A58EB85E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a:extLst>
              <a:ext uri="{FF2B5EF4-FFF2-40B4-BE49-F238E27FC236}">
                <a16:creationId xmlns:a16="http://schemas.microsoft.com/office/drawing/2014/main" id="{6957557B-125C-4B4E-A96F-A09AF347127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8B4DAA7-D9AA-4055-88F1-D2AFAB1B3087}" type="slidenum">
              <a:rPr lang="he-IL" altLang="en-US">
                <a:latin typeface="Tahoma" panose="020B0604030504040204" pitchFamily="34" charset="0"/>
              </a:rPr>
              <a:pPr>
                <a:spcBef>
                  <a:spcPct val="0"/>
                </a:spcBef>
                <a:buFont typeface="Tahoma" panose="020B0604030504040204" pitchFamily="34" charset="0"/>
                <a:buNone/>
              </a:pPr>
              <a:t>26</a:t>
            </a:fld>
            <a:endParaRPr lang="en-US" altLang="en-US">
              <a:latin typeface="Tahoma" panose="020B0604030504040204" pitchFamily="34" charset="0"/>
            </a:endParaRPr>
          </a:p>
        </p:txBody>
      </p:sp>
      <p:sp>
        <p:nvSpPr>
          <p:cNvPr id="465923" name="Rectangle 2">
            <a:extLst>
              <a:ext uri="{FF2B5EF4-FFF2-40B4-BE49-F238E27FC236}">
                <a16:creationId xmlns:a16="http://schemas.microsoft.com/office/drawing/2014/main" id="{ADD51415-F16E-4F09-B72B-FD8AD9DD123B}"/>
              </a:ext>
            </a:extLst>
          </p:cNvPr>
          <p:cNvSpPr>
            <a:spLocks noGrp="1" noRot="1" noChangeAspect="1" noChangeArrowheads="1" noTextEdit="1"/>
          </p:cNvSpPr>
          <p:nvPr>
            <p:ph type="sldImg"/>
          </p:nvPr>
        </p:nvSpPr>
        <p:spPr>
          <a:ln/>
        </p:spPr>
      </p:sp>
      <p:sp>
        <p:nvSpPr>
          <p:cNvPr id="465924" name="Rectangle 3">
            <a:extLst>
              <a:ext uri="{FF2B5EF4-FFF2-40B4-BE49-F238E27FC236}">
                <a16:creationId xmlns:a16="http://schemas.microsoft.com/office/drawing/2014/main" id="{F02CED02-C91B-4CE7-8CFA-93F59ACE54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a:extLst>
              <a:ext uri="{FF2B5EF4-FFF2-40B4-BE49-F238E27FC236}">
                <a16:creationId xmlns:a16="http://schemas.microsoft.com/office/drawing/2014/main" id="{14F6112D-4A16-4582-9829-97195E7CBB5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4A7FF55-29E5-483A-AEF8-0787E5BF97BD}" type="slidenum">
              <a:rPr lang="he-IL" altLang="en-US">
                <a:latin typeface="Tahoma" panose="020B0604030504040204" pitchFamily="34" charset="0"/>
              </a:rPr>
              <a:pPr>
                <a:spcBef>
                  <a:spcPct val="0"/>
                </a:spcBef>
                <a:buFont typeface="Tahoma" panose="020B0604030504040204" pitchFamily="34" charset="0"/>
                <a:buNone/>
              </a:pPr>
              <a:t>27</a:t>
            </a:fld>
            <a:endParaRPr lang="en-US" altLang="en-US">
              <a:latin typeface="Tahoma" panose="020B0604030504040204" pitchFamily="34" charset="0"/>
            </a:endParaRPr>
          </a:p>
        </p:txBody>
      </p:sp>
      <p:sp>
        <p:nvSpPr>
          <p:cNvPr id="467971" name="Rectangle 2">
            <a:extLst>
              <a:ext uri="{FF2B5EF4-FFF2-40B4-BE49-F238E27FC236}">
                <a16:creationId xmlns:a16="http://schemas.microsoft.com/office/drawing/2014/main" id="{8AF9FBA8-698C-49AE-A878-C543E97D279E}"/>
              </a:ext>
            </a:extLst>
          </p:cNvPr>
          <p:cNvSpPr>
            <a:spLocks noGrp="1" noRot="1" noChangeAspect="1" noChangeArrowheads="1" noTextEdit="1"/>
          </p:cNvSpPr>
          <p:nvPr>
            <p:ph type="sldImg"/>
          </p:nvPr>
        </p:nvSpPr>
        <p:spPr>
          <a:ln/>
        </p:spPr>
      </p:sp>
      <p:sp>
        <p:nvSpPr>
          <p:cNvPr id="467972" name="Rectangle 3">
            <a:extLst>
              <a:ext uri="{FF2B5EF4-FFF2-40B4-BE49-F238E27FC236}">
                <a16:creationId xmlns:a16="http://schemas.microsoft.com/office/drawing/2014/main" id="{5CF51A5E-5531-4824-8EDE-FDE1715B4C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a:extLst>
              <a:ext uri="{FF2B5EF4-FFF2-40B4-BE49-F238E27FC236}">
                <a16:creationId xmlns:a16="http://schemas.microsoft.com/office/drawing/2014/main" id="{28D95A2C-F1F5-46BB-88A5-62D6E47F8DE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6F3E5E5F-197E-44EF-9ECD-1719657E7FA1}" type="slidenum">
              <a:rPr lang="en-US" altLang="en-US">
                <a:latin typeface="Tahoma" panose="020B0604030504040204" pitchFamily="34" charset="0"/>
              </a:rPr>
              <a:pPr>
                <a:spcBef>
                  <a:spcPct val="0"/>
                </a:spcBef>
                <a:buFont typeface="Tahoma" panose="020B0604030504040204" pitchFamily="34" charset="0"/>
                <a:buNone/>
              </a:pPr>
              <a:t>28</a:t>
            </a:fld>
            <a:endParaRPr lang="en-US" altLang="en-US">
              <a:latin typeface="Tahoma" panose="020B0604030504040204" pitchFamily="34" charset="0"/>
            </a:endParaRPr>
          </a:p>
        </p:txBody>
      </p:sp>
      <p:sp>
        <p:nvSpPr>
          <p:cNvPr id="470019" name="Rectangle 2">
            <a:extLst>
              <a:ext uri="{FF2B5EF4-FFF2-40B4-BE49-F238E27FC236}">
                <a16:creationId xmlns:a16="http://schemas.microsoft.com/office/drawing/2014/main" id="{81EF6180-5E70-430F-A7A8-BF86D6D8BE6A}"/>
              </a:ext>
            </a:extLst>
          </p:cNvPr>
          <p:cNvSpPr>
            <a:spLocks noGrp="1" noRot="1" noChangeAspect="1" noChangeArrowheads="1" noTextEdit="1"/>
          </p:cNvSpPr>
          <p:nvPr>
            <p:ph type="sldImg"/>
          </p:nvPr>
        </p:nvSpPr>
        <p:spPr>
          <a:ln/>
        </p:spPr>
      </p:sp>
      <p:sp>
        <p:nvSpPr>
          <p:cNvPr id="470020" name="Rectangle 3">
            <a:extLst>
              <a:ext uri="{FF2B5EF4-FFF2-40B4-BE49-F238E27FC236}">
                <a16:creationId xmlns:a16="http://schemas.microsoft.com/office/drawing/2014/main" id="{7BC9C6E7-A372-41F3-9062-11DB351686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a:extLst>
              <a:ext uri="{FF2B5EF4-FFF2-40B4-BE49-F238E27FC236}">
                <a16:creationId xmlns:a16="http://schemas.microsoft.com/office/drawing/2014/main" id="{FE06B42A-7DF9-45E3-B0CD-4EB9E812D8D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F073538-052A-4602-BC13-AD22C58719E2}" type="slidenum">
              <a:rPr lang="en-US" altLang="en-US">
                <a:latin typeface="Tahoma" panose="020B0604030504040204" pitchFamily="34" charset="0"/>
              </a:rPr>
              <a:pPr>
                <a:spcBef>
                  <a:spcPct val="0"/>
                </a:spcBef>
                <a:buFont typeface="Tahoma" panose="020B0604030504040204" pitchFamily="34" charset="0"/>
                <a:buNone/>
              </a:pPr>
              <a:t>29</a:t>
            </a:fld>
            <a:endParaRPr lang="en-US" altLang="en-US">
              <a:latin typeface="Tahoma" panose="020B0604030504040204" pitchFamily="34" charset="0"/>
            </a:endParaRPr>
          </a:p>
        </p:txBody>
      </p:sp>
      <p:sp>
        <p:nvSpPr>
          <p:cNvPr id="472067" name="Rectangle 2">
            <a:extLst>
              <a:ext uri="{FF2B5EF4-FFF2-40B4-BE49-F238E27FC236}">
                <a16:creationId xmlns:a16="http://schemas.microsoft.com/office/drawing/2014/main" id="{9C661FD2-5D6D-41FD-9E1B-8F56A946ABDD}"/>
              </a:ext>
            </a:extLst>
          </p:cNvPr>
          <p:cNvSpPr>
            <a:spLocks noGrp="1" noRot="1" noChangeAspect="1" noChangeArrowheads="1" noTextEdit="1"/>
          </p:cNvSpPr>
          <p:nvPr>
            <p:ph type="sldImg"/>
          </p:nvPr>
        </p:nvSpPr>
        <p:spPr>
          <a:ln/>
        </p:spPr>
      </p:sp>
      <p:sp>
        <p:nvSpPr>
          <p:cNvPr id="472068" name="Rectangle 3">
            <a:extLst>
              <a:ext uri="{FF2B5EF4-FFF2-40B4-BE49-F238E27FC236}">
                <a16:creationId xmlns:a16="http://schemas.microsoft.com/office/drawing/2014/main" id="{C20A5F97-660C-48AA-9192-8119CF36C9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a:extLst>
              <a:ext uri="{FF2B5EF4-FFF2-40B4-BE49-F238E27FC236}">
                <a16:creationId xmlns:a16="http://schemas.microsoft.com/office/drawing/2014/main" id="{C43C00B6-7B9E-4BC0-86BA-213F359CF07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41ADB28-B02F-43E1-84CC-FCF03E61F96A}" type="slidenum">
              <a:rPr lang="en-US" altLang="en-US">
                <a:latin typeface="Tahoma" panose="020B0604030504040204" pitchFamily="34" charset="0"/>
              </a:rPr>
              <a:pPr>
                <a:spcBef>
                  <a:spcPct val="0"/>
                </a:spcBef>
                <a:buFont typeface="Tahoma" panose="020B0604030504040204" pitchFamily="34" charset="0"/>
                <a:buNone/>
              </a:pPr>
              <a:t>30</a:t>
            </a:fld>
            <a:endParaRPr lang="en-US" altLang="en-US">
              <a:latin typeface="Tahoma" panose="020B0604030504040204" pitchFamily="34" charset="0"/>
            </a:endParaRPr>
          </a:p>
        </p:txBody>
      </p:sp>
      <p:sp>
        <p:nvSpPr>
          <p:cNvPr id="474115" name="Rectangle 2">
            <a:extLst>
              <a:ext uri="{FF2B5EF4-FFF2-40B4-BE49-F238E27FC236}">
                <a16:creationId xmlns:a16="http://schemas.microsoft.com/office/drawing/2014/main" id="{C3D97D52-AD89-4862-BDEC-B28AF0E2771F}"/>
              </a:ext>
            </a:extLst>
          </p:cNvPr>
          <p:cNvSpPr>
            <a:spLocks noGrp="1" noRot="1" noChangeAspect="1" noChangeArrowheads="1" noTextEdit="1"/>
          </p:cNvSpPr>
          <p:nvPr>
            <p:ph type="sldImg"/>
          </p:nvPr>
        </p:nvSpPr>
        <p:spPr>
          <a:ln/>
        </p:spPr>
      </p:sp>
      <p:sp>
        <p:nvSpPr>
          <p:cNvPr id="474116" name="Rectangle 3">
            <a:extLst>
              <a:ext uri="{FF2B5EF4-FFF2-40B4-BE49-F238E27FC236}">
                <a16:creationId xmlns:a16="http://schemas.microsoft.com/office/drawing/2014/main" id="{D5A8101F-FA99-402E-91CD-005ACAA864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7">
            <a:extLst>
              <a:ext uri="{FF2B5EF4-FFF2-40B4-BE49-F238E27FC236}">
                <a16:creationId xmlns:a16="http://schemas.microsoft.com/office/drawing/2014/main" id="{7E37FAE2-097C-46C4-B077-107D94AE534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603EEB60-ED3F-4E91-BA95-01DE26AC5A62}" type="slidenum">
              <a:rPr lang="he-IL" altLang="en-US">
                <a:latin typeface="Tahoma" panose="020B0604030504040204" pitchFamily="34" charset="0"/>
              </a:rPr>
              <a:pPr>
                <a:spcBef>
                  <a:spcPct val="0"/>
                </a:spcBef>
                <a:buFont typeface="Tahoma" panose="020B0604030504040204" pitchFamily="34" charset="0"/>
                <a:buNone/>
              </a:pPr>
              <a:t>4</a:t>
            </a:fld>
            <a:endParaRPr lang="en-US" altLang="en-US">
              <a:latin typeface="Tahoma" panose="020B0604030504040204" pitchFamily="34" charset="0"/>
            </a:endParaRPr>
          </a:p>
        </p:txBody>
      </p:sp>
      <p:sp>
        <p:nvSpPr>
          <p:cNvPr id="433155" name="Rectangle 2">
            <a:extLst>
              <a:ext uri="{FF2B5EF4-FFF2-40B4-BE49-F238E27FC236}">
                <a16:creationId xmlns:a16="http://schemas.microsoft.com/office/drawing/2014/main" id="{79FE4062-3B73-4259-B38B-65BF779EA3FC}"/>
              </a:ext>
            </a:extLst>
          </p:cNvPr>
          <p:cNvSpPr>
            <a:spLocks noGrp="1" noRot="1" noChangeAspect="1" noChangeArrowheads="1" noTextEdit="1"/>
          </p:cNvSpPr>
          <p:nvPr>
            <p:ph type="sldImg"/>
          </p:nvPr>
        </p:nvSpPr>
        <p:spPr>
          <a:ln/>
        </p:spPr>
      </p:sp>
      <p:sp>
        <p:nvSpPr>
          <p:cNvPr id="433156" name="Rectangle 3">
            <a:extLst>
              <a:ext uri="{FF2B5EF4-FFF2-40B4-BE49-F238E27FC236}">
                <a16:creationId xmlns:a16="http://schemas.microsoft.com/office/drawing/2014/main" id="{BEB841DD-07DE-4AC0-9F3E-5E68C3A606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a:extLst>
              <a:ext uri="{FF2B5EF4-FFF2-40B4-BE49-F238E27FC236}">
                <a16:creationId xmlns:a16="http://schemas.microsoft.com/office/drawing/2014/main" id="{84EAC754-4E71-4067-B2D7-FBBD323C04E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75F9FDA-BDAD-469C-A616-208271BE6525}" type="slidenum">
              <a:rPr lang="en-US" altLang="en-US">
                <a:latin typeface="Tahoma" panose="020B0604030504040204" pitchFamily="34" charset="0"/>
              </a:rPr>
              <a:pPr>
                <a:spcBef>
                  <a:spcPct val="0"/>
                </a:spcBef>
                <a:buFont typeface="Tahoma" panose="020B0604030504040204" pitchFamily="34" charset="0"/>
                <a:buNone/>
              </a:pPr>
              <a:t>31</a:t>
            </a:fld>
            <a:endParaRPr lang="en-US" altLang="en-US">
              <a:latin typeface="Tahoma" panose="020B0604030504040204" pitchFamily="34" charset="0"/>
            </a:endParaRPr>
          </a:p>
        </p:txBody>
      </p:sp>
      <p:sp>
        <p:nvSpPr>
          <p:cNvPr id="476163" name="Rectangle 2">
            <a:extLst>
              <a:ext uri="{FF2B5EF4-FFF2-40B4-BE49-F238E27FC236}">
                <a16:creationId xmlns:a16="http://schemas.microsoft.com/office/drawing/2014/main" id="{1F507A1C-E0AC-4926-8BF8-E2F1A645AA52}"/>
              </a:ext>
            </a:extLst>
          </p:cNvPr>
          <p:cNvSpPr>
            <a:spLocks noGrp="1" noRot="1" noChangeAspect="1" noChangeArrowheads="1" noTextEdit="1"/>
          </p:cNvSpPr>
          <p:nvPr>
            <p:ph type="sldImg"/>
          </p:nvPr>
        </p:nvSpPr>
        <p:spPr>
          <a:ln/>
        </p:spPr>
      </p:sp>
      <p:sp>
        <p:nvSpPr>
          <p:cNvPr id="476164" name="Rectangle 3">
            <a:extLst>
              <a:ext uri="{FF2B5EF4-FFF2-40B4-BE49-F238E27FC236}">
                <a16:creationId xmlns:a16="http://schemas.microsoft.com/office/drawing/2014/main" id="{93D8F063-9338-4EFC-B1D2-5B839AD487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a:extLst>
              <a:ext uri="{FF2B5EF4-FFF2-40B4-BE49-F238E27FC236}">
                <a16:creationId xmlns:a16="http://schemas.microsoft.com/office/drawing/2014/main" id="{0193823C-D69A-4AA5-8963-A06F177FDF2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E6AE3D5-0C3C-4E6F-9FC3-D2D05C909352}" type="slidenum">
              <a:rPr lang="en-US" altLang="en-US">
                <a:latin typeface="Tahoma" panose="020B0604030504040204" pitchFamily="34" charset="0"/>
              </a:rPr>
              <a:pPr>
                <a:spcBef>
                  <a:spcPct val="0"/>
                </a:spcBef>
                <a:buFont typeface="Tahoma" panose="020B0604030504040204" pitchFamily="34" charset="0"/>
                <a:buNone/>
              </a:pPr>
              <a:t>32</a:t>
            </a:fld>
            <a:endParaRPr lang="en-US" altLang="en-US">
              <a:latin typeface="Tahoma" panose="020B0604030504040204" pitchFamily="34" charset="0"/>
            </a:endParaRPr>
          </a:p>
        </p:txBody>
      </p:sp>
      <p:sp>
        <p:nvSpPr>
          <p:cNvPr id="478211" name="Rectangle 2">
            <a:extLst>
              <a:ext uri="{FF2B5EF4-FFF2-40B4-BE49-F238E27FC236}">
                <a16:creationId xmlns:a16="http://schemas.microsoft.com/office/drawing/2014/main" id="{6BDC43CF-99C2-40E5-8D62-75AE608149D4}"/>
              </a:ext>
            </a:extLst>
          </p:cNvPr>
          <p:cNvSpPr>
            <a:spLocks noGrp="1" noRot="1" noChangeAspect="1" noChangeArrowheads="1" noTextEdit="1"/>
          </p:cNvSpPr>
          <p:nvPr>
            <p:ph type="sldImg"/>
          </p:nvPr>
        </p:nvSpPr>
        <p:spPr>
          <a:ln/>
        </p:spPr>
      </p:sp>
      <p:sp>
        <p:nvSpPr>
          <p:cNvPr id="478212" name="Rectangle 3">
            <a:extLst>
              <a:ext uri="{FF2B5EF4-FFF2-40B4-BE49-F238E27FC236}">
                <a16:creationId xmlns:a16="http://schemas.microsoft.com/office/drawing/2014/main" id="{B39EC314-F85E-4D51-A858-76C7D17424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a:extLst>
              <a:ext uri="{FF2B5EF4-FFF2-40B4-BE49-F238E27FC236}">
                <a16:creationId xmlns:a16="http://schemas.microsoft.com/office/drawing/2014/main" id="{E7F2072C-1F2F-474D-9119-C6961C6695B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ACC3503C-C013-4001-9F13-D6F582ED3571}" type="slidenum">
              <a:rPr lang="en-US" altLang="en-US">
                <a:latin typeface="Tahoma" panose="020B0604030504040204" pitchFamily="34" charset="0"/>
              </a:rPr>
              <a:pPr>
                <a:spcBef>
                  <a:spcPct val="0"/>
                </a:spcBef>
                <a:buFont typeface="Tahoma" panose="020B0604030504040204" pitchFamily="34" charset="0"/>
                <a:buNone/>
              </a:pPr>
              <a:t>33</a:t>
            </a:fld>
            <a:endParaRPr lang="en-US" altLang="en-US">
              <a:latin typeface="Tahoma" panose="020B0604030504040204" pitchFamily="34" charset="0"/>
            </a:endParaRPr>
          </a:p>
        </p:txBody>
      </p:sp>
      <p:sp>
        <p:nvSpPr>
          <p:cNvPr id="480259" name="Rectangle 2">
            <a:extLst>
              <a:ext uri="{FF2B5EF4-FFF2-40B4-BE49-F238E27FC236}">
                <a16:creationId xmlns:a16="http://schemas.microsoft.com/office/drawing/2014/main" id="{5828A807-AC3A-4F95-ACF2-0AAA1A660487}"/>
              </a:ext>
            </a:extLst>
          </p:cNvPr>
          <p:cNvSpPr>
            <a:spLocks noGrp="1" noRot="1" noChangeAspect="1" noChangeArrowheads="1" noTextEdit="1"/>
          </p:cNvSpPr>
          <p:nvPr>
            <p:ph type="sldImg"/>
          </p:nvPr>
        </p:nvSpPr>
        <p:spPr>
          <a:ln/>
        </p:spPr>
      </p:sp>
      <p:sp>
        <p:nvSpPr>
          <p:cNvPr id="480260" name="Rectangle 3">
            <a:extLst>
              <a:ext uri="{FF2B5EF4-FFF2-40B4-BE49-F238E27FC236}">
                <a16:creationId xmlns:a16="http://schemas.microsoft.com/office/drawing/2014/main" id="{8C8AF39B-D48F-4213-8ACC-58900479C9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a:extLst>
              <a:ext uri="{FF2B5EF4-FFF2-40B4-BE49-F238E27FC236}">
                <a16:creationId xmlns:a16="http://schemas.microsoft.com/office/drawing/2014/main" id="{9101161E-555E-4CC3-8203-207C589D744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4DE64047-8260-4AC3-AF04-F4F063118D1B}" type="slidenum">
              <a:rPr lang="he-IL" altLang="en-US">
                <a:latin typeface="Tahoma" panose="020B0604030504040204" pitchFamily="34" charset="0"/>
              </a:rPr>
              <a:pPr>
                <a:spcBef>
                  <a:spcPct val="0"/>
                </a:spcBef>
                <a:buFont typeface="Tahoma" panose="020B0604030504040204" pitchFamily="34" charset="0"/>
                <a:buNone/>
              </a:pPr>
              <a:t>34</a:t>
            </a:fld>
            <a:endParaRPr lang="en-US" altLang="en-US">
              <a:latin typeface="Tahoma" panose="020B0604030504040204" pitchFamily="34" charset="0"/>
            </a:endParaRPr>
          </a:p>
        </p:txBody>
      </p:sp>
      <p:sp>
        <p:nvSpPr>
          <p:cNvPr id="482307" name="Rectangle 2">
            <a:extLst>
              <a:ext uri="{FF2B5EF4-FFF2-40B4-BE49-F238E27FC236}">
                <a16:creationId xmlns:a16="http://schemas.microsoft.com/office/drawing/2014/main" id="{08974AF9-417F-4B3B-9270-A291F91E3DC1}"/>
              </a:ext>
            </a:extLst>
          </p:cNvPr>
          <p:cNvSpPr>
            <a:spLocks noGrp="1" noRot="1" noChangeAspect="1" noChangeArrowheads="1" noTextEdit="1"/>
          </p:cNvSpPr>
          <p:nvPr>
            <p:ph type="sldImg"/>
          </p:nvPr>
        </p:nvSpPr>
        <p:spPr>
          <a:ln/>
        </p:spPr>
      </p:sp>
      <p:sp>
        <p:nvSpPr>
          <p:cNvPr id="482308" name="Rectangle 3">
            <a:extLst>
              <a:ext uri="{FF2B5EF4-FFF2-40B4-BE49-F238E27FC236}">
                <a16:creationId xmlns:a16="http://schemas.microsoft.com/office/drawing/2014/main" id="{23765E2B-A632-4051-9741-2D06C588CF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7">
            <a:extLst>
              <a:ext uri="{FF2B5EF4-FFF2-40B4-BE49-F238E27FC236}">
                <a16:creationId xmlns:a16="http://schemas.microsoft.com/office/drawing/2014/main" id="{CA2F7198-921E-4F42-BA35-02546433899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A902178D-CAF7-408B-B473-C80005F92A4C}" type="slidenum">
              <a:rPr lang="en-US" altLang="en-US">
                <a:latin typeface="Tahoma" panose="020B0604030504040204" pitchFamily="34" charset="0"/>
              </a:rPr>
              <a:pPr>
                <a:spcBef>
                  <a:spcPct val="0"/>
                </a:spcBef>
                <a:buFont typeface="Tahoma" panose="020B0604030504040204" pitchFamily="34" charset="0"/>
                <a:buNone/>
              </a:pPr>
              <a:t>35</a:t>
            </a:fld>
            <a:endParaRPr lang="en-US" altLang="en-US">
              <a:latin typeface="Tahoma" panose="020B0604030504040204" pitchFamily="34" charset="0"/>
            </a:endParaRPr>
          </a:p>
        </p:txBody>
      </p:sp>
      <p:sp>
        <p:nvSpPr>
          <p:cNvPr id="484355" name="Rectangle 2">
            <a:extLst>
              <a:ext uri="{FF2B5EF4-FFF2-40B4-BE49-F238E27FC236}">
                <a16:creationId xmlns:a16="http://schemas.microsoft.com/office/drawing/2014/main" id="{3AFECFA4-7E9C-49B0-8322-C18136A3E75C}"/>
              </a:ext>
            </a:extLst>
          </p:cNvPr>
          <p:cNvSpPr>
            <a:spLocks noGrp="1" noRot="1" noChangeAspect="1" noChangeArrowheads="1" noTextEdit="1"/>
          </p:cNvSpPr>
          <p:nvPr>
            <p:ph type="sldImg"/>
          </p:nvPr>
        </p:nvSpPr>
        <p:spPr>
          <a:ln/>
        </p:spPr>
      </p:sp>
      <p:sp>
        <p:nvSpPr>
          <p:cNvPr id="484356" name="Rectangle 3">
            <a:extLst>
              <a:ext uri="{FF2B5EF4-FFF2-40B4-BE49-F238E27FC236}">
                <a16:creationId xmlns:a16="http://schemas.microsoft.com/office/drawing/2014/main" id="{4BE4D07A-39B9-447E-8A0E-3AD9569769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a:extLst>
              <a:ext uri="{FF2B5EF4-FFF2-40B4-BE49-F238E27FC236}">
                <a16:creationId xmlns:a16="http://schemas.microsoft.com/office/drawing/2014/main" id="{EEAECD69-2D28-4748-94BB-FB7E0ADC1C2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5BBFE494-E1E5-4C08-8878-B535F519F5C2}" type="slidenum">
              <a:rPr lang="en-US" altLang="en-US">
                <a:latin typeface="Tahoma" panose="020B0604030504040204" pitchFamily="34" charset="0"/>
              </a:rPr>
              <a:pPr>
                <a:spcBef>
                  <a:spcPct val="0"/>
                </a:spcBef>
                <a:buFont typeface="Tahoma" panose="020B0604030504040204" pitchFamily="34" charset="0"/>
                <a:buNone/>
              </a:pPr>
              <a:t>36</a:t>
            </a:fld>
            <a:endParaRPr lang="en-US" altLang="en-US">
              <a:latin typeface="Tahoma" panose="020B0604030504040204" pitchFamily="34" charset="0"/>
            </a:endParaRPr>
          </a:p>
        </p:txBody>
      </p:sp>
      <p:sp>
        <p:nvSpPr>
          <p:cNvPr id="486403" name="Rectangle 2">
            <a:extLst>
              <a:ext uri="{FF2B5EF4-FFF2-40B4-BE49-F238E27FC236}">
                <a16:creationId xmlns:a16="http://schemas.microsoft.com/office/drawing/2014/main" id="{B4CDA8CA-244B-4CF2-8A9F-BED3FEADCD2C}"/>
              </a:ext>
            </a:extLst>
          </p:cNvPr>
          <p:cNvSpPr>
            <a:spLocks noGrp="1" noRot="1" noChangeAspect="1" noChangeArrowheads="1" noTextEdit="1"/>
          </p:cNvSpPr>
          <p:nvPr>
            <p:ph type="sldImg"/>
          </p:nvPr>
        </p:nvSpPr>
        <p:spPr>
          <a:ln/>
        </p:spPr>
      </p:sp>
      <p:sp>
        <p:nvSpPr>
          <p:cNvPr id="486404" name="Rectangle 3">
            <a:extLst>
              <a:ext uri="{FF2B5EF4-FFF2-40B4-BE49-F238E27FC236}">
                <a16:creationId xmlns:a16="http://schemas.microsoft.com/office/drawing/2014/main" id="{29F6025B-E230-4A2A-B214-82DC74761A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a:extLst>
              <a:ext uri="{FF2B5EF4-FFF2-40B4-BE49-F238E27FC236}">
                <a16:creationId xmlns:a16="http://schemas.microsoft.com/office/drawing/2014/main" id="{97B36C57-45EF-4DEF-BB0A-C6C91D8EE69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0E16BC4-5BA8-4F89-91D5-1CA0FD69246C}" type="slidenum">
              <a:rPr lang="en-US" altLang="en-US">
                <a:latin typeface="Tahoma" panose="020B0604030504040204" pitchFamily="34" charset="0"/>
              </a:rPr>
              <a:pPr>
                <a:spcBef>
                  <a:spcPct val="0"/>
                </a:spcBef>
                <a:buFont typeface="Tahoma" panose="020B0604030504040204" pitchFamily="34" charset="0"/>
                <a:buNone/>
              </a:pPr>
              <a:t>37</a:t>
            </a:fld>
            <a:endParaRPr lang="en-US" altLang="en-US">
              <a:latin typeface="Tahoma" panose="020B0604030504040204" pitchFamily="34" charset="0"/>
            </a:endParaRPr>
          </a:p>
        </p:txBody>
      </p:sp>
      <p:sp>
        <p:nvSpPr>
          <p:cNvPr id="488451" name="Rectangle 2">
            <a:extLst>
              <a:ext uri="{FF2B5EF4-FFF2-40B4-BE49-F238E27FC236}">
                <a16:creationId xmlns:a16="http://schemas.microsoft.com/office/drawing/2014/main" id="{28A26317-834E-4C28-8BA1-C1573C2467D4}"/>
              </a:ext>
            </a:extLst>
          </p:cNvPr>
          <p:cNvSpPr>
            <a:spLocks noGrp="1" noRot="1" noChangeAspect="1" noChangeArrowheads="1" noTextEdit="1"/>
          </p:cNvSpPr>
          <p:nvPr>
            <p:ph type="sldImg"/>
          </p:nvPr>
        </p:nvSpPr>
        <p:spPr>
          <a:ln/>
        </p:spPr>
      </p:sp>
      <p:sp>
        <p:nvSpPr>
          <p:cNvPr id="488452" name="Rectangle 3">
            <a:extLst>
              <a:ext uri="{FF2B5EF4-FFF2-40B4-BE49-F238E27FC236}">
                <a16:creationId xmlns:a16="http://schemas.microsoft.com/office/drawing/2014/main" id="{972B9628-1DA1-4534-9010-C39E6E598E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a:extLst>
              <a:ext uri="{FF2B5EF4-FFF2-40B4-BE49-F238E27FC236}">
                <a16:creationId xmlns:a16="http://schemas.microsoft.com/office/drawing/2014/main" id="{B913EBA4-F8B5-412B-AB45-38B2D92F89A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57379615-CE76-4D75-A7D5-40797D5A25E2}" type="slidenum">
              <a:rPr lang="en-US" altLang="en-US">
                <a:latin typeface="Tahoma" panose="020B0604030504040204" pitchFamily="34" charset="0"/>
              </a:rPr>
              <a:pPr>
                <a:spcBef>
                  <a:spcPct val="0"/>
                </a:spcBef>
                <a:buFont typeface="Tahoma" panose="020B0604030504040204" pitchFamily="34" charset="0"/>
                <a:buNone/>
              </a:pPr>
              <a:t>38</a:t>
            </a:fld>
            <a:endParaRPr lang="en-US" altLang="en-US">
              <a:latin typeface="Tahoma" panose="020B0604030504040204" pitchFamily="34" charset="0"/>
            </a:endParaRPr>
          </a:p>
        </p:txBody>
      </p:sp>
      <p:sp>
        <p:nvSpPr>
          <p:cNvPr id="490499" name="Rectangle 2">
            <a:extLst>
              <a:ext uri="{FF2B5EF4-FFF2-40B4-BE49-F238E27FC236}">
                <a16:creationId xmlns:a16="http://schemas.microsoft.com/office/drawing/2014/main" id="{515434A2-F620-440B-A6D9-65DD469713FD}"/>
              </a:ext>
            </a:extLst>
          </p:cNvPr>
          <p:cNvSpPr>
            <a:spLocks noGrp="1" noRot="1" noChangeAspect="1" noChangeArrowheads="1" noTextEdit="1"/>
          </p:cNvSpPr>
          <p:nvPr>
            <p:ph type="sldImg"/>
          </p:nvPr>
        </p:nvSpPr>
        <p:spPr>
          <a:ln/>
        </p:spPr>
      </p:sp>
      <p:sp>
        <p:nvSpPr>
          <p:cNvPr id="490500" name="Rectangle 3">
            <a:extLst>
              <a:ext uri="{FF2B5EF4-FFF2-40B4-BE49-F238E27FC236}">
                <a16:creationId xmlns:a16="http://schemas.microsoft.com/office/drawing/2014/main" id="{B98B98FF-2F1D-4A21-BCBD-D34F07C2AB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a:extLst>
              <a:ext uri="{FF2B5EF4-FFF2-40B4-BE49-F238E27FC236}">
                <a16:creationId xmlns:a16="http://schemas.microsoft.com/office/drawing/2014/main" id="{08F46B72-45BE-4B8B-B9D4-4B676BE672B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E4CF27C-7C1E-43A1-BFA0-EE57350B3739}" type="slidenum">
              <a:rPr lang="en-US" altLang="en-US">
                <a:latin typeface="Tahoma" panose="020B0604030504040204" pitchFamily="34" charset="0"/>
              </a:rPr>
              <a:pPr>
                <a:spcBef>
                  <a:spcPct val="0"/>
                </a:spcBef>
                <a:buFont typeface="Tahoma" panose="020B0604030504040204" pitchFamily="34" charset="0"/>
                <a:buNone/>
              </a:pPr>
              <a:t>39</a:t>
            </a:fld>
            <a:endParaRPr lang="en-US" altLang="en-US">
              <a:latin typeface="Tahoma" panose="020B0604030504040204" pitchFamily="34" charset="0"/>
            </a:endParaRPr>
          </a:p>
        </p:txBody>
      </p:sp>
      <p:sp>
        <p:nvSpPr>
          <p:cNvPr id="492547" name="Rectangle 2">
            <a:extLst>
              <a:ext uri="{FF2B5EF4-FFF2-40B4-BE49-F238E27FC236}">
                <a16:creationId xmlns:a16="http://schemas.microsoft.com/office/drawing/2014/main" id="{3F017224-5811-410D-92D4-BF8B3B18C08C}"/>
              </a:ext>
            </a:extLst>
          </p:cNvPr>
          <p:cNvSpPr>
            <a:spLocks noGrp="1" noRot="1" noChangeAspect="1" noChangeArrowheads="1" noTextEdit="1"/>
          </p:cNvSpPr>
          <p:nvPr>
            <p:ph type="sldImg"/>
          </p:nvPr>
        </p:nvSpPr>
        <p:spPr>
          <a:ln/>
        </p:spPr>
      </p:sp>
      <p:sp>
        <p:nvSpPr>
          <p:cNvPr id="492548" name="Rectangle 3">
            <a:extLst>
              <a:ext uri="{FF2B5EF4-FFF2-40B4-BE49-F238E27FC236}">
                <a16:creationId xmlns:a16="http://schemas.microsoft.com/office/drawing/2014/main" id="{B0FC200F-D0BA-4989-B009-AE9900D4D1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7">
            <a:extLst>
              <a:ext uri="{FF2B5EF4-FFF2-40B4-BE49-F238E27FC236}">
                <a16:creationId xmlns:a16="http://schemas.microsoft.com/office/drawing/2014/main" id="{423BE75A-5A60-40CC-ACE6-95E3CDD1262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ABC5D102-AFDF-4501-90A4-E7407AD35BEB}" type="slidenum">
              <a:rPr lang="en-US" altLang="en-US">
                <a:latin typeface="Tahoma" panose="020B0604030504040204" pitchFamily="34" charset="0"/>
              </a:rPr>
              <a:pPr>
                <a:spcBef>
                  <a:spcPct val="0"/>
                </a:spcBef>
                <a:buFont typeface="Tahoma" panose="020B0604030504040204" pitchFamily="34" charset="0"/>
                <a:buNone/>
              </a:pPr>
              <a:t>40</a:t>
            </a:fld>
            <a:endParaRPr lang="en-US" altLang="en-US">
              <a:latin typeface="Tahoma" panose="020B0604030504040204" pitchFamily="34" charset="0"/>
            </a:endParaRPr>
          </a:p>
        </p:txBody>
      </p:sp>
      <p:sp>
        <p:nvSpPr>
          <p:cNvPr id="494595" name="Rectangle 2">
            <a:extLst>
              <a:ext uri="{FF2B5EF4-FFF2-40B4-BE49-F238E27FC236}">
                <a16:creationId xmlns:a16="http://schemas.microsoft.com/office/drawing/2014/main" id="{81120F37-EBEA-4366-89A1-125E03668538}"/>
              </a:ext>
            </a:extLst>
          </p:cNvPr>
          <p:cNvSpPr>
            <a:spLocks noGrp="1" noRot="1" noChangeAspect="1" noChangeArrowheads="1" noTextEdit="1"/>
          </p:cNvSpPr>
          <p:nvPr>
            <p:ph type="sldImg"/>
          </p:nvPr>
        </p:nvSpPr>
        <p:spPr>
          <a:ln/>
        </p:spPr>
      </p:sp>
      <p:sp>
        <p:nvSpPr>
          <p:cNvPr id="494596" name="Rectangle 3">
            <a:extLst>
              <a:ext uri="{FF2B5EF4-FFF2-40B4-BE49-F238E27FC236}">
                <a16:creationId xmlns:a16="http://schemas.microsoft.com/office/drawing/2014/main" id="{BA12264D-6B59-4367-80B6-CC05EA1785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7">
            <a:extLst>
              <a:ext uri="{FF2B5EF4-FFF2-40B4-BE49-F238E27FC236}">
                <a16:creationId xmlns:a16="http://schemas.microsoft.com/office/drawing/2014/main" id="{386151D5-1EA4-44EB-9FD4-DAF2C4B826C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A88A18F-44D9-4F59-8EEE-306C9F737FA4}" type="slidenum">
              <a:rPr lang="he-IL" altLang="en-US">
                <a:latin typeface="Tahoma" panose="020B0604030504040204" pitchFamily="34" charset="0"/>
              </a:rPr>
              <a:pPr>
                <a:spcBef>
                  <a:spcPct val="0"/>
                </a:spcBef>
                <a:buFont typeface="Tahoma" panose="020B0604030504040204" pitchFamily="34" charset="0"/>
                <a:buNone/>
              </a:pPr>
              <a:t>5</a:t>
            </a:fld>
            <a:endParaRPr lang="en-US" altLang="en-US">
              <a:latin typeface="Tahoma" panose="020B0604030504040204" pitchFamily="34" charset="0"/>
            </a:endParaRPr>
          </a:p>
        </p:txBody>
      </p:sp>
      <p:sp>
        <p:nvSpPr>
          <p:cNvPr id="435203" name="Rectangle 2">
            <a:extLst>
              <a:ext uri="{FF2B5EF4-FFF2-40B4-BE49-F238E27FC236}">
                <a16:creationId xmlns:a16="http://schemas.microsoft.com/office/drawing/2014/main" id="{BEA63DAE-EE50-4976-8D5F-51BB17F53AD1}"/>
              </a:ext>
            </a:extLst>
          </p:cNvPr>
          <p:cNvSpPr>
            <a:spLocks noGrp="1" noRot="1" noChangeAspect="1" noChangeArrowheads="1" noTextEdit="1"/>
          </p:cNvSpPr>
          <p:nvPr>
            <p:ph type="sldImg"/>
          </p:nvPr>
        </p:nvSpPr>
        <p:spPr>
          <a:ln/>
        </p:spPr>
      </p:sp>
      <p:sp>
        <p:nvSpPr>
          <p:cNvPr id="435204" name="Rectangle 3">
            <a:extLst>
              <a:ext uri="{FF2B5EF4-FFF2-40B4-BE49-F238E27FC236}">
                <a16:creationId xmlns:a16="http://schemas.microsoft.com/office/drawing/2014/main" id="{4056BDA0-37B4-4CC9-87B2-537EDBB618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a:extLst>
              <a:ext uri="{FF2B5EF4-FFF2-40B4-BE49-F238E27FC236}">
                <a16:creationId xmlns:a16="http://schemas.microsoft.com/office/drawing/2014/main" id="{4B17730A-970E-41DA-847B-E5815DAF33A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2806E60-3013-4987-B049-4F170D0D1832}" type="slidenum">
              <a:rPr lang="en-US" altLang="en-US">
                <a:latin typeface="Tahoma" panose="020B0604030504040204" pitchFamily="34" charset="0"/>
              </a:rPr>
              <a:pPr>
                <a:spcBef>
                  <a:spcPct val="0"/>
                </a:spcBef>
                <a:buFont typeface="Tahoma" panose="020B0604030504040204" pitchFamily="34" charset="0"/>
                <a:buNone/>
              </a:pPr>
              <a:t>41</a:t>
            </a:fld>
            <a:endParaRPr lang="en-US" altLang="en-US">
              <a:latin typeface="Tahoma" panose="020B0604030504040204" pitchFamily="34" charset="0"/>
            </a:endParaRPr>
          </a:p>
        </p:txBody>
      </p:sp>
      <p:sp>
        <p:nvSpPr>
          <p:cNvPr id="496643" name="Rectangle 2">
            <a:extLst>
              <a:ext uri="{FF2B5EF4-FFF2-40B4-BE49-F238E27FC236}">
                <a16:creationId xmlns:a16="http://schemas.microsoft.com/office/drawing/2014/main" id="{021F856A-091E-4C97-B02A-CB490D73DD2A}"/>
              </a:ext>
            </a:extLst>
          </p:cNvPr>
          <p:cNvSpPr>
            <a:spLocks noGrp="1" noRot="1" noChangeAspect="1" noChangeArrowheads="1" noTextEdit="1"/>
          </p:cNvSpPr>
          <p:nvPr>
            <p:ph type="sldImg"/>
          </p:nvPr>
        </p:nvSpPr>
        <p:spPr>
          <a:ln/>
        </p:spPr>
      </p:sp>
      <p:sp>
        <p:nvSpPr>
          <p:cNvPr id="496644" name="Rectangle 3">
            <a:extLst>
              <a:ext uri="{FF2B5EF4-FFF2-40B4-BE49-F238E27FC236}">
                <a16:creationId xmlns:a16="http://schemas.microsoft.com/office/drawing/2014/main" id="{EFE2B890-ED06-47AE-BDA4-1A85688508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7">
            <a:extLst>
              <a:ext uri="{FF2B5EF4-FFF2-40B4-BE49-F238E27FC236}">
                <a16:creationId xmlns:a16="http://schemas.microsoft.com/office/drawing/2014/main" id="{6B8335EB-0659-4B0C-9F7D-E55972D2CFE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2D8282DF-206F-4083-A734-66EDF967130E}" type="slidenum">
              <a:rPr lang="en-US" altLang="en-US">
                <a:latin typeface="Tahoma" panose="020B0604030504040204" pitchFamily="34" charset="0"/>
              </a:rPr>
              <a:pPr>
                <a:spcBef>
                  <a:spcPct val="0"/>
                </a:spcBef>
                <a:buFont typeface="Tahoma" panose="020B0604030504040204" pitchFamily="34" charset="0"/>
                <a:buNone/>
              </a:pPr>
              <a:t>42</a:t>
            </a:fld>
            <a:endParaRPr lang="en-US" altLang="en-US">
              <a:latin typeface="Tahoma" panose="020B0604030504040204" pitchFamily="34" charset="0"/>
            </a:endParaRPr>
          </a:p>
        </p:txBody>
      </p:sp>
      <p:sp>
        <p:nvSpPr>
          <p:cNvPr id="498691" name="Rectangle 2">
            <a:extLst>
              <a:ext uri="{FF2B5EF4-FFF2-40B4-BE49-F238E27FC236}">
                <a16:creationId xmlns:a16="http://schemas.microsoft.com/office/drawing/2014/main" id="{0ACBB8BE-0BE7-4410-A2B7-6CEF421756E9}"/>
              </a:ext>
            </a:extLst>
          </p:cNvPr>
          <p:cNvSpPr>
            <a:spLocks noGrp="1" noRot="1" noChangeAspect="1" noChangeArrowheads="1" noTextEdit="1"/>
          </p:cNvSpPr>
          <p:nvPr>
            <p:ph type="sldImg"/>
          </p:nvPr>
        </p:nvSpPr>
        <p:spPr>
          <a:ln/>
        </p:spPr>
      </p:sp>
      <p:sp>
        <p:nvSpPr>
          <p:cNvPr id="498692" name="Rectangle 3">
            <a:extLst>
              <a:ext uri="{FF2B5EF4-FFF2-40B4-BE49-F238E27FC236}">
                <a16:creationId xmlns:a16="http://schemas.microsoft.com/office/drawing/2014/main" id="{D2A55E5D-6019-411E-B66D-A27E4D9CF7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E167BE02-D2E6-4F12-B287-5AF593CF664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E673FB57-888C-421E-BAE2-46ACCFDE80A1}" type="slidenum">
              <a:rPr lang="he-IL" altLang="en-US">
                <a:latin typeface="Tahoma" panose="020B0604030504040204" pitchFamily="34" charset="0"/>
              </a:rPr>
              <a:pPr>
                <a:spcBef>
                  <a:spcPct val="0"/>
                </a:spcBef>
                <a:buFont typeface="Tahoma" panose="020B0604030504040204" pitchFamily="34" charset="0"/>
                <a:buNone/>
              </a:pPr>
              <a:t>43</a:t>
            </a:fld>
            <a:endParaRPr lang="en-US" altLang="en-US">
              <a:latin typeface="Tahoma" panose="020B0604030504040204" pitchFamily="34" charset="0"/>
            </a:endParaRPr>
          </a:p>
        </p:txBody>
      </p:sp>
      <p:sp>
        <p:nvSpPr>
          <p:cNvPr id="500739" name="Rectangle 2">
            <a:extLst>
              <a:ext uri="{FF2B5EF4-FFF2-40B4-BE49-F238E27FC236}">
                <a16:creationId xmlns:a16="http://schemas.microsoft.com/office/drawing/2014/main" id="{9796E59D-35AC-4F4E-83F2-68909256D972}"/>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65CECE1B-065A-4009-9987-5F75571EB0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a:extLst>
              <a:ext uri="{FF2B5EF4-FFF2-40B4-BE49-F238E27FC236}">
                <a16:creationId xmlns:a16="http://schemas.microsoft.com/office/drawing/2014/main" id="{7DBFDBAA-6884-4196-8F4D-8FCCAD2DF4F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B2C6ED1-1033-44C0-9CE1-8290150EFB68}" type="slidenum">
              <a:rPr lang="he-IL" altLang="en-US">
                <a:latin typeface="Tahoma" panose="020B0604030504040204" pitchFamily="34" charset="0"/>
              </a:rPr>
              <a:pPr>
                <a:spcBef>
                  <a:spcPct val="0"/>
                </a:spcBef>
                <a:buFont typeface="Tahoma" panose="020B0604030504040204" pitchFamily="34" charset="0"/>
                <a:buNone/>
              </a:pPr>
              <a:t>44</a:t>
            </a:fld>
            <a:endParaRPr lang="en-US" altLang="en-US">
              <a:latin typeface="Tahoma" panose="020B0604030504040204" pitchFamily="34" charset="0"/>
            </a:endParaRPr>
          </a:p>
        </p:txBody>
      </p:sp>
      <p:sp>
        <p:nvSpPr>
          <p:cNvPr id="502787" name="Rectangle 2">
            <a:extLst>
              <a:ext uri="{FF2B5EF4-FFF2-40B4-BE49-F238E27FC236}">
                <a16:creationId xmlns:a16="http://schemas.microsoft.com/office/drawing/2014/main" id="{C7AF48FC-C555-409D-834D-19856A124192}"/>
              </a:ext>
            </a:extLst>
          </p:cNvPr>
          <p:cNvSpPr>
            <a:spLocks noGrp="1" noRot="1" noChangeAspect="1" noChangeArrowheads="1" noTextEdit="1"/>
          </p:cNvSpPr>
          <p:nvPr>
            <p:ph type="sldImg"/>
          </p:nvPr>
        </p:nvSpPr>
        <p:spPr>
          <a:ln/>
        </p:spPr>
      </p:sp>
      <p:sp>
        <p:nvSpPr>
          <p:cNvPr id="502788" name="Rectangle 3">
            <a:extLst>
              <a:ext uri="{FF2B5EF4-FFF2-40B4-BE49-F238E27FC236}">
                <a16:creationId xmlns:a16="http://schemas.microsoft.com/office/drawing/2014/main" id="{ED62516D-35A7-4981-85EE-3E18688921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a:extLst>
              <a:ext uri="{FF2B5EF4-FFF2-40B4-BE49-F238E27FC236}">
                <a16:creationId xmlns:a16="http://schemas.microsoft.com/office/drawing/2014/main" id="{3C8D4C7D-2DBD-47E9-8ED9-C615B5D147E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4B283666-36B3-4E72-A244-1C5672F2A8E7}" type="slidenum">
              <a:rPr lang="he-IL" altLang="en-US">
                <a:latin typeface="Tahoma" panose="020B0604030504040204" pitchFamily="34" charset="0"/>
              </a:rPr>
              <a:pPr>
                <a:spcBef>
                  <a:spcPct val="0"/>
                </a:spcBef>
                <a:buFont typeface="Tahoma" panose="020B0604030504040204" pitchFamily="34" charset="0"/>
                <a:buNone/>
              </a:pPr>
              <a:t>45</a:t>
            </a:fld>
            <a:endParaRPr lang="en-US" altLang="en-US">
              <a:latin typeface="Tahoma" panose="020B0604030504040204" pitchFamily="34" charset="0"/>
            </a:endParaRPr>
          </a:p>
        </p:txBody>
      </p:sp>
      <p:sp>
        <p:nvSpPr>
          <p:cNvPr id="504835" name="Rectangle 2">
            <a:extLst>
              <a:ext uri="{FF2B5EF4-FFF2-40B4-BE49-F238E27FC236}">
                <a16:creationId xmlns:a16="http://schemas.microsoft.com/office/drawing/2014/main" id="{91889DCC-3A4A-4BAE-A797-521F1D207FCC}"/>
              </a:ext>
            </a:extLst>
          </p:cNvPr>
          <p:cNvSpPr>
            <a:spLocks noGrp="1" noRot="1" noChangeAspect="1" noChangeArrowheads="1" noTextEdit="1"/>
          </p:cNvSpPr>
          <p:nvPr>
            <p:ph type="sldImg"/>
          </p:nvPr>
        </p:nvSpPr>
        <p:spPr>
          <a:ln/>
        </p:spPr>
      </p:sp>
      <p:sp>
        <p:nvSpPr>
          <p:cNvPr id="504836" name="Rectangle 3">
            <a:extLst>
              <a:ext uri="{FF2B5EF4-FFF2-40B4-BE49-F238E27FC236}">
                <a16:creationId xmlns:a16="http://schemas.microsoft.com/office/drawing/2014/main" id="{9D1A0809-F2E3-4C8A-AF34-CAF8FF1191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a:extLst>
              <a:ext uri="{FF2B5EF4-FFF2-40B4-BE49-F238E27FC236}">
                <a16:creationId xmlns:a16="http://schemas.microsoft.com/office/drawing/2014/main" id="{838662DE-465C-4787-A57B-EF8C12F6D85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9382E88-571B-48E5-974C-AF934A2F75A0}" type="slidenum">
              <a:rPr lang="he-IL" altLang="en-US">
                <a:latin typeface="Tahoma" panose="020B0604030504040204" pitchFamily="34" charset="0"/>
              </a:rPr>
              <a:pPr>
                <a:spcBef>
                  <a:spcPct val="0"/>
                </a:spcBef>
                <a:buFont typeface="Tahoma" panose="020B0604030504040204" pitchFamily="34" charset="0"/>
                <a:buNone/>
              </a:pPr>
              <a:t>46</a:t>
            </a:fld>
            <a:endParaRPr lang="en-US" altLang="en-US">
              <a:latin typeface="Tahoma" panose="020B0604030504040204" pitchFamily="34" charset="0"/>
            </a:endParaRPr>
          </a:p>
        </p:txBody>
      </p:sp>
      <p:sp>
        <p:nvSpPr>
          <p:cNvPr id="506883" name="Rectangle 2">
            <a:extLst>
              <a:ext uri="{FF2B5EF4-FFF2-40B4-BE49-F238E27FC236}">
                <a16:creationId xmlns:a16="http://schemas.microsoft.com/office/drawing/2014/main" id="{43B23D72-56C3-445D-941B-A28A306EA034}"/>
              </a:ext>
            </a:extLst>
          </p:cNvPr>
          <p:cNvSpPr>
            <a:spLocks noGrp="1" noRot="1" noChangeAspect="1" noChangeArrowheads="1" noTextEdit="1"/>
          </p:cNvSpPr>
          <p:nvPr>
            <p:ph type="sldImg"/>
          </p:nvPr>
        </p:nvSpPr>
        <p:spPr>
          <a:ln/>
        </p:spPr>
      </p:sp>
      <p:sp>
        <p:nvSpPr>
          <p:cNvPr id="506884" name="Rectangle 3">
            <a:extLst>
              <a:ext uri="{FF2B5EF4-FFF2-40B4-BE49-F238E27FC236}">
                <a16:creationId xmlns:a16="http://schemas.microsoft.com/office/drawing/2014/main" id="{1D298BFD-9175-43C4-BC43-46EBE55607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a:extLst>
              <a:ext uri="{FF2B5EF4-FFF2-40B4-BE49-F238E27FC236}">
                <a16:creationId xmlns:a16="http://schemas.microsoft.com/office/drawing/2014/main" id="{93F633FF-DAD7-4F2B-AB3F-4BD8E5E5CFF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0E36B7D-9931-4ABF-92C3-DA097D2834D6}" type="slidenum">
              <a:rPr lang="he-IL" altLang="en-US">
                <a:latin typeface="Tahoma" panose="020B0604030504040204" pitchFamily="34" charset="0"/>
              </a:rPr>
              <a:pPr>
                <a:spcBef>
                  <a:spcPct val="0"/>
                </a:spcBef>
                <a:buFont typeface="Tahoma" panose="020B0604030504040204" pitchFamily="34" charset="0"/>
                <a:buNone/>
              </a:pPr>
              <a:t>47</a:t>
            </a:fld>
            <a:endParaRPr lang="en-US" altLang="en-US">
              <a:latin typeface="Tahoma" panose="020B0604030504040204" pitchFamily="34" charset="0"/>
            </a:endParaRPr>
          </a:p>
        </p:txBody>
      </p:sp>
      <p:sp>
        <p:nvSpPr>
          <p:cNvPr id="508931" name="Rectangle 2">
            <a:extLst>
              <a:ext uri="{FF2B5EF4-FFF2-40B4-BE49-F238E27FC236}">
                <a16:creationId xmlns:a16="http://schemas.microsoft.com/office/drawing/2014/main" id="{AEA2E1BD-57FE-4FA6-B8AF-2074A4A392D4}"/>
              </a:ext>
            </a:extLst>
          </p:cNvPr>
          <p:cNvSpPr>
            <a:spLocks noGrp="1" noRot="1" noChangeAspect="1" noChangeArrowheads="1" noTextEdit="1"/>
          </p:cNvSpPr>
          <p:nvPr>
            <p:ph type="sldImg"/>
          </p:nvPr>
        </p:nvSpPr>
        <p:spPr>
          <a:ln/>
        </p:spPr>
      </p:sp>
      <p:sp>
        <p:nvSpPr>
          <p:cNvPr id="508932" name="Rectangle 3">
            <a:extLst>
              <a:ext uri="{FF2B5EF4-FFF2-40B4-BE49-F238E27FC236}">
                <a16:creationId xmlns:a16="http://schemas.microsoft.com/office/drawing/2014/main" id="{11C2F79C-20F7-4633-AEDB-2538AD8EBD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7">
            <a:extLst>
              <a:ext uri="{FF2B5EF4-FFF2-40B4-BE49-F238E27FC236}">
                <a16:creationId xmlns:a16="http://schemas.microsoft.com/office/drawing/2014/main" id="{396DC868-02D1-4DEB-878E-C880035FFBD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E3AAA4EF-30E6-4ED0-8042-18AE82C739EF}" type="slidenum">
              <a:rPr lang="he-IL" altLang="en-US">
                <a:latin typeface="Tahoma" panose="020B0604030504040204" pitchFamily="34" charset="0"/>
              </a:rPr>
              <a:pPr>
                <a:spcBef>
                  <a:spcPct val="0"/>
                </a:spcBef>
                <a:buFont typeface="Tahoma" panose="020B0604030504040204" pitchFamily="34" charset="0"/>
                <a:buNone/>
              </a:pPr>
              <a:t>48</a:t>
            </a:fld>
            <a:endParaRPr lang="en-US" altLang="en-US">
              <a:latin typeface="Tahoma" panose="020B0604030504040204" pitchFamily="34" charset="0"/>
            </a:endParaRPr>
          </a:p>
        </p:txBody>
      </p:sp>
      <p:sp>
        <p:nvSpPr>
          <p:cNvPr id="510979" name="Rectangle 2">
            <a:extLst>
              <a:ext uri="{FF2B5EF4-FFF2-40B4-BE49-F238E27FC236}">
                <a16:creationId xmlns:a16="http://schemas.microsoft.com/office/drawing/2014/main" id="{27029B71-0477-4781-9FE7-4FE8C62F551B}"/>
              </a:ext>
            </a:extLst>
          </p:cNvPr>
          <p:cNvSpPr>
            <a:spLocks noGrp="1" noRot="1" noChangeAspect="1" noChangeArrowheads="1" noTextEdit="1"/>
          </p:cNvSpPr>
          <p:nvPr>
            <p:ph type="sldImg"/>
          </p:nvPr>
        </p:nvSpPr>
        <p:spPr>
          <a:ln/>
        </p:spPr>
      </p:sp>
      <p:sp>
        <p:nvSpPr>
          <p:cNvPr id="510980" name="Rectangle 3">
            <a:extLst>
              <a:ext uri="{FF2B5EF4-FFF2-40B4-BE49-F238E27FC236}">
                <a16:creationId xmlns:a16="http://schemas.microsoft.com/office/drawing/2014/main" id="{6D9578E9-953A-4EAF-ADB8-83A1332F6C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a:extLst>
              <a:ext uri="{FF2B5EF4-FFF2-40B4-BE49-F238E27FC236}">
                <a16:creationId xmlns:a16="http://schemas.microsoft.com/office/drawing/2014/main" id="{FC51BBB0-AC49-4CB7-B6EB-F9C45A27359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C6DD5A9D-808F-4C81-91EE-F2C1FC0E6696}" type="slidenum">
              <a:rPr lang="he-IL" altLang="en-US">
                <a:latin typeface="Tahoma" panose="020B0604030504040204" pitchFamily="34" charset="0"/>
              </a:rPr>
              <a:pPr>
                <a:spcBef>
                  <a:spcPct val="0"/>
                </a:spcBef>
                <a:buFont typeface="Tahoma" panose="020B0604030504040204" pitchFamily="34" charset="0"/>
                <a:buNone/>
              </a:pPr>
              <a:t>49</a:t>
            </a:fld>
            <a:endParaRPr lang="en-US" altLang="en-US">
              <a:latin typeface="Tahoma" panose="020B0604030504040204" pitchFamily="34" charset="0"/>
            </a:endParaRPr>
          </a:p>
        </p:txBody>
      </p:sp>
      <p:sp>
        <p:nvSpPr>
          <p:cNvPr id="513027" name="Rectangle 2">
            <a:extLst>
              <a:ext uri="{FF2B5EF4-FFF2-40B4-BE49-F238E27FC236}">
                <a16:creationId xmlns:a16="http://schemas.microsoft.com/office/drawing/2014/main" id="{B1B99382-C330-4DBF-8F80-27E426EFAD9E}"/>
              </a:ext>
            </a:extLst>
          </p:cNvPr>
          <p:cNvSpPr>
            <a:spLocks noGrp="1" noRot="1" noChangeAspect="1" noChangeArrowheads="1" noTextEdit="1"/>
          </p:cNvSpPr>
          <p:nvPr>
            <p:ph type="sldImg"/>
          </p:nvPr>
        </p:nvSpPr>
        <p:spPr>
          <a:ln/>
        </p:spPr>
      </p:sp>
      <p:sp>
        <p:nvSpPr>
          <p:cNvPr id="513028" name="Rectangle 3">
            <a:extLst>
              <a:ext uri="{FF2B5EF4-FFF2-40B4-BE49-F238E27FC236}">
                <a16:creationId xmlns:a16="http://schemas.microsoft.com/office/drawing/2014/main" id="{EA9D7028-904D-4613-A431-F2AB8D488A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a:extLst>
              <a:ext uri="{FF2B5EF4-FFF2-40B4-BE49-F238E27FC236}">
                <a16:creationId xmlns:a16="http://schemas.microsoft.com/office/drawing/2014/main" id="{20332340-FB94-4783-9362-0103E7BCD5C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6B05BE44-A98A-4BDE-896B-8FBE6C1306AA}" type="slidenum">
              <a:rPr lang="he-IL" altLang="en-US">
                <a:latin typeface="Tahoma" panose="020B0604030504040204" pitchFamily="34" charset="0"/>
              </a:rPr>
              <a:pPr>
                <a:spcBef>
                  <a:spcPct val="0"/>
                </a:spcBef>
                <a:buFont typeface="Tahoma" panose="020B0604030504040204" pitchFamily="34" charset="0"/>
                <a:buNone/>
              </a:pPr>
              <a:t>50</a:t>
            </a:fld>
            <a:endParaRPr lang="en-US" altLang="en-US">
              <a:latin typeface="Tahoma" panose="020B0604030504040204" pitchFamily="34" charset="0"/>
            </a:endParaRPr>
          </a:p>
        </p:txBody>
      </p:sp>
      <p:sp>
        <p:nvSpPr>
          <p:cNvPr id="515075" name="Rectangle 2">
            <a:extLst>
              <a:ext uri="{FF2B5EF4-FFF2-40B4-BE49-F238E27FC236}">
                <a16:creationId xmlns:a16="http://schemas.microsoft.com/office/drawing/2014/main" id="{3497F94D-BDDF-4BC1-9536-C5BE32BAD858}"/>
              </a:ext>
            </a:extLst>
          </p:cNvPr>
          <p:cNvSpPr>
            <a:spLocks noGrp="1" noRot="1" noChangeAspect="1" noChangeArrowheads="1" noTextEdit="1"/>
          </p:cNvSpPr>
          <p:nvPr>
            <p:ph type="sldImg"/>
          </p:nvPr>
        </p:nvSpPr>
        <p:spPr>
          <a:ln/>
        </p:spPr>
      </p:sp>
      <p:sp>
        <p:nvSpPr>
          <p:cNvPr id="515076" name="Rectangle 3">
            <a:extLst>
              <a:ext uri="{FF2B5EF4-FFF2-40B4-BE49-F238E27FC236}">
                <a16:creationId xmlns:a16="http://schemas.microsoft.com/office/drawing/2014/main" id="{71B0410B-C5A4-4957-A17E-1114D88640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7">
            <a:extLst>
              <a:ext uri="{FF2B5EF4-FFF2-40B4-BE49-F238E27FC236}">
                <a16:creationId xmlns:a16="http://schemas.microsoft.com/office/drawing/2014/main" id="{E1037B26-A128-4EAF-B9B1-FD4092EA8ED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0EC1F5A-6AD3-4E8F-849A-28F34023DFC4}" type="slidenum">
              <a:rPr lang="he-IL" altLang="en-US">
                <a:latin typeface="Tahoma" panose="020B0604030504040204" pitchFamily="34" charset="0"/>
              </a:rPr>
              <a:pPr>
                <a:spcBef>
                  <a:spcPct val="0"/>
                </a:spcBef>
                <a:buFont typeface="Tahoma" panose="020B0604030504040204" pitchFamily="34" charset="0"/>
                <a:buNone/>
              </a:pPr>
              <a:t>6</a:t>
            </a:fld>
            <a:endParaRPr lang="en-US" altLang="en-US">
              <a:latin typeface="Tahoma" panose="020B0604030504040204" pitchFamily="34" charset="0"/>
            </a:endParaRPr>
          </a:p>
        </p:txBody>
      </p:sp>
      <p:sp>
        <p:nvSpPr>
          <p:cNvPr id="437251" name="Rectangle 2">
            <a:extLst>
              <a:ext uri="{FF2B5EF4-FFF2-40B4-BE49-F238E27FC236}">
                <a16:creationId xmlns:a16="http://schemas.microsoft.com/office/drawing/2014/main" id="{685A2308-1A15-487D-AB41-803DFD972971}"/>
              </a:ext>
            </a:extLst>
          </p:cNvPr>
          <p:cNvSpPr>
            <a:spLocks noGrp="1" noRot="1" noChangeAspect="1" noChangeArrowheads="1" noTextEdit="1"/>
          </p:cNvSpPr>
          <p:nvPr>
            <p:ph type="sldImg"/>
          </p:nvPr>
        </p:nvSpPr>
        <p:spPr>
          <a:ln/>
        </p:spPr>
      </p:sp>
      <p:sp>
        <p:nvSpPr>
          <p:cNvPr id="437252" name="Rectangle 3">
            <a:extLst>
              <a:ext uri="{FF2B5EF4-FFF2-40B4-BE49-F238E27FC236}">
                <a16:creationId xmlns:a16="http://schemas.microsoft.com/office/drawing/2014/main" id="{49A1E227-A64C-4B97-A40E-0484135BC7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7">
            <a:extLst>
              <a:ext uri="{FF2B5EF4-FFF2-40B4-BE49-F238E27FC236}">
                <a16:creationId xmlns:a16="http://schemas.microsoft.com/office/drawing/2014/main" id="{6D3EB002-8755-44A0-AFBF-D67BACA0179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59BD7E48-3A64-4D0C-A2D8-69E3042DA901}" type="slidenum">
              <a:rPr lang="he-IL" altLang="en-US">
                <a:latin typeface="Tahoma" panose="020B0604030504040204" pitchFamily="34" charset="0"/>
              </a:rPr>
              <a:pPr>
                <a:spcBef>
                  <a:spcPct val="0"/>
                </a:spcBef>
                <a:buFont typeface="Tahoma" panose="020B0604030504040204" pitchFamily="34" charset="0"/>
                <a:buNone/>
              </a:pPr>
              <a:t>51</a:t>
            </a:fld>
            <a:endParaRPr lang="en-US" altLang="en-US">
              <a:latin typeface="Tahoma" panose="020B0604030504040204" pitchFamily="34" charset="0"/>
            </a:endParaRPr>
          </a:p>
        </p:txBody>
      </p:sp>
      <p:sp>
        <p:nvSpPr>
          <p:cNvPr id="517123" name="Rectangle 2">
            <a:extLst>
              <a:ext uri="{FF2B5EF4-FFF2-40B4-BE49-F238E27FC236}">
                <a16:creationId xmlns:a16="http://schemas.microsoft.com/office/drawing/2014/main" id="{7905286E-1383-49BC-9AE1-4F3DE9954172}"/>
              </a:ext>
            </a:extLst>
          </p:cNvPr>
          <p:cNvSpPr>
            <a:spLocks noGrp="1" noRot="1" noChangeAspect="1" noChangeArrowheads="1" noTextEdit="1"/>
          </p:cNvSpPr>
          <p:nvPr>
            <p:ph type="sldImg"/>
          </p:nvPr>
        </p:nvSpPr>
        <p:spPr>
          <a:ln/>
        </p:spPr>
      </p:sp>
      <p:sp>
        <p:nvSpPr>
          <p:cNvPr id="517124" name="Rectangle 3">
            <a:extLst>
              <a:ext uri="{FF2B5EF4-FFF2-40B4-BE49-F238E27FC236}">
                <a16:creationId xmlns:a16="http://schemas.microsoft.com/office/drawing/2014/main" id="{A49867AA-8FB7-4F05-9D73-4D7CDB1007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a:extLst>
              <a:ext uri="{FF2B5EF4-FFF2-40B4-BE49-F238E27FC236}">
                <a16:creationId xmlns:a16="http://schemas.microsoft.com/office/drawing/2014/main" id="{63612783-061D-4B78-A66C-F7991F4469A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F232E44B-1ED8-4A6E-ABDA-012B6452DD81}" type="slidenum">
              <a:rPr lang="he-IL" altLang="en-US">
                <a:latin typeface="Tahoma" panose="020B0604030504040204" pitchFamily="34" charset="0"/>
              </a:rPr>
              <a:pPr>
                <a:spcBef>
                  <a:spcPct val="0"/>
                </a:spcBef>
                <a:buFont typeface="Tahoma" panose="020B0604030504040204" pitchFamily="34" charset="0"/>
                <a:buNone/>
              </a:pPr>
              <a:t>52</a:t>
            </a:fld>
            <a:endParaRPr lang="en-US" altLang="en-US">
              <a:latin typeface="Tahoma" panose="020B0604030504040204" pitchFamily="34" charset="0"/>
            </a:endParaRPr>
          </a:p>
        </p:txBody>
      </p:sp>
      <p:sp>
        <p:nvSpPr>
          <p:cNvPr id="519171" name="Rectangle 2">
            <a:extLst>
              <a:ext uri="{FF2B5EF4-FFF2-40B4-BE49-F238E27FC236}">
                <a16:creationId xmlns:a16="http://schemas.microsoft.com/office/drawing/2014/main" id="{3AFFE953-9922-4EBE-9B22-FB9847DDAF97}"/>
              </a:ext>
            </a:extLst>
          </p:cNvPr>
          <p:cNvSpPr>
            <a:spLocks noGrp="1" noRot="1" noChangeAspect="1" noChangeArrowheads="1" noTextEdit="1"/>
          </p:cNvSpPr>
          <p:nvPr>
            <p:ph type="sldImg"/>
          </p:nvPr>
        </p:nvSpPr>
        <p:spPr>
          <a:ln/>
        </p:spPr>
      </p:sp>
      <p:sp>
        <p:nvSpPr>
          <p:cNvPr id="519172" name="Rectangle 3">
            <a:extLst>
              <a:ext uri="{FF2B5EF4-FFF2-40B4-BE49-F238E27FC236}">
                <a16:creationId xmlns:a16="http://schemas.microsoft.com/office/drawing/2014/main" id="{9321F6B0-9AD4-4753-9CE2-626DDF6B58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7">
            <a:extLst>
              <a:ext uri="{FF2B5EF4-FFF2-40B4-BE49-F238E27FC236}">
                <a16:creationId xmlns:a16="http://schemas.microsoft.com/office/drawing/2014/main" id="{E160D312-1BCA-43CC-B19C-B07199AD7B6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CC4C80C1-454A-4A88-9BFC-D76541A2A8C0}" type="slidenum">
              <a:rPr lang="he-IL" altLang="en-US">
                <a:latin typeface="Tahoma" panose="020B0604030504040204" pitchFamily="34" charset="0"/>
              </a:rPr>
              <a:pPr>
                <a:spcBef>
                  <a:spcPct val="0"/>
                </a:spcBef>
                <a:buFont typeface="Tahoma" panose="020B0604030504040204" pitchFamily="34" charset="0"/>
                <a:buNone/>
              </a:pPr>
              <a:t>53</a:t>
            </a:fld>
            <a:endParaRPr lang="en-US" altLang="en-US">
              <a:latin typeface="Tahoma" panose="020B0604030504040204" pitchFamily="34" charset="0"/>
            </a:endParaRPr>
          </a:p>
        </p:txBody>
      </p:sp>
      <p:sp>
        <p:nvSpPr>
          <p:cNvPr id="521219" name="Rectangle 2">
            <a:extLst>
              <a:ext uri="{FF2B5EF4-FFF2-40B4-BE49-F238E27FC236}">
                <a16:creationId xmlns:a16="http://schemas.microsoft.com/office/drawing/2014/main" id="{26818A7E-1F58-4722-814A-F013EFAA6BEE}"/>
              </a:ext>
            </a:extLst>
          </p:cNvPr>
          <p:cNvSpPr>
            <a:spLocks noGrp="1" noRot="1" noChangeAspect="1" noChangeArrowheads="1" noTextEdit="1"/>
          </p:cNvSpPr>
          <p:nvPr>
            <p:ph type="sldImg"/>
          </p:nvPr>
        </p:nvSpPr>
        <p:spPr>
          <a:ln/>
        </p:spPr>
      </p:sp>
      <p:sp>
        <p:nvSpPr>
          <p:cNvPr id="521220" name="Rectangle 3">
            <a:extLst>
              <a:ext uri="{FF2B5EF4-FFF2-40B4-BE49-F238E27FC236}">
                <a16:creationId xmlns:a16="http://schemas.microsoft.com/office/drawing/2014/main" id="{50DC87BD-865B-412D-8C38-9E64C3912C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7">
            <a:extLst>
              <a:ext uri="{FF2B5EF4-FFF2-40B4-BE49-F238E27FC236}">
                <a16:creationId xmlns:a16="http://schemas.microsoft.com/office/drawing/2014/main" id="{6A2AB4CD-B840-40E6-9D46-2D577B4CFBD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2BDF4C67-A8F0-4D09-A952-05C23769DCB8}" type="slidenum">
              <a:rPr lang="he-IL" altLang="en-US">
                <a:latin typeface="Tahoma" panose="020B0604030504040204" pitchFamily="34" charset="0"/>
              </a:rPr>
              <a:pPr>
                <a:spcBef>
                  <a:spcPct val="0"/>
                </a:spcBef>
                <a:buFont typeface="Tahoma" panose="020B0604030504040204" pitchFamily="34" charset="0"/>
                <a:buNone/>
              </a:pPr>
              <a:t>54</a:t>
            </a:fld>
            <a:endParaRPr lang="en-US" altLang="en-US">
              <a:latin typeface="Tahoma" panose="020B0604030504040204" pitchFamily="34" charset="0"/>
            </a:endParaRPr>
          </a:p>
        </p:txBody>
      </p:sp>
      <p:sp>
        <p:nvSpPr>
          <p:cNvPr id="525315" name="Rectangle 2">
            <a:extLst>
              <a:ext uri="{FF2B5EF4-FFF2-40B4-BE49-F238E27FC236}">
                <a16:creationId xmlns:a16="http://schemas.microsoft.com/office/drawing/2014/main" id="{889625B8-38D4-4955-A844-C7FD1D95EA86}"/>
              </a:ext>
            </a:extLst>
          </p:cNvPr>
          <p:cNvSpPr>
            <a:spLocks noGrp="1" noRot="1" noChangeAspect="1" noChangeArrowheads="1" noTextEdit="1"/>
          </p:cNvSpPr>
          <p:nvPr>
            <p:ph type="sldImg"/>
          </p:nvPr>
        </p:nvSpPr>
        <p:spPr>
          <a:ln/>
        </p:spPr>
      </p:sp>
      <p:sp>
        <p:nvSpPr>
          <p:cNvPr id="525316" name="Rectangle 3">
            <a:extLst>
              <a:ext uri="{FF2B5EF4-FFF2-40B4-BE49-F238E27FC236}">
                <a16:creationId xmlns:a16="http://schemas.microsoft.com/office/drawing/2014/main" id="{A9D8C79A-4D97-4CC7-9263-3E9824BF67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7">
            <a:extLst>
              <a:ext uri="{FF2B5EF4-FFF2-40B4-BE49-F238E27FC236}">
                <a16:creationId xmlns:a16="http://schemas.microsoft.com/office/drawing/2014/main" id="{AF7F5A3C-9FE3-4717-80D0-E8FDA611919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F40507D9-D79C-440D-B69C-1EDB2025537D}" type="slidenum">
              <a:rPr lang="he-IL" altLang="en-US">
                <a:latin typeface="Tahoma" panose="020B0604030504040204" pitchFamily="34" charset="0"/>
              </a:rPr>
              <a:pPr>
                <a:spcBef>
                  <a:spcPct val="0"/>
                </a:spcBef>
                <a:buFont typeface="Tahoma" panose="020B0604030504040204" pitchFamily="34" charset="0"/>
                <a:buNone/>
              </a:pPr>
              <a:t>55</a:t>
            </a:fld>
            <a:endParaRPr lang="en-US" altLang="en-US">
              <a:latin typeface="Tahoma" panose="020B0604030504040204" pitchFamily="34" charset="0"/>
            </a:endParaRPr>
          </a:p>
        </p:txBody>
      </p:sp>
      <p:sp>
        <p:nvSpPr>
          <p:cNvPr id="527363" name="Rectangle 2">
            <a:extLst>
              <a:ext uri="{FF2B5EF4-FFF2-40B4-BE49-F238E27FC236}">
                <a16:creationId xmlns:a16="http://schemas.microsoft.com/office/drawing/2014/main" id="{D25C311A-310A-4A91-8061-2504DB64544F}"/>
              </a:ext>
            </a:extLst>
          </p:cNvPr>
          <p:cNvSpPr>
            <a:spLocks noGrp="1" noRot="1" noChangeAspect="1" noChangeArrowheads="1" noTextEdit="1"/>
          </p:cNvSpPr>
          <p:nvPr>
            <p:ph type="sldImg"/>
          </p:nvPr>
        </p:nvSpPr>
        <p:spPr>
          <a:ln/>
        </p:spPr>
      </p:sp>
      <p:sp>
        <p:nvSpPr>
          <p:cNvPr id="527364" name="Rectangle 3">
            <a:extLst>
              <a:ext uri="{FF2B5EF4-FFF2-40B4-BE49-F238E27FC236}">
                <a16:creationId xmlns:a16="http://schemas.microsoft.com/office/drawing/2014/main" id="{31D94AD2-6BEA-4548-9155-85071389AD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a:extLst>
              <a:ext uri="{FF2B5EF4-FFF2-40B4-BE49-F238E27FC236}">
                <a16:creationId xmlns:a16="http://schemas.microsoft.com/office/drawing/2014/main" id="{52773AE5-4E5F-4E67-995F-60F82BCD83D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E8092B30-2A7E-4AA1-B242-71926BC9F889}" type="slidenum">
              <a:rPr lang="he-IL" altLang="en-US">
                <a:latin typeface="Tahoma" panose="020B0604030504040204" pitchFamily="34" charset="0"/>
              </a:rPr>
              <a:pPr>
                <a:spcBef>
                  <a:spcPct val="0"/>
                </a:spcBef>
                <a:buFont typeface="Tahoma" panose="020B0604030504040204" pitchFamily="34" charset="0"/>
                <a:buNone/>
              </a:pPr>
              <a:t>56</a:t>
            </a:fld>
            <a:endParaRPr lang="en-US" altLang="en-US">
              <a:latin typeface="Tahoma" panose="020B0604030504040204" pitchFamily="34" charset="0"/>
            </a:endParaRPr>
          </a:p>
        </p:txBody>
      </p:sp>
      <p:sp>
        <p:nvSpPr>
          <p:cNvPr id="529411" name="Rectangle 2">
            <a:extLst>
              <a:ext uri="{FF2B5EF4-FFF2-40B4-BE49-F238E27FC236}">
                <a16:creationId xmlns:a16="http://schemas.microsoft.com/office/drawing/2014/main" id="{50B0DF73-3D53-4861-B9E8-99D65CAF36D7}"/>
              </a:ext>
            </a:extLst>
          </p:cNvPr>
          <p:cNvSpPr>
            <a:spLocks noGrp="1" noRot="1" noChangeAspect="1" noChangeArrowheads="1" noTextEdit="1"/>
          </p:cNvSpPr>
          <p:nvPr>
            <p:ph type="sldImg"/>
          </p:nvPr>
        </p:nvSpPr>
        <p:spPr>
          <a:ln/>
        </p:spPr>
      </p:sp>
      <p:sp>
        <p:nvSpPr>
          <p:cNvPr id="529412" name="Rectangle 3">
            <a:extLst>
              <a:ext uri="{FF2B5EF4-FFF2-40B4-BE49-F238E27FC236}">
                <a16:creationId xmlns:a16="http://schemas.microsoft.com/office/drawing/2014/main" id="{D962658C-40AD-48B3-9500-64BBDB1DAE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a:extLst>
              <a:ext uri="{FF2B5EF4-FFF2-40B4-BE49-F238E27FC236}">
                <a16:creationId xmlns:a16="http://schemas.microsoft.com/office/drawing/2014/main" id="{B688FBBE-228E-4112-B190-F6C02C4C771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697E0F95-36DC-48A7-A09D-4CB0AF1330E0}" type="slidenum">
              <a:rPr lang="he-IL" altLang="en-US">
                <a:latin typeface="Tahoma" panose="020B0604030504040204" pitchFamily="34" charset="0"/>
              </a:rPr>
              <a:pPr>
                <a:spcBef>
                  <a:spcPct val="0"/>
                </a:spcBef>
                <a:buFont typeface="Tahoma" panose="020B0604030504040204" pitchFamily="34" charset="0"/>
                <a:buNone/>
              </a:pPr>
              <a:t>57</a:t>
            </a:fld>
            <a:endParaRPr lang="en-US" altLang="en-US">
              <a:latin typeface="Tahoma" panose="020B0604030504040204" pitchFamily="34" charset="0"/>
            </a:endParaRPr>
          </a:p>
        </p:txBody>
      </p:sp>
      <p:sp>
        <p:nvSpPr>
          <p:cNvPr id="531459" name="Rectangle 2">
            <a:extLst>
              <a:ext uri="{FF2B5EF4-FFF2-40B4-BE49-F238E27FC236}">
                <a16:creationId xmlns:a16="http://schemas.microsoft.com/office/drawing/2014/main" id="{8A3DBF48-74DF-43FA-8D4B-B1AC45C0E552}"/>
              </a:ext>
            </a:extLst>
          </p:cNvPr>
          <p:cNvSpPr>
            <a:spLocks noGrp="1" noRot="1" noChangeAspect="1" noChangeArrowheads="1" noTextEdit="1"/>
          </p:cNvSpPr>
          <p:nvPr>
            <p:ph type="sldImg"/>
          </p:nvPr>
        </p:nvSpPr>
        <p:spPr>
          <a:ln/>
        </p:spPr>
      </p:sp>
      <p:sp>
        <p:nvSpPr>
          <p:cNvPr id="531460" name="Rectangle 3">
            <a:extLst>
              <a:ext uri="{FF2B5EF4-FFF2-40B4-BE49-F238E27FC236}">
                <a16:creationId xmlns:a16="http://schemas.microsoft.com/office/drawing/2014/main" id="{0AFFCD10-7122-41D0-B272-2323726AB7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7">
            <a:extLst>
              <a:ext uri="{FF2B5EF4-FFF2-40B4-BE49-F238E27FC236}">
                <a16:creationId xmlns:a16="http://schemas.microsoft.com/office/drawing/2014/main" id="{23BE7B5D-A5B6-43AC-B1A9-66BE7CD6CD1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A05AC249-E6A3-41B7-8AC8-8B5A85AFF25B}" type="slidenum">
              <a:rPr lang="he-IL" altLang="en-US">
                <a:latin typeface="Tahoma" panose="020B0604030504040204" pitchFamily="34" charset="0"/>
              </a:rPr>
              <a:pPr>
                <a:spcBef>
                  <a:spcPct val="0"/>
                </a:spcBef>
                <a:buFont typeface="Tahoma" panose="020B0604030504040204" pitchFamily="34" charset="0"/>
                <a:buNone/>
              </a:pPr>
              <a:t>58</a:t>
            </a:fld>
            <a:endParaRPr lang="en-US" altLang="en-US">
              <a:latin typeface="Tahoma" panose="020B0604030504040204" pitchFamily="34" charset="0"/>
            </a:endParaRPr>
          </a:p>
        </p:txBody>
      </p:sp>
      <p:sp>
        <p:nvSpPr>
          <p:cNvPr id="533507" name="Rectangle 2">
            <a:extLst>
              <a:ext uri="{FF2B5EF4-FFF2-40B4-BE49-F238E27FC236}">
                <a16:creationId xmlns:a16="http://schemas.microsoft.com/office/drawing/2014/main" id="{9986CA27-4284-45CF-BAF2-19C795D30216}"/>
              </a:ext>
            </a:extLst>
          </p:cNvPr>
          <p:cNvSpPr>
            <a:spLocks noGrp="1" noRot="1" noChangeAspect="1" noChangeArrowheads="1" noTextEdit="1"/>
          </p:cNvSpPr>
          <p:nvPr>
            <p:ph type="sldImg"/>
          </p:nvPr>
        </p:nvSpPr>
        <p:spPr>
          <a:ln/>
        </p:spPr>
      </p:sp>
      <p:sp>
        <p:nvSpPr>
          <p:cNvPr id="533508" name="Rectangle 3">
            <a:extLst>
              <a:ext uri="{FF2B5EF4-FFF2-40B4-BE49-F238E27FC236}">
                <a16:creationId xmlns:a16="http://schemas.microsoft.com/office/drawing/2014/main" id="{9704A7E1-6456-4827-89E1-D764408306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7">
            <a:extLst>
              <a:ext uri="{FF2B5EF4-FFF2-40B4-BE49-F238E27FC236}">
                <a16:creationId xmlns:a16="http://schemas.microsoft.com/office/drawing/2014/main" id="{9205A6D7-CA76-4450-BB57-2F2169B93CE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2959363-5047-4166-A389-0C67A8069B7B}" type="slidenum">
              <a:rPr lang="he-IL" altLang="en-US">
                <a:latin typeface="Tahoma" panose="020B0604030504040204" pitchFamily="34" charset="0"/>
              </a:rPr>
              <a:pPr>
                <a:spcBef>
                  <a:spcPct val="0"/>
                </a:spcBef>
                <a:buFont typeface="Tahoma" panose="020B0604030504040204" pitchFamily="34" charset="0"/>
                <a:buNone/>
              </a:pPr>
              <a:t>59</a:t>
            </a:fld>
            <a:endParaRPr lang="en-US" altLang="en-US">
              <a:latin typeface="Tahoma" panose="020B0604030504040204" pitchFamily="34" charset="0"/>
            </a:endParaRPr>
          </a:p>
        </p:txBody>
      </p:sp>
      <p:sp>
        <p:nvSpPr>
          <p:cNvPr id="537603" name="Rectangle 2">
            <a:extLst>
              <a:ext uri="{FF2B5EF4-FFF2-40B4-BE49-F238E27FC236}">
                <a16:creationId xmlns:a16="http://schemas.microsoft.com/office/drawing/2014/main" id="{0697A51A-60DF-43DB-9C70-5CBFE3EF998F}"/>
              </a:ext>
            </a:extLst>
          </p:cNvPr>
          <p:cNvSpPr>
            <a:spLocks noGrp="1" noRot="1" noChangeAspect="1" noChangeArrowheads="1" noTextEdit="1"/>
          </p:cNvSpPr>
          <p:nvPr>
            <p:ph type="sldImg"/>
          </p:nvPr>
        </p:nvSpPr>
        <p:spPr>
          <a:ln/>
        </p:spPr>
      </p:sp>
      <p:sp>
        <p:nvSpPr>
          <p:cNvPr id="537604" name="Rectangle 3">
            <a:extLst>
              <a:ext uri="{FF2B5EF4-FFF2-40B4-BE49-F238E27FC236}">
                <a16:creationId xmlns:a16="http://schemas.microsoft.com/office/drawing/2014/main" id="{16DC36A7-552B-498E-9933-8283547DA2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7">
            <a:extLst>
              <a:ext uri="{FF2B5EF4-FFF2-40B4-BE49-F238E27FC236}">
                <a16:creationId xmlns:a16="http://schemas.microsoft.com/office/drawing/2014/main" id="{D06DC573-82CA-439E-AD98-D012485A628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07A20D1-EBB8-4B71-A691-BFAD76ED4151}" type="slidenum">
              <a:rPr lang="he-IL" altLang="en-US">
                <a:latin typeface="Tahoma" panose="020B0604030504040204" pitchFamily="34" charset="0"/>
              </a:rPr>
              <a:pPr>
                <a:spcBef>
                  <a:spcPct val="0"/>
                </a:spcBef>
                <a:buFont typeface="Tahoma" panose="020B0604030504040204" pitchFamily="34" charset="0"/>
                <a:buNone/>
              </a:pPr>
              <a:t>60</a:t>
            </a:fld>
            <a:endParaRPr lang="en-US" altLang="en-US">
              <a:latin typeface="Tahoma" panose="020B0604030504040204" pitchFamily="34" charset="0"/>
            </a:endParaRPr>
          </a:p>
        </p:txBody>
      </p:sp>
      <p:sp>
        <p:nvSpPr>
          <p:cNvPr id="539651" name="Rectangle 2">
            <a:extLst>
              <a:ext uri="{FF2B5EF4-FFF2-40B4-BE49-F238E27FC236}">
                <a16:creationId xmlns:a16="http://schemas.microsoft.com/office/drawing/2014/main" id="{2264B131-1430-45A8-96E3-9C8437EBC2FE}"/>
              </a:ext>
            </a:extLst>
          </p:cNvPr>
          <p:cNvSpPr>
            <a:spLocks noGrp="1" noRot="1" noChangeAspect="1" noChangeArrowheads="1" noTextEdit="1"/>
          </p:cNvSpPr>
          <p:nvPr>
            <p:ph type="sldImg"/>
          </p:nvPr>
        </p:nvSpPr>
        <p:spPr>
          <a:ln/>
        </p:spPr>
      </p:sp>
      <p:sp>
        <p:nvSpPr>
          <p:cNvPr id="539652" name="Rectangle 3">
            <a:extLst>
              <a:ext uri="{FF2B5EF4-FFF2-40B4-BE49-F238E27FC236}">
                <a16:creationId xmlns:a16="http://schemas.microsoft.com/office/drawing/2014/main" id="{7F44730F-10AB-4E61-B796-998AE46FE3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a:extLst>
              <a:ext uri="{FF2B5EF4-FFF2-40B4-BE49-F238E27FC236}">
                <a16:creationId xmlns:a16="http://schemas.microsoft.com/office/drawing/2014/main" id="{9462A8F4-C0B6-41E1-8D17-8AB8390FE08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31DAF7CF-2F7B-4870-AB46-6B71610CA703}" type="slidenum">
              <a:rPr lang="he-IL" altLang="en-US">
                <a:latin typeface="Tahoma" panose="020B0604030504040204" pitchFamily="34" charset="0"/>
              </a:rPr>
              <a:pPr>
                <a:spcBef>
                  <a:spcPct val="0"/>
                </a:spcBef>
                <a:buFont typeface="Tahoma" panose="020B0604030504040204" pitchFamily="34" charset="0"/>
                <a:buNone/>
              </a:pPr>
              <a:t>7</a:t>
            </a:fld>
            <a:endParaRPr lang="en-US" altLang="en-US">
              <a:latin typeface="Tahoma" panose="020B0604030504040204" pitchFamily="34" charset="0"/>
            </a:endParaRPr>
          </a:p>
        </p:txBody>
      </p:sp>
      <p:sp>
        <p:nvSpPr>
          <p:cNvPr id="439299" name="Rectangle 2">
            <a:extLst>
              <a:ext uri="{FF2B5EF4-FFF2-40B4-BE49-F238E27FC236}">
                <a16:creationId xmlns:a16="http://schemas.microsoft.com/office/drawing/2014/main" id="{CF15F8E8-35C3-4784-8422-3222D0ABFF5E}"/>
              </a:ext>
            </a:extLst>
          </p:cNvPr>
          <p:cNvSpPr>
            <a:spLocks noGrp="1" noRot="1" noChangeAspect="1" noChangeArrowheads="1" noTextEdit="1"/>
          </p:cNvSpPr>
          <p:nvPr>
            <p:ph type="sldImg"/>
          </p:nvPr>
        </p:nvSpPr>
        <p:spPr>
          <a:ln/>
        </p:spPr>
      </p:sp>
      <p:sp>
        <p:nvSpPr>
          <p:cNvPr id="439300" name="Rectangle 3">
            <a:extLst>
              <a:ext uri="{FF2B5EF4-FFF2-40B4-BE49-F238E27FC236}">
                <a16:creationId xmlns:a16="http://schemas.microsoft.com/office/drawing/2014/main" id="{67D66F0A-E7DB-4FDD-AA9C-EFE1A96790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7">
            <a:extLst>
              <a:ext uri="{FF2B5EF4-FFF2-40B4-BE49-F238E27FC236}">
                <a16:creationId xmlns:a16="http://schemas.microsoft.com/office/drawing/2014/main" id="{43C851E2-FDB6-484D-9256-7B675451D11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72B976D-1B0C-4D6D-935D-6CADE2685890}" type="slidenum">
              <a:rPr lang="he-IL" altLang="en-US">
                <a:latin typeface="Tahoma" panose="020B0604030504040204" pitchFamily="34" charset="0"/>
              </a:rPr>
              <a:pPr>
                <a:spcBef>
                  <a:spcPct val="0"/>
                </a:spcBef>
                <a:buFont typeface="Tahoma" panose="020B0604030504040204" pitchFamily="34" charset="0"/>
                <a:buNone/>
              </a:pPr>
              <a:t>61</a:t>
            </a:fld>
            <a:endParaRPr lang="en-US" altLang="en-US">
              <a:latin typeface="Tahoma" panose="020B0604030504040204" pitchFamily="34" charset="0"/>
            </a:endParaRPr>
          </a:p>
        </p:txBody>
      </p:sp>
      <p:sp>
        <p:nvSpPr>
          <p:cNvPr id="541699" name="Rectangle 2">
            <a:extLst>
              <a:ext uri="{FF2B5EF4-FFF2-40B4-BE49-F238E27FC236}">
                <a16:creationId xmlns:a16="http://schemas.microsoft.com/office/drawing/2014/main" id="{DC34C8AF-8014-4F69-8494-F564F2422B3C}"/>
              </a:ext>
            </a:extLst>
          </p:cNvPr>
          <p:cNvSpPr>
            <a:spLocks noGrp="1" noRot="1" noChangeAspect="1" noChangeArrowheads="1" noTextEdit="1"/>
          </p:cNvSpPr>
          <p:nvPr>
            <p:ph type="sldImg"/>
          </p:nvPr>
        </p:nvSpPr>
        <p:spPr>
          <a:ln/>
        </p:spPr>
      </p:sp>
      <p:sp>
        <p:nvSpPr>
          <p:cNvPr id="541700" name="Rectangle 3">
            <a:extLst>
              <a:ext uri="{FF2B5EF4-FFF2-40B4-BE49-F238E27FC236}">
                <a16:creationId xmlns:a16="http://schemas.microsoft.com/office/drawing/2014/main" id="{6D115642-9AB5-4CBE-92B5-55EB680C59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Figure 13.1 is a generic model of the process of constructing and using digital</a:t>
            </a:r>
          </a:p>
          <a:p>
            <a:r>
              <a:rPr lang="en-US" sz="1200" kern="1200" baseline="0" dirty="0">
                <a:solidFill>
                  <a:schemeClr val="tx1"/>
                </a:solidFill>
                <a:latin typeface="Arial" charset="0"/>
                <a:ea typeface="ＭＳ Ｐゴシック" pitchFamily="-107" charset="-128"/>
                <a:cs typeface="ＭＳ Ｐゴシック" pitchFamily="-107" charset="-128"/>
              </a:rPr>
              <a:t>signatures. All of the digital signature schemes discussed in this chapter have this</a:t>
            </a:r>
          </a:p>
          <a:p>
            <a:r>
              <a:rPr lang="en-US" sz="1200" kern="1200" baseline="0" dirty="0">
                <a:solidFill>
                  <a:schemeClr val="tx1"/>
                </a:solidFill>
                <a:latin typeface="Arial" charset="0"/>
                <a:ea typeface="ＭＳ Ｐゴシック" pitchFamily="-107" charset="-128"/>
                <a:cs typeface="ＭＳ Ｐゴシック" pitchFamily="-107" charset="-128"/>
              </a:rPr>
              <a:t>structure.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Suppose that Bob wants to send a message to Alice. Although it is not</a:t>
            </a:r>
          </a:p>
          <a:p>
            <a:r>
              <a:rPr lang="en-US" sz="1200" kern="1200" baseline="0" dirty="0">
                <a:solidFill>
                  <a:schemeClr val="tx1"/>
                </a:solidFill>
                <a:latin typeface="Arial" charset="0"/>
                <a:ea typeface="ＭＳ Ｐゴシック" pitchFamily="-107" charset="-128"/>
                <a:cs typeface="ＭＳ Ｐゴシック" pitchFamily="-107" charset="-128"/>
              </a:rPr>
              <a:t>important that the message be kept secret, he wants Alice to be certain that the</a:t>
            </a:r>
          </a:p>
          <a:p>
            <a:r>
              <a:rPr lang="en-US" sz="1200" kern="1200" baseline="0" dirty="0">
                <a:solidFill>
                  <a:schemeClr val="tx1"/>
                </a:solidFill>
                <a:latin typeface="Arial" charset="0"/>
                <a:ea typeface="ＭＳ Ｐゴシック" pitchFamily="-107" charset="-128"/>
                <a:cs typeface="ＭＳ Ｐゴシック" pitchFamily="-107" charset="-128"/>
              </a:rPr>
              <a:t>message is indeed from him. For this purpose, Bob uses a secure hash function, such</a:t>
            </a:r>
          </a:p>
          <a:p>
            <a:r>
              <a:rPr lang="en-US" sz="1200" kern="1200" baseline="0" dirty="0">
                <a:solidFill>
                  <a:schemeClr val="tx1"/>
                </a:solidFill>
                <a:latin typeface="Arial" charset="0"/>
                <a:ea typeface="ＭＳ Ｐゴシック" pitchFamily="-107" charset="-128"/>
                <a:cs typeface="ＭＳ Ｐゴシック" pitchFamily="-107" charset="-128"/>
              </a:rPr>
              <a:t>as SHA-512, to generate a hash value for the message. That hash value, together</a:t>
            </a:r>
          </a:p>
          <a:p>
            <a:r>
              <a:rPr lang="en-US" sz="1200" kern="1200" baseline="0" dirty="0">
                <a:solidFill>
                  <a:schemeClr val="tx1"/>
                </a:solidFill>
                <a:latin typeface="Arial" charset="0"/>
                <a:ea typeface="ＭＳ Ｐゴシック" pitchFamily="-107" charset="-128"/>
                <a:cs typeface="ＭＳ Ｐゴシック" pitchFamily="-107" charset="-128"/>
              </a:rPr>
              <a:t>with Bob’s private key serves as input to a digital signature generation algorithm,</a:t>
            </a:r>
          </a:p>
          <a:p>
            <a:r>
              <a:rPr lang="en-US" sz="1200" kern="1200" baseline="0" dirty="0">
                <a:solidFill>
                  <a:schemeClr val="tx1"/>
                </a:solidFill>
                <a:latin typeface="Arial" charset="0"/>
                <a:ea typeface="ＭＳ Ｐゴシック" pitchFamily="-107" charset="-128"/>
                <a:cs typeface="ＭＳ Ｐゴシック" pitchFamily="-107" charset="-128"/>
              </a:rPr>
              <a:t>which produces a short block that functions as a digital signature . Bob sends the</a:t>
            </a:r>
          </a:p>
          <a:p>
            <a:r>
              <a:rPr lang="en-US" sz="1200" kern="1200" baseline="0" dirty="0">
                <a:solidFill>
                  <a:schemeClr val="tx1"/>
                </a:solidFill>
                <a:latin typeface="Arial" charset="0"/>
                <a:ea typeface="ＭＳ Ｐゴシック" pitchFamily="-107" charset="-128"/>
                <a:cs typeface="ＭＳ Ｐゴシック" pitchFamily="-107" charset="-128"/>
              </a:rPr>
              <a:t>message with the signature attached.</a:t>
            </a:r>
          </a:p>
          <a:p>
            <a:r>
              <a:rPr lang="en-US" sz="1200" kern="1200" baseline="0" dirty="0">
                <a:solidFill>
                  <a:schemeClr val="tx1"/>
                </a:solidFill>
                <a:latin typeface="Arial" charset="0"/>
                <a:ea typeface="ＭＳ Ｐゴシック" pitchFamily="-107" charset="-128"/>
                <a:cs typeface="ＭＳ Ｐゴシック" pitchFamily="-107" charset="-128"/>
              </a:rPr>
              <a:t>When Alice receives the message plus signature,</a:t>
            </a:r>
          </a:p>
          <a:p>
            <a:r>
              <a:rPr lang="en-US" sz="1200" kern="1200" baseline="0" dirty="0">
                <a:solidFill>
                  <a:schemeClr val="tx1"/>
                </a:solidFill>
                <a:latin typeface="Arial" charset="0"/>
                <a:ea typeface="ＭＳ Ｐゴシック" pitchFamily="-107" charset="-128"/>
                <a:cs typeface="ＭＳ Ｐゴシック" pitchFamily="-107" charset="-128"/>
              </a:rPr>
              <a:t>she (1) calculates a hash value for the message; (2) provides the hash value and</a:t>
            </a:r>
          </a:p>
          <a:p>
            <a:r>
              <a:rPr lang="en-US" sz="1200" kern="1200" baseline="0" dirty="0">
                <a:solidFill>
                  <a:schemeClr val="tx1"/>
                </a:solidFill>
                <a:latin typeface="Arial" charset="0"/>
                <a:ea typeface="ＭＳ Ｐゴシック" pitchFamily="-107" charset="-128"/>
                <a:cs typeface="ＭＳ Ｐゴシック" pitchFamily="-107" charset="-128"/>
              </a:rPr>
              <a:t>Bob’s public key as inputs to a digital signature verification algorithm. If the algorithm</a:t>
            </a:r>
          </a:p>
          <a:p>
            <a:r>
              <a:rPr lang="en-US" sz="1200" kern="1200" baseline="0" dirty="0">
                <a:solidFill>
                  <a:schemeClr val="tx1"/>
                </a:solidFill>
                <a:latin typeface="Arial" charset="0"/>
                <a:ea typeface="ＭＳ Ｐゴシック" pitchFamily="-107" charset="-128"/>
                <a:cs typeface="ＭＳ Ｐゴシック" pitchFamily="-107" charset="-128"/>
              </a:rPr>
              <a:t>returns the result that the signature is valid, Alice is assured that the message</a:t>
            </a:r>
          </a:p>
          <a:p>
            <a:r>
              <a:rPr lang="en-US" sz="1200" kern="1200" baseline="0" dirty="0">
                <a:solidFill>
                  <a:schemeClr val="tx1"/>
                </a:solidFill>
                <a:latin typeface="Arial" charset="0"/>
                <a:ea typeface="ＭＳ Ｐゴシック" pitchFamily="-107" charset="-128"/>
                <a:cs typeface="ＭＳ Ｐゴシック" pitchFamily="-107" charset="-128"/>
              </a:rPr>
              <a:t>must have been signed by Bob. No one else has Bob’s private key and therefore no</a:t>
            </a:r>
          </a:p>
          <a:p>
            <a:r>
              <a:rPr lang="en-US" sz="1200" kern="1200" baseline="0" dirty="0">
                <a:solidFill>
                  <a:schemeClr val="tx1"/>
                </a:solidFill>
                <a:latin typeface="Arial" charset="0"/>
                <a:ea typeface="ＭＳ Ｐゴシック" pitchFamily="-107" charset="-128"/>
                <a:cs typeface="ＭＳ Ｐゴシック" pitchFamily="-107" charset="-128"/>
              </a:rPr>
              <a:t>one else could have created a signature that could be verified for this message with</a:t>
            </a:r>
          </a:p>
          <a:p>
            <a:r>
              <a:rPr lang="en-US" sz="1200" kern="1200" baseline="0" dirty="0">
                <a:solidFill>
                  <a:schemeClr val="tx1"/>
                </a:solidFill>
                <a:latin typeface="Arial" charset="0"/>
                <a:ea typeface="ＭＳ Ｐゴシック" pitchFamily="-107" charset="-128"/>
                <a:cs typeface="ＭＳ Ｐゴシック" pitchFamily="-107" charset="-128"/>
              </a:rPr>
              <a:t>Bob’s public key. In addition, it is impossible to alter the message without access to</a:t>
            </a:r>
          </a:p>
          <a:p>
            <a:r>
              <a:rPr lang="en-US" sz="1200" kern="1200" baseline="0" dirty="0">
                <a:solidFill>
                  <a:schemeClr val="tx1"/>
                </a:solidFill>
                <a:latin typeface="Arial" charset="0"/>
                <a:ea typeface="ＭＳ Ｐゴシック" pitchFamily="-107" charset="-128"/>
                <a:cs typeface="ＭＳ Ｐゴシック" pitchFamily="-107" charset="-128"/>
              </a:rPr>
              <a:t>Bob’s private key, so the message is authenticated both in terms of source and in</a:t>
            </a:r>
          </a:p>
          <a:p>
            <a:r>
              <a:rPr lang="en-US" sz="1200" kern="1200" baseline="0" dirty="0">
                <a:solidFill>
                  <a:schemeClr val="tx1"/>
                </a:solidFill>
                <a:latin typeface="Arial" charset="0"/>
                <a:ea typeface="ＭＳ Ｐゴシック" pitchFamily="-107" charset="-128"/>
                <a:cs typeface="ＭＳ Ｐゴシック" pitchFamily="-107" charset="-128"/>
              </a:rPr>
              <a:t>terms of data integrity.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We begin this chapter with an overview of digital signatures. We then present the</a:t>
            </a:r>
          </a:p>
          <a:p>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kern="1200" baseline="0" dirty="0" err="1">
                <a:solidFill>
                  <a:schemeClr val="tx1"/>
                </a:solidFill>
                <a:latin typeface="Arial" charset="0"/>
                <a:ea typeface="ＭＳ Ｐゴシック" pitchFamily="-107" charset="-128"/>
                <a:cs typeface="ＭＳ Ｐゴシック" pitchFamily="-107" charset="-128"/>
              </a:rPr>
              <a:t>Schnorr</a:t>
            </a:r>
            <a:r>
              <a:rPr lang="en-US" sz="1200" kern="1200" baseline="0" dirty="0">
                <a:solidFill>
                  <a:schemeClr val="tx1"/>
                </a:solidFill>
                <a:latin typeface="Arial" charset="0"/>
                <a:ea typeface="ＭＳ Ｐゴシック" pitchFamily="-107" charset="-128"/>
                <a:cs typeface="ＭＳ Ｐゴシック" pitchFamily="-107" charset="-128"/>
              </a:rPr>
              <a:t> digital signature schemes, understanding of which makes it easier</a:t>
            </a:r>
          </a:p>
          <a:p>
            <a:r>
              <a:rPr lang="en-US" sz="1200" kern="1200" baseline="0" dirty="0">
                <a:solidFill>
                  <a:schemeClr val="tx1"/>
                </a:solidFill>
                <a:latin typeface="Arial" charset="0"/>
                <a:ea typeface="ＭＳ Ｐゴシック" pitchFamily="-107" charset="-128"/>
                <a:cs typeface="ＭＳ Ｐゴシック" pitchFamily="-107" charset="-128"/>
              </a:rPr>
              <a:t>to understand the NIST Digital Signature Algorithm (DSA). The chapter then covers</a:t>
            </a:r>
          </a:p>
          <a:p>
            <a:r>
              <a:rPr lang="en-US" sz="1200" kern="1200" baseline="0" dirty="0">
                <a:solidFill>
                  <a:schemeClr val="tx1"/>
                </a:solidFill>
                <a:latin typeface="Arial" charset="0"/>
                <a:ea typeface="ＭＳ Ｐゴシック" pitchFamily="-107" charset="-128"/>
                <a:cs typeface="ＭＳ Ｐゴシック" pitchFamily="-107" charset="-128"/>
              </a:rPr>
              <a:t>the two other important standardized digital signature schemes: the Elliptic Curve</a:t>
            </a:r>
          </a:p>
          <a:p>
            <a:r>
              <a:rPr lang="en-US" sz="1200" kern="1200" baseline="0" dirty="0">
                <a:solidFill>
                  <a:schemeClr val="tx1"/>
                </a:solidFill>
                <a:latin typeface="Arial" charset="0"/>
                <a:ea typeface="ＭＳ Ｐゴシック" pitchFamily="-107" charset="-128"/>
                <a:cs typeface="ＭＳ Ｐゴシック" pitchFamily="-107" charset="-128"/>
              </a:rPr>
              <a:t>Digital Signature Algorithm (ECDSA) and the RSA Probabilistic Signature Scheme</a:t>
            </a:r>
          </a:p>
          <a:p>
            <a:r>
              <a:rPr lang="en-US" sz="1200" kern="1200" baseline="0" dirty="0">
                <a:solidFill>
                  <a:schemeClr val="tx1"/>
                </a:solidFill>
                <a:latin typeface="Arial" charset="0"/>
                <a:ea typeface="ＭＳ Ｐゴシック" pitchFamily="-107" charset="-128"/>
                <a:cs typeface="ＭＳ Ｐゴシック" pitchFamily="-107" charset="-128"/>
              </a:rPr>
              <a:t>(RSA-PSS).</a:t>
            </a:r>
            <a:endParaRPr lang="en-US" dirty="0">
              <a:latin typeface="Arial" pitchFamily="-84" charset="0"/>
              <a:ea typeface="ＭＳ Ｐゴシック" pitchFamily="-84" charset="-128"/>
              <a:cs typeface="ＭＳ Ｐゴシック" pitchFamily="-84" charset="-128"/>
            </a:endParaRPr>
          </a:p>
        </p:txBody>
      </p:sp>
      <p:sp>
        <p:nvSpPr>
          <p:cNvPr id="22532" name="Slide Number Placeholder 3"/>
          <p:cNvSpPr>
            <a:spLocks noGrp="1"/>
          </p:cNvSpPr>
          <p:nvPr>
            <p:ph type="sldNum" sz="quarter" idx="5"/>
          </p:nvPr>
        </p:nvSpPr>
        <p:spPr>
          <a:noFill/>
        </p:spPr>
        <p:txBody>
          <a:bodyPr/>
          <a:lstStyle/>
          <a:p>
            <a:fld id="{49DD4244-D01B-6647-B979-136A5C551289}" type="slidenum">
              <a:rPr lang="en-AU" smtClean="0">
                <a:latin typeface="Arial" pitchFamily="-84" charset="0"/>
              </a:rPr>
              <a:pPr/>
              <a:t>8</a:t>
            </a:fld>
            <a:endParaRPr lang="en-AU" dirty="0">
              <a:latin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D4DA81D-5D18-8D49-8768-B43A1F9A3404}" type="slidenum">
              <a:rPr lang="en-AU">
                <a:latin typeface="Arial" pitchFamily="-84" charset="0"/>
              </a:rPr>
              <a:pPr/>
              <a:t>9</a:t>
            </a:fld>
            <a:endParaRPr lang="en-AU" dirty="0">
              <a:latin typeface="Arial" pitchFamily="-84" charset="0"/>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Message authentication protects two parties who exchange messages from any third</a:t>
            </a:r>
          </a:p>
          <a:p>
            <a:r>
              <a:rPr lang="en-US" sz="1200" kern="1200" baseline="0" dirty="0">
                <a:solidFill>
                  <a:schemeClr val="tx1"/>
                </a:solidFill>
                <a:latin typeface="Arial" charset="0"/>
                <a:ea typeface="ＭＳ Ｐゴシック" pitchFamily="-107" charset="-128"/>
                <a:cs typeface="ＭＳ Ｐゴシック" pitchFamily="-107" charset="-128"/>
              </a:rPr>
              <a:t>party. However, it does not protect the two parties against each other. Several forms</a:t>
            </a:r>
          </a:p>
          <a:p>
            <a:r>
              <a:rPr lang="en-US" sz="1200" kern="1200" baseline="0" dirty="0">
                <a:solidFill>
                  <a:schemeClr val="tx1"/>
                </a:solidFill>
                <a:latin typeface="Arial" charset="0"/>
                <a:ea typeface="ＭＳ Ｐゴシック" pitchFamily="-107" charset="-128"/>
                <a:cs typeface="ＭＳ Ｐゴシック" pitchFamily="-107" charset="-128"/>
              </a:rPr>
              <a:t>of dispute between the two are possible.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situations where there is not complete trust between sender and receiver,</a:t>
            </a:r>
          </a:p>
          <a:p>
            <a:r>
              <a:rPr lang="en-US" sz="1200" kern="1200" baseline="0" dirty="0">
                <a:solidFill>
                  <a:schemeClr val="tx1"/>
                </a:solidFill>
                <a:latin typeface="Arial" charset="0"/>
                <a:ea typeface="ＭＳ Ｐゴシック" pitchFamily="-107" charset="-128"/>
                <a:cs typeface="ＭＳ Ｐゴシック" pitchFamily="-107" charset="-128"/>
              </a:rPr>
              <a:t>something more than authentication is needed. The most attractive solution to</a:t>
            </a:r>
          </a:p>
          <a:p>
            <a:r>
              <a:rPr lang="en-US" sz="1200" kern="1200" baseline="0" dirty="0">
                <a:solidFill>
                  <a:schemeClr val="tx1"/>
                </a:solidFill>
                <a:latin typeface="Arial" charset="0"/>
                <a:ea typeface="ＭＳ Ｐゴシック" pitchFamily="-107" charset="-128"/>
                <a:cs typeface="ＭＳ Ｐゴシック" pitchFamily="-107" charset="-128"/>
              </a:rPr>
              <a:t>this problem is the digital signature. The digital signature must have the following</a:t>
            </a:r>
          </a:p>
          <a:p>
            <a:r>
              <a:rPr lang="en-US" sz="1200" kern="1200" baseline="0" dirty="0">
                <a:solidFill>
                  <a:schemeClr val="tx1"/>
                </a:solidFill>
                <a:latin typeface="Arial" charset="0"/>
                <a:ea typeface="ＭＳ Ｐゴシック" pitchFamily="-107" charset="-128"/>
                <a:cs typeface="ＭＳ Ｐゴシック" pitchFamily="-107" charset="-128"/>
              </a:rPr>
              <a:t>properties: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verify the author and the date and time of the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authenticate the contents at the time of the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verifiable by third parties to resolve disputes.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Thus, the digital signature function includes the authentication function.</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a:extLst>
              <a:ext uri="{FF2B5EF4-FFF2-40B4-BE49-F238E27FC236}">
                <a16:creationId xmlns:a16="http://schemas.microsoft.com/office/drawing/2014/main" id="{07984FD1-BAEA-4DF8-9597-9754C925832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CA39DD8D-AD14-4BC6-B2A6-2CD1562B7193}" type="slidenum">
              <a:rPr lang="he-IL" altLang="en-US">
                <a:latin typeface="Tahoma" panose="020B0604030504040204" pitchFamily="34" charset="0"/>
              </a:rPr>
              <a:pPr>
                <a:spcBef>
                  <a:spcPct val="0"/>
                </a:spcBef>
                <a:buFont typeface="Tahoma" panose="020B0604030504040204" pitchFamily="34" charset="0"/>
                <a:buNone/>
              </a:pPr>
              <a:t>10</a:t>
            </a:fld>
            <a:endParaRPr lang="en-US" altLang="en-US">
              <a:latin typeface="Tahoma" panose="020B0604030504040204" pitchFamily="34" charset="0"/>
            </a:endParaRPr>
          </a:p>
        </p:txBody>
      </p:sp>
      <p:sp>
        <p:nvSpPr>
          <p:cNvPr id="441347" name="Rectangle 2">
            <a:extLst>
              <a:ext uri="{FF2B5EF4-FFF2-40B4-BE49-F238E27FC236}">
                <a16:creationId xmlns:a16="http://schemas.microsoft.com/office/drawing/2014/main" id="{417965A6-0022-4722-842F-A3B9A0DA320E}"/>
              </a:ext>
            </a:extLst>
          </p:cNvPr>
          <p:cNvSpPr>
            <a:spLocks noGrp="1" noRot="1" noChangeAspect="1" noChangeArrowheads="1" noTextEdit="1"/>
          </p:cNvSpPr>
          <p:nvPr>
            <p:ph type="sldImg"/>
          </p:nvPr>
        </p:nvSpPr>
        <p:spPr>
          <a:ln/>
        </p:spPr>
      </p:sp>
      <p:sp>
        <p:nvSpPr>
          <p:cNvPr id="441348" name="Rectangle 3">
            <a:extLst>
              <a:ext uri="{FF2B5EF4-FFF2-40B4-BE49-F238E27FC236}">
                <a16:creationId xmlns:a16="http://schemas.microsoft.com/office/drawing/2014/main" id="{59937291-3A3D-4694-B4C7-32AB1B232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7720-2356-471D-858F-1CF4DEAC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9FF71A-E607-4655-8755-6A57CC862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C02DB-5B96-447C-B3EB-5BA76714FEA5}"/>
              </a:ext>
            </a:extLst>
          </p:cNvPr>
          <p:cNvSpPr>
            <a:spLocks noGrp="1"/>
          </p:cNvSpPr>
          <p:nvPr>
            <p:ph type="dt" sz="half" idx="10"/>
          </p:nvPr>
        </p:nvSpPr>
        <p:spPr/>
        <p:txBody>
          <a:bodyPr/>
          <a:lstStyle/>
          <a:p>
            <a:fld id="{4EB5C12C-EA9C-4F6C-894B-8EE17F573ED3}" type="datetimeFigureOut">
              <a:rPr lang="en-US" smtClean="0"/>
              <a:t>4/27/2021</a:t>
            </a:fld>
            <a:endParaRPr lang="en-US"/>
          </a:p>
        </p:txBody>
      </p:sp>
      <p:sp>
        <p:nvSpPr>
          <p:cNvPr id="5" name="Footer Placeholder 4">
            <a:extLst>
              <a:ext uri="{FF2B5EF4-FFF2-40B4-BE49-F238E27FC236}">
                <a16:creationId xmlns:a16="http://schemas.microsoft.com/office/drawing/2014/main" id="{CC9C4DA7-C469-49D0-A7D1-1669169C1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171F6-C286-4323-AE32-611E476E232D}"/>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362584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44D6-E4B2-47AC-AD7C-1C0A42DB7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06A18-CD16-4628-B95D-C1809DDB36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00B88-A6CD-4CF7-9235-BAB3A470FF93}"/>
              </a:ext>
            </a:extLst>
          </p:cNvPr>
          <p:cNvSpPr>
            <a:spLocks noGrp="1"/>
          </p:cNvSpPr>
          <p:nvPr>
            <p:ph type="dt" sz="half" idx="10"/>
          </p:nvPr>
        </p:nvSpPr>
        <p:spPr/>
        <p:txBody>
          <a:bodyPr/>
          <a:lstStyle/>
          <a:p>
            <a:fld id="{4EB5C12C-EA9C-4F6C-894B-8EE17F573ED3}" type="datetimeFigureOut">
              <a:rPr lang="en-US" smtClean="0"/>
              <a:t>4/27/2021</a:t>
            </a:fld>
            <a:endParaRPr lang="en-US"/>
          </a:p>
        </p:txBody>
      </p:sp>
      <p:sp>
        <p:nvSpPr>
          <p:cNvPr id="5" name="Footer Placeholder 4">
            <a:extLst>
              <a:ext uri="{FF2B5EF4-FFF2-40B4-BE49-F238E27FC236}">
                <a16:creationId xmlns:a16="http://schemas.microsoft.com/office/drawing/2014/main" id="{3FC8DE44-0E26-4B2E-BA55-4B77EDBA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045D1-3228-49BF-9E21-30D659E3D3D6}"/>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78571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A59E2C-C5AB-4BAC-ABB5-BE9ECC1053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C21DAE-C2B4-426A-BAF3-69FC2C0EB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72567-3F10-426F-A207-981F400D507A}"/>
              </a:ext>
            </a:extLst>
          </p:cNvPr>
          <p:cNvSpPr>
            <a:spLocks noGrp="1"/>
          </p:cNvSpPr>
          <p:nvPr>
            <p:ph type="dt" sz="half" idx="10"/>
          </p:nvPr>
        </p:nvSpPr>
        <p:spPr/>
        <p:txBody>
          <a:bodyPr/>
          <a:lstStyle/>
          <a:p>
            <a:fld id="{4EB5C12C-EA9C-4F6C-894B-8EE17F573ED3}" type="datetimeFigureOut">
              <a:rPr lang="en-US" smtClean="0"/>
              <a:t>4/27/2021</a:t>
            </a:fld>
            <a:endParaRPr lang="en-US"/>
          </a:p>
        </p:txBody>
      </p:sp>
      <p:sp>
        <p:nvSpPr>
          <p:cNvPr id="5" name="Footer Placeholder 4">
            <a:extLst>
              <a:ext uri="{FF2B5EF4-FFF2-40B4-BE49-F238E27FC236}">
                <a16:creationId xmlns:a16="http://schemas.microsoft.com/office/drawing/2014/main" id="{4EC36D8D-BB1A-4762-A7BA-51C433A60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A088A-C10A-45A4-A0B6-55C15BFB83C2}"/>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28841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3700-BF91-4840-B1C4-E0E9E84A2A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0E5EC-70E7-480E-8FFD-219971E7B4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55E22-AE8E-4A22-94A9-E1BA802949AC}"/>
              </a:ext>
            </a:extLst>
          </p:cNvPr>
          <p:cNvSpPr>
            <a:spLocks noGrp="1"/>
          </p:cNvSpPr>
          <p:nvPr>
            <p:ph type="dt" sz="half" idx="10"/>
          </p:nvPr>
        </p:nvSpPr>
        <p:spPr/>
        <p:txBody>
          <a:bodyPr/>
          <a:lstStyle/>
          <a:p>
            <a:fld id="{4EB5C12C-EA9C-4F6C-894B-8EE17F573ED3}" type="datetimeFigureOut">
              <a:rPr lang="en-US" smtClean="0"/>
              <a:t>4/27/2021</a:t>
            </a:fld>
            <a:endParaRPr lang="en-US"/>
          </a:p>
        </p:txBody>
      </p:sp>
      <p:sp>
        <p:nvSpPr>
          <p:cNvPr id="5" name="Footer Placeholder 4">
            <a:extLst>
              <a:ext uri="{FF2B5EF4-FFF2-40B4-BE49-F238E27FC236}">
                <a16:creationId xmlns:a16="http://schemas.microsoft.com/office/drawing/2014/main" id="{3280A011-FB05-4B7E-A04C-5DE4CB6F9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4A81B-AF97-4A38-A569-5C2E0445E81D}"/>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67255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CB3E-A21C-47A7-9922-E41FC6251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615AE-17C7-4DBC-BC12-AC22C7772B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2EAFB-629C-4900-AA92-505AD351BE37}"/>
              </a:ext>
            </a:extLst>
          </p:cNvPr>
          <p:cNvSpPr>
            <a:spLocks noGrp="1"/>
          </p:cNvSpPr>
          <p:nvPr>
            <p:ph type="dt" sz="half" idx="10"/>
          </p:nvPr>
        </p:nvSpPr>
        <p:spPr/>
        <p:txBody>
          <a:bodyPr/>
          <a:lstStyle/>
          <a:p>
            <a:fld id="{4EB5C12C-EA9C-4F6C-894B-8EE17F573ED3}" type="datetimeFigureOut">
              <a:rPr lang="en-US" smtClean="0"/>
              <a:t>4/27/2021</a:t>
            </a:fld>
            <a:endParaRPr lang="en-US"/>
          </a:p>
        </p:txBody>
      </p:sp>
      <p:sp>
        <p:nvSpPr>
          <p:cNvPr id="5" name="Footer Placeholder 4">
            <a:extLst>
              <a:ext uri="{FF2B5EF4-FFF2-40B4-BE49-F238E27FC236}">
                <a16:creationId xmlns:a16="http://schemas.microsoft.com/office/drawing/2014/main" id="{90D74348-A54D-48B1-9B24-CB1899D13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E5A1C-4E2D-433E-9598-39FD21912279}"/>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219922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DB7-5F32-4C43-B4A7-E389E14512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117841-BDAB-4B02-BEFF-F58D9F88CA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F2F545-046D-478D-9DF1-17F06E51F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888D9E-9A0A-407E-B8C3-EC1AC40E6D48}"/>
              </a:ext>
            </a:extLst>
          </p:cNvPr>
          <p:cNvSpPr>
            <a:spLocks noGrp="1"/>
          </p:cNvSpPr>
          <p:nvPr>
            <p:ph type="dt" sz="half" idx="10"/>
          </p:nvPr>
        </p:nvSpPr>
        <p:spPr/>
        <p:txBody>
          <a:bodyPr/>
          <a:lstStyle/>
          <a:p>
            <a:fld id="{4EB5C12C-EA9C-4F6C-894B-8EE17F573ED3}" type="datetimeFigureOut">
              <a:rPr lang="en-US" smtClean="0"/>
              <a:t>4/27/2021</a:t>
            </a:fld>
            <a:endParaRPr lang="en-US"/>
          </a:p>
        </p:txBody>
      </p:sp>
      <p:sp>
        <p:nvSpPr>
          <p:cNvPr id="6" name="Footer Placeholder 5">
            <a:extLst>
              <a:ext uri="{FF2B5EF4-FFF2-40B4-BE49-F238E27FC236}">
                <a16:creationId xmlns:a16="http://schemas.microsoft.com/office/drawing/2014/main" id="{5BB48D37-3658-43AA-AEEE-DD70EFE98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6741E-6823-40DA-B328-90C7F3E664C7}"/>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240770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34A9-A821-4B5D-8381-F733C06E7E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F712DC-E7E1-4F9A-8E22-AF3C38952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93684A-9126-429F-8F9B-8D74202B8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7FCF7-86AA-47F5-A612-9B3009D8E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6C22A-BDF1-4938-94FE-B397DE097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5A2770-B1B2-4EAA-8A1C-50BF1F97F313}"/>
              </a:ext>
            </a:extLst>
          </p:cNvPr>
          <p:cNvSpPr>
            <a:spLocks noGrp="1"/>
          </p:cNvSpPr>
          <p:nvPr>
            <p:ph type="dt" sz="half" idx="10"/>
          </p:nvPr>
        </p:nvSpPr>
        <p:spPr/>
        <p:txBody>
          <a:bodyPr/>
          <a:lstStyle/>
          <a:p>
            <a:fld id="{4EB5C12C-EA9C-4F6C-894B-8EE17F573ED3}" type="datetimeFigureOut">
              <a:rPr lang="en-US" smtClean="0"/>
              <a:t>4/27/2021</a:t>
            </a:fld>
            <a:endParaRPr lang="en-US"/>
          </a:p>
        </p:txBody>
      </p:sp>
      <p:sp>
        <p:nvSpPr>
          <p:cNvPr id="8" name="Footer Placeholder 7">
            <a:extLst>
              <a:ext uri="{FF2B5EF4-FFF2-40B4-BE49-F238E27FC236}">
                <a16:creationId xmlns:a16="http://schemas.microsoft.com/office/drawing/2014/main" id="{26F1F7FA-4BEC-42E8-AA67-50D66B4974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69119E-A492-4902-A17D-C22455927141}"/>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42531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D9DD-0D65-49E5-9E5B-618504609F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BD3684-937C-40A9-BAB2-DC8B8821BA6D}"/>
              </a:ext>
            </a:extLst>
          </p:cNvPr>
          <p:cNvSpPr>
            <a:spLocks noGrp="1"/>
          </p:cNvSpPr>
          <p:nvPr>
            <p:ph type="dt" sz="half" idx="10"/>
          </p:nvPr>
        </p:nvSpPr>
        <p:spPr/>
        <p:txBody>
          <a:bodyPr/>
          <a:lstStyle/>
          <a:p>
            <a:fld id="{4EB5C12C-EA9C-4F6C-894B-8EE17F573ED3}" type="datetimeFigureOut">
              <a:rPr lang="en-US" smtClean="0"/>
              <a:t>4/27/2021</a:t>
            </a:fld>
            <a:endParaRPr lang="en-US"/>
          </a:p>
        </p:txBody>
      </p:sp>
      <p:sp>
        <p:nvSpPr>
          <p:cNvPr id="4" name="Footer Placeholder 3">
            <a:extLst>
              <a:ext uri="{FF2B5EF4-FFF2-40B4-BE49-F238E27FC236}">
                <a16:creationId xmlns:a16="http://schemas.microsoft.com/office/drawing/2014/main" id="{350AB4E9-2618-4256-9C5D-5444F786FF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52A891-26F9-4121-9A2E-BB8B22479F2F}"/>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366299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BB1D5-DC79-4597-B7BC-BCDE7E892234}"/>
              </a:ext>
            </a:extLst>
          </p:cNvPr>
          <p:cNvSpPr>
            <a:spLocks noGrp="1"/>
          </p:cNvSpPr>
          <p:nvPr>
            <p:ph type="dt" sz="half" idx="10"/>
          </p:nvPr>
        </p:nvSpPr>
        <p:spPr/>
        <p:txBody>
          <a:bodyPr/>
          <a:lstStyle/>
          <a:p>
            <a:fld id="{4EB5C12C-EA9C-4F6C-894B-8EE17F573ED3}" type="datetimeFigureOut">
              <a:rPr lang="en-US" smtClean="0"/>
              <a:t>4/27/2021</a:t>
            </a:fld>
            <a:endParaRPr lang="en-US"/>
          </a:p>
        </p:txBody>
      </p:sp>
      <p:sp>
        <p:nvSpPr>
          <p:cNvPr id="3" name="Footer Placeholder 2">
            <a:extLst>
              <a:ext uri="{FF2B5EF4-FFF2-40B4-BE49-F238E27FC236}">
                <a16:creationId xmlns:a16="http://schemas.microsoft.com/office/drawing/2014/main" id="{A602B65F-7A75-4881-9B45-657933600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DA5F81-5D9B-40AB-90A0-89858FD98547}"/>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238848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F052-C52F-4101-B246-1690FCCE5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8E15D-F006-440B-98B5-85FB471B8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87DBFE-BE91-4B83-B7AD-B09F07A74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DE94E1-0FA3-456D-A644-F746C551F826}"/>
              </a:ext>
            </a:extLst>
          </p:cNvPr>
          <p:cNvSpPr>
            <a:spLocks noGrp="1"/>
          </p:cNvSpPr>
          <p:nvPr>
            <p:ph type="dt" sz="half" idx="10"/>
          </p:nvPr>
        </p:nvSpPr>
        <p:spPr/>
        <p:txBody>
          <a:bodyPr/>
          <a:lstStyle/>
          <a:p>
            <a:fld id="{4EB5C12C-EA9C-4F6C-894B-8EE17F573ED3}" type="datetimeFigureOut">
              <a:rPr lang="en-US" smtClean="0"/>
              <a:t>4/27/2021</a:t>
            </a:fld>
            <a:endParaRPr lang="en-US"/>
          </a:p>
        </p:txBody>
      </p:sp>
      <p:sp>
        <p:nvSpPr>
          <p:cNvPr id="6" name="Footer Placeholder 5">
            <a:extLst>
              <a:ext uri="{FF2B5EF4-FFF2-40B4-BE49-F238E27FC236}">
                <a16:creationId xmlns:a16="http://schemas.microsoft.com/office/drawing/2014/main" id="{3A6225DA-BA15-4032-B106-CF371D763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8C89D-DD92-4B7C-8639-D6F5DA273F64}"/>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120990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2791-D32E-4174-B47D-60DA4CF9A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6CACA4-B0A3-41C7-B120-F7D304905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CAD595-B966-450E-9A9D-B70C396F8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1016A-6346-4B24-8B7D-BC9FA5B5AC6D}"/>
              </a:ext>
            </a:extLst>
          </p:cNvPr>
          <p:cNvSpPr>
            <a:spLocks noGrp="1"/>
          </p:cNvSpPr>
          <p:nvPr>
            <p:ph type="dt" sz="half" idx="10"/>
          </p:nvPr>
        </p:nvSpPr>
        <p:spPr/>
        <p:txBody>
          <a:bodyPr/>
          <a:lstStyle/>
          <a:p>
            <a:fld id="{4EB5C12C-EA9C-4F6C-894B-8EE17F573ED3}" type="datetimeFigureOut">
              <a:rPr lang="en-US" smtClean="0"/>
              <a:t>4/27/2021</a:t>
            </a:fld>
            <a:endParaRPr lang="en-US"/>
          </a:p>
        </p:txBody>
      </p:sp>
      <p:sp>
        <p:nvSpPr>
          <p:cNvPr id="6" name="Footer Placeholder 5">
            <a:extLst>
              <a:ext uri="{FF2B5EF4-FFF2-40B4-BE49-F238E27FC236}">
                <a16:creationId xmlns:a16="http://schemas.microsoft.com/office/drawing/2014/main" id="{B0435041-6ADF-4B87-A28D-20456577B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852AA-3F7D-406D-8B9F-0734640342E8}"/>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327938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E076D-8269-427C-9996-DFFFE8739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8FAD8E-610F-4D24-BECE-52E86BA7F1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29336-7F64-4B63-A39E-75853C186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5C12C-EA9C-4F6C-894B-8EE17F573ED3}" type="datetimeFigureOut">
              <a:rPr lang="en-US" smtClean="0"/>
              <a:t>4/27/2021</a:t>
            </a:fld>
            <a:endParaRPr lang="en-US"/>
          </a:p>
        </p:txBody>
      </p:sp>
      <p:sp>
        <p:nvSpPr>
          <p:cNvPr id="5" name="Footer Placeholder 4">
            <a:extLst>
              <a:ext uri="{FF2B5EF4-FFF2-40B4-BE49-F238E27FC236}">
                <a16:creationId xmlns:a16="http://schemas.microsoft.com/office/drawing/2014/main" id="{D9DDC283-9AAF-4EA0-8BB7-19B9E9B0C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20BA7F-5901-4BF5-AD68-FD77923DD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C14E8-2D71-416B-B457-AD45841A56E8}" type="slidenum">
              <a:rPr lang="en-US" smtClean="0"/>
              <a:t>‹#›</a:t>
            </a:fld>
            <a:endParaRPr lang="en-US"/>
          </a:p>
        </p:txBody>
      </p:sp>
    </p:spTree>
    <p:extLst>
      <p:ext uri="{BB962C8B-B14F-4D97-AF65-F5344CB8AC3E}">
        <p14:creationId xmlns:p14="http://schemas.microsoft.com/office/powerpoint/2010/main" val="156964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securityboulevard.com/2020/05/types-of-encryption-5-encryption-algorithms-how-to-choose-the-right-one/" TargetMode="External"/><Relationship Id="rId2" Type="http://schemas.openxmlformats.org/officeDocument/2006/relationships/hyperlink" Target="https://www.venafi.com/blog/how-diffie-hellman-key-exchange-different-rs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Padlock on computer motherboard">
            <a:extLst>
              <a:ext uri="{FF2B5EF4-FFF2-40B4-BE49-F238E27FC236}">
                <a16:creationId xmlns:a16="http://schemas.microsoft.com/office/drawing/2014/main" id="{D4EFB812-F233-41D7-8533-79BEAFE5A0A3}"/>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44" name="Rectangle 4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C89F3-F79F-4742-9408-3FE523A2DBE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Asymmetric/ Public Key Cryptography</a:t>
            </a:r>
          </a:p>
        </p:txBody>
      </p:sp>
      <p:sp>
        <p:nvSpPr>
          <p:cNvPr id="3" name="Subtitle 2">
            <a:extLst>
              <a:ext uri="{FF2B5EF4-FFF2-40B4-BE49-F238E27FC236}">
                <a16:creationId xmlns:a16="http://schemas.microsoft.com/office/drawing/2014/main" id="{6CC5148B-B937-441C-90FE-45C7186E4970}"/>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a:solidFill>
                  <a:srgbClr val="FFFFFF"/>
                </a:solidFill>
              </a:rPr>
              <a:t>Digital Signatures</a:t>
            </a:r>
          </a:p>
        </p:txBody>
      </p:sp>
    </p:spTree>
    <p:extLst>
      <p:ext uri="{BB962C8B-B14F-4D97-AF65-F5344CB8AC3E}">
        <p14:creationId xmlns:p14="http://schemas.microsoft.com/office/powerpoint/2010/main" val="48504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38"/>
                                        </p:tgtEl>
                                        <p:attrNameLst>
                                          <p:attrName>style.visibility</p:attrName>
                                        </p:attrNameLst>
                                      </p:cBhvr>
                                      <p:to>
                                        <p:strVal val="visible"/>
                                      </p:to>
                                    </p:set>
                                    <p:animEffect transition="in" filter="fade">
                                      <p:cBhvr>
                                        <p:cTn id="13" dur="7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40323" name="Rectangle 2">
            <a:extLst>
              <a:ext uri="{FF2B5EF4-FFF2-40B4-BE49-F238E27FC236}">
                <a16:creationId xmlns:a16="http://schemas.microsoft.com/office/drawing/2014/main" id="{CF5536C6-AD88-45FD-A0A1-E3D8B252AFF1}"/>
              </a:ext>
            </a:extLst>
          </p:cNvPr>
          <p:cNvSpPr>
            <a:spLocks noGrp="1" noChangeArrowheads="1"/>
          </p:cNvSpPr>
          <p:nvPr>
            <p:ph type="title"/>
          </p:nvPr>
        </p:nvSpPr>
        <p:spPr>
          <a:xfrm>
            <a:off x="767290" y="1166932"/>
            <a:ext cx="3582073" cy="4279709"/>
          </a:xfrm>
        </p:spPr>
        <p:txBody>
          <a:bodyPr anchor="ctr">
            <a:normAutofit/>
          </a:bodyPr>
          <a:lstStyle/>
          <a:p>
            <a:pPr eaLnBrk="1" hangingPunct="1"/>
            <a:r>
              <a:rPr lang="en-US" altLang="en-US" sz="4800">
                <a:solidFill>
                  <a:schemeClr val="bg1"/>
                </a:solidFill>
                <a:latin typeface="Times New Roman" panose="02020603050405020304" pitchFamily="18" charset="0"/>
                <a:cs typeface="Times New Roman" panose="02020603050405020304" pitchFamily="18" charset="0"/>
              </a:rPr>
              <a:t>Digital Signatures: Services</a:t>
            </a:r>
          </a:p>
        </p:txBody>
      </p:sp>
      <p:sp>
        <p:nvSpPr>
          <p:cNvPr id="440324" name="Rectangle 3">
            <a:extLst>
              <a:ext uri="{FF2B5EF4-FFF2-40B4-BE49-F238E27FC236}">
                <a16:creationId xmlns:a16="http://schemas.microsoft.com/office/drawing/2014/main" id="{497C7FB8-F461-4C5E-A703-657211AC6545}"/>
              </a:ext>
            </a:extLst>
          </p:cNvPr>
          <p:cNvSpPr>
            <a:spLocks noGrp="1" noChangeArrowheads="1"/>
          </p:cNvSpPr>
          <p:nvPr>
            <p:ph type="body" idx="1"/>
          </p:nvPr>
        </p:nvSpPr>
        <p:spPr>
          <a:xfrm>
            <a:off x="4833257" y="599355"/>
            <a:ext cx="7215307" cy="5317351"/>
          </a:xfrm>
        </p:spPr>
        <p:txBody>
          <a:bodyPr anchor="ctr">
            <a:normAutofit fontScale="92500" lnSpcReduction="10000"/>
          </a:bodyPr>
          <a:lstStyle/>
          <a:p>
            <a:pPr>
              <a:spcBef>
                <a:spcPts val="0"/>
              </a:spcBef>
              <a:spcAft>
                <a:spcPts val="600"/>
              </a:spcAft>
              <a:buClr>
                <a:schemeClr val="tx1"/>
              </a:buClr>
              <a:buSzPct val="117000"/>
            </a:pPr>
            <a:r>
              <a:rPr lang="en-US" altLang="en-US" sz="2400" dirty="0">
                <a:latin typeface="Times New Roman" panose="02020603050405020304" pitchFamily="18" charset="0"/>
              </a:rPr>
              <a:t>A digital signature can directly provide the support for Message Authentication, Message Integrity and Non-repudiation.</a:t>
            </a:r>
          </a:p>
          <a:p>
            <a:pPr>
              <a:spcBef>
                <a:spcPts val="0"/>
              </a:spcBef>
              <a:spcAft>
                <a:spcPts val="600"/>
              </a:spcAft>
              <a:buClr>
                <a:schemeClr val="tx1"/>
              </a:buClr>
              <a:buSzPct val="117000"/>
            </a:pPr>
            <a:endParaRPr lang="en-US" altLang="en-US" sz="2400" b="1" dirty="0">
              <a:latin typeface="Times New Roman" panose="02020603050405020304" pitchFamily="18" charset="0"/>
              <a:cs typeface="Times New Roman" panose="02020603050405020304" pitchFamily="18" charset="0"/>
            </a:endParaRPr>
          </a:p>
          <a:p>
            <a:pPr>
              <a:spcBef>
                <a:spcPts val="0"/>
              </a:spcBef>
              <a:spcAft>
                <a:spcPts val="600"/>
              </a:spcAft>
              <a:buClr>
                <a:schemeClr val="tx1"/>
              </a:buClr>
              <a:buSzPct val="117000"/>
            </a:pPr>
            <a:r>
              <a:rPr lang="en-US" altLang="en-US" sz="2400" b="1" dirty="0">
                <a:latin typeface="Times New Roman" panose="02020603050405020304" pitchFamily="18" charset="0"/>
                <a:cs typeface="Times New Roman" panose="02020603050405020304" pitchFamily="18" charset="0"/>
              </a:rPr>
              <a:t>Message Authentication: </a:t>
            </a:r>
          </a:p>
          <a:p>
            <a:pPr>
              <a:spcBef>
                <a:spcPts val="0"/>
              </a:spcBef>
              <a:spcAft>
                <a:spcPts val="600"/>
              </a:spcAft>
              <a:buClr>
                <a:schemeClr val="tx1"/>
              </a:buClr>
              <a:buSzPct val="117000"/>
            </a:pPr>
            <a:r>
              <a:rPr lang="en-US" altLang="en-US" sz="2400" dirty="0">
                <a:latin typeface="Times New Roman" panose="02020603050405020304" pitchFamily="18" charset="0"/>
                <a:cs typeface="Times New Roman" panose="02020603050405020304" pitchFamily="18" charset="0"/>
              </a:rPr>
              <a:t>Digital Signatures, l</a:t>
            </a:r>
            <a:r>
              <a:rPr lang="en-US" altLang="en-US" sz="2400" dirty="0">
                <a:latin typeface="Times New Roman" panose="02020603050405020304" pitchFamily="18" charset="0"/>
              </a:rPr>
              <a:t>ike a secure conventional signature can provide message authentication.</a:t>
            </a:r>
            <a:endParaRPr lang="en-US" altLang="en-US" sz="2400" dirty="0">
              <a:latin typeface="Times New Roman" panose="02020603050405020304" pitchFamily="18" charset="0"/>
              <a:cs typeface="Times New Roman" panose="02020603050405020304" pitchFamily="18" charset="0"/>
            </a:endParaRPr>
          </a:p>
          <a:p>
            <a:pPr lvl="1">
              <a:spcBef>
                <a:spcPts val="0"/>
              </a:spcBef>
              <a:spcAft>
                <a:spcPts val="600"/>
              </a:spcAft>
              <a:buClr>
                <a:schemeClr val="tx1"/>
              </a:buClr>
              <a:buSzPct val="117000"/>
            </a:pPr>
            <a:r>
              <a:rPr lang="en-US" altLang="en-US" dirty="0">
                <a:latin typeface="Times New Roman" panose="02020603050405020304" pitchFamily="18" charset="0"/>
                <a:cs typeface="Times New Roman" panose="02020603050405020304" pitchFamily="18" charset="0"/>
              </a:rPr>
              <a:t>Bob can verify that message is sent by Alice as Alice’s public key is used for verification.</a:t>
            </a:r>
          </a:p>
          <a:p>
            <a:pPr lvl="1">
              <a:spcBef>
                <a:spcPts val="0"/>
              </a:spcBef>
              <a:spcAft>
                <a:spcPts val="600"/>
              </a:spcAft>
              <a:buClr>
                <a:schemeClr val="tx1"/>
              </a:buClr>
              <a:buSzPct val="117000"/>
            </a:pPr>
            <a:r>
              <a:rPr lang="en-US" altLang="en-US" dirty="0">
                <a:latin typeface="Times New Roman" panose="02020603050405020304" pitchFamily="18" charset="0"/>
                <a:cs typeface="Times New Roman" panose="02020603050405020304" pitchFamily="18" charset="0"/>
              </a:rPr>
              <a:t>Alice’s Public Key cannot verify the signature signed by Eve’s Private Key.</a:t>
            </a:r>
          </a:p>
          <a:p>
            <a:pPr>
              <a:spcBef>
                <a:spcPts val="0"/>
              </a:spcBef>
              <a:spcAft>
                <a:spcPts val="600"/>
              </a:spcAft>
              <a:buClr>
                <a:schemeClr val="tx1"/>
              </a:buClr>
              <a:buSzPct val="117000"/>
            </a:pPr>
            <a:endParaRPr lang="en-US" altLang="en-US" sz="2400" b="1" dirty="0">
              <a:latin typeface="Times New Roman" panose="02020603050405020304" pitchFamily="18" charset="0"/>
              <a:cs typeface="Times New Roman" panose="02020603050405020304" pitchFamily="18" charset="0"/>
            </a:endParaRPr>
          </a:p>
          <a:p>
            <a:pPr>
              <a:spcBef>
                <a:spcPts val="0"/>
              </a:spcBef>
              <a:spcAft>
                <a:spcPts val="600"/>
              </a:spcAft>
              <a:buClr>
                <a:schemeClr val="tx1"/>
              </a:buClr>
              <a:buSzPct val="117000"/>
            </a:pPr>
            <a:r>
              <a:rPr lang="en-US" altLang="en-US" sz="2400" b="1" dirty="0">
                <a:latin typeface="Times New Roman" panose="02020603050405020304" pitchFamily="18" charset="0"/>
                <a:cs typeface="Times New Roman" panose="02020603050405020304" pitchFamily="18" charset="0"/>
              </a:rPr>
              <a:t>Message Integrity: </a:t>
            </a:r>
          </a:p>
          <a:p>
            <a:pPr>
              <a:spcBef>
                <a:spcPts val="0"/>
              </a:spcBef>
              <a:spcAft>
                <a:spcPts val="600"/>
              </a:spcAft>
              <a:buClr>
                <a:schemeClr val="tx1"/>
              </a:buClr>
              <a:buSzPct val="117000"/>
            </a:pPr>
            <a:r>
              <a:rPr lang="en-US" altLang="en-US" sz="2400" dirty="0">
                <a:latin typeface="Times New Roman" panose="02020603050405020304" pitchFamily="18" charset="0"/>
              </a:rPr>
              <a:t>The integrity of the message is preserved even if we sign the whole message because we cannot get the same signature if the message is changed. </a:t>
            </a:r>
          </a:p>
        </p:txBody>
      </p:sp>
      <p:sp>
        <p:nvSpPr>
          <p:cNvPr id="440322" name="Slide Number Placeholder 5">
            <a:extLst>
              <a:ext uri="{FF2B5EF4-FFF2-40B4-BE49-F238E27FC236}">
                <a16:creationId xmlns:a16="http://schemas.microsoft.com/office/drawing/2014/main" id="{CDB921CB-7C14-4228-8A97-26A3FAB9CDB9}"/>
              </a:ext>
            </a:extLst>
          </p:cNvPr>
          <p:cNvSpPr>
            <a:spLocks noGrp="1"/>
          </p:cNvSpPr>
          <p:nvPr>
            <p:ph type="sldNum" sz="quarter" idx="10"/>
          </p:nvPr>
        </p:nvSpPr>
        <p:spPr>
          <a:xfrm>
            <a:off x="11146536" y="6035039"/>
            <a:ext cx="640772" cy="578536"/>
          </a:xfrm>
          <a:prstGeom prst="ellipse">
            <a:avLst/>
          </a:prstGeom>
          <a:solidFill>
            <a:schemeClr val="tx1">
              <a:alpha val="80000"/>
            </a:schemeClr>
          </a:solidFill>
          <a:extLst>
            <a:ext uri="{91240B29-F687-4F45-9708-019B960494DF}">
              <a14:hiddenLine xmlns:a14="http://schemas.microsoft.com/office/drawing/2010/main" w="9525">
                <a:solidFill>
                  <a:srgbClr val="000000"/>
                </a:solidFill>
                <a:round/>
                <a:headEnd/>
                <a:tailEnd/>
              </a14:hiddenLine>
            </a:ext>
          </a:extLst>
        </p:spPr>
        <p:txBody>
          <a:bodyPr>
            <a:normAutofit fontScale="77500" lnSpcReduction="20000"/>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lnSpc>
                <a:spcPct val="90000"/>
              </a:lnSpc>
              <a:spcBef>
                <a:spcPct val="0"/>
              </a:spcBef>
              <a:spcAft>
                <a:spcPts val="600"/>
              </a:spcAft>
              <a:buFont typeface="Arial Black" panose="020B0A04020102020204" pitchFamily="34" charset="0"/>
              <a:buNone/>
            </a:pPr>
            <a:fld id="{3E99A6F8-FC83-4AB7-9CF8-9CA5D7FE8C51}" type="slidenum">
              <a:rPr lang="he-IL" altLang="en-US" sz="2000">
                <a:solidFill>
                  <a:schemeClr val="bg1"/>
                </a:solidFill>
                <a:latin typeface="Arial Black" panose="020B0A04020102020204" pitchFamily="34" charset="0"/>
              </a:rPr>
              <a:pPr algn="ctr">
                <a:lnSpc>
                  <a:spcPct val="90000"/>
                </a:lnSpc>
                <a:spcBef>
                  <a:spcPct val="0"/>
                </a:spcBef>
                <a:spcAft>
                  <a:spcPts val="600"/>
                </a:spcAft>
                <a:buFont typeface="Arial Black" panose="020B0A04020102020204" pitchFamily="34" charset="0"/>
                <a:buNone/>
              </a:pPr>
              <a:t>10</a:t>
            </a:fld>
            <a:endParaRPr lang="en-US" altLang="en-US" sz="2000" dirty="0">
              <a:solidFill>
                <a:schemeClr val="bg1"/>
              </a:solidFill>
              <a:latin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42371" name="Rectangle 2">
            <a:extLst>
              <a:ext uri="{FF2B5EF4-FFF2-40B4-BE49-F238E27FC236}">
                <a16:creationId xmlns:a16="http://schemas.microsoft.com/office/drawing/2014/main" id="{2E85D4C6-4C9A-4141-B1E7-EB3B58A33AA3}"/>
              </a:ext>
            </a:extLst>
          </p:cNvPr>
          <p:cNvSpPr>
            <a:spLocks noGrp="1" noChangeArrowheads="1"/>
          </p:cNvSpPr>
          <p:nvPr>
            <p:ph type="title"/>
          </p:nvPr>
        </p:nvSpPr>
        <p:spPr>
          <a:xfrm>
            <a:off x="767290" y="1166932"/>
            <a:ext cx="3582073" cy="4279709"/>
          </a:xfrm>
        </p:spPr>
        <p:txBody>
          <a:bodyPr anchor="ctr">
            <a:normAutofit/>
          </a:bodyPr>
          <a:lstStyle/>
          <a:p>
            <a:pPr eaLnBrk="1" hangingPunct="1"/>
            <a:r>
              <a:rPr lang="en-US" altLang="en-US" sz="4800">
                <a:solidFill>
                  <a:schemeClr val="bg1"/>
                </a:solidFill>
                <a:latin typeface="Times New Roman" panose="02020603050405020304" pitchFamily="18" charset="0"/>
                <a:cs typeface="Times New Roman" panose="02020603050405020304" pitchFamily="18" charset="0"/>
              </a:rPr>
              <a:t>Digital Signatures: Services</a:t>
            </a:r>
          </a:p>
        </p:txBody>
      </p:sp>
      <p:sp>
        <p:nvSpPr>
          <p:cNvPr id="442372" name="Rectangle 3">
            <a:extLst>
              <a:ext uri="{FF2B5EF4-FFF2-40B4-BE49-F238E27FC236}">
                <a16:creationId xmlns:a16="http://schemas.microsoft.com/office/drawing/2014/main" id="{84AA1512-790A-4F44-AB55-210F102BA7A2}"/>
              </a:ext>
            </a:extLst>
          </p:cNvPr>
          <p:cNvSpPr>
            <a:spLocks noGrp="1" noChangeArrowheads="1"/>
          </p:cNvSpPr>
          <p:nvPr>
            <p:ph type="body" idx="1"/>
          </p:nvPr>
        </p:nvSpPr>
        <p:spPr>
          <a:xfrm>
            <a:off x="4802521" y="745351"/>
            <a:ext cx="7276779" cy="5045262"/>
          </a:xfrm>
        </p:spPr>
        <p:txBody>
          <a:bodyPr anchor="ctr">
            <a:normAutofit fontScale="92500" lnSpcReduction="20000"/>
          </a:bodyPr>
          <a:lstStyle/>
          <a:p>
            <a:pPr>
              <a:buClr>
                <a:schemeClr val="tx1"/>
              </a:buClr>
              <a:buSzPct val="117000"/>
            </a:pPr>
            <a:r>
              <a:rPr lang="en-US" altLang="en-US" sz="2400" b="1" dirty="0">
                <a:latin typeface="Times New Roman" panose="02020603050405020304" pitchFamily="18" charset="0"/>
                <a:cs typeface="Times New Roman" panose="02020603050405020304" pitchFamily="18" charset="0"/>
              </a:rPr>
              <a:t>Non-Repudiation: </a:t>
            </a:r>
          </a:p>
          <a:p>
            <a:pPr>
              <a:buClr>
                <a:schemeClr val="tx1"/>
              </a:buClr>
              <a:buSzPct val="117000"/>
            </a:pPr>
            <a:r>
              <a:rPr lang="en-US" altLang="en-US" sz="2400" dirty="0">
                <a:latin typeface="Times New Roman" panose="02020603050405020304" pitchFamily="18" charset="0"/>
                <a:cs typeface="Times New Roman" panose="02020603050405020304" pitchFamily="18" charset="0"/>
              </a:rPr>
              <a:t>Alice signs a message and later denies it, can Bob later prove that Alice actually signed it?</a:t>
            </a:r>
          </a:p>
          <a:p>
            <a:pPr lvl="1">
              <a:buClr>
                <a:schemeClr val="tx1"/>
              </a:buClr>
              <a:buSzPct val="117000"/>
            </a:pPr>
            <a:r>
              <a:rPr lang="en-US" altLang="en-US" dirty="0">
                <a:latin typeface="Times New Roman" panose="02020603050405020304" pitchFamily="18" charset="0"/>
                <a:cs typeface="Times New Roman" panose="02020603050405020304" pitchFamily="18" charset="0"/>
              </a:rPr>
              <a:t>Alice asks Bob(Bank) to transfer 100000 from her account to Ted’s account. Later denies sending message (Bob may have problem)</a:t>
            </a:r>
          </a:p>
          <a:p>
            <a:pPr lvl="1">
              <a:buClr>
                <a:schemeClr val="tx1"/>
              </a:buClr>
              <a:buSzPct val="117000"/>
            </a:pPr>
            <a:r>
              <a:rPr lang="en-US" altLang="en-US" dirty="0">
                <a:latin typeface="Times New Roman" panose="02020603050405020304" pitchFamily="18" charset="0"/>
                <a:cs typeface="Times New Roman" panose="02020603050405020304" pitchFamily="18" charset="0"/>
              </a:rPr>
              <a:t>Alice must keep the signature on file and later use Alice’s public key to create the original message to prove that message in the file and newly created message are the same</a:t>
            </a:r>
          </a:p>
          <a:p>
            <a:pPr lvl="1">
              <a:buClr>
                <a:schemeClr val="tx1"/>
              </a:buClr>
              <a:buSzPct val="117000"/>
            </a:pPr>
            <a:r>
              <a:rPr lang="en-US" altLang="en-US" dirty="0">
                <a:latin typeface="Times New Roman" panose="02020603050405020304" pitchFamily="18" charset="0"/>
                <a:cs typeface="Times New Roman" panose="02020603050405020304" pitchFamily="18" charset="0"/>
              </a:rPr>
              <a:t>But what if Alice has changed her private/public key during this time?</a:t>
            </a:r>
          </a:p>
          <a:p>
            <a:pPr lvl="1">
              <a:buClr>
                <a:schemeClr val="tx1"/>
              </a:buClr>
              <a:buSzPct val="117000"/>
            </a:pPr>
            <a:r>
              <a:rPr lang="en-US" altLang="en-US" dirty="0">
                <a:latin typeface="Times New Roman" panose="02020603050405020304" pitchFamily="18" charset="0"/>
                <a:cs typeface="Times New Roman" panose="02020603050405020304" pitchFamily="18" charset="0"/>
              </a:rPr>
              <a:t>She may claim that the signature is not authentic</a:t>
            </a:r>
          </a:p>
          <a:p>
            <a:pPr>
              <a:buClr>
                <a:schemeClr val="tx1"/>
              </a:buClr>
              <a:buSzPct val="117000"/>
            </a:pPr>
            <a:r>
              <a:rPr lang="en-US" altLang="en-US" sz="2400" dirty="0">
                <a:latin typeface="Times New Roman" panose="02020603050405020304" pitchFamily="18" charset="0"/>
                <a:cs typeface="Times New Roman" panose="02020603050405020304" pitchFamily="18" charset="0"/>
              </a:rPr>
              <a:t>One solution is the trusted third party</a:t>
            </a:r>
          </a:p>
          <a:p>
            <a:pPr>
              <a:buClr>
                <a:schemeClr val="tx1"/>
              </a:buClr>
              <a:buSzPct val="117000"/>
            </a:pPr>
            <a:r>
              <a:rPr lang="en-US" altLang="en-US" sz="2400" dirty="0">
                <a:latin typeface="Times New Roman" panose="02020603050405020304" pitchFamily="18" charset="0"/>
                <a:cs typeface="Times New Roman" panose="02020603050405020304" pitchFamily="18" charset="0"/>
              </a:rPr>
              <a:t>A trusted third party may solve other problems related to security services and key exchange.   Here is how it can work</a:t>
            </a:r>
          </a:p>
        </p:txBody>
      </p:sp>
      <p:sp>
        <p:nvSpPr>
          <p:cNvPr id="442370" name="Slide Number Placeholder 5">
            <a:extLst>
              <a:ext uri="{FF2B5EF4-FFF2-40B4-BE49-F238E27FC236}">
                <a16:creationId xmlns:a16="http://schemas.microsoft.com/office/drawing/2014/main" id="{0EB2B4FD-328F-49C6-B261-44CF67170ED0}"/>
              </a:ext>
            </a:extLst>
          </p:cNvPr>
          <p:cNvSpPr>
            <a:spLocks noGrp="1"/>
          </p:cNvSpPr>
          <p:nvPr>
            <p:ph type="sldNum" sz="quarter" idx="10"/>
          </p:nvPr>
        </p:nvSpPr>
        <p:spPr>
          <a:xfrm>
            <a:off x="11146535" y="6035039"/>
            <a:ext cx="586983" cy="578535"/>
          </a:xfrm>
          <a:prstGeom prst="ellipse">
            <a:avLst/>
          </a:prstGeom>
          <a:solidFill>
            <a:schemeClr val="tx1">
              <a:alpha val="80000"/>
            </a:schemeClr>
          </a:solidFill>
          <a:extLst>
            <a:ext uri="{91240B29-F687-4F45-9708-019B960494DF}">
              <a14:hiddenLine xmlns:a14="http://schemas.microsoft.com/office/drawing/2010/main" w="9525">
                <a:solidFill>
                  <a:srgbClr val="000000"/>
                </a:solidFill>
                <a:round/>
                <a:headEnd/>
                <a:tailEnd/>
              </a14:hiddenLine>
            </a:ext>
          </a:extLst>
        </p:spPr>
        <p:txBody>
          <a:bodyPr>
            <a:normAutofit fontScale="70000" lnSpcReduction="20000"/>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lnSpc>
                <a:spcPct val="90000"/>
              </a:lnSpc>
              <a:spcBef>
                <a:spcPct val="0"/>
              </a:spcBef>
              <a:spcAft>
                <a:spcPts val="600"/>
              </a:spcAft>
              <a:buFont typeface="Arial Black" panose="020B0A04020102020204" pitchFamily="34" charset="0"/>
              <a:buNone/>
            </a:pPr>
            <a:fld id="{EEFC373D-24DC-4C87-BFF7-87AED1361385}" type="slidenum">
              <a:rPr lang="he-IL" altLang="en-US" sz="2000">
                <a:solidFill>
                  <a:schemeClr val="bg1"/>
                </a:solidFill>
                <a:latin typeface="Arial Black" panose="020B0A04020102020204" pitchFamily="34" charset="0"/>
              </a:rPr>
              <a:pPr algn="ctr">
                <a:lnSpc>
                  <a:spcPct val="90000"/>
                </a:lnSpc>
                <a:spcBef>
                  <a:spcPct val="0"/>
                </a:spcBef>
                <a:spcAft>
                  <a:spcPts val="600"/>
                </a:spcAft>
                <a:buFont typeface="Arial Black" panose="020B0A04020102020204" pitchFamily="34" charset="0"/>
                <a:buNone/>
              </a:pPr>
              <a:t>11</a:t>
            </a:fld>
            <a:endParaRPr lang="en-US" altLang="en-US" sz="2000" dirty="0">
              <a:solidFill>
                <a:schemeClr val="bg1"/>
              </a:solidFill>
              <a:latin typeface="Arial Black" panose="020B0A04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44419" name="Rectangle 2">
            <a:extLst>
              <a:ext uri="{FF2B5EF4-FFF2-40B4-BE49-F238E27FC236}">
                <a16:creationId xmlns:a16="http://schemas.microsoft.com/office/drawing/2014/main" id="{51E2F419-4E0A-4956-A36F-BB6059845324}"/>
              </a:ext>
            </a:extLst>
          </p:cNvPr>
          <p:cNvSpPr>
            <a:spLocks noGrp="1" noChangeArrowheads="1"/>
          </p:cNvSpPr>
          <p:nvPr>
            <p:ph type="title"/>
          </p:nvPr>
        </p:nvSpPr>
        <p:spPr>
          <a:xfrm>
            <a:off x="767290" y="1166932"/>
            <a:ext cx="3582073" cy="4279709"/>
          </a:xfrm>
        </p:spPr>
        <p:txBody>
          <a:bodyPr anchor="ctr">
            <a:normAutofit/>
          </a:bodyPr>
          <a:lstStyle/>
          <a:p>
            <a:pPr eaLnBrk="1" hangingPunct="1"/>
            <a:r>
              <a:rPr lang="en-US" altLang="en-US" sz="4800">
                <a:solidFill>
                  <a:schemeClr val="bg1"/>
                </a:solidFill>
                <a:latin typeface="Times New Roman" panose="02020603050405020304" pitchFamily="18" charset="0"/>
                <a:cs typeface="Times New Roman" panose="02020603050405020304" pitchFamily="18" charset="0"/>
              </a:rPr>
              <a:t>Digital Signatures: Services</a:t>
            </a:r>
          </a:p>
        </p:txBody>
      </p:sp>
      <p:sp>
        <p:nvSpPr>
          <p:cNvPr id="444420" name="Rectangle 3">
            <a:extLst>
              <a:ext uri="{FF2B5EF4-FFF2-40B4-BE49-F238E27FC236}">
                <a16:creationId xmlns:a16="http://schemas.microsoft.com/office/drawing/2014/main" id="{27B50FA1-CDE3-4A6D-A907-91B2EB6D9B13}"/>
              </a:ext>
            </a:extLst>
          </p:cNvPr>
          <p:cNvSpPr>
            <a:spLocks noGrp="1" noChangeArrowheads="1"/>
          </p:cNvSpPr>
          <p:nvPr>
            <p:ph type="body" idx="1"/>
          </p:nvPr>
        </p:nvSpPr>
        <p:spPr>
          <a:xfrm>
            <a:off x="4802521" y="326570"/>
            <a:ext cx="7207624" cy="5997389"/>
          </a:xfrm>
        </p:spPr>
        <p:txBody>
          <a:bodyPr anchor="ctr">
            <a:normAutofit fontScale="92500" lnSpcReduction="20000"/>
          </a:bodyPr>
          <a:lstStyle/>
          <a:p>
            <a:pPr>
              <a:buClr>
                <a:schemeClr val="tx1"/>
              </a:buClr>
              <a:buSzPct val="117000"/>
            </a:pPr>
            <a:r>
              <a:rPr lang="en-US" altLang="en-US" sz="2400" b="1" dirty="0">
                <a:latin typeface="Times New Roman" panose="02020603050405020304" pitchFamily="18" charset="0"/>
                <a:cs typeface="Times New Roman" panose="02020603050405020304" pitchFamily="18" charset="0"/>
              </a:rPr>
              <a:t>Non-Repudiation: </a:t>
            </a:r>
          </a:p>
          <a:p>
            <a:pPr lvl="1">
              <a:buClr>
                <a:schemeClr val="tx1"/>
              </a:buClr>
              <a:buSzPct val="117000"/>
            </a:pPr>
            <a:r>
              <a:rPr lang="en-US" altLang="en-US" dirty="0">
                <a:latin typeface="Times New Roman" panose="02020603050405020304" pitchFamily="18" charset="0"/>
                <a:cs typeface="Times New Roman" panose="02020603050405020304" pitchFamily="18" charset="0"/>
              </a:rPr>
              <a:t>Alice creates a signature from her message (SA) and sends the message, her identity, Bob’s identity and the signature to the center (Third Party)</a:t>
            </a:r>
          </a:p>
          <a:p>
            <a:pPr lvl="1">
              <a:buClr>
                <a:schemeClr val="tx1"/>
              </a:buClr>
              <a:buSzPct val="117000"/>
            </a:pPr>
            <a:r>
              <a:rPr lang="en-US" altLang="en-US" dirty="0">
                <a:latin typeface="Times New Roman" panose="02020603050405020304" pitchFamily="18" charset="0"/>
                <a:cs typeface="Times New Roman" panose="02020603050405020304" pitchFamily="18" charset="0"/>
              </a:rPr>
              <a:t>The center after checking that Alice’s public key is valid, verifies through Alice’s public key that the message came from Alice.</a:t>
            </a:r>
          </a:p>
          <a:p>
            <a:pPr lvl="1">
              <a:buClr>
                <a:schemeClr val="tx1"/>
              </a:buClr>
              <a:buSzPct val="117000"/>
            </a:pPr>
            <a:r>
              <a:rPr lang="en-US" altLang="en-US" dirty="0">
                <a:latin typeface="Times New Roman" panose="02020603050405020304" pitchFamily="18" charset="0"/>
                <a:cs typeface="Times New Roman" panose="02020603050405020304" pitchFamily="18" charset="0"/>
              </a:rPr>
              <a:t>Center saves the copy of the message with the sender identity, recipient identity and a timestamp in its archive.</a:t>
            </a:r>
          </a:p>
          <a:p>
            <a:pPr lvl="1">
              <a:buClr>
                <a:schemeClr val="tx1"/>
              </a:buClr>
              <a:buSzPct val="117000"/>
            </a:pPr>
            <a:r>
              <a:rPr lang="en-US" altLang="en-US" dirty="0">
                <a:latin typeface="Times New Roman" panose="02020603050405020304" pitchFamily="18" charset="0"/>
                <a:cs typeface="Times New Roman" panose="02020603050405020304" pitchFamily="18" charset="0"/>
              </a:rPr>
              <a:t>The center uses its private key to create another signature (ST) from the message.</a:t>
            </a:r>
          </a:p>
          <a:p>
            <a:pPr lvl="1">
              <a:buClr>
                <a:schemeClr val="tx1"/>
              </a:buClr>
              <a:buSzPct val="117000"/>
            </a:pPr>
            <a:r>
              <a:rPr lang="en-US" altLang="en-US" dirty="0">
                <a:latin typeface="Times New Roman" panose="02020603050405020304" pitchFamily="18" charset="0"/>
                <a:cs typeface="Times New Roman" panose="02020603050405020304" pitchFamily="18" charset="0"/>
              </a:rPr>
              <a:t>The center sends the message, the new signature, Alice’s identity, and Bob’s identity to Bob.</a:t>
            </a:r>
          </a:p>
          <a:p>
            <a:pPr lvl="1">
              <a:buClr>
                <a:schemeClr val="tx1"/>
              </a:buClr>
              <a:buSzPct val="117000"/>
            </a:pPr>
            <a:r>
              <a:rPr lang="en-US" altLang="en-US" dirty="0">
                <a:latin typeface="Times New Roman" panose="02020603050405020304" pitchFamily="18" charset="0"/>
                <a:cs typeface="Times New Roman" panose="02020603050405020304" pitchFamily="18" charset="0"/>
              </a:rPr>
              <a:t>Bob verifies the public key of the trusted center.</a:t>
            </a:r>
          </a:p>
          <a:p>
            <a:pPr lvl="1">
              <a:buClr>
                <a:schemeClr val="tx1"/>
              </a:buClr>
              <a:buSzPct val="117000"/>
            </a:pPr>
            <a:r>
              <a:rPr lang="en-US" altLang="en-US" dirty="0">
                <a:latin typeface="Times New Roman" panose="02020603050405020304" pitchFamily="18" charset="0"/>
                <a:cs typeface="Times New Roman" panose="02020603050405020304" pitchFamily="18" charset="0"/>
              </a:rPr>
              <a:t>If Alice later denies, the center can show a copy of the saved message.</a:t>
            </a:r>
          </a:p>
          <a:p>
            <a:pPr lvl="1">
              <a:buClr>
                <a:schemeClr val="tx1"/>
              </a:buClr>
              <a:buSzPct val="117000"/>
            </a:pPr>
            <a:r>
              <a:rPr lang="en-US" altLang="en-US" dirty="0">
                <a:latin typeface="Times New Roman" panose="02020603050405020304" pitchFamily="18" charset="0"/>
                <a:cs typeface="Times New Roman" panose="02020603050405020304" pitchFamily="18" charset="0"/>
              </a:rPr>
              <a:t>If Bob’s message is duplicate of the message saved at the center then Alice loses.</a:t>
            </a:r>
          </a:p>
          <a:p>
            <a:pPr>
              <a:buClr>
                <a:schemeClr val="tx1"/>
              </a:buClr>
              <a:buSzPct val="117000"/>
            </a:pPr>
            <a:r>
              <a:rPr lang="en-US" altLang="en-US" sz="2400" dirty="0">
                <a:latin typeface="Times New Roman" panose="02020603050405020304" pitchFamily="18" charset="0"/>
                <a:cs typeface="Times New Roman" panose="02020603050405020304" pitchFamily="18" charset="0"/>
              </a:rPr>
              <a:t>Another level of Encryption/ Decryption can be added to scheme as discussed in Confidentiality.</a:t>
            </a:r>
          </a:p>
        </p:txBody>
      </p:sp>
      <p:sp>
        <p:nvSpPr>
          <p:cNvPr id="444418" name="Slide Number Placeholder 5">
            <a:extLst>
              <a:ext uri="{FF2B5EF4-FFF2-40B4-BE49-F238E27FC236}">
                <a16:creationId xmlns:a16="http://schemas.microsoft.com/office/drawing/2014/main" id="{D74CF9AD-A456-4859-B5D5-CAE2BF015DE9}"/>
              </a:ext>
            </a:extLst>
          </p:cNvPr>
          <p:cNvSpPr>
            <a:spLocks noGrp="1"/>
          </p:cNvSpPr>
          <p:nvPr>
            <p:ph type="sldNum" sz="quarter" idx="10"/>
          </p:nvPr>
        </p:nvSpPr>
        <p:spPr>
          <a:xfrm>
            <a:off x="11146535" y="6035040"/>
            <a:ext cx="610035" cy="496389"/>
          </a:xfrm>
          <a:prstGeom prst="ellipse">
            <a:avLst/>
          </a:prstGeom>
          <a:solidFill>
            <a:schemeClr val="tx1">
              <a:alpha val="80000"/>
            </a:schemeClr>
          </a:solidFill>
          <a:extLst>
            <a:ext uri="{91240B29-F687-4F45-9708-019B960494DF}">
              <a14:hiddenLine xmlns:a14="http://schemas.microsoft.com/office/drawing/2010/main" w="9525">
                <a:solidFill>
                  <a:srgbClr val="000000"/>
                </a:solidFill>
                <a:round/>
                <a:headEnd/>
                <a:tailEnd/>
              </a14:hiddenLine>
            </a:ext>
          </a:extLst>
        </p:spPr>
        <p:txBody>
          <a:bodyPr>
            <a:normAutofit fontScale="70000" lnSpcReduction="20000"/>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lnSpc>
                <a:spcPct val="90000"/>
              </a:lnSpc>
              <a:spcBef>
                <a:spcPct val="0"/>
              </a:spcBef>
              <a:spcAft>
                <a:spcPts val="600"/>
              </a:spcAft>
              <a:buFont typeface="Arial Black" panose="020B0A04020102020204" pitchFamily="34" charset="0"/>
              <a:buNone/>
            </a:pPr>
            <a:fld id="{1231C96A-FEDE-4E21-B169-6648FB33E2D7}" type="slidenum">
              <a:rPr lang="he-IL" altLang="en-US" sz="2000">
                <a:solidFill>
                  <a:schemeClr val="bg1"/>
                </a:solidFill>
                <a:latin typeface="Arial Black" panose="020B0A04020102020204" pitchFamily="34" charset="0"/>
              </a:rPr>
              <a:pPr algn="ctr">
                <a:lnSpc>
                  <a:spcPct val="90000"/>
                </a:lnSpc>
                <a:spcBef>
                  <a:spcPct val="0"/>
                </a:spcBef>
                <a:spcAft>
                  <a:spcPts val="600"/>
                </a:spcAft>
                <a:buFont typeface="Arial Black" panose="020B0A04020102020204" pitchFamily="34" charset="0"/>
                <a:buNone/>
              </a:pPr>
              <a:t>12</a:t>
            </a:fld>
            <a:endParaRPr lang="en-US" altLang="en-US" sz="2000">
              <a:solidFill>
                <a:schemeClr val="bg1"/>
              </a:solidFill>
              <a:latin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467" name="Rectangle 2">
            <a:extLst>
              <a:ext uri="{FF2B5EF4-FFF2-40B4-BE49-F238E27FC236}">
                <a16:creationId xmlns:a16="http://schemas.microsoft.com/office/drawing/2014/main" id="{658B0FD3-4981-4EE1-97BF-EC8CB2415D9C}"/>
              </a:ext>
            </a:extLst>
          </p:cNvPr>
          <p:cNvSpPr>
            <a:spLocks noGrp="1" noChangeArrowheads="1"/>
          </p:cNvSpPr>
          <p:nvPr>
            <p:ph type="title"/>
          </p:nvPr>
        </p:nvSpPr>
        <p:spPr>
          <a:xfrm>
            <a:off x="767290" y="1780661"/>
            <a:ext cx="3582073" cy="1463472"/>
          </a:xfrm>
        </p:spPr>
        <p:txBody>
          <a:bodyPr anchor="t">
            <a:normAutofit/>
          </a:bodyPr>
          <a:lstStyle/>
          <a:p>
            <a:pPr eaLnBrk="1" hangingPunct="1"/>
            <a:r>
              <a:rPr lang="en-US" altLang="en-US" sz="3400">
                <a:solidFill>
                  <a:schemeClr val="bg1"/>
                </a:solidFill>
                <a:latin typeface="Times New Roman" panose="02020603050405020304" pitchFamily="18" charset="0"/>
                <a:cs typeface="Times New Roman" panose="02020603050405020304" pitchFamily="18" charset="0"/>
              </a:rPr>
              <a:t>Digital Signatures: Services</a:t>
            </a:r>
          </a:p>
        </p:txBody>
      </p:sp>
      <p:grpSp>
        <p:nvGrpSpPr>
          <p:cNvPr id="78" name="Group 7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46468" name="Rectangle 3">
            <a:extLst>
              <a:ext uri="{FF2B5EF4-FFF2-40B4-BE49-F238E27FC236}">
                <a16:creationId xmlns:a16="http://schemas.microsoft.com/office/drawing/2014/main" id="{3F562673-7B33-4AEA-B1DE-FEC40275DB9C}"/>
              </a:ext>
            </a:extLst>
          </p:cNvPr>
          <p:cNvSpPr>
            <a:spLocks noGrp="1" noChangeArrowheads="1"/>
          </p:cNvSpPr>
          <p:nvPr>
            <p:ph type="body" idx="1"/>
          </p:nvPr>
        </p:nvSpPr>
        <p:spPr>
          <a:xfrm>
            <a:off x="767290" y="3383121"/>
            <a:ext cx="3582072" cy="2793251"/>
          </a:xfrm>
        </p:spPr>
        <p:txBody>
          <a:bodyPr anchor="t">
            <a:normAutofit/>
          </a:bodyPr>
          <a:lstStyle/>
          <a:p>
            <a:pPr>
              <a:buClr>
                <a:schemeClr val="tx1"/>
              </a:buClr>
              <a:buSzPct val="117000"/>
            </a:pPr>
            <a:r>
              <a:rPr lang="en-US" altLang="en-US" sz="2000" b="1">
                <a:solidFill>
                  <a:schemeClr val="bg1"/>
                </a:solidFill>
                <a:latin typeface="Times New Roman" panose="02020603050405020304" pitchFamily="18" charset="0"/>
                <a:cs typeface="Times New Roman" panose="02020603050405020304" pitchFamily="18" charset="0"/>
              </a:rPr>
              <a:t>Non-Repudiation: </a:t>
            </a:r>
          </a:p>
          <a:p>
            <a:pPr>
              <a:buClr>
                <a:schemeClr val="tx1"/>
              </a:buClr>
              <a:buSzPct val="117000"/>
            </a:pPr>
            <a:endParaRPr lang="en-US" altLang="en-US" sz="2000" i="1">
              <a:solidFill>
                <a:schemeClr val="bg1"/>
              </a:solidFill>
              <a:latin typeface="Times New Roman" panose="02020603050405020304" pitchFamily="18" charset="0"/>
              <a:cs typeface="Times New Roman" panose="02020603050405020304" pitchFamily="18" charset="0"/>
            </a:endParaRPr>
          </a:p>
          <a:p>
            <a:pPr lvl="1">
              <a:buClr>
                <a:schemeClr val="tx1"/>
              </a:buClr>
              <a:buSzPct val="117000"/>
            </a:pPr>
            <a:endParaRPr lang="en-US" altLang="en-US" sz="2000" i="1">
              <a:solidFill>
                <a:schemeClr val="bg1"/>
              </a:solidFill>
              <a:latin typeface="Times New Roman" panose="02020603050405020304" pitchFamily="18" charset="0"/>
            </a:endParaRPr>
          </a:p>
        </p:txBody>
      </p:sp>
      <p:pic>
        <p:nvPicPr>
          <p:cNvPr id="446469" name="Picture 18">
            <a:extLst>
              <a:ext uri="{FF2B5EF4-FFF2-40B4-BE49-F238E27FC236}">
                <a16:creationId xmlns:a16="http://schemas.microsoft.com/office/drawing/2014/main" id="{9CF4A1A2-FA84-4C35-91BA-BB18468B76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16652" y="1263368"/>
            <a:ext cx="6642532" cy="37530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466" name="Slide Number Placeholder 5">
            <a:extLst>
              <a:ext uri="{FF2B5EF4-FFF2-40B4-BE49-F238E27FC236}">
                <a16:creationId xmlns:a16="http://schemas.microsoft.com/office/drawing/2014/main" id="{7C0F44D3-BEC8-4708-A215-765296266571}"/>
              </a:ext>
            </a:extLst>
          </p:cNvPr>
          <p:cNvSpPr>
            <a:spLocks noGrp="1"/>
          </p:cNvSpPr>
          <p:nvPr>
            <p:ph type="sldNum" sz="quarter" idx="10"/>
          </p:nvPr>
        </p:nvSpPr>
        <p:spPr>
          <a:xfrm>
            <a:off x="11146536" y="6035040"/>
            <a:ext cx="548640" cy="548640"/>
          </a:xfrm>
          <a:prstGeom prst="ellipse">
            <a:avLst/>
          </a:prstGeom>
          <a:solidFill>
            <a:schemeClr val="tx1">
              <a:alpha val="80000"/>
            </a:schemeClr>
          </a:solidFill>
          <a:extLst>
            <a:ext uri="{91240B29-F687-4F45-9708-019B960494DF}">
              <a14:hiddenLine xmlns:a14="http://schemas.microsoft.com/office/drawing/2010/main" w="9525">
                <a:solidFill>
                  <a:srgbClr val="000000"/>
                </a:solidFill>
                <a:round/>
                <a:headEnd/>
                <a:tailEnd/>
              </a14:hiddenLine>
            </a:ext>
          </a:extLst>
        </p:spPr>
        <p:txBody>
          <a:bodyPr>
            <a:normAutofit fontScale="62500" lnSpcReduction="20000"/>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lnSpc>
                <a:spcPct val="90000"/>
              </a:lnSpc>
              <a:spcBef>
                <a:spcPct val="0"/>
              </a:spcBef>
              <a:spcAft>
                <a:spcPts val="600"/>
              </a:spcAft>
              <a:buFont typeface="Arial Black" panose="020B0A04020102020204" pitchFamily="34" charset="0"/>
              <a:buNone/>
            </a:pPr>
            <a:fld id="{7A843957-E7C0-4EDE-8F8A-3DE045CCF396}" type="slidenum">
              <a:rPr lang="he-IL" altLang="en-US" sz="2000">
                <a:solidFill>
                  <a:schemeClr val="bg1"/>
                </a:solidFill>
                <a:latin typeface="Arial Black" panose="020B0A04020102020204" pitchFamily="34" charset="0"/>
              </a:rPr>
              <a:pPr algn="ctr">
                <a:lnSpc>
                  <a:spcPct val="90000"/>
                </a:lnSpc>
                <a:spcBef>
                  <a:spcPct val="0"/>
                </a:spcBef>
                <a:spcAft>
                  <a:spcPts val="600"/>
                </a:spcAft>
                <a:buFont typeface="Arial Black" panose="020B0A04020102020204" pitchFamily="34" charset="0"/>
                <a:buNone/>
              </a:pPr>
              <a:t>13</a:t>
            </a:fld>
            <a:endParaRPr lang="en-US" altLang="en-US" sz="2000">
              <a:solidFill>
                <a:schemeClr val="bg1"/>
              </a:solidFill>
              <a:latin typeface="Arial Black" panose="020B0A04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5" name="Rectangle 2">
            <a:extLst>
              <a:ext uri="{FF2B5EF4-FFF2-40B4-BE49-F238E27FC236}">
                <a16:creationId xmlns:a16="http://schemas.microsoft.com/office/drawing/2014/main" id="{2BA97E64-5B1A-4BA8-9144-A651165C69AB}"/>
              </a:ext>
            </a:extLst>
          </p:cNvPr>
          <p:cNvSpPr>
            <a:spLocks noGrp="1" noChangeArrowheads="1"/>
          </p:cNvSpPr>
          <p:nvPr>
            <p:ph type="title"/>
          </p:nvPr>
        </p:nvSpPr>
        <p:spPr>
          <a:xfrm>
            <a:off x="648929" y="629266"/>
            <a:ext cx="3505495" cy="1622321"/>
          </a:xfrm>
        </p:spPr>
        <p:txBody>
          <a:bodyPr>
            <a:normAutofit/>
          </a:bodyPr>
          <a:lstStyle/>
          <a:p>
            <a:pPr eaLnBrk="1" hangingPunct="1"/>
            <a:r>
              <a:rPr lang="en-US" altLang="en-US" sz="3700">
                <a:latin typeface="Times New Roman" panose="02020603050405020304" pitchFamily="18" charset="0"/>
                <a:cs typeface="Times New Roman" panose="02020603050405020304" pitchFamily="18" charset="0"/>
              </a:rPr>
              <a:t>Digital Signatures: Services</a:t>
            </a:r>
          </a:p>
        </p:txBody>
      </p:sp>
      <p:sp>
        <p:nvSpPr>
          <p:cNvPr id="448516" name="Rectangle 3">
            <a:extLst>
              <a:ext uri="{FF2B5EF4-FFF2-40B4-BE49-F238E27FC236}">
                <a16:creationId xmlns:a16="http://schemas.microsoft.com/office/drawing/2014/main" id="{7AAB6E53-4A71-4C30-B5D4-46DB898D0D02}"/>
              </a:ext>
            </a:extLst>
          </p:cNvPr>
          <p:cNvSpPr>
            <a:spLocks noGrp="1" noChangeArrowheads="1"/>
          </p:cNvSpPr>
          <p:nvPr>
            <p:ph type="body" idx="1"/>
          </p:nvPr>
        </p:nvSpPr>
        <p:spPr>
          <a:xfrm>
            <a:off x="130630" y="3012140"/>
            <a:ext cx="4356846" cy="3411711"/>
          </a:xfrm>
        </p:spPr>
        <p:txBody>
          <a:bodyPr>
            <a:normAutofit/>
          </a:bodyPr>
          <a:lstStyle/>
          <a:p>
            <a:pPr marL="0" indent="0">
              <a:buClr>
                <a:schemeClr val="tx1"/>
              </a:buClr>
              <a:buSzPct val="117000"/>
              <a:buNone/>
            </a:pPr>
            <a:r>
              <a:rPr lang="en-US" altLang="en-US" sz="2400" b="1" dirty="0">
                <a:latin typeface="Times New Roman" panose="02020603050405020304" pitchFamily="18" charset="0"/>
                <a:cs typeface="Times New Roman" panose="02020603050405020304" pitchFamily="18" charset="0"/>
              </a:rPr>
              <a:t>Confidentiality: </a:t>
            </a:r>
          </a:p>
          <a:p>
            <a:pPr>
              <a:buClr>
                <a:schemeClr val="tx1"/>
              </a:buClr>
              <a:buSzPct val="117000"/>
            </a:pPr>
            <a:r>
              <a:rPr lang="en-US" altLang="en-US" sz="2400" dirty="0">
                <a:latin typeface="Times New Roman" panose="02020603050405020304" pitchFamily="18" charset="0"/>
                <a:cs typeface="Times New Roman" panose="02020603050405020304" pitchFamily="18" charset="0"/>
              </a:rPr>
              <a:t>A digital signature itself doesn’t provide confidentiality directly.</a:t>
            </a:r>
          </a:p>
          <a:p>
            <a:pPr>
              <a:buClr>
                <a:schemeClr val="tx1"/>
              </a:buClr>
              <a:buSzPct val="117000"/>
            </a:pPr>
            <a:r>
              <a:rPr lang="en-US" altLang="en-US" sz="2400" dirty="0">
                <a:latin typeface="Times New Roman" panose="02020603050405020304" pitchFamily="18" charset="0"/>
                <a:cs typeface="Times New Roman" panose="02020603050405020304" pitchFamily="18" charset="0"/>
              </a:rPr>
              <a:t>If confidentiality is needed, </a:t>
            </a:r>
            <a:r>
              <a:rPr lang="en-US" altLang="en-US" sz="2400" dirty="0">
                <a:latin typeface="Times New Roman" panose="02020603050405020304" pitchFamily="18" charset="0"/>
              </a:rPr>
              <a:t>If there is a need for privacy, another layer of encryption/decryption must be applied.</a:t>
            </a:r>
          </a:p>
        </p:txBody>
      </p:sp>
      <p:sp>
        <p:nvSpPr>
          <p:cNvPr id="74" name="Rectangle 7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8517" name="Picture 18">
            <a:extLst>
              <a:ext uri="{FF2B5EF4-FFF2-40B4-BE49-F238E27FC236}">
                <a16:creationId xmlns:a16="http://schemas.microsoft.com/office/drawing/2014/main" id="{3FF4D78B-CF9B-423E-BD22-69F13DF6395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2012834"/>
            <a:ext cx="6019331" cy="2829086"/>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514" name="Slide Number Placeholder 5">
            <a:extLst>
              <a:ext uri="{FF2B5EF4-FFF2-40B4-BE49-F238E27FC236}">
                <a16:creationId xmlns:a16="http://schemas.microsoft.com/office/drawing/2014/main" id="{51FBE50D-4E97-49DC-AC41-684F2ED24B61}"/>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A3E13089-BC14-4FDC-AF27-F6BE06575FBF}" type="slidenum">
              <a:rPr lang="he-IL" altLang="en-US" sz="1800">
                <a:solidFill>
                  <a:srgbClr val="303030"/>
                </a:solidFill>
                <a:latin typeface="Arial Black" panose="020B0A04020102020204" pitchFamily="34" charset="0"/>
              </a:rPr>
              <a:pPr>
                <a:lnSpc>
                  <a:spcPct val="90000"/>
                </a:lnSpc>
                <a:spcBef>
                  <a:spcPct val="0"/>
                </a:spcBef>
                <a:spcAft>
                  <a:spcPts val="600"/>
                </a:spcAft>
                <a:buFont typeface="Arial Black" panose="020B0A04020102020204" pitchFamily="34" charset="0"/>
                <a:buNone/>
              </a:pPr>
              <a:t>14</a:t>
            </a:fld>
            <a:endParaRPr lang="en-US" altLang="en-US" sz="1800">
              <a:solidFill>
                <a:srgbClr val="303030"/>
              </a:solidFill>
              <a:latin typeface="Arial Black" panose="020B0A040201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a:t>
            </a:r>
          </a:p>
        </p:txBody>
      </p:sp>
      <p:graphicFrame>
        <p:nvGraphicFramePr>
          <p:cNvPr id="6" name="Diagram 5"/>
          <p:cNvGraphicFramePr/>
          <p:nvPr/>
        </p:nvGraphicFramePr>
        <p:xfrm>
          <a:off x="1752600" y="12954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1524000" y="6492876"/>
            <a:ext cx="5715000" cy="365125"/>
          </a:xfrm>
        </p:spPr>
        <p:txBody>
          <a:bodyPr/>
          <a:lstStyle/>
          <a:p>
            <a:pPr>
              <a:defRPr/>
            </a:pPr>
            <a:r>
              <a:rPr lang="en-US" sz="1050" dirty="0"/>
              <a:t>© 2017 Pearson Education, Ltd., All rights reserved.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0563" name="Rectangle 2">
            <a:extLst>
              <a:ext uri="{FF2B5EF4-FFF2-40B4-BE49-F238E27FC236}">
                <a16:creationId xmlns:a16="http://schemas.microsoft.com/office/drawing/2014/main" id="{0424926E-9CA7-4181-B76F-33754EF4B18D}"/>
              </a:ext>
            </a:extLst>
          </p:cNvPr>
          <p:cNvSpPr>
            <a:spLocks noGrp="1" noChangeArrowheads="1"/>
          </p:cNvSpPr>
          <p:nvPr>
            <p:ph type="title"/>
          </p:nvPr>
        </p:nvSpPr>
        <p:spPr>
          <a:xfrm>
            <a:off x="804672" y="640080"/>
            <a:ext cx="3282696" cy="5257800"/>
          </a:xfrm>
        </p:spPr>
        <p:txBody>
          <a:bodyPr>
            <a:normAutofit/>
          </a:bodyPr>
          <a:lstStyle/>
          <a:p>
            <a:pPr eaLnBrk="1" hangingPunct="1"/>
            <a:r>
              <a:rPr lang="en-US" altLang="en-US">
                <a:solidFill>
                  <a:schemeClr val="bg1"/>
                </a:solidFill>
                <a:latin typeface="Times New Roman" panose="02020603050405020304" pitchFamily="18" charset="0"/>
                <a:cs typeface="Times New Roman" panose="02020603050405020304" pitchFamily="18" charset="0"/>
              </a:rPr>
              <a:t>Attacks on Digital Signatures</a:t>
            </a:r>
          </a:p>
        </p:txBody>
      </p:sp>
      <p:sp>
        <p:nvSpPr>
          <p:cNvPr id="450564" name="Rectangle 3">
            <a:extLst>
              <a:ext uri="{FF2B5EF4-FFF2-40B4-BE49-F238E27FC236}">
                <a16:creationId xmlns:a16="http://schemas.microsoft.com/office/drawing/2014/main" id="{98B6E996-208F-442C-9782-EF6B992194D4}"/>
              </a:ext>
            </a:extLst>
          </p:cNvPr>
          <p:cNvSpPr>
            <a:spLocks noGrp="1" noChangeArrowheads="1"/>
          </p:cNvSpPr>
          <p:nvPr>
            <p:ph type="body" idx="1"/>
          </p:nvPr>
        </p:nvSpPr>
        <p:spPr>
          <a:xfrm>
            <a:off x="4779469" y="136526"/>
            <a:ext cx="7322883" cy="6219824"/>
          </a:xfrm>
        </p:spPr>
        <p:txBody>
          <a:bodyPr anchor="ctr">
            <a:normAutofit fontScale="92500" lnSpcReduction="10000"/>
          </a:bodyPr>
          <a:lstStyle/>
          <a:p>
            <a:pPr>
              <a:buClr>
                <a:schemeClr val="tx1"/>
              </a:buClr>
              <a:buSzPct val="117000"/>
            </a:pPr>
            <a:r>
              <a:rPr lang="en-US" altLang="en-US" sz="2400" dirty="0">
                <a:latin typeface="Times New Roman" panose="02020603050405020304" pitchFamily="18" charset="0"/>
                <a:cs typeface="Times New Roman" panose="02020603050405020304" pitchFamily="18" charset="0"/>
              </a:rPr>
              <a:t>We shall now concentrate on types of attack and different forgery types</a:t>
            </a:r>
          </a:p>
          <a:p>
            <a:pPr>
              <a:buClr>
                <a:schemeClr val="tx1"/>
              </a:buClr>
              <a:buSzPct val="117000"/>
            </a:pPr>
            <a:r>
              <a:rPr lang="en-US" altLang="en-US" sz="2400" b="1" dirty="0">
                <a:latin typeface="Times New Roman" panose="02020603050405020304" pitchFamily="18" charset="0"/>
                <a:cs typeface="Times New Roman" panose="02020603050405020304" pitchFamily="18" charset="0"/>
              </a:rPr>
              <a:t>Attack Types</a:t>
            </a:r>
          </a:p>
          <a:p>
            <a:pPr lvl="1">
              <a:buClr>
                <a:schemeClr val="tx1"/>
              </a:buClr>
              <a:buSzPct val="117000"/>
            </a:pPr>
            <a:r>
              <a:rPr lang="en-US" altLang="en-US" b="1" dirty="0">
                <a:latin typeface="Times New Roman" panose="02020603050405020304" pitchFamily="18" charset="0"/>
                <a:cs typeface="Times New Roman" panose="02020603050405020304" pitchFamily="18" charset="0"/>
              </a:rPr>
              <a:t>Key Only Attack: </a:t>
            </a:r>
          </a:p>
          <a:p>
            <a:pPr lvl="2">
              <a:buClr>
                <a:schemeClr val="tx1"/>
              </a:buClr>
              <a:buSzPct val="117000"/>
            </a:pPr>
            <a:r>
              <a:rPr lang="en-US" altLang="en-US" sz="2400" dirty="0">
                <a:latin typeface="Times New Roman" panose="02020603050405020304" pitchFamily="18" charset="0"/>
                <a:cs typeface="Times New Roman" panose="02020603050405020304" pitchFamily="18" charset="0"/>
              </a:rPr>
              <a:t>Eve has access only to the public information of Alice</a:t>
            </a:r>
          </a:p>
          <a:p>
            <a:pPr lvl="2">
              <a:buClr>
                <a:schemeClr val="tx1"/>
              </a:buClr>
              <a:buSzPct val="117000"/>
            </a:pPr>
            <a:r>
              <a:rPr lang="en-US" altLang="en-US" sz="2400" dirty="0">
                <a:latin typeface="Times New Roman" panose="02020603050405020304" pitchFamily="18" charset="0"/>
                <a:cs typeface="Times New Roman" panose="02020603050405020304" pitchFamily="18" charset="0"/>
              </a:rPr>
              <a:t>To forge a message, Eve needs to create Alice’s signature (Trying out possibilities)</a:t>
            </a:r>
          </a:p>
          <a:p>
            <a:pPr lvl="1">
              <a:buClr>
                <a:schemeClr val="tx1"/>
              </a:buClr>
              <a:buSzPct val="117000"/>
            </a:pPr>
            <a:r>
              <a:rPr lang="en-US" altLang="en-US" b="1" dirty="0">
                <a:latin typeface="Times New Roman" panose="02020603050405020304" pitchFamily="18" charset="0"/>
                <a:cs typeface="Times New Roman" panose="02020603050405020304" pitchFamily="18" charset="0"/>
              </a:rPr>
              <a:t>Known-message Attack</a:t>
            </a:r>
          </a:p>
          <a:p>
            <a:pPr lvl="2">
              <a:buClr>
                <a:schemeClr val="tx1"/>
              </a:buClr>
              <a:buSzPct val="117000"/>
            </a:pPr>
            <a:r>
              <a:rPr lang="en-US" altLang="en-US" sz="2400" dirty="0">
                <a:latin typeface="Times New Roman" panose="02020603050405020304" pitchFamily="18" charset="0"/>
                <a:cs typeface="Times New Roman" panose="02020603050405020304" pitchFamily="18" charset="0"/>
              </a:rPr>
              <a:t>Eve has access to some documents previously signed by Alice</a:t>
            </a:r>
          </a:p>
          <a:p>
            <a:pPr lvl="2">
              <a:buClr>
                <a:schemeClr val="tx1"/>
              </a:buClr>
              <a:buSzPct val="117000"/>
            </a:pPr>
            <a:r>
              <a:rPr lang="en-US" altLang="en-US" sz="2400" dirty="0">
                <a:latin typeface="Times New Roman" panose="02020603050405020304" pitchFamily="18" charset="0"/>
                <a:cs typeface="Times New Roman" panose="02020603050405020304" pitchFamily="18" charset="0"/>
              </a:rPr>
              <a:t>Eve tries to create another message and forge Alice’s signature</a:t>
            </a:r>
          </a:p>
          <a:p>
            <a:pPr lvl="1">
              <a:buClr>
                <a:schemeClr val="tx1"/>
              </a:buClr>
              <a:buSzPct val="117000"/>
            </a:pPr>
            <a:r>
              <a:rPr lang="en-US" altLang="en-US" b="1" dirty="0">
                <a:latin typeface="Times New Roman" panose="02020603050405020304" pitchFamily="18" charset="0"/>
                <a:cs typeface="Times New Roman" panose="02020603050405020304" pitchFamily="18" charset="0"/>
              </a:rPr>
              <a:t>Chosen Message Attack</a:t>
            </a:r>
          </a:p>
          <a:p>
            <a:pPr lvl="2">
              <a:buClr>
                <a:schemeClr val="tx1"/>
              </a:buClr>
              <a:buSzPct val="117000"/>
            </a:pPr>
            <a:r>
              <a:rPr lang="en-US" altLang="en-US" sz="2400" dirty="0">
                <a:latin typeface="Times New Roman" panose="02020603050405020304" pitchFamily="18" charset="0"/>
                <a:cs typeface="Times New Roman" panose="02020603050405020304" pitchFamily="18" charset="0"/>
              </a:rPr>
              <a:t>Eve somehow makes Alice sign one or more messages for her.</a:t>
            </a:r>
          </a:p>
          <a:p>
            <a:pPr lvl="2">
              <a:buClr>
                <a:schemeClr val="tx1"/>
              </a:buClr>
              <a:buSzPct val="117000"/>
            </a:pPr>
            <a:r>
              <a:rPr lang="en-US" altLang="en-US" sz="2400" dirty="0">
                <a:latin typeface="Times New Roman" panose="02020603050405020304" pitchFamily="18" charset="0"/>
                <a:cs typeface="Times New Roman" panose="02020603050405020304" pitchFamily="18" charset="0"/>
              </a:rPr>
              <a:t>Eve now has a chosen-message/signature pair</a:t>
            </a:r>
          </a:p>
          <a:p>
            <a:pPr lvl="2">
              <a:buClr>
                <a:schemeClr val="tx1"/>
              </a:buClr>
              <a:buSzPct val="117000"/>
            </a:pPr>
            <a:r>
              <a:rPr lang="en-US" altLang="en-US" sz="2400" dirty="0">
                <a:latin typeface="Times New Roman" panose="02020603050405020304" pitchFamily="18" charset="0"/>
                <a:cs typeface="Times New Roman" panose="02020603050405020304" pitchFamily="18" charset="0"/>
              </a:rPr>
              <a:t>Eve later creates another message, with the content she wants, and forges Alice’s signature on it</a:t>
            </a:r>
          </a:p>
        </p:txBody>
      </p:sp>
      <p:sp>
        <p:nvSpPr>
          <p:cNvPr id="450562" name="Slide Number Placeholder 5">
            <a:extLst>
              <a:ext uri="{FF2B5EF4-FFF2-40B4-BE49-F238E27FC236}">
                <a16:creationId xmlns:a16="http://schemas.microsoft.com/office/drawing/2014/main" id="{4D952AA4-BE93-4B09-B446-460A89CA5236}"/>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B5D271D0-53C0-4AC1-AA9B-11403D3CDEFF}"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16</a:t>
            </a:fld>
            <a:endParaRPr lang="en-US" altLang="en-US" sz="1800">
              <a:latin typeface="Arial Black" panose="020B0A04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Forgeries</a:t>
            </a:r>
          </a:p>
        </p:txBody>
      </p:sp>
      <p:graphicFrame>
        <p:nvGraphicFramePr>
          <p:cNvPr id="7" name="Diagram 6"/>
          <p:cNvGraphicFramePr/>
          <p:nvPr/>
        </p:nvGraphicFramePr>
        <p:xfrm>
          <a:off x="1752600" y="1676400"/>
          <a:ext cx="8686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1524000" y="6356351"/>
            <a:ext cx="5486400" cy="365125"/>
          </a:xfrm>
        </p:spPr>
        <p:txBody>
          <a:bodyPr/>
          <a:lstStyle/>
          <a:p>
            <a:pPr>
              <a:defRPr/>
            </a:pPr>
            <a:r>
              <a:rPr lang="en-US" sz="1050" dirty="0"/>
              <a:t>© 2017 Pearson Education, Ltd., All rights reserved.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2611" name="Rectangle 2">
            <a:extLst>
              <a:ext uri="{FF2B5EF4-FFF2-40B4-BE49-F238E27FC236}">
                <a16:creationId xmlns:a16="http://schemas.microsoft.com/office/drawing/2014/main" id="{B33B2E38-3C06-49E2-84E4-E1133898EB7E}"/>
              </a:ext>
            </a:extLst>
          </p:cNvPr>
          <p:cNvSpPr>
            <a:spLocks noGrp="1" noChangeArrowheads="1"/>
          </p:cNvSpPr>
          <p:nvPr>
            <p:ph type="title"/>
          </p:nvPr>
        </p:nvSpPr>
        <p:spPr>
          <a:xfrm>
            <a:off x="804672" y="640080"/>
            <a:ext cx="3282696" cy="5257800"/>
          </a:xfrm>
        </p:spPr>
        <p:txBody>
          <a:bodyPr>
            <a:normAutofit/>
          </a:bodyPr>
          <a:lstStyle/>
          <a:p>
            <a:pPr eaLnBrk="1" hangingPunct="1"/>
            <a:r>
              <a:rPr lang="en-US" altLang="en-US">
                <a:solidFill>
                  <a:schemeClr val="bg1"/>
                </a:solidFill>
                <a:latin typeface="Times New Roman" panose="02020603050405020304" pitchFamily="18" charset="0"/>
                <a:cs typeface="Times New Roman" panose="02020603050405020304" pitchFamily="18" charset="0"/>
              </a:rPr>
              <a:t>Attacks on Digital Signatures</a:t>
            </a:r>
          </a:p>
        </p:txBody>
      </p:sp>
      <p:sp>
        <p:nvSpPr>
          <p:cNvPr id="452612" name="Rectangle 3">
            <a:extLst>
              <a:ext uri="{FF2B5EF4-FFF2-40B4-BE49-F238E27FC236}">
                <a16:creationId xmlns:a16="http://schemas.microsoft.com/office/drawing/2014/main" id="{34160D7D-1841-4554-800F-2FCDE6E5A4F2}"/>
              </a:ext>
            </a:extLst>
          </p:cNvPr>
          <p:cNvSpPr>
            <a:spLocks noGrp="1" noChangeArrowheads="1"/>
          </p:cNvSpPr>
          <p:nvPr>
            <p:ph type="body" idx="1"/>
          </p:nvPr>
        </p:nvSpPr>
        <p:spPr>
          <a:xfrm>
            <a:off x="5358383" y="640081"/>
            <a:ext cx="6720917" cy="5579744"/>
          </a:xfrm>
        </p:spPr>
        <p:txBody>
          <a:bodyPr anchor="ctr">
            <a:normAutofit/>
          </a:bodyPr>
          <a:lstStyle/>
          <a:p>
            <a:pPr>
              <a:buClr>
                <a:schemeClr val="tx1"/>
              </a:buClr>
              <a:buSzPct val="117000"/>
            </a:pPr>
            <a:r>
              <a:rPr lang="en-US" altLang="en-US" sz="2000" dirty="0">
                <a:latin typeface="Times New Roman" panose="02020603050405020304" pitchFamily="18" charset="0"/>
                <a:cs typeface="Times New Roman" panose="02020603050405020304" pitchFamily="18" charset="0"/>
              </a:rPr>
              <a:t>If the attack is successful, the result is a forgery</a:t>
            </a:r>
          </a:p>
          <a:p>
            <a:pPr>
              <a:buClr>
                <a:schemeClr val="tx1"/>
              </a:buClr>
              <a:buSzPct val="117000"/>
            </a:pPr>
            <a:r>
              <a:rPr lang="en-US" altLang="en-US" sz="2000" b="1" dirty="0">
                <a:latin typeface="Times New Roman" panose="02020603050405020304" pitchFamily="18" charset="0"/>
                <a:cs typeface="Times New Roman" panose="02020603050405020304" pitchFamily="18" charset="0"/>
              </a:rPr>
              <a:t>Forgery Types</a:t>
            </a:r>
          </a:p>
          <a:p>
            <a:pPr lvl="1">
              <a:buClr>
                <a:schemeClr val="tx1"/>
              </a:buClr>
              <a:buSzPct val="117000"/>
            </a:pPr>
            <a:r>
              <a:rPr lang="en-US" altLang="en-US" sz="2000" b="1" dirty="0">
                <a:latin typeface="Times New Roman" panose="02020603050405020304" pitchFamily="18" charset="0"/>
                <a:cs typeface="Times New Roman" panose="02020603050405020304" pitchFamily="18" charset="0"/>
              </a:rPr>
              <a:t>Existential Forgery</a:t>
            </a:r>
          </a:p>
          <a:p>
            <a:pPr lvl="2">
              <a:buClr>
                <a:schemeClr val="tx1"/>
              </a:buClr>
              <a:buSzPct val="117000"/>
            </a:pPr>
            <a:r>
              <a:rPr lang="en-US" altLang="en-US" dirty="0">
                <a:latin typeface="Times New Roman" panose="02020603050405020304" pitchFamily="18" charset="0"/>
                <a:cs typeface="Times New Roman" panose="02020603050405020304" pitchFamily="18" charset="0"/>
              </a:rPr>
              <a:t>Eve may be able to create a valid message-signature pair, but not one that she can really use. In other </a:t>
            </a:r>
          </a:p>
          <a:p>
            <a:pPr lvl="2">
              <a:buClr>
                <a:schemeClr val="tx1"/>
              </a:buClr>
              <a:buSzPct val="117000"/>
            </a:pPr>
            <a:r>
              <a:rPr lang="en-US" altLang="en-US" dirty="0">
                <a:latin typeface="Times New Roman" panose="02020603050405020304" pitchFamily="18" charset="0"/>
                <a:cs typeface="Times New Roman" panose="02020603050405020304" pitchFamily="18" charset="0"/>
              </a:rPr>
              <a:t>Message content may have been randomly calculated</a:t>
            </a:r>
          </a:p>
          <a:p>
            <a:pPr lvl="2">
              <a:buClr>
                <a:schemeClr val="tx1"/>
              </a:buClr>
              <a:buSzPct val="117000"/>
            </a:pPr>
            <a:r>
              <a:rPr lang="en-US" altLang="en-US" dirty="0">
                <a:latin typeface="Times New Roman" panose="02020603050405020304" pitchFamily="18" charset="0"/>
                <a:cs typeface="Times New Roman" panose="02020603050405020304" pitchFamily="18" charset="0"/>
              </a:rPr>
              <a:t>This type of forgery is probably, but EVE cannot benefit as the message is unintelligible.</a:t>
            </a:r>
          </a:p>
          <a:p>
            <a:pPr lvl="2">
              <a:buClr>
                <a:schemeClr val="tx1"/>
              </a:buClr>
              <a:buSzPct val="117000"/>
            </a:pPr>
            <a:endParaRPr lang="en-US" altLang="en-US" b="1" dirty="0">
              <a:latin typeface="Times New Roman" panose="02020603050405020304" pitchFamily="18" charset="0"/>
              <a:cs typeface="Times New Roman" panose="02020603050405020304" pitchFamily="18" charset="0"/>
            </a:endParaRPr>
          </a:p>
          <a:p>
            <a:pPr lvl="1">
              <a:buClr>
                <a:schemeClr val="tx1"/>
              </a:buClr>
              <a:buSzPct val="117000"/>
            </a:pPr>
            <a:r>
              <a:rPr lang="en-US" altLang="en-US" sz="2000" b="1" dirty="0">
                <a:latin typeface="Times New Roman" panose="02020603050405020304" pitchFamily="18" charset="0"/>
                <a:cs typeface="Times New Roman" panose="02020603050405020304" pitchFamily="18" charset="0"/>
              </a:rPr>
              <a:t>Selective Forgery</a:t>
            </a:r>
          </a:p>
          <a:p>
            <a:pPr lvl="2">
              <a:buClr>
                <a:schemeClr val="tx1"/>
              </a:buClr>
              <a:buSzPct val="117000"/>
            </a:pPr>
            <a:r>
              <a:rPr lang="en-US" altLang="en-US" dirty="0">
                <a:latin typeface="Times New Roman" panose="02020603050405020304" pitchFamily="18" charset="0"/>
                <a:cs typeface="Times New Roman" panose="02020603050405020304" pitchFamily="18" charset="0"/>
              </a:rPr>
              <a:t>Eve may be able to forge Alice’s signature on a message with the content selectively chosen by Eve.</a:t>
            </a:r>
          </a:p>
          <a:p>
            <a:pPr lvl="2">
              <a:buClr>
                <a:schemeClr val="tx1"/>
              </a:buClr>
              <a:buSzPct val="117000"/>
            </a:pPr>
            <a:r>
              <a:rPr lang="en-US" altLang="en-US" dirty="0">
                <a:latin typeface="Times New Roman" panose="02020603050405020304" pitchFamily="18" charset="0"/>
                <a:cs typeface="Times New Roman" panose="02020603050405020304" pitchFamily="18" charset="0"/>
              </a:rPr>
              <a:t>The probability of such forgery is low, but not negligible.</a:t>
            </a:r>
          </a:p>
        </p:txBody>
      </p:sp>
      <p:sp>
        <p:nvSpPr>
          <p:cNvPr id="452610" name="Slide Number Placeholder 5">
            <a:extLst>
              <a:ext uri="{FF2B5EF4-FFF2-40B4-BE49-F238E27FC236}">
                <a16:creationId xmlns:a16="http://schemas.microsoft.com/office/drawing/2014/main" id="{72FF0B69-79BC-4B30-8D08-AAA4B95DAABA}"/>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7F18D2C2-CDD9-445D-A7C4-95BA3B214DDA}"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18</a:t>
            </a:fld>
            <a:endParaRPr lang="en-US" altLang="en-US" sz="1800">
              <a:latin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1" y="39689"/>
            <a:ext cx="9143999" cy="1412875"/>
          </a:xfrm>
        </p:spPr>
        <p:txBody>
          <a:bodyPr/>
          <a:lstStyle/>
          <a:p>
            <a:r>
              <a:rPr lang="en-US" dirty="0"/>
              <a:t>Digital Signature Requirements</a:t>
            </a:r>
            <a:endParaRPr lang="en-AU" dirty="0"/>
          </a:p>
        </p:txBody>
      </p:sp>
      <p:sp>
        <p:nvSpPr>
          <p:cNvPr id="47107" name="Rectangle 3"/>
          <p:cNvSpPr>
            <a:spLocks noGrp="1" noChangeArrowheads="1"/>
          </p:cNvSpPr>
          <p:nvPr>
            <p:ph idx="1"/>
          </p:nvPr>
        </p:nvSpPr>
        <p:spPr>
          <a:xfrm>
            <a:off x="2316164" y="1762126"/>
            <a:ext cx="7570787" cy="4791075"/>
          </a:xfrm>
        </p:spPr>
        <p:txBody>
          <a:bodyPr>
            <a:normAutofit fontScale="85000" lnSpcReduction="10000"/>
          </a:bodyPr>
          <a:lstStyle/>
          <a:p>
            <a:r>
              <a:rPr lang="en-AU" dirty="0"/>
              <a:t>The signature must be a bit pattern that depends on the message being signed</a:t>
            </a:r>
          </a:p>
          <a:p>
            <a:r>
              <a:rPr lang="en-AU" dirty="0"/>
              <a:t>The signature must use some information unique to the sender to prevent both forgery and denial</a:t>
            </a:r>
          </a:p>
          <a:p>
            <a:r>
              <a:rPr lang="en-AU" dirty="0"/>
              <a:t>It must be relatively easy to produce the digital signature</a:t>
            </a:r>
          </a:p>
          <a:p>
            <a:r>
              <a:rPr lang="en-AU" dirty="0"/>
              <a:t>It must be relatively easy to recognize and verify the digital signature</a:t>
            </a:r>
          </a:p>
          <a:p>
            <a:r>
              <a:rPr lang="en-AU" dirty="0"/>
              <a:t>It must be computationally infeasible to forge a digital signature, either by constructing a new message for an existing digital signature or by constructing a fraudulent digital signature for a given message</a:t>
            </a:r>
          </a:p>
          <a:p>
            <a:r>
              <a:rPr lang="en-AU" dirty="0"/>
              <a:t>It must be practical to retain a copy of the digital signature in storage</a:t>
            </a:r>
          </a:p>
        </p:txBody>
      </p:sp>
      <p:sp>
        <p:nvSpPr>
          <p:cNvPr id="4" name="Footer Placeholder 3"/>
          <p:cNvSpPr>
            <a:spLocks noGrp="1"/>
          </p:cNvSpPr>
          <p:nvPr>
            <p:ph type="ftr" sz="quarter" idx="11"/>
          </p:nvPr>
        </p:nvSpPr>
        <p:spPr>
          <a:xfrm>
            <a:off x="1524000" y="6492876"/>
            <a:ext cx="6477000" cy="365125"/>
          </a:xfrm>
        </p:spPr>
        <p:txBody>
          <a:bodyPr/>
          <a:lstStyle/>
          <a:p>
            <a:pPr>
              <a:defRPr/>
            </a:pPr>
            <a:r>
              <a:rPr lang="en-US" sz="1050" dirty="0"/>
              <a:t>© 2017 Pearson Education, Ltd., All rights reserved.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8035" name="Rectangle 2">
            <a:extLst>
              <a:ext uri="{FF2B5EF4-FFF2-40B4-BE49-F238E27FC236}">
                <a16:creationId xmlns:a16="http://schemas.microsoft.com/office/drawing/2014/main" id="{586A1E38-DB04-4E94-AC8A-4C37E8D04A65}"/>
              </a:ext>
            </a:extLst>
          </p:cNvPr>
          <p:cNvSpPr>
            <a:spLocks noGrp="1" noChangeArrowheads="1"/>
          </p:cNvSpPr>
          <p:nvPr>
            <p:ph type="title"/>
          </p:nvPr>
        </p:nvSpPr>
        <p:spPr>
          <a:xfrm>
            <a:off x="4965430" y="629268"/>
            <a:ext cx="6586491" cy="1286160"/>
          </a:xfrm>
        </p:spPr>
        <p:txBody>
          <a:bodyPr anchor="b">
            <a:normAutofit/>
          </a:bodyPr>
          <a:lstStyle/>
          <a:p>
            <a:pPr eaLnBrk="1" hangingPunct="1"/>
            <a:r>
              <a:rPr lang="en-US" altLang="en-US">
                <a:latin typeface="Times New Roman" panose="02020603050405020304" pitchFamily="18" charset="0"/>
                <a:cs typeface="Times New Roman" panose="02020603050405020304" pitchFamily="18" charset="0"/>
              </a:rPr>
              <a:t>Digital Signatures</a:t>
            </a:r>
          </a:p>
        </p:txBody>
      </p:sp>
      <p:sp>
        <p:nvSpPr>
          <p:cNvPr id="428036" name="Rectangle 3">
            <a:extLst>
              <a:ext uri="{FF2B5EF4-FFF2-40B4-BE49-F238E27FC236}">
                <a16:creationId xmlns:a16="http://schemas.microsoft.com/office/drawing/2014/main" id="{C2D389FF-B5DA-4476-B192-DF1EFAF7C1C3}"/>
              </a:ext>
            </a:extLst>
          </p:cNvPr>
          <p:cNvSpPr>
            <a:spLocks noGrp="1" noChangeArrowheads="1"/>
          </p:cNvSpPr>
          <p:nvPr>
            <p:ph type="body" idx="1"/>
          </p:nvPr>
        </p:nvSpPr>
        <p:spPr>
          <a:xfrm>
            <a:off x="4965431" y="2438400"/>
            <a:ext cx="7036069" cy="4283070"/>
          </a:xfrm>
        </p:spPr>
        <p:txBody>
          <a:bodyPr>
            <a:normAutofit/>
          </a:bodyPr>
          <a:lstStyle/>
          <a:p>
            <a:r>
              <a:rPr lang="en-US" altLang="en-US" sz="2000" dirty="0">
                <a:latin typeface="Times New Roman" panose="02020603050405020304" pitchFamily="18" charset="0"/>
                <a:cs typeface="Times New Roman" panose="02020603050405020304" pitchFamily="18" charset="0"/>
              </a:rPr>
              <a:t>A mathematical scheme for demonstrating the authenticity of a digital message or document. </a:t>
            </a:r>
          </a:p>
          <a:p>
            <a:r>
              <a:rPr lang="en-US" altLang="en-US" sz="2000" dirty="0">
                <a:latin typeface="Times New Roman" panose="02020603050405020304" pitchFamily="18" charset="0"/>
                <a:cs typeface="Times New Roman" panose="02020603050405020304" pitchFamily="18" charset="0"/>
              </a:rPr>
              <a:t>A valid digital signature gives a recipient reason to believe that the message was created by a known sender, and that it was not altered in transit.</a:t>
            </a:r>
          </a:p>
          <a:p>
            <a:r>
              <a:rPr lang="en-US" altLang="en-US" sz="2000" dirty="0">
                <a:latin typeface="Times New Roman" panose="02020603050405020304" pitchFamily="18" charset="0"/>
                <a:cs typeface="Times New Roman" panose="02020603050405020304" pitchFamily="18" charset="0"/>
              </a:rPr>
              <a:t>Digital signatures can also provide non-repudiation, meaning that the signer cannot successfully claim they did not sign a message, while also claiming their private key remains secret.</a:t>
            </a:r>
          </a:p>
          <a:p>
            <a:r>
              <a:rPr lang="en-US" altLang="en-US" sz="2000" dirty="0">
                <a:latin typeface="Times New Roman" panose="02020603050405020304" pitchFamily="18" charset="0"/>
                <a:cs typeface="Times New Roman" panose="02020603050405020304" pitchFamily="18" charset="0"/>
              </a:rPr>
              <a:t> Some non-repudiation schemes offer a time stamp for the digital signature, so that even if the private key is exposed, the signature is valid nonetheless</a:t>
            </a:r>
          </a:p>
          <a:p>
            <a:r>
              <a:rPr lang="en-US" altLang="en-US" sz="2000" dirty="0">
                <a:latin typeface="Times New Roman" panose="02020603050405020304" pitchFamily="18" charset="0"/>
                <a:cs typeface="Times New Roman" panose="02020603050405020304" pitchFamily="18" charset="0"/>
              </a:rPr>
              <a:t>Let us begin by looking at the differences between conventional signatures and digital signatures.</a:t>
            </a:r>
            <a:endParaRPr lang="en-US" altLang="en-US" sz="2000" b="1" i="1" dirty="0">
              <a:latin typeface="Times New Roman" panose="02020603050405020304" pitchFamily="18" charset="0"/>
              <a:cs typeface="Times New Roman" panose="02020603050405020304" pitchFamily="18" charset="0"/>
            </a:endParaRPr>
          </a:p>
        </p:txBody>
      </p:sp>
      <p:pic>
        <p:nvPicPr>
          <p:cNvPr id="428038" name="Picture 428037" descr="Programming data on computer monitor">
            <a:extLst>
              <a:ext uri="{FF2B5EF4-FFF2-40B4-BE49-F238E27FC236}">
                <a16:creationId xmlns:a16="http://schemas.microsoft.com/office/drawing/2014/main" id="{D5D9F2C6-09C3-4700-BFDD-4B974F7C415C}"/>
              </a:ext>
            </a:extLst>
          </p:cNvPr>
          <p:cNvPicPr>
            <a:picLocks noChangeAspect="1"/>
          </p:cNvPicPr>
          <p:nvPr/>
        </p:nvPicPr>
        <p:blipFill rotWithShape="1">
          <a:blip r:embed="rId3"/>
          <a:srcRect l="32413" r="22468" b="-1"/>
          <a:stretch/>
        </p:blipFill>
        <p:spPr>
          <a:xfrm>
            <a:off x="20" y="10"/>
            <a:ext cx="4635571" cy="6857990"/>
          </a:xfrm>
          <a:prstGeom prst="rect">
            <a:avLst/>
          </a:prstGeom>
          <a:effectLst/>
        </p:spPr>
      </p:pic>
      <p:cxnSp>
        <p:nvCxnSpPr>
          <p:cNvPr id="74" name="Straight Connector 7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CE7FC"/>
            </a:solidFill>
          </a:ln>
        </p:spPr>
        <p:style>
          <a:lnRef idx="1">
            <a:schemeClr val="accent1"/>
          </a:lnRef>
          <a:fillRef idx="0">
            <a:schemeClr val="accent1"/>
          </a:fillRef>
          <a:effectRef idx="0">
            <a:schemeClr val="accent1"/>
          </a:effectRef>
          <a:fontRef idx="minor">
            <a:schemeClr val="tx1"/>
          </a:fontRef>
        </p:style>
      </p:cxnSp>
      <p:sp>
        <p:nvSpPr>
          <p:cNvPr id="428034" name="Slide Number Placeholder 5">
            <a:extLst>
              <a:ext uri="{FF2B5EF4-FFF2-40B4-BE49-F238E27FC236}">
                <a16:creationId xmlns:a16="http://schemas.microsoft.com/office/drawing/2014/main" id="{873A307D-BFF2-43D6-860D-6FD26405F20A}"/>
              </a:ext>
            </a:extLst>
          </p:cNvPr>
          <p:cNvSpPr>
            <a:spLocks noGrp="1"/>
          </p:cNvSpPr>
          <p:nvPr>
            <p:ph type="sldNum" sz="quarter" idx="10"/>
          </p:nvPr>
        </p:nvSpPr>
        <p:spPr>
          <a:xfrm>
            <a:off x="10167042" y="6356350"/>
            <a:ext cx="118675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0D872D4C-E13A-43EE-B75D-CDA84D320509}"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2</a:t>
            </a:fld>
            <a:endParaRPr lang="en-US" altLang="en-US" sz="1800">
              <a:latin typeface="Arial Black" panose="020B0A04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Direct Digital Signature</a:t>
            </a:r>
            <a:endParaRPr lang="en-AU" dirty="0"/>
          </a:p>
        </p:txBody>
      </p:sp>
      <p:graphicFrame>
        <p:nvGraphicFramePr>
          <p:cNvPr id="9" name="Content Placeholder 8"/>
          <p:cNvGraphicFramePr>
            <a:graphicFrameLocks noGrp="1"/>
          </p:cNvGraphicFramePr>
          <p:nvPr>
            <p:ph idx="1"/>
          </p:nvPr>
        </p:nvGraphicFramePr>
        <p:xfrm>
          <a:off x="1559496" y="1484784"/>
          <a:ext cx="9001000" cy="5333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1524000" y="6492876"/>
            <a:ext cx="5791200" cy="365125"/>
          </a:xfrm>
        </p:spPr>
        <p:txBody>
          <a:bodyPr/>
          <a:lstStyle/>
          <a:p>
            <a:pPr>
              <a:defRPr/>
            </a:pPr>
            <a:r>
              <a:rPr lang="en-US" sz="1050" dirty="0"/>
              <a:t>© 2017 Pearson Education, Ltd., All rights reserved.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659" name="Rectangle 2">
            <a:extLst>
              <a:ext uri="{FF2B5EF4-FFF2-40B4-BE49-F238E27FC236}">
                <a16:creationId xmlns:a16="http://schemas.microsoft.com/office/drawing/2014/main" id="{C310BE3D-6D29-4904-BA58-F5E57F46F7D5}"/>
              </a:ext>
            </a:extLst>
          </p:cNvPr>
          <p:cNvSpPr>
            <a:spLocks noGrp="1" noChangeArrowheads="1"/>
          </p:cNvSpPr>
          <p:nvPr>
            <p:ph type="title"/>
          </p:nvPr>
        </p:nvSpPr>
        <p:spPr>
          <a:xfrm>
            <a:off x="594360" y="637125"/>
            <a:ext cx="3163824" cy="5256371"/>
          </a:xfrm>
        </p:spPr>
        <p:txBody>
          <a:bodyPr>
            <a:normAutofit/>
          </a:bodyPr>
          <a:lstStyle/>
          <a:p>
            <a:pPr eaLnBrk="1" hangingPunct="1"/>
            <a:r>
              <a:rPr lang="en-US" altLang="en-US">
                <a:solidFill>
                  <a:schemeClr val="bg1"/>
                </a:solidFill>
                <a:latin typeface="Times New Roman" panose="02020603050405020304" pitchFamily="18" charset="0"/>
                <a:cs typeface="Times New Roman" panose="02020603050405020304" pitchFamily="18" charset="0"/>
              </a:rPr>
              <a:t>Digital Signatures Schemes</a:t>
            </a:r>
          </a:p>
        </p:txBody>
      </p:sp>
      <p:sp>
        <p:nvSpPr>
          <p:cNvPr id="454658" name="Slide Number Placeholder 5">
            <a:extLst>
              <a:ext uri="{FF2B5EF4-FFF2-40B4-BE49-F238E27FC236}">
                <a16:creationId xmlns:a16="http://schemas.microsoft.com/office/drawing/2014/main" id="{F41CD390-57D2-40DD-BC83-D69AEC07463C}"/>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r">
              <a:spcBef>
                <a:spcPct val="0"/>
              </a:spcBef>
              <a:spcAft>
                <a:spcPts val="600"/>
              </a:spcAft>
              <a:buFont typeface="Arial Black" panose="020B0A04020102020204" pitchFamily="34" charset="0"/>
              <a:buNone/>
            </a:pPr>
            <a:fld id="{D85148F3-A621-44B9-A9E4-736CFAE0E1FC}" type="slidenum">
              <a:rPr lang="he-IL" altLang="en-US" sz="1200">
                <a:solidFill>
                  <a:srgbClr val="898989"/>
                </a:solidFill>
                <a:latin typeface="Arial Black" panose="020B0A04020102020204" pitchFamily="34" charset="0"/>
              </a:rPr>
              <a:pPr algn="r">
                <a:spcBef>
                  <a:spcPct val="0"/>
                </a:spcBef>
                <a:spcAft>
                  <a:spcPts val="600"/>
                </a:spcAft>
                <a:buFont typeface="Arial Black" panose="020B0A04020102020204" pitchFamily="34" charset="0"/>
                <a:buNone/>
              </a:pPr>
              <a:t>21</a:t>
            </a:fld>
            <a:endParaRPr lang="en-US" altLang="en-US" sz="1200">
              <a:solidFill>
                <a:srgbClr val="898989"/>
              </a:solidFill>
              <a:latin typeface="Arial Black" panose="020B0A04020102020204" pitchFamily="34" charset="0"/>
            </a:endParaRPr>
          </a:p>
        </p:txBody>
      </p:sp>
      <p:graphicFrame>
        <p:nvGraphicFramePr>
          <p:cNvPr id="454662" name="Rectangle 3">
            <a:extLst>
              <a:ext uri="{FF2B5EF4-FFF2-40B4-BE49-F238E27FC236}">
                <a16:creationId xmlns:a16="http://schemas.microsoft.com/office/drawing/2014/main" id="{9A465E9D-E4FC-427F-9DED-5688D0FB535F}"/>
              </a:ext>
            </a:extLst>
          </p:cNvPr>
          <p:cNvGraphicFramePr/>
          <p:nvPr>
            <p:extLst>
              <p:ext uri="{D42A27DB-BD31-4B8C-83A1-F6EECF244321}">
                <p14:modId xmlns:p14="http://schemas.microsoft.com/office/powerpoint/2010/main" val="3633488118"/>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Slide Number Placeholder 5">
            <a:extLst>
              <a:ext uri="{FF2B5EF4-FFF2-40B4-BE49-F238E27FC236}">
                <a16:creationId xmlns:a16="http://schemas.microsoft.com/office/drawing/2014/main" id="{4B03C69F-A125-4AA8-AC1B-B40829B94D0C}"/>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2FD02A45-4218-41BF-8DC0-6AD17A01E7AC}" type="slidenum">
              <a:rPr lang="he-IL" altLang="en-US" sz="1400" smtClean="0">
                <a:latin typeface="Arial Black" panose="020B0A04020102020204" pitchFamily="34" charset="0"/>
              </a:rPr>
              <a:pPr>
                <a:spcBef>
                  <a:spcPct val="0"/>
                </a:spcBef>
                <a:buFont typeface="Arial Black" panose="020B0A04020102020204" pitchFamily="34" charset="0"/>
                <a:buNone/>
              </a:pPr>
              <a:t>22</a:t>
            </a:fld>
            <a:endParaRPr lang="en-US" altLang="en-US" sz="1400">
              <a:latin typeface="Arial Black" panose="020B0A04020102020204" pitchFamily="34" charset="0"/>
            </a:endParaRPr>
          </a:p>
        </p:txBody>
      </p:sp>
      <p:sp>
        <p:nvSpPr>
          <p:cNvPr id="456707" name="Rectangle 2">
            <a:extLst>
              <a:ext uri="{FF2B5EF4-FFF2-40B4-BE49-F238E27FC236}">
                <a16:creationId xmlns:a16="http://schemas.microsoft.com/office/drawing/2014/main" id="{AC16F048-1D40-4586-894B-6C834E853F4C}"/>
              </a:ext>
            </a:extLst>
          </p:cNvPr>
          <p:cNvSpPr>
            <a:spLocks noGrp="1" noChangeArrowheads="1"/>
          </p:cNvSpPr>
          <p:nvPr>
            <p:ph type="title"/>
          </p:nvPr>
        </p:nvSpPr>
        <p:spPr>
          <a:xfrm>
            <a:off x="2166938" y="285751"/>
            <a:ext cx="7808912" cy="714375"/>
          </a:xfrm>
        </p:spPr>
        <p:txBody>
          <a:bodyPr/>
          <a:lstStyle/>
          <a:p>
            <a:pPr eaLnBrk="1" hangingPunct="1"/>
            <a:r>
              <a:rPr lang="en-US" altLang="en-US" sz="4000">
                <a:latin typeface="Times New Roman" panose="02020603050405020304" pitchFamily="18" charset="0"/>
                <a:cs typeface="Times New Roman" panose="02020603050405020304" pitchFamily="18" charset="0"/>
              </a:rPr>
              <a:t>RSA Digital Signature Scheme</a:t>
            </a:r>
          </a:p>
        </p:txBody>
      </p:sp>
      <p:sp>
        <p:nvSpPr>
          <p:cNvPr id="456708" name="Rectangle 3">
            <a:extLst>
              <a:ext uri="{FF2B5EF4-FFF2-40B4-BE49-F238E27FC236}">
                <a16:creationId xmlns:a16="http://schemas.microsoft.com/office/drawing/2014/main" id="{96F04070-391D-4373-96CD-2DDAAAEA68E1}"/>
              </a:ext>
            </a:extLst>
          </p:cNvPr>
          <p:cNvSpPr>
            <a:spLocks noGrp="1" noChangeArrowheads="1"/>
          </p:cNvSpPr>
          <p:nvPr>
            <p:ph type="body" idx="1"/>
          </p:nvPr>
        </p:nvSpPr>
        <p:spPr>
          <a:xfrm>
            <a:off x="1524001" y="1484784"/>
            <a:ext cx="9144000" cy="4916016"/>
          </a:xfrm>
        </p:spPr>
        <p:txBody>
          <a:bodyPr/>
          <a:lstStyle/>
          <a:p>
            <a:pPr>
              <a:spcBef>
                <a:spcPts val="0"/>
              </a:spcBef>
              <a:buClr>
                <a:schemeClr val="tx1"/>
              </a:buClr>
              <a:buSzPct val="117000"/>
            </a:pPr>
            <a:r>
              <a:rPr lang="en-US" altLang="en-US" sz="2000">
                <a:latin typeface="Times New Roman" panose="02020603050405020304" pitchFamily="18" charset="0"/>
              </a:rPr>
              <a:t>We have already studied RSA, same scheme can be used for Digital Signature, but with few rules changed</a:t>
            </a:r>
          </a:p>
          <a:p>
            <a:pPr lvl="1">
              <a:spcBef>
                <a:spcPts val="0"/>
              </a:spcBef>
              <a:buClr>
                <a:schemeClr val="tx1"/>
              </a:buClr>
              <a:buSzPct val="117000"/>
            </a:pPr>
            <a:r>
              <a:rPr lang="en-US" altLang="en-US" sz="2000">
                <a:latin typeface="Times New Roman" panose="02020603050405020304" pitchFamily="18" charset="0"/>
              </a:rPr>
              <a:t>The private and public keys of the sender, not the receiver, are used</a:t>
            </a:r>
          </a:p>
          <a:p>
            <a:pPr lvl="1">
              <a:spcBef>
                <a:spcPts val="0"/>
              </a:spcBef>
              <a:buClr>
                <a:schemeClr val="tx1"/>
              </a:buClr>
              <a:buSzPct val="117000"/>
            </a:pPr>
            <a:r>
              <a:rPr lang="en-US" altLang="en-US" sz="2000">
                <a:latin typeface="Times New Roman" panose="02020603050405020304" pitchFamily="18" charset="0"/>
              </a:rPr>
              <a:t>The sender uses her own private key to sign the document</a:t>
            </a:r>
          </a:p>
          <a:p>
            <a:pPr lvl="1">
              <a:spcBef>
                <a:spcPts val="0"/>
              </a:spcBef>
              <a:buClr>
                <a:schemeClr val="tx1"/>
              </a:buClr>
              <a:buSzPct val="117000"/>
            </a:pPr>
            <a:r>
              <a:rPr lang="en-US" altLang="en-US" sz="2000">
                <a:latin typeface="Times New Roman" panose="02020603050405020304" pitchFamily="18" charset="0"/>
              </a:rPr>
              <a:t>The receiver uses the sender’s public key to verify it</a:t>
            </a:r>
          </a:p>
          <a:p>
            <a:pPr>
              <a:spcBef>
                <a:spcPts val="0"/>
              </a:spcBef>
              <a:buClr>
                <a:schemeClr val="tx1"/>
              </a:buClr>
              <a:buSzPct val="117000"/>
            </a:pPr>
            <a:r>
              <a:rPr lang="en-US" altLang="en-US" sz="2000">
                <a:latin typeface="Times New Roman" panose="02020603050405020304" pitchFamily="18" charset="0"/>
              </a:rPr>
              <a:t>We can see that the private key plays the role of the sender’s own signature, the sender’s public key plays the role of the copy of the signature that is available to the public</a:t>
            </a:r>
          </a:p>
          <a:p>
            <a:pPr marL="0" indent="0">
              <a:spcBef>
                <a:spcPts val="0"/>
              </a:spcBef>
              <a:buClr>
                <a:schemeClr val="tx1"/>
              </a:buClr>
              <a:buSzPct val="117000"/>
              <a:buNone/>
            </a:pPr>
            <a:endParaRPr lang="en-US" altLang="en-US" sz="2000">
              <a:latin typeface="Times New Roman" panose="02020603050405020304" pitchFamily="18" charset="0"/>
            </a:endParaRPr>
          </a:p>
          <a:p>
            <a:pPr>
              <a:spcBef>
                <a:spcPts val="0"/>
              </a:spcBef>
              <a:buClr>
                <a:schemeClr val="tx1"/>
              </a:buClr>
              <a:buSzPct val="117000"/>
            </a:pPr>
            <a:r>
              <a:rPr lang="en-US" altLang="en-US" sz="2000">
                <a:latin typeface="Times New Roman" panose="02020603050405020304" pitchFamily="18" charset="0"/>
              </a:rPr>
              <a:t>General idea is</a:t>
            </a:r>
          </a:p>
          <a:p>
            <a:pPr>
              <a:spcBef>
                <a:spcPts val="0"/>
              </a:spcBef>
              <a:buClr>
                <a:schemeClr val="tx1"/>
              </a:buClr>
              <a:buSzPct val="117000"/>
            </a:pPr>
            <a:endParaRPr lang="en-US" altLang="en-US" sz="2000" i="1">
              <a:latin typeface="Times New Roman" panose="02020603050405020304" pitchFamily="18" charset="0"/>
              <a:cs typeface="Times New Roman" panose="02020603050405020304" pitchFamily="18" charset="0"/>
            </a:endParaRPr>
          </a:p>
          <a:p>
            <a:pPr lvl="1">
              <a:spcBef>
                <a:spcPts val="0"/>
              </a:spcBef>
              <a:buClr>
                <a:schemeClr val="tx1"/>
              </a:buClr>
              <a:buSzPct val="117000"/>
            </a:pPr>
            <a:endParaRPr lang="en-US" altLang="en-US" sz="2000" i="1" dirty="0">
              <a:latin typeface="Times New Roman" panose="02020603050405020304" pitchFamily="18" charset="0"/>
            </a:endParaRPr>
          </a:p>
        </p:txBody>
      </p:sp>
      <p:pic>
        <p:nvPicPr>
          <p:cNvPr id="456709" name="Picture 13">
            <a:extLst>
              <a:ext uri="{FF2B5EF4-FFF2-40B4-BE49-F238E27FC236}">
                <a16:creationId xmlns:a16="http://schemas.microsoft.com/office/drawing/2014/main" id="{4BEE31C2-CC2F-4BA8-80E7-615DA3A23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964" y="5013177"/>
            <a:ext cx="837247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Slide Number Placeholder 5">
            <a:extLst>
              <a:ext uri="{FF2B5EF4-FFF2-40B4-BE49-F238E27FC236}">
                <a16:creationId xmlns:a16="http://schemas.microsoft.com/office/drawing/2014/main" id="{C8ABF37A-63E0-48A5-90C1-9FC9DDCF3989}"/>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A7898218-60B7-4E03-A08A-9B3A341E2BE3}" type="slidenum">
              <a:rPr lang="he-IL" altLang="en-US" sz="1400">
                <a:latin typeface="Arial Black" panose="020B0A04020102020204" pitchFamily="34" charset="0"/>
              </a:rPr>
              <a:pPr>
                <a:spcBef>
                  <a:spcPct val="0"/>
                </a:spcBef>
                <a:buFont typeface="Arial Black" panose="020B0A04020102020204" pitchFamily="34" charset="0"/>
                <a:buNone/>
              </a:pPr>
              <a:t>23</a:t>
            </a:fld>
            <a:endParaRPr lang="en-US" altLang="en-US" sz="1400">
              <a:latin typeface="Arial Black" panose="020B0A04020102020204" pitchFamily="34" charset="0"/>
            </a:endParaRPr>
          </a:p>
        </p:txBody>
      </p:sp>
      <p:sp>
        <p:nvSpPr>
          <p:cNvPr id="458755" name="Rectangle 2">
            <a:extLst>
              <a:ext uri="{FF2B5EF4-FFF2-40B4-BE49-F238E27FC236}">
                <a16:creationId xmlns:a16="http://schemas.microsoft.com/office/drawing/2014/main" id="{11EB6EBE-752E-41D0-AF80-5B1B8E2ABC5A}"/>
              </a:ext>
            </a:extLst>
          </p:cNvPr>
          <p:cNvSpPr>
            <a:spLocks noGrp="1" noChangeArrowheads="1"/>
          </p:cNvSpPr>
          <p:nvPr>
            <p:ph type="title"/>
          </p:nvPr>
        </p:nvSpPr>
        <p:spPr>
          <a:xfrm>
            <a:off x="2166938" y="285751"/>
            <a:ext cx="7808912" cy="714375"/>
          </a:xfrm>
        </p:spPr>
        <p:txBody>
          <a:bodyPr/>
          <a:lstStyle/>
          <a:p>
            <a:pPr eaLnBrk="1" hangingPunct="1"/>
            <a:r>
              <a:rPr lang="en-US" altLang="en-US" sz="4000">
                <a:latin typeface="Times New Roman" panose="02020603050405020304" pitchFamily="18" charset="0"/>
                <a:cs typeface="Times New Roman" panose="02020603050405020304" pitchFamily="18" charset="0"/>
              </a:rPr>
              <a:t>RSA Digital Signature Scheme</a:t>
            </a:r>
          </a:p>
        </p:txBody>
      </p:sp>
      <p:sp>
        <p:nvSpPr>
          <p:cNvPr id="458756" name="Rectangle 3">
            <a:extLst>
              <a:ext uri="{FF2B5EF4-FFF2-40B4-BE49-F238E27FC236}">
                <a16:creationId xmlns:a16="http://schemas.microsoft.com/office/drawing/2014/main" id="{B0AF9E45-D53B-4B9C-B02E-C61C64C16279}"/>
              </a:ext>
            </a:extLst>
          </p:cNvPr>
          <p:cNvSpPr>
            <a:spLocks noGrp="1" noChangeArrowheads="1"/>
          </p:cNvSpPr>
          <p:nvPr>
            <p:ph type="body" idx="1"/>
          </p:nvPr>
        </p:nvSpPr>
        <p:spPr>
          <a:xfrm>
            <a:off x="1738314" y="1484784"/>
            <a:ext cx="8929687" cy="4916016"/>
          </a:xfrm>
        </p:spPr>
        <p:txBody>
          <a:bodyPr/>
          <a:lstStyle/>
          <a:p>
            <a:pPr>
              <a:buClr>
                <a:schemeClr val="tx1"/>
              </a:buClr>
              <a:buSzPct val="117000"/>
            </a:pPr>
            <a:r>
              <a:rPr lang="en-US" altLang="en-US" sz="2400" b="1" dirty="0">
                <a:latin typeface="Times New Roman" panose="02020603050405020304" pitchFamily="18" charset="0"/>
              </a:rPr>
              <a:t>Key Generation:</a:t>
            </a:r>
          </a:p>
          <a:p>
            <a:pPr>
              <a:buClr>
                <a:schemeClr val="tx1"/>
              </a:buClr>
              <a:buSzPct val="117000"/>
            </a:pPr>
            <a:r>
              <a:rPr lang="en-US" altLang="en-US" sz="2400" dirty="0">
                <a:latin typeface="Times New Roman" panose="02020603050405020304" pitchFamily="18" charset="0"/>
              </a:rPr>
              <a:t>Exactly the same as RSA</a:t>
            </a:r>
          </a:p>
          <a:p>
            <a:pPr>
              <a:buClr>
                <a:schemeClr val="tx1"/>
              </a:buClr>
              <a:buSzPct val="117000"/>
            </a:pPr>
            <a:r>
              <a:rPr lang="en-US" altLang="en-US" sz="2400" dirty="0">
                <a:latin typeface="Times New Roman" panose="02020603050405020304" pitchFamily="18" charset="0"/>
              </a:rPr>
              <a:t>In the RSA digital signature scheme, </a:t>
            </a:r>
            <a:r>
              <a:rPr lang="en-US" altLang="en-US" sz="2400" i="1" dirty="0">
                <a:latin typeface="Times New Roman" panose="02020603050405020304" pitchFamily="18" charset="0"/>
              </a:rPr>
              <a:t>d</a:t>
            </a:r>
            <a:r>
              <a:rPr lang="en-US" altLang="en-US" sz="2400" dirty="0">
                <a:latin typeface="Times New Roman" panose="02020603050405020304" pitchFamily="18" charset="0"/>
              </a:rPr>
              <a:t> is private; </a:t>
            </a:r>
            <a:r>
              <a:rPr lang="en-US" altLang="en-US" sz="2400" i="1" dirty="0">
                <a:latin typeface="Times New Roman" panose="02020603050405020304" pitchFamily="18" charset="0"/>
              </a:rPr>
              <a:t>e</a:t>
            </a:r>
            <a:r>
              <a:rPr lang="en-US" altLang="en-US" sz="2400" dirty="0">
                <a:latin typeface="Times New Roman" panose="02020603050405020304" pitchFamily="18" charset="0"/>
              </a:rPr>
              <a:t> and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are public.</a:t>
            </a:r>
          </a:p>
          <a:p>
            <a:pPr>
              <a:buClr>
                <a:schemeClr val="tx1"/>
              </a:buClr>
              <a:buSzPct val="117000"/>
            </a:pPr>
            <a:endParaRPr lang="en-US" altLang="en-US" sz="2400" dirty="0">
              <a:latin typeface="Times New Roman" panose="02020603050405020304" pitchFamily="18" charset="0"/>
            </a:endParaRPr>
          </a:p>
          <a:p>
            <a:pPr>
              <a:buClr>
                <a:schemeClr val="tx1"/>
              </a:buClr>
              <a:buSzPct val="117000"/>
            </a:pPr>
            <a:endParaRPr lang="en-US" altLang="en-US" sz="2400" b="1" dirty="0">
              <a:latin typeface="Times New Roman" panose="02020603050405020304" pitchFamily="18" charset="0"/>
            </a:endParaRPr>
          </a:p>
          <a:p>
            <a:pPr>
              <a:buClr>
                <a:schemeClr val="tx1"/>
              </a:buClr>
              <a:buSzPct val="117000"/>
            </a:pPr>
            <a:endParaRPr lang="en-US" altLang="en-US" sz="1900" i="1" dirty="0">
              <a:latin typeface="Times New Roman" panose="02020603050405020304" pitchFamily="18" charset="0"/>
              <a:cs typeface="Times New Roman" panose="02020603050405020304" pitchFamily="18" charset="0"/>
            </a:endParaRPr>
          </a:p>
          <a:p>
            <a:pPr lvl="1">
              <a:buClr>
                <a:schemeClr val="tx1"/>
              </a:buClr>
              <a:buSzPct val="117000"/>
            </a:pPr>
            <a:endParaRPr lang="en-US" altLang="en-US" sz="1900" i="1" dirty="0">
              <a:latin typeface="Times New Roman" panose="02020603050405020304" pitchFamily="18" charset="0"/>
            </a:endParaRPr>
          </a:p>
        </p:txBody>
      </p:sp>
      <p:pic>
        <p:nvPicPr>
          <p:cNvPr id="458757" name="Picture 12">
            <a:extLst>
              <a:ext uri="{FF2B5EF4-FFF2-40B4-BE49-F238E27FC236}">
                <a16:creationId xmlns:a16="http://schemas.microsoft.com/office/drawing/2014/main" id="{ECBAAD83-8DD0-4C37-8674-B7960FEEB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497" y="3356992"/>
            <a:ext cx="8491537"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Slide Number Placeholder 5">
            <a:extLst>
              <a:ext uri="{FF2B5EF4-FFF2-40B4-BE49-F238E27FC236}">
                <a16:creationId xmlns:a16="http://schemas.microsoft.com/office/drawing/2014/main" id="{C137D9CF-0DF0-406F-A638-193485DD3474}"/>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977F8531-69C9-4A59-9EE7-17A2C3A6F0A6}" type="slidenum">
              <a:rPr lang="he-IL" altLang="en-US" sz="1400">
                <a:latin typeface="Arial Black" panose="020B0A04020102020204" pitchFamily="34" charset="0"/>
              </a:rPr>
              <a:pPr>
                <a:spcBef>
                  <a:spcPct val="0"/>
                </a:spcBef>
                <a:buFont typeface="Arial Black" panose="020B0A04020102020204" pitchFamily="34" charset="0"/>
                <a:buNone/>
              </a:pPr>
              <a:t>24</a:t>
            </a:fld>
            <a:endParaRPr lang="en-US" altLang="en-US" sz="1400">
              <a:latin typeface="Arial Black" panose="020B0A04020102020204" pitchFamily="34" charset="0"/>
            </a:endParaRPr>
          </a:p>
        </p:txBody>
      </p:sp>
      <p:sp>
        <p:nvSpPr>
          <p:cNvPr id="460803" name="Rectangle 2">
            <a:extLst>
              <a:ext uri="{FF2B5EF4-FFF2-40B4-BE49-F238E27FC236}">
                <a16:creationId xmlns:a16="http://schemas.microsoft.com/office/drawing/2014/main" id="{451DF1F8-65DF-43AA-9D9A-CCAF88785005}"/>
              </a:ext>
            </a:extLst>
          </p:cNvPr>
          <p:cNvSpPr>
            <a:spLocks noGrp="1" noChangeArrowheads="1"/>
          </p:cNvSpPr>
          <p:nvPr>
            <p:ph type="title"/>
          </p:nvPr>
        </p:nvSpPr>
        <p:spPr>
          <a:xfrm>
            <a:off x="2166938" y="285751"/>
            <a:ext cx="7808912" cy="714375"/>
          </a:xfrm>
        </p:spPr>
        <p:txBody>
          <a:bodyPr/>
          <a:lstStyle/>
          <a:p>
            <a:pPr eaLnBrk="1" hangingPunct="1"/>
            <a:r>
              <a:rPr lang="en-US" altLang="en-US" sz="4000">
                <a:latin typeface="Times New Roman" panose="02020603050405020304" pitchFamily="18" charset="0"/>
                <a:cs typeface="Times New Roman" panose="02020603050405020304" pitchFamily="18" charset="0"/>
              </a:rPr>
              <a:t>RSA Digital Signature Scheme</a:t>
            </a:r>
          </a:p>
        </p:txBody>
      </p:sp>
      <p:sp>
        <p:nvSpPr>
          <p:cNvPr id="460804" name="Rectangle 3">
            <a:extLst>
              <a:ext uri="{FF2B5EF4-FFF2-40B4-BE49-F238E27FC236}">
                <a16:creationId xmlns:a16="http://schemas.microsoft.com/office/drawing/2014/main" id="{8BD601A5-9BBF-417A-B2F6-F7E792041CD9}"/>
              </a:ext>
            </a:extLst>
          </p:cNvPr>
          <p:cNvSpPr>
            <a:spLocks noGrp="1" noChangeArrowheads="1"/>
          </p:cNvSpPr>
          <p:nvPr>
            <p:ph type="body" idx="1"/>
          </p:nvPr>
        </p:nvSpPr>
        <p:spPr>
          <a:xfrm>
            <a:off x="1631505" y="1556792"/>
            <a:ext cx="9036496" cy="5184576"/>
          </a:xfrm>
        </p:spPr>
        <p:txBody>
          <a:bodyPr/>
          <a:lstStyle/>
          <a:p>
            <a:pPr>
              <a:spcBef>
                <a:spcPts val="600"/>
              </a:spcBef>
              <a:buClr>
                <a:schemeClr val="tx1"/>
              </a:buClr>
              <a:buSzPct val="117000"/>
            </a:pPr>
            <a:r>
              <a:rPr lang="en-US" altLang="en-US" sz="2400" b="1" dirty="0">
                <a:latin typeface="Times New Roman" panose="02020603050405020304" pitchFamily="18" charset="0"/>
              </a:rPr>
              <a:t>Key Generation:</a:t>
            </a:r>
          </a:p>
          <a:p>
            <a:pPr>
              <a:spcBef>
                <a:spcPts val="600"/>
              </a:spcBef>
              <a:buClr>
                <a:schemeClr val="tx1"/>
              </a:buClr>
              <a:buSzPct val="117000"/>
            </a:pPr>
            <a:r>
              <a:rPr lang="en-US" altLang="en-US" sz="2400" dirty="0">
                <a:latin typeface="Times New Roman" panose="02020603050405020304" pitchFamily="18" charset="0"/>
              </a:rPr>
              <a:t>suppose that Alice chooses </a:t>
            </a:r>
            <a:r>
              <a:rPr lang="en-US" altLang="en-US" sz="2400" i="1" dirty="0">
                <a:latin typeface="Times New Roman" panose="02020603050405020304" pitchFamily="18" charset="0"/>
              </a:rPr>
              <a:t>p</a:t>
            </a:r>
            <a:r>
              <a:rPr lang="en-US" altLang="en-US" sz="2400" dirty="0">
                <a:latin typeface="Times New Roman" panose="02020603050405020304" pitchFamily="18" charset="0"/>
              </a:rPr>
              <a:t> = 823 and </a:t>
            </a:r>
            <a:r>
              <a:rPr lang="en-US" altLang="en-US" sz="2400" i="1" dirty="0">
                <a:latin typeface="Times New Roman" panose="02020603050405020304" pitchFamily="18" charset="0"/>
              </a:rPr>
              <a:t>q</a:t>
            </a:r>
            <a:r>
              <a:rPr lang="en-US" altLang="en-US" sz="2400" dirty="0">
                <a:latin typeface="Times New Roman" panose="02020603050405020304" pitchFamily="18" charset="0"/>
              </a:rPr>
              <a:t> = 953, and calculates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 784319. The value of </a:t>
            </a:r>
            <a:r>
              <a:rPr lang="en-US" altLang="en-US" sz="2400" dirty="0">
                <a:latin typeface="Symbol" panose="05050102010706020507" pitchFamily="18" charset="2"/>
              </a:rPr>
              <a:t>f</a:t>
            </a:r>
            <a:r>
              <a:rPr lang="en-US" altLang="en-US" sz="2400" dirty="0">
                <a:latin typeface="Times New Roman" panose="02020603050405020304" pitchFamily="18" charset="0"/>
              </a:rPr>
              <a:t>(n) is 782544. Now she chooses </a:t>
            </a:r>
            <a:r>
              <a:rPr lang="en-US" altLang="en-US" sz="2400" i="1" dirty="0">
                <a:latin typeface="Times New Roman" panose="02020603050405020304" pitchFamily="18" charset="0"/>
              </a:rPr>
              <a:t>e</a:t>
            </a:r>
            <a:r>
              <a:rPr lang="en-US" altLang="en-US" sz="2400" dirty="0">
                <a:latin typeface="Times New Roman" panose="02020603050405020304" pitchFamily="18" charset="0"/>
              </a:rPr>
              <a:t> = 313 and calculates </a:t>
            </a:r>
            <a:r>
              <a:rPr lang="en-US" altLang="en-US" sz="2400" i="1" dirty="0">
                <a:latin typeface="Times New Roman" panose="02020603050405020304" pitchFamily="18" charset="0"/>
              </a:rPr>
              <a:t>d</a:t>
            </a:r>
            <a:r>
              <a:rPr lang="en-US" altLang="en-US" sz="2400" dirty="0">
                <a:latin typeface="Times New Roman" panose="02020603050405020304" pitchFamily="18" charset="0"/>
              </a:rPr>
              <a:t> = 160009. At this point key generation is complete. Now imagine that Alice wants to send a message with the value of M = 19070 to Bob. She uses her private exponent, 160009, to sign the message:</a:t>
            </a:r>
          </a:p>
          <a:p>
            <a:pPr>
              <a:spcBef>
                <a:spcPts val="600"/>
              </a:spcBef>
              <a:buClr>
                <a:schemeClr val="tx1"/>
              </a:buClr>
              <a:buSzPct val="117000"/>
            </a:pPr>
            <a:endParaRPr lang="en-US" altLang="en-US" sz="2400" dirty="0">
              <a:latin typeface="Times New Roman" panose="02020603050405020304" pitchFamily="18" charset="0"/>
            </a:endParaRPr>
          </a:p>
          <a:p>
            <a:pPr>
              <a:spcBef>
                <a:spcPts val="600"/>
              </a:spcBef>
              <a:buClr>
                <a:schemeClr val="tx1"/>
              </a:buClr>
              <a:buSzPct val="117000"/>
            </a:pPr>
            <a:r>
              <a:rPr lang="en-US" altLang="en-US" sz="2400" dirty="0">
                <a:latin typeface="Times New Roman" panose="02020603050405020304" pitchFamily="18" charset="0"/>
              </a:rPr>
              <a:t>Alice sends the message and the signature to Bob. Bob receives the message and the signature. He calculates</a:t>
            </a:r>
          </a:p>
          <a:p>
            <a:pPr>
              <a:spcBef>
                <a:spcPts val="600"/>
              </a:spcBef>
              <a:buClr>
                <a:schemeClr val="tx1"/>
              </a:buClr>
              <a:buSzPct val="117000"/>
            </a:pPr>
            <a:endParaRPr lang="en-US" altLang="en-US" sz="2400" dirty="0">
              <a:latin typeface="Times New Roman" panose="02020603050405020304" pitchFamily="18" charset="0"/>
            </a:endParaRPr>
          </a:p>
          <a:p>
            <a:pPr>
              <a:spcBef>
                <a:spcPts val="600"/>
              </a:spcBef>
              <a:buClr>
                <a:schemeClr val="tx1"/>
              </a:buClr>
              <a:buSzPct val="117000"/>
            </a:pPr>
            <a:endParaRPr lang="en-US" altLang="en-US" sz="2400" dirty="0">
              <a:latin typeface="Times New Roman" panose="02020603050405020304" pitchFamily="18" charset="0"/>
            </a:endParaRPr>
          </a:p>
          <a:p>
            <a:pPr>
              <a:spcBef>
                <a:spcPts val="600"/>
              </a:spcBef>
              <a:buClr>
                <a:schemeClr val="tx1"/>
              </a:buClr>
              <a:buSzPct val="117000"/>
            </a:pPr>
            <a:r>
              <a:rPr lang="en-US" altLang="en-US" sz="2400" dirty="0">
                <a:latin typeface="Times New Roman" panose="02020603050405020304" pitchFamily="18" charset="0"/>
              </a:rPr>
              <a:t>Bob accepts the message because he has verified Alice’s signature</a:t>
            </a:r>
          </a:p>
          <a:p>
            <a:pPr>
              <a:spcBef>
                <a:spcPts val="600"/>
              </a:spcBef>
              <a:buClr>
                <a:schemeClr val="tx1"/>
              </a:buClr>
              <a:buSzPct val="117000"/>
            </a:pPr>
            <a:endParaRPr lang="en-US" altLang="en-US" sz="2400" dirty="0">
              <a:latin typeface="Times New Roman" panose="02020603050405020304" pitchFamily="18" charset="0"/>
            </a:endParaRPr>
          </a:p>
          <a:p>
            <a:pPr>
              <a:spcBef>
                <a:spcPts val="600"/>
              </a:spcBef>
              <a:buClr>
                <a:schemeClr val="tx1"/>
              </a:buClr>
              <a:buSzPct val="117000"/>
            </a:pPr>
            <a:endParaRPr lang="en-US" altLang="en-US" sz="2400" dirty="0">
              <a:latin typeface="Times New Roman" panose="02020603050405020304" pitchFamily="18" charset="0"/>
            </a:endParaRPr>
          </a:p>
          <a:p>
            <a:pPr>
              <a:spcBef>
                <a:spcPts val="600"/>
              </a:spcBef>
              <a:buClr>
                <a:schemeClr val="tx1"/>
              </a:buClr>
              <a:buSzPct val="117000"/>
            </a:pPr>
            <a:endParaRPr lang="en-US" altLang="en-US" sz="2400" dirty="0">
              <a:latin typeface="Times New Roman" panose="02020603050405020304" pitchFamily="18" charset="0"/>
            </a:endParaRPr>
          </a:p>
          <a:p>
            <a:pPr>
              <a:spcBef>
                <a:spcPts val="600"/>
              </a:spcBef>
              <a:buClr>
                <a:schemeClr val="tx1"/>
              </a:buClr>
              <a:buSzPct val="117000"/>
            </a:pPr>
            <a:endParaRPr lang="en-US" altLang="en-US" sz="2400" b="1" dirty="0">
              <a:latin typeface="Times New Roman" panose="02020603050405020304" pitchFamily="18" charset="0"/>
            </a:endParaRPr>
          </a:p>
          <a:p>
            <a:pPr>
              <a:spcBef>
                <a:spcPts val="600"/>
              </a:spcBef>
              <a:buClr>
                <a:schemeClr val="tx1"/>
              </a:buClr>
              <a:buSzPct val="117000"/>
            </a:pPr>
            <a:endParaRPr lang="en-US" altLang="en-US" sz="1900" i="1" dirty="0">
              <a:latin typeface="Times New Roman" panose="02020603050405020304" pitchFamily="18" charset="0"/>
              <a:cs typeface="Times New Roman" panose="02020603050405020304" pitchFamily="18" charset="0"/>
            </a:endParaRPr>
          </a:p>
          <a:p>
            <a:pPr lvl="1">
              <a:buClr>
                <a:schemeClr val="tx1"/>
              </a:buClr>
              <a:buSzPct val="117000"/>
            </a:pPr>
            <a:endParaRPr lang="en-US" altLang="en-US" sz="1900" i="1" dirty="0">
              <a:latin typeface="Times New Roman" panose="02020603050405020304" pitchFamily="18" charset="0"/>
            </a:endParaRPr>
          </a:p>
        </p:txBody>
      </p:sp>
      <p:pic>
        <p:nvPicPr>
          <p:cNvPr id="460805" name="Picture 13">
            <a:extLst>
              <a:ext uri="{FF2B5EF4-FFF2-40B4-BE49-F238E27FC236}">
                <a16:creationId xmlns:a16="http://schemas.microsoft.com/office/drawing/2014/main" id="{9510BFF8-1653-4E07-B140-3EFC7BC64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6" y="4221088"/>
            <a:ext cx="7851775"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06" name="Picture 15">
            <a:extLst>
              <a:ext uri="{FF2B5EF4-FFF2-40B4-BE49-F238E27FC236}">
                <a16:creationId xmlns:a16="http://schemas.microsoft.com/office/drawing/2014/main" id="{0FD31F9A-E187-4EA8-960B-0FEB2E9FA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5559971"/>
            <a:ext cx="87487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Slide Number Placeholder 5">
            <a:extLst>
              <a:ext uri="{FF2B5EF4-FFF2-40B4-BE49-F238E27FC236}">
                <a16:creationId xmlns:a16="http://schemas.microsoft.com/office/drawing/2014/main" id="{D5CE1047-9C4E-419F-BE00-EC2289A7724C}"/>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3065573E-8876-48B0-993C-DFCEE65966B1}" type="slidenum">
              <a:rPr lang="he-IL" altLang="en-US" sz="1400">
                <a:latin typeface="Arial Black" panose="020B0A04020102020204" pitchFamily="34" charset="0"/>
              </a:rPr>
              <a:pPr>
                <a:spcBef>
                  <a:spcPct val="0"/>
                </a:spcBef>
                <a:buFont typeface="Arial Black" panose="020B0A04020102020204" pitchFamily="34" charset="0"/>
                <a:buNone/>
              </a:pPr>
              <a:t>25</a:t>
            </a:fld>
            <a:endParaRPr lang="en-US" altLang="en-US" sz="1400">
              <a:latin typeface="Arial Black" panose="020B0A04020102020204" pitchFamily="34" charset="0"/>
            </a:endParaRPr>
          </a:p>
        </p:txBody>
      </p:sp>
      <p:sp>
        <p:nvSpPr>
          <p:cNvPr id="462851" name="Rectangle 2">
            <a:extLst>
              <a:ext uri="{FF2B5EF4-FFF2-40B4-BE49-F238E27FC236}">
                <a16:creationId xmlns:a16="http://schemas.microsoft.com/office/drawing/2014/main" id="{B0F54F8F-3A4E-484A-BE22-2CA75F911EF6}"/>
              </a:ext>
            </a:extLst>
          </p:cNvPr>
          <p:cNvSpPr>
            <a:spLocks noGrp="1" noChangeArrowheads="1"/>
          </p:cNvSpPr>
          <p:nvPr>
            <p:ph type="title"/>
          </p:nvPr>
        </p:nvSpPr>
        <p:spPr>
          <a:xfrm>
            <a:off x="2166938" y="285751"/>
            <a:ext cx="7808912" cy="714375"/>
          </a:xfrm>
        </p:spPr>
        <p:txBody>
          <a:bodyPr/>
          <a:lstStyle/>
          <a:p>
            <a:pPr eaLnBrk="1" hangingPunct="1"/>
            <a:r>
              <a:rPr lang="en-US" altLang="en-US" sz="4000">
                <a:latin typeface="Times New Roman" panose="02020603050405020304" pitchFamily="18" charset="0"/>
                <a:cs typeface="Times New Roman" panose="02020603050405020304" pitchFamily="18" charset="0"/>
              </a:rPr>
              <a:t>RSA Digital Signature Scheme</a:t>
            </a:r>
          </a:p>
        </p:txBody>
      </p:sp>
      <p:sp>
        <p:nvSpPr>
          <p:cNvPr id="462852" name="Rectangle 3">
            <a:extLst>
              <a:ext uri="{FF2B5EF4-FFF2-40B4-BE49-F238E27FC236}">
                <a16:creationId xmlns:a16="http://schemas.microsoft.com/office/drawing/2014/main" id="{17DD0763-C072-435D-A54C-D60F375F4CF6}"/>
              </a:ext>
            </a:extLst>
          </p:cNvPr>
          <p:cNvSpPr>
            <a:spLocks noGrp="1" noChangeArrowheads="1"/>
          </p:cNvSpPr>
          <p:nvPr>
            <p:ph type="body" idx="1"/>
          </p:nvPr>
        </p:nvSpPr>
        <p:spPr>
          <a:xfrm>
            <a:off x="1524001" y="1412776"/>
            <a:ext cx="9144000" cy="5445224"/>
          </a:xfrm>
        </p:spPr>
        <p:txBody>
          <a:bodyPr/>
          <a:lstStyle/>
          <a:p>
            <a:pPr marL="0" indent="0">
              <a:buClr>
                <a:schemeClr val="tx1"/>
              </a:buClr>
              <a:buSzPct val="117000"/>
              <a:buNone/>
            </a:pPr>
            <a:r>
              <a:rPr lang="en-US" altLang="en-US" sz="2000" b="1" dirty="0">
                <a:latin typeface="Times New Roman" panose="02020603050405020304" pitchFamily="18" charset="0"/>
              </a:rPr>
              <a:t>Attacks on RSA DSS</a:t>
            </a:r>
          </a:p>
          <a:p>
            <a:pPr>
              <a:buClr>
                <a:schemeClr val="tx1"/>
              </a:buClr>
              <a:buSzPct val="117000"/>
            </a:pPr>
            <a:r>
              <a:rPr lang="en-US" altLang="en-US" sz="2000" b="1" dirty="0">
                <a:latin typeface="Times New Roman" panose="02020603050405020304" pitchFamily="18" charset="0"/>
              </a:rPr>
              <a:t>Key only attack:</a:t>
            </a:r>
          </a:p>
          <a:p>
            <a:pPr lvl="1">
              <a:buClr>
                <a:schemeClr val="tx1"/>
              </a:buClr>
              <a:buSzPct val="117000"/>
            </a:pPr>
            <a:r>
              <a:rPr lang="en-US" altLang="en-US" sz="1800" dirty="0">
                <a:latin typeface="Times New Roman" panose="02020603050405020304" pitchFamily="18" charset="0"/>
              </a:rPr>
              <a:t>As difficult as solving discrete logarithm problem</a:t>
            </a:r>
          </a:p>
          <a:p>
            <a:pPr lvl="1">
              <a:buClr>
                <a:schemeClr val="tx1"/>
              </a:buClr>
              <a:buSzPct val="117000"/>
            </a:pPr>
            <a:r>
              <a:rPr lang="en-US" altLang="en-US" sz="1800" dirty="0">
                <a:latin typeface="Times New Roman" panose="02020603050405020304" pitchFamily="18" charset="0"/>
              </a:rPr>
              <a:t>Even if broken, results in Existential forgery</a:t>
            </a:r>
          </a:p>
          <a:p>
            <a:pPr>
              <a:buClr>
                <a:schemeClr val="tx1"/>
              </a:buClr>
              <a:buSzPct val="117000"/>
            </a:pPr>
            <a:r>
              <a:rPr lang="en-US" altLang="en-US" sz="2000" b="1" dirty="0">
                <a:latin typeface="Times New Roman" panose="02020603050405020304" pitchFamily="18" charset="0"/>
              </a:rPr>
              <a:t>Known Message Attack:</a:t>
            </a:r>
          </a:p>
          <a:p>
            <a:pPr lvl="1">
              <a:buClr>
                <a:schemeClr val="tx1"/>
              </a:buClr>
              <a:buSzPct val="117000"/>
            </a:pPr>
            <a:r>
              <a:rPr lang="en-US" altLang="en-US" sz="1800" dirty="0">
                <a:latin typeface="Times New Roman" panose="02020603050405020304" pitchFamily="18" charset="0"/>
              </a:rPr>
              <a:t>Eve intercepted two message-signature pairs(M</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,S</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and (M</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 S</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 created using same private key</a:t>
            </a:r>
          </a:p>
          <a:p>
            <a:pPr lvl="1">
              <a:buClr>
                <a:schemeClr val="tx1"/>
              </a:buClr>
              <a:buSzPct val="117000"/>
            </a:pPr>
            <a:r>
              <a:rPr lang="en-US" altLang="en-US" sz="1800" dirty="0">
                <a:latin typeface="Times New Roman" panose="02020603050405020304" pitchFamily="18" charset="0"/>
              </a:rPr>
              <a:t>Now if M = (M</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 M</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 mod n, then S=(S</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 S</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 mod n</a:t>
            </a:r>
          </a:p>
          <a:p>
            <a:pPr lvl="1">
              <a:buClr>
                <a:schemeClr val="tx1"/>
              </a:buClr>
              <a:buSzPct val="117000"/>
            </a:pPr>
            <a:r>
              <a:rPr lang="en-US" altLang="en-US" sz="1800" dirty="0">
                <a:latin typeface="Times New Roman" panose="02020603050405020304" pitchFamily="18" charset="0"/>
              </a:rPr>
              <a:t>S = (S</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 S</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 mod n = M</a:t>
            </a:r>
            <a:r>
              <a:rPr lang="en-US" altLang="en-US" sz="1800" baseline="-25000" dirty="0">
                <a:latin typeface="Times New Roman" panose="02020603050405020304" pitchFamily="18" charset="0"/>
              </a:rPr>
              <a:t>1</a:t>
            </a:r>
            <a:r>
              <a:rPr lang="en-US" altLang="en-US" sz="1800" baseline="30000" dirty="0">
                <a:latin typeface="Times New Roman" panose="02020603050405020304" pitchFamily="18" charset="0"/>
              </a:rPr>
              <a:t>d</a:t>
            </a:r>
            <a:r>
              <a:rPr lang="en-US" altLang="en-US" sz="1800" dirty="0">
                <a:latin typeface="Times New Roman" panose="02020603050405020304" pitchFamily="18" charset="0"/>
              </a:rPr>
              <a:t> * M</a:t>
            </a:r>
            <a:r>
              <a:rPr lang="en-US" altLang="en-US" sz="1800" baseline="-25000" dirty="0">
                <a:latin typeface="Times New Roman" panose="02020603050405020304" pitchFamily="18" charset="0"/>
              </a:rPr>
              <a:t>2</a:t>
            </a:r>
            <a:r>
              <a:rPr lang="en-US" altLang="en-US" sz="1800" baseline="30000" dirty="0">
                <a:latin typeface="Times New Roman" panose="02020603050405020304" pitchFamily="18" charset="0"/>
              </a:rPr>
              <a:t>d</a:t>
            </a:r>
            <a:r>
              <a:rPr lang="en-US" altLang="en-US" sz="1800" dirty="0">
                <a:latin typeface="Times New Roman" panose="02020603050405020304" pitchFamily="18" charset="0"/>
              </a:rPr>
              <a:t>) mod n = (M</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M</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a:t>
            </a:r>
            <a:r>
              <a:rPr lang="en-US" altLang="en-US" sz="1800" baseline="30000" dirty="0">
                <a:latin typeface="Times New Roman" panose="02020603050405020304" pitchFamily="18" charset="0"/>
              </a:rPr>
              <a:t>d</a:t>
            </a:r>
            <a:r>
              <a:rPr lang="en-US" altLang="en-US" sz="1800" dirty="0">
                <a:latin typeface="Times New Roman" panose="02020603050405020304" pitchFamily="18" charset="0"/>
              </a:rPr>
              <a:t> mod n = M</a:t>
            </a:r>
            <a:r>
              <a:rPr lang="en-US" altLang="en-US" sz="1800" baseline="30000" dirty="0">
                <a:latin typeface="Times New Roman" panose="02020603050405020304" pitchFamily="18" charset="0"/>
              </a:rPr>
              <a:t>d</a:t>
            </a:r>
            <a:r>
              <a:rPr lang="en-US" altLang="en-US" sz="1800" dirty="0">
                <a:latin typeface="Times New Roman" panose="02020603050405020304" pitchFamily="18" charset="0"/>
              </a:rPr>
              <a:t> mod n</a:t>
            </a:r>
          </a:p>
          <a:p>
            <a:pPr lvl="1">
              <a:buClr>
                <a:schemeClr val="tx1"/>
              </a:buClr>
              <a:buSzPct val="117000"/>
            </a:pPr>
            <a:r>
              <a:rPr lang="en-US" altLang="en-US" sz="1800" dirty="0">
                <a:latin typeface="Times New Roman" panose="02020603050405020304" pitchFamily="18" charset="0"/>
              </a:rPr>
              <a:t>Eve can create M = (M</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*M</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 mod n, and can create S = (S</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 S</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 mod n and can fool Bob </a:t>
            </a:r>
          </a:p>
          <a:p>
            <a:pPr lvl="1">
              <a:buClr>
                <a:schemeClr val="tx1"/>
              </a:buClr>
              <a:buSzPct val="117000"/>
            </a:pPr>
            <a:r>
              <a:rPr lang="en-US" altLang="en-US" sz="1800" dirty="0">
                <a:latin typeface="Times New Roman" panose="02020603050405020304" pitchFamily="18" charset="0"/>
              </a:rPr>
              <a:t>Easy to launch but existential forgery as the message M is multiplication of two previous messages created by Alice and not Eve. </a:t>
            </a:r>
          </a:p>
          <a:p>
            <a:pPr lvl="1">
              <a:buClr>
                <a:schemeClr val="tx1"/>
              </a:buClr>
              <a:buSzPct val="117000"/>
            </a:pPr>
            <a:r>
              <a:rPr lang="en-US" altLang="en-US" sz="1800" dirty="0">
                <a:latin typeface="Times New Roman" panose="02020603050405020304" pitchFamily="18" charset="0"/>
              </a:rPr>
              <a:t>M is useless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Slide Number Placeholder 5">
            <a:extLst>
              <a:ext uri="{FF2B5EF4-FFF2-40B4-BE49-F238E27FC236}">
                <a16:creationId xmlns:a16="http://schemas.microsoft.com/office/drawing/2014/main" id="{550C7158-445D-4371-B9EB-B066055AD220}"/>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2C550E57-6C94-482A-887F-50029FE5A1AF}" type="slidenum">
              <a:rPr lang="he-IL" altLang="en-US" sz="1400">
                <a:latin typeface="Arial Black" panose="020B0A04020102020204" pitchFamily="34" charset="0"/>
              </a:rPr>
              <a:pPr>
                <a:spcBef>
                  <a:spcPct val="0"/>
                </a:spcBef>
                <a:buFont typeface="Arial Black" panose="020B0A04020102020204" pitchFamily="34" charset="0"/>
                <a:buNone/>
              </a:pPr>
              <a:t>26</a:t>
            </a:fld>
            <a:endParaRPr lang="en-US" altLang="en-US" sz="1400">
              <a:latin typeface="Arial Black" panose="020B0A04020102020204" pitchFamily="34" charset="0"/>
            </a:endParaRPr>
          </a:p>
        </p:txBody>
      </p:sp>
      <p:sp>
        <p:nvSpPr>
          <p:cNvPr id="464899" name="Rectangle 2">
            <a:extLst>
              <a:ext uri="{FF2B5EF4-FFF2-40B4-BE49-F238E27FC236}">
                <a16:creationId xmlns:a16="http://schemas.microsoft.com/office/drawing/2014/main" id="{6C2B80CD-7C18-4FE2-8B01-1540ABDFF66C}"/>
              </a:ext>
            </a:extLst>
          </p:cNvPr>
          <p:cNvSpPr>
            <a:spLocks noGrp="1" noChangeArrowheads="1"/>
          </p:cNvSpPr>
          <p:nvPr>
            <p:ph type="title"/>
          </p:nvPr>
        </p:nvSpPr>
        <p:spPr>
          <a:xfrm>
            <a:off x="2166938" y="285751"/>
            <a:ext cx="7808912" cy="714375"/>
          </a:xfrm>
        </p:spPr>
        <p:txBody>
          <a:bodyPr/>
          <a:lstStyle/>
          <a:p>
            <a:pPr eaLnBrk="1" hangingPunct="1"/>
            <a:r>
              <a:rPr lang="en-US" altLang="en-US" sz="4000">
                <a:latin typeface="Times New Roman" panose="02020603050405020304" pitchFamily="18" charset="0"/>
                <a:cs typeface="Times New Roman" panose="02020603050405020304" pitchFamily="18" charset="0"/>
              </a:rPr>
              <a:t>RSA Digital Signature Scheme</a:t>
            </a:r>
          </a:p>
        </p:txBody>
      </p:sp>
      <p:sp>
        <p:nvSpPr>
          <p:cNvPr id="464900" name="Rectangle 3">
            <a:extLst>
              <a:ext uri="{FF2B5EF4-FFF2-40B4-BE49-F238E27FC236}">
                <a16:creationId xmlns:a16="http://schemas.microsoft.com/office/drawing/2014/main" id="{A6FCAE9C-AC45-46D2-9155-66F64565BAB5}"/>
              </a:ext>
            </a:extLst>
          </p:cNvPr>
          <p:cNvSpPr>
            <a:spLocks noGrp="1" noChangeArrowheads="1"/>
          </p:cNvSpPr>
          <p:nvPr>
            <p:ph type="body" idx="1"/>
          </p:nvPr>
        </p:nvSpPr>
        <p:spPr>
          <a:xfrm>
            <a:off x="1738314" y="1700808"/>
            <a:ext cx="8929687" cy="4699992"/>
          </a:xfrm>
        </p:spPr>
        <p:txBody>
          <a:bodyPr/>
          <a:lstStyle/>
          <a:p>
            <a:pPr>
              <a:buClr>
                <a:schemeClr val="tx1"/>
              </a:buClr>
              <a:buSzPct val="117000"/>
            </a:pPr>
            <a:r>
              <a:rPr lang="en-US" altLang="en-US" sz="2400" b="1" dirty="0">
                <a:latin typeface="Times New Roman" panose="02020603050405020304" pitchFamily="18" charset="0"/>
              </a:rPr>
              <a:t>Attacks on RSA DSS</a:t>
            </a:r>
          </a:p>
          <a:p>
            <a:pPr>
              <a:buClr>
                <a:schemeClr val="tx1"/>
              </a:buClr>
              <a:buSzPct val="117000"/>
            </a:pPr>
            <a:r>
              <a:rPr lang="en-US" altLang="en-US" sz="2400" b="1" dirty="0">
                <a:latin typeface="Times New Roman" panose="02020603050405020304" pitchFamily="18" charset="0"/>
              </a:rPr>
              <a:t>Chosen Message Attack:</a:t>
            </a:r>
          </a:p>
          <a:p>
            <a:pPr lvl="1">
              <a:buClr>
                <a:schemeClr val="tx1"/>
              </a:buClr>
              <a:buSzPct val="117000"/>
            </a:pPr>
            <a:r>
              <a:rPr lang="en-US" altLang="en-US" sz="2000" dirty="0">
                <a:latin typeface="Times New Roman" panose="02020603050405020304" pitchFamily="18" charset="0"/>
              </a:rPr>
              <a:t>Uses same trick as Known-message attack</a:t>
            </a:r>
          </a:p>
          <a:p>
            <a:pPr lvl="1">
              <a:buClr>
                <a:schemeClr val="tx1"/>
              </a:buClr>
              <a:buSzPct val="117000"/>
            </a:pPr>
            <a:r>
              <a:rPr lang="en-US" altLang="en-US" sz="2000" dirty="0">
                <a:latin typeface="Times New Roman" panose="02020603050405020304" pitchFamily="18" charset="0"/>
              </a:rPr>
              <a:t>Eve somehow ask Alice to sign two legitimate messages, M</a:t>
            </a:r>
            <a:r>
              <a:rPr lang="en-US" altLang="en-US" sz="2000" baseline="-25000" dirty="0">
                <a:latin typeface="Times New Roman" panose="02020603050405020304" pitchFamily="18" charset="0"/>
              </a:rPr>
              <a:t>1</a:t>
            </a:r>
            <a:r>
              <a:rPr lang="en-US" altLang="en-US" sz="2000" dirty="0">
                <a:latin typeface="Times New Roman" panose="02020603050405020304" pitchFamily="18" charset="0"/>
              </a:rPr>
              <a:t> and M</a:t>
            </a:r>
            <a:r>
              <a:rPr lang="en-US" altLang="en-US" sz="2000" baseline="-25000" dirty="0">
                <a:latin typeface="Times New Roman" panose="02020603050405020304" pitchFamily="18" charset="0"/>
              </a:rPr>
              <a:t>2</a:t>
            </a:r>
            <a:r>
              <a:rPr lang="en-US" altLang="en-US" sz="2000" dirty="0">
                <a:latin typeface="Times New Roman" panose="02020603050405020304" pitchFamily="18" charset="0"/>
              </a:rPr>
              <a:t> for her and later creates a new message M = M</a:t>
            </a:r>
            <a:r>
              <a:rPr lang="en-US" altLang="en-US" sz="2000" baseline="-25000" dirty="0">
                <a:latin typeface="Times New Roman" panose="02020603050405020304" pitchFamily="18" charset="0"/>
              </a:rPr>
              <a:t>1</a:t>
            </a:r>
            <a:r>
              <a:rPr lang="en-US" altLang="en-US" sz="2000" dirty="0">
                <a:latin typeface="Times New Roman" panose="02020603050405020304" pitchFamily="18" charset="0"/>
              </a:rPr>
              <a:t> * M</a:t>
            </a:r>
            <a:r>
              <a:rPr lang="en-US" altLang="en-US" sz="2000" baseline="-25000" dirty="0">
                <a:latin typeface="Times New Roman" panose="02020603050405020304" pitchFamily="18" charset="0"/>
              </a:rPr>
              <a:t>2</a:t>
            </a:r>
          </a:p>
          <a:p>
            <a:pPr lvl="1">
              <a:buClr>
                <a:schemeClr val="tx1"/>
              </a:buClr>
              <a:buSzPct val="117000"/>
            </a:pPr>
            <a:r>
              <a:rPr lang="en-US" altLang="en-US" sz="2000" dirty="0">
                <a:latin typeface="Times New Roman" panose="02020603050405020304" pitchFamily="18" charset="0"/>
              </a:rPr>
              <a:t>Eve can later claim that Alice has signed M.</a:t>
            </a:r>
          </a:p>
          <a:p>
            <a:pPr lvl="1">
              <a:buClr>
                <a:schemeClr val="tx1"/>
              </a:buClr>
              <a:buSzPct val="117000"/>
            </a:pPr>
            <a:r>
              <a:rPr lang="en-US" altLang="en-US" sz="2000" dirty="0">
                <a:latin typeface="Times New Roman" panose="02020603050405020304" pitchFamily="18" charset="0"/>
              </a:rPr>
              <a:t>This attack is also referred to as multiplicative attack.</a:t>
            </a:r>
          </a:p>
          <a:p>
            <a:pPr lvl="1">
              <a:buClr>
                <a:schemeClr val="tx1"/>
              </a:buClr>
              <a:buSzPct val="117000"/>
            </a:pPr>
            <a:r>
              <a:rPr lang="en-US" altLang="en-US" sz="2000" dirty="0">
                <a:latin typeface="Times New Roman" panose="02020603050405020304" pitchFamily="18" charset="0"/>
              </a:rPr>
              <a:t>Serious attack on RSA DSS as it can result is selective forgery</a:t>
            </a:r>
          </a:p>
          <a:p>
            <a:pPr lvl="1">
              <a:buClr>
                <a:schemeClr val="tx1"/>
              </a:buClr>
              <a:buSzPct val="117000"/>
            </a:pPr>
            <a:r>
              <a:rPr lang="en-US" altLang="en-US" sz="2000" dirty="0">
                <a:latin typeface="Times New Roman" panose="02020603050405020304" pitchFamily="18" charset="0"/>
              </a:rPr>
              <a:t>i.e. Eve can manipulate M</a:t>
            </a:r>
            <a:r>
              <a:rPr lang="en-US" altLang="en-US" sz="2000" baseline="-25000" dirty="0">
                <a:latin typeface="Times New Roman" panose="02020603050405020304" pitchFamily="18" charset="0"/>
              </a:rPr>
              <a:t>1</a:t>
            </a:r>
            <a:r>
              <a:rPr lang="en-US" altLang="en-US" sz="2000" dirty="0">
                <a:latin typeface="Times New Roman" panose="02020603050405020304" pitchFamily="18" charset="0"/>
              </a:rPr>
              <a:t> and M</a:t>
            </a:r>
            <a:r>
              <a:rPr lang="en-US" altLang="en-US" sz="2000" baseline="-25000" dirty="0">
                <a:latin typeface="Times New Roman" panose="02020603050405020304" pitchFamily="18" charset="0"/>
              </a:rPr>
              <a:t>2</a:t>
            </a:r>
            <a:r>
              <a:rPr lang="en-US" altLang="en-US" sz="2000" dirty="0">
                <a:latin typeface="Times New Roman" panose="02020603050405020304" pitchFamily="18" charset="0"/>
              </a:rPr>
              <a:t> o get a useful M</a:t>
            </a:r>
          </a:p>
          <a:p>
            <a:pPr>
              <a:buClr>
                <a:schemeClr val="tx1"/>
              </a:buClr>
              <a:buSzPct val="117000"/>
            </a:pPr>
            <a:endParaRPr lang="en-US" altLang="en-US" sz="2400" dirty="0">
              <a:latin typeface="Times New Roman" panose="02020603050405020304" pitchFamily="18" charset="0"/>
            </a:endParaRPr>
          </a:p>
          <a:p>
            <a:pPr>
              <a:buClr>
                <a:schemeClr val="tx1"/>
              </a:buClr>
              <a:buSzPct val="117000"/>
            </a:pPr>
            <a:endParaRPr lang="en-US" altLang="en-US" sz="2400" b="1" dirty="0">
              <a:latin typeface="Times New Roman" panose="02020603050405020304" pitchFamily="18" charset="0"/>
            </a:endParaRPr>
          </a:p>
          <a:p>
            <a:pPr>
              <a:buClr>
                <a:schemeClr val="tx1"/>
              </a:buClr>
              <a:buSzPct val="117000"/>
            </a:pPr>
            <a:endParaRPr lang="en-US" altLang="en-US" sz="1900" i="1" dirty="0">
              <a:latin typeface="Times New Roman" panose="02020603050405020304" pitchFamily="18" charset="0"/>
              <a:cs typeface="Times New Roman" panose="02020603050405020304" pitchFamily="18" charset="0"/>
            </a:endParaRPr>
          </a:p>
          <a:p>
            <a:pPr lvl="1">
              <a:buClr>
                <a:schemeClr val="tx1"/>
              </a:buClr>
              <a:buSzPct val="117000"/>
            </a:pPr>
            <a:endParaRPr lang="en-US" altLang="en-US" sz="1900" i="1"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6947" name="Rectangle 2">
            <a:extLst>
              <a:ext uri="{FF2B5EF4-FFF2-40B4-BE49-F238E27FC236}">
                <a16:creationId xmlns:a16="http://schemas.microsoft.com/office/drawing/2014/main" id="{FAB9BC35-5F96-4E3E-BBEC-4E5EFA2ABE7E}"/>
              </a:ext>
            </a:extLst>
          </p:cNvPr>
          <p:cNvSpPr>
            <a:spLocks noGrp="1" noChangeArrowheads="1"/>
          </p:cNvSpPr>
          <p:nvPr>
            <p:ph type="title"/>
          </p:nvPr>
        </p:nvSpPr>
        <p:spPr>
          <a:xfrm>
            <a:off x="804672" y="640080"/>
            <a:ext cx="3282696" cy="5257800"/>
          </a:xfrm>
        </p:spPr>
        <p:txBody>
          <a:bodyPr>
            <a:normAutofit/>
          </a:bodyPr>
          <a:lstStyle/>
          <a:p>
            <a:pPr eaLnBrk="1" hangingPunct="1"/>
            <a:r>
              <a:rPr lang="en-US" altLang="en-US">
                <a:solidFill>
                  <a:schemeClr val="bg1"/>
                </a:solidFill>
                <a:latin typeface="Times New Roman" panose="02020603050405020304" pitchFamily="18" charset="0"/>
                <a:cs typeface="Times New Roman" panose="02020603050405020304" pitchFamily="18" charset="0"/>
              </a:rPr>
              <a:t>El Gamal Digital Signature Scheme</a:t>
            </a:r>
          </a:p>
        </p:txBody>
      </p:sp>
      <p:sp>
        <p:nvSpPr>
          <p:cNvPr id="466948" name="Rectangle 3">
            <a:extLst>
              <a:ext uri="{FF2B5EF4-FFF2-40B4-BE49-F238E27FC236}">
                <a16:creationId xmlns:a16="http://schemas.microsoft.com/office/drawing/2014/main" id="{2753CC40-E6E6-4AA1-BE7C-4A0917F9731E}"/>
              </a:ext>
            </a:extLst>
          </p:cNvPr>
          <p:cNvSpPr>
            <a:spLocks noGrp="1" noChangeArrowheads="1"/>
          </p:cNvSpPr>
          <p:nvPr>
            <p:ph type="body" idx="1"/>
          </p:nvPr>
        </p:nvSpPr>
        <p:spPr>
          <a:xfrm>
            <a:off x="5358384" y="640081"/>
            <a:ext cx="6024654" cy="5257800"/>
          </a:xfrm>
        </p:spPr>
        <p:txBody>
          <a:bodyPr anchor="ctr">
            <a:normAutofit/>
          </a:bodyPr>
          <a:lstStyle/>
          <a:p>
            <a:pPr>
              <a:buClr>
                <a:schemeClr val="tx1"/>
              </a:buClr>
              <a:buSzPct val="117000"/>
            </a:pPr>
            <a:r>
              <a:rPr lang="en-US" altLang="en-US" sz="2400" b="1" dirty="0">
                <a:latin typeface="Times New Roman" panose="02020603050405020304" pitchFamily="18" charset="0"/>
              </a:rPr>
              <a:t>Alice Selects a large prime no. p and e</a:t>
            </a:r>
            <a:r>
              <a:rPr lang="en-US" altLang="en-US" sz="2400" b="1" baseline="-25000" dirty="0">
                <a:latin typeface="Times New Roman" panose="02020603050405020304" pitchFamily="18" charset="0"/>
              </a:rPr>
              <a:t>1</a:t>
            </a:r>
            <a:r>
              <a:rPr lang="en-US" altLang="en-US" sz="2400" b="1" dirty="0">
                <a:latin typeface="Times New Roman" panose="02020603050405020304" pitchFamily="18" charset="0"/>
              </a:rPr>
              <a:t> </a:t>
            </a:r>
            <a:r>
              <a:rPr lang="en-US" altLang="en-US" sz="2400" b="1">
                <a:latin typeface="Times New Roman" panose="02020603050405020304" pitchFamily="18" charset="0"/>
              </a:rPr>
              <a:t>s.t.</a:t>
            </a:r>
            <a:r>
              <a:rPr lang="en-US" altLang="en-US" sz="2400" b="1" dirty="0">
                <a:latin typeface="Times New Roman" panose="02020603050405020304" pitchFamily="18" charset="0"/>
              </a:rPr>
              <a:t> (e</a:t>
            </a:r>
            <a:r>
              <a:rPr lang="en-US" altLang="en-US" sz="2400" b="1" baseline="-25000" dirty="0">
                <a:latin typeface="Times New Roman" panose="02020603050405020304" pitchFamily="18" charset="0"/>
              </a:rPr>
              <a:t>1 </a:t>
            </a:r>
            <a:r>
              <a:rPr lang="en-US" altLang="en-US" sz="2400" b="1" dirty="0">
                <a:latin typeface="Times New Roman" panose="02020603050405020304" pitchFamily="18" charset="0"/>
              </a:rPr>
              <a:t>&gt;1 and e</a:t>
            </a:r>
            <a:r>
              <a:rPr lang="en-US" altLang="en-US" sz="2400" b="1" baseline="-25000" dirty="0">
                <a:latin typeface="Times New Roman" panose="02020603050405020304" pitchFamily="18" charset="0"/>
              </a:rPr>
              <a:t>1 </a:t>
            </a:r>
            <a:r>
              <a:rPr lang="en-US" altLang="en-US" sz="2400" b="1" dirty="0">
                <a:latin typeface="Times New Roman" panose="02020603050405020304" pitchFamily="18" charset="0"/>
              </a:rPr>
              <a:t>&lt;p)</a:t>
            </a:r>
          </a:p>
          <a:p>
            <a:pPr>
              <a:buClr>
                <a:schemeClr val="tx1"/>
              </a:buClr>
              <a:buSzPct val="117000"/>
            </a:pPr>
            <a:r>
              <a:rPr lang="en-US" altLang="en-US" sz="2400" b="1" dirty="0">
                <a:latin typeface="Times New Roman" panose="02020603050405020304" pitchFamily="18" charset="0"/>
              </a:rPr>
              <a:t>Alice selects a random number ‘d’ </a:t>
            </a:r>
            <a:r>
              <a:rPr lang="en-US" altLang="en-US" sz="2400" b="1">
                <a:latin typeface="Times New Roman" panose="02020603050405020304" pitchFamily="18" charset="0"/>
              </a:rPr>
              <a:t>s.t.</a:t>
            </a:r>
            <a:r>
              <a:rPr lang="en-US" altLang="en-US" sz="2400" b="1" dirty="0">
                <a:latin typeface="Times New Roman" panose="02020603050405020304" pitchFamily="18" charset="0"/>
              </a:rPr>
              <a:t> d&gt;=1 and d&lt;p-1 as her private key</a:t>
            </a:r>
          </a:p>
          <a:p>
            <a:pPr>
              <a:buClr>
                <a:schemeClr val="tx1"/>
              </a:buClr>
              <a:buSzPct val="117000"/>
            </a:pPr>
            <a:r>
              <a:rPr lang="en-US" altLang="en-US" sz="2400" b="1" dirty="0">
                <a:latin typeface="Times New Roman" panose="02020603050405020304" pitchFamily="18" charset="0"/>
              </a:rPr>
              <a:t>Alice calculates e</a:t>
            </a:r>
            <a:r>
              <a:rPr lang="en-US" altLang="en-US" sz="2400" b="1" baseline="-25000" dirty="0">
                <a:latin typeface="Times New Roman" panose="02020603050405020304" pitchFamily="18" charset="0"/>
              </a:rPr>
              <a:t>2 </a:t>
            </a:r>
            <a:r>
              <a:rPr lang="en-US" altLang="en-US" sz="2400" b="1" dirty="0">
                <a:latin typeface="Times New Roman" panose="02020603050405020304" pitchFamily="18" charset="0"/>
              </a:rPr>
              <a:t>= e</a:t>
            </a:r>
            <a:r>
              <a:rPr lang="en-US" altLang="en-US" sz="2400" b="1" baseline="-25000" dirty="0">
                <a:latin typeface="Times New Roman" panose="02020603050405020304" pitchFamily="18" charset="0"/>
              </a:rPr>
              <a:t>1</a:t>
            </a:r>
            <a:r>
              <a:rPr lang="en-US" altLang="en-US" sz="2400" b="1" baseline="30000" dirty="0">
                <a:latin typeface="Times New Roman" panose="02020603050405020304" pitchFamily="18" charset="0"/>
              </a:rPr>
              <a:t>d</a:t>
            </a:r>
            <a:r>
              <a:rPr lang="en-US" altLang="en-US" sz="2400" b="1" dirty="0">
                <a:latin typeface="Times New Roman" panose="02020603050405020304" pitchFamily="18" charset="0"/>
              </a:rPr>
              <a:t> mod p </a:t>
            </a:r>
          </a:p>
          <a:p>
            <a:pPr>
              <a:buClr>
                <a:schemeClr val="tx1"/>
              </a:buClr>
              <a:buSzPct val="117000"/>
            </a:pPr>
            <a:r>
              <a:rPr lang="en-US" altLang="en-US" sz="2400" b="1" dirty="0">
                <a:latin typeface="Times New Roman" panose="02020603050405020304" pitchFamily="18" charset="0"/>
              </a:rPr>
              <a:t>Her Public Key is (e</a:t>
            </a:r>
            <a:r>
              <a:rPr lang="en-US" altLang="en-US" sz="2400" b="1" baseline="-25000" dirty="0">
                <a:latin typeface="Times New Roman" panose="02020603050405020304" pitchFamily="18" charset="0"/>
              </a:rPr>
              <a:t>1</a:t>
            </a:r>
            <a:r>
              <a:rPr lang="en-US" altLang="en-US" sz="2400" b="1" dirty="0">
                <a:latin typeface="Times New Roman" panose="02020603050405020304" pitchFamily="18" charset="0"/>
              </a:rPr>
              <a:t>, e</a:t>
            </a:r>
            <a:r>
              <a:rPr lang="en-US" altLang="en-US" sz="2400" b="1" baseline="-25000" dirty="0">
                <a:latin typeface="Times New Roman" panose="02020603050405020304" pitchFamily="18" charset="0"/>
              </a:rPr>
              <a:t>2 </a:t>
            </a:r>
            <a:r>
              <a:rPr lang="en-US" altLang="en-US" sz="2400" b="1" dirty="0">
                <a:latin typeface="Times New Roman" panose="02020603050405020304" pitchFamily="18" charset="0"/>
              </a:rPr>
              <a:t>, p) while her private key is d</a:t>
            </a:r>
          </a:p>
          <a:p>
            <a:pPr>
              <a:buClr>
                <a:schemeClr val="tx1"/>
              </a:buClr>
              <a:buSzPct val="117000"/>
            </a:pPr>
            <a:r>
              <a:rPr lang="en-US" altLang="en-US" sz="2400" b="1" dirty="0">
                <a:latin typeface="Times New Roman" panose="02020603050405020304" pitchFamily="18" charset="0"/>
              </a:rPr>
              <a:t>Signing:-</a:t>
            </a:r>
          </a:p>
          <a:p>
            <a:pPr lvl="1">
              <a:buClr>
                <a:schemeClr val="tx1"/>
              </a:buClr>
              <a:buSzPct val="117000"/>
            </a:pPr>
            <a:r>
              <a:rPr lang="en-US" altLang="en-US" b="1">
                <a:latin typeface="Times New Roman" panose="02020603050405020304" pitchFamily="18" charset="0"/>
              </a:rPr>
              <a:t>Alice chooses a random number r</a:t>
            </a:r>
          </a:p>
          <a:p>
            <a:pPr>
              <a:buClr>
                <a:schemeClr val="tx1"/>
              </a:buClr>
              <a:buSzPct val="117000"/>
            </a:pPr>
            <a:endParaRPr lang="en-US" altLang="en-US" sz="2400">
              <a:latin typeface="Times New Roman" panose="02020603050405020304" pitchFamily="18" charset="0"/>
            </a:endParaRPr>
          </a:p>
          <a:p>
            <a:pPr>
              <a:buClr>
                <a:schemeClr val="tx1"/>
              </a:buClr>
              <a:buSzPct val="117000"/>
            </a:pPr>
            <a:endParaRPr lang="en-US" altLang="en-US" sz="2400" dirty="0">
              <a:latin typeface="Times New Roman" panose="02020603050405020304" pitchFamily="18" charset="0"/>
            </a:endParaRPr>
          </a:p>
          <a:p>
            <a:pPr>
              <a:buClr>
                <a:schemeClr val="tx1"/>
              </a:buClr>
              <a:buSzPct val="117000"/>
            </a:pPr>
            <a:endParaRPr lang="en-US" altLang="en-US" sz="2400" b="1" dirty="0">
              <a:latin typeface="Times New Roman" panose="02020603050405020304" pitchFamily="18" charset="0"/>
            </a:endParaRPr>
          </a:p>
          <a:p>
            <a:pPr>
              <a:buClr>
                <a:schemeClr val="tx1"/>
              </a:buClr>
              <a:buSzPct val="117000"/>
            </a:pPr>
            <a:endParaRPr lang="en-US" altLang="en-US" sz="2400" i="1">
              <a:latin typeface="Times New Roman" panose="02020603050405020304" pitchFamily="18" charset="0"/>
              <a:cs typeface="Times New Roman" panose="02020603050405020304" pitchFamily="18" charset="0"/>
            </a:endParaRPr>
          </a:p>
          <a:p>
            <a:pPr lvl="1">
              <a:buClr>
                <a:schemeClr val="tx1"/>
              </a:buClr>
              <a:buSzPct val="117000"/>
            </a:pPr>
            <a:endParaRPr lang="en-US" altLang="en-US" i="1">
              <a:latin typeface="Times New Roman" panose="02020603050405020304" pitchFamily="18" charset="0"/>
            </a:endParaRPr>
          </a:p>
        </p:txBody>
      </p:sp>
      <p:sp>
        <p:nvSpPr>
          <p:cNvPr id="466946" name="Slide Number Placeholder 5">
            <a:extLst>
              <a:ext uri="{FF2B5EF4-FFF2-40B4-BE49-F238E27FC236}">
                <a16:creationId xmlns:a16="http://schemas.microsoft.com/office/drawing/2014/main" id="{95B47A2A-5A41-4D7C-B24F-2B0062AE3734}"/>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651A46FD-E14F-43AB-BB72-7DC2752D400B}"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27</a:t>
            </a:fld>
            <a:endParaRPr lang="en-US" altLang="en-US" sz="1800">
              <a:latin typeface="Arial Black" panose="020B0A040201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Text Box 10">
            <a:extLst>
              <a:ext uri="{FF2B5EF4-FFF2-40B4-BE49-F238E27FC236}">
                <a16:creationId xmlns:a16="http://schemas.microsoft.com/office/drawing/2014/main" id="{E68E8D10-4C26-4434-8B04-095CC896810E}"/>
              </a:ext>
            </a:extLst>
          </p:cNvPr>
          <p:cNvSpPr txBox="1">
            <a:spLocks noChangeArrowheads="1"/>
          </p:cNvSpPr>
          <p:nvPr/>
        </p:nvSpPr>
        <p:spPr bwMode="auto">
          <a:xfrm>
            <a:off x="2809875" y="642938"/>
            <a:ext cx="4521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i="1">
                <a:solidFill>
                  <a:schemeClr val="tx1"/>
                </a:solidFill>
                <a:latin typeface="Times New Roman" panose="02020603050405020304" pitchFamily="18" charset="0"/>
              </a:rPr>
              <a:t>ElGamal Digital Signature Scheme</a:t>
            </a:r>
          </a:p>
        </p:txBody>
      </p:sp>
      <p:sp>
        <p:nvSpPr>
          <p:cNvPr id="468995" name="Text Box 11">
            <a:extLst>
              <a:ext uri="{FF2B5EF4-FFF2-40B4-BE49-F238E27FC236}">
                <a16:creationId xmlns:a16="http://schemas.microsoft.com/office/drawing/2014/main" id="{0270DE4F-F537-470D-B0AE-66B24BF3635F}"/>
              </a:ext>
            </a:extLst>
          </p:cNvPr>
          <p:cNvSpPr txBox="1">
            <a:spLocks noChangeArrowheads="1"/>
          </p:cNvSpPr>
          <p:nvPr/>
        </p:nvSpPr>
        <p:spPr bwMode="auto">
          <a:xfrm>
            <a:off x="2595563" y="1214438"/>
            <a:ext cx="6229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000" i="1">
                <a:solidFill>
                  <a:schemeClr val="tx1"/>
                </a:solidFill>
                <a:latin typeface="Times New Roman" panose="02020603050405020304" pitchFamily="18" charset="0"/>
              </a:rPr>
              <a:t>General idea behind the ElGamal digital signature scheme</a:t>
            </a:r>
          </a:p>
        </p:txBody>
      </p:sp>
      <p:pic>
        <p:nvPicPr>
          <p:cNvPr id="468996" name="Picture 12">
            <a:extLst>
              <a:ext uri="{FF2B5EF4-FFF2-40B4-BE49-F238E27FC236}">
                <a16:creationId xmlns:a16="http://schemas.microsoft.com/office/drawing/2014/main" id="{81C6268A-F3B9-4455-9B2A-A5944D522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2425700"/>
            <a:ext cx="8793163"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42" name="Rectangle 9">
            <a:extLst>
              <a:ext uri="{FF2B5EF4-FFF2-40B4-BE49-F238E27FC236}">
                <a16:creationId xmlns:a16="http://schemas.microsoft.com/office/drawing/2014/main" id="{719FFA80-9B78-4B6F-B680-CA705644DAFD}"/>
              </a:ext>
            </a:extLst>
          </p:cNvPr>
          <p:cNvSpPr>
            <a:spLocks noChangeArrowheads="1"/>
          </p:cNvSpPr>
          <p:nvPr/>
        </p:nvSpPr>
        <p:spPr bwMode="auto">
          <a:xfrm>
            <a:off x="1752600" y="914400"/>
            <a:ext cx="86868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800" i="1">
                <a:solidFill>
                  <a:schemeClr val="tx1"/>
                </a:solidFill>
                <a:latin typeface="Times New Roman" panose="02020603050405020304" pitchFamily="18" charset="0"/>
              </a:rPr>
              <a:t>Key Generation</a:t>
            </a:r>
          </a:p>
          <a:p>
            <a:pPr algn="just" eaLnBrk="1" hangingPunct="1">
              <a:spcBef>
                <a:spcPct val="0"/>
              </a:spcBef>
              <a:buClrTx/>
              <a:buSzTx/>
              <a:buFontTx/>
              <a:buNone/>
            </a:pPr>
            <a:r>
              <a:rPr lang="en-US" altLang="en-US" sz="2800" i="1">
                <a:solidFill>
                  <a:schemeClr val="tx1"/>
                </a:solidFill>
                <a:latin typeface="Times New Roman" panose="02020603050405020304" pitchFamily="18" charset="0"/>
              </a:rPr>
              <a:t>The key generation procedure here is exactly the same as the one used in the cryptosystem. </a:t>
            </a:r>
          </a:p>
        </p:txBody>
      </p:sp>
      <p:sp>
        <p:nvSpPr>
          <p:cNvPr id="471043" name="Line 11">
            <a:extLst>
              <a:ext uri="{FF2B5EF4-FFF2-40B4-BE49-F238E27FC236}">
                <a16:creationId xmlns:a16="http://schemas.microsoft.com/office/drawing/2014/main" id="{600015B0-CDE6-4EA0-BC83-FF8F048648C3}"/>
              </a:ext>
            </a:extLst>
          </p:cNvPr>
          <p:cNvSpPr>
            <a:spLocks noChangeShapeType="1"/>
          </p:cNvSpPr>
          <p:nvPr/>
        </p:nvSpPr>
        <p:spPr bwMode="auto">
          <a:xfrm>
            <a:off x="1981200" y="3505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44" name="Line 12">
            <a:extLst>
              <a:ext uri="{FF2B5EF4-FFF2-40B4-BE49-F238E27FC236}">
                <a16:creationId xmlns:a16="http://schemas.microsoft.com/office/drawing/2014/main" id="{5B633D44-E25C-49F7-9E28-11AAE75CB0B1}"/>
              </a:ext>
            </a:extLst>
          </p:cNvPr>
          <p:cNvSpPr>
            <a:spLocks noChangeShapeType="1"/>
          </p:cNvSpPr>
          <p:nvPr/>
        </p:nvSpPr>
        <p:spPr bwMode="auto">
          <a:xfrm>
            <a:off x="1982788" y="4572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45" name="Rectangle 13">
            <a:extLst>
              <a:ext uri="{FF2B5EF4-FFF2-40B4-BE49-F238E27FC236}">
                <a16:creationId xmlns:a16="http://schemas.microsoft.com/office/drawing/2014/main" id="{393B2A13-A7FE-4D70-9836-41DB514D3776}"/>
              </a:ext>
            </a:extLst>
          </p:cNvPr>
          <p:cNvSpPr>
            <a:spLocks noChangeArrowheads="1"/>
          </p:cNvSpPr>
          <p:nvPr/>
        </p:nvSpPr>
        <p:spPr bwMode="auto">
          <a:xfrm>
            <a:off x="2019300" y="3581400"/>
            <a:ext cx="8077200" cy="9461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eaLnBrk="1" hangingPunct="1">
              <a:spcBef>
                <a:spcPct val="0"/>
              </a:spcBef>
              <a:buClrTx/>
              <a:buSzTx/>
              <a:buFontTx/>
              <a:buNone/>
            </a:pPr>
            <a:r>
              <a:rPr lang="en-US" altLang="en-US" sz="2800">
                <a:solidFill>
                  <a:schemeClr val="tx1"/>
                </a:solidFill>
                <a:latin typeface="Times New Roman" panose="02020603050405020304" pitchFamily="18" charset="0"/>
              </a:rPr>
              <a:t>In ElGamal digital signature scheme, (</a:t>
            </a:r>
            <a:r>
              <a:rPr lang="en-US" altLang="en-US" sz="2800" i="1">
                <a:solidFill>
                  <a:schemeClr val="tx1"/>
                </a:solidFill>
                <a:latin typeface="Times New Roman" panose="02020603050405020304" pitchFamily="18" charset="0"/>
              </a:rPr>
              <a:t>e</a:t>
            </a:r>
            <a:r>
              <a:rPr lang="en-US" altLang="en-US" sz="2800" baseline="-25000">
                <a:solidFill>
                  <a:schemeClr val="tx1"/>
                </a:solidFill>
                <a:latin typeface="Times New Roman" panose="02020603050405020304" pitchFamily="18" charset="0"/>
              </a:rPr>
              <a:t>1</a:t>
            </a:r>
            <a:r>
              <a:rPr lang="en-US" altLang="en-US" sz="2800">
                <a:solidFill>
                  <a:schemeClr val="tx1"/>
                </a:solidFill>
                <a:latin typeface="Times New Roman" panose="02020603050405020304" pitchFamily="18" charset="0"/>
              </a:rPr>
              <a:t>, </a:t>
            </a:r>
            <a:r>
              <a:rPr lang="en-US" altLang="en-US" sz="2800" i="1">
                <a:solidFill>
                  <a:schemeClr val="tx1"/>
                </a:solidFill>
                <a:latin typeface="Times New Roman" panose="02020603050405020304" pitchFamily="18" charset="0"/>
              </a:rPr>
              <a:t>e</a:t>
            </a:r>
            <a:r>
              <a:rPr lang="en-US" altLang="en-US" sz="2800" baseline="-25000">
                <a:solidFill>
                  <a:schemeClr val="tx1"/>
                </a:solidFill>
                <a:latin typeface="Times New Roman" panose="02020603050405020304" pitchFamily="18" charset="0"/>
              </a:rPr>
              <a:t>2</a:t>
            </a:r>
            <a:r>
              <a:rPr lang="en-US" altLang="en-US" sz="2800">
                <a:solidFill>
                  <a:schemeClr val="tx1"/>
                </a:solidFill>
                <a:latin typeface="Times New Roman" panose="02020603050405020304" pitchFamily="18" charset="0"/>
              </a:rPr>
              <a:t>, </a:t>
            </a:r>
            <a:r>
              <a:rPr lang="en-US" altLang="en-US" sz="2800" i="1">
                <a:solidFill>
                  <a:schemeClr val="tx1"/>
                </a:solidFill>
                <a:latin typeface="Times New Roman" panose="02020603050405020304" pitchFamily="18" charset="0"/>
              </a:rPr>
              <a:t>p</a:t>
            </a:r>
            <a:r>
              <a:rPr lang="en-US" altLang="en-US" sz="2800">
                <a:solidFill>
                  <a:schemeClr val="tx1"/>
                </a:solidFill>
                <a:latin typeface="Times New Roman" panose="02020603050405020304" pitchFamily="18" charset="0"/>
              </a:rPr>
              <a:t>) is Alice’s public key; </a:t>
            </a:r>
            <a:r>
              <a:rPr lang="en-US" altLang="en-US" sz="2800" i="1">
                <a:solidFill>
                  <a:schemeClr val="tx1"/>
                </a:solidFill>
                <a:latin typeface="Times New Roman" panose="02020603050405020304" pitchFamily="18" charset="0"/>
              </a:rPr>
              <a:t>d</a:t>
            </a:r>
            <a:r>
              <a:rPr lang="en-US" altLang="en-US" sz="2800">
                <a:solidFill>
                  <a:schemeClr val="tx1"/>
                </a:solidFill>
                <a:latin typeface="Times New Roman" panose="02020603050405020304" pitchFamily="18" charset="0"/>
              </a:rPr>
              <a:t> is her private key.</a:t>
            </a:r>
          </a:p>
        </p:txBody>
      </p:sp>
      <p:sp>
        <p:nvSpPr>
          <p:cNvPr id="471046" name="Text Box 10">
            <a:extLst>
              <a:ext uri="{FF2B5EF4-FFF2-40B4-BE49-F238E27FC236}">
                <a16:creationId xmlns:a16="http://schemas.microsoft.com/office/drawing/2014/main" id="{C29D7189-654C-4294-9356-77811128D07A}"/>
              </a:ext>
            </a:extLst>
          </p:cNvPr>
          <p:cNvSpPr txBox="1">
            <a:spLocks noChangeArrowheads="1"/>
          </p:cNvSpPr>
          <p:nvPr/>
        </p:nvSpPr>
        <p:spPr bwMode="auto">
          <a:xfrm>
            <a:off x="3667125" y="428626"/>
            <a:ext cx="452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i="1">
                <a:solidFill>
                  <a:schemeClr val="tx1"/>
                </a:solidFill>
                <a:latin typeface="Times New Roman" panose="02020603050405020304" pitchFamily="18" charset="0"/>
              </a:rPr>
              <a:t>ElGamal Digital Signature Scheme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3" name="Rectangle 2">
            <a:extLst>
              <a:ext uri="{FF2B5EF4-FFF2-40B4-BE49-F238E27FC236}">
                <a16:creationId xmlns:a16="http://schemas.microsoft.com/office/drawing/2014/main" id="{37CA9031-7953-4D1F-9204-822516396845}"/>
              </a:ext>
            </a:extLst>
          </p:cNvPr>
          <p:cNvSpPr>
            <a:spLocks noGrp="1" noChangeArrowheads="1"/>
          </p:cNvSpPr>
          <p:nvPr>
            <p:ph type="title"/>
          </p:nvPr>
        </p:nvSpPr>
        <p:spPr>
          <a:xfrm>
            <a:off x="4965430" y="629268"/>
            <a:ext cx="6586491" cy="1286160"/>
          </a:xfrm>
        </p:spPr>
        <p:txBody>
          <a:bodyPr anchor="b">
            <a:normAutofit/>
          </a:bodyPr>
          <a:lstStyle/>
          <a:p>
            <a:pPr eaLnBrk="1" hangingPunct="1"/>
            <a:r>
              <a:rPr lang="en-US" altLang="en-US" sz="4100">
                <a:latin typeface="Times New Roman" panose="02020603050405020304" pitchFamily="18" charset="0"/>
                <a:cs typeface="Times New Roman" panose="02020603050405020304" pitchFamily="18" charset="0"/>
              </a:rPr>
              <a:t>Digital Signatures vs Conventional</a:t>
            </a:r>
          </a:p>
        </p:txBody>
      </p:sp>
      <p:sp>
        <p:nvSpPr>
          <p:cNvPr id="430084" name="Rectangle 3">
            <a:extLst>
              <a:ext uri="{FF2B5EF4-FFF2-40B4-BE49-F238E27FC236}">
                <a16:creationId xmlns:a16="http://schemas.microsoft.com/office/drawing/2014/main" id="{C6EF8AAF-58D3-4549-85D6-0A573ECBD18B}"/>
              </a:ext>
            </a:extLst>
          </p:cNvPr>
          <p:cNvSpPr>
            <a:spLocks noGrp="1" noChangeArrowheads="1"/>
          </p:cNvSpPr>
          <p:nvPr>
            <p:ph type="body" idx="1"/>
          </p:nvPr>
        </p:nvSpPr>
        <p:spPr>
          <a:xfrm>
            <a:off x="4724401" y="2202183"/>
            <a:ext cx="7360920" cy="4381492"/>
          </a:xfrm>
        </p:spPr>
        <p:txBody>
          <a:bodyPr>
            <a:normAutofit lnSpcReduction="10000"/>
          </a:bodyPr>
          <a:lstStyle/>
          <a:p>
            <a:r>
              <a:rPr lang="en-US" altLang="en-US" sz="1800" b="1" i="1" dirty="0">
                <a:latin typeface="Times New Roman" panose="02020603050405020304" pitchFamily="18" charset="0"/>
                <a:cs typeface="Times New Roman" panose="02020603050405020304" pitchFamily="18" charset="0"/>
              </a:rPr>
              <a:t>Inclusion: </a:t>
            </a:r>
            <a:r>
              <a:rPr lang="en-US" altLang="en-US" sz="1800" dirty="0">
                <a:latin typeface="Times New Roman" panose="02020603050405020304" pitchFamily="18" charset="0"/>
              </a:rPr>
              <a:t>A conventional signature is included in the document; it is part of the document. But when we sign a document digitally, we send the signature as a separate document.</a:t>
            </a:r>
          </a:p>
          <a:p>
            <a:r>
              <a:rPr lang="en-US" altLang="en-US" sz="1800" b="1" i="1" dirty="0">
                <a:latin typeface="Times New Roman" panose="02020603050405020304" pitchFamily="18" charset="0"/>
              </a:rPr>
              <a:t>Verification Method: </a:t>
            </a:r>
            <a:r>
              <a:rPr lang="en-US" altLang="en-US" sz="1800" dirty="0">
                <a:latin typeface="Times New Roman" panose="02020603050405020304" pitchFamily="18" charset="0"/>
              </a:rPr>
              <a:t>For a conventional signature, when the recipient receives a document, she compares the signature on the document with the signature on file (stored copy). </a:t>
            </a:r>
          </a:p>
          <a:p>
            <a:pPr lvl="1"/>
            <a:r>
              <a:rPr lang="en-US" altLang="en-US" sz="1800" dirty="0">
                <a:latin typeface="Times New Roman" panose="02020603050405020304" pitchFamily="18" charset="0"/>
              </a:rPr>
              <a:t>For a digital signature, the recipient receives the message and the signature. The recipient applies a verification technique to the combination of the message and the signature to verify the authenticity. </a:t>
            </a:r>
          </a:p>
          <a:p>
            <a:r>
              <a:rPr lang="en-US" altLang="en-US" sz="1800" b="1" i="1" dirty="0">
                <a:latin typeface="Times New Roman" panose="02020603050405020304" pitchFamily="18" charset="0"/>
              </a:rPr>
              <a:t>Relationship: </a:t>
            </a:r>
            <a:r>
              <a:rPr lang="en-US" altLang="en-US" sz="1800" dirty="0">
                <a:latin typeface="Times New Roman" panose="02020603050405020304" pitchFamily="18" charset="0"/>
              </a:rPr>
              <a:t>One to many relationship in conventional signatures. One signature many documents. In Digital signature, different signature for different message.</a:t>
            </a:r>
          </a:p>
          <a:p>
            <a:r>
              <a:rPr lang="en-US" altLang="en-US" sz="1800" b="1" i="1" dirty="0">
                <a:latin typeface="Times New Roman" panose="02020603050405020304" pitchFamily="18" charset="0"/>
              </a:rPr>
              <a:t>Duplicity: </a:t>
            </a:r>
            <a:r>
              <a:rPr lang="en-US" altLang="en-US" sz="1800" dirty="0">
                <a:latin typeface="Times New Roman" panose="02020603050405020304" pitchFamily="18" charset="0"/>
              </a:rPr>
              <a:t>In conventional signature, a copy of the signed document can be distinguished from the original one on file. In digital signature, there is no such distinction unless there is a factor of time on the document. </a:t>
            </a:r>
          </a:p>
        </p:txBody>
      </p:sp>
      <p:pic>
        <p:nvPicPr>
          <p:cNvPr id="430086" name="Picture 430085" descr="Working space background">
            <a:extLst>
              <a:ext uri="{FF2B5EF4-FFF2-40B4-BE49-F238E27FC236}">
                <a16:creationId xmlns:a16="http://schemas.microsoft.com/office/drawing/2014/main" id="{E193A238-7BC3-4FA3-82B5-EBFC4B1B0F60}"/>
              </a:ext>
            </a:extLst>
          </p:cNvPr>
          <p:cNvPicPr>
            <a:picLocks noChangeAspect="1"/>
          </p:cNvPicPr>
          <p:nvPr/>
        </p:nvPicPr>
        <p:blipFill rotWithShape="1">
          <a:blip r:embed="rId3"/>
          <a:srcRect l="54882" r="-1" b="-1"/>
          <a:stretch/>
        </p:blipFill>
        <p:spPr>
          <a:xfrm>
            <a:off x="20" y="10"/>
            <a:ext cx="4635571" cy="6857990"/>
          </a:xfrm>
          <a:prstGeom prst="rect">
            <a:avLst/>
          </a:prstGeom>
          <a:effectLst/>
        </p:spPr>
      </p:pic>
      <p:cxnSp>
        <p:nvCxnSpPr>
          <p:cNvPr id="74" name="Straight Connector 7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0082" name="Slide Number Placeholder 5">
            <a:extLst>
              <a:ext uri="{FF2B5EF4-FFF2-40B4-BE49-F238E27FC236}">
                <a16:creationId xmlns:a16="http://schemas.microsoft.com/office/drawing/2014/main" id="{2F31EA9A-4C99-45D6-9534-22E14FBC4C8D}"/>
              </a:ext>
            </a:extLst>
          </p:cNvPr>
          <p:cNvSpPr>
            <a:spLocks noGrp="1"/>
          </p:cNvSpPr>
          <p:nvPr>
            <p:ph type="sldNum" sz="quarter" idx="10"/>
          </p:nvPr>
        </p:nvSpPr>
        <p:spPr>
          <a:xfrm>
            <a:off x="10167042" y="6356350"/>
            <a:ext cx="118675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F610D358-0FB1-404C-9E8D-EA00660596C7}"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3</a:t>
            </a:fld>
            <a:endParaRPr lang="en-US" altLang="en-US" sz="1800">
              <a:latin typeface="Arial Black" panose="020B0A04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3090" name="Rectangle 9">
            <a:extLst>
              <a:ext uri="{FF2B5EF4-FFF2-40B4-BE49-F238E27FC236}">
                <a16:creationId xmlns:a16="http://schemas.microsoft.com/office/drawing/2014/main" id="{3794BDA1-C1EA-4D17-9E6C-54FF53BD3275}"/>
              </a:ext>
            </a:extLst>
          </p:cNvPr>
          <p:cNvSpPr>
            <a:spLocks noChangeArrowheads="1"/>
          </p:cNvSpPr>
          <p:nvPr/>
        </p:nvSpPr>
        <p:spPr bwMode="auto">
          <a:xfrm>
            <a:off x="1752600" y="990601"/>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800" i="1">
                <a:solidFill>
                  <a:schemeClr val="tx1"/>
                </a:solidFill>
                <a:latin typeface="Times New Roman" panose="02020603050405020304" pitchFamily="18" charset="0"/>
              </a:rPr>
              <a:t>Verifying and Signing</a:t>
            </a:r>
          </a:p>
        </p:txBody>
      </p:sp>
      <p:pic>
        <p:nvPicPr>
          <p:cNvPr id="473091" name="Picture 12">
            <a:extLst>
              <a:ext uri="{FF2B5EF4-FFF2-40B4-BE49-F238E27FC236}">
                <a16:creationId xmlns:a16="http://schemas.microsoft.com/office/drawing/2014/main" id="{DD24FDD2-6540-4BDF-B339-CA446CAB52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714501"/>
            <a:ext cx="8629650"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3092" name="Text Box 10">
            <a:extLst>
              <a:ext uri="{FF2B5EF4-FFF2-40B4-BE49-F238E27FC236}">
                <a16:creationId xmlns:a16="http://schemas.microsoft.com/office/drawing/2014/main" id="{D0E2B0C7-394F-4F9B-87CF-2613F50973CC}"/>
              </a:ext>
            </a:extLst>
          </p:cNvPr>
          <p:cNvSpPr txBox="1">
            <a:spLocks noChangeArrowheads="1"/>
          </p:cNvSpPr>
          <p:nvPr/>
        </p:nvSpPr>
        <p:spPr bwMode="auto">
          <a:xfrm>
            <a:off x="3452813" y="642938"/>
            <a:ext cx="4521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i="1">
                <a:solidFill>
                  <a:schemeClr val="tx1"/>
                </a:solidFill>
                <a:latin typeface="Times New Roman" panose="02020603050405020304" pitchFamily="18" charset="0"/>
              </a:rPr>
              <a:t>ElGamal Digital Signature Scheme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5138" name="Rectangle 10">
            <a:extLst>
              <a:ext uri="{FF2B5EF4-FFF2-40B4-BE49-F238E27FC236}">
                <a16:creationId xmlns:a16="http://schemas.microsoft.com/office/drawing/2014/main" id="{A3CD2C55-B79A-4349-AA68-B77D77E1EA46}"/>
              </a:ext>
            </a:extLst>
          </p:cNvPr>
          <p:cNvSpPr>
            <a:spLocks noChangeArrowheads="1"/>
          </p:cNvSpPr>
          <p:nvPr/>
        </p:nvSpPr>
        <p:spPr bwMode="auto">
          <a:xfrm>
            <a:off x="1676400" y="1219200"/>
            <a:ext cx="8839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latin typeface="Times New Roman" panose="02020603050405020304" pitchFamily="18" charset="0"/>
              </a:rPr>
              <a:t>Here is a trivial example. Alice chooses </a:t>
            </a:r>
            <a:r>
              <a:rPr lang="en-US" altLang="en-US" sz="2400" i="1">
                <a:solidFill>
                  <a:schemeClr val="tx1"/>
                </a:solidFill>
                <a:latin typeface="Times New Roman" panose="02020603050405020304" pitchFamily="18" charset="0"/>
              </a:rPr>
              <a:t>p</a:t>
            </a:r>
            <a:r>
              <a:rPr lang="en-US" altLang="en-US" sz="2400">
                <a:solidFill>
                  <a:schemeClr val="tx1"/>
                </a:solidFill>
                <a:latin typeface="Times New Roman" panose="02020603050405020304" pitchFamily="18" charset="0"/>
              </a:rPr>
              <a:t> = 23, e</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 5, d = 6 and calculates e</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 5</a:t>
            </a:r>
            <a:r>
              <a:rPr lang="en-US" altLang="en-US" sz="2400" b="1" baseline="30000">
                <a:solidFill>
                  <a:schemeClr val="tx1"/>
                </a:solidFill>
                <a:latin typeface="Times New Roman" panose="02020603050405020304" pitchFamily="18" charset="0"/>
              </a:rPr>
              <a:t>6</a:t>
            </a:r>
            <a:r>
              <a:rPr lang="en-US" altLang="en-US" sz="2400">
                <a:solidFill>
                  <a:schemeClr val="tx1"/>
                </a:solidFill>
                <a:latin typeface="Times New Roman" panose="02020603050405020304" pitchFamily="18" charset="0"/>
              </a:rPr>
              <a:t> mod 23 = 8. </a:t>
            </a:r>
          </a:p>
          <a:p>
            <a:pPr algn="just" eaLnBrk="1" hangingPunct="1">
              <a:spcBef>
                <a:spcPct val="0"/>
              </a:spcBef>
              <a:buClrTx/>
              <a:buSzTx/>
              <a:buFontTx/>
              <a:buNone/>
            </a:pPr>
            <a:r>
              <a:rPr lang="en-US" altLang="en-US" sz="2400">
                <a:solidFill>
                  <a:schemeClr val="tx1"/>
                </a:solidFill>
                <a:latin typeface="Times New Roman" panose="02020603050405020304" pitchFamily="18" charset="0"/>
              </a:rPr>
              <a:t>She also chooses </a:t>
            </a:r>
            <a:r>
              <a:rPr lang="en-US" altLang="en-US" sz="2400" i="1">
                <a:solidFill>
                  <a:schemeClr val="tx1"/>
                </a:solidFill>
                <a:latin typeface="Times New Roman" panose="02020603050405020304" pitchFamily="18" charset="0"/>
              </a:rPr>
              <a:t>r</a:t>
            </a:r>
            <a:r>
              <a:rPr lang="en-US" altLang="en-US" sz="2400">
                <a:solidFill>
                  <a:schemeClr val="tx1"/>
                </a:solidFill>
                <a:latin typeface="Times New Roman" panose="02020603050405020304" pitchFamily="18" charset="0"/>
              </a:rPr>
              <a:t> to be 3 (must be co prime with p-1). She announces e</a:t>
            </a:r>
            <a:r>
              <a:rPr lang="en-US" altLang="en-US" sz="2400" i="1">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e</a:t>
            </a:r>
            <a:r>
              <a:rPr lang="en-US" altLang="en-US" sz="2400" i="1">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and </a:t>
            </a:r>
            <a:r>
              <a:rPr lang="en-US" altLang="en-US" sz="2400" i="1">
                <a:solidFill>
                  <a:schemeClr val="tx1"/>
                </a:solidFill>
                <a:latin typeface="Times New Roman" panose="02020603050405020304" pitchFamily="18" charset="0"/>
              </a:rPr>
              <a:t>p (5,8,23)</a:t>
            </a:r>
            <a:r>
              <a:rPr lang="en-US" altLang="en-US" sz="2400">
                <a:solidFill>
                  <a:schemeClr val="tx1"/>
                </a:solidFill>
                <a:latin typeface="Times New Roman" panose="02020603050405020304" pitchFamily="18" charset="0"/>
              </a:rPr>
              <a:t> publicly; she keeps </a:t>
            </a:r>
            <a:r>
              <a:rPr lang="en-US" altLang="en-US" sz="2400" i="1">
                <a:solidFill>
                  <a:schemeClr val="tx1"/>
                </a:solidFill>
                <a:latin typeface="Times New Roman" panose="02020603050405020304" pitchFamily="18" charset="0"/>
              </a:rPr>
              <a:t>d </a:t>
            </a:r>
            <a:r>
              <a:rPr lang="en-US" altLang="en-US" sz="2400">
                <a:solidFill>
                  <a:schemeClr val="tx1"/>
                </a:solidFill>
                <a:latin typeface="Times New Roman" panose="02020603050405020304" pitchFamily="18" charset="0"/>
              </a:rPr>
              <a:t>secret. The following shows how Alice can sign a message 7.</a:t>
            </a:r>
          </a:p>
          <a:p>
            <a:pPr algn="just" eaLnBrk="1" hangingPunct="1">
              <a:spcBef>
                <a:spcPct val="0"/>
              </a:spcBef>
              <a:buClrTx/>
              <a:buSzTx/>
              <a:buFontTx/>
              <a:buNone/>
            </a:pPr>
            <a:r>
              <a:rPr lang="en-US" altLang="en-US" sz="2400">
                <a:solidFill>
                  <a:schemeClr val="tx1"/>
                </a:solidFill>
                <a:latin typeface="Times New Roman" panose="02020603050405020304" pitchFamily="18" charset="0"/>
              </a:rPr>
              <a:t>S</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a:t>
            </a:r>
            <a:r>
              <a:rPr lang="en-US" altLang="en-US" sz="2400" b="1">
                <a:solidFill>
                  <a:schemeClr val="tx1"/>
                </a:solidFill>
                <a:latin typeface="Times New Roman" panose="02020603050405020304" pitchFamily="18" charset="0"/>
              </a:rPr>
              <a:t>e</a:t>
            </a:r>
            <a:r>
              <a:rPr lang="en-US" altLang="en-US" sz="2400" b="1" baseline="-25000">
                <a:solidFill>
                  <a:schemeClr val="tx1"/>
                </a:solidFill>
                <a:latin typeface="Times New Roman" panose="02020603050405020304" pitchFamily="18" charset="0"/>
              </a:rPr>
              <a:t>1</a:t>
            </a:r>
            <a:r>
              <a:rPr lang="en-US" altLang="en-US" sz="2400" b="1" baseline="30000">
                <a:solidFill>
                  <a:schemeClr val="tx1"/>
                </a:solidFill>
                <a:latin typeface="Times New Roman" panose="02020603050405020304" pitchFamily="18" charset="0"/>
              </a:rPr>
              <a:t>r  </a:t>
            </a:r>
            <a:r>
              <a:rPr lang="en-US" altLang="en-US" sz="2400" b="1">
                <a:solidFill>
                  <a:schemeClr val="tx1"/>
                </a:solidFill>
                <a:latin typeface="Times New Roman" panose="02020603050405020304" pitchFamily="18" charset="0"/>
              </a:rPr>
              <a:t>= 5</a:t>
            </a:r>
            <a:r>
              <a:rPr lang="en-US" altLang="en-US" sz="2400" b="1" baseline="30000">
                <a:solidFill>
                  <a:schemeClr val="tx1"/>
                </a:solidFill>
                <a:latin typeface="Times New Roman" panose="02020603050405020304" pitchFamily="18" charset="0"/>
              </a:rPr>
              <a:t>3</a:t>
            </a:r>
            <a:r>
              <a:rPr lang="en-US" altLang="en-US" sz="2400" b="1">
                <a:solidFill>
                  <a:schemeClr val="tx1"/>
                </a:solidFill>
                <a:latin typeface="Times New Roman" panose="02020603050405020304" pitchFamily="18" charset="0"/>
              </a:rPr>
              <a:t> mod 23 = 10 </a:t>
            </a:r>
          </a:p>
          <a:p>
            <a:pPr algn="just" eaLnBrk="1" hangingPunct="1">
              <a:spcBef>
                <a:spcPct val="0"/>
              </a:spcBef>
              <a:buClrTx/>
              <a:buSzTx/>
              <a:buFontTx/>
              <a:buNone/>
            </a:pPr>
            <a:r>
              <a:rPr lang="en-US" altLang="en-US" sz="2400" b="1">
                <a:solidFill>
                  <a:schemeClr val="tx1"/>
                </a:solidFill>
                <a:latin typeface="Times New Roman" panose="02020603050405020304" pitchFamily="18" charset="0"/>
              </a:rPr>
              <a:t>S</a:t>
            </a:r>
            <a:r>
              <a:rPr lang="en-US" altLang="en-US" sz="2400" b="1" baseline="-25000">
                <a:solidFill>
                  <a:schemeClr val="tx1"/>
                </a:solidFill>
                <a:latin typeface="Times New Roman" panose="02020603050405020304" pitchFamily="18" charset="0"/>
              </a:rPr>
              <a:t>2</a:t>
            </a:r>
            <a:r>
              <a:rPr lang="en-US" altLang="en-US" sz="2400" b="1">
                <a:solidFill>
                  <a:schemeClr val="tx1"/>
                </a:solidFill>
                <a:latin typeface="Times New Roman" panose="02020603050405020304" pitchFamily="18" charset="0"/>
              </a:rPr>
              <a:t> = (m-dS</a:t>
            </a:r>
            <a:r>
              <a:rPr lang="en-US" altLang="en-US" sz="2400" b="1" baseline="-25000">
                <a:solidFill>
                  <a:schemeClr val="tx1"/>
                </a:solidFill>
                <a:latin typeface="Times New Roman" panose="02020603050405020304" pitchFamily="18" charset="0"/>
              </a:rPr>
              <a:t>1</a:t>
            </a:r>
            <a:r>
              <a:rPr lang="en-US" altLang="en-US" sz="2400" b="1">
                <a:solidFill>
                  <a:schemeClr val="tx1"/>
                </a:solidFill>
                <a:latin typeface="Times New Roman" panose="02020603050405020304" pitchFamily="18" charset="0"/>
              </a:rPr>
              <a:t>)r</a:t>
            </a:r>
            <a:r>
              <a:rPr lang="en-US" altLang="en-US" sz="2400" b="1" baseline="30000">
                <a:solidFill>
                  <a:schemeClr val="tx1"/>
                </a:solidFill>
                <a:latin typeface="Times New Roman" panose="02020603050405020304" pitchFamily="18" charset="0"/>
              </a:rPr>
              <a:t>-1</a:t>
            </a:r>
            <a:r>
              <a:rPr lang="en-US" altLang="en-US" sz="2400" b="1">
                <a:solidFill>
                  <a:schemeClr val="tx1"/>
                </a:solidFill>
                <a:latin typeface="Times New Roman" panose="02020603050405020304" pitchFamily="18" charset="0"/>
              </a:rPr>
              <a:t> mod (p-1)</a:t>
            </a:r>
          </a:p>
          <a:p>
            <a:pPr algn="just" eaLnBrk="1" hangingPunct="1">
              <a:spcBef>
                <a:spcPct val="0"/>
              </a:spcBef>
              <a:buClrTx/>
              <a:buSzTx/>
              <a:buFontTx/>
              <a:buNone/>
            </a:pPr>
            <a:r>
              <a:rPr lang="en-US" altLang="en-US" sz="2400" b="1">
                <a:solidFill>
                  <a:schemeClr val="tx1"/>
                </a:solidFill>
                <a:latin typeface="Times New Roman" panose="02020603050405020304" pitchFamily="18" charset="0"/>
              </a:rPr>
              <a:t>= (7- 6*10)3</a:t>
            </a:r>
            <a:r>
              <a:rPr lang="en-US" altLang="en-US" sz="2400" b="1" baseline="30000">
                <a:solidFill>
                  <a:schemeClr val="tx1"/>
                </a:solidFill>
                <a:latin typeface="Times New Roman" panose="02020603050405020304" pitchFamily="18" charset="0"/>
              </a:rPr>
              <a:t>-1</a:t>
            </a:r>
            <a:r>
              <a:rPr lang="en-US" altLang="en-US" sz="2400" b="1">
                <a:solidFill>
                  <a:schemeClr val="tx1"/>
                </a:solidFill>
                <a:latin typeface="Times New Roman" panose="02020603050405020304" pitchFamily="18" charset="0"/>
              </a:rPr>
              <a:t> mod 22 = 13*15 mod 22 = 19 </a:t>
            </a:r>
          </a:p>
          <a:p>
            <a:pPr algn="just" eaLnBrk="1" hangingPunct="1">
              <a:spcBef>
                <a:spcPct val="0"/>
              </a:spcBef>
              <a:buClrTx/>
              <a:buSzTx/>
              <a:buFontTx/>
              <a:buNone/>
            </a:pPr>
            <a:r>
              <a:rPr lang="en-US" altLang="en-US" sz="2400" b="1">
                <a:solidFill>
                  <a:schemeClr val="tx1"/>
                </a:solidFill>
                <a:latin typeface="Times New Roman" panose="02020603050405020304" pitchFamily="18" charset="0"/>
              </a:rPr>
              <a:t> </a:t>
            </a:r>
            <a:endParaRPr lang="en-US" altLang="en-US" sz="2400" baseline="30000">
              <a:solidFill>
                <a:schemeClr val="tx1"/>
              </a:solidFill>
              <a:latin typeface="Times New Roman" panose="02020603050405020304" pitchFamily="18" charset="0"/>
            </a:endParaRPr>
          </a:p>
        </p:txBody>
      </p:sp>
      <p:sp>
        <p:nvSpPr>
          <p:cNvPr id="475139" name="Text Box 11">
            <a:extLst>
              <a:ext uri="{FF2B5EF4-FFF2-40B4-BE49-F238E27FC236}">
                <a16:creationId xmlns:a16="http://schemas.microsoft.com/office/drawing/2014/main" id="{2998125B-8683-476E-BAE8-2B60CE5FD5A2}"/>
              </a:ext>
            </a:extLst>
          </p:cNvPr>
          <p:cNvSpPr txBox="1">
            <a:spLocks noChangeArrowheads="1"/>
          </p:cNvSpPr>
          <p:nvPr/>
        </p:nvSpPr>
        <p:spPr bwMode="auto">
          <a:xfrm>
            <a:off x="2703514" y="609601"/>
            <a:ext cx="3159125"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a:solidFill>
                  <a:schemeClr val="bg1"/>
                </a:solidFill>
                <a:latin typeface="Times New Roman" panose="02020603050405020304" pitchFamily="18" charset="0"/>
              </a:rPr>
              <a:t>A Very Simple Example</a:t>
            </a:r>
            <a:endParaRPr lang="en-US" altLang="en-US" sz="2000" i="1">
              <a:solidFill>
                <a:schemeClr val="bg1"/>
              </a:solidFill>
              <a:latin typeface="Times New Roman" panose="02020603050405020304" pitchFamily="18" charset="0"/>
            </a:endParaRPr>
          </a:p>
        </p:txBody>
      </p:sp>
      <p:sp>
        <p:nvSpPr>
          <p:cNvPr id="475140" name="Rectangle 15">
            <a:extLst>
              <a:ext uri="{FF2B5EF4-FFF2-40B4-BE49-F238E27FC236}">
                <a16:creationId xmlns:a16="http://schemas.microsoft.com/office/drawing/2014/main" id="{D520C4CE-8293-4D7D-8793-4D7B5CD8F10A}"/>
              </a:ext>
            </a:extLst>
          </p:cNvPr>
          <p:cNvSpPr>
            <a:spLocks noChangeArrowheads="1"/>
          </p:cNvSpPr>
          <p:nvPr/>
        </p:nvSpPr>
        <p:spPr bwMode="auto">
          <a:xfrm>
            <a:off x="1752600" y="4286250"/>
            <a:ext cx="8839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latin typeface="Times New Roman" panose="02020603050405020304" pitchFamily="18" charset="0"/>
              </a:rPr>
              <a:t>Alice sends M, S</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and S</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to Bob. Bob uses the public key to calculate V</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and V</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a:t>
            </a:r>
          </a:p>
          <a:p>
            <a:pPr algn="just" eaLnBrk="1" hangingPunct="1">
              <a:spcBef>
                <a:spcPct val="0"/>
              </a:spcBef>
              <a:buClrTx/>
              <a:buSzTx/>
              <a:buFontTx/>
              <a:buNone/>
            </a:pPr>
            <a:r>
              <a:rPr lang="en-US" altLang="en-US" sz="2400">
                <a:solidFill>
                  <a:schemeClr val="tx1"/>
                </a:solidFill>
                <a:latin typeface="Times New Roman" panose="02020603050405020304" pitchFamily="18" charset="0"/>
              </a:rPr>
              <a:t>V</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 </a:t>
            </a:r>
            <a:r>
              <a:rPr lang="en-US" altLang="en-US" sz="2400" b="1">
                <a:solidFill>
                  <a:schemeClr val="tx1"/>
                </a:solidFill>
                <a:latin typeface="Times New Roman" panose="02020603050405020304" pitchFamily="18" charset="0"/>
              </a:rPr>
              <a:t>e</a:t>
            </a:r>
            <a:r>
              <a:rPr lang="en-US" altLang="en-US" sz="2400" b="1" baseline="-25000">
                <a:solidFill>
                  <a:schemeClr val="tx1"/>
                </a:solidFill>
                <a:latin typeface="Times New Roman" panose="02020603050405020304" pitchFamily="18" charset="0"/>
              </a:rPr>
              <a:t>1</a:t>
            </a:r>
            <a:r>
              <a:rPr lang="en-US" altLang="en-US" sz="2400" b="1" baseline="30000">
                <a:solidFill>
                  <a:schemeClr val="tx1"/>
                </a:solidFill>
                <a:latin typeface="Times New Roman" panose="02020603050405020304" pitchFamily="18" charset="0"/>
              </a:rPr>
              <a:t>m  </a:t>
            </a:r>
            <a:r>
              <a:rPr lang="en-US" altLang="en-US" sz="2400" b="1">
                <a:solidFill>
                  <a:schemeClr val="tx1"/>
                </a:solidFill>
                <a:latin typeface="Times New Roman" panose="02020603050405020304" pitchFamily="18" charset="0"/>
              </a:rPr>
              <a:t>mod p = 5</a:t>
            </a:r>
            <a:r>
              <a:rPr lang="en-US" altLang="en-US" sz="2400" b="1" baseline="30000">
                <a:solidFill>
                  <a:schemeClr val="tx1"/>
                </a:solidFill>
                <a:latin typeface="Times New Roman" panose="02020603050405020304" pitchFamily="18" charset="0"/>
              </a:rPr>
              <a:t>7  </a:t>
            </a:r>
            <a:r>
              <a:rPr lang="en-US" altLang="en-US" sz="2400" b="1">
                <a:solidFill>
                  <a:schemeClr val="tx1"/>
                </a:solidFill>
                <a:latin typeface="Times New Roman" panose="02020603050405020304" pitchFamily="18" charset="0"/>
              </a:rPr>
              <a:t>mod 23= 17</a:t>
            </a:r>
          </a:p>
          <a:p>
            <a:pPr algn="just" eaLnBrk="1" hangingPunct="1">
              <a:spcBef>
                <a:spcPct val="0"/>
              </a:spcBef>
              <a:buClrTx/>
              <a:buSzTx/>
              <a:buFontTx/>
              <a:buNone/>
            </a:pPr>
            <a:r>
              <a:rPr lang="en-US" altLang="en-US" sz="2400">
                <a:solidFill>
                  <a:schemeClr val="tx1"/>
                </a:solidFill>
                <a:latin typeface="Times New Roman" panose="02020603050405020304" pitchFamily="18" charset="0"/>
              </a:rPr>
              <a:t>V</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 </a:t>
            </a:r>
            <a:r>
              <a:rPr lang="en-US" altLang="en-US" sz="2400" b="1">
                <a:solidFill>
                  <a:schemeClr val="tx1"/>
                </a:solidFill>
                <a:latin typeface="Times New Roman" panose="02020603050405020304" pitchFamily="18" charset="0"/>
              </a:rPr>
              <a:t>e</a:t>
            </a:r>
            <a:r>
              <a:rPr lang="en-US" altLang="en-US" sz="2400" b="1" baseline="-25000">
                <a:solidFill>
                  <a:schemeClr val="tx1"/>
                </a:solidFill>
                <a:latin typeface="Times New Roman" panose="02020603050405020304" pitchFamily="18" charset="0"/>
              </a:rPr>
              <a:t>2</a:t>
            </a:r>
            <a:r>
              <a:rPr lang="en-US" altLang="en-US" sz="2400" b="1" baseline="30000">
                <a:solidFill>
                  <a:schemeClr val="tx1"/>
                </a:solidFill>
                <a:latin typeface="Times New Roman" panose="02020603050405020304" pitchFamily="18" charset="0"/>
              </a:rPr>
              <a:t>S1   </a:t>
            </a:r>
            <a:r>
              <a:rPr lang="en-US" altLang="en-US" sz="2400" b="1" baseline="30000">
                <a:solidFill>
                  <a:schemeClr val="tx1"/>
                </a:solidFill>
              </a:rPr>
              <a:t>X</a:t>
            </a:r>
            <a:r>
              <a:rPr lang="en-US" altLang="en-US" sz="2400" b="1">
                <a:solidFill>
                  <a:schemeClr val="tx1"/>
                </a:solidFill>
                <a:latin typeface="Times New Roman" panose="02020603050405020304" pitchFamily="18" charset="0"/>
              </a:rPr>
              <a:t> S</a:t>
            </a:r>
            <a:r>
              <a:rPr lang="en-US" altLang="en-US" sz="2400" b="1" baseline="-25000">
                <a:solidFill>
                  <a:schemeClr val="tx1"/>
                </a:solidFill>
                <a:latin typeface="Times New Roman" panose="02020603050405020304" pitchFamily="18" charset="0"/>
              </a:rPr>
              <a:t>1</a:t>
            </a:r>
            <a:r>
              <a:rPr lang="en-US" altLang="en-US" sz="2400" b="1" baseline="30000">
                <a:solidFill>
                  <a:schemeClr val="tx1"/>
                </a:solidFill>
                <a:latin typeface="Times New Roman" panose="02020603050405020304" pitchFamily="18" charset="0"/>
              </a:rPr>
              <a:t>S2  </a:t>
            </a:r>
            <a:r>
              <a:rPr lang="en-US" altLang="en-US" sz="2400" b="1">
                <a:solidFill>
                  <a:schemeClr val="tx1"/>
                </a:solidFill>
                <a:latin typeface="Times New Roman" panose="02020603050405020304" pitchFamily="18" charset="0"/>
              </a:rPr>
              <a:t>mod p = 8</a:t>
            </a:r>
            <a:r>
              <a:rPr lang="en-US" altLang="en-US" sz="2400" b="1" baseline="30000">
                <a:solidFill>
                  <a:schemeClr val="tx1"/>
                </a:solidFill>
                <a:latin typeface="Times New Roman" panose="02020603050405020304" pitchFamily="18" charset="0"/>
              </a:rPr>
              <a:t>10  </a:t>
            </a:r>
            <a:r>
              <a:rPr lang="en-US" altLang="en-US" sz="2400" b="1" baseline="30000">
                <a:solidFill>
                  <a:schemeClr val="tx1"/>
                </a:solidFill>
              </a:rPr>
              <a:t>X </a:t>
            </a:r>
            <a:r>
              <a:rPr lang="en-US" altLang="en-US" sz="2400" b="1">
                <a:solidFill>
                  <a:schemeClr val="tx1"/>
                </a:solidFill>
                <a:latin typeface="Times New Roman" panose="02020603050405020304" pitchFamily="18" charset="0"/>
              </a:rPr>
              <a:t>10 </a:t>
            </a:r>
            <a:r>
              <a:rPr lang="en-US" altLang="en-US" sz="2400" b="1" baseline="30000">
                <a:solidFill>
                  <a:schemeClr val="tx1"/>
                </a:solidFill>
                <a:latin typeface="Times New Roman" panose="02020603050405020304" pitchFamily="18" charset="0"/>
              </a:rPr>
              <a:t>19 </a:t>
            </a:r>
            <a:r>
              <a:rPr lang="en-US" altLang="en-US" sz="2400" b="1">
                <a:solidFill>
                  <a:schemeClr val="tx1"/>
                </a:solidFill>
                <a:latin typeface="Times New Roman" panose="02020603050405020304" pitchFamily="18" charset="0"/>
              </a:rPr>
              <a:t>mod 23 = 3 </a:t>
            </a:r>
            <a:r>
              <a:rPr lang="en-US" altLang="en-US" sz="2400" b="1" baseline="30000">
                <a:solidFill>
                  <a:schemeClr val="tx1"/>
                </a:solidFill>
              </a:rPr>
              <a:t>X</a:t>
            </a:r>
            <a:r>
              <a:rPr lang="en-US" altLang="en-US" sz="2400" b="1">
                <a:solidFill>
                  <a:schemeClr val="tx1"/>
                </a:solidFill>
                <a:latin typeface="Times New Roman" panose="02020603050405020304" pitchFamily="18" charset="0"/>
              </a:rPr>
              <a:t> 21 mod 23 = 17</a:t>
            </a:r>
            <a:br>
              <a:rPr lang="en-US" altLang="en-US" sz="2400" b="1">
                <a:solidFill>
                  <a:schemeClr val="tx1"/>
                </a:solidFill>
                <a:latin typeface="Times New Roman" panose="02020603050405020304" pitchFamily="18" charset="0"/>
              </a:rPr>
            </a:br>
            <a:r>
              <a:rPr lang="en-US" altLang="en-US" sz="2400" b="1">
                <a:solidFill>
                  <a:schemeClr val="tx1"/>
                </a:solidFill>
                <a:latin typeface="Times New Roman" panose="02020603050405020304" pitchFamily="18" charset="0"/>
              </a:rPr>
              <a:t>Thus Verified as </a:t>
            </a:r>
            <a:r>
              <a:rPr lang="en-US" altLang="en-US" sz="2400">
                <a:solidFill>
                  <a:schemeClr val="tx1"/>
                </a:solidFill>
                <a:latin typeface="Times New Roman" panose="02020603050405020304" pitchFamily="18" charset="0"/>
              </a:rPr>
              <a:t>V</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 V</a:t>
            </a:r>
            <a:r>
              <a:rPr lang="en-US" altLang="en-US" sz="2400" baseline="-25000">
                <a:solidFill>
                  <a:schemeClr val="tx1"/>
                </a:solidFill>
                <a:latin typeface="Times New Roman" panose="02020603050405020304" pitchFamily="18" charset="0"/>
              </a:rPr>
              <a:t>2</a:t>
            </a:r>
            <a:endParaRPr lang="en-US" altLang="en-US" sz="2400">
              <a:solidFill>
                <a:schemeClr val="tx1"/>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186" name="Rectangle 10">
            <a:extLst>
              <a:ext uri="{FF2B5EF4-FFF2-40B4-BE49-F238E27FC236}">
                <a16:creationId xmlns:a16="http://schemas.microsoft.com/office/drawing/2014/main" id="{8757A9F8-63EE-4EFB-BC6F-FDBCDB27A435}"/>
              </a:ext>
            </a:extLst>
          </p:cNvPr>
          <p:cNvSpPr>
            <a:spLocks noChangeArrowheads="1"/>
          </p:cNvSpPr>
          <p:nvPr/>
        </p:nvSpPr>
        <p:spPr bwMode="auto">
          <a:xfrm>
            <a:off x="1676400" y="1219200"/>
            <a:ext cx="8839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latin typeface="Times New Roman" panose="02020603050405020304" pitchFamily="18" charset="0"/>
              </a:rPr>
              <a:t>Here is a trivial example. Alice chooses </a:t>
            </a:r>
            <a:r>
              <a:rPr lang="en-US" altLang="en-US" sz="2400" i="1">
                <a:solidFill>
                  <a:schemeClr val="tx1"/>
                </a:solidFill>
                <a:latin typeface="Times New Roman" panose="02020603050405020304" pitchFamily="18" charset="0"/>
              </a:rPr>
              <a:t>p</a:t>
            </a:r>
            <a:r>
              <a:rPr lang="en-US" altLang="en-US" sz="2400">
                <a:solidFill>
                  <a:schemeClr val="tx1"/>
                </a:solidFill>
                <a:latin typeface="Times New Roman" panose="02020603050405020304" pitchFamily="18" charset="0"/>
              </a:rPr>
              <a:t> = 3119, e</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 2, d= 127 and calculates e</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 2</a:t>
            </a:r>
            <a:r>
              <a:rPr lang="en-US" altLang="en-US" sz="2400" baseline="30000">
                <a:solidFill>
                  <a:schemeClr val="tx1"/>
                </a:solidFill>
                <a:latin typeface="Times New Roman" panose="02020603050405020304" pitchFamily="18" charset="0"/>
              </a:rPr>
              <a:t>127</a:t>
            </a:r>
            <a:r>
              <a:rPr lang="en-US" altLang="en-US" sz="2400">
                <a:solidFill>
                  <a:schemeClr val="tx1"/>
                </a:solidFill>
                <a:latin typeface="Times New Roman" panose="02020603050405020304" pitchFamily="18" charset="0"/>
              </a:rPr>
              <a:t> mod 3119 = 1702. She also chooses </a:t>
            </a:r>
            <a:r>
              <a:rPr lang="en-US" altLang="en-US" sz="2400" i="1">
                <a:solidFill>
                  <a:schemeClr val="tx1"/>
                </a:solidFill>
                <a:latin typeface="Times New Roman" panose="02020603050405020304" pitchFamily="18" charset="0"/>
              </a:rPr>
              <a:t>r</a:t>
            </a:r>
            <a:r>
              <a:rPr lang="en-US" altLang="en-US" sz="2400">
                <a:solidFill>
                  <a:schemeClr val="tx1"/>
                </a:solidFill>
                <a:latin typeface="Times New Roman" panose="02020603050405020304" pitchFamily="18" charset="0"/>
              </a:rPr>
              <a:t> to be 307. She announces e</a:t>
            </a:r>
            <a:r>
              <a:rPr lang="en-US" altLang="en-US" sz="2400" i="1">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e</a:t>
            </a:r>
            <a:r>
              <a:rPr lang="en-US" altLang="en-US" sz="2400" i="1">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and </a:t>
            </a:r>
            <a:r>
              <a:rPr lang="en-US" altLang="en-US" sz="2400" i="1">
                <a:solidFill>
                  <a:schemeClr val="tx1"/>
                </a:solidFill>
                <a:latin typeface="Times New Roman" panose="02020603050405020304" pitchFamily="18" charset="0"/>
              </a:rPr>
              <a:t>p</a:t>
            </a:r>
            <a:r>
              <a:rPr lang="en-US" altLang="en-US" sz="2400">
                <a:solidFill>
                  <a:schemeClr val="tx1"/>
                </a:solidFill>
                <a:latin typeface="Times New Roman" panose="02020603050405020304" pitchFamily="18" charset="0"/>
              </a:rPr>
              <a:t> publicly; she keeps </a:t>
            </a:r>
            <a:r>
              <a:rPr lang="en-US" altLang="en-US" sz="2400" i="1">
                <a:solidFill>
                  <a:schemeClr val="tx1"/>
                </a:solidFill>
                <a:latin typeface="Times New Roman" panose="02020603050405020304" pitchFamily="18" charset="0"/>
              </a:rPr>
              <a:t>d </a:t>
            </a:r>
            <a:r>
              <a:rPr lang="en-US" altLang="en-US" sz="2400">
                <a:solidFill>
                  <a:schemeClr val="tx1"/>
                </a:solidFill>
                <a:latin typeface="Times New Roman" panose="02020603050405020304" pitchFamily="18" charset="0"/>
              </a:rPr>
              <a:t>secret. The following shows how Alice can sign a message.</a:t>
            </a:r>
          </a:p>
        </p:txBody>
      </p:sp>
      <p:sp>
        <p:nvSpPr>
          <p:cNvPr id="477187" name="Text Box 11">
            <a:extLst>
              <a:ext uri="{FF2B5EF4-FFF2-40B4-BE49-F238E27FC236}">
                <a16:creationId xmlns:a16="http://schemas.microsoft.com/office/drawing/2014/main" id="{34CFE325-74C4-45FC-819A-EBEA5238408B}"/>
              </a:ext>
            </a:extLst>
          </p:cNvPr>
          <p:cNvSpPr txBox="1">
            <a:spLocks noChangeArrowheads="1"/>
          </p:cNvSpPr>
          <p:nvPr/>
        </p:nvSpPr>
        <p:spPr bwMode="auto">
          <a:xfrm>
            <a:off x="2703513" y="609601"/>
            <a:ext cx="1276350"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a:solidFill>
                  <a:schemeClr val="bg1"/>
                </a:solidFill>
                <a:latin typeface="Times New Roman" panose="02020603050405020304" pitchFamily="18" charset="0"/>
              </a:rPr>
              <a:t>Example</a:t>
            </a:r>
            <a:endParaRPr lang="en-US" altLang="en-US" sz="2000" i="1">
              <a:solidFill>
                <a:schemeClr val="bg1"/>
              </a:solidFill>
              <a:latin typeface="Times New Roman" panose="02020603050405020304" pitchFamily="18" charset="0"/>
            </a:endParaRPr>
          </a:p>
        </p:txBody>
      </p:sp>
      <p:sp>
        <p:nvSpPr>
          <p:cNvPr id="477188" name="Rectangle 15">
            <a:extLst>
              <a:ext uri="{FF2B5EF4-FFF2-40B4-BE49-F238E27FC236}">
                <a16:creationId xmlns:a16="http://schemas.microsoft.com/office/drawing/2014/main" id="{A101FA5D-DF87-432A-9191-CE13083088DB}"/>
              </a:ext>
            </a:extLst>
          </p:cNvPr>
          <p:cNvSpPr>
            <a:spLocks noChangeArrowheads="1"/>
          </p:cNvSpPr>
          <p:nvPr/>
        </p:nvSpPr>
        <p:spPr bwMode="auto">
          <a:xfrm>
            <a:off x="1752600" y="43132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latin typeface="Times New Roman" panose="02020603050405020304" pitchFamily="18" charset="0"/>
              </a:rPr>
              <a:t>Alice sends M, S</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and S</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to Bob. Bob uses the public key to calculate V</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and V</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a:t>
            </a:r>
          </a:p>
        </p:txBody>
      </p:sp>
      <p:pic>
        <p:nvPicPr>
          <p:cNvPr id="477189" name="Picture 16">
            <a:extLst>
              <a:ext uri="{FF2B5EF4-FFF2-40B4-BE49-F238E27FC236}">
                <a16:creationId xmlns:a16="http://schemas.microsoft.com/office/drawing/2014/main" id="{2FD6E5DE-9E2D-40C0-B7FA-CC82E66EA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6" y="3124201"/>
            <a:ext cx="83724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7190" name="Picture 7" descr="C:\Users\COSMO\Downloads\wohi\wohi.png">
            <a:extLst>
              <a:ext uri="{FF2B5EF4-FFF2-40B4-BE49-F238E27FC236}">
                <a16:creationId xmlns:a16="http://schemas.microsoft.com/office/drawing/2014/main" id="{7B122305-ABF6-4100-9646-1A4F3DA0D5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5214939"/>
            <a:ext cx="8027988"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9234" name="Rectangle 10">
            <a:extLst>
              <a:ext uri="{FF2B5EF4-FFF2-40B4-BE49-F238E27FC236}">
                <a16:creationId xmlns:a16="http://schemas.microsoft.com/office/drawing/2014/main" id="{4C8AE915-7361-4B32-8300-1C6BADAD4618}"/>
              </a:ext>
            </a:extLst>
          </p:cNvPr>
          <p:cNvSpPr>
            <a:spLocks noChangeArrowheads="1"/>
          </p:cNvSpPr>
          <p:nvPr/>
        </p:nvSpPr>
        <p:spPr bwMode="auto">
          <a:xfrm>
            <a:off x="1676400" y="1401763"/>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latin typeface="Times New Roman" panose="02020603050405020304" pitchFamily="18" charset="0"/>
              </a:rPr>
              <a:t>Now imagine that Alice wants to send another message, M = 3000, to Ted. She chooses a new </a:t>
            </a:r>
            <a:r>
              <a:rPr lang="en-US" altLang="en-US" sz="2400" i="1">
                <a:solidFill>
                  <a:schemeClr val="tx1"/>
                </a:solidFill>
                <a:latin typeface="Times New Roman" panose="02020603050405020304" pitchFamily="18" charset="0"/>
              </a:rPr>
              <a:t>r</a:t>
            </a:r>
            <a:r>
              <a:rPr lang="en-US" altLang="en-US" sz="2400">
                <a:solidFill>
                  <a:schemeClr val="tx1"/>
                </a:solidFill>
                <a:latin typeface="Times New Roman" panose="02020603050405020304" pitchFamily="18" charset="0"/>
              </a:rPr>
              <a:t>, 107. Alice sends M, S</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and S</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to Ted. Ted uses the public keys to calculate V</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and V</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a:t>
            </a:r>
          </a:p>
        </p:txBody>
      </p:sp>
      <p:sp>
        <p:nvSpPr>
          <p:cNvPr id="479235" name="Text Box 11">
            <a:extLst>
              <a:ext uri="{FF2B5EF4-FFF2-40B4-BE49-F238E27FC236}">
                <a16:creationId xmlns:a16="http://schemas.microsoft.com/office/drawing/2014/main" id="{FD009286-2AF2-40A4-AAE2-2A954A005CFF}"/>
              </a:ext>
            </a:extLst>
          </p:cNvPr>
          <p:cNvSpPr txBox="1">
            <a:spLocks noChangeArrowheads="1"/>
          </p:cNvSpPr>
          <p:nvPr/>
        </p:nvSpPr>
        <p:spPr bwMode="auto">
          <a:xfrm>
            <a:off x="2703513" y="609601"/>
            <a:ext cx="1276350"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a:solidFill>
                  <a:schemeClr val="bg1"/>
                </a:solidFill>
                <a:latin typeface="Times New Roman" panose="02020603050405020304" pitchFamily="18" charset="0"/>
              </a:rPr>
              <a:t>Example</a:t>
            </a:r>
            <a:endParaRPr lang="en-US" altLang="en-US" sz="2000" i="1">
              <a:solidFill>
                <a:schemeClr val="bg1"/>
              </a:solidFill>
              <a:latin typeface="Times New Roman" panose="02020603050405020304" pitchFamily="18" charset="0"/>
            </a:endParaRPr>
          </a:p>
        </p:txBody>
      </p:sp>
      <p:pic>
        <p:nvPicPr>
          <p:cNvPr id="479236" name="Picture 6" descr="C:\Users\COSMO\Downloads\wohi\wohi.png">
            <a:extLst>
              <a:ext uri="{FF2B5EF4-FFF2-40B4-BE49-F238E27FC236}">
                <a16:creationId xmlns:a16="http://schemas.microsoft.com/office/drawing/2014/main" id="{28D0C83D-5687-42FF-BE4B-B7E40AD09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3000375"/>
            <a:ext cx="82819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82" name="Slide Number Placeholder 5">
            <a:extLst>
              <a:ext uri="{FF2B5EF4-FFF2-40B4-BE49-F238E27FC236}">
                <a16:creationId xmlns:a16="http://schemas.microsoft.com/office/drawing/2014/main" id="{0DC8B6A1-296E-44EE-9210-A9DCCB0E0FA8}"/>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BB33F6BB-6B56-448D-8F99-4BE414587F18}" type="slidenum">
              <a:rPr lang="he-IL" altLang="en-US" sz="1400">
                <a:latin typeface="Arial Black" panose="020B0A04020102020204" pitchFamily="34" charset="0"/>
              </a:rPr>
              <a:pPr>
                <a:spcBef>
                  <a:spcPct val="0"/>
                </a:spcBef>
                <a:buFont typeface="Arial Black" panose="020B0A04020102020204" pitchFamily="34" charset="0"/>
                <a:buNone/>
              </a:pPr>
              <a:t>34</a:t>
            </a:fld>
            <a:endParaRPr lang="en-US" altLang="en-US" sz="1400">
              <a:latin typeface="Arial Black" panose="020B0A04020102020204" pitchFamily="34" charset="0"/>
            </a:endParaRPr>
          </a:p>
        </p:txBody>
      </p:sp>
      <p:sp>
        <p:nvSpPr>
          <p:cNvPr id="481283" name="Rectangle 2">
            <a:extLst>
              <a:ext uri="{FF2B5EF4-FFF2-40B4-BE49-F238E27FC236}">
                <a16:creationId xmlns:a16="http://schemas.microsoft.com/office/drawing/2014/main" id="{79236AD6-5BB2-46D5-ACF1-554478297941}"/>
              </a:ext>
            </a:extLst>
          </p:cNvPr>
          <p:cNvSpPr>
            <a:spLocks noGrp="1" noChangeArrowheads="1"/>
          </p:cNvSpPr>
          <p:nvPr>
            <p:ph type="title"/>
          </p:nvPr>
        </p:nvSpPr>
        <p:spPr>
          <a:xfrm>
            <a:off x="2166938" y="285750"/>
            <a:ext cx="7808912" cy="857250"/>
          </a:xfrm>
        </p:spPr>
        <p:txBody>
          <a:bodyPr/>
          <a:lstStyle/>
          <a:p>
            <a:pPr eaLnBrk="1" hangingPunct="1"/>
            <a:r>
              <a:rPr lang="en-US" altLang="en-US" sz="4000">
                <a:latin typeface="Times New Roman" panose="02020603050405020304" pitchFamily="18" charset="0"/>
                <a:cs typeface="Times New Roman" panose="02020603050405020304" pitchFamily="18" charset="0"/>
              </a:rPr>
              <a:t>Proof</a:t>
            </a:r>
          </a:p>
        </p:txBody>
      </p:sp>
      <p:sp>
        <p:nvSpPr>
          <p:cNvPr id="481284" name="Rectangle 3">
            <a:extLst>
              <a:ext uri="{FF2B5EF4-FFF2-40B4-BE49-F238E27FC236}">
                <a16:creationId xmlns:a16="http://schemas.microsoft.com/office/drawing/2014/main" id="{4614F0A0-2F9C-4C0A-99B6-AE5F24B8E1A3}"/>
              </a:ext>
            </a:extLst>
          </p:cNvPr>
          <p:cNvSpPr>
            <a:spLocks noGrp="1" noChangeArrowheads="1"/>
          </p:cNvSpPr>
          <p:nvPr>
            <p:ph type="body" idx="1"/>
          </p:nvPr>
        </p:nvSpPr>
        <p:spPr>
          <a:xfrm>
            <a:off x="1524001" y="1556792"/>
            <a:ext cx="9144000" cy="5301208"/>
          </a:xfrm>
        </p:spPr>
        <p:txBody>
          <a:bodyPr/>
          <a:lstStyle/>
          <a:p>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                             =                       V</a:t>
            </a:r>
            <a:r>
              <a:rPr lang="en-US" altLang="en-US" sz="2400" baseline="-25000" dirty="0">
                <a:latin typeface="Times New Roman" panose="02020603050405020304" pitchFamily="18" charset="0"/>
              </a:rPr>
              <a:t>2 </a:t>
            </a:r>
          </a:p>
          <a:p>
            <a:pPr>
              <a:buFont typeface="Wingdings" panose="05000000000000000000" pitchFamily="2" charset="2"/>
              <a:buNone/>
            </a:pPr>
            <a:r>
              <a:rPr lang="en-US" altLang="en-US" sz="2400" b="1" dirty="0">
                <a:latin typeface="Times New Roman" panose="02020603050405020304" pitchFamily="18" charset="0"/>
              </a:rPr>
              <a:t>e</a:t>
            </a:r>
            <a:r>
              <a:rPr lang="en-US" altLang="en-US" sz="2400" b="1" baseline="-25000" dirty="0">
                <a:latin typeface="Times New Roman" panose="02020603050405020304" pitchFamily="18" charset="0"/>
              </a:rPr>
              <a:t>1</a:t>
            </a:r>
            <a:r>
              <a:rPr lang="en-US" altLang="en-US" sz="2400" b="1" baseline="30000" dirty="0">
                <a:latin typeface="Times New Roman" panose="02020603050405020304" pitchFamily="18" charset="0"/>
              </a:rPr>
              <a:t>m</a:t>
            </a:r>
            <a:r>
              <a:rPr lang="en-US" altLang="en-US" sz="2400" b="1" dirty="0">
                <a:latin typeface="Times New Roman" panose="02020603050405020304" pitchFamily="18" charset="0"/>
              </a:rPr>
              <a:t> mod p                = e</a:t>
            </a:r>
            <a:r>
              <a:rPr lang="en-US" altLang="en-US" sz="2400" b="1" baseline="-25000" dirty="0">
                <a:latin typeface="Times New Roman" panose="02020603050405020304" pitchFamily="18" charset="0"/>
              </a:rPr>
              <a:t>2</a:t>
            </a:r>
            <a:r>
              <a:rPr lang="en-US" altLang="en-US" sz="2400" b="1" baseline="30000" dirty="0">
                <a:latin typeface="Times New Roman" panose="02020603050405020304" pitchFamily="18" charset="0"/>
              </a:rPr>
              <a:t>S</a:t>
            </a:r>
            <a:r>
              <a:rPr lang="en-US" altLang="en-US" sz="2400" b="1" baseline="8000" dirty="0">
                <a:latin typeface="Times New Roman" panose="02020603050405020304" pitchFamily="18" charset="0"/>
              </a:rPr>
              <a:t>1</a:t>
            </a:r>
            <a:r>
              <a:rPr lang="en-US" altLang="en-US" sz="2400" b="1" dirty="0">
                <a:latin typeface="Times New Roman" panose="02020603050405020304" pitchFamily="18" charset="0"/>
              </a:rPr>
              <a:t> S</a:t>
            </a:r>
            <a:r>
              <a:rPr lang="en-US" altLang="en-US" sz="2400" b="1" baseline="-25000" dirty="0">
                <a:latin typeface="Times New Roman" panose="02020603050405020304" pitchFamily="18" charset="0"/>
              </a:rPr>
              <a:t>1</a:t>
            </a:r>
            <a:r>
              <a:rPr lang="en-US" altLang="en-US" sz="2400" b="1" baseline="30000" dirty="0">
                <a:latin typeface="Times New Roman" panose="02020603050405020304" pitchFamily="18" charset="0"/>
              </a:rPr>
              <a:t>S</a:t>
            </a:r>
            <a:r>
              <a:rPr lang="en-US" altLang="en-US" sz="2400" b="1" baseline="8000" dirty="0">
                <a:latin typeface="Times New Roman" panose="02020603050405020304" pitchFamily="18" charset="0"/>
              </a:rPr>
              <a:t>2</a:t>
            </a:r>
            <a:r>
              <a:rPr lang="en-US" altLang="en-US" sz="2400" b="1" dirty="0">
                <a:latin typeface="Times New Roman" panose="02020603050405020304" pitchFamily="18" charset="0"/>
              </a:rPr>
              <a:t>  mod p</a:t>
            </a:r>
          </a:p>
          <a:p>
            <a:pPr>
              <a:buFont typeface="Wingdings" panose="05000000000000000000" pitchFamily="2" charset="2"/>
              <a:buNone/>
            </a:pPr>
            <a:r>
              <a:rPr lang="en-US" altLang="en-US" sz="2400" b="1" dirty="0">
                <a:latin typeface="Times New Roman" panose="02020603050405020304" pitchFamily="18" charset="0"/>
              </a:rPr>
              <a:t>e</a:t>
            </a:r>
            <a:r>
              <a:rPr lang="en-US" altLang="en-US" sz="2400" b="1" baseline="-25000" dirty="0">
                <a:latin typeface="Times New Roman" panose="02020603050405020304" pitchFamily="18" charset="0"/>
              </a:rPr>
              <a:t>1</a:t>
            </a:r>
            <a:r>
              <a:rPr lang="en-US" altLang="en-US" sz="2400" b="1" baseline="30000" dirty="0">
                <a:latin typeface="Times New Roman" panose="02020603050405020304" pitchFamily="18" charset="0"/>
              </a:rPr>
              <a:t>m</a:t>
            </a:r>
            <a:r>
              <a:rPr lang="en-US" altLang="en-US" sz="2400" b="1" dirty="0">
                <a:latin typeface="Times New Roman" panose="02020603050405020304" pitchFamily="18" charset="0"/>
              </a:rPr>
              <a:t> mod p                = e</a:t>
            </a:r>
            <a:r>
              <a:rPr lang="en-US" altLang="en-US" sz="2400" b="1" baseline="-25000" dirty="0">
                <a:latin typeface="Times New Roman" panose="02020603050405020304" pitchFamily="18" charset="0"/>
              </a:rPr>
              <a:t>1</a:t>
            </a:r>
            <a:r>
              <a:rPr lang="en-US" altLang="en-US" sz="2400" b="1" baseline="30000" dirty="0">
                <a:latin typeface="Times New Roman" panose="02020603050405020304" pitchFamily="18" charset="0"/>
              </a:rPr>
              <a:t>dS</a:t>
            </a:r>
            <a:r>
              <a:rPr lang="en-US" altLang="en-US" sz="2400" b="1" baseline="8000" dirty="0">
                <a:latin typeface="Times New Roman" panose="02020603050405020304" pitchFamily="18" charset="0"/>
              </a:rPr>
              <a:t>1</a:t>
            </a:r>
            <a:r>
              <a:rPr lang="en-US" altLang="en-US" sz="2400" b="1" dirty="0">
                <a:latin typeface="Times New Roman" panose="02020603050405020304" pitchFamily="18" charset="0"/>
              </a:rPr>
              <a:t> e</a:t>
            </a:r>
            <a:r>
              <a:rPr lang="en-US" altLang="en-US" sz="2400" b="1" baseline="-25000" dirty="0">
                <a:latin typeface="Times New Roman" panose="02020603050405020304" pitchFamily="18" charset="0"/>
              </a:rPr>
              <a:t>1</a:t>
            </a:r>
            <a:r>
              <a:rPr lang="en-US" altLang="en-US" sz="2400" b="1" baseline="30000" dirty="0">
                <a:latin typeface="Times New Roman" panose="02020603050405020304" pitchFamily="18" charset="0"/>
              </a:rPr>
              <a:t>rS</a:t>
            </a:r>
            <a:r>
              <a:rPr lang="en-US" altLang="en-US" sz="2400" b="1" baseline="8000" dirty="0">
                <a:latin typeface="Times New Roman" panose="02020603050405020304" pitchFamily="18" charset="0"/>
              </a:rPr>
              <a:t>2</a:t>
            </a:r>
            <a:r>
              <a:rPr lang="en-US" altLang="en-US" sz="2400" b="1" dirty="0">
                <a:latin typeface="Times New Roman" panose="02020603050405020304" pitchFamily="18" charset="0"/>
              </a:rPr>
              <a:t>  mod p</a:t>
            </a:r>
          </a:p>
          <a:p>
            <a:pPr>
              <a:buFont typeface="Wingdings" panose="05000000000000000000" pitchFamily="2" charset="2"/>
              <a:buNone/>
            </a:pPr>
            <a:r>
              <a:rPr lang="en-US" altLang="en-US" sz="2400" b="1" dirty="0">
                <a:latin typeface="Times New Roman" panose="02020603050405020304" pitchFamily="18" charset="0"/>
              </a:rPr>
              <a:t>e</a:t>
            </a:r>
            <a:r>
              <a:rPr lang="en-US" altLang="en-US" sz="2400" b="1" baseline="-25000" dirty="0">
                <a:latin typeface="Times New Roman" panose="02020603050405020304" pitchFamily="18" charset="0"/>
              </a:rPr>
              <a:t>1</a:t>
            </a:r>
            <a:r>
              <a:rPr lang="en-US" altLang="en-US" sz="2400" b="1" baseline="30000" dirty="0">
                <a:latin typeface="Times New Roman" panose="02020603050405020304" pitchFamily="18" charset="0"/>
              </a:rPr>
              <a:t>m</a:t>
            </a:r>
            <a:r>
              <a:rPr lang="en-US" altLang="en-US" sz="2400" b="1" dirty="0">
                <a:latin typeface="Times New Roman" panose="02020603050405020304" pitchFamily="18" charset="0"/>
              </a:rPr>
              <a:t> mod p                = e</a:t>
            </a:r>
            <a:r>
              <a:rPr lang="en-US" altLang="en-US" sz="2400" b="1" baseline="-25000" dirty="0">
                <a:latin typeface="Times New Roman" panose="02020603050405020304" pitchFamily="18" charset="0"/>
              </a:rPr>
              <a:t>1</a:t>
            </a:r>
            <a:r>
              <a:rPr lang="en-US" altLang="en-US" sz="2400" b="1" baseline="30000" dirty="0">
                <a:latin typeface="Times New Roman" panose="02020603050405020304" pitchFamily="18" charset="0"/>
              </a:rPr>
              <a:t>dS</a:t>
            </a:r>
            <a:r>
              <a:rPr lang="en-US" altLang="en-US" sz="2400" b="1" baseline="8000" dirty="0">
                <a:latin typeface="Times New Roman" panose="02020603050405020304" pitchFamily="18" charset="0"/>
              </a:rPr>
              <a:t>1</a:t>
            </a:r>
            <a:r>
              <a:rPr lang="en-US" altLang="en-US" sz="2400" b="1" baseline="30000" dirty="0">
                <a:latin typeface="Times New Roman" panose="02020603050405020304" pitchFamily="18" charset="0"/>
              </a:rPr>
              <a:t>+rS</a:t>
            </a:r>
            <a:r>
              <a:rPr lang="en-US" altLang="en-US" sz="2400" b="1" baseline="8000" dirty="0">
                <a:latin typeface="Times New Roman" panose="02020603050405020304" pitchFamily="18" charset="0"/>
              </a:rPr>
              <a:t>2</a:t>
            </a:r>
            <a:r>
              <a:rPr lang="en-US" altLang="en-US" sz="2400" b="1" dirty="0">
                <a:latin typeface="Times New Roman" panose="02020603050405020304" pitchFamily="18" charset="0"/>
              </a:rPr>
              <a:t>  mod p</a:t>
            </a:r>
          </a:p>
          <a:p>
            <a:r>
              <a:rPr lang="en-US" altLang="en-US" sz="2400" b="1" dirty="0">
                <a:latin typeface="Times New Roman" panose="02020603050405020304" pitchFamily="18" charset="0"/>
              </a:rPr>
              <a:t>Now we know from Fermat’s Little Theorem that if p is a prime and a is a number not divisible by p Then if </a:t>
            </a:r>
            <a:r>
              <a:rPr lang="en-US" altLang="en-US" sz="2400" b="1" dirty="0" err="1">
                <a:latin typeface="Times New Roman" panose="02020603050405020304" pitchFamily="18" charset="0"/>
              </a:rPr>
              <a:t>a</a:t>
            </a:r>
            <a:r>
              <a:rPr lang="en-US" altLang="en-US" sz="2400" b="1" baseline="30000" dirty="0" err="1">
                <a:latin typeface="Times New Roman" panose="02020603050405020304" pitchFamily="18" charset="0"/>
              </a:rPr>
              <a:t>r</a:t>
            </a:r>
            <a:r>
              <a:rPr lang="en-US" altLang="en-US" sz="2400" b="1" dirty="0">
                <a:latin typeface="Times New Roman" panose="02020603050405020304" pitchFamily="18" charset="0"/>
              </a:rPr>
              <a:t>= a</a:t>
            </a:r>
            <a:r>
              <a:rPr lang="en-US" altLang="en-US" sz="2400" b="1" baseline="30000" dirty="0">
                <a:latin typeface="Times New Roman" panose="02020603050405020304" pitchFamily="18" charset="0"/>
              </a:rPr>
              <a:t>s</a:t>
            </a:r>
            <a:r>
              <a:rPr lang="en-US" altLang="en-US" sz="2400" b="1" dirty="0">
                <a:latin typeface="Times New Roman" panose="02020603050405020304" pitchFamily="18" charset="0"/>
              </a:rPr>
              <a:t> mod p then r=s mod(p-1)  and vice versa (e.g. r=4, p=11, and s=14)</a:t>
            </a:r>
          </a:p>
          <a:p>
            <a:r>
              <a:rPr lang="en-US" altLang="en-US" sz="2400" b="1" dirty="0">
                <a:latin typeface="Times New Roman" panose="02020603050405020304" pitchFamily="18" charset="0"/>
              </a:rPr>
              <a:t>m=dS</a:t>
            </a:r>
            <a:r>
              <a:rPr lang="en-US" altLang="en-US" sz="2400" b="1" baseline="-25000" dirty="0">
                <a:latin typeface="Times New Roman" panose="02020603050405020304" pitchFamily="18" charset="0"/>
              </a:rPr>
              <a:t>1</a:t>
            </a:r>
            <a:r>
              <a:rPr lang="en-US" altLang="en-US" sz="2400" b="1" dirty="0">
                <a:latin typeface="Times New Roman" panose="02020603050405020304" pitchFamily="18" charset="0"/>
              </a:rPr>
              <a:t>+rS</a:t>
            </a:r>
            <a:r>
              <a:rPr lang="en-US" altLang="en-US" sz="2400" b="1" baseline="-25000" dirty="0">
                <a:latin typeface="Times New Roman" panose="02020603050405020304" pitchFamily="18" charset="0"/>
              </a:rPr>
              <a:t>2 </a:t>
            </a:r>
            <a:r>
              <a:rPr lang="en-US" altLang="en-US" sz="2400" b="1" dirty="0">
                <a:latin typeface="Times New Roman" panose="02020603050405020304" pitchFamily="18" charset="0"/>
              </a:rPr>
              <a:t>mod (p-1)</a:t>
            </a:r>
          </a:p>
          <a:p>
            <a:r>
              <a:rPr lang="en-US" altLang="en-US" sz="2400" b="1" dirty="0">
                <a:latin typeface="Times New Roman" panose="02020603050405020304" pitchFamily="18" charset="0"/>
              </a:rPr>
              <a:t>m-dS</a:t>
            </a:r>
            <a:r>
              <a:rPr lang="en-US" altLang="en-US" sz="2400" b="1" baseline="-25000" dirty="0">
                <a:latin typeface="Times New Roman" panose="02020603050405020304" pitchFamily="18" charset="0"/>
              </a:rPr>
              <a:t>1</a:t>
            </a:r>
            <a:r>
              <a:rPr lang="en-US" altLang="en-US" sz="2400" b="1" dirty="0">
                <a:latin typeface="Times New Roman" panose="02020603050405020304" pitchFamily="18" charset="0"/>
              </a:rPr>
              <a:t> mod (p-1) = rS</a:t>
            </a:r>
            <a:r>
              <a:rPr lang="en-US" altLang="en-US" sz="2400" b="1" baseline="-25000" dirty="0">
                <a:latin typeface="Times New Roman" panose="02020603050405020304" pitchFamily="18" charset="0"/>
              </a:rPr>
              <a:t>2 </a:t>
            </a:r>
            <a:r>
              <a:rPr lang="en-US" altLang="en-US" sz="2400" b="1" dirty="0">
                <a:latin typeface="Times New Roman" panose="02020603050405020304" pitchFamily="18" charset="0"/>
              </a:rPr>
              <a:t>mod (p-1)</a:t>
            </a:r>
          </a:p>
          <a:p>
            <a:r>
              <a:rPr lang="en-US" altLang="en-US" sz="2400" b="1" dirty="0">
                <a:latin typeface="Times New Roman" panose="02020603050405020304" pitchFamily="18" charset="0"/>
              </a:rPr>
              <a:t>S</a:t>
            </a:r>
            <a:r>
              <a:rPr lang="en-US" altLang="en-US" sz="2400" b="1" baseline="-25000" dirty="0">
                <a:latin typeface="Times New Roman" panose="02020603050405020304" pitchFamily="18" charset="0"/>
              </a:rPr>
              <a:t>2 </a:t>
            </a:r>
            <a:r>
              <a:rPr lang="en-US" altLang="en-US" sz="2400" b="1" dirty="0">
                <a:latin typeface="Times New Roman" panose="02020603050405020304" pitchFamily="18" charset="0"/>
              </a:rPr>
              <a:t>=(m-dS</a:t>
            </a:r>
            <a:r>
              <a:rPr lang="en-US" altLang="en-US" sz="2400" b="1" baseline="-25000" dirty="0">
                <a:latin typeface="Times New Roman" panose="02020603050405020304" pitchFamily="18" charset="0"/>
              </a:rPr>
              <a:t>1</a:t>
            </a:r>
            <a:r>
              <a:rPr lang="en-US" altLang="en-US" sz="2400" b="1" dirty="0">
                <a:latin typeface="Times New Roman" panose="02020603050405020304" pitchFamily="18" charset="0"/>
              </a:rPr>
              <a:t>)r</a:t>
            </a:r>
            <a:r>
              <a:rPr lang="en-US" altLang="en-US" sz="2400" b="1" baseline="30000" dirty="0">
                <a:latin typeface="Times New Roman" panose="02020603050405020304" pitchFamily="18" charset="0"/>
              </a:rPr>
              <a:t>-1</a:t>
            </a:r>
            <a:r>
              <a:rPr lang="en-US" altLang="en-US" sz="2400" b="1" dirty="0">
                <a:latin typeface="Times New Roman" panose="02020603050405020304" pitchFamily="18" charset="0"/>
              </a:rPr>
              <a:t>mod (p-1)  Proved</a:t>
            </a:r>
          </a:p>
          <a:p>
            <a:endParaRPr lang="en-US" altLang="en-US" sz="2400" b="1" dirty="0">
              <a:latin typeface="Times New Roman" panose="02020603050405020304" pitchFamily="18" charset="0"/>
            </a:endParaRPr>
          </a:p>
          <a:p>
            <a:endParaRPr lang="en-US" altLang="en-US" sz="2400" b="1" dirty="0">
              <a:latin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3330" name="Text Box 10">
            <a:extLst>
              <a:ext uri="{FF2B5EF4-FFF2-40B4-BE49-F238E27FC236}">
                <a16:creationId xmlns:a16="http://schemas.microsoft.com/office/drawing/2014/main" id="{6BDC8442-68D8-4C57-B93E-AB680ABA4123}"/>
              </a:ext>
            </a:extLst>
          </p:cNvPr>
          <p:cNvSpPr txBox="1">
            <a:spLocks noChangeArrowheads="1"/>
          </p:cNvSpPr>
          <p:nvPr/>
        </p:nvSpPr>
        <p:spPr bwMode="auto">
          <a:xfrm>
            <a:off x="2481944" y="145997"/>
            <a:ext cx="65237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b="1" i="1" dirty="0" err="1">
                <a:solidFill>
                  <a:schemeClr val="tx1"/>
                </a:solidFill>
                <a:latin typeface="Times New Roman" panose="02020603050405020304" pitchFamily="18" charset="0"/>
              </a:rPr>
              <a:t>Schnorr</a:t>
            </a:r>
            <a:r>
              <a:rPr lang="en-US" altLang="en-US" b="1" i="1" dirty="0">
                <a:solidFill>
                  <a:schemeClr val="tx1"/>
                </a:solidFill>
                <a:latin typeface="Times New Roman" panose="02020603050405020304" pitchFamily="18" charset="0"/>
              </a:rPr>
              <a:t> Digital Signature Scheme</a:t>
            </a:r>
          </a:p>
        </p:txBody>
      </p:sp>
      <p:sp>
        <p:nvSpPr>
          <p:cNvPr id="483331" name="Text Box 11">
            <a:extLst>
              <a:ext uri="{FF2B5EF4-FFF2-40B4-BE49-F238E27FC236}">
                <a16:creationId xmlns:a16="http://schemas.microsoft.com/office/drawing/2014/main" id="{5A833D7E-0D17-4542-A929-B16FA1ADCF39}"/>
              </a:ext>
            </a:extLst>
          </p:cNvPr>
          <p:cNvSpPr txBox="1">
            <a:spLocks noChangeArrowheads="1"/>
          </p:cNvSpPr>
          <p:nvPr/>
        </p:nvSpPr>
        <p:spPr bwMode="auto">
          <a:xfrm>
            <a:off x="1981200" y="1295400"/>
            <a:ext cx="6129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000" i="1">
                <a:solidFill>
                  <a:schemeClr val="tx1"/>
                </a:solidFill>
                <a:latin typeface="Times New Roman" panose="02020603050405020304" pitchFamily="18" charset="0"/>
              </a:rPr>
              <a:t>General idea behind the Schnorr digital signature scheme</a:t>
            </a:r>
          </a:p>
        </p:txBody>
      </p:sp>
      <p:pic>
        <p:nvPicPr>
          <p:cNvPr id="483332" name="Picture 12">
            <a:extLst>
              <a:ext uri="{FF2B5EF4-FFF2-40B4-BE49-F238E27FC236}">
                <a16:creationId xmlns:a16="http://schemas.microsoft.com/office/drawing/2014/main" id="{54023A48-FFB3-47D5-B544-37A00DFF5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2514600"/>
            <a:ext cx="8620125" cy="33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5378" name="Rectangle 9">
            <a:extLst>
              <a:ext uri="{FF2B5EF4-FFF2-40B4-BE49-F238E27FC236}">
                <a16:creationId xmlns:a16="http://schemas.microsoft.com/office/drawing/2014/main" id="{5837F6EF-9180-4AC6-91C0-48400267BB54}"/>
              </a:ext>
            </a:extLst>
          </p:cNvPr>
          <p:cNvSpPr>
            <a:spLocks noChangeArrowheads="1"/>
          </p:cNvSpPr>
          <p:nvPr/>
        </p:nvSpPr>
        <p:spPr bwMode="auto">
          <a:xfrm>
            <a:off x="1752600" y="990601"/>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800" i="1">
                <a:solidFill>
                  <a:schemeClr val="tx1"/>
                </a:solidFill>
                <a:latin typeface="Times New Roman" panose="02020603050405020304" pitchFamily="18" charset="0"/>
              </a:rPr>
              <a:t>Key Generation</a:t>
            </a:r>
          </a:p>
        </p:txBody>
      </p:sp>
      <p:sp>
        <p:nvSpPr>
          <p:cNvPr id="485379" name="Rectangle 11">
            <a:extLst>
              <a:ext uri="{FF2B5EF4-FFF2-40B4-BE49-F238E27FC236}">
                <a16:creationId xmlns:a16="http://schemas.microsoft.com/office/drawing/2014/main" id="{969C70D3-D96D-427B-8B90-84CFEFA943F5}"/>
              </a:ext>
            </a:extLst>
          </p:cNvPr>
          <p:cNvSpPr>
            <a:spLocks noChangeArrowheads="1"/>
          </p:cNvSpPr>
          <p:nvPr/>
        </p:nvSpPr>
        <p:spPr bwMode="auto">
          <a:xfrm>
            <a:off x="1524001" y="1600200"/>
            <a:ext cx="9001125" cy="1790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lnSpc>
                <a:spcPct val="115000"/>
              </a:lnSpc>
              <a:spcBef>
                <a:spcPct val="0"/>
              </a:spcBef>
              <a:buClrTx/>
              <a:buSzTx/>
              <a:buFontTx/>
              <a:buAutoNum type="arabicParenR"/>
            </a:pPr>
            <a:r>
              <a:rPr lang="en-US" altLang="en-US" sz="2400" i="1">
                <a:solidFill>
                  <a:schemeClr val="tx1"/>
                </a:solidFill>
                <a:latin typeface="Times New Roman" panose="02020603050405020304" pitchFamily="18" charset="0"/>
              </a:rPr>
              <a:t>Alice selects a prime p, which is usually 1024 bits in length.</a:t>
            </a:r>
          </a:p>
          <a:p>
            <a:pPr algn="just" eaLnBrk="1" hangingPunct="1">
              <a:lnSpc>
                <a:spcPct val="115000"/>
              </a:lnSpc>
              <a:spcBef>
                <a:spcPct val="0"/>
              </a:spcBef>
              <a:buClrTx/>
              <a:buSzTx/>
              <a:buFontTx/>
              <a:buAutoNum type="arabicParenR"/>
            </a:pPr>
            <a:r>
              <a:rPr lang="en-US" altLang="en-US" sz="2400" i="1">
                <a:solidFill>
                  <a:schemeClr val="tx1"/>
                </a:solidFill>
                <a:latin typeface="Times New Roman" panose="02020603050405020304" pitchFamily="18" charset="0"/>
              </a:rPr>
              <a:t>Alice selects another prime q such that q divides p-1(160 bit).</a:t>
            </a:r>
          </a:p>
          <a:p>
            <a:pPr algn="just" eaLnBrk="1" hangingPunct="1">
              <a:lnSpc>
                <a:spcPct val="115000"/>
              </a:lnSpc>
              <a:spcBef>
                <a:spcPct val="0"/>
              </a:spcBef>
              <a:buClrTx/>
              <a:buSzTx/>
              <a:buFontTx/>
              <a:buAutoNum type="arabicParenR"/>
            </a:pPr>
            <a:r>
              <a:rPr lang="en-US" altLang="en-US" sz="2400" i="1">
                <a:solidFill>
                  <a:schemeClr val="tx1"/>
                </a:solidFill>
                <a:latin typeface="Times New Roman" panose="02020603050405020304" pitchFamily="18" charset="0"/>
              </a:rPr>
              <a:t>Alice chooses e</a:t>
            </a:r>
            <a:r>
              <a:rPr lang="en-US" altLang="en-US" sz="2400" i="1" baseline="-25000">
                <a:solidFill>
                  <a:schemeClr val="tx1"/>
                </a:solidFill>
                <a:latin typeface="Times New Roman" panose="02020603050405020304" pitchFamily="18" charset="0"/>
              </a:rPr>
              <a:t>1</a:t>
            </a:r>
            <a:r>
              <a:rPr lang="en-US" altLang="en-US" sz="2400" i="1">
                <a:solidFill>
                  <a:schemeClr val="tx1"/>
                </a:solidFill>
                <a:latin typeface="Times New Roman" panose="02020603050405020304" pitchFamily="18" charset="0"/>
              </a:rPr>
              <a:t> to be the qth root of 1 modulo p i.e. e</a:t>
            </a:r>
            <a:r>
              <a:rPr lang="en-US" altLang="en-US" sz="2400" i="1" baseline="-25000">
                <a:solidFill>
                  <a:schemeClr val="tx1"/>
                </a:solidFill>
                <a:latin typeface="Times New Roman" panose="02020603050405020304" pitchFamily="18" charset="0"/>
              </a:rPr>
              <a:t>1</a:t>
            </a:r>
            <a:r>
              <a:rPr lang="en-US" altLang="en-US" sz="2400" i="1" baseline="30000">
                <a:solidFill>
                  <a:schemeClr val="tx1"/>
                </a:solidFill>
                <a:latin typeface="Times New Roman" panose="02020603050405020304" pitchFamily="18" charset="0"/>
              </a:rPr>
              <a:t>q</a:t>
            </a:r>
            <a:r>
              <a:rPr lang="en-US" altLang="en-US" sz="2400" i="1" baseline="-25000">
                <a:solidFill>
                  <a:schemeClr val="tx1"/>
                </a:solidFill>
                <a:latin typeface="Times New Roman" panose="02020603050405020304" pitchFamily="18" charset="0"/>
              </a:rPr>
              <a:t>= </a:t>
            </a:r>
            <a:r>
              <a:rPr lang="en-US" altLang="en-US" sz="2400" i="1">
                <a:solidFill>
                  <a:schemeClr val="tx1"/>
                </a:solidFill>
                <a:latin typeface="Times New Roman" panose="02020603050405020304" pitchFamily="18" charset="0"/>
              </a:rPr>
              <a:t>1 mod p . </a:t>
            </a:r>
          </a:p>
          <a:p>
            <a:pPr algn="just" eaLnBrk="1" hangingPunct="1">
              <a:lnSpc>
                <a:spcPct val="115000"/>
              </a:lnSpc>
              <a:spcBef>
                <a:spcPct val="0"/>
              </a:spcBef>
              <a:buClrTx/>
              <a:buSzTx/>
              <a:buFontTx/>
              <a:buAutoNum type="arabicParenR"/>
            </a:pPr>
            <a:r>
              <a:rPr lang="en-US" altLang="en-US" sz="2400" i="1">
                <a:solidFill>
                  <a:schemeClr val="tx1"/>
                </a:solidFill>
                <a:latin typeface="Times New Roman" panose="02020603050405020304" pitchFamily="18" charset="0"/>
              </a:rPr>
              <a:t>Alice chooses an integer, d, as her private key.</a:t>
            </a:r>
          </a:p>
        </p:txBody>
      </p:sp>
      <p:sp>
        <p:nvSpPr>
          <p:cNvPr id="485380" name="Rectangle 12">
            <a:extLst>
              <a:ext uri="{FF2B5EF4-FFF2-40B4-BE49-F238E27FC236}">
                <a16:creationId xmlns:a16="http://schemas.microsoft.com/office/drawing/2014/main" id="{3B2C1715-B334-440A-9D9A-DFDF4A230084}"/>
              </a:ext>
            </a:extLst>
          </p:cNvPr>
          <p:cNvSpPr>
            <a:spLocks noChangeArrowheads="1"/>
          </p:cNvSpPr>
          <p:nvPr/>
        </p:nvSpPr>
        <p:spPr bwMode="auto">
          <a:xfrm>
            <a:off x="1524001" y="3500439"/>
            <a:ext cx="8901113" cy="941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lnSpc>
                <a:spcPct val="115000"/>
              </a:lnSpc>
              <a:spcBef>
                <a:spcPct val="0"/>
              </a:spcBef>
              <a:buClrTx/>
              <a:buSzTx/>
              <a:buFontTx/>
              <a:buAutoNum type="arabicParenR" startAt="5"/>
            </a:pPr>
            <a:r>
              <a:rPr lang="en-US" altLang="en-US" sz="2400" i="1">
                <a:solidFill>
                  <a:schemeClr val="tx1"/>
                </a:solidFill>
                <a:latin typeface="Times New Roman" panose="02020603050405020304" pitchFamily="18" charset="0"/>
              </a:rPr>
              <a:t>Alice calculates e</a:t>
            </a:r>
            <a:r>
              <a:rPr lang="en-US" altLang="en-US" sz="2400" i="1" baseline="-25000">
                <a:solidFill>
                  <a:schemeClr val="tx1"/>
                </a:solidFill>
                <a:latin typeface="Times New Roman" panose="02020603050405020304" pitchFamily="18" charset="0"/>
              </a:rPr>
              <a:t>2</a:t>
            </a:r>
            <a:r>
              <a:rPr lang="en-US" altLang="en-US" sz="2400" i="1">
                <a:solidFill>
                  <a:schemeClr val="tx1"/>
                </a:solidFill>
                <a:latin typeface="Times New Roman" panose="02020603050405020304" pitchFamily="18" charset="0"/>
              </a:rPr>
              <a:t> = e</a:t>
            </a:r>
            <a:r>
              <a:rPr lang="en-US" altLang="en-US" sz="2400" i="1" baseline="-25000">
                <a:solidFill>
                  <a:schemeClr val="tx1"/>
                </a:solidFill>
                <a:latin typeface="Times New Roman" panose="02020603050405020304" pitchFamily="18" charset="0"/>
              </a:rPr>
              <a:t>1</a:t>
            </a:r>
            <a:r>
              <a:rPr lang="en-US" altLang="en-US" sz="2400" i="1" baseline="30000">
                <a:solidFill>
                  <a:schemeClr val="tx1"/>
                </a:solidFill>
                <a:latin typeface="Times New Roman" panose="02020603050405020304" pitchFamily="18" charset="0"/>
              </a:rPr>
              <a:t>d</a:t>
            </a:r>
            <a:r>
              <a:rPr lang="en-US" altLang="en-US" sz="2400" i="1">
                <a:solidFill>
                  <a:schemeClr val="tx1"/>
                </a:solidFill>
                <a:latin typeface="Times New Roman" panose="02020603050405020304" pitchFamily="18" charset="0"/>
              </a:rPr>
              <a:t> mod p.</a:t>
            </a:r>
          </a:p>
          <a:p>
            <a:pPr algn="just" eaLnBrk="1" hangingPunct="1">
              <a:lnSpc>
                <a:spcPct val="115000"/>
              </a:lnSpc>
              <a:spcBef>
                <a:spcPct val="0"/>
              </a:spcBef>
              <a:buClrTx/>
              <a:buSzTx/>
              <a:buFontTx/>
              <a:buAutoNum type="arabicParenR" startAt="5"/>
            </a:pPr>
            <a:r>
              <a:rPr lang="en-US" altLang="en-US" sz="2400" i="1">
                <a:solidFill>
                  <a:schemeClr val="tx1"/>
                </a:solidFill>
                <a:latin typeface="Times New Roman" panose="02020603050405020304" pitchFamily="18" charset="0"/>
              </a:rPr>
              <a:t>Alice’s public key is (e</a:t>
            </a:r>
            <a:r>
              <a:rPr lang="en-US" altLang="en-US" sz="2400" i="1" baseline="-25000">
                <a:solidFill>
                  <a:schemeClr val="tx1"/>
                </a:solidFill>
                <a:latin typeface="Times New Roman" panose="02020603050405020304" pitchFamily="18" charset="0"/>
              </a:rPr>
              <a:t>1</a:t>
            </a:r>
            <a:r>
              <a:rPr lang="en-US" altLang="en-US" sz="2400" i="1">
                <a:solidFill>
                  <a:schemeClr val="tx1"/>
                </a:solidFill>
                <a:latin typeface="Times New Roman" panose="02020603050405020304" pitchFamily="18" charset="0"/>
              </a:rPr>
              <a:t>, e</a:t>
            </a:r>
            <a:r>
              <a:rPr lang="en-US" altLang="en-US" sz="2400" i="1" baseline="-25000">
                <a:solidFill>
                  <a:schemeClr val="tx1"/>
                </a:solidFill>
                <a:latin typeface="Times New Roman" panose="02020603050405020304" pitchFamily="18" charset="0"/>
              </a:rPr>
              <a:t>2</a:t>
            </a:r>
            <a:r>
              <a:rPr lang="en-US" altLang="en-US" sz="2400" i="1">
                <a:solidFill>
                  <a:schemeClr val="tx1"/>
                </a:solidFill>
                <a:latin typeface="Times New Roman" panose="02020603050405020304" pitchFamily="18" charset="0"/>
              </a:rPr>
              <a:t>, p, q); her private key is (d).</a:t>
            </a:r>
          </a:p>
        </p:txBody>
      </p:sp>
      <p:sp>
        <p:nvSpPr>
          <p:cNvPr id="485381" name="Line 13">
            <a:extLst>
              <a:ext uri="{FF2B5EF4-FFF2-40B4-BE49-F238E27FC236}">
                <a16:creationId xmlns:a16="http://schemas.microsoft.com/office/drawing/2014/main" id="{1F1066D3-BE19-4416-B8D1-1AC83B1C8A1F}"/>
              </a:ext>
            </a:extLst>
          </p:cNvPr>
          <p:cNvSpPr>
            <a:spLocks noChangeShapeType="1"/>
          </p:cNvSpPr>
          <p:nvPr/>
        </p:nvSpPr>
        <p:spPr bwMode="auto">
          <a:xfrm>
            <a:off x="1981200" y="5410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5382" name="Line 14">
            <a:extLst>
              <a:ext uri="{FF2B5EF4-FFF2-40B4-BE49-F238E27FC236}">
                <a16:creationId xmlns:a16="http://schemas.microsoft.com/office/drawing/2014/main" id="{4FCEADD0-D586-4AD8-B839-682896072DA8}"/>
              </a:ext>
            </a:extLst>
          </p:cNvPr>
          <p:cNvSpPr>
            <a:spLocks noChangeShapeType="1"/>
          </p:cNvSpPr>
          <p:nvPr/>
        </p:nvSpPr>
        <p:spPr bwMode="auto">
          <a:xfrm>
            <a:off x="1982788" y="647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5383" name="Rectangle 15">
            <a:extLst>
              <a:ext uri="{FF2B5EF4-FFF2-40B4-BE49-F238E27FC236}">
                <a16:creationId xmlns:a16="http://schemas.microsoft.com/office/drawing/2014/main" id="{D6DD2E8B-D39B-4D4D-94FE-68AD77D94B03}"/>
              </a:ext>
            </a:extLst>
          </p:cNvPr>
          <p:cNvSpPr>
            <a:spLocks noChangeArrowheads="1"/>
          </p:cNvSpPr>
          <p:nvPr/>
        </p:nvSpPr>
        <p:spPr bwMode="auto">
          <a:xfrm>
            <a:off x="2019300" y="5486400"/>
            <a:ext cx="8077200" cy="9461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eaLnBrk="1" hangingPunct="1">
              <a:spcBef>
                <a:spcPct val="0"/>
              </a:spcBef>
              <a:buClrTx/>
              <a:buSzTx/>
              <a:buFontTx/>
              <a:buNone/>
            </a:pPr>
            <a:r>
              <a:rPr lang="en-US" altLang="en-US" sz="2800">
                <a:solidFill>
                  <a:schemeClr val="tx1"/>
                </a:solidFill>
                <a:latin typeface="Times New Roman" panose="02020603050405020304" pitchFamily="18" charset="0"/>
              </a:rPr>
              <a:t>In the Schnorr digital signature scheme, Alice’s public key is (</a:t>
            </a:r>
            <a:r>
              <a:rPr lang="en-US" altLang="en-US" sz="2800" i="1">
                <a:solidFill>
                  <a:schemeClr val="tx1"/>
                </a:solidFill>
                <a:latin typeface="Times New Roman" panose="02020603050405020304" pitchFamily="18" charset="0"/>
              </a:rPr>
              <a:t>e</a:t>
            </a:r>
            <a:r>
              <a:rPr lang="en-US" altLang="en-US" sz="2800" baseline="-25000">
                <a:solidFill>
                  <a:schemeClr val="tx1"/>
                </a:solidFill>
                <a:latin typeface="Times New Roman" panose="02020603050405020304" pitchFamily="18" charset="0"/>
              </a:rPr>
              <a:t>1</a:t>
            </a:r>
            <a:r>
              <a:rPr lang="en-US" altLang="en-US" sz="2800">
                <a:solidFill>
                  <a:schemeClr val="tx1"/>
                </a:solidFill>
                <a:latin typeface="Times New Roman" panose="02020603050405020304" pitchFamily="18" charset="0"/>
              </a:rPr>
              <a:t>, </a:t>
            </a:r>
            <a:r>
              <a:rPr lang="en-US" altLang="en-US" sz="2800" i="1">
                <a:solidFill>
                  <a:schemeClr val="tx1"/>
                </a:solidFill>
                <a:latin typeface="Times New Roman" panose="02020603050405020304" pitchFamily="18" charset="0"/>
              </a:rPr>
              <a:t>e</a:t>
            </a:r>
            <a:r>
              <a:rPr lang="en-US" altLang="en-US" sz="2800" baseline="-25000">
                <a:solidFill>
                  <a:schemeClr val="tx1"/>
                </a:solidFill>
                <a:latin typeface="Times New Roman" panose="02020603050405020304" pitchFamily="18" charset="0"/>
              </a:rPr>
              <a:t>2</a:t>
            </a:r>
            <a:r>
              <a:rPr lang="en-US" altLang="en-US" sz="2800">
                <a:solidFill>
                  <a:schemeClr val="tx1"/>
                </a:solidFill>
                <a:latin typeface="Times New Roman" panose="02020603050405020304" pitchFamily="18" charset="0"/>
              </a:rPr>
              <a:t>, </a:t>
            </a:r>
            <a:r>
              <a:rPr lang="en-US" altLang="en-US" sz="2800" i="1">
                <a:solidFill>
                  <a:schemeClr val="tx1"/>
                </a:solidFill>
                <a:latin typeface="Times New Roman" panose="02020603050405020304" pitchFamily="18" charset="0"/>
              </a:rPr>
              <a:t>p</a:t>
            </a:r>
            <a:r>
              <a:rPr lang="en-US" altLang="en-US" sz="2800">
                <a:solidFill>
                  <a:schemeClr val="tx1"/>
                </a:solidFill>
                <a:latin typeface="Times New Roman" panose="02020603050405020304" pitchFamily="18" charset="0"/>
              </a:rPr>
              <a:t>, </a:t>
            </a:r>
            <a:r>
              <a:rPr lang="en-US" altLang="en-US" sz="2800" i="1">
                <a:solidFill>
                  <a:schemeClr val="tx1"/>
                </a:solidFill>
                <a:latin typeface="Times New Roman" panose="02020603050405020304" pitchFamily="18" charset="0"/>
              </a:rPr>
              <a:t>q</a:t>
            </a:r>
            <a:r>
              <a:rPr lang="en-US" altLang="en-US" sz="2800">
                <a:solidFill>
                  <a:schemeClr val="tx1"/>
                </a:solidFill>
                <a:latin typeface="Times New Roman" panose="02020603050405020304" pitchFamily="18" charset="0"/>
              </a:rPr>
              <a:t>); her private key (</a:t>
            </a:r>
            <a:r>
              <a:rPr lang="en-US" altLang="en-US" sz="2800" i="1">
                <a:solidFill>
                  <a:schemeClr val="tx1"/>
                </a:solidFill>
                <a:latin typeface="Times New Roman" panose="02020603050405020304" pitchFamily="18" charset="0"/>
              </a:rPr>
              <a:t>d</a:t>
            </a:r>
            <a:r>
              <a:rPr lang="en-US" altLang="en-US" sz="2800">
                <a:solidFill>
                  <a:schemeClr val="tx1"/>
                </a:solidFill>
                <a:latin typeface="Times New Roman" panose="02020603050405020304" pitchFamily="18" charset="0"/>
              </a:rPr>
              <a:t>).</a:t>
            </a:r>
          </a:p>
        </p:txBody>
      </p:sp>
      <p:grpSp>
        <p:nvGrpSpPr>
          <p:cNvPr id="485384" name="Group 16">
            <a:extLst>
              <a:ext uri="{FF2B5EF4-FFF2-40B4-BE49-F238E27FC236}">
                <a16:creationId xmlns:a16="http://schemas.microsoft.com/office/drawing/2014/main" id="{1DE11B2F-677E-49BE-A9E6-BFF14E1A077D}"/>
              </a:ext>
            </a:extLst>
          </p:cNvPr>
          <p:cNvGrpSpPr>
            <a:grpSpLocks/>
          </p:cNvGrpSpPr>
          <p:nvPr/>
        </p:nvGrpSpPr>
        <p:grpSpPr bwMode="auto">
          <a:xfrm>
            <a:off x="1981200" y="4800600"/>
            <a:ext cx="1143000" cy="566738"/>
            <a:chOff x="1200" y="1248"/>
            <a:chExt cx="720" cy="357"/>
          </a:xfrm>
        </p:grpSpPr>
        <p:pic>
          <p:nvPicPr>
            <p:cNvPr id="485386" name="Picture 17">
              <a:extLst>
                <a:ext uri="{FF2B5EF4-FFF2-40B4-BE49-F238E27FC236}">
                  <a16:creationId xmlns:a16="http://schemas.microsoft.com/office/drawing/2014/main" id="{8BC3CDFF-D5A4-4B70-AB11-AFCED66A3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7" name="Text Box 18">
              <a:extLst>
                <a:ext uri="{FF2B5EF4-FFF2-40B4-BE49-F238E27FC236}">
                  <a16:creationId xmlns:a16="http://schemas.microsoft.com/office/drawing/2014/main" id="{1B45CFC7-854E-4BC6-A4C0-DF0721564BE1}"/>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800" i="1">
                  <a:solidFill>
                    <a:schemeClr val="tx1"/>
                  </a:solidFill>
                  <a:latin typeface="Times New Roman" panose="02020603050405020304" pitchFamily="18" charset="0"/>
                </a:rPr>
                <a:t>Note</a:t>
              </a:r>
            </a:p>
          </p:txBody>
        </p:sp>
      </p:grpSp>
      <p:sp>
        <p:nvSpPr>
          <p:cNvPr id="485385" name="Text Box 10">
            <a:extLst>
              <a:ext uri="{FF2B5EF4-FFF2-40B4-BE49-F238E27FC236}">
                <a16:creationId xmlns:a16="http://schemas.microsoft.com/office/drawing/2014/main" id="{44C3EDC9-A342-4C80-8FFE-05721F3A1457}"/>
              </a:ext>
            </a:extLst>
          </p:cNvPr>
          <p:cNvSpPr txBox="1">
            <a:spLocks noChangeArrowheads="1"/>
          </p:cNvSpPr>
          <p:nvPr/>
        </p:nvSpPr>
        <p:spPr bwMode="auto">
          <a:xfrm>
            <a:off x="3667126" y="500063"/>
            <a:ext cx="455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i="1">
                <a:solidFill>
                  <a:schemeClr val="tx1"/>
                </a:solidFill>
                <a:latin typeface="Times New Roman" panose="02020603050405020304" pitchFamily="18" charset="0"/>
              </a:rPr>
              <a:t>Schnorr Digital Signature Scheme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7426" name="Rectangle 9">
            <a:extLst>
              <a:ext uri="{FF2B5EF4-FFF2-40B4-BE49-F238E27FC236}">
                <a16:creationId xmlns:a16="http://schemas.microsoft.com/office/drawing/2014/main" id="{90A4B35E-9F7C-42E9-9BD4-CAEBF66BB610}"/>
              </a:ext>
            </a:extLst>
          </p:cNvPr>
          <p:cNvSpPr>
            <a:spLocks noChangeArrowheads="1"/>
          </p:cNvSpPr>
          <p:nvPr/>
        </p:nvSpPr>
        <p:spPr bwMode="auto">
          <a:xfrm>
            <a:off x="1752600" y="990601"/>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800" i="1">
                <a:solidFill>
                  <a:schemeClr val="tx1"/>
                </a:solidFill>
                <a:latin typeface="Times New Roman" panose="02020603050405020304" pitchFamily="18" charset="0"/>
              </a:rPr>
              <a:t>Signing and Verifying</a:t>
            </a:r>
          </a:p>
        </p:txBody>
      </p:sp>
      <p:sp>
        <p:nvSpPr>
          <p:cNvPr id="487427" name="Text Box 11">
            <a:extLst>
              <a:ext uri="{FF2B5EF4-FFF2-40B4-BE49-F238E27FC236}">
                <a16:creationId xmlns:a16="http://schemas.microsoft.com/office/drawing/2014/main" id="{84CF5811-BC85-4295-9325-E42F4C3E2E86}"/>
              </a:ext>
            </a:extLst>
          </p:cNvPr>
          <p:cNvSpPr txBox="1">
            <a:spLocks noChangeArrowheads="1"/>
          </p:cNvSpPr>
          <p:nvPr/>
        </p:nvSpPr>
        <p:spPr bwMode="auto">
          <a:xfrm>
            <a:off x="2819400" y="1905000"/>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000" i="1">
                <a:solidFill>
                  <a:schemeClr val="tx1"/>
                </a:solidFill>
                <a:latin typeface="Times New Roman" panose="02020603050405020304" pitchFamily="18" charset="0"/>
              </a:rPr>
              <a:t>Schnorr digital signature scheme</a:t>
            </a:r>
          </a:p>
        </p:txBody>
      </p:sp>
      <p:pic>
        <p:nvPicPr>
          <p:cNvPr id="487428" name="Picture 12">
            <a:extLst>
              <a:ext uri="{FF2B5EF4-FFF2-40B4-BE49-F238E27FC236}">
                <a16:creationId xmlns:a16="http://schemas.microsoft.com/office/drawing/2014/main" id="{45078CA0-AE13-43D8-83CB-EF440236B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00" y="2633664"/>
            <a:ext cx="8547100" cy="399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7429" name="Text Box 10">
            <a:extLst>
              <a:ext uri="{FF2B5EF4-FFF2-40B4-BE49-F238E27FC236}">
                <a16:creationId xmlns:a16="http://schemas.microsoft.com/office/drawing/2014/main" id="{294AFBB9-1EC0-4B45-90A0-CDF87E5DC2E0}"/>
              </a:ext>
            </a:extLst>
          </p:cNvPr>
          <p:cNvSpPr txBox="1">
            <a:spLocks noChangeArrowheads="1"/>
          </p:cNvSpPr>
          <p:nvPr/>
        </p:nvSpPr>
        <p:spPr bwMode="auto">
          <a:xfrm>
            <a:off x="3667126" y="500063"/>
            <a:ext cx="455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i="1">
                <a:solidFill>
                  <a:schemeClr val="tx1"/>
                </a:solidFill>
                <a:latin typeface="Times New Roman" panose="02020603050405020304" pitchFamily="18" charset="0"/>
              </a:rPr>
              <a:t>Schnorr Digital Signature Scheme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9474" name="Rectangle 9">
            <a:extLst>
              <a:ext uri="{FF2B5EF4-FFF2-40B4-BE49-F238E27FC236}">
                <a16:creationId xmlns:a16="http://schemas.microsoft.com/office/drawing/2014/main" id="{2E1A7E47-A377-4FC8-9B6C-1D470086E50C}"/>
              </a:ext>
            </a:extLst>
          </p:cNvPr>
          <p:cNvSpPr>
            <a:spLocks noChangeArrowheads="1"/>
          </p:cNvSpPr>
          <p:nvPr/>
        </p:nvSpPr>
        <p:spPr bwMode="auto">
          <a:xfrm>
            <a:off x="1752600" y="1143001"/>
            <a:ext cx="8686800"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800" i="1">
                <a:solidFill>
                  <a:schemeClr val="tx1"/>
                </a:solidFill>
                <a:latin typeface="Times New Roman" panose="02020603050405020304" pitchFamily="18" charset="0"/>
              </a:rPr>
              <a:t>Signing</a:t>
            </a:r>
          </a:p>
          <a:p>
            <a:pPr algn="just" eaLnBrk="1" hangingPunct="1">
              <a:spcBef>
                <a:spcPct val="0"/>
              </a:spcBef>
              <a:buClrTx/>
              <a:buSzTx/>
              <a:buFontTx/>
              <a:buNone/>
            </a:pPr>
            <a:r>
              <a:rPr lang="en-US" altLang="en-US" sz="2800" i="1">
                <a:solidFill>
                  <a:schemeClr val="tx1"/>
                </a:solidFill>
                <a:latin typeface="Times New Roman" panose="02020603050405020304" pitchFamily="18" charset="0"/>
              </a:rPr>
              <a:t>1. Alice chooses a random number r. </a:t>
            </a:r>
          </a:p>
          <a:p>
            <a:pPr algn="just" eaLnBrk="1" hangingPunct="1">
              <a:spcBef>
                <a:spcPct val="0"/>
              </a:spcBef>
              <a:buClrTx/>
              <a:buSzTx/>
              <a:buFontTx/>
              <a:buNone/>
            </a:pPr>
            <a:r>
              <a:rPr lang="en-US" altLang="en-US" sz="2800" i="1">
                <a:solidFill>
                  <a:schemeClr val="tx1"/>
                </a:solidFill>
                <a:latin typeface="Times New Roman" panose="02020603050405020304" pitchFamily="18" charset="0"/>
              </a:rPr>
              <a:t>2. Alice calculates S</a:t>
            </a:r>
            <a:r>
              <a:rPr lang="en-US" altLang="en-US" sz="2800" i="1" baseline="-25000">
                <a:solidFill>
                  <a:schemeClr val="tx1"/>
                </a:solidFill>
                <a:latin typeface="Times New Roman" panose="02020603050405020304" pitchFamily="18" charset="0"/>
              </a:rPr>
              <a:t>1</a:t>
            </a:r>
            <a:r>
              <a:rPr lang="en-US" altLang="en-US" sz="2800" i="1">
                <a:solidFill>
                  <a:schemeClr val="tx1"/>
                </a:solidFill>
                <a:latin typeface="Times New Roman" panose="02020603050405020304" pitchFamily="18" charset="0"/>
              </a:rPr>
              <a:t> = h(M|e</a:t>
            </a:r>
            <a:r>
              <a:rPr lang="en-US" altLang="en-US" sz="2800" i="1" baseline="-25000">
                <a:solidFill>
                  <a:schemeClr val="tx1"/>
                </a:solidFill>
                <a:latin typeface="Times New Roman" panose="02020603050405020304" pitchFamily="18" charset="0"/>
              </a:rPr>
              <a:t>1</a:t>
            </a:r>
            <a:r>
              <a:rPr lang="en-US" altLang="en-US" sz="2800" i="1" baseline="30000">
                <a:solidFill>
                  <a:schemeClr val="tx1"/>
                </a:solidFill>
                <a:latin typeface="Times New Roman" panose="02020603050405020304" pitchFamily="18" charset="0"/>
              </a:rPr>
              <a:t>r</a:t>
            </a:r>
            <a:r>
              <a:rPr lang="en-US" altLang="en-US" sz="2800" i="1">
                <a:solidFill>
                  <a:schemeClr val="tx1"/>
                </a:solidFill>
                <a:latin typeface="Times New Roman" panose="02020603050405020304" pitchFamily="18" charset="0"/>
              </a:rPr>
              <a:t> mod p). </a:t>
            </a:r>
          </a:p>
          <a:p>
            <a:pPr algn="just" eaLnBrk="1" hangingPunct="1">
              <a:spcBef>
                <a:spcPct val="0"/>
              </a:spcBef>
              <a:buClrTx/>
              <a:buSzTx/>
              <a:buFontTx/>
              <a:buNone/>
            </a:pPr>
            <a:r>
              <a:rPr lang="en-US" altLang="en-US" sz="2800" i="1">
                <a:solidFill>
                  <a:schemeClr val="tx1"/>
                </a:solidFill>
                <a:latin typeface="Times New Roman" panose="02020603050405020304" pitchFamily="18" charset="0"/>
              </a:rPr>
              <a:t>3. Alice calculates S</a:t>
            </a:r>
            <a:r>
              <a:rPr lang="en-US" altLang="en-US" sz="2800" i="1" baseline="-25000">
                <a:solidFill>
                  <a:schemeClr val="tx1"/>
                </a:solidFill>
                <a:latin typeface="Times New Roman" panose="02020603050405020304" pitchFamily="18" charset="0"/>
              </a:rPr>
              <a:t>2</a:t>
            </a:r>
            <a:r>
              <a:rPr lang="en-US" altLang="en-US" sz="2800" i="1">
                <a:solidFill>
                  <a:schemeClr val="tx1"/>
                </a:solidFill>
                <a:latin typeface="Times New Roman" panose="02020603050405020304" pitchFamily="18" charset="0"/>
              </a:rPr>
              <a:t> = r + d × S</a:t>
            </a:r>
            <a:r>
              <a:rPr lang="en-US" altLang="en-US" sz="2800" i="1" baseline="-25000">
                <a:solidFill>
                  <a:schemeClr val="tx1"/>
                </a:solidFill>
                <a:latin typeface="Times New Roman" panose="02020603050405020304" pitchFamily="18" charset="0"/>
              </a:rPr>
              <a:t>1</a:t>
            </a:r>
            <a:r>
              <a:rPr lang="en-US" altLang="en-US" sz="2800" i="1">
                <a:solidFill>
                  <a:schemeClr val="tx1"/>
                </a:solidFill>
                <a:latin typeface="Times New Roman" panose="02020603050405020304" pitchFamily="18" charset="0"/>
              </a:rPr>
              <a:t> mod q.</a:t>
            </a:r>
          </a:p>
          <a:p>
            <a:pPr algn="just" eaLnBrk="1" hangingPunct="1">
              <a:spcBef>
                <a:spcPct val="0"/>
              </a:spcBef>
              <a:buClrTx/>
              <a:buSzTx/>
              <a:buFontTx/>
              <a:buNone/>
            </a:pPr>
            <a:r>
              <a:rPr lang="en-US" altLang="en-US" sz="2800" i="1">
                <a:solidFill>
                  <a:schemeClr val="tx1"/>
                </a:solidFill>
                <a:latin typeface="Times New Roman" panose="02020603050405020304" pitchFamily="18" charset="0"/>
              </a:rPr>
              <a:t>4. Alice sends M, S</a:t>
            </a:r>
            <a:r>
              <a:rPr lang="en-US" altLang="en-US" sz="2800" i="1" baseline="-25000">
                <a:solidFill>
                  <a:schemeClr val="tx1"/>
                </a:solidFill>
                <a:latin typeface="Times New Roman" panose="02020603050405020304" pitchFamily="18" charset="0"/>
              </a:rPr>
              <a:t>1</a:t>
            </a:r>
            <a:r>
              <a:rPr lang="en-US" altLang="en-US" sz="2800" i="1">
                <a:solidFill>
                  <a:schemeClr val="tx1"/>
                </a:solidFill>
                <a:latin typeface="Times New Roman" panose="02020603050405020304" pitchFamily="18" charset="0"/>
              </a:rPr>
              <a:t>, and S</a:t>
            </a:r>
            <a:r>
              <a:rPr lang="en-US" altLang="en-US" sz="2800" i="1" baseline="-25000">
                <a:solidFill>
                  <a:schemeClr val="tx1"/>
                </a:solidFill>
                <a:latin typeface="Times New Roman" panose="02020603050405020304" pitchFamily="18" charset="0"/>
              </a:rPr>
              <a:t>2</a:t>
            </a:r>
            <a:r>
              <a:rPr lang="en-US" altLang="en-US" sz="2800" i="1">
                <a:solidFill>
                  <a:schemeClr val="tx1"/>
                </a:solidFill>
                <a:latin typeface="Times New Roman" panose="02020603050405020304" pitchFamily="18" charset="0"/>
              </a:rPr>
              <a:t>.</a:t>
            </a:r>
          </a:p>
        </p:txBody>
      </p:sp>
      <p:sp>
        <p:nvSpPr>
          <p:cNvPr id="489475" name="Rectangle 11">
            <a:extLst>
              <a:ext uri="{FF2B5EF4-FFF2-40B4-BE49-F238E27FC236}">
                <a16:creationId xmlns:a16="http://schemas.microsoft.com/office/drawing/2014/main" id="{F41D145C-A971-4CF0-8760-E1C63D4A6740}"/>
              </a:ext>
            </a:extLst>
          </p:cNvPr>
          <p:cNvSpPr>
            <a:spLocks noChangeArrowheads="1"/>
          </p:cNvSpPr>
          <p:nvPr/>
        </p:nvSpPr>
        <p:spPr bwMode="auto">
          <a:xfrm>
            <a:off x="1752600" y="3286125"/>
            <a:ext cx="8686800" cy="1816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800" i="1">
                <a:solidFill>
                  <a:schemeClr val="tx1"/>
                </a:solidFill>
                <a:latin typeface="Times New Roman" panose="02020603050405020304" pitchFamily="18" charset="0"/>
              </a:rPr>
              <a:t>Verifying Message </a:t>
            </a:r>
          </a:p>
          <a:p>
            <a:pPr algn="just" eaLnBrk="1" hangingPunct="1">
              <a:spcBef>
                <a:spcPct val="0"/>
              </a:spcBef>
              <a:buClrTx/>
              <a:buSzTx/>
              <a:buFontTx/>
              <a:buNone/>
            </a:pPr>
            <a:r>
              <a:rPr lang="en-US" altLang="en-US" sz="2800" i="1">
                <a:solidFill>
                  <a:schemeClr val="tx1"/>
                </a:solidFill>
                <a:latin typeface="Times New Roman" panose="02020603050405020304" pitchFamily="18" charset="0"/>
              </a:rPr>
              <a:t>1. Bob calculates V = h (M | e</a:t>
            </a:r>
            <a:r>
              <a:rPr lang="en-US" altLang="en-US" sz="2800" i="1" baseline="-25000">
                <a:solidFill>
                  <a:schemeClr val="tx1"/>
                </a:solidFill>
                <a:latin typeface="Times New Roman" panose="02020603050405020304" pitchFamily="18" charset="0"/>
              </a:rPr>
              <a:t>1</a:t>
            </a:r>
            <a:r>
              <a:rPr lang="en-US" altLang="en-US" sz="2800" i="1" baseline="30000">
                <a:solidFill>
                  <a:schemeClr val="tx1"/>
                </a:solidFill>
                <a:latin typeface="Times New Roman" panose="02020603050405020304" pitchFamily="18" charset="0"/>
              </a:rPr>
              <a:t>S2</a:t>
            </a:r>
            <a:r>
              <a:rPr lang="en-US" altLang="en-US" sz="2800" i="1">
                <a:solidFill>
                  <a:schemeClr val="tx1"/>
                </a:solidFill>
                <a:latin typeface="Times New Roman" panose="02020603050405020304" pitchFamily="18" charset="0"/>
              </a:rPr>
              <a:t> e</a:t>
            </a:r>
            <a:r>
              <a:rPr lang="en-US" altLang="en-US" sz="2800" i="1" baseline="-25000">
                <a:solidFill>
                  <a:schemeClr val="tx1"/>
                </a:solidFill>
                <a:latin typeface="Times New Roman" panose="02020603050405020304" pitchFamily="18" charset="0"/>
              </a:rPr>
              <a:t>2</a:t>
            </a:r>
            <a:r>
              <a:rPr lang="en-US" altLang="en-US" sz="2800" i="1" baseline="30000">
                <a:solidFill>
                  <a:schemeClr val="tx1"/>
                </a:solidFill>
                <a:latin typeface="Times New Roman" panose="02020603050405020304" pitchFamily="18" charset="0"/>
              </a:rPr>
              <a:t>−S1</a:t>
            </a:r>
            <a:r>
              <a:rPr lang="en-US" altLang="en-US" sz="2800" i="1">
                <a:solidFill>
                  <a:schemeClr val="tx1"/>
                </a:solidFill>
                <a:latin typeface="Times New Roman" panose="02020603050405020304" pitchFamily="18" charset="0"/>
              </a:rPr>
              <a:t> mod p).</a:t>
            </a:r>
          </a:p>
          <a:p>
            <a:pPr algn="just" eaLnBrk="1" hangingPunct="1">
              <a:spcBef>
                <a:spcPct val="0"/>
              </a:spcBef>
              <a:buClrTx/>
              <a:buSzTx/>
              <a:buFontTx/>
              <a:buNone/>
            </a:pPr>
            <a:r>
              <a:rPr lang="en-US" altLang="en-US" sz="2800" i="1">
                <a:solidFill>
                  <a:schemeClr val="tx1"/>
                </a:solidFill>
                <a:latin typeface="Times New Roman" panose="02020603050405020304" pitchFamily="18" charset="0"/>
              </a:rPr>
              <a:t>2. If S</a:t>
            </a:r>
            <a:r>
              <a:rPr lang="en-US" altLang="en-US" sz="2800" i="1" baseline="-25000">
                <a:solidFill>
                  <a:schemeClr val="tx1"/>
                </a:solidFill>
                <a:latin typeface="Times New Roman" panose="02020603050405020304" pitchFamily="18" charset="0"/>
              </a:rPr>
              <a:t>1</a:t>
            </a:r>
            <a:r>
              <a:rPr lang="en-US" altLang="en-US" sz="2800" i="1">
                <a:solidFill>
                  <a:schemeClr val="tx1"/>
                </a:solidFill>
                <a:latin typeface="Times New Roman" panose="02020603050405020304" pitchFamily="18" charset="0"/>
              </a:rPr>
              <a:t> is congruent to V modulo p, the message is accepted; </a:t>
            </a:r>
          </a:p>
        </p:txBody>
      </p:sp>
      <p:sp>
        <p:nvSpPr>
          <p:cNvPr id="489476" name="Text Box 10">
            <a:extLst>
              <a:ext uri="{FF2B5EF4-FFF2-40B4-BE49-F238E27FC236}">
                <a16:creationId xmlns:a16="http://schemas.microsoft.com/office/drawing/2014/main" id="{2C48834D-8E3C-4A6A-8CD8-1E42508A32E9}"/>
              </a:ext>
            </a:extLst>
          </p:cNvPr>
          <p:cNvSpPr txBox="1">
            <a:spLocks noChangeArrowheads="1"/>
          </p:cNvSpPr>
          <p:nvPr/>
        </p:nvSpPr>
        <p:spPr bwMode="auto">
          <a:xfrm>
            <a:off x="3667126" y="500063"/>
            <a:ext cx="455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i="1">
                <a:solidFill>
                  <a:schemeClr val="tx1"/>
                </a:solidFill>
                <a:latin typeface="Times New Roman" panose="02020603050405020304" pitchFamily="18" charset="0"/>
              </a:rPr>
              <a:t>Schnorr Digital Signature Scheme</a:t>
            </a:r>
          </a:p>
        </p:txBody>
      </p:sp>
      <p:sp>
        <p:nvSpPr>
          <p:cNvPr id="489477" name="Rectangle 11">
            <a:extLst>
              <a:ext uri="{FF2B5EF4-FFF2-40B4-BE49-F238E27FC236}">
                <a16:creationId xmlns:a16="http://schemas.microsoft.com/office/drawing/2014/main" id="{C6BF2477-7FC0-430C-AEAC-78BD69AE2264}"/>
              </a:ext>
            </a:extLst>
          </p:cNvPr>
          <p:cNvSpPr>
            <a:spLocks noChangeArrowheads="1"/>
          </p:cNvSpPr>
          <p:nvPr/>
        </p:nvSpPr>
        <p:spPr bwMode="auto">
          <a:xfrm>
            <a:off x="1666875" y="5072064"/>
            <a:ext cx="8686800" cy="1508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800" i="1">
                <a:solidFill>
                  <a:schemeClr val="tx1"/>
                </a:solidFill>
                <a:latin typeface="Times New Roman" panose="02020603050405020304" pitchFamily="18" charset="0"/>
              </a:rPr>
              <a:t>Because</a:t>
            </a:r>
          </a:p>
          <a:p>
            <a:pPr algn="just" eaLnBrk="1" hangingPunct="1">
              <a:spcBef>
                <a:spcPct val="0"/>
              </a:spcBef>
              <a:buClrTx/>
              <a:buSzTx/>
              <a:buFontTx/>
              <a:buNone/>
            </a:pPr>
            <a:r>
              <a:rPr lang="en-US" altLang="en-US" sz="2800" i="1">
                <a:solidFill>
                  <a:schemeClr val="tx1"/>
                </a:solidFill>
                <a:latin typeface="Times New Roman" panose="02020603050405020304" pitchFamily="18" charset="0"/>
              </a:rPr>
              <a:t>e</a:t>
            </a:r>
            <a:r>
              <a:rPr lang="en-US" altLang="en-US" sz="2800" i="1" baseline="-25000">
                <a:solidFill>
                  <a:schemeClr val="tx1"/>
                </a:solidFill>
                <a:latin typeface="Times New Roman" panose="02020603050405020304" pitchFamily="18" charset="0"/>
              </a:rPr>
              <a:t>1</a:t>
            </a:r>
            <a:r>
              <a:rPr lang="en-US" altLang="en-US" sz="2800" i="1" baseline="30000">
                <a:solidFill>
                  <a:schemeClr val="tx1"/>
                </a:solidFill>
                <a:latin typeface="Times New Roman" panose="02020603050405020304" pitchFamily="18" charset="0"/>
              </a:rPr>
              <a:t>S2</a:t>
            </a:r>
            <a:r>
              <a:rPr lang="en-US" altLang="en-US" sz="2800" i="1">
                <a:solidFill>
                  <a:schemeClr val="tx1"/>
                </a:solidFill>
                <a:latin typeface="Times New Roman" panose="02020603050405020304" pitchFamily="18" charset="0"/>
              </a:rPr>
              <a:t> e</a:t>
            </a:r>
            <a:r>
              <a:rPr lang="en-US" altLang="en-US" sz="2800" i="1" baseline="-25000">
                <a:solidFill>
                  <a:schemeClr val="tx1"/>
                </a:solidFill>
                <a:latin typeface="Times New Roman" panose="02020603050405020304" pitchFamily="18" charset="0"/>
              </a:rPr>
              <a:t>2</a:t>
            </a:r>
            <a:r>
              <a:rPr lang="en-US" altLang="en-US" sz="2800" i="1" baseline="30000">
                <a:solidFill>
                  <a:schemeClr val="tx1"/>
                </a:solidFill>
                <a:latin typeface="Times New Roman" panose="02020603050405020304" pitchFamily="18" charset="0"/>
              </a:rPr>
              <a:t>-S1</a:t>
            </a:r>
            <a:r>
              <a:rPr lang="en-US" altLang="en-US" sz="3600" i="1">
                <a:solidFill>
                  <a:schemeClr val="tx1"/>
                </a:solidFill>
                <a:latin typeface="Times New Roman" panose="02020603050405020304" pitchFamily="18" charset="0"/>
              </a:rPr>
              <a:t> </a:t>
            </a:r>
            <a:r>
              <a:rPr lang="en-US" altLang="en-US" sz="2800" i="1">
                <a:solidFill>
                  <a:schemeClr val="tx1"/>
                </a:solidFill>
                <a:latin typeface="Times New Roman" panose="02020603050405020304" pitchFamily="18" charset="0"/>
              </a:rPr>
              <a:t>mod p = e</a:t>
            </a:r>
            <a:r>
              <a:rPr lang="en-US" altLang="en-US" sz="2800" i="1" baseline="-25000">
                <a:solidFill>
                  <a:schemeClr val="tx1"/>
                </a:solidFill>
                <a:latin typeface="Times New Roman" panose="02020603050405020304" pitchFamily="18" charset="0"/>
              </a:rPr>
              <a:t>1</a:t>
            </a:r>
            <a:r>
              <a:rPr lang="en-US" altLang="en-US" sz="2800" i="1" baseline="30000">
                <a:solidFill>
                  <a:schemeClr val="tx1"/>
                </a:solidFill>
                <a:latin typeface="Times New Roman" panose="02020603050405020304" pitchFamily="18" charset="0"/>
              </a:rPr>
              <a:t>r+dS1</a:t>
            </a:r>
            <a:r>
              <a:rPr lang="en-US" altLang="en-US" sz="2800" i="1">
                <a:solidFill>
                  <a:schemeClr val="tx1"/>
                </a:solidFill>
                <a:latin typeface="Times New Roman" panose="02020603050405020304" pitchFamily="18" charset="0"/>
              </a:rPr>
              <a:t> e</a:t>
            </a:r>
            <a:r>
              <a:rPr lang="en-US" altLang="en-US" sz="2800" i="1" baseline="-25000">
                <a:solidFill>
                  <a:schemeClr val="tx1"/>
                </a:solidFill>
                <a:latin typeface="Times New Roman" panose="02020603050405020304" pitchFamily="18" charset="0"/>
              </a:rPr>
              <a:t>1</a:t>
            </a:r>
            <a:r>
              <a:rPr lang="en-US" altLang="en-US" sz="2800" i="1" baseline="30000">
                <a:solidFill>
                  <a:schemeClr val="tx1"/>
                </a:solidFill>
                <a:latin typeface="Times New Roman" panose="02020603050405020304" pitchFamily="18" charset="0"/>
              </a:rPr>
              <a:t>-dS1</a:t>
            </a:r>
            <a:r>
              <a:rPr lang="en-US" altLang="en-US" sz="3600" i="1">
                <a:solidFill>
                  <a:schemeClr val="tx1"/>
                </a:solidFill>
                <a:latin typeface="Times New Roman" panose="02020603050405020304" pitchFamily="18" charset="0"/>
              </a:rPr>
              <a:t> </a:t>
            </a:r>
            <a:r>
              <a:rPr lang="en-US" altLang="en-US" sz="2800" i="1">
                <a:solidFill>
                  <a:schemeClr val="tx1"/>
                </a:solidFill>
                <a:latin typeface="Times New Roman" panose="02020603050405020304" pitchFamily="18" charset="0"/>
              </a:rPr>
              <a:t>mod p = e</a:t>
            </a:r>
            <a:r>
              <a:rPr lang="en-US" altLang="en-US" sz="2800" i="1" baseline="-25000">
                <a:solidFill>
                  <a:schemeClr val="tx1"/>
                </a:solidFill>
                <a:latin typeface="Times New Roman" panose="02020603050405020304" pitchFamily="18" charset="0"/>
              </a:rPr>
              <a:t>1</a:t>
            </a:r>
            <a:r>
              <a:rPr lang="en-US" altLang="en-US" sz="2800" i="1" baseline="30000">
                <a:solidFill>
                  <a:schemeClr val="tx1"/>
                </a:solidFill>
                <a:latin typeface="Times New Roman" panose="02020603050405020304" pitchFamily="18" charset="0"/>
              </a:rPr>
              <a:t>r</a:t>
            </a:r>
            <a:r>
              <a:rPr lang="en-US" altLang="en-US" sz="2800" i="1">
                <a:solidFill>
                  <a:schemeClr val="tx1"/>
                </a:solidFill>
                <a:latin typeface="Times New Roman" panose="02020603050405020304" pitchFamily="18" charset="0"/>
              </a:rPr>
              <a:t>   </a:t>
            </a:r>
          </a:p>
          <a:p>
            <a:pPr algn="just" eaLnBrk="1" hangingPunct="1">
              <a:spcBef>
                <a:spcPct val="0"/>
              </a:spcBef>
              <a:buClrTx/>
              <a:buSzTx/>
              <a:buFontTx/>
              <a:buNone/>
            </a:pPr>
            <a:endParaRPr lang="en-US" altLang="en-US" sz="2800" i="1">
              <a:solidFill>
                <a:schemeClr val="tx1"/>
              </a:solidFill>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22" name="Rectangle 10">
            <a:extLst>
              <a:ext uri="{FF2B5EF4-FFF2-40B4-BE49-F238E27FC236}">
                <a16:creationId xmlns:a16="http://schemas.microsoft.com/office/drawing/2014/main" id="{74BAA6C2-64D2-46B3-91E5-6489CD320E99}"/>
              </a:ext>
            </a:extLst>
          </p:cNvPr>
          <p:cNvSpPr>
            <a:spLocks noChangeArrowheads="1"/>
          </p:cNvSpPr>
          <p:nvPr/>
        </p:nvSpPr>
        <p:spPr bwMode="auto">
          <a:xfrm>
            <a:off x="1676400" y="1036638"/>
            <a:ext cx="8839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latin typeface="Times New Roman" panose="02020603050405020304" pitchFamily="18" charset="0"/>
              </a:rPr>
              <a:t>Here is a trivial example. Suppose we choose </a:t>
            </a:r>
            <a:r>
              <a:rPr lang="en-US" altLang="en-US" sz="2400" i="1">
                <a:solidFill>
                  <a:schemeClr val="tx1"/>
                </a:solidFill>
                <a:latin typeface="Times New Roman" panose="02020603050405020304" pitchFamily="18" charset="0"/>
              </a:rPr>
              <a:t>q</a:t>
            </a:r>
            <a:r>
              <a:rPr lang="en-US" altLang="en-US" sz="2400">
                <a:solidFill>
                  <a:schemeClr val="tx1"/>
                </a:solidFill>
                <a:latin typeface="Times New Roman" panose="02020603050405020304" pitchFamily="18" charset="0"/>
              </a:rPr>
              <a:t> = 5 and </a:t>
            </a:r>
            <a:r>
              <a:rPr lang="en-US" altLang="en-US" sz="2400" i="1">
                <a:solidFill>
                  <a:schemeClr val="tx1"/>
                </a:solidFill>
                <a:latin typeface="Times New Roman" panose="02020603050405020304" pitchFamily="18" charset="0"/>
              </a:rPr>
              <a:t>p</a:t>
            </a:r>
            <a:r>
              <a:rPr lang="en-US" altLang="en-US" sz="2400">
                <a:solidFill>
                  <a:schemeClr val="tx1"/>
                </a:solidFill>
                <a:latin typeface="Times New Roman" panose="02020603050405020304" pitchFamily="18" charset="0"/>
              </a:rPr>
              <a:t> = 11.</a:t>
            </a:r>
          </a:p>
          <a:p>
            <a:pPr algn="just" eaLnBrk="1" hangingPunct="1">
              <a:spcBef>
                <a:spcPct val="0"/>
              </a:spcBef>
              <a:buClrTx/>
              <a:buSzTx/>
              <a:buFontTx/>
              <a:buNone/>
            </a:pPr>
            <a:r>
              <a:rPr lang="en-US" altLang="en-US" sz="2400">
                <a:solidFill>
                  <a:schemeClr val="tx1"/>
                </a:solidFill>
                <a:latin typeface="Times New Roman" panose="02020603050405020304" pitchFamily="18" charset="0"/>
              </a:rPr>
              <a:t> (1) Note that </a:t>
            </a:r>
            <a:r>
              <a:rPr lang="en-US" altLang="en-US" sz="2400" i="1">
                <a:solidFill>
                  <a:schemeClr val="tx1"/>
                </a:solidFill>
                <a:latin typeface="Times New Roman" panose="02020603050405020304" pitchFamily="18" charset="0"/>
              </a:rPr>
              <a:t>q divides p-1</a:t>
            </a:r>
            <a:r>
              <a:rPr lang="en-US" altLang="en-US" sz="2400">
                <a:solidFill>
                  <a:schemeClr val="tx1"/>
                </a:solidFill>
                <a:latin typeface="Times New Roman" panose="02020603050405020304" pitchFamily="18" charset="0"/>
              </a:rPr>
              <a:t>. </a:t>
            </a:r>
          </a:p>
          <a:p>
            <a:pPr algn="just" eaLnBrk="1" hangingPunct="1">
              <a:spcBef>
                <a:spcPct val="0"/>
              </a:spcBef>
              <a:buClrTx/>
              <a:buSzTx/>
              <a:buFontTx/>
              <a:buNone/>
            </a:pPr>
            <a:r>
              <a:rPr lang="en-US" altLang="en-US" sz="2400">
                <a:solidFill>
                  <a:schemeClr val="tx1"/>
                </a:solidFill>
                <a:latin typeface="Times New Roman" panose="02020603050405020304" pitchFamily="18" charset="0"/>
              </a:rPr>
              <a:t>(2) For Selecting e</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,We first choose e</a:t>
            </a:r>
            <a:r>
              <a:rPr lang="en-US" altLang="en-US" sz="2400" baseline="-25000">
                <a:solidFill>
                  <a:schemeClr val="tx1"/>
                </a:solidFill>
                <a:latin typeface="Times New Roman" panose="02020603050405020304" pitchFamily="18" charset="0"/>
              </a:rPr>
              <a:t>0</a:t>
            </a:r>
            <a:r>
              <a:rPr lang="en-US" altLang="en-US" sz="2400">
                <a:solidFill>
                  <a:schemeClr val="tx1"/>
                </a:solidFill>
                <a:latin typeface="Times New Roman" panose="02020603050405020304" pitchFamily="18" charset="0"/>
              </a:rPr>
              <a:t> = 2, which is a primitive in Z</a:t>
            </a:r>
            <a:r>
              <a:rPr lang="en-US" altLang="en-US" sz="2400" baseline="-25000">
                <a:solidFill>
                  <a:schemeClr val="tx1"/>
                </a:solidFill>
                <a:latin typeface="Times New Roman" panose="02020603050405020304" pitchFamily="18" charset="0"/>
              </a:rPr>
              <a:t>11</a:t>
            </a:r>
            <a:r>
              <a:rPr lang="en-US" altLang="en-US" sz="2400">
                <a:solidFill>
                  <a:schemeClr val="tx1"/>
                </a:solidFill>
                <a:latin typeface="Times New Roman" panose="02020603050405020304" pitchFamily="18" charset="0"/>
              </a:rPr>
              <a:t>* i.e. coprime with p.</a:t>
            </a:r>
          </a:p>
          <a:p>
            <a:pPr algn="just" eaLnBrk="1" hangingPunct="1">
              <a:spcBef>
                <a:spcPct val="0"/>
              </a:spcBef>
              <a:buClrTx/>
              <a:buSzTx/>
              <a:buFontTx/>
              <a:buNone/>
            </a:pPr>
            <a:r>
              <a:rPr lang="en-US" altLang="en-US" sz="2400">
                <a:solidFill>
                  <a:schemeClr val="tx1"/>
                </a:solidFill>
                <a:latin typeface="Times New Roman" panose="02020603050405020304" pitchFamily="18" charset="0"/>
              </a:rPr>
              <a:t>(3) a</a:t>
            </a:r>
            <a:r>
              <a:rPr lang="en-US" altLang="en-US" sz="2400" baseline="30000">
                <a:solidFill>
                  <a:schemeClr val="tx1"/>
                </a:solidFill>
                <a:latin typeface="Times New Roman" panose="02020603050405020304" pitchFamily="18" charset="0"/>
              </a:rPr>
              <a:t>p-1/q</a:t>
            </a:r>
            <a:r>
              <a:rPr lang="en-US" altLang="en-US" sz="2400">
                <a:solidFill>
                  <a:schemeClr val="tx1"/>
                </a:solidFill>
                <a:latin typeface="Times New Roman" panose="02020603050405020304" pitchFamily="18" charset="0"/>
              </a:rPr>
              <a:t> = 4 mod 11 so </a:t>
            </a:r>
            <a:r>
              <a:rPr lang="en-US" altLang="en-US" sz="2400" i="1">
                <a:solidFill>
                  <a:schemeClr val="tx1"/>
                </a:solidFill>
                <a:latin typeface="Times New Roman" panose="02020603050405020304" pitchFamily="18" charset="0"/>
              </a:rPr>
              <a:t>e</a:t>
            </a:r>
            <a:r>
              <a:rPr lang="en-US" altLang="en-US" sz="2400" baseline="-25000">
                <a:solidFill>
                  <a:schemeClr val="tx1"/>
                </a:solidFill>
                <a:latin typeface="Times New Roman" panose="02020603050405020304" pitchFamily="18" charset="0"/>
              </a:rPr>
              <a:t>1 </a:t>
            </a:r>
            <a:r>
              <a:rPr lang="en-US" altLang="en-US" sz="2400">
                <a:solidFill>
                  <a:schemeClr val="tx1"/>
                </a:solidFill>
                <a:latin typeface="Times New Roman" panose="02020603050405020304" pitchFamily="18" charset="0"/>
              </a:rPr>
              <a:t>is selected as 4 and we can see that 4</a:t>
            </a:r>
            <a:r>
              <a:rPr lang="en-US" altLang="en-US" sz="2400" baseline="30000">
                <a:solidFill>
                  <a:schemeClr val="tx1"/>
                </a:solidFill>
                <a:latin typeface="Times New Roman" panose="02020603050405020304" pitchFamily="18" charset="0"/>
              </a:rPr>
              <a:t>5</a:t>
            </a:r>
            <a:r>
              <a:rPr lang="en-US" altLang="en-US" sz="2400">
                <a:solidFill>
                  <a:schemeClr val="tx1"/>
                </a:solidFill>
                <a:latin typeface="Times New Roman" panose="02020603050405020304" pitchFamily="18" charset="0"/>
              </a:rPr>
              <a:t> mod 11 = 1 mod 11. It comes from fermat’s little theorem as we know that a</a:t>
            </a:r>
            <a:r>
              <a:rPr lang="en-US" altLang="en-US" sz="2400" baseline="30000">
                <a:solidFill>
                  <a:schemeClr val="tx1"/>
                </a:solidFill>
                <a:latin typeface="Times New Roman" panose="02020603050405020304" pitchFamily="18" charset="0"/>
              </a:rPr>
              <a:t>p-1</a:t>
            </a:r>
            <a:r>
              <a:rPr lang="en-US" altLang="en-US" sz="2400">
                <a:solidFill>
                  <a:schemeClr val="tx1"/>
                </a:solidFill>
                <a:latin typeface="Times New Roman" panose="02020603050405020304" pitchFamily="18" charset="0"/>
              </a:rPr>
              <a:t>mod p = 1, and we have calculated (a</a:t>
            </a:r>
            <a:r>
              <a:rPr lang="en-US" altLang="en-US" sz="2400" baseline="30000">
                <a:solidFill>
                  <a:schemeClr val="tx1"/>
                </a:solidFill>
                <a:latin typeface="Times New Roman" panose="02020603050405020304" pitchFamily="18" charset="0"/>
              </a:rPr>
              <a:t>(p-1)/q</a:t>
            </a:r>
            <a:r>
              <a:rPr lang="en-US" altLang="en-US" sz="2400">
                <a:solidFill>
                  <a:schemeClr val="tx1"/>
                </a:solidFill>
                <a:latin typeface="Times New Roman" panose="02020603050405020304" pitchFamily="18" charset="0"/>
              </a:rPr>
              <a:t>)</a:t>
            </a:r>
            <a:r>
              <a:rPr lang="en-US" altLang="en-US" sz="2400" baseline="30000">
                <a:solidFill>
                  <a:schemeClr val="tx1"/>
                </a:solidFill>
                <a:latin typeface="Times New Roman" panose="02020603050405020304" pitchFamily="18" charset="0"/>
              </a:rPr>
              <a:t>q</a:t>
            </a:r>
            <a:r>
              <a:rPr lang="en-US" altLang="en-US" sz="2400">
                <a:solidFill>
                  <a:schemeClr val="tx1"/>
                </a:solidFill>
                <a:latin typeface="Times New Roman" panose="02020603050405020304" pitchFamily="18" charset="0"/>
              </a:rPr>
              <a:t> mod p.</a:t>
            </a:r>
          </a:p>
          <a:p>
            <a:pPr algn="just" eaLnBrk="1" hangingPunct="1">
              <a:spcBef>
                <a:spcPct val="0"/>
              </a:spcBef>
              <a:buClrTx/>
              <a:buSzTx/>
              <a:buFontTx/>
              <a:buNone/>
            </a:pPr>
            <a:r>
              <a:rPr lang="en-US" altLang="en-US" sz="2400">
                <a:solidFill>
                  <a:schemeClr val="tx1"/>
                </a:solidFill>
                <a:latin typeface="Times New Roman" panose="02020603050405020304" pitchFamily="18" charset="0"/>
              </a:rPr>
              <a:t>(4) We choose </a:t>
            </a:r>
            <a:r>
              <a:rPr lang="en-US" altLang="en-US" sz="2400" i="1">
                <a:solidFill>
                  <a:schemeClr val="tx1"/>
                </a:solidFill>
                <a:latin typeface="Times New Roman" panose="02020603050405020304" pitchFamily="18" charset="0"/>
              </a:rPr>
              <a:t>d</a:t>
            </a:r>
            <a:r>
              <a:rPr lang="en-US" altLang="en-US" sz="2400">
                <a:solidFill>
                  <a:schemeClr val="tx1"/>
                </a:solidFill>
                <a:latin typeface="Times New Roman" panose="02020603050405020304" pitchFamily="18" charset="0"/>
              </a:rPr>
              <a:t> = 6, so </a:t>
            </a:r>
            <a:r>
              <a:rPr lang="en-US" altLang="en-US" sz="2400" i="1">
                <a:solidFill>
                  <a:schemeClr val="tx1"/>
                </a:solidFill>
                <a:latin typeface="Times New Roman" panose="02020603050405020304" pitchFamily="18" charset="0"/>
              </a:rPr>
              <a:t>e</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 4</a:t>
            </a:r>
            <a:r>
              <a:rPr lang="en-US" altLang="en-US" sz="2400" baseline="30000">
                <a:solidFill>
                  <a:schemeClr val="tx1"/>
                </a:solidFill>
                <a:latin typeface="Times New Roman" panose="02020603050405020304" pitchFamily="18" charset="0"/>
              </a:rPr>
              <a:t>6</a:t>
            </a:r>
            <a:r>
              <a:rPr lang="en-US" altLang="en-US" sz="2400">
                <a:solidFill>
                  <a:schemeClr val="tx1"/>
                </a:solidFill>
                <a:latin typeface="Times New Roman" panose="02020603050405020304" pitchFamily="18" charset="0"/>
              </a:rPr>
              <a:t> mod 11 = 4. Alice’s private key is now (</a:t>
            </a:r>
            <a:r>
              <a:rPr lang="en-US" altLang="en-US" sz="2400" i="1">
                <a:solidFill>
                  <a:schemeClr val="tx1"/>
                </a:solidFill>
                <a:latin typeface="Times New Roman" panose="02020603050405020304" pitchFamily="18" charset="0"/>
              </a:rPr>
              <a:t>d</a:t>
            </a:r>
            <a:r>
              <a:rPr lang="en-US" altLang="en-US" sz="2400">
                <a:solidFill>
                  <a:schemeClr val="tx1"/>
                </a:solidFill>
                <a:latin typeface="Times New Roman" panose="02020603050405020304" pitchFamily="18" charset="0"/>
              </a:rPr>
              <a:t>) i.e. 6; her public key is (</a:t>
            </a:r>
            <a:r>
              <a:rPr lang="en-US" altLang="en-US" sz="2400" i="1">
                <a:solidFill>
                  <a:schemeClr val="tx1"/>
                </a:solidFill>
                <a:latin typeface="Times New Roman" panose="02020603050405020304" pitchFamily="18" charset="0"/>
              </a:rPr>
              <a:t>e</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a:t>
            </a:r>
            <a:r>
              <a:rPr lang="en-US" altLang="en-US" sz="2400" i="1">
                <a:solidFill>
                  <a:schemeClr val="tx1"/>
                </a:solidFill>
                <a:latin typeface="Times New Roman" panose="02020603050405020304" pitchFamily="18" charset="0"/>
              </a:rPr>
              <a:t>e</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a:t>
            </a:r>
            <a:r>
              <a:rPr lang="en-US" altLang="en-US" sz="2400" i="1">
                <a:solidFill>
                  <a:schemeClr val="tx1"/>
                </a:solidFill>
                <a:latin typeface="Times New Roman" panose="02020603050405020304" pitchFamily="18" charset="0"/>
              </a:rPr>
              <a:t>p</a:t>
            </a:r>
            <a:r>
              <a:rPr lang="en-US" altLang="en-US" sz="2400">
                <a:solidFill>
                  <a:schemeClr val="tx1"/>
                </a:solidFill>
                <a:latin typeface="Times New Roman" panose="02020603050405020304" pitchFamily="18" charset="0"/>
              </a:rPr>
              <a:t>, </a:t>
            </a:r>
            <a:r>
              <a:rPr lang="en-US" altLang="en-US" sz="2400" i="1">
                <a:solidFill>
                  <a:schemeClr val="tx1"/>
                </a:solidFill>
                <a:latin typeface="Times New Roman" panose="02020603050405020304" pitchFamily="18" charset="0"/>
              </a:rPr>
              <a:t>q</a:t>
            </a:r>
            <a:r>
              <a:rPr lang="en-US" altLang="en-US" sz="2400">
                <a:solidFill>
                  <a:schemeClr val="tx1"/>
                </a:solidFill>
                <a:latin typeface="Times New Roman" panose="02020603050405020304" pitchFamily="18" charset="0"/>
              </a:rPr>
              <a:t>) i.e. (4,4,11,5).</a:t>
            </a:r>
          </a:p>
        </p:txBody>
      </p:sp>
      <p:sp>
        <p:nvSpPr>
          <p:cNvPr id="491523" name="Rectangle 13">
            <a:extLst>
              <a:ext uri="{FF2B5EF4-FFF2-40B4-BE49-F238E27FC236}">
                <a16:creationId xmlns:a16="http://schemas.microsoft.com/office/drawing/2014/main" id="{7991F87D-E010-4333-8F14-50EADD342BE4}"/>
              </a:ext>
            </a:extLst>
          </p:cNvPr>
          <p:cNvSpPr>
            <a:spLocks noChangeArrowheads="1"/>
          </p:cNvSpPr>
          <p:nvPr/>
        </p:nvSpPr>
        <p:spPr bwMode="auto">
          <a:xfrm>
            <a:off x="1881188" y="4429126"/>
            <a:ext cx="84820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latin typeface="Times New Roman" panose="02020603050405020304" pitchFamily="18" charset="0"/>
              </a:rPr>
              <a:t>Alice wants to send a message M. She chooses </a:t>
            </a:r>
            <a:r>
              <a:rPr lang="en-US" altLang="en-US" sz="2400" i="1">
                <a:solidFill>
                  <a:schemeClr val="tx1"/>
                </a:solidFill>
                <a:latin typeface="Times New Roman" panose="02020603050405020304" pitchFamily="18" charset="0"/>
              </a:rPr>
              <a:t>r</a:t>
            </a:r>
            <a:r>
              <a:rPr lang="en-US" altLang="en-US" sz="2400">
                <a:solidFill>
                  <a:schemeClr val="tx1"/>
                </a:solidFill>
                <a:latin typeface="Times New Roman" panose="02020603050405020304" pitchFamily="18" charset="0"/>
              </a:rPr>
              <a:t> = 3 and calculates </a:t>
            </a:r>
            <a:r>
              <a:rPr lang="en-US" altLang="en-US" sz="2400" i="1">
                <a:solidFill>
                  <a:schemeClr val="tx1"/>
                </a:solidFill>
                <a:latin typeface="Times New Roman" panose="02020603050405020304" pitchFamily="18" charset="0"/>
              </a:rPr>
              <a:t>e</a:t>
            </a:r>
            <a:r>
              <a:rPr lang="en-US" altLang="en-US" sz="2400" baseline="-25000">
                <a:solidFill>
                  <a:schemeClr val="tx1"/>
                </a:solidFill>
                <a:latin typeface="Times New Roman" panose="02020603050405020304" pitchFamily="18" charset="0"/>
              </a:rPr>
              <a:t>2 </a:t>
            </a:r>
            <a:r>
              <a:rPr lang="en-US" altLang="en-US" sz="2400" i="1" baseline="30000">
                <a:solidFill>
                  <a:schemeClr val="tx1"/>
                </a:solidFill>
                <a:latin typeface="Times New Roman" panose="02020603050405020304" pitchFamily="18" charset="0"/>
              </a:rPr>
              <a:t>r</a:t>
            </a:r>
            <a:r>
              <a:rPr lang="en-US" altLang="en-US" sz="2400">
                <a:solidFill>
                  <a:schemeClr val="tx1"/>
                </a:solidFill>
                <a:latin typeface="Times New Roman" panose="02020603050405020304" pitchFamily="18" charset="0"/>
              </a:rPr>
              <a:t> = 4</a:t>
            </a:r>
            <a:r>
              <a:rPr lang="en-US" altLang="en-US" sz="2400" baseline="30000">
                <a:solidFill>
                  <a:schemeClr val="tx1"/>
                </a:solidFill>
                <a:latin typeface="Times New Roman" panose="02020603050405020304" pitchFamily="18" charset="0"/>
              </a:rPr>
              <a:t>3</a:t>
            </a:r>
            <a:r>
              <a:rPr lang="en-US" altLang="en-US" sz="2400">
                <a:solidFill>
                  <a:schemeClr val="tx1"/>
                </a:solidFill>
                <a:latin typeface="Times New Roman" panose="02020603050405020304" pitchFamily="18" charset="0"/>
              </a:rPr>
              <a:t> = 9 mod 11. Assume that the message is 7 and concatenation means 79. Also assume that the hash of this value gives the digest h(79) = 8. This means S1 = 8. Alice calculates S2 = </a:t>
            </a:r>
            <a:r>
              <a:rPr lang="en-US" altLang="en-US" sz="2400" i="1">
                <a:solidFill>
                  <a:schemeClr val="tx1"/>
                </a:solidFill>
                <a:latin typeface="Times New Roman" panose="02020603050405020304" pitchFamily="18" charset="0"/>
              </a:rPr>
              <a:t>r</a:t>
            </a:r>
            <a:r>
              <a:rPr lang="en-US" altLang="en-US" sz="2400">
                <a:solidFill>
                  <a:schemeClr val="tx1"/>
                </a:solidFill>
                <a:latin typeface="Times New Roman" panose="02020603050405020304" pitchFamily="18" charset="0"/>
              </a:rPr>
              <a:t> + </a:t>
            </a:r>
            <a:r>
              <a:rPr lang="en-US" altLang="en-US" sz="2400" i="1">
                <a:solidFill>
                  <a:schemeClr val="tx1"/>
                </a:solidFill>
                <a:latin typeface="Times New Roman" panose="02020603050405020304" pitchFamily="18" charset="0"/>
              </a:rPr>
              <a:t>d</a:t>
            </a:r>
            <a:r>
              <a:rPr lang="en-US" altLang="en-US" sz="2400">
                <a:solidFill>
                  <a:schemeClr val="tx1"/>
                </a:solidFill>
                <a:latin typeface="Times New Roman" panose="02020603050405020304" pitchFamily="18" charset="0"/>
              </a:rPr>
              <a:t> × S</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mod </a:t>
            </a:r>
            <a:r>
              <a:rPr lang="en-US" altLang="en-US" sz="2400" i="1">
                <a:solidFill>
                  <a:schemeClr val="tx1"/>
                </a:solidFill>
                <a:latin typeface="Times New Roman" panose="02020603050405020304" pitchFamily="18" charset="0"/>
              </a:rPr>
              <a:t>q</a:t>
            </a:r>
            <a:r>
              <a:rPr lang="en-US" altLang="en-US" sz="2400">
                <a:solidFill>
                  <a:schemeClr val="tx1"/>
                </a:solidFill>
                <a:latin typeface="Times New Roman" panose="02020603050405020304" pitchFamily="18" charset="0"/>
              </a:rPr>
              <a:t> = 3 + 6 × 8 mod 5 = 1. Alice sends the message M =7, S</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 8, and S</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 1. </a:t>
            </a:r>
          </a:p>
        </p:txBody>
      </p:sp>
      <p:sp>
        <p:nvSpPr>
          <p:cNvPr id="491524" name="Text Box 10">
            <a:extLst>
              <a:ext uri="{FF2B5EF4-FFF2-40B4-BE49-F238E27FC236}">
                <a16:creationId xmlns:a16="http://schemas.microsoft.com/office/drawing/2014/main" id="{175C33DB-7B8F-438A-8584-FABF31CFA52B}"/>
              </a:ext>
            </a:extLst>
          </p:cNvPr>
          <p:cNvSpPr txBox="1">
            <a:spLocks noChangeArrowheads="1"/>
          </p:cNvSpPr>
          <p:nvPr/>
        </p:nvSpPr>
        <p:spPr bwMode="auto">
          <a:xfrm>
            <a:off x="3667126" y="500063"/>
            <a:ext cx="455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i="1">
                <a:solidFill>
                  <a:schemeClr val="tx1"/>
                </a:solidFill>
                <a:latin typeface="Times New Roman" panose="02020603050405020304" pitchFamily="18" charset="0"/>
              </a:rPr>
              <a:t>Schnorr Digital Signature Scheme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2131" name="Rectangle 2">
            <a:extLst>
              <a:ext uri="{FF2B5EF4-FFF2-40B4-BE49-F238E27FC236}">
                <a16:creationId xmlns:a16="http://schemas.microsoft.com/office/drawing/2014/main" id="{8A4C3E61-7E03-4270-9CB9-C65A7BB5EC1D}"/>
              </a:ext>
            </a:extLst>
          </p:cNvPr>
          <p:cNvSpPr>
            <a:spLocks noGrp="1" noChangeArrowheads="1"/>
          </p:cNvSpPr>
          <p:nvPr>
            <p:ph type="title"/>
          </p:nvPr>
        </p:nvSpPr>
        <p:spPr>
          <a:xfrm>
            <a:off x="1046746" y="586822"/>
            <a:ext cx="3560252" cy="1645920"/>
          </a:xfrm>
        </p:spPr>
        <p:txBody>
          <a:bodyPr>
            <a:normAutofit/>
          </a:bodyPr>
          <a:lstStyle/>
          <a:p>
            <a:pPr eaLnBrk="1" hangingPunct="1"/>
            <a:r>
              <a:rPr lang="en-US" altLang="en-US" sz="3200">
                <a:latin typeface="Times New Roman" panose="02020603050405020304" pitchFamily="18" charset="0"/>
                <a:cs typeface="Times New Roman" panose="02020603050405020304" pitchFamily="18" charset="0"/>
              </a:rPr>
              <a:t>Digital Signatures: The Process</a:t>
            </a:r>
          </a:p>
        </p:txBody>
      </p:sp>
      <p:sp>
        <p:nvSpPr>
          <p:cNvPr id="78" name="Rectangle 7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0" name="Rectangle 7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2132" name="Rectangle 3">
            <a:extLst>
              <a:ext uri="{FF2B5EF4-FFF2-40B4-BE49-F238E27FC236}">
                <a16:creationId xmlns:a16="http://schemas.microsoft.com/office/drawing/2014/main" id="{D2BD5F5C-956C-4648-96B4-83AB40E91E00}"/>
              </a:ext>
            </a:extLst>
          </p:cNvPr>
          <p:cNvSpPr>
            <a:spLocks noGrp="1" noChangeArrowheads="1"/>
          </p:cNvSpPr>
          <p:nvPr>
            <p:ph type="body" idx="1"/>
          </p:nvPr>
        </p:nvSpPr>
        <p:spPr>
          <a:xfrm>
            <a:off x="5117616" y="453358"/>
            <a:ext cx="6519968" cy="1928692"/>
          </a:xfrm>
        </p:spPr>
        <p:txBody>
          <a:bodyPr anchor="ctr">
            <a:normAutofit fontScale="85000" lnSpcReduction="10000"/>
          </a:bodyPr>
          <a:lstStyle/>
          <a:p>
            <a:pPr>
              <a:spcBef>
                <a:spcPts val="0"/>
              </a:spcBef>
              <a:spcAft>
                <a:spcPts val="600"/>
              </a:spcAft>
            </a:pPr>
            <a:r>
              <a:rPr lang="en-US" altLang="en-US" sz="2400" dirty="0">
                <a:latin typeface="Times New Roman" panose="02020603050405020304" pitchFamily="18" charset="0"/>
              </a:rPr>
              <a:t>The sender uses a signing algorithm to sign the message. </a:t>
            </a:r>
          </a:p>
          <a:p>
            <a:pPr>
              <a:spcBef>
                <a:spcPts val="0"/>
              </a:spcBef>
              <a:spcAft>
                <a:spcPts val="600"/>
              </a:spcAft>
            </a:pPr>
            <a:r>
              <a:rPr lang="en-US" altLang="en-US" sz="2400" dirty="0">
                <a:latin typeface="Times New Roman" panose="02020603050405020304" pitchFamily="18" charset="0"/>
              </a:rPr>
              <a:t>The message and the signature are sent to the receiver. </a:t>
            </a:r>
          </a:p>
          <a:p>
            <a:pPr>
              <a:spcBef>
                <a:spcPts val="0"/>
              </a:spcBef>
              <a:spcAft>
                <a:spcPts val="600"/>
              </a:spcAft>
            </a:pPr>
            <a:r>
              <a:rPr lang="en-US" altLang="en-US" sz="2400" dirty="0">
                <a:latin typeface="Times New Roman" panose="02020603050405020304" pitchFamily="18" charset="0"/>
              </a:rPr>
              <a:t>The receiver receives the message and the signature and applies the verifying algorithm to the combination. </a:t>
            </a:r>
          </a:p>
          <a:p>
            <a:pPr>
              <a:spcBef>
                <a:spcPts val="0"/>
              </a:spcBef>
              <a:spcAft>
                <a:spcPts val="600"/>
              </a:spcAft>
            </a:pPr>
            <a:r>
              <a:rPr lang="en-US" altLang="en-US" sz="2400" dirty="0">
                <a:latin typeface="Times New Roman" panose="02020603050405020304" pitchFamily="18" charset="0"/>
              </a:rPr>
              <a:t>If the result is true, the message is accepted; otherwise, it is rejected. </a:t>
            </a:r>
          </a:p>
        </p:txBody>
      </p:sp>
      <p:pic>
        <p:nvPicPr>
          <p:cNvPr id="432133" name="Picture 9">
            <a:extLst>
              <a:ext uri="{FF2B5EF4-FFF2-40B4-BE49-F238E27FC236}">
                <a16:creationId xmlns:a16="http://schemas.microsoft.com/office/drawing/2014/main" id="{89E75D79-6E31-4CAC-B09A-070573F7FF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45" y="2734056"/>
            <a:ext cx="11023102" cy="34838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2130" name="Slide Number Placeholder 5">
            <a:extLst>
              <a:ext uri="{FF2B5EF4-FFF2-40B4-BE49-F238E27FC236}">
                <a16:creationId xmlns:a16="http://schemas.microsoft.com/office/drawing/2014/main" id="{17E7CB97-361E-45C5-841D-D77F4D76C4C4}"/>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r">
              <a:spcBef>
                <a:spcPct val="0"/>
              </a:spcBef>
              <a:spcAft>
                <a:spcPts val="600"/>
              </a:spcAft>
              <a:buFont typeface="Arial Black" panose="020B0A04020102020204" pitchFamily="34" charset="0"/>
              <a:buNone/>
            </a:pPr>
            <a:fld id="{741A4B61-6FD4-4180-9784-50AB21E26C0D}" type="slidenum">
              <a:rPr lang="he-IL" altLang="en-US" sz="1200">
                <a:solidFill>
                  <a:schemeClr val="tx1">
                    <a:lumMod val="50000"/>
                    <a:lumOff val="50000"/>
                  </a:schemeClr>
                </a:solidFill>
                <a:latin typeface="Arial Black" panose="020B0A04020102020204" pitchFamily="34" charset="0"/>
              </a:rPr>
              <a:pPr algn="r">
                <a:spcBef>
                  <a:spcPct val="0"/>
                </a:spcBef>
                <a:spcAft>
                  <a:spcPts val="600"/>
                </a:spcAft>
                <a:buFont typeface="Arial Black" panose="020B0A04020102020204" pitchFamily="34" charset="0"/>
                <a:buNone/>
              </a:pPr>
              <a:t>4</a:t>
            </a:fld>
            <a:endParaRPr lang="en-US" altLang="en-US" sz="1200">
              <a:solidFill>
                <a:schemeClr val="tx1">
                  <a:lumMod val="50000"/>
                  <a:lumOff val="50000"/>
                </a:schemeClr>
              </a:solidFill>
              <a:latin typeface="Arial Black" panose="020B0A040201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3570" name="Rectangle 10">
            <a:extLst>
              <a:ext uri="{FF2B5EF4-FFF2-40B4-BE49-F238E27FC236}">
                <a16:creationId xmlns:a16="http://schemas.microsoft.com/office/drawing/2014/main" id="{BBB4B300-31BC-44A0-A24B-E34588C51894}"/>
              </a:ext>
            </a:extLst>
          </p:cNvPr>
          <p:cNvSpPr>
            <a:spLocks noChangeArrowheads="1"/>
          </p:cNvSpPr>
          <p:nvPr/>
        </p:nvSpPr>
        <p:spPr bwMode="auto">
          <a:xfrm>
            <a:off x="1676400" y="1036639"/>
            <a:ext cx="8839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latin typeface="Times New Roman" panose="02020603050405020304" pitchFamily="18" charset="0"/>
              </a:rPr>
              <a:t>Now Bob has to calculate </a:t>
            </a:r>
            <a:r>
              <a:rPr lang="en-US" altLang="en-US" sz="2400" i="1">
                <a:solidFill>
                  <a:schemeClr val="tx1"/>
                </a:solidFill>
                <a:latin typeface="Times New Roman" panose="02020603050405020304" pitchFamily="18" charset="0"/>
              </a:rPr>
              <a:t>V = h (M | e</a:t>
            </a:r>
            <a:r>
              <a:rPr lang="en-US" altLang="en-US" sz="2400" i="1" baseline="-25000">
                <a:solidFill>
                  <a:schemeClr val="tx1"/>
                </a:solidFill>
                <a:latin typeface="Times New Roman" panose="02020603050405020304" pitchFamily="18" charset="0"/>
              </a:rPr>
              <a:t>1</a:t>
            </a:r>
            <a:r>
              <a:rPr lang="en-US" altLang="en-US" sz="2400" i="1" baseline="30000">
                <a:solidFill>
                  <a:schemeClr val="tx1"/>
                </a:solidFill>
                <a:latin typeface="Times New Roman" panose="02020603050405020304" pitchFamily="18" charset="0"/>
              </a:rPr>
              <a:t>S2</a:t>
            </a:r>
            <a:r>
              <a:rPr lang="en-US" altLang="en-US" sz="2400" i="1">
                <a:solidFill>
                  <a:schemeClr val="tx1"/>
                </a:solidFill>
                <a:latin typeface="Times New Roman" panose="02020603050405020304" pitchFamily="18" charset="0"/>
              </a:rPr>
              <a:t> e</a:t>
            </a:r>
            <a:r>
              <a:rPr lang="en-US" altLang="en-US" sz="2400" i="1" baseline="-25000">
                <a:solidFill>
                  <a:schemeClr val="tx1"/>
                </a:solidFill>
                <a:latin typeface="Times New Roman" panose="02020603050405020304" pitchFamily="18" charset="0"/>
              </a:rPr>
              <a:t>2</a:t>
            </a:r>
            <a:r>
              <a:rPr lang="en-US" altLang="en-US" sz="2400" i="1" baseline="30000">
                <a:solidFill>
                  <a:schemeClr val="tx1"/>
                </a:solidFill>
                <a:latin typeface="Times New Roman" panose="02020603050405020304" pitchFamily="18" charset="0"/>
              </a:rPr>
              <a:t>−S1</a:t>
            </a:r>
            <a:r>
              <a:rPr lang="en-US" altLang="en-US" sz="2400" i="1">
                <a:solidFill>
                  <a:schemeClr val="tx1"/>
                </a:solidFill>
                <a:latin typeface="Times New Roman" panose="02020603050405020304" pitchFamily="18" charset="0"/>
              </a:rPr>
              <a:t> mod p).</a:t>
            </a:r>
          </a:p>
          <a:p>
            <a:pPr algn="just" eaLnBrk="1" hangingPunct="1">
              <a:spcBef>
                <a:spcPct val="0"/>
              </a:spcBef>
              <a:buClrTx/>
              <a:buSzTx/>
              <a:buFontTx/>
              <a:buNone/>
            </a:pPr>
            <a:r>
              <a:rPr lang="en-US" altLang="en-US" sz="2400" i="1">
                <a:solidFill>
                  <a:schemeClr val="tx1"/>
                </a:solidFill>
                <a:latin typeface="Times New Roman" panose="02020603050405020304" pitchFamily="18" charset="0"/>
              </a:rPr>
              <a:t>4</a:t>
            </a:r>
            <a:r>
              <a:rPr lang="en-US" altLang="en-US" sz="2400" i="1" baseline="30000">
                <a:solidFill>
                  <a:schemeClr val="tx1"/>
                </a:solidFill>
                <a:latin typeface="Times New Roman" panose="02020603050405020304" pitchFamily="18" charset="0"/>
              </a:rPr>
              <a:t>1</a:t>
            </a:r>
            <a:r>
              <a:rPr lang="en-US" altLang="en-US" sz="2400" i="1">
                <a:solidFill>
                  <a:schemeClr val="tx1"/>
                </a:solidFill>
                <a:latin typeface="Times New Roman" panose="02020603050405020304" pitchFamily="18" charset="0"/>
              </a:rPr>
              <a:t>4</a:t>
            </a:r>
            <a:r>
              <a:rPr lang="en-US" altLang="en-US" sz="2400" i="1" baseline="30000">
                <a:solidFill>
                  <a:schemeClr val="tx1"/>
                </a:solidFill>
                <a:latin typeface="Times New Roman" panose="02020603050405020304" pitchFamily="18" charset="0"/>
              </a:rPr>
              <a:t>-8</a:t>
            </a:r>
            <a:r>
              <a:rPr lang="en-US" altLang="en-US" sz="2400" i="1">
                <a:solidFill>
                  <a:schemeClr val="tx1"/>
                </a:solidFill>
                <a:latin typeface="Times New Roman" panose="02020603050405020304" pitchFamily="18" charset="0"/>
              </a:rPr>
              <a:t> mod 11 = 4 (4</a:t>
            </a:r>
            <a:r>
              <a:rPr lang="en-US" altLang="en-US" sz="2400" i="1" baseline="30000">
                <a:solidFill>
                  <a:schemeClr val="tx1"/>
                </a:solidFill>
                <a:latin typeface="Times New Roman" panose="02020603050405020304" pitchFamily="18" charset="0"/>
              </a:rPr>
              <a:t>8</a:t>
            </a:r>
            <a:r>
              <a:rPr lang="en-US" altLang="en-US" sz="2400" i="1">
                <a:solidFill>
                  <a:schemeClr val="tx1"/>
                </a:solidFill>
                <a:latin typeface="Times New Roman" panose="02020603050405020304" pitchFamily="18" charset="0"/>
              </a:rPr>
              <a:t>)</a:t>
            </a:r>
            <a:r>
              <a:rPr lang="en-US" altLang="en-US" sz="2400" i="1" baseline="30000">
                <a:solidFill>
                  <a:schemeClr val="tx1"/>
                </a:solidFill>
                <a:latin typeface="Times New Roman" panose="02020603050405020304" pitchFamily="18" charset="0"/>
              </a:rPr>
              <a:t>-1  </a:t>
            </a:r>
            <a:r>
              <a:rPr lang="en-US" altLang="en-US" sz="2400" i="1">
                <a:solidFill>
                  <a:schemeClr val="tx1"/>
                </a:solidFill>
                <a:latin typeface="Times New Roman" panose="02020603050405020304" pitchFamily="18" charset="0"/>
              </a:rPr>
              <a:t>or</a:t>
            </a:r>
            <a:r>
              <a:rPr lang="en-US" altLang="en-US" sz="2400" i="1" baseline="30000">
                <a:solidFill>
                  <a:schemeClr val="tx1"/>
                </a:solidFill>
                <a:latin typeface="Times New Roman" panose="02020603050405020304" pitchFamily="18" charset="0"/>
              </a:rPr>
              <a:t> </a:t>
            </a:r>
            <a:r>
              <a:rPr lang="en-US" altLang="en-US" sz="2400" i="1">
                <a:solidFill>
                  <a:schemeClr val="tx1"/>
                </a:solidFill>
                <a:latin typeface="Times New Roman" panose="02020603050405020304" pitchFamily="18" charset="0"/>
              </a:rPr>
              <a:t> 4 (4</a:t>
            </a:r>
            <a:r>
              <a:rPr lang="en-US" altLang="en-US" sz="2400" i="1" baseline="30000">
                <a:solidFill>
                  <a:schemeClr val="tx1"/>
                </a:solidFill>
                <a:latin typeface="Times New Roman" panose="02020603050405020304" pitchFamily="18" charset="0"/>
              </a:rPr>
              <a:t>-1</a:t>
            </a:r>
            <a:r>
              <a:rPr lang="en-US" altLang="en-US" sz="2400" i="1">
                <a:solidFill>
                  <a:schemeClr val="tx1"/>
                </a:solidFill>
                <a:latin typeface="Times New Roman" panose="02020603050405020304" pitchFamily="18" charset="0"/>
              </a:rPr>
              <a:t>)</a:t>
            </a:r>
            <a:r>
              <a:rPr lang="en-US" altLang="en-US" sz="2400" i="1" baseline="30000">
                <a:solidFill>
                  <a:schemeClr val="tx1"/>
                </a:solidFill>
                <a:latin typeface="Times New Roman" panose="02020603050405020304" pitchFamily="18" charset="0"/>
              </a:rPr>
              <a:t>8 </a:t>
            </a:r>
            <a:r>
              <a:rPr lang="en-US" altLang="en-US" sz="2400" i="1">
                <a:solidFill>
                  <a:schemeClr val="tx1"/>
                </a:solidFill>
                <a:latin typeface="Times New Roman" panose="02020603050405020304" pitchFamily="18" charset="0"/>
              </a:rPr>
              <a:t>mod 11 = 4(9)</a:t>
            </a:r>
            <a:r>
              <a:rPr lang="en-US" altLang="en-US" sz="2400" i="1" baseline="30000">
                <a:solidFill>
                  <a:schemeClr val="tx1"/>
                </a:solidFill>
                <a:latin typeface="Times New Roman" panose="02020603050405020304" pitchFamily="18" charset="0"/>
              </a:rPr>
              <a:t>-1 </a:t>
            </a:r>
            <a:r>
              <a:rPr lang="en-US" altLang="en-US" sz="2400" i="1">
                <a:solidFill>
                  <a:schemeClr val="tx1"/>
                </a:solidFill>
                <a:latin typeface="Times New Roman" panose="02020603050405020304" pitchFamily="18" charset="0"/>
              </a:rPr>
              <a:t>or 4(3)</a:t>
            </a:r>
            <a:r>
              <a:rPr lang="en-US" altLang="en-US" sz="2400" i="1" baseline="30000">
                <a:solidFill>
                  <a:schemeClr val="tx1"/>
                </a:solidFill>
                <a:latin typeface="Times New Roman" panose="02020603050405020304" pitchFamily="18" charset="0"/>
              </a:rPr>
              <a:t>8 </a:t>
            </a:r>
            <a:r>
              <a:rPr lang="en-US" altLang="en-US" sz="2400" i="1">
                <a:solidFill>
                  <a:schemeClr val="tx1"/>
                </a:solidFill>
                <a:latin typeface="Times New Roman" panose="02020603050405020304" pitchFamily="18" charset="0"/>
              </a:rPr>
              <a:t>= 4*5 mod 11= 9 mod 11</a:t>
            </a:r>
          </a:p>
          <a:p>
            <a:pPr algn="just" eaLnBrk="1" hangingPunct="1">
              <a:spcBef>
                <a:spcPct val="0"/>
              </a:spcBef>
              <a:buClrTx/>
              <a:buSzTx/>
              <a:buFontTx/>
              <a:buNone/>
            </a:pPr>
            <a:r>
              <a:rPr lang="en-US" altLang="en-US" sz="2400" i="1">
                <a:solidFill>
                  <a:schemeClr val="tx1"/>
                </a:solidFill>
                <a:latin typeface="Times New Roman" panose="02020603050405020304" pitchFamily="18" charset="0"/>
              </a:rPr>
              <a:t>And with the concatenation becomes 79</a:t>
            </a:r>
          </a:p>
          <a:p>
            <a:pPr algn="just" eaLnBrk="1" hangingPunct="1">
              <a:spcBef>
                <a:spcPct val="0"/>
              </a:spcBef>
              <a:buClrTx/>
              <a:buSzTx/>
              <a:buFontTx/>
              <a:buNone/>
            </a:pPr>
            <a:r>
              <a:rPr lang="en-US" altLang="en-US" sz="2400" i="1">
                <a:solidFill>
                  <a:schemeClr val="tx1"/>
                </a:solidFill>
                <a:latin typeface="Times New Roman" panose="02020603050405020304" pitchFamily="18" charset="0"/>
              </a:rPr>
              <a:t>We know that the hash of this value is 8 </a:t>
            </a:r>
          </a:p>
          <a:p>
            <a:pPr algn="just" eaLnBrk="1" hangingPunct="1">
              <a:spcBef>
                <a:spcPct val="0"/>
              </a:spcBef>
              <a:buClrTx/>
              <a:buSzTx/>
              <a:buFontTx/>
              <a:buNone/>
            </a:pPr>
            <a:r>
              <a:rPr lang="en-US" altLang="en-US" sz="2400" i="1">
                <a:solidFill>
                  <a:schemeClr val="tx1"/>
                </a:solidFill>
                <a:latin typeface="Times New Roman" panose="02020603050405020304" pitchFamily="18" charset="0"/>
              </a:rPr>
              <a:t>So Verified   </a:t>
            </a:r>
            <a:endParaRPr lang="en-US" altLang="en-US" sz="2400">
              <a:solidFill>
                <a:schemeClr val="tx1"/>
              </a:solidFill>
              <a:latin typeface="Times New Roman" panose="02020603050405020304" pitchFamily="18" charset="0"/>
            </a:endParaRPr>
          </a:p>
        </p:txBody>
      </p:sp>
      <p:sp>
        <p:nvSpPr>
          <p:cNvPr id="493571" name="Text Box 10">
            <a:extLst>
              <a:ext uri="{FF2B5EF4-FFF2-40B4-BE49-F238E27FC236}">
                <a16:creationId xmlns:a16="http://schemas.microsoft.com/office/drawing/2014/main" id="{40E7E9A0-FDB6-4A81-897E-D6CD60955302}"/>
              </a:ext>
            </a:extLst>
          </p:cNvPr>
          <p:cNvSpPr txBox="1">
            <a:spLocks noChangeArrowheads="1"/>
          </p:cNvSpPr>
          <p:nvPr/>
        </p:nvSpPr>
        <p:spPr bwMode="auto">
          <a:xfrm>
            <a:off x="3667126" y="500063"/>
            <a:ext cx="455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i="1">
                <a:solidFill>
                  <a:schemeClr val="tx1"/>
                </a:solidFill>
                <a:latin typeface="Times New Roman" panose="02020603050405020304" pitchFamily="18" charset="0"/>
              </a:rPr>
              <a:t>Schnorr Digital Signature Scheme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5618" name="Rectangle 10">
            <a:extLst>
              <a:ext uri="{FF2B5EF4-FFF2-40B4-BE49-F238E27FC236}">
                <a16:creationId xmlns:a16="http://schemas.microsoft.com/office/drawing/2014/main" id="{80072D41-DAAD-4C69-8358-1D0482453FC0}"/>
              </a:ext>
            </a:extLst>
          </p:cNvPr>
          <p:cNvSpPr>
            <a:spLocks noChangeArrowheads="1"/>
          </p:cNvSpPr>
          <p:nvPr/>
        </p:nvSpPr>
        <p:spPr bwMode="auto">
          <a:xfrm>
            <a:off x="1676400" y="1036638"/>
            <a:ext cx="88392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latin typeface="Times New Roman" panose="02020603050405020304" pitchFamily="18" charset="0"/>
              </a:rPr>
              <a:t>Here is a trivial example. Suppose we choose </a:t>
            </a:r>
            <a:r>
              <a:rPr lang="en-US" altLang="en-US" sz="2400" i="1">
                <a:solidFill>
                  <a:schemeClr val="tx1"/>
                </a:solidFill>
                <a:latin typeface="Times New Roman" panose="02020603050405020304" pitchFamily="18" charset="0"/>
              </a:rPr>
              <a:t>q</a:t>
            </a:r>
            <a:r>
              <a:rPr lang="en-US" altLang="en-US" sz="2400">
                <a:solidFill>
                  <a:schemeClr val="tx1"/>
                </a:solidFill>
                <a:latin typeface="Times New Roman" panose="02020603050405020304" pitchFamily="18" charset="0"/>
              </a:rPr>
              <a:t> = 103 and </a:t>
            </a:r>
            <a:r>
              <a:rPr lang="en-US" altLang="en-US" sz="2400" i="1">
                <a:solidFill>
                  <a:schemeClr val="tx1"/>
                </a:solidFill>
                <a:latin typeface="Times New Roman" panose="02020603050405020304" pitchFamily="18" charset="0"/>
              </a:rPr>
              <a:t>p</a:t>
            </a:r>
            <a:r>
              <a:rPr lang="en-US" altLang="en-US" sz="2400">
                <a:solidFill>
                  <a:schemeClr val="tx1"/>
                </a:solidFill>
                <a:latin typeface="Times New Roman" panose="02020603050405020304" pitchFamily="18" charset="0"/>
              </a:rPr>
              <a:t> = 2267. (1) Note that </a:t>
            </a:r>
            <a:r>
              <a:rPr lang="en-US" altLang="en-US" sz="2400" i="1">
                <a:solidFill>
                  <a:schemeClr val="tx1"/>
                </a:solidFill>
                <a:latin typeface="Times New Roman" panose="02020603050405020304" pitchFamily="18" charset="0"/>
              </a:rPr>
              <a:t>q divides p-1</a:t>
            </a:r>
            <a:r>
              <a:rPr lang="en-US" altLang="en-US" sz="2400">
                <a:solidFill>
                  <a:schemeClr val="tx1"/>
                </a:solidFill>
                <a:latin typeface="Times New Roman" panose="02020603050405020304" pitchFamily="18" charset="0"/>
              </a:rPr>
              <a:t>. </a:t>
            </a:r>
          </a:p>
          <a:p>
            <a:pPr algn="just" eaLnBrk="1" hangingPunct="1">
              <a:spcBef>
                <a:spcPct val="0"/>
              </a:spcBef>
              <a:buClrTx/>
              <a:buSzTx/>
              <a:buFontTx/>
              <a:buNone/>
            </a:pPr>
            <a:r>
              <a:rPr lang="en-US" altLang="en-US" sz="2400">
                <a:solidFill>
                  <a:schemeClr val="tx1"/>
                </a:solidFill>
                <a:latin typeface="Times New Roman" panose="02020603050405020304" pitchFamily="18" charset="0"/>
              </a:rPr>
              <a:t>(2) For Selecting e</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,We first choose e</a:t>
            </a:r>
            <a:r>
              <a:rPr lang="en-US" altLang="en-US" sz="2400" baseline="-25000">
                <a:solidFill>
                  <a:schemeClr val="tx1"/>
                </a:solidFill>
                <a:latin typeface="Times New Roman" panose="02020603050405020304" pitchFamily="18" charset="0"/>
              </a:rPr>
              <a:t>0</a:t>
            </a:r>
            <a:r>
              <a:rPr lang="en-US" altLang="en-US" sz="2400">
                <a:solidFill>
                  <a:schemeClr val="tx1"/>
                </a:solidFill>
                <a:latin typeface="Times New Roman" panose="02020603050405020304" pitchFamily="18" charset="0"/>
              </a:rPr>
              <a:t> = 2, which is a primitive in Z</a:t>
            </a:r>
            <a:r>
              <a:rPr lang="en-US" altLang="en-US" sz="2400" baseline="-25000">
                <a:solidFill>
                  <a:schemeClr val="tx1"/>
                </a:solidFill>
                <a:latin typeface="Times New Roman" panose="02020603050405020304" pitchFamily="18" charset="0"/>
              </a:rPr>
              <a:t>2267</a:t>
            </a:r>
            <a:r>
              <a:rPr lang="en-US" altLang="en-US" sz="2400">
                <a:solidFill>
                  <a:schemeClr val="tx1"/>
                </a:solidFill>
                <a:latin typeface="Times New Roman" panose="02020603050405020304" pitchFamily="18" charset="0"/>
              </a:rPr>
              <a:t>*. </a:t>
            </a:r>
          </a:p>
          <a:p>
            <a:pPr algn="just" eaLnBrk="1" hangingPunct="1">
              <a:spcBef>
                <a:spcPct val="0"/>
              </a:spcBef>
              <a:buClrTx/>
              <a:buSzTx/>
              <a:buFontTx/>
              <a:buNone/>
            </a:pPr>
            <a:r>
              <a:rPr lang="en-US" altLang="en-US" sz="2400">
                <a:solidFill>
                  <a:schemeClr val="tx1"/>
                </a:solidFill>
                <a:latin typeface="Times New Roman" panose="02020603050405020304" pitchFamily="18" charset="0"/>
              </a:rPr>
              <a:t>(3) As (</a:t>
            </a:r>
            <a:r>
              <a:rPr lang="en-US" altLang="en-US" sz="2400" i="1">
                <a:solidFill>
                  <a:schemeClr val="tx1"/>
                </a:solidFill>
                <a:latin typeface="Times New Roman" panose="02020603050405020304" pitchFamily="18" charset="0"/>
              </a:rPr>
              <a:t>p</a:t>
            </a:r>
            <a:r>
              <a:rPr lang="en-US" altLang="en-US" sz="2400">
                <a:solidFill>
                  <a:schemeClr val="tx1"/>
                </a:solidFill>
                <a:latin typeface="Times New Roman" panose="02020603050405020304" pitchFamily="18" charset="0"/>
              </a:rPr>
              <a:t> −1) / </a:t>
            </a:r>
            <a:r>
              <a:rPr lang="en-US" altLang="en-US" sz="2400" i="1">
                <a:solidFill>
                  <a:schemeClr val="tx1"/>
                </a:solidFill>
                <a:latin typeface="Times New Roman" panose="02020603050405020304" pitchFamily="18" charset="0"/>
              </a:rPr>
              <a:t>q</a:t>
            </a:r>
            <a:r>
              <a:rPr lang="en-US" altLang="en-US" sz="2400">
                <a:solidFill>
                  <a:schemeClr val="tx1"/>
                </a:solidFill>
                <a:latin typeface="Times New Roman" panose="02020603050405020304" pitchFamily="18" charset="0"/>
              </a:rPr>
              <a:t> = 22, so we can calculate </a:t>
            </a:r>
            <a:r>
              <a:rPr lang="en-US" altLang="en-US" sz="2400" i="1">
                <a:solidFill>
                  <a:schemeClr val="tx1"/>
                </a:solidFill>
                <a:latin typeface="Times New Roman" panose="02020603050405020304" pitchFamily="18" charset="0"/>
              </a:rPr>
              <a:t>e</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as </a:t>
            </a:r>
            <a:r>
              <a:rPr lang="en-US" altLang="en-US" sz="2400" i="1">
                <a:solidFill>
                  <a:schemeClr val="tx1"/>
                </a:solidFill>
                <a:latin typeface="Times New Roman" panose="02020603050405020304" pitchFamily="18" charset="0"/>
              </a:rPr>
              <a:t>e</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 2</a:t>
            </a:r>
            <a:r>
              <a:rPr lang="en-US" altLang="en-US" sz="2400" baseline="30000">
                <a:solidFill>
                  <a:schemeClr val="tx1"/>
                </a:solidFill>
                <a:latin typeface="Times New Roman" panose="02020603050405020304" pitchFamily="18" charset="0"/>
              </a:rPr>
              <a:t>22</a:t>
            </a:r>
            <a:r>
              <a:rPr lang="en-US" altLang="en-US" sz="2400">
                <a:solidFill>
                  <a:schemeClr val="tx1"/>
                </a:solidFill>
                <a:latin typeface="Times New Roman" panose="02020603050405020304" pitchFamily="18" charset="0"/>
              </a:rPr>
              <a:t> mod 2267 = 354. Note that </a:t>
            </a:r>
            <a:r>
              <a:rPr lang="en-US" altLang="en-US" sz="2400" i="1">
                <a:solidFill>
                  <a:schemeClr val="tx1"/>
                </a:solidFill>
                <a:latin typeface="Times New Roman" panose="02020603050405020304" pitchFamily="18" charset="0"/>
              </a:rPr>
              <a:t>354</a:t>
            </a:r>
            <a:r>
              <a:rPr lang="en-US" altLang="en-US" sz="2400" baseline="30000">
                <a:solidFill>
                  <a:schemeClr val="tx1"/>
                </a:solidFill>
                <a:latin typeface="Times New Roman" panose="02020603050405020304" pitchFamily="18" charset="0"/>
              </a:rPr>
              <a:t>103 </a:t>
            </a:r>
            <a:r>
              <a:rPr lang="en-US" altLang="en-US" sz="2400">
                <a:solidFill>
                  <a:schemeClr val="tx1"/>
                </a:solidFill>
                <a:latin typeface="Times New Roman" panose="02020603050405020304" pitchFamily="18" charset="0"/>
              </a:rPr>
              <a:t>=1 mod 2267.</a:t>
            </a:r>
          </a:p>
          <a:p>
            <a:pPr algn="just" eaLnBrk="1" hangingPunct="1">
              <a:spcBef>
                <a:spcPct val="0"/>
              </a:spcBef>
              <a:buClrTx/>
              <a:buSzTx/>
              <a:buFontTx/>
              <a:buNone/>
            </a:pPr>
            <a:r>
              <a:rPr lang="en-US" altLang="en-US" sz="2400">
                <a:solidFill>
                  <a:schemeClr val="tx1"/>
                </a:solidFill>
                <a:latin typeface="Times New Roman" panose="02020603050405020304" pitchFamily="18" charset="0"/>
              </a:rPr>
              <a:t>(4) We choose </a:t>
            </a:r>
            <a:r>
              <a:rPr lang="en-US" altLang="en-US" sz="2400" i="1">
                <a:solidFill>
                  <a:schemeClr val="tx1"/>
                </a:solidFill>
                <a:latin typeface="Times New Roman" panose="02020603050405020304" pitchFamily="18" charset="0"/>
              </a:rPr>
              <a:t>d</a:t>
            </a:r>
            <a:r>
              <a:rPr lang="en-US" altLang="en-US" sz="2400">
                <a:solidFill>
                  <a:schemeClr val="tx1"/>
                </a:solidFill>
                <a:latin typeface="Times New Roman" panose="02020603050405020304" pitchFamily="18" charset="0"/>
              </a:rPr>
              <a:t> = 30, so </a:t>
            </a:r>
            <a:r>
              <a:rPr lang="en-US" altLang="en-US" sz="2400" i="1">
                <a:solidFill>
                  <a:schemeClr val="tx1"/>
                </a:solidFill>
                <a:latin typeface="Times New Roman" panose="02020603050405020304" pitchFamily="18" charset="0"/>
              </a:rPr>
              <a:t>e</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 354</a:t>
            </a:r>
            <a:r>
              <a:rPr lang="en-US" altLang="en-US" sz="2400" baseline="30000">
                <a:solidFill>
                  <a:schemeClr val="tx1"/>
                </a:solidFill>
                <a:latin typeface="Times New Roman" panose="02020603050405020304" pitchFamily="18" charset="0"/>
              </a:rPr>
              <a:t>30</a:t>
            </a:r>
            <a:r>
              <a:rPr lang="en-US" altLang="en-US" sz="2400">
                <a:solidFill>
                  <a:schemeClr val="tx1"/>
                </a:solidFill>
                <a:latin typeface="Times New Roman" panose="02020603050405020304" pitchFamily="18" charset="0"/>
              </a:rPr>
              <a:t> mod 2267 = 1206. Alice’s private key is now (</a:t>
            </a:r>
            <a:r>
              <a:rPr lang="en-US" altLang="en-US" sz="2400" i="1">
                <a:solidFill>
                  <a:schemeClr val="tx1"/>
                </a:solidFill>
                <a:latin typeface="Times New Roman" panose="02020603050405020304" pitchFamily="18" charset="0"/>
              </a:rPr>
              <a:t>d</a:t>
            </a:r>
            <a:r>
              <a:rPr lang="en-US" altLang="en-US" sz="2400">
                <a:solidFill>
                  <a:schemeClr val="tx1"/>
                </a:solidFill>
                <a:latin typeface="Times New Roman" panose="02020603050405020304" pitchFamily="18" charset="0"/>
              </a:rPr>
              <a:t>); her public key is (</a:t>
            </a:r>
            <a:r>
              <a:rPr lang="en-US" altLang="en-US" sz="2400" i="1">
                <a:solidFill>
                  <a:schemeClr val="tx1"/>
                </a:solidFill>
                <a:latin typeface="Times New Roman" panose="02020603050405020304" pitchFamily="18" charset="0"/>
              </a:rPr>
              <a:t>e</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a:t>
            </a:r>
            <a:r>
              <a:rPr lang="en-US" altLang="en-US" sz="2400" i="1">
                <a:solidFill>
                  <a:schemeClr val="tx1"/>
                </a:solidFill>
                <a:latin typeface="Times New Roman" panose="02020603050405020304" pitchFamily="18" charset="0"/>
              </a:rPr>
              <a:t>e</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a:t>
            </a:r>
            <a:r>
              <a:rPr lang="en-US" altLang="en-US" sz="2400" i="1">
                <a:solidFill>
                  <a:schemeClr val="tx1"/>
                </a:solidFill>
                <a:latin typeface="Times New Roman" panose="02020603050405020304" pitchFamily="18" charset="0"/>
              </a:rPr>
              <a:t>p</a:t>
            </a:r>
            <a:r>
              <a:rPr lang="en-US" altLang="en-US" sz="2400">
                <a:solidFill>
                  <a:schemeClr val="tx1"/>
                </a:solidFill>
                <a:latin typeface="Times New Roman" panose="02020603050405020304" pitchFamily="18" charset="0"/>
              </a:rPr>
              <a:t>, </a:t>
            </a:r>
            <a:r>
              <a:rPr lang="en-US" altLang="en-US" sz="2400" i="1">
                <a:solidFill>
                  <a:schemeClr val="tx1"/>
                </a:solidFill>
                <a:latin typeface="Times New Roman" panose="02020603050405020304" pitchFamily="18" charset="0"/>
              </a:rPr>
              <a:t>q</a:t>
            </a:r>
            <a:r>
              <a:rPr lang="en-US" altLang="en-US" sz="2400">
                <a:solidFill>
                  <a:schemeClr val="tx1"/>
                </a:solidFill>
                <a:latin typeface="Times New Roman" panose="02020603050405020304" pitchFamily="18" charset="0"/>
              </a:rPr>
              <a:t>).</a:t>
            </a:r>
          </a:p>
        </p:txBody>
      </p:sp>
      <p:sp>
        <p:nvSpPr>
          <p:cNvPr id="495619" name="Rectangle 13">
            <a:extLst>
              <a:ext uri="{FF2B5EF4-FFF2-40B4-BE49-F238E27FC236}">
                <a16:creationId xmlns:a16="http://schemas.microsoft.com/office/drawing/2014/main" id="{300F29EB-A038-441B-B406-7228C7304ECB}"/>
              </a:ext>
            </a:extLst>
          </p:cNvPr>
          <p:cNvSpPr>
            <a:spLocks noChangeArrowheads="1"/>
          </p:cNvSpPr>
          <p:nvPr/>
        </p:nvSpPr>
        <p:spPr bwMode="auto">
          <a:xfrm>
            <a:off x="1881188" y="3887500"/>
            <a:ext cx="848201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latin typeface="Times New Roman" panose="02020603050405020304" pitchFamily="18" charset="0"/>
              </a:rPr>
              <a:t>Alice wants to send a message M. She chooses </a:t>
            </a:r>
            <a:r>
              <a:rPr lang="en-US" altLang="en-US" sz="2400" i="1">
                <a:solidFill>
                  <a:schemeClr val="tx1"/>
                </a:solidFill>
                <a:latin typeface="Times New Roman" panose="02020603050405020304" pitchFamily="18" charset="0"/>
              </a:rPr>
              <a:t>r</a:t>
            </a:r>
            <a:r>
              <a:rPr lang="en-US" altLang="en-US" sz="2400">
                <a:solidFill>
                  <a:schemeClr val="tx1"/>
                </a:solidFill>
                <a:latin typeface="Times New Roman" panose="02020603050405020304" pitchFamily="18" charset="0"/>
              </a:rPr>
              <a:t> = 11 and calculates </a:t>
            </a:r>
            <a:r>
              <a:rPr lang="en-US" altLang="en-US" sz="2400" i="1">
                <a:solidFill>
                  <a:schemeClr val="tx1"/>
                </a:solidFill>
                <a:latin typeface="Times New Roman" panose="02020603050405020304" pitchFamily="18" charset="0"/>
              </a:rPr>
              <a:t>e</a:t>
            </a:r>
            <a:r>
              <a:rPr lang="en-US" altLang="en-US" sz="2400" baseline="-25000">
                <a:solidFill>
                  <a:schemeClr val="tx1"/>
                </a:solidFill>
                <a:latin typeface="Times New Roman" panose="02020603050405020304" pitchFamily="18" charset="0"/>
              </a:rPr>
              <a:t>2 </a:t>
            </a:r>
            <a:r>
              <a:rPr lang="en-US" altLang="en-US" sz="2400" i="1" baseline="30000">
                <a:solidFill>
                  <a:schemeClr val="tx1"/>
                </a:solidFill>
                <a:latin typeface="Times New Roman" panose="02020603050405020304" pitchFamily="18" charset="0"/>
              </a:rPr>
              <a:t>r</a:t>
            </a:r>
            <a:r>
              <a:rPr lang="en-US" altLang="en-US" sz="2400">
                <a:solidFill>
                  <a:schemeClr val="tx1"/>
                </a:solidFill>
                <a:latin typeface="Times New Roman" panose="02020603050405020304" pitchFamily="18" charset="0"/>
              </a:rPr>
              <a:t> = 354</a:t>
            </a:r>
            <a:r>
              <a:rPr lang="en-US" altLang="en-US" sz="2400" baseline="30000">
                <a:solidFill>
                  <a:schemeClr val="tx1"/>
                </a:solidFill>
                <a:latin typeface="Times New Roman" panose="02020603050405020304" pitchFamily="18" charset="0"/>
              </a:rPr>
              <a:t>11</a:t>
            </a:r>
            <a:r>
              <a:rPr lang="en-US" altLang="en-US" sz="2400">
                <a:solidFill>
                  <a:schemeClr val="tx1"/>
                </a:solidFill>
                <a:latin typeface="Times New Roman" panose="02020603050405020304" pitchFamily="18" charset="0"/>
              </a:rPr>
              <a:t> = 630 mod 2267. Assume that the message is 1000 and concatenation means 1000630. Also assume that the hash of this value gives the digest h(1000630) = 200. This means S1 = 200. Alice calculates S2 = </a:t>
            </a:r>
            <a:r>
              <a:rPr lang="en-US" altLang="en-US" sz="2400" i="1">
                <a:solidFill>
                  <a:schemeClr val="tx1"/>
                </a:solidFill>
                <a:latin typeface="Times New Roman" panose="02020603050405020304" pitchFamily="18" charset="0"/>
              </a:rPr>
              <a:t>r</a:t>
            </a:r>
            <a:r>
              <a:rPr lang="en-US" altLang="en-US" sz="2400">
                <a:solidFill>
                  <a:schemeClr val="tx1"/>
                </a:solidFill>
                <a:latin typeface="Times New Roman" panose="02020603050405020304" pitchFamily="18" charset="0"/>
              </a:rPr>
              <a:t> + </a:t>
            </a:r>
            <a:r>
              <a:rPr lang="en-US" altLang="en-US" sz="2400" i="1">
                <a:solidFill>
                  <a:schemeClr val="tx1"/>
                </a:solidFill>
                <a:latin typeface="Times New Roman" panose="02020603050405020304" pitchFamily="18" charset="0"/>
              </a:rPr>
              <a:t>d</a:t>
            </a:r>
            <a:r>
              <a:rPr lang="en-US" altLang="en-US" sz="2400">
                <a:solidFill>
                  <a:schemeClr val="tx1"/>
                </a:solidFill>
                <a:latin typeface="Times New Roman" panose="02020603050405020304" pitchFamily="18" charset="0"/>
              </a:rPr>
              <a:t> × S</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mod </a:t>
            </a:r>
            <a:r>
              <a:rPr lang="en-US" altLang="en-US" sz="2400" i="1">
                <a:solidFill>
                  <a:schemeClr val="tx1"/>
                </a:solidFill>
                <a:latin typeface="Times New Roman" panose="02020603050405020304" pitchFamily="18" charset="0"/>
              </a:rPr>
              <a:t>q</a:t>
            </a:r>
            <a:r>
              <a:rPr lang="en-US" altLang="en-US" sz="2400">
                <a:solidFill>
                  <a:schemeClr val="tx1"/>
                </a:solidFill>
                <a:latin typeface="Times New Roman" panose="02020603050405020304" pitchFamily="18" charset="0"/>
              </a:rPr>
              <a:t> = 11 + 1026 × 200 mod 103 = 35. Alice sends the message M =1000, S</a:t>
            </a:r>
            <a:r>
              <a:rPr lang="en-US" altLang="en-US" sz="2400" baseline="-25000">
                <a:solidFill>
                  <a:schemeClr val="tx1"/>
                </a:solidFill>
                <a:latin typeface="Times New Roman" panose="02020603050405020304" pitchFamily="18" charset="0"/>
              </a:rPr>
              <a:t>1</a:t>
            </a:r>
            <a:r>
              <a:rPr lang="en-US" altLang="en-US" sz="2400">
                <a:solidFill>
                  <a:schemeClr val="tx1"/>
                </a:solidFill>
                <a:latin typeface="Times New Roman" panose="02020603050405020304" pitchFamily="18" charset="0"/>
              </a:rPr>
              <a:t> = 200, and S</a:t>
            </a:r>
            <a:r>
              <a:rPr lang="en-US" altLang="en-US" sz="2400" baseline="-25000">
                <a:solidFill>
                  <a:schemeClr val="tx1"/>
                </a:solidFill>
                <a:latin typeface="Times New Roman" panose="02020603050405020304" pitchFamily="18" charset="0"/>
              </a:rPr>
              <a:t>2</a:t>
            </a:r>
            <a:r>
              <a:rPr lang="en-US" altLang="en-US" sz="2400">
                <a:solidFill>
                  <a:schemeClr val="tx1"/>
                </a:solidFill>
                <a:latin typeface="Times New Roman" panose="02020603050405020304" pitchFamily="18" charset="0"/>
              </a:rPr>
              <a:t> = 35.</a:t>
            </a:r>
          </a:p>
          <a:p>
            <a:pPr algn="just" eaLnBrk="1" hangingPunct="1">
              <a:spcBef>
                <a:spcPct val="0"/>
              </a:spcBef>
              <a:buClrTx/>
              <a:buSzTx/>
              <a:buFontTx/>
              <a:buNone/>
            </a:pPr>
            <a:r>
              <a:rPr lang="en-US" altLang="en-US" sz="2400">
                <a:solidFill>
                  <a:schemeClr val="tx1"/>
                </a:solidFill>
                <a:latin typeface="Times New Roman" panose="02020603050405020304" pitchFamily="18" charset="0"/>
              </a:rPr>
              <a:t>NOW DO THE VERIFICATION PART AT HOME </a:t>
            </a:r>
          </a:p>
        </p:txBody>
      </p:sp>
      <p:sp>
        <p:nvSpPr>
          <p:cNvPr id="495620" name="Text Box 10">
            <a:extLst>
              <a:ext uri="{FF2B5EF4-FFF2-40B4-BE49-F238E27FC236}">
                <a16:creationId xmlns:a16="http://schemas.microsoft.com/office/drawing/2014/main" id="{37F33942-F933-4D7D-BD94-E7F288303E61}"/>
              </a:ext>
            </a:extLst>
          </p:cNvPr>
          <p:cNvSpPr txBox="1">
            <a:spLocks noChangeArrowheads="1"/>
          </p:cNvSpPr>
          <p:nvPr/>
        </p:nvSpPr>
        <p:spPr bwMode="auto">
          <a:xfrm>
            <a:off x="3667126" y="500063"/>
            <a:ext cx="455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i="1">
                <a:solidFill>
                  <a:schemeClr val="tx1"/>
                </a:solidFill>
                <a:latin typeface="Times New Roman" panose="02020603050405020304" pitchFamily="18" charset="0"/>
              </a:rPr>
              <a:t>Schnorr Digital Signature Scheme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7666" name="Rectangle 10">
            <a:extLst>
              <a:ext uri="{FF2B5EF4-FFF2-40B4-BE49-F238E27FC236}">
                <a16:creationId xmlns:a16="http://schemas.microsoft.com/office/drawing/2014/main" id="{6D3CF9B5-101D-4525-832C-697B7A083A23}"/>
              </a:ext>
            </a:extLst>
          </p:cNvPr>
          <p:cNvSpPr>
            <a:spLocks noChangeArrowheads="1"/>
          </p:cNvSpPr>
          <p:nvPr/>
        </p:nvSpPr>
        <p:spPr bwMode="auto">
          <a:xfrm>
            <a:off x="1676400" y="1628800"/>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dirty="0">
                <a:solidFill>
                  <a:schemeClr val="tx1"/>
                </a:solidFill>
                <a:latin typeface="Times New Roman" panose="02020603050405020304" pitchFamily="18" charset="0"/>
              </a:rPr>
              <a:t>For Verification</a:t>
            </a:r>
          </a:p>
          <a:p>
            <a:pPr algn="just" eaLnBrk="1" hangingPunct="1">
              <a:spcBef>
                <a:spcPct val="0"/>
              </a:spcBef>
              <a:buClrTx/>
              <a:buSzTx/>
              <a:buFontTx/>
              <a:buNone/>
            </a:pPr>
            <a:endParaRPr lang="en-US" altLang="en-US" sz="2400" dirty="0">
              <a:solidFill>
                <a:schemeClr val="tx1"/>
              </a:solidFill>
              <a:latin typeface="Times New Roman" panose="02020603050405020304" pitchFamily="18" charset="0"/>
            </a:endParaRPr>
          </a:p>
        </p:txBody>
      </p:sp>
      <p:sp>
        <p:nvSpPr>
          <p:cNvPr id="497667" name="Rectangle 13">
            <a:extLst>
              <a:ext uri="{FF2B5EF4-FFF2-40B4-BE49-F238E27FC236}">
                <a16:creationId xmlns:a16="http://schemas.microsoft.com/office/drawing/2014/main" id="{06EF0112-EEC1-48EB-BE34-CDF0304D1941}"/>
              </a:ext>
            </a:extLst>
          </p:cNvPr>
          <p:cNvSpPr>
            <a:spLocks noChangeArrowheads="1"/>
          </p:cNvSpPr>
          <p:nvPr/>
        </p:nvSpPr>
        <p:spPr bwMode="auto">
          <a:xfrm>
            <a:off x="1775520" y="2668221"/>
            <a:ext cx="84820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dirty="0">
                <a:solidFill>
                  <a:schemeClr val="tx1"/>
                </a:solidFill>
                <a:latin typeface="Times New Roman" panose="02020603050405020304" pitchFamily="18" charset="0"/>
              </a:rPr>
              <a:t>Alice wants to send a message M. She chooses </a:t>
            </a:r>
            <a:r>
              <a:rPr lang="en-US" altLang="en-US" sz="2400" i="1" dirty="0">
                <a:solidFill>
                  <a:schemeClr val="tx1"/>
                </a:solidFill>
                <a:latin typeface="Times New Roman" panose="02020603050405020304" pitchFamily="18" charset="0"/>
              </a:rPr>
              <a:t>r</a:t>
            </a:r>
            <a:r>
              <a:rPr lang="en-US" altLang="en-US" sz="2400" dirty="0">
                <a:solidFill>
                  <a:schemeClr val="tx1"/>
                </a:solidFill>
                <a:latin typeface="Times New Roman" panose="02020603050405020304" pitchFamily="18" charset="0"/>
              </a:rPr>
              <a:t> = 11 and calculates </a:t>
            </a:r>
            <a:r>
              <a:rPr lang="en-US" altLang="en-US" sz="2400" i="1" dirty="0">
                <a:solidFill>
                  <a:schemeClr val="tx1"/>
                </a:solidFill>
                <a:latin typeface="Times New Roman" panose="02020603050405020304" pitchFamily="18" charset="0"/>
              </a:rPr>
              <a:t>e</a:t>
            </a:r>
            <a:r>
              <a:rPr lang="en-US" altLang="en-US" sz="2400" baseline="-25000" dirty="0">
                <a:solidFill>
                  <a:schemeClr val="tx1"/>
                </a:solidFill>
                <a:latin typeface="Times New Roman" panose="02020603050405020304" pitchFamily="18" charset="0"/>
              </a:rPr>
              <a:t>2 </a:t>
            </a:r>
            <a:r>
              <a:rPr lang="en-US" altLang="en-US" sz="2400" i="1" baseline="30000" dirty="0">
                <a:solidFill>
                  <a:schemeClr val="tx1"/>
                </a:solidFill>
                <a:latin typeface="Times New Roman" panose="02020603050405020304" pitchFamily="18" charset="0"/>
              </a:rPr>
              <a:t>r</a:t>
            </a:r>
            <a:r>
              <a:rPr lang="en-US" altLang="en-US" sz="2400" dirty="0">
                <a:solidFill>
                  <a:schemeClr val="tx1"/>
                </a:solidFill>
                <a:latin typeface="Times New Roman" panose="02020603050405020304" pitchFamily="18" charset="0"/>
              </a:rPr>
              <a:t> = 354</a:t>
            </a:r>
            <a:r>
              <a:rPr lang="en-US" altLang="en-US" sz="2400" baseline="30000" dirty="0">
                <a:solidFill>
                  <a:schemeClr val="tx1"/>
                </a:solidFill>
                <a:latin typeface="Times New Roman" panose="02020603050405020304" pitchFamily="18" charset="0"/>
              </a:rPr>
              <a:t>11</a:t>
            </a:r>
            <a:r>
              <a:rPr lang="en-US" altLang="en-US" sz="2400" dirty="0">
                <a:solidFill>
                  <a:schemeClr val="tx1"/>
                </a:solidFill>
                <a:latin typeface="Times New Roman" panose="02020603050405020304" pitchFamily="18" charset="0"/>
              </a:rPr>
              <a:t> = 630 mod 2267. Assume that the message is 1000 and concatenation means 1000630. Also assume that the hash of this value gives the digest h(1000630) = 200. This means S1 = 200. Alice calculates S2 = </a:t>
            </a:r>
            <a:r>
              <a:rPr lang="en-US" altLang="en-US" sz="2400" i="1" dirty="0">
                <a:solidFill>
                  <a:schemeClr val="tx1"/>
                </a:solidFill>
                <a:latin typeface="Times New Roman" panose="02020603050405020304" pitchFamily="18" charset="0"/>
              </a:rPr>
              <a:t>r</a:t>
            </a:r>
            <a:r>
              <a:rPr lang="en-US" altLang="en-US" sz="2400" dirty="0">
                <a:solidFill>
                  <a:schemeClr val="tx1"/>
                </a:solidFill>
                <a:latin typeface="Times New Roman" panose="02020603050405020304" pitchFamily="18" charset="0"/>
              </a:rPr>
              <a:t> + </a:t>
            </a:r>
            <a:r>
              <a:rPr lang="en-US" altLang="en-US" sz="2400" i="1" dirty="0">
                <a:solidFill>
                  <a:schemeClr val="tx1"/>
                </a:solidFill>
                <a:latin typeface="Times New Roman" panose="02020603050405020304" pitchFamily="18" charset="0"/>
              </a:rPr>
              <a:t>d</a:t>
            </a:r>
            <a:r>
              <a:rPr lang="en-US" altLang="en-US" sz="2400" dirty="0">
                <a:solidFill>
                  <a:schemeClr val="tx1"/>
                </a:solidFill>
                <a:latin typeface="Times New Roman" panose="02020603050405020304" pitchFamily="18" charset="0"/>
              </a:rPr>
              <a:t> × S</a:t>
            </a:r>
            <a:r>
              <a:rPr lang="en-US" altLang="en-US" sz="2400" baseline="-25000" dirty="0">
                <a:solidFill>
                  <a:schemeClr val="tx1"/>
                </a:solidFill>
                <a:latin typeface="Times New Roman" panose="02020603050405020304" pitchFamily="18" charset="0"/>
              </a:rPr>
              <a:t>1</a:t>
            </a:r>
            <a:r>
              <a:rPr lang="en-US" altLang="en-US" sz="2400" dirty="0">
                <a:solidFill>
                  <a:schemeClr val="tx1"/>
                </a:solidFill>
                <a:latin typeface="Times New Roman" panose="02020603050405020304" pitchFamily="18" charset="0"/>
              </a:rPr>
              <a:t> mod </a:t>
            </a:r>
            <a:r>
              <a:rPr lang="en-US" altLang="en-US" sz="2400" i="1" dirty="0">
                <a:solidFill>
                  <a:schemeClr val="tx1"/>
                </a:solidFill>
                <a:latin typeface="Times New Roman" panose="02020603050405020304" pitchFamily="18" charset="0"/>
              </a:rPr>
              <a:t>q</a:t>
            </a:r>
            <a:r>
              <a:rPr lang="en-US" altLang="en-US" sz="2400" dirty="0">
                <a:solidFill>
                  <a:schemeClr val="tx1"/>
                </a:solidFill>
                <a:latin typeface="Times New Roman" panose="02020603050405020304" pitchFamily="18" charset="0"/>
              </a:rPr>
              <a:t> = 11 + 1026 × 200 mod 103 = 35. Alice sends the message M =1000, S</a:t>
            </a:r>
            <a:r>
              <a:rPr lang="en-US" altLang="en-US" sz="2400" baseline="-25000" dirty="0">
                <a:solidFill>
                  <a:schemeClr val="tx1"/>
                </a:solidFill>
                <a:latin typeface="Times New Roman" panose="02020603050405020304" pitchFamily="18" charset="0"/>
              </a:rPr>
              <a:t>1</a:t>
            </a:r>
            <a:r>
              <a:rPr lang="en-US" altLang="en-US" sz="2400" dirty="0">
                <a:solidFill>
                  <a:schemeClr val="tx1"/>
                </a:solidFill>
                <a:latin typeface="Times New Roman" panose="02020603050405020304" pitchFamily="18" charset="0"/>
              </a:rPr>
              <a:t> = 200, and S</a:t>
            </a:r>
            <a:r>
              <a:rPr lang="en-US" altLang="en-US" sz="2400" baseline="-25000" dirty="0">
                <a:solidFill>
                  <a:schemeClr val="tx1"/>
                </a:solidFill>
                <a:latin typeface="Times New Roman" panose="02020603050405020304" pitchFamily="18" charset="0"/>
              </a:rPr>
              <a:t>2</a:t>
            </a:r>
            <a:r>
              <a:rPr lang="en-US" altLang="en-US" sz="2400" dirty="0">
                <a:solidFill>
                  <a:schemeClr val="tx1"/>
                </a:solidFill>
                <a:latin typeface="Times New Roman" panose="02020603050405020304" pitchFamily="18" charset="0"/>
              </a:rPr>
              <a:t> = 35. </a:t>
            </a:r>
          </a:p>
        </p:txBody>
      </p:sp>
      <p:sp>
        <p:nvSpPr>
          <p:cNvPr id="497668" name="Text Box 10">
            <a:extLst>
              <a:ext uri="{FF2B5EF4-FFF2-40B4-BE49-F238E27FC236}">
                <a16:creationId xmlns:a16="http://schemas.microsoft.com/office/drawing/2014/main" id="{FF1ECBF6-33B5-47BD-B3C2-25B517C53C3B}"/>
              </a:ext>
            </a:extLst>
          </p:cNvPr>
          <p:cNvSpPr txBox="1">
            <a:spLocks noChangeArrowheads="1"/>
          </p:cNvSpPr>
          <p:nvPr/>
        </p:nvSpPr>
        <p:spPr bwMode="auto">
          <a:xfrm>
            <a:off x="3667126" y="500063"/>
            <a:ext cx="455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2400" i="1">
                <a:solidFill>
                  <a:schemeClr val="tx1"/>
                </a:solidFill>
                <a:latin typeface="Times New Roman" panose="02020603050405020304" pitchFamily="18" charset="0"/>
              </a:rPr>
              <a:t>Schnorr Digital Signature Scheme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9715" name="Rectangle 2">
            <a:extLst>
              <a:ext uri="{FF2B5EF4-FFF2-40B4-BE49-F238E27FC236}">
                <a16:creationId xmlns:a16="http://schemas.microsoft.com/office/drawing/2014/main" id="{023BE343-E946-41DC-812E-B0C7F29AB17B}"/>
              </a:ext>
            </a:extLst>
          </p:cNvPr>
          <p:cNvSpPr>
            <a:spLocks noGrp="1" noChangeArrowheads="1"/>
          </p:cNvSpPr>
          <p:nvPr>
            <p:ph type="title"/>
          </p:nvPr>
        </p:nvSpPr>
        <p:spPr>
          <a:xfrm>
            <a:off x="804672" y="640080"/>
            <a:ext cx="3282696" cy="5257800"/>
          </a:xfrm>
        </p:spPr>
        <p:txBody>
          <a:bodyPr>
            <a:normAutofit/>
          </a:bodyPr>
          <a:lstStyle/>
          <a:p>
            <a:pPr eaLnBrk="1" hangingPunct="1"/>
            <a:r>
              <a:rPr lang="en-US" altLang="en-US">
                <a:solidFill>
                  <a:schemeClr val="bg1"/>
                </a:solidFill>
                <a:latin typeface="Times New Roman" panose="02020603050405020304" pitchFamily="18" charset="0"/>
                <a:cs typeface="Times New Roman" panose="02020603050405020304" pitchFamily="18" charset="0"/>
              </a:rPr>
              <a:t>Digital Signature Standard Scheme</a:t>
            </a:r>
          </a:p>
        </p:txBody>
      </p:sp>
      <p:sp>
        <p:nvSpPr>
          <p:cNvPr id="499716" name="Rectangle 3">
            <a:extLst>
              <a:ext uri="{FF2B5EF4-FFF2-40B4-BE49-F238E27FC236}">
                <a16:creationId xmlns:a16="http://schemas.microsoft.com/office/drawing/2014/main" id="{5167CA45-23A1-478A-9F92-1AA43DA5D79B}"/>
              </a:ext>
            </a:extLst>
          </p:cNvPr>
          <p:cNvSpPr>
            <a:spLocks noGrp="1" noChangeArrowheads="1"/>
          </p:cNvSpPr>
          <p:nvPr>
            <p:ph type="body" idx="1"/>
          </p:nvPr>
        </p:nvSpPr>
        <p:spPr>
          <a:xfrm>
            <a:off x="5358383" y="640081"/>
            <a:ext cx="6659446" cy="5453358"/>
          </a:xfrm>
        </p:spPr>
        <p:txBody>
          <a:bodyPr anchor="ctr">
            <a:normAutofit/>
          </a:bodyPr>
          <a:lstStyle/>
          <a:p>
            <a:pPr>
              <a:buClr>
                <a:schemeClr val="tx1"/>
              </a:buClr>
              <a:buSzPct val="117000"/>
            </a:pPr>
            <a:r>
              <a:rPr lang="en-US" altLang="en-US" sz="2000" dirty="0">
                <a:latin typeface="Times New Roman" panose="02020603050405020304" pitchFamily="18" charset="0"/>
                <a:cs typeface="Times New Roman" panose="02020603050405020304" pitchFamily="18" charset="0"/>
              </a:rPr>
              <a:t>Digital Signature Standard (DSS) is the digital signature algorithm(DSA) developed by the U.S. National Security Agency (NSA) to generate a digital signature for the authentication of electronic documents. </a:t>
            </a:r>
          </a:p>
          <a:p>
            <a:pPr>
              <a:buClr>
                <a:schemeClr val="tx1"/>
              </a:buClr>
              <a:buSzPct val="117000"/>
            </a:pPr>
            <a:r>
              <a:rPr lang="en-US" altLang="en-US" sz="2000" dirty="0">
                <a:latin typeface="Times New Roman" panose="02020603050405020304" pitchFamily="18" charset="0"/>
                <a:cs typeface="Times New Roman" panose="02020603050405020304" pitchFamily="18" charset="0"/>
              </a:rPr>
              <a:t>DSS was put forth by the National Institute of Standards and Technology (NIST) in 1994, and has become the United States government standard for authentication of electronic documents.</a:t>
            </a:r>
          </a:p>
          <a:p>
            <a:pPr>
              <a:buClr>
                <a:schemeClr val="tx1"/>
              </a:buClr>
              <a:buSzPct val="117000"/>
            </a:pPr>
            <a:r>
              <a:rPr lang="en-US" altLang="en-US" sz="2000" dirty="0">
                <a:latin typeface="Times New Roman" panose="02020603050405020304" pitchFamily="18" charset="0"/>
                <a:cs typeface="Times New Roman" panose="02020603050405020304" pitchFamily="18" charset="0"/>
              </a:rPr>
              <a:t>Signatures are generated in conjunction with the use of a private key.</a:t>
            </a:r>
          </a:p>
          <a:p>
            <a:pPr>
              <a:buClr>
                <a:schemeClr val="tx1"/>
              </a:buClr>
              <a:buSzPct val="117000"/>
            </a:pPr>
            <a:r>
              <a:rPr lang="en-US" altLang="en-US" sz="2000" dirty="0">
                <a:latin typeface="Times New Roman" panose="02020603050405020304" pitchFamily="18" charset="0"/>
                <a:cs typeface="Times New Roman" panose="02020603050405020304" pitchFamily="18" charset="0"/>
              </a:rPr>
              <a:t>Verification takes place in reference to a corresponding public key.</a:t>
            </a:r>
          </a:p>
          <a:p>
            <a:pPr>
              <a:buClr>
                <a:schemeClr val="tx1"/>
              </a:buClr>
              <a:buSzPct val="117000"/>
            </a:pPr>
            <a:r>
              <a:rPr lang="en-US" altLang="en-US" sz="2000" dirty="0">
                <a:latin typeface="Times New Roman" panose="02020603050405020304" pitchFamily="18" charset="0"/>
                <a:cs typeface="Times New Roman" panose="02020603050405020304" pitchFamily="18" charset="0"/>
              </a:rPr>
              <a:t> Each signatory has their own paired public (assumed to be known to the general public) and private (known only to the user) keys. </a:t>
            </a:r>
          </a:p>
        </p:txBody>
      </p:sp>
      <p:sp>
        <p:nvSpPr>
          <p:cNvPr id="499714" name="Slide Number Placeholder 5">
            <a:extLst>
              <a:ext uri="{FF2B5EF4-FFF2-40B4-BE49-F238E27FC236}">
                <a16:creationId xmlns:a16="http://schemas.microsoft.com/office/drawing/2014/main" id="{8CA2A0E3-D9FC-42E9-94FA-E7E2CBCF2E9E}"/>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1F298690-62A0-4BDE-A43E-C5CE45A2301E}"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43</a:t>
            </a:fld>
            <a:endParaRPr lang="en-US" altLang="en-US" sz="1800">
              <a:latin typeface="Arial Black" panose="020B0A040201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Slide Number Placeholder 5">
            <a:extLst>
              <a:ext uri="{FF2B5EF4-FFF2-40B4-BE49-F238E27FC236}">
                <a16:creationId xmlns:a16="http://schemas.microsoft.com/office/drawing/2014/main" id="{B09129D6-E709-4D0F-8F62-5B6DA19D61FA}"/>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58404364-648E-4767-B936-70BF10437CA4}" type="slidenum">
              <a:rPr lang="he-IL" altLang="en-US" sz="1400">
                <a:latin typeface="Arial Black" panose="020B0A04020102020204" pitchFamily="34" charset="0"/>
              </a:rPr>
              <a:pPr>
                <a:spcBef>
                  <a:spcPct val="0"/>
                </a:spcBef>
                <a:buFont typeface="Arial Black" panose="020B0A04020102020204" pitchFamily="34" charset="0"/>
                <a:buNone/>
              </a:pPr>
              <a:t>44</a:t>
            </a:fld>
            <a:endParaRPr lang="en-US" altLang="en-US" sz="1400">
              <a:latin typeface="Arial Black" panose="020B0A04020102020204" pitchFamily="34" charset="0"/>
            </a:endParaRPr>
          </a:p>
        </p:txBody>
      </p:sp>
      <p:sp>
        <p:nvSpPr>
          <p:cNvPr id="501763" name="Rectangle 2">
            <a:extLst>
              <a:ext uri="{FF2B5EF4-FFF2-40B4-BE49-F238E27FC236}">
                <a16:creationId xmlns:a16="http://schemas.microsoft.com/office/drawing/2014/main" id="{5696207A-C269-4F0A-B577-A72C06DE671F}"/>
              </a:ext>
            </a:extLst>
          </p:cNvPr>
          <p:cNvSpPr>
            <a:spLocks noGrp="1" noChangeArrowheads="1"/>
          </p:cNvSpPr>
          <p:nvPr>
            <p:ph type="title"/>
          </p:nvPr>
        </p:nvSpPr>
        <p:spPr>
          <a:xfrm>
            <a:off x="2166938" y="285751"/>
            <a:ext cx="7808912" cy="714375"/>
          </a:xfrm>
        </p:spPr>
        <p:txBody>
          <a:bodyPr/>
          <a:lstStyle/>
          <a:p>
            <a:pPr eaLnBrk="1" hangingPunct="1"/>
            <a:r>
              <a:rPr lang="en-US" altLang="en-US" sz="4000">
                <a:latin typeface="Times New Roman" panose="02020603050405020304" pitchFamily="18" charset="0"/>
                <a:cs typeface="Times New Roman" panose="02020603050405020304" pitchFamily="18" charset="0"/>
              </a:rPr>
              <a:t>Digital Signature Standard Scheme</a:t>
            </a:r>
          </a:p>
        </p:txBody>
      </p:sp>
      <p:sp>
        <p:nvSpPr>
          <p:cNvPr id="210948" name="Rectangle 3">
            <a:extLst>
              <a:ext uri="{FF2B5EF4-FFF2-40B4-BE49-F238E27FC236}">
                <a16:creationId xmlns:a16="http://schemas.microsoft.com/office/drawing/2014/main" id="{CBE9F2A2-FA03-4D3C-9F49-41BFAFAD5E9A}"/>
              </a:ext>
            </a:extLst>
          </p:cNvPr>
          <p:cNvSpPr>
            <a:spLocks noGrp="1" noChangeArrowheads="1"/>
          </p:cNvSpPr>
          <p:nvPr>
            <p:ph type="body" idx="1"/>
          </p:nvPr>
        </p:nvSpPr>
        <p:spPr>
          <a:xfrm>
            <a:off x="1524001" y="1556792"/>
            <a:ext cx="9144000" cy="4844008"/>
          </a:xfrm>
        </p:spPr>
        <p:txBody>
          <a:bodyPr/>
          <a:lstStyle/>
          <a:p>
            <a:pPr>
              <a:defRPr/>
            </a:pPr>
            <a:r>
              <a:rPr lang="en-US" sz="2400" dirty="0">
                <a:latin typeface="Times New Roman" pitchFamily="18" charset="0"/>
                <a:cs typeface="Times New Roman" pitchFamily="18" charset="0"/>
              </a:rPr>
              <a:t>The DSA makes use of the following parameters: </a:t>
            </a:r>
          </a:p>
          <a:p>
            <a:pPr marL="457200" indent="-457200">
              <a:buFont typeface="Wingdings" panose="05000000000000000000" pitchFamily="2" charset="2"/>
              <a:buAutoNum type="arabicPeriod"/>
              <a:defRPr/>
            </a:pPr>
            <a:r>
              <a:rPr lang="en-US" sz="2400" dirty="0">
                <a:latin typeface="Times New Roman" pitchFamily="18" charset="0"/>
                <a:cs typeface="Times New Roman" pitchFamily="18" charset="0"/>
              </a:rPr>
              <a:t>p = a prime modulus, where 2</a:t>
            </a:r>
            <a:r>
              <a:rPr lang="en-US" sz="2400" baseline="30000" dirty="0">
                <a:latin typeface="Times New Roman" pitchFamily="18" charset="0"/>
                <a:cs typeface="Times New Roman" pitchFamily="18" charset="0"/>
              </a:rPr>
              <a:t>L-1</a:t>
            </a:r>
            <a:r>
              <a:rPr lang="en-US" sz="2400" dirty="0">
                <a:latin typeface="Times New Roman" pitchFamily="18" charset="0"/>
                <a:cs typeface="Times New Roman" pitchFamily="18" charset="0"/>
              </a:rPr>
              <a:t> &lt; p &lt; 2</a:t>
            </a:r>
            <a:r>
              <a:rPr lang="en-US" sz="2400" baseline="30000" dirty="0">
                <a:latin typeface="Times New Roman" pitchFamily="18" charset="0"/>
                <a:cs typeface="Times New Roman" pitchFamily="18" charset="0"/>
              </a:rPr>
              <a:t>L</a:t>
            </a:r>
            <a:r>
              <a:rPr lang="en-US" sz="2400" dirty="0">
                <a:latin typeface="Times New Roman" pitchFamily="18" charset="0"/>
                <a:cs typeface="Times New Roman" pitchFamily="18" charset="0"/>
              </a:rPr>
              <a:t> for 512 &lt;= L  &lt;=1024 and L a multiple of 64</a:t>
            </a:r>
          </a:p>
          <a:p>
            <a:pPr marL="457200" indent="-457200">
              <a:buFont typeface="Wingdings" panose="05000000000000000000" pitchFamily="2" charset="2"/>
              <a:buAutoNum type="arabicPeriod"/>
              <a:defRPr/>
            </a:pPr>
            <a:r>
              <a:rPr lang="en-US" sz="2400" dirty="0">
                <a:latin typeface="Times New Roman" pitchFamily="18" charset="0"/>
                <a:cs typeface="Times New Roman" pitchFamily="18" charset="0"/>
              </a:rPr>
              <a:t>q = a prime divisor of p - 1, where 2</a:t>
            </a:r>
            <a:r>
              <a:rPr lang="en-US" sz="2400" baseline="30000" dirty="0">
                <a:latin typeface="Times New Roman" pitchFamily="18" charset="0"/>
                <a:cs typeface="Times New Roman" pitchFamily="18" charset="0"/>
              </a:rPr>
              <a:t>159</a:t>
            </a:r>
            <a:r>
              <a:rPr lang="en-US" sz="2400" dirty="0">
                <a:latin typeface="Times New Roman" pitchFamily="18" charset="0"/>
                <a:cs typeface="Times New Roman" pitchFamily="18" charset="0"/>
              </a:rPr>
              <a:t> &lt; q &lt; 2</a:t>
            </a:r>
            <a:r>
              <a:rPr lang="en-US" sz="2400" baseline="30000" dirty="0">
                <a:latin typeface="Times New Roman" pitchFamily="18" charset="0"/>
                <a:cs typeface="Times New Roman" pitchFamily="18" charset="0"/>
              </a:rPr>
              <a:t>160</a:t>
            </a:r>
            <a:r>
              <a:rPr lang="en-US" sz="2400" dirty="0">
                <a:latin typeface="Times New Roman" pitchFamily="18" charset="0"/>
                <a:cs typeface="Times New Roman" pitchFamily="18" charset="0"/>
              </a:rPr>
              <a:t> </a:t>
            </a:r>
          </a:p>
          <a:p>
            <a:pPr marL="457200" indent="-457200">
              <a:buFont typeface="Wingdings" panose="05000000000000000000" pitchFamily="2" charset="2"/>
              <a:buAutoNum type="arabicPeriod"/>
              <a:defRPr/>
            </a:pPr>
            <a:r>
              <a:rPr lang="en-US" sz="2400" dirty="0">
                <a:latin typeface="Times New Roman" pitchFamily="18" charset="0"/>
                <a:cs typeface="Times New Roman" pitchFamily="18" charset="0"/>
              </a:rPr>
              <a:t>e</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 e</a:t>
            </a:r>
            <a:r>
              <a:rPr lang="en-US" sz="2400" baseline="-25000" dirty="0">
                <a:latin typeface="Times New Roman" pitchFamily="18" charset="0"/>
                <a:cs typeface="Times New Roman" pitchFamily="18" charset="0"/>
              </a:rPr>
              <a:t>0</a:t>
            </a:r>
            <a:r>
              <a:rPr lang="en-US" sz="2400" baseline="30000" dirty="0">
                <a:latin typeface="Times New Roman" pitchFamily="18" charset="0"/>
                <a:cs typeface="Times New Roman" pitchFamily="18" charset="0"/>
              </a:rPr>
              <a:t>(p-1)/q</a:t>
            </a:r>
            <a:r>
              <a:rPr lang="en-US" sz="2400" dirty="0">
                <a:latin typeface="Times New Roman" pitchFamily="18" charset="0"/>
                <a:cs typeface="Times New Roman" pitchFamily="18" charset="0"/>
              </a:rPr>
              <a:t> mod p, where e</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is any integer with 1 &lt; e</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&lt; p - 1 such that e</a:t>
            </a:r>
            <a:r>
              <a:rPr lang="en-US" sz="2400" baseline="-25000" dirty="0">
                <a:latin typeface="Times New Roman" pitchFamily="18" charset="0"/>
                <a:cs typeface="Times New Roman" pitchFamily="18" charset="0"/>
              </a:rPr>
              <a:t>0 </a:t>
            </a:r>
            <a:r>
              <a:rPr lang="en-US" sz="2400" baseline="30000" dirty="0">
                <a:latin typeface="Times New Roman" pitchFamily="18" charset="0"/>
                <a:cs typeface="Times New Roman" pitchFamily="18" charset="0"/>
              </a:rPr>
              <a:t>(p-1)/q</a:t>
            </a:r>
            <a:r>
              <a:rPr lang="en-US" sz="2400" dirty="0">
                <a:latin typeface="Times New Roman" pitchFamily="18" charset="0"/>
                <a:cs typeface="Times New Roman" pitchFamily="18" charset="0"/>
              </a:rPr>
              <a:t> mod p &gt; 1 (e</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has order q mod p)</a:t>
            </a:r>
          </a:p>
          <a:p>
            <a:pPr marL="457200" indent="-457200">
              <a:buFont typeface="Wingdings" panose="05000000000000000000" pitchFamily="2" charset="2"/>
              <a:buAutoNum type="arabicPeriod"/>
              <a:defRPr/>
            </a:pPr>
            <a:r>
              <a:rPr lang="en-US" sz="2400" dirty="0">
                <a:solidFill>
                  <a:srgbClr val="FF0000"/>
                </a:solidFill>
                <a:latin typeface="Times New Roman" pitchFamily="18" charset="0"/>
                <a:cs typeface="Times New Roman" pitchFamily="18" charset="0"/>
              </a:rPr>
              <a:t>d</a:t>
            </a:r>
            <a:r>
              <a:rPr lang="en-US" sz="2400" dirty="0">
                <a:latin typeface="Times New Roman" pitchFamily="18" charset="0"/>
                <a:cs typeface="Times New Roman" pitchFamily="18" charset="0"/>
              </a:rPr>
              <a:t> = a randomly or </a:t>
            </a:r>
            <a:r>
              <a:rPr lang="en-US" sz="2400" dirty="0" err="1">
                <a:latin typeface="Times New Roman" pitchFamily="18" charset="0"/>
                <a:cs typeface="Times New Roman" pitchFamily="18" charset="0"/>
              </a:rPr>
              <a:t>pseudorandomly</a:t>
            </a:r>
            <a:r>
              <a:rPr lang="en-US" sz="2400" dirty="0">
                <a:latin typeface="Times New Roman" pitchFamily="18" charset="0"/>
                <a:cs typeface="Times New Roman" pitchFamily="18" charset="0"/>
              </a:rPr>
              <a:t> generated integer with 0 &lt; d &lt; q</a:t>
            </a:r>
          </a:p>
          <a:p>
            <a:pPr marL="457200" indent="-457200">
              <a:buFont typeface="Wingdings" panose="05000000000000000000" pitchFamily="2" charset="2"/>
              <a:buAutoNum type="arabicPeriod"/>
              <a:defRPr/>
            </a:pPr>
            <a:r>
              <a:rPr lang="en-US" sz="2400" dirty="0">
                <a:latin typeface="Times New Roman" pitchFamily="18" charset="0"/>
                <a:cs typeface="Times New Roman" pitchFamily="18" charset="0"/>
              </a:rPr>
              <a:t> e</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e</a:t>
            </a:r>
            <a:r>
              <a:rPr lang="en-US" sz="2400" baseline="-25000" dirty="0">
                <a:latin typeface="Times New Roman" pitchFamily="18" charset="0"/>
                <a:cs typeface="Times New Roman" pitchFamily="18" charset="0"/>
              </a:rPr>
              <a:t>1</a:t>
            </a:r>
            <a:r>
              <a:rPr lang="en-US" sz="2400" baseline="30000" dirty="0">
                <a:solidFill>
                  <a:srgbClr val="FF0000"/>
                </a:solidFill>
                <a:latin typeface="Times New Roman" pitchFamily="18" charset="0"/>
                <a:cs typeface="Times New Roman" pitchFamily="18" charset="0"/>
              </a:rPr>
              <a:t>d</a:t>
            </a:r>
            <a:r>
              <a:rPr lang="en-US" sz="2400" dirty="0">
                <a:latin typeface="Times New Roman" pitchFamily="18" charset="0"/>
                <a:cs typeface="Times New Roman" pitchFamily="18" charset="0"/>
              </a:rPr>
              <a:t> mod p </a:t>
            </a:r>
          </a:p>
          <a:p>
            <a:pPr marL="457200" indent="-457200">
              <a:buFont typeface="Wingdings" panose="05000000000000000000" pitchFamily="2" charset="2"/>
              <a:buAutoNum type="arabicPeriod"/>
              <a:defRPr/>
            </a:pP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r</a:t>
            </a:r>
            <a:r>
              <a:rPr lang="en-US" sz="2400" dirty="0">
                <a:latin typeface="Times New Roman" pitchFamily="18" charset="0"/>
                <a:cs typeface="Times New Roman" pitchFamily="18" charset="0"/>
              </a:rPr>
              <a:t> = a randomly or </a:t>
            </a:r>
            <a:r>
              <a:rPr lang="en-US" sz="2400" dirty="0" err="1">
                <a:latin typeface="Times New Roman" pitchFamily="18" charset="0"/>
                <a:cs typeface="Times New Roman" pitchFamily="18" charset="0"/>
              </a:rPr>
              <a:t>pseudorandomly</a:t>
            </a:r>
            <a:r>
              <a:rPr lang="en-US" sz="2400" dirty="0">
                <a:latin typeface="Times New Roman" pitchFamily="18" charset="0"/>
                <a:cs typeface="Times New Roman" pitchFamily="18" charset="0"/>
              </a:rPr>
              <a:t> generated integer with 0 &lt; r &lt; q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Slide Number Placeholder 5">
            <a:extLst>
              <a:ext uri="{FF2B5EF4-FFF2-40B4-BE49-F238E27FC236}">
                <a16:creationId xmlns:a16="http://schemas.microsoft.com/office/drawing/2014/main" id="{73B4AE1A-0B17-4459-8965-DE744CE25E56}"/>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C64E9C06-0C0C-40A4-B7D7-3B6BF405A8BB}" type="slidenum">
              <a:rPr lang="he-IL" altLang="en-US" sz="1400">
                <a:latin typeface="Arial Black" panose="020B0A04020102020204" pitchFamily="34" charset="0"/>
              </a:rPr>
              <a:pPr>
                <a:spcBef>
                  <a:spcPct val="0"/>
                </a:spcBef>
                <a:buFont typeface="Arial Black" panose="020B0A04020102020204" pitchFamily="34" charset="0"/>
                <a:buNone/>
              </a:pPr>
              <a:t>45</a:t>
            </a:fld>
            <a:endParaRPr lang="en-US" altLang="en-US" sz="1400">
              <a:latin typeface="Arial Black" panose="020B0A04020102020204" pitchFamily="34" charset="0"/>
            </a:endParaRPr>
          </a:p>
        </p:txBody>
      </p:sp>
      <p:sp>
        <p:nvSpPr>
          <p:cNvPr id="503811" name="Rectangle 2">
            <a:extLst>
              <a:ext uri="{FF2B5EF4-FFF2-40B4-BE49-F238E27FC236}">
                <a16:creationId xmlns:a16="http://schemas.microsoft.com/office/drawing/2014/main" id="{9C029A95-2B80-4CC2-A968-B62020A1AC7B}"/>
              </a:ext>
            </a:extLst>
          </p:cNvPr>
          <p:cNvSpPr>
            <a:spLocks noGrp="1" noChangeArrowheads="1"/>
          </p:cNvSpPr>
          <p:nvPr>
            <p:ph type="title"/>
          </p:nvPr>
        </p:nvSpPr>
        <p:spPr>
          <a:xfrm>
            <a:off x="2166938" y="285751"/>
            <a:ext cx="7808912" cy="714375"/>
          </a:xfrm>
        </p:spPr>
        <p:txBody>
          <a:bodyPr/>
          <a:lstStyle/>
          <a:p>
            <a:pPr eaLnBrk="1" hangingPunct="1"/>
            <a:r>
              <a:rPr lang="en-US" altLang="en-US" sz="4000">
                <a:latin typeface="Times New Roman" panose="02020603050405020304" pitchFamily="18" charset="0"/>
                <a:cs typeface="Times New Roman" panose="02020603050405020304" pitchFamily="18" charset="0"/>
              </a:rPr>
              <a:t>Digital Signature Standard Scheme</a:t>
            </a:r>
          </a:p>
        </p:txBody>
      </p:sp>
      <p:sp>
        <p:nvSpPr>
          <p:cNvPr id="210948" name="Rectangle 3">
            <a:extLst>
              <a:ext uri="{FF2B5EF4-FFF2-40B4-BE49-F238E27FC236}">
                <a16:creationId xmlns:a16="http://schemas.microsoft.com/office/drawing/2014/main" id="{610C2522-CB6E-4798-BB94-FF0FE226AB59}"/>
              </a:ext>
            </a:extLst>
          </p:cNvPr>
          <p:cNvSpPr>
            <a:spLocks noGrp="1" noChangeArrowheads="1"/>
          </p:cNvSpPr>
          <p:nvPr>
            <p:ph type="body" idx="1"/>
          </p:nvPr>
        </p:nvSpPr>
        <p:spPr>
          <a:xfrm>
            <a:off x="1738314" y="2060848"/>
            <a:ext cx="8929687" cy="4339952"/>
          </a:xfrm>
        </p:spPr>
        <p:txBody>
          <a:bodyPr/>
          <a:lstStyle/>
          <a:p>
            <a:pPr marL="457200" indent="-457200">
              <a:defRPr/>
            </a:pPr>
            <a:r>
              <a:rPr lang="en-US" sz="2400" dirty="0">
                <a:latin typeface="Times New Roman" pitchFamily="18" charset="0"/>
                <a:cs typeface="Times New Roman" pitchFamily="18" charset="0"/>
              </a:rPr>
              <a:t>The integers p, q, and e</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can be public and can be common to a group of users. </a:t>
            </a:r>
          </a:p>
          <a:p>
            <a:pPr marL="457200" indent="-457200">
              <a:defRPr/>
            </a:pPr>
            <a:r>
              <a:rPr lang="en-US" sz="2400" dirty="0">
                <a:latin typeface="Times New Roman" pitchFamily="18" charset="0"/>
                <a:cs typeface="Times New Roman" pitchFamily="18" charset="0"/>
              </a:rPr>
              <a:t>A user's private and public keys are d and e</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respectively. They are normally fixed for a period of time.</a:t>
            </a:r>
          </a:p>
          <a:p>
            <a:pPr marL="457200" indent="-457200">
              <a:defRPr/>
            </a:pPr>
            <a:r>
              <a:rPr lang="en-US" sz="2400" dirty="0">
                <a:latin typeface="Times New Roman" pitchFamily="18" charset="0"/>
                <a:cs typeface="Times New Roman" pitchFamily="18" charset="0"/>
              </a:rPr>
              <a:t> Parameters d and r are used for signature generation only, and must be kept secret. Parameter r must be regenerated for each signature. </a:t>
            </a:r>
            <a:endParaRPr lang="en-US" sz="2200" b="1" dirty="0">
              <a:latin typeface="Times New Roman" pitchFamily="18" charset="0"/>
              <a:cs typeface="Times New Roman" pitchFamily="18" charset="0"/>
            </a:endParaRPr>
          </a:p>
          <a:p>
            <a:pPr>
              <a:buClr>
                <a:schemeClr val="tx1"/>
              </a:buClr>
              <a:buSzPct val="117000"/>
              <a:defRPr/>
            </a:pPr>
            <a:endParaRPr lang="en-US" sz="1900" i="1" dirty="0">
              <a:latin typeface="Times New Roman" pitchFamily="18" charset="0"/>
              <a:cs typeface="Times New Roman" pitchFamily="18" charset="0"/>
            </a:endParaRPr>
          </a:p>
          <a:p>
            <a:pPr lvl="1">
              <a:buClr>
                <a:schemeClr val="tx1"/>
              </a:buClr>
              <a:buSzPct val="117000"/>
              <a:defRPr/>
            </a:pPr>
            <a:endParaRPr lang="en-US" sz="1900" i="1"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Slide Number Placeholder 5">
            <a:extLst>
              <a:ext uri="{FF2B5EF4-FFF2-40B4-BE49-F238E27FC236}">
                <a16:creationId xmlns:a16="http://schemas.microsoft.com/office/drawing/2014/main" id="{02EBFEF8-48BB-4E6C-934B-4E23226892A7}"/>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5AC44DCC-F3A8-4254-A868-A6470729B265}" type="slidenum">
              <a:rPr lang="he-IL" altLang="en-US" sz="1400">
                <a:latin typeface="Arial Black" panose="020B0A04020102020204" pitchFamily="34" charset="0"/>
              </a:rPr>
              <a:pPr>
                <a:spcBef>
                  <a:spcPct val="0"/>
                </a:spcBef>
                <a:buFont typeface="Arial Black" panose="020B0A04020102020204" pitchFamily="34" charset="0"/>
                <a:buNone/>
              </a:pPr>
              <a:t>46</a:t>
            </a:fld>
            <a:endParaRPr lang="en-US" altLang="en-US" sz="1400">
              <a:latin typeface="Arial Black" panose="020B0A04020102020204" pitchFamily="34" charset="0"/>
            </a:endParaRPr>
          </a:p>
        </p:txBody>
      </p:sp>
      <p:sp>
        <p:nvSpPr>
          <p:cNvPr id="505859" name="Rectangle 2">
            <a:extLst>
              <a:ext uri="{FF2B5EF4-FFF2-40B4-BE49-F238E27FC236}">
                <a16:creationId xmlns:a16="http://schemas.microsoft.com/office/drawing/2014/main" id="{9B11007F-472A-42C6-970B-E6141F4AA427}"/>
              </a:ext>
            </a:extLst>
          </p:cNvPr>
          <p:cNvSpPr>
            <a:spLocks noGrp="1" noChangeArrowheads="1"/>
          </p:cNvSpPr>
          <p:nvPr>
            <p:ph type="title"/>
          </p:nvPr>
        </p:nvSpPr>
        <p:spPr>
          <a:xfrm>
            <a:off x="2166938" y="285751"/>
            <a:ext cx="7808912" cy="714375"/>
          </a:xfrm>
        </p:spPr>
        <p:txBody>
          <a:bodyPr/>
          <a:lstStyle/>
          <a:p>
            <a:pPr eaLnBrk="1" hangingPunct="1"/>
            <a:r>
              <a:rPr lang="en-US" altLang="en-US" sz="4000">
                <a:latin typeface="Times New Roman" panose="02020603050405020304" pitchFamily="18" charset="0"/>
                <a:cs typeface="Times New Roman" panose="02020603050405020304" pitchFamily="18" charset="0"/>
              </a:rPr>
              <a:t>Digital Signature Standard Scheme</a:t>
            </a:r>
          </a:p>
        </p:txBody>
      </p:sp>
      <p:sp>
        <p:nvSpPr>
          <p:cNvPr id="210948" name="Rectangle 3">
            <a:extLst>
              <a:ext uri="{FF2B5EF4-FFF2-40B4-BE49-F238E27FC236}">
                <a16:creationId xmlns:a16="http://schemas.microsoft.com/office/drawing/2014/main" id="{5DB671F7-4F04-45F7-A6C2-B5B7BA0A4E80}"/>
              </a:ext>
            </a:extLst>
          </p:cNvPr>
          <p:cNvSpPr>
            <a:spLocks noGrp="1" noChangeArrowheads="1"/>
          </p:cNvSpPr>
          <p:nvPr>
            <p:ph type="body" idx="1"/>
          </p:nvPr>
        </p:nvSpPr>
        <p:spPr>
          <a:xfrm>
            <a:off x="1524001" y="1628800"/>
            <a:ext cx="9144000" cy="4772000"/>
          </a:xfrm>
        </p:spPr>
        <p:txBody>
          <a:bodyPr/>
          <a:lstStyle/>
          <a:p>
            <a:pPr marL="457200" indent="-457200">
              <a:defRPr/>
            </a:pPr>
            <a:r>
              <a:rPr lang="en-US" sz="2400" b="1" dirty="0">
                <a:latin typeface="Times New Roman" pitchFamily="18" charset="0"/>
                <a:cs typeface="Times New Roman" pitchFamily="18" charset="0"/>
              </a:rPr>
              <a:t>Signature Generation:</a:t>
            </a:r>
          </a:p>
          <a:p>
            <a:pPr marL="457200" indent="-457200">
              <a:defRPr/>
            </a:pPr>
            <a:r>
              <a:rPr lang="en-US" sz="2400" dirty="0">
                <a:latin typeface="Times New Roman" pitchFamily="18" charset="0"/>
                <a:cs typeface="Times New Roman" pitchFamily="18" charset="0"/>
              </a:rPr>
              <a:t>The signature of a message M is the pair of numbers S1 and S2 computed according to the equations below:</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S1 = (e</a:t>
            </a:r>
            <a:r>
              <a:rPr lang="en-US" sz="2400" baseline="-25000" dirty="0">
                <a:latin typeface="Times New Roman" pitchFamily="18" charset="0"/>
                <a:cs typeface="Times New Roman" pitchFamily="18" charset="0"/>
              </a:rPr>
              <a:t>1</a:t>
            </a:r>
            <a:r>
              <a:rPr lang="en-US" sz="2400" baseline="30000" dirty="0">
                <a:latin typeface="Times New Roman" pitchFamily="18" charset="0"/>
                <a:cs typeface="Times New Roman" pitchFamily="18" charset="0"/>
              </a:rPr>
              <a:t>r</a:t>
            </a:r>
            <a:r>
              <a:rPr lang="en-US" sz="2400" dirty="0">
                <a:latin typeface="Times New Roman" pitchFamily="18" charset="0"/>
                <a:cs typeface="Times New Roman" pitchFamily="18" charset="0"/>
              </a:rPr>
              <a:t> mod p) mod q and S2 = (r</a:t>
            </a:r>
            <a:r>
              <a:rPr lang="en-US" sz="2400" baseline="30000" dirty="0">
                <a:latin typeface="Times New Roman" pitchFamily="18" charset="0"/>
                <a:cs typeface="Times New Roman" pitchFamily="18" charset="0"/>
              </a:rPr>
              <a:t>-1</a:t>
            </a:r>
            <a:r>
              <a:rPr lang="en-US" sz="2400" dirty="0">
                <a:latin typeface="Times New Roman" pitchFamily="18" charset="0"/>
                <a:cs typeface="Times New Roman" pitchFamily="18" charset="0"/>
              </a:rPr>
              <a:t>(SHA(M) + dS1)) mod q.</a:t>
            </a:r>
          </a:p>
          <a:p>
            <a:pPr marL="857250" lvl="1" indent="-457200">
              <a:defRPr/>
            </a:pPr>
            <a:r>
              <a:rPr lang="en-US" sz="2000" dirty="0">
                <a:latin typeface="Times New Roman" pitchFamily="18" charset="0"/>
                <a:cs typeface="Times New Roman" pitchFamily="18" charset="0"/>
              </a:rPr>
              <a:t> In the above, r</a:t>
            </a:r>
            <a:r>
              <a:rPr lang="en-US" sz="2000" baseline="30000" dirty="0">
                <a:latin typeface="Times New Roman" pitchFamily="18" charset="0"/>
                <a:cs typeface="Times New Roman" pitchFamily="18" charset="0"/>
              </a:rPr>
              <a:t>-1</a:t>
            </a:r>
            <a:r>
              <a:rPr lang="en-US" sz="2000" dirty="0">
                <a:latin typeface="Times New Roman" pitchFamily="18" charset="0"/>
                <a:cs typeface="Times New Roman" pitchFamily="18" charset="0"/>
              </a:rPr>
              <a:t> is the multiplicative inverse of r, mod q; i.e., (r</a:t>
            </a:r>
            <a:r>
              <a:rPr lang="en-US" sz="2000" baseline="30000" dirty="0">
                <a:latin typeface="Times New Roman" pitchFamily="18" charset="0"/>
                <a:cs typeface="Times New Roman" pitchFamily="18" charset="0"/>
              </a:rPr>
              <a:t>-1</a:t>
            </a:r>
            <a:r>
              <a:rPr lang="en-US" sz="2000" dirty="0">
                <a:latin typeface="Times New Roman" pitchFamily="18" charset="0"/>
                <a:cs typeface="Times New Roman" pitchFamily="18" charset="0"/>
              </a:rPr>
              <a:t> r) mod q = 1 and 0 &lt; r</a:t>
            </a:r>
            <a:r>
              <a:rPr lang="en-US" sz="2000" baseline="30000" dirty="0">
                <a:latin typeface="Times New Roman" pitchFamily="18" charset="0"/>
                <a:cs typeface="Times New Roman" pitchFamily="18" charset="0"/>
              </a:rPr>
              <a:t>-1</a:t>
            </a:r>
            <a:r>
              <a:rPr lang="en-US" sz="2000" dirty="0">
                <a:latin typeface="Times New Roman" pitchFamily="18" charset="0"/>
                <a:cs typeface="Times New Roman" pitchFamily="18" charset="0"/>
              </a:rPr>
              <a:t> &lt; q. </a:t>
            </a:r>
          </a:p>
          <a:p>
            <a:pPr marL="857250" lvl="1" indent="-457200">
              <a:defRPr/>
            </a:pPr>
            <a:r>
              <a:rPr lang="en-US" sz="2000" dirty="0">
                <a:latin typeface="Times New Roman" pitchFamily="18" charset="0"/>
                <a:cs typeface="Times New Roman" pitchFamily="18" charset="0"/>
              </a:rPr>
              <a:t>The value of SHA(M) is a 160-bit string output by the Secure Hash Algorithm(SHA)</a:t>
            </a:r>
          </a:p>
          <a:p>
            <a:pPr marL="857250" lvl="1" indent="-457200">
              <a:defRPr/>
            </a:pPr>
            <a:r>
              <a:rPr lang="en-US" sz="2000" dirty="0">
                <a:latin typeface="Times New Roman" pitchFamily="18" charset="0"/>
                <a:cs typeface="Times New Roman" pitchFamily="18" charset="0"/>
              </a:rPr>
              <a:t>For use in computing s, this string must be converted to an integer.. </a:t>
            </a:r>
            <a:endParaRPr lang="en-US" dirty="0">
              <a:latin typeface="Times New Roman" pitchFamily="18" charset="0"/>
              <a:cs typeface="Times New Roman" pitchFamily="18" charset="0"/>
            </a:endParaRPr>
          </a:p>
          <a:p>
            <a:pPr marL="457200" indent="-457200">
              <a:defRPr/>
            </a:pPr>
            <a:r>
              <a:rPr lang="en-US" sz="2400" dirty="0">
                <a:latin typeface="Times New Roman" pitchFamily="18" charset="0"/>
                <a:cs typeface="Times New Roman" pitchFamily="18" charset="0"/>
              </a:rPr>
              <a:t>As an option, one may wish to check if S1 = 0 or S2 = 0. If either S1 = 0 or S2 = 0, a new value of </a:t>
            </a:r>
            <a:r>
              <a:rPr lang="en-US" sz="2400" dirty="0">
                <a:solidFill>
                  <a:srgbClr val="FF0000"/>
                </a:solidFill>
                <a:latin typeface="Times New Roman" pitchFamily="18" charset="0"/>
                <a:cs typeface="Times New Roman" pitchFamily="18" charset="0"/>
              </a:rPr>
              <a:t>r</a:t>
            </a:r>
            <a:r>
              <a:rPr lang="en-US" sz="2400" dirty="0">
                <a:latin typeface="Times New Roman" pitchFamily="18" charset="0"/>
                <a:cs typeface="Times New Roman" pitchFamily="18" charset="0"/>
              </a:rPr>
              <a:t> should be generated and the signature should be recalculated (it is extremely unlikely that</a:t>
            </a:r>
            <a:r>
              <a:rPr lang="en-US" sz="2400" dirty="0">
                <a:solidFill>
                  <a:srgbClr val="FF0000"/>
                </a:solidFill>
                <a:latin typeface="Times New Roman" pitchFamily="18" charset="0"/>
                <a:cs typeface="Times New Roman" pitchFamily="18" charset="0"/>
              </a:rPr>
              <a:t> r </a:t>
            </a:r>
            <a:r>
              <a:rPr lang="en-US" sz="2400" dirty="0">
                <a:latin typeface="Times New Roman" pitchFamily="18" charset="0"/>
                <a:cs typeface="Times New Roman" pitchFamily="18" charset="0"/>
              </a:rPr>
              <a:t>= 0 or s = 0) </a:t>
            </a:r>
          </a:p>
          <a:p>
            <a:pPr marL="457200" indent="-457200">
              <a:defRPr/>
            </a:pPr>
            <a:r>
              <a:rPr lang="en-US" sz="2400" dirty="0">
                <a:latin typeface="Times New Roman" pitchFamily="18" charset="0"/>
                <a:cs typeface="Times New Roman" pitchFamily="18" charset="0"/>
              </a:rPr>
              <a:t>The signature is transmitted along with the message to the verifier.</a:t>
            </a:r>
            <a:endParaRPr lang="en-US" sz="2400" b="1" dirty="0">
              <a:latin typeface="Times New Roman" pitchFamily="18" charset="0"/>
              <a:cs typeface="Times New Roman" pitchFamily="18" charset="0"/>
            </a:endParaRPr>
          </a:p>
          <a:p>
            <a:pPr>
              <a:buClr>
                <a:schemeClr val="tx1"/>
              </a:buClr>
              <a:buSzPct val="117000"/>
              <a:defRPr/>
            </a:pPr>
            <a:endParaRPr lang="en-US" sz="2400" i="1" dirty="0">
              <a:latin typeface="Times New Roman" pitchFamily="18" charset="0"/>
              <a:cs typeface="Times New Roman" pitchFamily="18" charset="0"/>
            </a:endParaRPr>
          </a:p>
          <a:p>
            <a:pPr lvl="1">
              <a:buClr>
                <a:schemeClr val="tx1"/>
              </a:buClr>
              <a:buSzPct val="117000"/>
              <a:defRPr/>
            </a:pPr>
            <a:endParaRPr lang="en-US" i="1"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Slide Number Placeholder 5">
            <a:extLst>
              <a:ext uri="{FF2B5EF4-FFF2-40B4-BE49-F238E27FC236}">
                <a16:creationId xmlns:a16="http://schemas.microsoft.com/office/drawing/2014/main" id="{1FB7BA8D-4866-4115-85E3-F3595A67E176}"/>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57AB8B45-CA5A-4ABF-BD57-DE26C0B47AC9}" type="slidenum">
              <a:rPr lang="he-IL" altLang="en-US" sz="1400">
                <a:latin typeface="Arial Black" panose="020B0A04020102020204" pitchFamily="34" charset="0"/>
              </a:rPr>
              <a:pPr>
                <a:spcBef>
                  <a:spcPct val="0"/>
                </a:spcBef>
                <a:buFont typeface="Arial Black" panose="020B0A04020102020204" pitchFamily="34" charset="0"/>
                <a:buNone/>
              </a:pPr>
              <a:t>47</a:t>
            </a:fld>
            <a:endParaRPr lang="en-US" altLang="en-US" sz="1400">
              <a:latin typeface="Arial Black" panose="020B0A04020102020204" pitchFamily="34" charset="0"/>
            </a:endParaRPr>
          </a:p>
        </p:txBody>
      </p:sp>
      <p:sp>
        <p:nvSpPr>
          <p:cNvPr id="507907" name="Rectangle 2">
            <a:extLst>
              <a:ext uri="{FF2B5EF4-FFF2-40B4-BE49-F238E27FC236}">
                <a16:creationId xmlns:a16="http://schemas.microsoft.com/office/drawing/2014/main" id="{E5040BF9-729B-4460-9BD4-4FC889123BE8}"/>
              </a:ext>
            </a:extLst>
          </p:cNvPr>
          <p:cNvSpPr>
            <a:spLocks noGrp="1" noChangeArrowheads="1"/>
          </p:cNvSpPr>
          <p:nvPr>
            <p:ph type="title"/>
          </p:nvPr>
        </p:nvSpPr>
        <p:spPr>
          <a:xfrm>
            <a:off x="2166938" y="285751"/>
            <a:ext cx="7808912" cy="714375"/>
          </a:xfrm>
        </p:spPr>
        <p:txBody>
          <a:bodyPr/>
          <a:lstStyle/>
          <a:p>
            <a:pPr eaLnBrk="1" hangingPunct="1"/>
            <a:r>
              <a:rPr lang="en-US" altLang="en-US" sz="4000">
                <a:latin typeface="Times New Roman" panose="02020603050405020304" pitchFamily="18" charset="0"/>
                <a:cs typeface="Times New Roman" panose="02020603050405020304" pitchFamily="18" charset="0"/>
              </a:rPr>
              <a:t>Digital Signature Standard Scheme</a:t>
            </a:r>
          </a:p>
        </p:txBody>
      </p:sp>
      <p:sp>
        <p:nvSpPr>
          <p:cNvPr id="507908" name="Rectangle 3">
            <a:extLst>
              <a:ext uri="{FF2B5EF4-FFF2-40B4-BE49-F238E27FC236}">
                <a16:creationId xmlns:a16="http://schemas.microsoft.com/office/drawing/2014/main" id="{BBDA4586-767C-41C0-8320-E8EFD6ABEEBA}"/>
              </a:ext>
            </a:extLst>
          </p:cNvPr>
          <p:cNvSpPr>
            <a:spLocks noGrp="1" noChangeArrowheads="1"/>
          </p:cNvSpPr>
          <p:nvPr>
            <p:ph type="body" idx="1"/>
          </p:nvPr>
        </p:nvSpPr>
        <p:spPr>
          <a:xfrm>
            <a:off x="1487489" y="1484784"/>
            <a:ext cx="9180512" cy="4916016"/>
          </a:xfrm>
        </p:spPr>
        <p:txBody>
          <a:bodyPr/>
          <a:lstStyle/>
          <a:p>
            <a:pPr marL="457200" indent="-457200"/>
            <a:r>
              <a:rPr lang="en-US" altLang="en-US" sz="2000" b="1" dirty="0">
                <a:latin typeface="Times New Roman" panose="02020603050405020304" pitchFamily="18" charset="0"/>
                <a:cs typeface="Times New Roman" panose="02020603050405020304" pitchFamily="18" charset="0"/>
              </a:rPr>
              <a:t>Signature Verification:</a:t>
            </a:r>
          </a:p>
          <a:p>
            <a:pPr marL="457200" indent="-457200"/>
            <a:r>
              <a:rPr lang="en-US" altLang="en-US" sz="2000" dirty="0">
                <a:latin typeface="Times New Roman" panose="02020603050405020304" pitchFamily="18" charset="0"/>
                <a:cs typeface="Times New Roman" panose="02020603050405020304" pitchFamily="18" charset="0"/>
              </a:rPr>
              <a:t>Prior to verifying the signature in a signed message, p, q and e</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plus the sender's public key and identity are made available to the verifier in an authenticated manner. </a:t>
            </a:r>
          </a:p>
          <a:p>
            <a:pPr marL="457200" indent="-457200"/>
            <a:r>
              <a:rPr lang="en-US" altLang="en-US" sz="2000" dirty="0">
                <a:latin typeface="Times New Roman" panose="02020603050405020304" pitchFamily="18" charset="0"/>
                <a:cs typeface="Times New Roman" panose="02020603050405020304" pitchFamily="18" charset="0"/>
              </a:rPr>
              <a:t>Let M', S1' and S2' be the received versions of M, S1, and S2, respectively, and let e</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be the public key of the signatory. </a:t>
            </a:r>
          </a:p>
          <a:p>
            <a:pPr marL="457200" indent="-457200"/>
            <a:r>
              <a:rPr lang="en-US" altLang="en-US" sz="2000" dirty="0">
                <a:latin typeface="Times New Roman" panose="02020603050405020304" pitchFamily="18" charset="0"/>
                <a:cs typeface="Times New Roman" panose="02020603050405020304" pitchFamily="18" charset="0"/>
              </a:rPr>
              <a:t>Verifier first checks to see that 0 &lt; S1' &lt; q and 0 &lt; S2' &lt; q; if either condition is violated the signature shall be rejected. </a:t>
            </a:r>
          </a:p>
          <a:p>
            <a:pPr marL="457200" indent="-457200"/>
            <a:r>
              <a:rPr lang="en-US" altLang="en-US" sz="2000" dirty="0">
                <a:latin typeface="Times New Roman" panose="02020603050405020304" pitchFamily="18" charset="0"/>
                <a:cs typeface="Times New Roman" panose="02020603050405020304" pitchFamily="18" charset="0"/>
              </a:rPr>
              <a:t>If these two conditions are satisfied, the verifier computes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w = (S2')</a:t>
            </a:r>
            <a:r>
              <a:rPr lang="en-US" altLang="en-US" sz="2000" baseline="30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mod q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u1 = ((SHA(M')w) mod q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u2 = ((S1')w) mod q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v = </a:t>
            </a:r>
            <a:r>
              <a:rPr lang="en-US" altLang="en-US" sz="2000" dirty="0">
                <a:solidFill>
                  <a:srgbClr val="FF0000"/>
                </a:solidFill>
                <a:latin typeface="Times New Roman" panose="02020603050405020304" pitchFamily="18" charset="0"/>
                <a:cs typeface="Times New Roman" panose="02020603050405020304" pitchFamily="18" charset="0"/>
              </a:rPr>
              <a:t>(((e</a:t>
            </a:r>
            <a:r>
              <a:rPr lang="en-US" altLang="en-US" sz="2000" baseline="-25000" dirty="0">
                <a:solidFill>
                  <a:srgbClr val="FF0000"/>
                </a:solidFill>
                <a:latin typeface="Times New Roman" panose="02020603050405020304" pitchFamily="18" charset="0"/>
                <a:cs typeface="Times New Roman" panose="02020603050405020304" pitchFamily="18" charset="0"/>
              </a:rPr>
              <a:t>1</a:t>
            </a:r>
            <a:r>
              <a:rPr lang="en-US" altLang="en-US" sz="2000" dirty="0">
                <a:solidFill>
                  <a:srgbClr val="FF0000"/>
                </a:solidFill>
                <a:latin typeface="Times New Roman" panose="02020603050405020304" pitchFamily="18" charset="0"/>
                <a:cs typeface="Times New Roman" panose="02020603050405020304" pitchFamily="18" charset="0"/>
              </a:rPr>
              <a:t>)</a:t>
            </a:r>
            <a:r>
              <a:rPr lang="en-US" altLang="en-US" sz="2000" baseline="30000" dirty="0">
                <a:solidFill>
                  <a:srgbClr val="FF0000"/>
                </a:solidFill>
                <a:latin typeface="Times New Roman" panose="02020603050405020304" pitchFamily="18" charset="0"/>
                <a:cs typeface="Times New Roman" panose="02020603050405020304" pitchFamily="18" charset="0"/>
              </a:rPr>
              <a:t>ul</a:t>
            </a:r>
            <a:r>
              <a:rPr lang="en-US" altLang="en-US" sz="2000" dirty="0">
                <a:solidFill>
                  <a:srgbClr val="FF0000"/>
                </a:solidFill>
                <a:latin typeface="Times New Roman" panose="02020603050405020304" pitchFamily="18" charset="0"/>
                <a:cs typeface="Times New Roman" panose="02020603050405020304" pitchFamily="18" charset="0"/>
              </a:rPr>
              <a:t> (e</a:t>
            </a:r>
            <a:r>
              <a:rPr lang="en-US" altLang="en-US" sz="2000" baseline="-25000" dirty="0">
                <a:solidFill>
                  <a:srgbClr val="FF0000"/>
                </a:solidFill>
                <a:latin typeface="Times New Roman" panose="02020603050405020304" pitchFamily="18" charset="0"/>
                <a:cs typeface="Times New Roman" panose="02020603050405020304" pitchFamily="18" charset="0"/>
              </a:rPr>
              <a:t>2</a:t>
            </a:r>
            <a:r>
              <a:rPr lang="en-US" altLang="en-US" sz="2000" dirty="0">
                <a:solidFill>
                  <a:srgbClr val="FF0000"/>
                </a:solidFill>
                <a:latin typeface="Times New Roman" panose="02020603050405020304" pitchFamily="18" charset="0"/>
                <a:cs typeface="Times New Roman" panose="02020603050405020304" pitchFamily="18" charset="0"/>
              </a:rPr>
              <a:t>)</a:t>
            </a:r>
            <a:r>
              <a:rPr lang="en-US" altLang="en-US" sz="2000" baseline="30000" dirty="0">
                <a:solidFill>
                  <a:srgbClr val="FF0000"/>
                </a:solidFill>
                <a:latin typeface="Times New Roman" panose="02020603050405020304" pitchFamily="18" charset="0"/>
                <a:cs typeface="Times New Roman" panose="02020603050405020304" pitchFamily="18" charset="0"/>
              </a:rPr>
              <a:t>u2</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mod p) mod q. </a:t>
            </a:r>
            <a:endParaRPr lang="en-US" altLang="en-US" sz="20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Slide Number Placeholder 5">
            <a:extLst>
              <a:ext uri="{FF2B5EF4-FFF2-40B4-BE49-F238E27FC236}">
                <a16:creationId xmlns:a16="http://schemas.microsoft.com/office/drawing/2014/main" id="{363FDA61-1AE9-45B6-81C5-ADD03D1C9D90}"/>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ECCF4A0B-3E73-4135-894C-2DB6D929D015}" type="slidenum">
              <a:rPr lang="he-IL" altLang="en-US" sz="1400">
                <a:latin typeface="Arial Black" panose="020B0A04020102020204" pitchFamily="34" charset="0"/>
              </a:rPr>
              <a:pPr>
                <a:spcBef>
                  <a:spcPct val="0"/>
                </a:spcBef>
                <a:buFont typeface="Arial Black" panose="020B0A04020102020204" pitchFamily="34" charset="0"/>
                <a:buNone/>
              </a:pPr>
              <a:t>48</a:t>
            </a:fld>
            <a:endParaRPr lang="en-US" altLang="en-US" sz="1400">
              <a:latin typeface="Arial Black" panose="020B0A04020102020204" pitchFamily="34" charset="0"/>
            </a:endParaRPr>
          </a:p>
        </p:txBody>
      </p:sp>
      <p:sp>
        <p:nvSpPr>
          <p:cNvPr id="509955" name="Rectangle 2">
            <a:extLst>
              <a:ext uri="{FF2B5EF4-FFF2-40B4-BE49-F238E27FC236}">
                <a16:creationId xmlns:a16="http://schemas.microsoft.com/office/drawing/2014/main" id="{164081EB-12D8-43AB-B03B-D9F94F319840}"/>
              </a:ext>
            </a:extLst>
          </p:cNvPr>
          <p:cNvSpPr>
            <a:spLocks noGrp="1" noChangeArrowheads="1"/>
          </p:cNvSpPr>
          <p:nvPr>
            <p:ph type="title"/>
          </p:nvPr>
        </p:nvSpPr>
        <p:spPr>
          <a:xfrm>
            <a:off x="2166938" y="285751"/>
            <a:ext cx="7808912" cy="714375"/>
          </a:xfrm>
        </p:spPr>
        <p:txBody>
          <a:bodyPr/>
          <a:lstStyle/>
          <a:p>
            <a:pPr eaLnBrk="1" hangingPunct="1"/>
            <a:r>
              <a:rPr lang="en-US" altLang="en-US" sz="4000">
                <a:latin typeface="Times New Roman" panose="02020603050405020304" pitchFamily="18" charset="0"/>
                <a:cs typeface="Times New Roman" panose="02020603050405020304" pitchFamily="18" charset="0"/>
              </a:rPr>
              <a:t>Digital Signature Standard Scheme</a:t>
            </a:r>
          </a:p>
        </p:txBody>
      </p:sp>
      <p:sp>
        <p:nvSpPr>
          <p:cNvPr id="509956" name="Rectangle 3">
            <a:extLst>
              <a:ext uri="{FF2B5EF4-FFF2-40B4-BE49-F238E27FC236}">
                <a16:creationId xmlns:a16="http://schemas.microsoft.com/office/drawing/2014/main" id="{F129BEC1-02AC-4246-8D99-C80FB3218676}"/>
              </a:ext>
            </a:extLst>
          </p:cNvPr>
          <p:cNvSpPr>
            <a:spLocks noGrp="1" noChangeArrowheads="1"/>
          </p:cNvSpPr>
          <p:nvPr>
            <p:ph type="body" idx="1"/>
          </p:nvPr>
        </p:nvSpPr>
        <p:spPr>
          <a:xfrm>
            <a:off x="1738314" y="1628800"/>
            <a:ext cx="8929687" cy="4772000"/>
          </a:xfrm>
        </p:spPr>
        <p:txBody>
          <a:bodyPr/>
          <a:lstStyle/>
          <a:p>
            <a:pPr marL="457200" indent="-457200"/>
            <a:r>
              <a:rPr lang="en-US" altLang="en-US" sz="2400" b="1" dirty="0">
                <a:latin typeface="Times New Roman" panose="02020603050405020304" pitchFamily="18" charset="0"/>
                <a:cs typeface="Times New Roman" panose="02020603050405020304" pitchFamily="18" charset="0"/>
              </a:rPr>
              <a:t>Signature Verification:</a:t>
            </a:r>
          </a:p>
          <a:p>
            <a:pPr marL="457200" indent="-457200"/>
            <a:r>
              <a:rPr lang="en-US" altLang="en-US" sz="2400" dirty="0">
                <a:latin typeface="Times New Roman" panose="02020603050405020304" pitchFamily="18" charset="0"/>
                <a:cs typeface="Times New Roman" panose="02020603050405020304" pitchFamily="18" charset="0"/>
              </a:rPr>
              <a:t>If v = S1', then the signature is verified and the verifier can have high confidence that the received message was sent by the party holding the secret key d corresponding to e</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a:t>
            </a:r>
          </a:p>
          <a:p>
            <a:pPr marL="457200" indent="-457200"/>
            <a:r>
              <a:rPr lang="en-US" altLang="en-US" sz="2400" dirty="0">
                <a:latin typeface="Times New Roman" panose="02020603050405020304" pitchFamily="18" charset="0"/>
                <a:cs typeface="Times New Roman" panose="02020603050405020304" pitchFamily="18" charset="0"/>
              </a:rPr>
              <a:t>If v does not equal S1', then the message may have been modified, the message may have been incorrectly signed by the signatory, or the message may have been signed by an impostor. The message should be considered invalid. </a:t>
            </a:r>
          </a:p>
          <a:p>
            <a:pPr marL="457200" indent="-457200"/>
            <a:endParaRPr lang="en-US" altLang="en-US" sz="2400" dirty="0">
              <a:latin typeface="Times New Roman" panose="02020603050405020304" pitchFamily="18" charset="0"/>
              <a:cs typeface="Times New Roman" panose="02020603050405020304" pitchFamily="18" charset="0"/>
            </a:endParaRPr>
          </a:p>
          <a:p>
            <a:pPr marL="457200" indent="-457200"/>
            <a:endParaRPr lang="en-US" altLang="en-US" sz="2400" i="1" dirty="0">
              <a:latin typeface="Times New Roman" panose="02020603050405020304" pitchFamily="18" charset="0"/>
              <a:cs typeface="Times New Roman" panose="02020603050405020304" pitchFamily="18" charset="0"/>
            </a:endParaRPr>
          </a:p>
          <a:p>
            <a:pPr lvl="1">
              <a:buClr>
                <a:schemeClr val="tx1"/>
              </a:buClr>
              <a:buSzPct val="117000"/>
            </a:pPr>
            <a:endParaRPr lang="en-US" altLang="en-US"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Slide Number Placeholder 5">
            <a:extLst>
              <a:ext uri="{FF2B5EF4-FFF2-40B4-BE49-F238E27FC236}">
                <a16:creationId xmlns:a16="http://schemas.microsoft.com/office/drawing/2014/main" id="{F339792D-99E5-43AF-8A1B-6F2D2609F2F5}"/>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79889836-D315-464A-AB3C-0955AB6CDAFB}" type="slidenum">
              <a:rPr lang="he-IL" altLang="en-US" sz="1400">
                <a:latin typeface="Arial Black" panose="020B0A04020102020204" pitchFamily="34" charset="0"/>
              </a:rPr>
              <a:pPr>
                <a:spcBef>
                  <a:spcPct val="0"/>
                </a:spcBef>
                <a:buFont typeface="Arial Black" panose="020B0A04020102020204" pitchFamily="34" charset="0"/>
                <a:buNone/>
              </a:pPr>
              <a:t>49</a:t>
            </a:fld>
            <a:endParaRPr lang="en-US" altLang="en-US" sz="1400">
              <a:latin typeface="Arial Black" panose="020B0A04020102020204" pitchFamily="34" charset="0"/>
            </a:endParaRPr>
          </a:p>
        </p:txBody>
      </p:sp>
      <p:sp>
        <p:nvSpPr>
          <p:cNvPr id="512003" name="Rectangle 2">
            <a:extLst>
              <a:ext uri="{FF2B5EF4-FFF2-40B4-BE49-F238E27FC236}">
                <a16:creationId xmlns:a16="http://schemas.microsoft.com/office/drawing/2014/main" id="{56EA36F9-C783-445E-8A36-695DFAFF7384}"/>
              </a:ext>
            </a:extLst>
          </p:cNvPr>
          <p:cNvSpPr>
            <a:spLocks noGrp="1" noChangeArrowheads="1"/>
          </p:cNvSpPr>
          <p:nvPr>
            <p:ph type="title"/>
          </p:nvPr>
        </p:nvSpPr>
        <p:spPr>
          <a:xfrm>
            <a:off x="2166938" y="285751"/>
            <a:ext cx="7808912" cy="714375"/>
          </a:xfrm>
        </p:spPr>
        <p:txBody>
          <a:bodyPr/>
          <a:lstStyle/>
          <a:p>
            <a:pPr eaLnBrk="1" hangingPunct="1"/>
            <a:r>
              <a:rPr lang="en-US" altLang="en-US" sz="4000">
                <a:latin typeface="Times New Roman" panose="02020603050405020304" pitchFamily="18" charset="0"/>
                <a:cs typeface="Times New Roman" panose="02020603050405020304" pitchFamily="18" charset="0"/>
              </a:rPr>
              <a:t>Digital Signature Standard Scheme</a:t>
            </a:r>
          </a:p>
        </p:txBody>
      </p:sp>
      <p:sp>
        <p:nvSpPr>
          <p:cNvPr id="512004" name="Rectangle 3">
            <a:extLst>
              <a:ext uri="{FF2B5EF4-FFF2-40B4-BE49-F238E27FC236}">
                <a16:creationId xmlns:a16="http://schemas.microsoft.com/office/drawing/2014/main" id="{58DBE87B-058E-4AD1-8BC4-7AEC10D248F3}"/>
              </a:ext>
            </a:extLst>
          </p:cNvPr>
          <p:cNvSpPr>
            <a:spLocks noGrp="1" noChangeArrowheads="1"/>
          </p:cNvSpPr>
          <p:nvPr>
            <p:ph type="body" idx="1"/>
          </p:nvPr>
        </p:nvSpPr>
        <p:spPr>
          <a:xfrm>
            <a:off x="1738314" y="1916832"/>
            <a:ext cx="8929687" cy="4483968"/>
          </a:xfrm>
        </p:spPr>
        <p:txBody>
          <a:bodyPr/>
          <a:lstStyle/>
          <a:p>
            <a:pPr marL="457200" indent="-457200">
              <a:spcBef>
                <a:spcPts val="0"/>
              </a:spcBef>
            </a:pPr>
            <a:r>
              <a:rPr lang="en-US" altLang="en-US" sz="2400" dirty="0">
                <a:latin typeface="Times New Roman" panose="02020603050405020304" pitchFamily="18" charset="0"/>
                <a:cs typeface="Times New Roman" panose="02020603050405020304" pitchFamily="18" charset="0"/>
              </a:rPr>
              <a:t>(e</a:t>
            </a:r>
            <a:r>
              <a:rPr lang="en-US" altLang="en-US" sz="2400" baseline="-25000" dirty="0">
                <a:latin typeface="Times New Roman" panose="02020603050405020304" pitchFamily="18" charset="0"/>
                <a:cs typeface="Times New Roman" panose="02020603050405020304" pitchFamily="18" charset="0"/>
              </a:rPr>
              <a:t>1</a:t>
            </a:r>
            <a:r>
              <a:rPr lang="en-US" altLang="en-US" sz="2400" baseline="30000" dirty="0">
                <a:latin typeface="Times New Roman" panose="02020603050405020304" pitchFamily="18" charset="0"/>
                <a:cs typeface="Times New Roman" panose="02020603050405020304" pitchFamily="18" charset="0"/>
              </a:rPr>
              <a:t>r</a:t>
            </a:r>
            <a:r>
              <a:rPr lang="en-US" altLang="en-US" sz="2400" dirty="0">
                <a:latin typeface="Times New Roman" panose="02020603050405020304" pitchFamily="18" charset="0"/>
                <a:cs typeface="Times New Roman" panose="02020603050405020304" pitchFamily="18" charset="0"/>
              </a:rPr>
              <a:t> mod p) mod q is actually equal to v because</a:t>
            </a:r>
          </a:p>
          <a:p>
            <a:pPr marL="457200" indent="-457200">
              <a:spcBef>
                <a:spcPts val="0"/>
              </a:spcBef>
            </a:pPr>
            <a:r>
              <a:rPr lang="en-US" altLang="en-US" sz="2400" dirty="0">
                <a:latin typeface="Times New Roman" panose="02020603050405020304" pitchFamily="18" charset="0"/>
                <a:cs typeface="Times New Roman" panose="02020603050405020304" pitchFamily="18" charset="0"/>
              </a:rPr>
              <a:t>We know that S2 = (r</a:t>
            </a:r>
            <a:r>
              <a:rPr lang="en-US" altLang="en-US" sz="2400" baseline="30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(SHA(M) + dS1)) mod q</a:t>
            </a:r>
          </a:p>
          <a:p>
            <a:pPr marL="457200" indent="-457200">
              <a:spcBef>
                <a:spcPts val="0"/>
              </a:spcBef>
            </a:pPr>
            <a:r>
              <a:rPr lang="en-US" altLang="en-US" sz="2400" dirty="0">
                <a:latin typeface="Times New Roman" panose="02020603050405020304" pitchFamily="18" charset="0"/>
                <a:cs typeface="Times New Roman" panose="02020603050405020304" pitchFamily="18" charset="0"/>
              </a:rPr>
              <a:t>From this we can get and r = (S2</a:t>
            </a:r>
            <a:r>
              <a:rPr lang="en-US" altLang="en-US" sz="2400" baseline="30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(SHA(M) + dS1)) mod q</a:t>
            </a:r>
          </a:p>
          <a:p>
            <a:pPr marL="457200" indent="-457200">
              <a:spcBef>
                <a:spcPts val="0"/>
              </a:spcBef>
            </a:pPr>
            <a:r>
              <a:rPr lang="en-US" altLang="en-US" sz="2400" dirty="0">
                <a:latin typeface="Times New Roman" panose="02020603050405020304" pitchFamily="18" charset="0"/>
                <a:cs typeface="Times New Roman" panose="02020603050405020304" pitchFamily="18" charset="0"/>
              </a:rPr>
              <a:t>We have to prove that </a:t>
            </a:r>
          </a:p>
          <a:p>
            <a:pPr marL="457200" indent="-457200">
              <a:spcBef>
                <a:spcPts val="0"/>
              </a:spcBef>
            </a:pPr>
            <a:r>
              <a:rPr lang="en-US" altLang="en-US" sz="2400" dirty="0">
                <a:latin typeface="Times New Roman" panose="02020603050405020304" pitchFamily="18" charset="0"/>
                <a:cs typeface="Times New Roman" panose="02020603050405020304" pitchFamily="18" charset="0"/>
              </a:rPr>
              <a:t>(e</a:t>
            </a:r>
            <a:r>
              <a:rPr lang="en-US" altLang="en-US" sz="2400" baseline="-25000" dirty="0">
                <a:latin typeface="Times New Roman" panose="02020603050405020304" pitchFamily="18" charset="0"/>
                <a:cs typeface="Times New Roman" panose="02020603050405020304" pitchFamily="18" charset="0"/>
              </a:rPr>
              <a:t>1</a:t>
            </a:r>
            <a:r>
              <a:rPr lang="en-US" altLang="en-US" sz="2400" baseline="30000" dirty="0">
                <a:latin typeface="Times New Roman" panose="02020603050405020304" pitchFamily="18" charset="0"/>
                <a:cs typeface="Times New Roman" panose="02020603050405020304" pitchFamily="18" charset="0"/>
              </a:rPr>
              <a:t>r</a:t>
            </a:r>
            <a:r>
              <a:rPr lang="en-US" altLang="en-US" sz="2400" dirty="0">
                <a:latin typeface="Times New Roman" panose="02020603050405020304" pitchFamily="18" charset="0"/>
                <a:cs typeface="Times New Roman" panose="02020603050405020304" pitchFamily="18" charset="0"/>
              </a:rPr>
              <a:t> mod p) mod q = (((e</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a:t>
            </a:r>
            <a:r>
              <a:rPr lang="en-US" altLang="en-US" sz="2400" baseline="30000" dirty="0">
                <a:latin typeface="Times New Roman" panose="02020603050405020304" pitchFamily="18" charset="0"/>
                <a:cs typeface="Times New Roman" panose="02020603050405020304" pitchFamily="18" charset="0"/>
              </a:rPr>
              <a:t>ul</a:t>
            </a:r>
            <a:r>
              <a:rPr lang="en-US" altLang="en-US" sz="2400" dirty="0">
                <a:latin typeface="Times New Roman" panose="02020603050405020304" pitchFamily="18" charset="0"/>
                <a:cs typeface="Times New Roman" panose="02020603050405020304" pitchFamily="18" charset="0"/>
              </a:rPr>
              <a:t> (e</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a:t>
            </a:r>
            <a:r>
              <a:rPr lang="en-US" altLang="en-US" sz="2400" baseline="30000" dirty="0">
                <a:latin typeface="Times New Roman" panose="02020603050405020304" pitchFamily="18" charset="0"/>
                <a:cs typeface="Times New Roman" panose="02020603050405020304" pitchFamily="18" charset="0"/>
              </a:rPr>
              <a:t>u2</a:t>
            </a:r>
            <a:r>
              <a:rPr lang="en-US" altLang="en-US" sz="2400" dirty="0">
                <a:latin typeface="Times New Roman" panose="02020603050405020304" pitchFamily="18" charset="0"/>
                <a:cs typeface="Times New Roman" panose="02020603050405020304" pitchFamily="18" charset="0"/>
              </a:rPr>
              <a:t>) mod p) mod q </a:t>
            </a:r>
          </a:p>
          <a:p>
            <a:pPr marL="457200" indent="-457200">
              <a:spcBef>
                <a:spcPts val="0"/>
              </a:spcBef>
            </a:pPr>
            <a:r>
              <a:rPr lang="en-US" altLang="en-US" sz="2400" dirty="0">
                <a:latin typeface="Times New Roman" panose="02020603050405020304" pitchFamily="18" charset="0"/>
                <a:cs typeface="Times New Roman" panose="02020603050405020304" pitchFamily="18" charset="0"/>
              </a:rPr>
              <a:t>Or simply e</a:t>
            </a:r>
            <a:r>
              <a:rPr lang="en-US" altLang="en-US" sz="2400" baseline="-25000" dirty="0">
                <a:latin typeface="Times New Roman" panose="02020603050405020304" pitchFamily="18" charset="0"/>
                <a:cs typeface="Times New Roman" panose="02020603050405020304" pitchFamily="18" charset="0"/>
              </a:rPr>
              <a:t>1</a:t>
            </a:r>
            <a:r>
              <a:rPr lang="en-US" altLang="en-US" sz="2400" baseline="30000" dirty="0">
                <a:latin typeface="Times New Roman" panose="02020603050405020304" pitchFamily="18" charset="0"/>
                <a:cs typeface="Times New Roman" panose="02020603050405020304" pitchFamily="18" charset="0"/>
              </a:rPr>
              <a:t>r</a:t>
            </a:r>
            <a:r>
              <a:rPr lang="en-US" altLang="en-US" sz="2400" dirty="0">
                <a:latin typeface="Times New Roman" panose="02020603050405020304" pitchFamily="18" charset="0"/>
                <a:cs typeface="Times New Roman" panose="02020603050405020304" pitchFamily="18" charset="0"/>
              </a:rPr>
              <a:t>  = (e</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a:t>
            </a:r>
            <a:r>
              <a:rPr lang="en-US" altLang="en-US" sz="2400" baseline="30000" dirty="0">
                <a:latin typeface="Times New Roman" panose="02020603050405020304" pitchFamily="18" charset="0"/>
                <a:cs typeface="Times New Roman" panose="02020603050405020304" pitchFamily="18" charset="0"/>
              </a:rPr>
              <a:t>ul</a:t>
            </a:r>
            <a:r>
              <a:rPr lang="en-US" altLang="en-US" sz="2400" dirty="0">
                <a:latin typeface="Times New Roman" panose="02020603050405020304" pitchFamily="18" charset="0"/>
                <a:cs typeface="Times New Roman" panose="02020603050405020304" pitchFamily="18" charset="0"/>
              </a:rPr>
              <a:t> (e</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a:t>
            </a:r>
            <a:r>
              <a:rPr lang="en-US" altLang="en-US" sz="2400" baseline="30000" dirty="0">
                <a:latin typeface="Times New Roman" panose="02020603050405020304" pitchFamily="18" charset="0"/>
                <a:cs typeface="Times New Roman" panose="02020603050405020304" pitchFamily="18" charset="0"/>
              </a:rPr>
              <a:t>u2</a:t>
            </a:r>
            <a:r>
              <a:rPr lang="en-US" altLang="en-US" sz="2400" dirty="0">
                <a:latin typeface="Times New Roman" panose="02020603050405020304" pitchFamily="18" charset="0"/>
                <a:cs typeface="Times New Roman" panose="02020603050405020304" pitchFamily="18" charset="0"/>
              </a:rPr>
              <a:t> </a:t>
            </a:r>
          </a:p>
          <a:p>
            <a:pPr marL="457200" indent="-457200">
              <a:spcBef>
                <a:spcPts val="0"/>
              </a:spcBef>
            </a:pPr>
            <a:r>
              <a:rPr lang="en-US" altLang="en-US" sz="2400" dirty="0">
                <a:latin typeface="Times New Roman" panose="02020603050405020304" pitchFamily="18" charset="0"/>
                <a:cs typeface="Times New Roman" panose="02020603050405020304" pitchFamily="18" charset="0"/>
              </a:rPr>
              <a:t>RHS = e</a:t>
            </a:r>
            <a:r>
              <a:rPr lang="en-US" altLang="en-US" sz="1100" dirty="0">
                <a:latin typeface="Times New Roman" panose="02020603050405020304" pitchFamily="18" charset="0"/>
                <a:cs typeface="Times New Roman" panose="02020603050405020304" pitchFamily="18" charset="0"/>
              </a:rPr>
              <a:t>1</a:t>
            </a:r>
            <a:r>
              <a:rPr lang="en-US" altLang="en-US" sz="2400" baseline="30000" dirty="0">
                <a:latin typeface="Times New Roman" panose="02020603050405020304" pitchFamily="18" charset="0"/>
                <a:cs typeface="Times New Roman" panose="02020603050405020304" pitchFamily="18" charset="0"/>
              </a:rPr>
              <a:t>(SHA(M)S2</a:t>
            </a:r>
            <a:r>
              <a:rPr lang="en-US" altLang="en-US" baseline="30000" dirty="0">
                <a:latin typeface="Times New Roman" panose="02020603050405020304" pitchFamily="18" charset="0"/>
                <a:cs typeface="Times New Roman" panose="02020603050405020304" pitchFamily="18" charset="0"/>
              </a:rPr>
              <a:t>-1</a:t>
            </a:r>
            <a:r>
              <a:rPr lang="en-US" altLang="en-US" sz="2400" baseline="30000" dirty="0">
                <a:latin typeface="Times New Roman" panose="02020603050405020304" pitchFamily="18" charset="0"/>
                <a:cs typeface="Times New Roman" panose="02020603050405020304" pitchFamily="18" charset="0"/>
              </a:rPr>
              <a:t>) mod q </a:t>
            </a:r>
            <a:r>
              <a:rPr lang="en-US" altLang="en-US" sz="2400" dirty="0">
                <a:latin typeface="Times New Roman" panose="02020603050405020304" pitchFamily="18" charset="0"/>
                <a:cs typeface="Times New Roman" panose="02020603050405020304" pitchFamily="18" charset="0"/>
              </a:rPr>
              <a:t>e</a:t>
            </a:r>
            <a:r>
              <a:rPr lang="en-US" altLang="en-US" sz="1100" dirty="0">
                <a:latin typeface="Times New Roman" panose="02020603050405020304" pitchFamily="18" charset="0"/>
                <a:cs typeface="Times New Roman" panose="02020603050405020304" pitchFamily="18" charset="0"/>
              </a:rPr>
              <a:t>1</a:t>
            </a:r>
            <a:r>
              <a:rPr lang="en-US" altLang="en-US" sz="2400" baseline="30000" dirty="0">
                <a:latin typeface="Times New Roman" panose="02020603050405020304" pitchFamily="18" charset="0"/>
                <a:cs typeface="Times New Roman" panose="02020603050405020304" pitchFamily="18" charset="0"/>
              </a:rPr>
              <a:t>dS1S2</a:t>
            </a:r>
            <a:r>
              <a:rPr lang="en-US" altLang="en-US" baseline="30000" dirty="0">
                <a:solidFill>
                  <a:schemeClr val="tx1"/>
                </a:solidFill>
                <a:latin typeface="Times New Roman" panose="02020603050405020304" pitchFamily="18" charset="0"/>
                <a:cs typeface="Times New Roman" panose="02020603050405020304" pitchFamily="18" charset="0"/>
              </a:rPr>
              <a:t>-1</a:t>
            </a:r>
            <a:r>
              <a:rPr lang="en-US" altLang="en-US" sz="2400" baseline="30000" dirty="0">
                <a:latin typeface="Times New Roman" panose="02020603050405020304" pitchFamily="18" charset="0"/>
                <a:cs typeface="Times New Roman" panose="02020603050405020304" pitchFamily="18" charset="0"/>
              </a:rPr>
              <a:t> mod q</a:t>
            </a:r>
            <a:r>
              <a:rPr lang="en-US" altLang="en-US" sz="2400" dirty="0">
                <a:latin typeface="Times New Roman" panose="02020603050405020304" pitchFamily="18" charset="0"/>
                <a:cs typeface="Times New Roman" panose="02020603050405020304" pitchFamily="18" charset="0"/>
              </a:rPr>
              <a:t>  </a:t>
            </a:r>
          </a:p>
          <a:p>
            <a:pPr marL="457200" indent="-457200">
              <a:spcBef>
                <a:spcPts val="0"/>
              </a:spcBef>
            </a:pPr>
            <a:r>
              <a:rPr lang="en-US" altLang="en-US" sz="2400" dirty="0">
                <a:latin typeface="Times New Roman" panose="02020603050405020304" pitchFamily="18" charset="0"/>
                <a:cs typeface="Times New Roman" panose="02020603050405020304" pitchFamily="18" charset="0"/>
              </a:rPr>
              <a:t>Which becomes e</a:t>
            </a:r>
            <a:r>
              <a:rPr lang="en-US" altLang="en-US" sz="1100" dirty="0">
                <a:latin typeface="Times New Roman" panose="02020603050405020304" pitchFamily="18" charset="0"/>
                <a:cs typeface="Times New Roman" panose="02020603050405020304" pitchFamily="18" charset="0"/>
              </a:rPr>
              <a:t>1</a:t>
            </a:r>
            <a:r>
              <a:rPr lang="en-US" altLang="en-US" sz="2400" baseline="30000" dirty="0">
                <a:latin typeface="Times New Roman" panose="02020603050405020304" pitchFamily="18" charset="0"/>
                <a:cs typeface="Times New Roman" panose="02020603050405020304" pitchFamily="18" charset="0"/>
              </a:rPr>
              <a:t>(SHA(M)S2</a:t>
            </a:r>
            <a:r>
              <a:rPr lang="en-US" altLang="en-US" baseline="30000" dirty="0">
                <a:latin typeface="Times New Roman" panose="02020603050405020304" pitchFamily="18" charset="0"/>
                <a:cs typeface="Times New Roman" panose="02020603050405020304" pitchFamily="18" charset="0"/>
              </a:rPr>
              <a:t>-1 </a:t>
            </a:r>
            <a:r>
              <a:rPr lang="en-US" altLang="en-US" sz="2400" baseline="30000" dirty="0">
                <a:latin typeface="Times New Roman" panose="02020603050405020304" pitchFamily="18" charset="0"/>
                <a:cs typeface="Times New Roman" panose="02020603050405020304" pitchFamily="18" charset="0"/>
              </a:rPr>
              <a:t>+ dS1S2</a:t>
            </a:r>
            <a:r>
              <a:rPr lang="en-US" altLang="en-US" baseline="30000" dirty="0">
                <a:latin typeface="Times New Roman" panose="02020603050405020304" pitchFamily="18" charset="0"/>
                <a:cs typeface="Times New Roman" panose="02020603050405020304" pitchFamily="18" charset="0"/>
              </a:rPr>
              <a:t>-1</a:t>
            </a:r>
            <a:r>
              <a:rPr lang="en-US" altLang="en-US" sz="2400" baseline="30000" dirty="0">
                <a:latin typeface="Times New Roman" panose="02020603050405020304" pitchFamily="18" charset="0"/>
                <a:cs typeface="Times New Roman" panose="02020603050405020304" pitchFamily="18" charset="0"/>
              </a:rPr>
              <a:t>) mod q </a:t>
            </a:r>
            <a:r>
              <a:rPr lang="en-US" altLang="en-US" sz="2400" dirty="0">
                <a:latin typeface="Times New Roman" panose="02020603050405020304" pitchFamily="18" charset="0"/>
                <a:cs typeface="Times New Roman" panose="02020603050405020304" pitchFamily="18" charset="0"/>
              </a:rPr>
              <a:t> </a:t>
            </a:r>
          </a:p>
          <a:p>
            <a:pPr marL="457200" indent="-457200">
              <a:spcBef>
                <a:spcPts val="0"/>
              </a:spcBef>
            </a:pPr>
            <a:r>
              <a:rPr lang="en-US" altLang="en-US" sz="2400" dirty="0">
                <a:latin typeface="Times New Roman" panose="02020603050405020304" pitchFamily="18" charset="0"/>
                <a:cs typeface="Times New Roman" panose="02020603050405020304" pitchFamily="18" charset="0"/>
              </a:rPr>
              <a:t>Which is e</a:t>
            </a:r>
            <a:r>
              <a:rPr lang="en-US" altLang="en-US" sz="1100" dirty="0">
                <a:latin typeface="Times New Roman" panose="02020603050405020304" pitchFamily="18" charset="0"/>
                <a:cs typeface="Times New Roman" panose="02020603050405020304" pitchFamily="18" charset="0"/>
              </a:rPr>
              <a:t>1</a:t>
            </a:r>
            <a:r>
              <a:rPr lang="en-US" altLang="en-US" sz="2400" baseline="30000" dirty="0">
                <a:latin typeface="Times New Roman" panose="02020603050405020304" pitchFamily="18" charset="0"/>
                <a:cs typeface="Times New Roman" panose="02020603050405020304" pitchFamily="18" charset="0"/>
              </a:rPr>
              <a:t>S2</a:t>
            </a:r>
            <a:r>
              <a:rPr lang="en-US" altLang="en-US" baseline="30000" dirty="0">
                <a:latin typeface="Times New Roman" panose="02020603050405020304" pitchFamily="18" charset="0"/>
                <a:cs typeface="Times New Roman" panose="02020603050405020304" pitchFamily="18" charset="0"/>
              </a:rPr>
              <a:t>-1</a:t>
            </a:r>
            <a:r>
              <a:rPr lang="en-US" altLang="en-US" sz="2400" baseline="30000" dirty="0">
                <a:latin typeface="Times New Roman" panose="02020603050405020304" pitchFamily="18" charset="0"/>
                <a:cs typeface="Times New Roman" panose="02020603050405020304" pitchFamily="18" charset="0"/>
              </a:rPr>
              <a:t>(SHA(M) + dS1) mod q</a:t>
            </a:r>
          </a:p>
          <a:p>
            <a:pPr marL="457200" indent="-457200">
              <a:spcBef>
                <a:spcPts val="0"/>
              </a:spcBef>
            </a:pPr>
            <a:r>
              <a:rPr lang="en-US" altLang="en-US" sz="2400" baseline="30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Which is e</a:t>
            </a:r>
            <a:r>
              <a:rPr lang="en-US" altLang="en-US" sz="1100" dirty="0">
                <a:latin typeface="Times New Roman" panose="02020603050405020304" pitchFamily="18" charset="0"/>
                <a:cs typeface="Times New Roman" panose="02020603050405020304" pitchFamily="18" charset="0"/>
              </a:rPr>
              <a:t>1</a:t>
            </a:r>
            <a:r>
              <a:rPr lang="en-US" altLang="en-US" sz="2400" baseline="30000" dirty="0">
                <a:latin typeface="Times New Roman" panose="02020603050405020304" pitchFamily="18" charset="0"/>
                <a:cs typeface="Times New Roman" panose="02020603050405020304" pitchFamily="18" charset="0"/>
              </a:rPr>
              <a:t>r</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Slide Number Placeholder 5">
            <a:extLst>
              <a:ext uri="{FF2B5EF4-FFF2-40B4-BE49-F238E27FC236}">
                <a16:creationId xmlns:a16="http://schemas.microsoft.com/office/drawing/2014/main" id="{AD2D0C66-3D8D-4CA7-8F56-9004A9B89483}"/>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B07340A6-5C1C-418E-A410-EA7F51398D2F}" type="slidenum">
              <a:rPr lang="he-IL" altLang="en-US" sz="1400">
                <a:latin typeface="Arial Black" panose="020B0A04020102020204" pitchFamily="34" charset="0"/>
              </a:rPr>
              <a:pPr>
                <a:spcBef>
                  <a:spcPct val="0"/>
                </a:spcBef>
                <a:buFont typeface="Arial Black" panose="020B0A04020102020204" pitchFamily="34" charset="0"/>
                <a:buNone/>
              </a:pPr>
              <a:t>5</a:t>
            </a:fld>
            <a:endParaRPr lang="en-US" altLang="en-US" sz="1400">
              <a:latin typeface="Arial Black" panose="020B0A04020102020204" pitchFamily="34" charset="0"/>
            </a:endParaRPr>
          </a:p>
        </p:txBody>
      </p:sp>
      <p:sp>
        <p:nvSpPr>
          <p:cNvPr id="434179" name="Rectangle 2">
            <a:extLst>
              <a:ext uri="{FF2B5EF4-FFF2-40B4-BE49-F238E27FC236}">
                <a16:creationId xmlns:a16="http://schemas.microsoft.com/office/drawing/2014/main" id="{6E664164-4EBE-4C41-808E-4465CD29AD76}"/>
              </a:ext>
            </a:extLst>
          </p:cNvPr>
          <p:cNvSpPr>
            <a:spLocks noGrp="1" noChangeArrowheads="1"/>
          </p:cNvSpPr>
          <p:nvPr>
            <p:ph type="title"/>
          </p:nvPr>
        </p:nvSpPr>
        <p:spPr>
          <a:xfrm>
            <a:off x="2166938" y="285750"/>
            <a:ext cx="7808912" cy="857250"/>
          </a:xfrm>
        </p:spPr>
        <p:txBody>
          <a:bodyPr/>
          <a:lstStyle/>
          <a:p>
            <a:pPr eaLnBrk="1" hangingPunct="1"/>
            <a:r>
              <a:rPr lang="en-US" altLang="en-US" sz="4000">
                <a:latin typeface="Times New Roman" panose="02020603050405020304" pitchFamily="18" charset="0"/>
                <a:cs typeface="Times New Roman" panose="02020603050405020304" pitchFamily="18" charset="0"/>
              </a:rPr>
              <a:t>Digital Signatures: The Process</a:t>
            </a:r>
          </a:p>
        </p:txBody>
      </p:sp>
      <p:sp>
        <p:nvSpPr>
          <p:cNvPr id="434180" name="Rectangle 3">
            <a:extLst>
              <a:ext uri="{FF2B5EF4-FFF2-40B4-BE49-F238E27FC236}">
                <a16:creationId xmlns:a16="http://schemas.microsoft.com/office/drawing/2014/main" id="{D268EA49-56D5-41AF-97FA-A2283D5DE046}"/>
              </a:ext>
            </a:extLst>
          </p:cNvPr>
          <p:cNvSpPr>
            <a:spLocks noGrp="1" noChangeArrowheads="1"/>
          </p:cNvSpPr>
          <p:nvPr>
            <p:ph type="body" idx="1"/>
          </p:nvPr>
        </p:nvSpPr>
        <p:spPr>
          <a:xfrm>
            <a:off x="1738314" y="1484784"/>
            <a:ext cx="8929687" cy="5256584"/>
          </a:xfrm>
        </p:spPr>
        <p:txBody>
          <a:bodyPr/>
          <a:lstStyle/>
          <a:p>
            <a:pPr>
              <a:spcBef>
                <a:spcPts val="0"/>
              </a:spcBef>
            </a:pPr>
            <a:r>
              <a:rPr lang="en-US" altLang="en-US" sz="2400" dirty="0">
                <a:latin typeface="Times New Roman" panose="02020603050405020304" pitchFamily="18" charset="0"/>
              </a:rPr>
              <a:t>A digital signature needs a public-key system.</a:t>
            </a:r>
          </a:p>
          <a:p>
            <a:pPr>
              <a:spcBef>
                <a:spcPts val="0"/>
              </a:spcBef>
            </a:pPr>
            <a:r>
              <a:rPr lang="en-US" altLang="en-US" sz="2400" dirty="0">
                <a:latin typeface="Times New Roman" panose="02020603050405020304" pitchFamily="18" charset="0"/>
              </a:rPr>
              <a:t>The signer signs with her private key; the verifier verifies with the signer’s public key.</a:t>
            </a:r>
          </a:p>
          <a:p>
            <a:pPr>
              <a:spcBef>
                <a:spcPts val="0"/>
              </a:spcBef>
            </a:pPr>
            <a:r>
              <a:rPr lang="en-US" altLang="en-US" sz="2400" dirty="0">
                <a:latin typeface="Times New Roman" panose="02020603050405020304" pitchFamily="18" charset="0"/>
              </a:rPr>
              <a:t>A cryptosystem uses the private and public keys of the receiver: a digital signature uses the private and public keys of the sender</a:t>
            </a:r>
          </a:p>
          <a:p>
            <a:pPr>
              <a:spcBef>
                <a:spcPts val="0"/>
              </a:spcBef>
            </a:pPr>
            <a:endParaRPr lang="en-US" altLang="en-US" sz="2400" dirty="0">
              <a:latin typeface="Times New Roman" panose="02020603050405020304" pitchFamily="18" charset="0"/>
            </a:endParaRPr>
          </a:p>
          <a:p>
            <a:pPr>
              <a:spcBef>
                <a:spcPts val="0"/>
              </a:spcBef>
            </a:pPr>
            <a:endParaRPr lang="en-US" altLang="en-US" sz="2400" dirty="0">
              <a:latin typeface="Times New Roman" panose="02020603050405020304" pitchFamily="18" charset="0"/>
            </a:endParaRPr>
          </a:p>
          <a:p>
            <a:pPr>
              <a:spcBef>
                <a:spcPts val="0"/>
              </a:spcBef>
            </a:pPr>
            <a:endParaRPr lang="en-US" altLang="en-US" sz="2400" dirty="0">
              <a:latin typeface="Times New Roman" panose="02020603050405020304" pitchFamily="18" charset="0"/>
            </a:endParaRPr>
          </a:p>
          <a:p>
            <a:pPr>
              <a:spcBef>
                <a:spcPts val="0"/>
              </a:spcBef>
            </a:pPr>
            <a:endParaRPr lang="en-US" altLang="en-US" sz="2400" dirty="0">
              <a:latin typeface="Times New Roman" panose="02020603050405020304" pitchFamily="18" charset="0"/>
              <a:cs typeface="Times New Roman" panose="02020603050405020304" pitchFamily="18" charset="0"/>
            </a:endParaRPr>
          </a:p>
          <a:p>
            <a:pPr>
              <a:spcBef>
                <a:spcPts val="0"/>
              </a:spcBef>
            </a:pPr>
            <a:endParaRPr lang="en-US" altLang="en-US" sz="2400" dirty="0">
              <a:latin typeface="Times New Roman" panose="02020603050405020304" pitchFamily="18" charset="0"/>
              <a:cs typeface="Times New Roman" panose="02020603050405020304" pitchFamily="18" charset="0"/>
            </a:endParaRPr>
          </a:p>
          <a:p>
            <a:pPr>
              <a:spcBef>
                <a:spcPts val="0"/>
              </a:spcBef>
            </a:pPr>
            <a:endParaRPr lang="en-US" altLang="en-US" sz="1600" dirty="0">
              <a:latin typeface="Times New Roman" panose="02020603050405020304" pitchFamily="18" charset="0"/>
              <a:cs typeface="Times New Roman" panose="02020603050405020304" pitchFamily="18" charset="0"/>
            </a:endParaRPr>
          </a:p>
          <a:p>
            <a:pPr lvl="1">
              <a:spcBef>
                <a:spcPts val="0"/>
              </a:spcBef>
              <a:buNone/>
            </a:pPr>
            <a:endParaRPr lang="en-US" altLang="en-US" sz="1600" dirty="0">
              <a:latin typeface="Times New Roman" panose="02020603050405020304" pitchFamily="18" charset="0"/>
              <a:cs typeface="Times New Roman" panose="02020603050405020304" pitchFamily="18" charset="0"/>
            </a:endParaRPr>
          </a:p>
          <a:p>
            <a:pPr lvl="1">
              <a:spcBef>
                <a:spcPts val="0"/>
              </a:spcBef>
              <a:buNone/>
            </a:pPr>
            <a:endParaRPr lang="en-US" altLang="en-US" sz="2000" dirty="0">
              <a:latin typeface="Times New Roman" panose="02020603050405020304" pitchFamily="18" charset="0"/>
              <a:cs typeface="Times New Roman" panose="02020603050405020304" pitchFamily="18" charset="0"/>
            </a:endParaRPr>
          </a:p>
          <a:p>
            <a:pPr lvl="1">
              <a:spcBef>
                <a:spcPts val="0"/>
              </a:spcBef>
            </a:pPr>
            <a:endParaRPr lang="en-US" altLang="en-US" sz="2000" dirty="0">
              <a:latin typeface="Times New Roman" panose="02020603050405020304" pitchFamily="18" charset="0"/>
              <a:cs typeface="Times New Roman" panose="02020603050405020304" pitchFamily="18" charset="0"/>
            </a:endParaRPr>
          </a:p>
          <a:p>
            <a:pPr lvl="1">
              <a:spcBef>
                <a:spcPts val="0"/>
              </a:spcBef>
              <a:buNone/>
            </a:pPr>
            <a:endParaRPr lang="en-US" altLang="en-US" sz="2000" dirty="0">
              <a:latin typeface="Times New Roman" panose="02020603050405020304" pitchFamily="18" charset="0"/>
              <a:cs typeface="Times New Roman" panose="02020603050405020304" pitchFamily="18" charset="0"/>
            </a:endParaRPr>
          </a:p>
          <a:p>
            <a:pPr>
              <a:spcBef>
                <a:spcPts val="0"/>
              </a:spcBef>
            </a:pPr>
            <a:endParaRPr lang="en-US" altLang="en-US" sz="2400" dirty="0">
              <a:latin typeface="Times New Roman" panose="02020603050405020304" pitchFamily="18" charset="0"/>
              <a:cs typeface="Times New Roman" panose="02020603050405020304" pitchFamily="18" charset="0"/>
            </a:endParaRPr>
          </a:p>
          <a:p>
            <a:pPr lvl="2">
              <a:spcBef>
                <a:spcPts val="0"/>
              </a:spcBef>
            </a:pPr>
            <a:endParaRPr lang="en-US" altLang="en-US" sz="1600" dirty="0">
              <a:latin typeface="Times New Roman" panose="02020603050405020304" pitchFamily="18" charset="0"/>
              <a:cs typeface="Times New Roman" panose="02020603050405020304" pitchFamily="18" charset="0"/>
            </a:endParaRPr>
          </a:p>
          <a:p>
            <a:pPr lvl="2">
              <a:spcBef>
                <a:spcPts val="0"/>
              </a:spcBef>
            </a:pPr>
            <a:endParaRPr lang="en-US" altLang="en-US" sz="1600" dirty="0">
              <a:latin typeface="Times New Roman" panose="02020603050405020304" pitchFamily="18" charset="0"/>
              <a:cs typeface="Times New Roman" panose="02020603050405020304" pitchFamily="18" charset="0"/>
            </a:endParaRPr>
          </a:p>
          <a:p>
            <a:pPr lvl="2">
              <a:spcBef>
                <a:spcPts val="0"/>
              </a:spcBef>
            </a:pPr>
            <a:endParaRPr lang="en-US" altLang="en-US" sz="1400" dirty="0">
              <a:latin typeface="Times New Roman" panose="02020603050405020304" pitchFamily="18" charset="0"/>
              <a:cs typeface="Times New Roman" panose="02020603050405020304" pitchFamily="18" charset="0"/>
            </a:endParaRPr>
          </a:p>
          <a:p>
            <a:pPr lvl="2">
              <a:spcBef>
                <a:spcPts val="0"/>
              </a:spcBef>
            </a:pPr>
            <a:endParaRPr lang="en-US" altLang="en-US" sz="1800" dirty="0">
              <a:latin typeface="Times New Roman" panose="02020603050405020304" pitchFamily="18" charset="0"/>
              <a:cs typeface="Times New Roman" panose="02020603050405020304" pitchFamily="18" charset="0"/>
            </a:endParaRPr>
          </a:p>
          <a:p>
            <a:pPr lvl="2">
              <a:spcBef>
                <a:spcPts val="0"/>
              </a:spcBef>
            </a:pPr>
            <a:endParaRPr lang="en-US" altLang="en-US" sz="1800" dirty="0">
              <a:latin typeface="Times New Roman" panose="02020603050405020304" pitchFamily="18" charset="0"/>
              <a:cs typeface="Times New Roman" panose="02020603050405020304" pitchFamily="18" charset="0"/>
            </a:endParaRPr>
          </a:p>
          <a:p>
            <a:pPr lvl="2">
              <a:spcBef>
                <a:spcPts val="0"/>
              </a:spcBef>
            </a:pPr>
            <a:endParaRPr lang="en-US" altLang="en-US" sz="1800" baseline="-25000" dirty="0">
              <a:latin typeface="Times New Roman" panose="02020603050405020304" pitchFamily="18" charset="0"/>
              <a:cs typeface="Times New Roman" panose="02020603050405020304" pitchFamily="18" charset="0"/>
            </a:endParaRPr>
          </a:p>
          <a:p>
            <a:pPr>
              <a:spcBef>
                <a:spcPts val="0"/>
              </a:spcBef>
            </a:pPr>
            <a:endParaRPr lang="en-US" altLang="en-US" sz="1600" dirty="0">
              <a:latin typeface="Times New Roman" panose="02020603050405020304" pitchFamily="18" charset="0"/>
              <a:cs typeface="Times New Roman" panose="02020603050405020304" pitchFamily="18" charset="0"/>
            </a:endParaRPr>
          </a:p>
          <a:p>
            <a:pPr lvl="1">
              <a:spcBef>
                <a:spcPts val="0"/>
              </a:spcBef>
            </a:pPr>
            <a:endParaRPr lang="en-US" altLang="en-US" sz="2000" dirty="0">
              <a:latin typeface="Times New Roman" panose="02020603050405020304" pitchFamily="18" charset="0"/>
              <a:cs typeface="Times New Roman" panose="02020603050405020304" pitchFamily="18" charset="0"/>
            </a:endParaRPr>
          </a:p>
          <a:p>
            <a:pPr lvl="1">
              <a:spcBef>
                <a:spcPts val="0"/>
              </a:spcBef>
            </a:pPr>
            <a:endParaRPr lang="en-US" altLang="en-US" sz="2000" dirty="0">
              <a:latin typeface="Times New Roman" panose="02020603050405020304" pitchFamily="18" charset="0"/>
              <a:cs typeface="Times New Roman" panose="02020603050405020304" pitchFamily="18" charset="0"/>
            </a:endParaRPr>
          </a:p>
        </p:txBody>
      </p:sp>
      <p:pic>
        <p:nvPicPr>
          <p:cNvPr id="434181" name="Picture 18">
            <a:extLst>
              <a:ext uri="{FF2B5EF4-FFF2-40B4-BE49-F238E27FC236}">
                <a16:creationId xmlns:a16="http://schemas.microsoft.com/office/drawing/2014/main" id="{54225F30-F795-4AE2-9D54-8FE9285E9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9" y="4160812"/>
            <a:ext cx="7605713"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Slide Number Placeholder 5">
            <a:extLst>
              <a:ext uri="{FF2B5EF4-FFF2-40B4-BE49-F238E27FC236}">
                <a16:creationId xmlns:a16="http://schemas.microsoft.com/office/drawing/2014/main" id="{E14744A2-66AD-402B-977B-EB214E0AF83F}"/>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8A44F01E-A057-462B-BB18-F067928A2E8A}" type="slidenum">
              <a:rPr lang="he-IL" altLang="en-US" sz="1400">
                <a:latin typeface="Arial Black" panose="020B0A04020102020204" pitchFamily="34" charset="0"/>
              </a:rPr>
              <a:pPr>
                <a:spcBef>
                  <a:spcPct val="0"/>
                </a:spcBef>
                <a:buFont typeface="Arial Black" panose="020B0A04020102020204" pitchFamily="34" charset="0"/>
                <a:buNone/>
              </a:pPr>
              <a:t>50</a:t>
            </a:fld>
            <a:endParaRPr lang="en-US" altLang="en-US" sz="1400">
              <a:latin typeface="Arial Black" panose="020B0A04020102020204" pitchFamily="34" charset="0"/>
            </a:endParaRPr>
          </a:p>
        </p:txBody>
      </p:sp>
      <p:sp>
        <p:nvSpPr>
          <p:cNvPr id="514051" name="Rectangle 2">
            <a:extLst>
              <a:ext uri="{FF2B5EF4-FFF2-40B4-BE49-F238E27FC236}">
                <a16:creationId xmlns:a16="http://schemas.microsoft.com/office/drawing/2014/main" id="{99F27090-BA1D-4071-A4C6-0E9F775EF371}"/>
              </a:ext>
            </a:extLst>
          </p:cNvPr>
          <p:cNvSpPr>
            <a:spLocks noGrp="1" noChangeArrowheads="1"/>
          </p:cNvSpPr>
          <p:nvPr>
            <p:ph type="title"/>
          </p:nvPr>
        </p:nvSpPr>
        <p:spPr>
          <a:xfrm>
            <a:off x="2166938" y="285751"/>
            <a:ext cx="7808912" cy="714375"/>
          </a:xfrm>
        </p:spPr>
        <p:txBody>
          <a:bodyPr/>
          <a:lstStyle/>
          <a:p>
            <a:pPr eaLnBrk="1" hangingPunct="1"/>
            <a:r>
              <a:rPr lang="en-US" altLang="en-US" sz="2400">
                <a:latin typeface="Times New Roman" panose="02020603050405020304" pitchFamily="18" charset="0"/>
                <a:cs typeface="Times New Roman" panose="02020603050405020304" pitchFamily="18" charset="0"/>
              </a:rPr>
              <a:t>Digital Signature Standard Scheme: Simpler Example</a:t>
            </a:r>
          </a:p>
        </p:txBody>
      </p:sp>
      <p:sp>
        <p:nvSpPr>
          <p:cNvPr id="514052" name="Rectangle 3">
            <a:extLst>
              <a:ext uri="{FF2B5EF4-FFF2-40B4-BE49-F238E27FC236}">
                <a16:creationId xmlns:a16="http://schemas.microsoft.com/office/drawing/2014/main" id="{DC3B2775-D228-471C-9CDB-CCEE947D3383}"/>
              </a:ext>
            </a:extLst>
          </p:cNvPr>
          <p:cNvSpPr>
            <a:spLocks noGrp="1" noChangeArrowheads="1"/>
          </p:cNvSpPr>
          <p:nvPr>
            <p:ph type="body" idx="1"/>
          </p:nvPr>
        </p:nvSpPr>
        <p:spPr>
          <a:xfrm>
            <a:off x="1738314" y="1628800"/>
            <a:ext cx="8929687" cy="4772000"/>
          </a:xfrm>
        </p:spPr>
        <p:txBody>
          <a:bodyPr/>
          <a:lstStyle/>
          <a:p>
            <a:pPr algn="just" eaLnBrk="1" hangingPunct="1"/>
            <a:r>
              <a:rPr lang="en-US" altLang="en-US" sz="2200" dirty="0">
                <a:latin typeface="Times New Roman" panose="02020603050405020304" pitchFamily="18" charset="0"/>
              </a:rPr>
              <a:t>Alice chooses </a:t>
            </a:r>
            <a:r>
              <a:rPr lang="en-US" altLang="en-US" sz="2200" i="1" dirty="0">
                <a:latin typeface="Times New Roman" panose="02020603050405020304" pitchFamily="18" charset="0"/>
              </a:rPr>
              <a:t>q</a:t>
            </a:r>
            <a:r>
              <a:rPr lang="en-US" altLang="en-US" sz="2200" dirty="0">
                <a:latin typeface="Times New Roman" panose="02020603050405020304" pitchFamily="18" charset="0"/>
              </a:rPr>
              <a:t> = 101 and p = 8081. Alice </a:t>
            </a:r>
            <a:r>
              <a:rPr lang="en-US" altLang="en-US" sz="2200" i="1" dirty="0">
                <a:latin typeface="Times New Roman" panose="02020603050405020304" pitchFamily="18" charset="0"/>
              </a:rPr>
              <a:t>selects e</a:t>
            </a:r>
            <a:r>
              <a:rPr lang="en-US" altLang="en-US" sz="2200" baseline="-25000" dirty="0">
                <a:latin typeface="Times New Roman" panose="02020603050405020304" pitchFamily="18" charset="0"/>
              </a:rPr>
              <a:t>0</a:t>
            </a:r>
            <a:r>
              <a:rPr lang="en-US" altLang="en-US" sz="2200" dirty="0">
                <a:latin typeface="Times New Roman" panose="02020603050405020304" pitchFamily="18" charset="0"/>
              </a:rPr>
              <a:t> = 3 and calculates </a:t>
            </a:r>
            <a:r>
              <a:rPr lang="en-US" altLang="en-US" sz="2200" i="1" dirty="0">
                <a:latin typeface="Times New Roman" panose="02020603050405020304" pitchFamily="18" charset="0"/>
              </a:rPr>
              <a:t>e</a:t>
            </a:r>
            <a:r>
              <a:rPr lang="en-US" altLang="en-US" sz="2200" baseline="30000" dirty="0">
                <a:latin typeface="Times New Roman" panose="02020603050405020304" pitchFamily="18" charset="0"/>
              </a:rPr>
              <a:t>1</a:t>
            </a:r>
            <a:r>
              <a:rPr lang="en-US" altLang="en-US" sz="2200" dirty="0">
                <a:latin typeface="Times New Roman" panose="02020603050405020304" pitchFamily="18" charset="0"/>
              </a:rPr>
              <a:t> = </a:t>
            </a:r>
            <a:r>
              <a:rPr lang="en-US" altLang="en-US" sz="2200" i="1" dirty="0">
                <a:latin typeface="Times New Roman" panose="02020603050405020304" pitchFamily="18" charset="0"/>
              </a:rPr>
              <a:t>e</a:t>
            </a:r>
            <a:r>
              <a:rPr lang="en-US" altLang="en-US" sz="2200" baseline="-25000" dirty="0">
                <a:latin typeface="Times New Roman" panose="02020603050405020304" pitchFamily="18" charset="0"/>
              </a:rPr>
              <a:t>0 </a:t>
            </a:r>
            <a:r>
              <a:rPr lang="en-US" altLang="en-US" sz="2200" baseline="30000" dirty="0">
                <a:latin typeface="Times New Roman" panose="02020603050405020304" pitchFamily="18" charset="0"/>
              </a:rPr>
              <a:t>(</a:t>
            </a:r>
            <a:r>
              <a:rPr lang="en-US" altLang="en-US" sz="2200" i="1" baseline="30000" dirty="0">
                <a:latin typeface="Times New Roman" panose="02020603050405020304" pitchFamily="18" charset="0"/>
              </a:rPr>
              <a:t>p</a:t>
            </a:r>
            <a:r>
              <a:rPr lang="en-US" altLang="en-US" sz="2200" baseline="30000" dirty="0">
                <a:latin typeface="Times New Roman" panose="02020603050405020304" pitchFamily="18" charset="0"/>
              </a:rPr>
              <a:t>−1)/</a:t>
            </a:r>
            <a:r>
              <a:rPr lang="en-US" altLang="en-US" sz="2200" i="1" baseline="30000" dirty="0">
                <a:latin typeface="Times New Roman" panose="02020603050405020304" pitchFamily="18" charset="0"/>
              </a:rPr>
              <a:t>q</a:t>
            </a:r>
            <a:r>
              <a:rPr lang="en-US" altLang="en-US" sz="2200" dirty="0">
                <a:latin typeface="Times New Roman" panose="02020603050405020304" pitchFamily="18" charset="0"/>
              </a:rPr>
              <a:t> mod </a:t>
            </a:r>
            <a:r>
              <a:rPr lang="en-US" altLang="en-US" sz="2200" i="1" dirty="0">
                <a:latin typeface="Times New Roman" panose="02020603050405020304" pitchFamily="18" charset="0"/>
              </a:rPr>
              <a:t>p</a:t>
            </a:r>
            <a:r>
              <a:rPr lang="en-US" altLang="en-US" sz="2200" dirty="0">
                <a:latin typeface="Times New Roman" panose="02020603050405020304" pitchFamily="18" charset="0"/>
              </a:rPr>
              <a:t> = 6968. Alice chooses </a:t>
            </a:r>
            <a:r>
              <a:rPr lang="en-US" altLang="en-US" sz="2200" i="1" dirty="0">
                <a:latin typeface="Times New Roman" panose="02020603050405020304" pitchFamily="18" charset="0"/>
              </a:rPr>
              <a:t>d</a:t>
            </a:r>
            <a:r>
              <a:rPr lang="en-US" altLang="en-US" sz="2200" dirty="0">
                <a:latin typeface="Times New Roman" panose="02020603050405020304" pitchFamily="18" charset="0"/>
              </a:rPr>
              <a:t> = 61 as the private key and calculates </a:t>
            </a:r>
            <a:r>
              <a:rPr lang="en-US" altLang="en-US" sz="2200" i="1" dirty="0">
                <a:latin typeface="Times New Roman" panose="02020603050405020304" pitchFamily="18" charset="0"/>
              </a:rPr>
              <a:t>e</a:t>
            </a:r>
            <a:r>
              <a:rPr lang="en-US" altLang="en-US" sz="2200" baseline="-25000" dirty="0">
                <a:latin typeface="Times New Roman" panose="02020603050405020304" pitchFamily="18" charset="0"/>
              </a:rPr>
              <a:t>2</a:t>
            </a:r>
            <a:r>
              <a:rPr lang="en-US" altLang="en-US" sz="2200" dirty="0">
                <a:latin typeface="Times New Roman" panose="02020603050405020304" pitchFamily="18" charset="0"/>
              </a:rPr>
              <a:t> = </a:t>
            </a:r>
            <a:r>
              <a:rPr lang="en-US" altLang="en-US" sz="2200" i="1" dirty="0">
                <a:latin typeface="Times New Roman" panose="02020603050405020304" pitchFamily="18" charset="0"/>
              </a:rPr>
              <a:t>e</a:t>
            </a:r>
            <a:r>
              <a:rPr lang="en-US" altLang="en-US" sz="2200" baseline="-25000" dirty="0">
                <a:latin typeface="Times New Roman" panose="02020603050405020304" pitchFamily="18" charset="0"/>
              </a:rPr>
              <a:t>1</a:t>
            </a:r>
            <a:r>
              <a:rPr lang="en-US" altLang="en-US" sz="2200" baseline="30000" dirty="0">
                <a:latin typeface="Times New Roman" panose="02020603050405020304" pitchFamily="18" charset="0"/>
              </a:rPr>
              <a:t>d</a:t>
            </a:r>
            <a:r>
              <a:rPr lang="en-US" altLang="en-US" sz="2200" dirty="0">
                <a:latin typeface="Times New Roman" panose="02020603050405020304" pitchFamily="18" charset="0"/>
              </a:rPr>
              <a:t> mod </a:t>
            </a:r>
            <a:r>
              <a:rPr lang="en-US" altLang="en-US" sz="2200" i="1" dirty="0">
                <a:latin typeface="Times New Roman" panose="02020603050405020304" pitchFamily="18" charset="0"/>
              </a:rPr>
              <a:t>p</a:t>
            </a:r>
            <a:r>
              <a:rPr lang="en-US" altLang="en-US" sz="2200" dirty="0">
                <a:latin typeface="Times New Roman" panose="02020603050405020304" pitchFamily="18" charset="0"/>
              </a:rPr>
              <a:t> = 2038. Now Alice can send a message to Bob. Assume that h(M) = 5000 and Alice chooses </a:t>
            </a:r>
            <a:r>
              <a:rPr lang="en-US" altLang="en-US" sz="2200" i="1" dirty="0">
                <a:latin typeface="Times New Roman" panose="02020603050405020304" pitchFamily="18" charset="0"/>
              </a:rPr>
              <a:t>r</a:t>
            </a:r>
            <a:r>
              <a:rPr lang="en-US" altLang="en-US" sz="2200" dirty="0">
                <a:latin typeface="Times New Roman" panose="02020603050405020304" pitchFamily="18" charset="0"/>
              </a:rPr>
              <a:t> = 61:</a:t>
            </a:r>
          </a:p>
          <a:p>
            <a:pPr algn="just" eaLnBrk="1" hangingPunct="1"/>
            <a:endParaRPr lang="en-US" altLang="en-US" sz="2200" dirty="0">
              <a:latin typeface="Times New Roman" panose="02020603050405020304" pitchFamily="18" charset="0"/>
            </a:endParaRPr>
          </a:p>
          <a:p>
            <a:pPr algn="just" eaLnBrk="1" hangingPunct="1"/>
            <a:endParaRPr lang="en-US" altLang="en-US" sz="2200" dirty="0">
              <a:latin typeface="Times New Roman" panose="02020603050405020304" pitchFamily="18" charset="0"/>
            </a:endParaRPr>
          </a:p>
          <a:p>
            <a:pPr algn="just" eaLnBrk="1" hangingPunct="1"/>
            <a:endParaRPr lang="en-US" altLang="en-US" sz="2200" dirty="0">
              <a:latin typeface="Times New Roman" panose="02020603050405020304" pitchFamily="18" charset="0"/>
            </a:endParaRPr>
          </a:p>
          <a:p>
            <a:pPr algn="just" eaLnBrk="1" hangingPunct="1"/>
            <a:r>
              <a:rPr lang="en-US" altLang="en-US" sz="2000" dirty="0">
                <a:latin typeface="Times New Roman" panose="02020603050405020304" pitchFamily="18" charset="0"/>
              </a:rPr>
              <a:t>Alice sends M, S</a:t>
            </a:r>
            <a:r>
              <a:rPr lang="en-US" altLang="en-US" sz="2000" baseline="-25000" dirty="0">
                <a:latin typeface="Times New Roman" panose="02020603050405020304" pitchFamily="18" charset="0"/>
              </a:rPr>
              <a:t>1</a:t>
            </a:r>
            <a:r>
              <a:rPr lang="en-US" altLang="en-US" sz="2000" dirty="0">
                <a:latin typeface="Times New Roman" panose="02020603050405020304" pitchFamily="18" charset="0"/>
              </a:rPr>
              <a:t>, and S</a:t>
            </a:r>
            <a:r>
              <a:rPr lang="en-US" altLang="en-US" sz="2000" baseline="-25000" dirty="0">
                <a:latin typeface="Times New Roman" panose="02020603050405020304" pitchFamily="18" charset="0"/>
              </a:rPr>
              <a:t>2</a:t>
            </a:r>
            <a:r>
              <a:rPr lang="en-US" altLang="en-US" sz="2000" dirty="0">
                <a:latin typeface="Times New Roman" panose="02020603050405020304" pitchFamily="18" charset="0"/>
              </a:rPr>
              <a:t> to Bob. Bob uses the public keys to calculate V.</a:t>
            </a:r>
          </a:p>
          <a:p>
            <a:pPr algn="just" eaLnBrk="1" hangingPunct="1"/>
            <a:endParaRPr lang="en-US" altLang="en-US" sz="2200" dirty="0">
              <a:latin typeface="Times New Roman" panose="02020603050405020304" pitchFamily="18" charset="0"/>
            </a:endParaRPr>
          </a:p>
          <a:p>
            <a:pPr algn="just" eaLnBrk="1" hangingPunct="1"/>
            <a:endParaRPr lang="en-US" altLang="en-US" sz="2200" dirty="0">
              <a:latin typeface="Times New Roman" panose="02020603050405020304" pitchFamily="18" charset="0"/>
            </a:endParaRPr>
          </a:p>
        </p:txBody>
      </p:sp>
      <p:pic>
        <p:nvPicPr>
          <p:cNvPr id="514053" name="Picture 13">
            <a:extLst>
              <a:ext uri="{FF2B5EF4-FFF2-40B4-BE49-F238E27FC236}">
                <a16:creationId xmlns:a16="http://schemas.microsoft.com/office/drawing/2014/main" id="{AAA4B9FC-B0B1-45C8-8F05-3A39FBACE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3194050"/>
            <a:ext cx="39941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54" name="Picture 14">
            <a:extLst>
              <a:ext uri="{FF2B5EF4-FFF2-40B4-BE49-F238E27FC236}">
                <a16:creationId xmlns:a16="http://schemas.microsoft.com/office/drawing/2014/main" id="{2D8F1A16-CC34-4DED-B725-312CEFA0E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609" y="5705316"/>
            <a:ext cx="6846887"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Slide Number Placeholder 5">
            <a:extLst>
              <a:ext uri="{FF2B5EF4-FFF2-40B4-BE49-F238E27FC236}">
                <a16:creationId xmlns:a16="http://schemas.microsoft.com/office/drawing/2014/main" id="{82063BB8-9672-4039-BF94-2F6E4E95A7DB}"/>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DCA226CE-719F-4FD9-9E11-16888B0C7F83}" type="slidenum">
              <a:rPr lang="he-IL" altLang="en-US" sz="1400">
                <a:latin typeface="Arial Black" panose="020B0A04020102020204" pitchFamily="34" charset="0"/>
              </a:rPr>
              <a:pPr>
                <a:spcBef>
                  <a:spcPct val="0"/>
                </a:spcBef>
                <a:buFont typeface="Arial Black" panose="020B0A04020102020204" pitchFamily="34" charset="0"/>
                <a:buNone/>
              </a:pPr>
              <a:t>51</a:t>
            </a:fld>
            <a:endParaRPr lang="en-US" altLang="en-US" sz="1400">
              <a:latin typeface="Arial Black" panose="020B0A04020102020204" pitchFamily="34" charset="0"/>
            </a:endParaRPr>
          </a:p>
        </p:txBody>
      </p:sp>
      <p:sp>
        <p:nvSpPr>
          <p:cNvPr id="516099" name="Rectangle 2">
            <a:extLst>
              <a:ext uri="{FF2B5EF4-FFF2-40B4-BE49-F238E27FC236}">
                <a16:creationId xmlns:a16="http://schemas.microsoft.com/office/drawing/2014/main" id="{E7F963BC-BDE7-4879-AB81-306B68594B92}"/>
              </a:ext>
            </a:extLst>
          </p:cNvPr>
          <p:cNvSpPr>
            <a:spLocks noGrp="1" noChangeArrowheads="1"/>
          </p:cNvSpPr>
          <p:nvPr>
            <p:ph type="title"/>
          </p:nvPr>
        </p:nvSpPr>
        <p:spPr>
          <a:xfrm>
            <a:off x="2166938" y="285751"/>
            <a:ext cx="7808912" cy="714375"/>
          </a:xfrm>
        </p:spPr>
        <p:txBody>
          <a:bodyPr/>
          <a:lstStyle/>
          <a:p>
            <a:pPr eaLnBrk="1" hangingPunct="1"/>
            <a:r>
              <a:rPr lang="en-US" altLang="en-US" sz="3600">
                <a:latin typeface="Times New Roman" panose="02020603050405020304" pitchFamily="18" charset="0"/>
                <a:cs typeface="Times New Roman" panose="02020603050405020304" pitchFamily="18" charset="0"/>
              </a:rPr>
              <a:t>Diagrams</a:t>
            </a:r>
          </a:p>
        </p:txBody>
      </p:sp>
      <p:sp>
        <p:nvSpPr>
          <p:cNvPr id="516100" name="Rectangle 3">
            <a:extLst>
              <a:ext uri="{FF2B5EF4-FFF2-40B4-BE49-F238E27FC236}">
                <a16:creationId xmlns:a16="http://schemas.microsoft.com/office/drawing/2014/main" id="{499DA466-2DD3-456D-9F22-EC99C084280F}"/>
              </a:ext>
            </a:extLst>
          </p:cNvPr>
          <p:cNvSpPr>
            <a:spLocks noGrp="1" noChangeArrowheads="1"/>
          </p:cNvSpPr>
          <p:nvPr>
            <p:ph type="body" idx="1"/>
          </p:nvPr>
        </p:nvSpPr>
        <p:spPr>
          <a:xfrm>
            <a:off x="1738314" y="1546226"/>
            <a:ext cx="8929687" cy="4854575"/>
          </a:xfrm>
        </p:spPr>
        <p:txBody>
          <a:bodyPr/>
          <a:lstStyle/>
          <a:p>
            <a:pPr algn="just" eaLnBrk="1" hangingPunct="1"/>
            <a:r>
              <a:rPr lang="en-US" altLang="en-US" sz="2200" dirty="0">
                <a:latin typeface="Times New Roman" panose="02020603050405020304" pitchFamily="18" charset="0"/>
              </a:rPr>
              <a:t>General DSS scheme</a:t>
            </a:r>
          </a:p>
          <a:p>
            <a:pPr algn="just" eaLnBrk="1" hangingPunct="1"/>
            <a:endParaRPr lang="en-US" altLang="en-US" sz="2200" dirty="0">
              <a:latin typeface="Times New Roman" panose="02020603050405020304" pitchFamily="18" charset="0"/>
            </a:endParaRPr>
          </a:p>
          <a:p>
            <a:pPr algn="just" eaLnBrk="1" hangingPunct="1"/>
            <a:endParaRPr lang="en-US" altLang="en-US" sz="2200" dirty="0">
              <a:latin typeface="Times New Roman" panose="02020603050405020304" pitchFamily="18" charset="0"/>
            </a:endParaRPr>
          </a:p>
          <a:p>
            <a:pPr algn="just" eaLnBrk="1" hangingPunct="1"/>
            <a:endParaRPr lang="en-US" altLang="en-US" sz="2200" dirty="0">
              <a:latin typeface="Times New Roman" panose="02020603050405020304" pitchFamily="18" charset="0"/>
            </a:endParaRPr>
          </a:p>
          <a:p>
            <a:pPr algn="just" eaLnBrk="1" hangingPunct="1"/>
            <a:endParaRPr lang="en-US" altLang="en-US" sz="2200" dirty="0">
              <a:latin typeface="Times New Roman" panose="02020603050405020304" pitchFamily="18" charset="0"/>
            </a:endParaRPr>
          </a:p>
          <a:p>
            <a:pPr algn="just" eaLnBrk="1" hangingPunct="1"/>
            <a:endParaRPr lang="en-US" altLang="en-US" sz="2200" dirty="0">
              <a:latin typeface="Times New Roman" panose="02020603050405020304" pitchFamily="18" charset="0"/>
            </a:endParaRPr>
          </a:p>
        </p:txBody>
      </p:sp>
      <p:pic>
        <p:nvPicPr>
          <p:cNvPr id="516101" name="Picture 12">
            <a:extLst>
              <a:ext uri="{FF2B5EF4-FFF2-40B4-BE49-F238E27FC236}">
                <a16:creationId xmlns:a16="http://schemas.microsoft.com/office/drawing/2014/main" id="{097810DA-610C-41A1-AB5B-2D8DF0DE8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094" y="2996953"/>
            <a:ext cx="8620125"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Slide Number Placeholder 5">
            <a:extLst>
              <a:ext uri="{FF2B5EF4-FFF2-40B4-BE49-F238E27FC236}">
                <a16:creationId xmlns:a16="http://schemas.microsoft.com/office/drawing/2014/main" id="{817CD696-4625-431D-9F0F-234E93DC3BA4}"/>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AAE40364-E8ED-452E-9DFC-92BE9CE8BAFD}" type="slidenum">
              <a:rPr lang="he-IL" altLang="en-US" sz="1400">
                <a:latin typeface="Arial Black" panose="020B0A04020102020204" pitchFamily="34" charset="0"/>
              </a:rPr>
              <a:pPr>
                <a:spcBef>
                  <a:spcPct val="0"/>
                </a:spcBef>
                <a:buFont typeface="Arial Black" panose="020B0A04020102020204" pitchFamily="34" charset="0"/>
                <a:buNone/>
              </a:pPr>
              <a:t>52</a:t>
            </a:fld>
            <a:endParaRPr lang="en-US" altLang="en-US" sz="1400">
              <a:latin typeface="Arial Black" panose="020B0A04020102020204" pitchFamily="34" charset="0"/>
            </a:endParaRPr>
          </a:p>
        </p:txBody>
      </p:sp>
      <p:sp>
        <p:nvSpPr>
          <p:cNvPr id="518147" name="Rectangle 2">
            <a:extLst>
              <a:ext uri="{FF2B5EF4-FFF2-40B4-BE49-F238E27FC236}">
                <a16:creationId xmlns:a16="http://schemas.microsoft.com/office/drawing/2014/main" id="{3C7AF154-895C-4CBF-9268-53BE70106893}"/>
              </a:ext>
            </a:extLst>
          </p:cNvPr>
          <p:cNvSpPr>
            <a:spLocks noGrp="1" noChangeArrowheads="1"/>
          </p:cNvSpPr>
          <p:nvPr>
            <p:ph type="title"/>
          </p:nvPr>
        </p:nvSpPr>
        <p:spPr>
          <a:xfrm>
            <a:off x="2166938" y="285751"/>
            <a:ext cx="7808912" cy="714375"/>
          </a:xfrm>
        </p:spPr>
        <p:txBody>
          <a:bodyPr/>
          <a:lstStyle/>
          <a:p>
            <a:pPr eaLnBrk="1" hangingPunct="1"/>
            <a:r>
              <a:rPr lang="en-US" altLang="en-US" sz="3600">
                <a:latin typeface="Times New Roman" panose="02020603050405020304" pitchFamily="18" charset="0"/>
                <a:cs typeface="Times New Roman" panose="02020603050405020304" pitchFamily="18" charset="0"/>
              </a:rPr>
              <a:t>Diagrams</a:t>
            </a:r>
          </a:p>
        </p:txBody>
      </p:sp>
      <p:sp>
        <p:nvSpPr>
          <p:cNvPr id="518148" name="Rectangle 3">
            <a:extLst>
              <a:ext uri="{FF2B5EF4-FFF2-40B4-BE49-F238E27FC236}">
                <a16:creationId xmlns:a16="http://schemas.microsoft.com/office/drawing/2014/main" id="{0F832D78-789C-4F24-91E1-4803A13E5F20}"/>
              </a:ext>
            </a:extLst>
          </p:cNvPr>
          <p:cNvSpPr>
            <a:spLocks noGrp="1" noChangeArrowheads="1"/>
          </p:cNvSpPr>
          <p:nvPr>
            <p:ph type="body" idx="1"/>
          </p:nvPr>
        </p:nvSpPr>
        <p:spPr>
          <a:xfrm>
            <a:off x="1738314" y="1700808"/>
            <a:ext cx="8929687" cy="4699992"/>
          </a:xfrm>
        </p:spPr>
        <p:txBody>
          <a:bodyPr/>
          <a:lstStyle/>
          <a:p>
            <a:pPr algn="just" eaLnBrk="1" hangingPunct="1"/>
            <a:r>
              <a:rPr lang="en-US" altLang="en-US" sz="2200" dirty="0">
                <a:latin typeface="Times New Roman" panose="02020603050405020304" pitchFamily="18" charset="0"/>
              </a:rPr>
              <a:t>Verifying and Signing</a:t>
            </a:r>
          </a:p>
          <a:p>
            <a:pPr algn="just" eaLnBrk="1" hangingPunct="1"/>
            <a:endParaRPr lang="en-US" altLang="en-US" sz="2200" dirty="0">
              <a:latin typeface="Times New Roman" panose="02020603050405020304" pitchFamily="18" charset="0"/>
            </a:endParaRPr>
          </a:p>
          <a:p>
            <a:pPr algn="just" eaLnBrk="1" hangingPunct="1"/>
            <a:endParaRPr lang="en-US" altLang="en-US" sz="2200" dirty="0">
              <a:latin typeface="Times New Roman" panose="02020603050405020304" pitchFamily="18" charset="0"/>
            </a:endParaRPr>
          </a:p>
          <a:p>
            <a:pPr algn="just" eaLnBrk="1" hangingPunct="1"/>
            <a:endParaRPr lang="en-US" altLang="en-US" sz="2200" dirty="0">
              <a:latin typeface="Times New Roman" panose="02020603050405020304" pitchFamily="18" charset="0"/>
            </a:endParaRPr>
          </a:p>
          <a:p>
            <a:pPr algn="just" eaLnBrk="1" hangingPunct="1"/>
            <a:endParaRPr lang="en-US" altLang="en-US" sz="2200" dirty="0">
              <a:latin typeface="Times New Roman" panose="02020603050405020304" pitchFamily="18" charset="0"/>
            </a:endParaRPr>
          </a:p>
          <a:p>
            <a:pPr algn="just" eaLnBrk="1" hangingPunct="1"/>
            <a:endParaRPr lang="en-US" altLang="en-US" sz="2200" dirty="0">
              <a:latin typeface="Times New Roman" panose="02020603050405020304" pitchFamily="18" charset="0"/>
            </a:endParaRPr>
          </a:p>
        </p:txBody>
      </p:sp>
      <p:pic>
        <p:nvPicPr>
          <p:cNvPr id="518149" name="Picture 12">
            <a:extLst>
              <a:ext uri="{FF2B5EF4-FFF2-40B4-BE49-F238E27FC236}">
                <a16:creationId xmlns:a16="http://schemas.microsoft.com/office/drawing/2014/main" id="{20826783-E379-4A29-91DA-C65BE390F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2708921"/>
            <a:ext cx="8637587"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0195" name="Rectangle 2">
            <a:extLst>
              <a:ext uri="{FF2B5EF4-FFF2-40B4-BE49-F238E27FC236}">
                <a16:creationId xmlns:a16="http://schemas.microsoft.com/office/drawing/2014/main" id="{F1F8B321-10A7-489E-8C9B-ABC1270C20B2}"/>
              </a:ext>
            </a:extLst>
          </p:cNvPr>
          <p:cNvSpPr>
            <a:spLocks noGrp="1" noChangeArrowheads="1"/>
          </p:cNvSpPr>
          <p:nvPr>
            <p:ph type="title"/>
          </p:nvPr>
        </p:nvSpPr>
        <p:spPr>
          <a:xfrm>
            <a:off x="804672" y="640080"/>
            <a:ext cx="3282696" cy="5257800"/>
          </a:xfrm>
        </p:spPr>
        <p:txBody>
          <a:bodyPr>
            <a:normAutofit/>
          </a:bodyPr>
          <a:lstStyle/>
          <a:p>
            <a:pPr eaLnBrk="1" hangingPunct="1"/>
            <a:r>
              <a:rPr lang="en-US" altLang="en-US">
                <a:solidFill>
                  <a:schemeClr val="bg1"/>
                </a:solidFill>
                <a:latin typeface="Times New Roman" panose="02020603050405020304" pitchFamily="18" charset="0"/>
                <a:cs typeface="Times New Roman" panose="02020603050405020304" pitchFamily="18" charset="0"/>
              </a:rPr>
              <a:t>Time Stamped Digital Signatures</a:t>
            </a:r>
          </a:p>
        </p:txBody>
      </p:sp>
      <p:sp>
        <p:nvSpPr>
          <p:cNvPr id="520196" name="Rectangle 3">
            <a:extLst>
              <a:ext uri="{FF2B5EF4-FFF2-40B4-BE49-F238E27FC236}">
                <a16:creationId xmlns:a16="http://schemas.microsoft.com/office/drawing/2014/main" id="{BF500A82-F8A1-4C7C-A165-13BE58B7A3C1}"/>
              </a:ext>
            </a:extLst>
          </p:cNvPr>
          <p:cNvSpPr>
            <a:spLocks noGrp="1" noChangeArrowheads="1"/>
          </p:cNvSpPr>
          <p:nvPr>
            <p:ph type="body" idx="1"/>
          </p:nvPr>
        </p:nvSpPr>
        <p:spPr>
          <a:xfrm>
            <a:off x="5358384" y="640081"/>
            <a:ext cx="6024654" cy="5257800"/>
          </a:xfrm>
        </p:spPr>
        <p:txBody>
          <a:bodyPr anchor="ctr">
            <a:normAutofit/>
          </a:bodyPr>
          <a:lstStyle/>
          <a:p>
            <a:r>
              <a:rPr lang="en-US" altLang="en-US" sz="2400" dirty="0">
                <a:latin typeface="Times New Roman" panose="02020603050405020304" pitchFamily="18" charset="0"/>
                <a:cs typeface="Times New Roman" panose="02020603050405020304" pitchFamily="18" charset="0"/>
              </a:rPr>
              <a:t>Sometimes a signed document needs to be time stamped to prevent it from being replayed by an adversary. This is called time-stamped digital signature scheme. </a:t>
            </a:r>
          </a:p>
          <a:p>
            <a:r>
              <a:rPr lang="en-US" altLang="en-US" sz="2400" dirty="0">
                <a:latin typeface="Times New Roman" panose="02020603050405020304" pitchFamily="18" charset="0"/>
                <a:cs typeface="Times New Roman" panose="02020603050405020304" pitchFamily="18" charset="0"/>
              </a:rPr>
              <a:t>Clock Synchronization problem??? Use Nonce</a:t>
            </a:r>
          </a:p>
          <a:p>
            <a:r>
              <a:rPr lang="en-US" altLang="en-US" sz="2400" b="1" dirty="0">
                <a:latin typeface="Times New Roman" panose="02020603050405020304" pitchFamily="18" charset="0"/>
                <a:cs typeface="Times New Roman" panose="02020603050405020304" pitchFamily="18" charset="0"/>
              </a:rPr>
              <a:t>Nonce</a:t>
            </a:r>
            <a:r>
              <a:rPr lang="en-US" altLang="en-US" sz="2400" dirty="0">
                <a:latin typeface="Times New Roman" panose="02020603050405020304" pitchFamily="18" charset="0"/>
                <a:cs typeface="Times New Roman" panose="02020603050405020304" pitchFamily="18" charset="0"/>
              </a:rPr>
              <a:t> is an arbitrary number used only once to sign a cryptographic communication.</a:t>
            </a:r>
          </a:p>
          <a:p>
            <a:r>
              <a:rPr lang="en-US" altLang="en-US" sz="2400" dirty="0">
                <a:latin typeface="Times New Roman" panose="02020603050405020304" pitchFamily="18" charset="0"/>
                <a:cs typeface="Times New Roman" panose="02020603050405020304" pitchFamily="18" charset="0"/>
              </a:rPr>
              <a:t>Repeated numbers can be discarded</a:t>
            </a:r>
          </a:p>
          <a:p>
            <a:pPr>
              <a:buFont typeface="Wingdings" panose="05000000000000000000" pitchFamily="2" charset="2"/>
              <a:buNone/>
            </a:pPr>
            <a:r>
              <a:rPr lang="en-US" altLang="en-US" sz="2400" i="1" dirty="0">
                <a:latin typeface="Times New Roman" panose="02020603050405020304" pitchFamily="18" charset="0"/>
              </a:rPr>
              <a:t>Blind Signatures</a:t>
            </a:r>
            <a:endParaRPr lang="en-US" altLang="en-US" sz="2400" i="1">
              <a:latin typeface="Times New Roman" panose="02020603050405020304" pitchFamily="18" charset="0"/>
            </a:endParaRPr>
          </a:p>
          <a:p>
            <a:r>
              <a:rPr lang="en-US" altLang="en-US" sz="2400" i="1" dirty="0">
                <a:latin typeface="Times New Roman" panose="02020603050405020304" pitchFamily="18" charset="0"/>
              </a:rPr>
              <a:t>Sometimes we have a document that we want to get signed without revealing the contents of the document to the signer. </a:t>
            </a:r>
            <a:endParaRPr lang="en-US" altLang="en-US" sz="2400" i="1">
              <a:latin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p:txBody>
      </p:sp>
      <p:sp>
        <p:nvSpPr>
          <p:cNvPr id="520194" name="Slide Number Placeholder 5">
            <a:extLst>
              <a:ext uri="{FF2B5EF4-FFF2-40B4-BE49-F238E27FC236}">
                <a16:creationId xmlns:a16="http://schemas.microsoft.com/office/drawing/2014/main" id="{416B2E9D-7B09-429A-960B-C930FF31D271}"/>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C68FB44E-74EB-42AC-8ED6-0184CD4AA862}"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53</a:t>
            </a:fld>
            <a:endParaRPr lang="en-US" altLang="en-US" sz="1800">
              <a:latin typeface="Arial Black" panose="020B0A040201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4291" name="Rectangle 2">
            <a:extLst>
              <a:ext uri="{FF2B5EF4-FFF2-40B4-BE49-F238E27FC236}">
                <a16:creationId xmlns:a16="http://schemas.microsoft.com/office/drawing/2014/main" id="{FFFFC045-82E2-48E7-A5F3-3316165AA183}"/>
              </a:ext>
            </a:extLst>
          </p:cNvPr>
          <p:cNvSpPr>
            <a:spLocks noGrp="1" noChangeArrowheads="1"/>
          </p:cNvSpPr>
          <p:nvPr>
            <p:ph type="title"/>
          </p:nvPr>
        </p:nvSpPr>
        <p:spPr>
          <a:xfrm>
            <a:off x="804672" y="640080"/>
            <a:ext cx="3282696" cy="5257800"/>
          </a:xfrm>
        </p:spPr>
        <p:txBody>
          <a:bodyPr>
            <a:normAutofit/>
          </a:bodyPr>
          <a:lstStyle/>
          <a:p>
            <a:pPr eaLnBrk="1" hangingPunct="1"/>
            <a:r>
              <a:rPr lang="en-US" altLang="en-US">
                <a:solidFill>
                  <a:schemeClr val="bg1"/>
                </a:solidFill>
                <a:latin typeface="Times New Roman" panose="02020603050405020304" pitchFamily="18" charset="0"/>
                <a:cs typeface="Times New Roman" panose="02020603050405020304" pitchFamily="18" charset="0"/>
              </a:rPr>
              <a:t>Blind Digital Signatures</a:t>
            </a:r>
          </a:p>
        </p:txBody>
      </p:sp>
      <p:sp>
        <p:nvSpPr>
          <p:cNvPr id="524292" name="Rectangle 3">
            <a:extLst>
              <a:ext uri="{FF2B5EF4-FFF2-40B4-BE49-F238E27FC236}">
                <a16:creationId xmlns:a16="http://schemas.microsoft.com/office/drawing/2014/main" id="{43C1D986-5AB7-4BDB-8523-6B9A86739B90}"/>
              </a:ext>
            </a:extLst>
          </p:cNvPr>
          <p:cNvSpPr>
            <a:spLocks noGrp="1" noChangeArrowheads="1"/>
          </p:cNvSpPr>
          <p:nvPr>
            <p:ph type="body" idx="1"/>
          </p:nvPr>
        </p:nvSpPr>
        <p:spPr>
          <a:xfrm>
            <a:off x="5358384" y="640081"/>
            <a:ext cx="6024654" cy="5257800"/>
          </a:xfrm>
        </p:spPr>
        <p:txBody>
          <a:bodyPr anchor="ctr">
            <a:normAutofit/>
          </a:bodyPr>
          <a:lstStyle/>
          <a:p>
            <a:r>
              <a:rPr lang="en-US" altLang="en-US" sz="1900">
                <a:latin typeface="Times New Roman" panose="02020603050405020304" pitchFamily="18" charset="0"/>
                <a:cs typeface="Times New Roman" panose="02020603050405020304" pitchFamily="18" charset="0"/>
              </a:rPr>
              <a:t>Need for cryptographic schemes which are similar to digital signatures but not quite the same. </a:t>
            </a:r>
          </a:p>
          <a:p>
            <a:r>
              <a:rPr lang="en-US" altLang="en-US" sz="1900">
                <a:latin typeface="Times New Roman" panose="02020603050405020304" pitchFamily="18" charset="0"/>
                <a:cs typeface="Times New Roman" panose="02020603050405020304" pitchFamily="18" charset="0"/>
              </a:rPr>
              <a:t>A may require blindness </a:t>
            </a:r>
          </a:p>
          <a:p>
            <a:pPr lvl="1"/>
            <a:r>
              <a:rPr lang="en-US" altLang="en-US" sz="1900">
                <a:latin typeface="Times New Roman" panose="02020603050405020304" pitchFamily="18" charset="0"/>
                <a:cs typeface="Times New Roman" panose="02020603050405020304" pitchFamily="18" charset="0"/>
              </a:rPr>
              <a:t> May want to obtain a signature from B on a secret message that he does not want to reveal to B.</a:t>
            </a:r>
          </a:p>
          <a:p>
            <a:pPr lvl="1"/>
            <a:r>
              <a:rPr lang="en-US" altLang="en-US" sz="1900">
                <a:latin typeface="Times New Roman" panose="02020603050405020304" pitchFamily="18" charset="0"/>
                <a:cs typeface="Times New Roman" panose="02020603050405020304" pitchFamily="18" charset="0"/>
              </a:rPr>
              <a:t> Requirement of anonymity/unlinkability i.e. B should not be able to trace the signature back to A.</a:t>
            </a:r>
          </a:p>
          <a:p>
            <a:r>
              <a:rPr lang="en-US" altLang="en-US" sz="1900">
                <a:latin typeface="Times New Roman" panose="02020603050405020304" pitchFamily="18" charset="0"/>
                <a:cs typeface="Times New Roman" panose="02020603050405020304" pitchFamily="18" charset="0"/>
              </a:rPr>
              <a:t>Electronic Voting</a:t>
            </a:r>
          </a:p>
          <a:p>
            <a:pPr lvl="1"/>
            <a:r>
              <a:rPr lang="en-US" altLang="en-US" sz="1900">
                <a:latin typeface="Times New Roman" panose="02020603050405020304" pitchFamily="18" charset="0"/>
                <a:cs typeface="Times New Roman" panose="02020603050405020304" pitchFamily="18" charset="0"/>
              </a:rPr>
              <a:t>One Person One Vote and vote is valid</a:t>
            </a:r>
          </a:p>
          <a:p>
            <a:pPr lvl="1"/>
            <a:r>
              <a:rPr lang="en-US" altLang="en-US" sz="1900">
                <a:latin typeface="Times New Roman" panose="02020603050405020304" pitchFamily="18" charset="0"/>
                <a:cs typeface="Times New Roman" panose="02020603050405020304" pitchFamily="18" charset="0"/>
              </a:rPr>
              <a:t>Do not want to reveal the message that who has voted whom</a:t>
            </a:r>
          </a:p>
          <a:p>
            <a:pPr lvl="1"/>
            <a:r>
              <a:rPr lang="en-US" altLang="en-US" sz="1900">
                <a:latin typeface="Times New Roman" panose="02020603050405020304" pitchFamily="18" charset="0"/>
                <a:cs typeface="Times New Roman" panose="02020603050405020304" pitchFamily="18" charset="0"/>
              </a:rPr>
              <a:t>Suppose 3 Parties, U, Nadra, Election Commission</a:t>
            </a:r>
          </a:p>
          <a:p>
            <a:pPr lvl="1"/>
            <a:r>
              <a:rPr lang="en-US" altLang="en-US" sz="1900">
                <a:latin typeface="Times New Roman" panose="02020603050405020304" pitchFamily="18" charset="0"/>
                <a:cs typeface="Times New Roman" panose="02020603050405020304" pitchFamily="18" charset="0"/>
              </a:rPr>
              <a:t>NADRA should verify U, only one vote, valid vote but should not know whom U have voted</a:t>
            </a:r>
          </a:p>
          <a:p>
            <a:pPr lvl="1"/>
            <a:r>
              <a:rPr lang="en-US" altLang="en-US" sz="1900">
                <a:latin typeface="Times New Roman" panose="02020603050405020304" pitchFamily="18" charset="0"/>
                <a:cs typeface="Times New Roman" panose="02020603050405020304" pitchFamily="18" charset="0"/>
              </a:rPr>
              <a:t>Election commission should know whom you have voted but not your identity.</a:t>
            </a:r>
          </a:p>
        </p:txBody>
      </p:sp>
      <p:sp>
        <p:nvSpPr>
          <p:cNvPr id="524290" name="Slide Number Placeholder 5">
            <a:extLst>
              <a:ext uri="{FF2B5EF4-FFF2-40B4-BE49-F238E27FC236}">
                <a16:creationId xmlns:a16="http://schemas.microsoft.com/office/drawing/2014/main" id="{65291C80-7E64-4873-9E98-3B54582696F3}"/>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AE80495D-FDC0-4C5A-B4F5-2795403730EE}"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54</a:t>
            </a:fld>
            <a:endParaRPr lang="en-US" altLang="en-US" sz="1800">
              <a:latin typeface="Arial Black" panose="020B0A040201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Slide Number Placeholder 5">
            <a:extLst>
              <a:ext uri="{FF2B5EF4-FFF2-40B4-BE49-F238E27FC236}">
                <a16:creationId xmlns:a16="http://schemas.microsoft.com/office/drawing/2014/main" id="{A1863B9F-D104-448A-A7F7-5966688EB26D}"/>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1646FE25-E895-4221-BE8E-D8CD6F4A210B}" type="slidenum">
              <a:rPr lang="he-IL" altLang="en-US" sz="1400">
                <a:latin typeface="Arial Black" panose="020B0A04020102020204" pitchFamily="34" charset="0"/>
              </a:rPr>
              <a:pPr>
                <a:spcBef>
                  <a:spcPct val="0"/>
                </a:spcBef>
                <a:buFont typeface="Arial Black" panose="020B0A04020102020204" pitchFamily="34" charset="0"/>
                <a:buNone/>
              </a:pPr>
              <a:t>55</a:t>
            </a:fld>
            <a:endParaRPr lang="en-US" altLang="en-US" sz="1400">
              <a:latin typeface="Arial Black" panose="020B0A04020102020204" pitchFamily="34" charset="0"/>
            </a:endParaRPr>
          </a:p>
        </p:txBody>
      </p:sp>
      <p:sp>
        <p:nvSpPr>
          <p:cNvPr id="526339" name="Rectangle 2">
            <a:extLst>
              <a:ext uri="{FF2B5EF4-FFF2-40B4-BE49-F238E27FC236}">
                <a16:creationId xmlns:a16="http://schemas.microsoft.com/office/drawing/2014/main" id="{1FB87FE5-96E6-4BA1-97C0-0695EBCEC00D}"/>
              </a:ext>
            </a:extLst>
          </p:cNvPr>
          <p:cNvSpPr>
            <a:spLocks noGrp="1" noChangeArrowheads="1"/>
          </p:cNvSpPr>
          <p:nvPr>
            <p:ph type="title"/>
          </p:nvPr>
        </p:nvSpPr>
        <p:spPr>
          <a:xfrm>
            <a:off x="2166938" y="285750"/>
            <a:ext cx="7808912" cy="857250"/>
          </a:xfrm>
        </p:spPr>
        <p:txBody>
          <a:bodyPr/>
          <a:lstStyle/>
          <a:p>
            <a:pPr eaLnBrk="1" hangingPunct="1"/>
            <a:r>
              <a:rPr lang="en-US" altLang="en-US" sz="4000">
                <a:latin typeface="Times New Roman" panose="02020603050405020304" pitchFamily="18" charset="0"/>
                <a:cs typeface="Times New Roman" panose="02020603050405020304" pitchFamily="18" charset="0"/>
              </a:rPr>
              <a:t>Blind Digital Signatures</a:t>
            </a:r>
          </a:p>
        </p:txBody>
      </p:sp>
      <p:sp>
        <p:nvSpPr>
          <p:cNvPr id="526340" name="Rectangle 3">
            <a:extLst>
              <a:ext uri="{FF2B5EF4-FFF2-40B4-BE49-F238E27FC236}">
                <a16:creationId xmlns:a16="http://schemas.microsoft.com/office/drawing/2014/main" id="{40D0F19C-E9A1-4788-9111-E368EEB58265}"/>
              </a:ext>
            </a:extLst>
          </p:cNvPr>
          <p:cNvSpPr>
            <a:spLocks noGrp="1" noChangeArrowheads="1"/>
          </p:cNvSpPr>
          <p:nvPr>
            <p:ph type="body" idx="1"/>
          </p:nvPr>
        </p:nvSpPr>
        <p:spPr>
          <a:xfrm>
            <a:off x="1738314" y="2204864"/>
            <a:ext cx="8929687" cy="4195936"/>
          </a:xfrm>
        </p:spPr>
        <p:txBody>
          <a:bodyPr/>
          <a:lstStyle/>
          <a:p>
            <a:r>
              <a:rPr lang="en-US" altLang="en-US" sz="2400" dirty="0">
                <a:latin typeface="Times New Roman" panose="02020603050405020304" pitchFamily="18" charset="0"/>
                <a:cs typeface="Times New Roman" panose="02020603050405020304" pitchFamily="18" charset="0"/>
              </a:rPr>
              <a:t>Electronic Cash</a:t>
            </a:r>
          </a:p>
          <a:p>
            <a:pPr lvl="1"/>
            <a:r>
              <a:rPr lang="en-US" altLang="en-US" sz="2000" dirty="0">
                <a:latin typeface="Times New Roman" panose="02020603050405020304" pitchFamily="18" charset="0"/>
                <a:cs typeface="Times New Roman" panose="02020603050405020304" pitchFamily="18" charset="0"/>
              </a:rPr>
              <a:t>In normal cash the bank knows they are giving cash to U but do not know where are you going to spend it</a:t>
            </a:r>
          </a:p>
          <a:p>
            <a:pPr lvl="1"/>
            <a:r>
              <a:rPr lang="en-US" altLang="en-US" sz="2000" dirty="0">
                <a:latin typeface="Times New Roman" panose="02020603050405020304" pitchFamily="18" charset="0"/>
                <a:cs typeface="Times New Roman" panose="02020603050405020304" pitchFamily="18" charset="0"/>
              </a:rPr>
              <a:t>The salesman at the store knows where you are spending money but do not know your identity.</a:t>
            </a:r>
          </a:p>
          <a:p>
            <a:pPr lvl="1"/>
            <a:r>
              <a:rPr lang="en-US" altLang="en-US" sz="2000" dirty="0">
                <a:latin typeface="Times New Roman" panose="02020603050405020304" pitchFamily="18" charset="0"/>
                <a:cs typeface="Times New Roman" panose="02020603050405020304" pitchFamily="18" charset="0"/>
              </a:rPr>
              <a:t>Is it Possible with Electronic cash? Bank would know about both.</a:t>
            </a:r>
          </a:p>
          <a:p>
            <a:pPr lvl="1"/>
            <a:r>
              <a:rPr lang="en-US" altLang="en-US" sz="2000" dirty="0">
                <a:latin typeface="Times New Roman" panose="02020603050405020304" pitchFamily="18" charset="0"/>
                <a:cs typeface="Times New Roman" panose="02020603050405020304" pitchFamily="18" charset="0"/>
              </a:rPr>
              <a:t>In Electronic Cash we would like a similar scheme where bank knows U but not where you are spending and salesman knows where you are spending but not U.</a:t>
            </a:r>
          </a:p>
          <a:p>
            <a:pPr lvl="1"/>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Slide Number Placeholder 5">
            <a:extLst>
              <a:ext uri="{FF2B5EF4-FFF2-40B4-BE49-F238E27FC236}">
                <a16:creationId xmlns:a16="http://schemas.microsoft.com/office/drawing/2014/main" id="{95D53612-ADAE-4881-BE2E-0F8F2DE41835}"/>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7B8EC5D7-A09F-4CC6-97FF-678DEC3F4E82}" type="slidenum">
              <a:rPr lang="he-IL" altLang="en-US" sz="1400">
                <a:latin typeface="Arial Black" panose="020B0A04020102020204" pitchFamily="34" charset="0"/>
              </a:rPr>
              <a:pPr>
                <a:spcBef>
                  <a:spcPct val="0"/>
                </a:spcBef>
                <a:buFont typeface="Arial Black" panose="020B0A04020102020204" pitchFamily="34" charset="0"/>
                <a:buNone/>
              </a:pPr>
              <a:t>56</a:t>
            </a:fld>
            <a:endParaRPr lang="en-US" altLang="en-US" sz="1400">
              <a:latin typeface="Arial Black" panose="020B0A04020102020204" pitchFamily="34" charset="0"/>
            </a:endParaRPr>
          </a:p>
        </p:txBody>
      </p:sp>
      <p:sp>
        <p:nvSpPr>
          <p:cNvPr id="528387" name="Rectangle 2">
            <a:extLst>
              <a:ext uri="{FF2B5EF4-FFF2-40B4-BE49-F238E27FC236}">
                <a16:creationId xmlns:a16="http://schemas.microsoft.com/office/drawing/2014/main" id="{AC03531A-C904-4B25-BECB-E20452C4F2D5}"/>
              </a:ext>
            </a:extLst>
          </p:cNvPr>
          <p:cNvSpPr>
            <a:spLocks noGrp="1" noChangeArrowheads="1"/>
          </p:cNvSpPr>
          <p:nvPr>
            <p:ph type="title"/>
          </p:nvPr>
        </p:nvSpPr>
        <p:spPr>
          <a:xfrm>
            <a:off x="2166938" y="285750"/>
            <a:ext cx="7808912" cy="857250"/>
          </a:xfrm>
        </p:spPr>
        <p:txBody>
          <a:bodyPr/>
          <a:lstStyle/>
          <a:p>
            <a:pPr eaLnBrk="1" hangingPunct="1"/>
            <a:r>
              <a:rPr lang="en-US" altLang="en-US" sz="3600">
                <a:latin typeface="Times New Roman" panose="02020603050405020304" pitchFamily="18" charset="0"/>
                <a:cs typeface="Times New Roman" panose="02020603050405020304" pitchFamily="18" charset="0"/>
              </a:rPr>
              <a:t>Blind Digital Signatures to the Rescue</a:t>
            </a:r>
          </a:p>
        </p:txBody>
      </p:sp>
      <p:sp>
        <p:nvSpPr>
          <p:cNvPr id="528388" name="Rectangle 3">
            <a:extLst>
              <a:ext uri="{FF2B5EF4-FFF2-40B4-BE49-F238E27FC236}">
                <a16:creationId xmlns:a16="http://schemas.microsoft.com/office/drawing/2014/main" id="{3DFAA6F3-659B-45D4-A1C5-42BBB87B8A97}"/>
              </a:ext>
            </a:extLst>
          </p:cNvPr>
          <p:cNvSpPr>
            <a:spLocks noGrp="1" noChangeArrowheads="1"/>
          </p:cNvSpPr>
          <p:nvPr>
            <p:ph type="body" idx="1"/>
          </p:nvPr>
        </p:nvSpPr>
        <p:spPr>
          <a:xfrm>
            <a:off x="1738314" y="1556792"/>
            <a:ext cx="8929687" cy="4844008"/>
          </a:xfrm>
        </p:spPr>
        <p:txBody>
          <a:bodyPr/>
          <a:lstStyle/>
          <a:p>
            <a:r>
              <a:rPr lang="en-US" altLang="en-US" sz="2000" dirty="0">
                <a:latin typeface="Times New Roman" panose="02020603050405020304" pitchFamily="18" charset="0"/>
                <a:cs typeface="Times New Roman" panose="02020603050405020304" pitchFamily="18" charset="0"/>
              </a:rPr>
              <a:t>Blind Signatures based on RSA</a:t>
            </a:r>
          </a:p>
          <a:p>
            <a:pPr lvl="1"/>
            <a:r>
              <a:rPr lang="en-US" altLang="en-US" sz="1800" dirty="0">
                <a:latin typeface="Times New Roman" panose="02020603050405020304" pitchFamily="18" charset="0"/>
                <a:cs typeface="Times New Roman" panose="02020603050405020304" pitchFamily="18" charset="0"/>
              </a:rPr>
              <a:t>Just like ordinary RSA, NADRA’s private key is d and public key is e. Calculated in the same manner as RSA.</a:t>
            </a:r>
          </a:p>
          <a:p>
            <a:pPr lvl="1"/>
            <a:r>
              <a:rPr lang="en-US" altLang="en-US" sz="1800" dirty="0">
                <a:latin typeface="Times New Roman" panose="02020603050405020304" pitchFamily="18" charset="0"/>
                <a:cs typeface="Times New Roman" panose="02020603050405020304" pitchFamily="18" charset="0"/>
              </a:rPr>
              <a:t>Suppose NADRA selects p = 5 and q= 11 then n = 55, </a:t>
            </a:r>
            <a:r>
              <a:rPr lang="el-GR" altLang="en-US" sz="1800" dirty="0">
                <a:latin typeface="Times New Roman" panose="02020603050405020304" pitchFamily="18" charset="0"/>
                <a:cs typeface="Times New Roman" panose="02020603050405020304" pitchFamily="18" charset="0"/>
              </a:rPr>
              <a:t>Φ</a:t>
            </a:r>
            <a:r>
              <a:rPr lang="en-US" altLang="en-US" sz="1800" dirty="0">
                <a:latin typeface="Times New Roman" panose="02020603050405020304" pitchFamily="18" charset="0"/>
                <a:cs typeface="Times New Roman" panose="02020603050405020304" pitchFamily="18" charset="0"/>
              </a:rPr>
              <a:t>(n) = 40</a:t>
            </a:r>
          </a:p>
          <a:p>
            <a:pPr lvl="1"/>
            <a:r>
              <a:rPr lang="en-US" altLang="en-US" sz="1800" dirty="0">
                <a:latin typeface="Times New Roman" panose="02020603050405020304" pitchFamily="18" charset="0"/>
                <a:cs typeface="Times New Roman" panose="02020603050405020304" pitchFamily="18" charset="0"/>
              </a:rPr>
              <a:t>Suppose e is 7 (co-prime with 40) then d is 23</a:t>
            </a:r>
          </a:p>
          <a:p>
            <a:pPr lvl="1"/>
            <a:r>
              <a:rPr lang="en-US" altLang="en-US" sz="1800" dirty="0">
                <a:latin typeface="Times New Roman" panose="02020603050405020304" pitchFamily="18" charset="0"/>
                <a:cs typeface="Times New Roman" panose="02020603050405020304" pitchFamily="18" charset="0"/>
              </a:rPr>
              <a:t>Suppose the message is ‘3’ and U don’t want to reveal this message to NADRA.</a:t>
            </a:r>
          </a:p>
          <a:p>
            <a:pPr lvl="1"/>
            <a:r>
              <a:rPr lang="en-US" altLang="en-US" sz="1800" b="1" dirty="0">
                <a:latin typeface="Times New Roman" panose="02020603050405020304" pitchFamily="18" charset="0"/>
                <a:cs typeface="Times New Roman" panose="02020603050405020304" pitchFamily="18" charset="0"/>
              </a:rPr>
              <a:t>Introduce ‘r’ where r is a random number say 4</a:t>
            </a:r>
          </a:p>
          <a:p>
            <a:pPr lvl="1"/>
            <a:r>
              <a:rPr lang="en-US" altLang="en-US" sz="1800" dirty="0">
                <a:latin typeface="Times New Roman" panose="02020603050405020304" pitchFamily="18" charset="0"/>
                <a:cs typeface="Times New Roman" panose="02020603050405020304" pitchFamily="18" charset="0"/>
              </a:rPr>
              <a:t>U calculates (3 * 4</a:t>
            </a:r>
            <a:r>
              <a:rPr lang="en-US" altLang="en-US" sz="1800" baseline="30000" dirty="0">
                <a:latin typeface="Times New Roman" panose="02020603050405020304" pitchFamily="18" charset="0"/>
                <a:cs typeface="Times New Roman" panose="02020603050405020304" pitchFamily="18" charset="0"/>
              </a:rPr>
              <a:t>7</a:t>
            </a:r>
            <a:r>
              <a:rPr lang="en-US" altLang="en-US" sz="1800" dirty="0">
                <a:latin typeface="Times New Roman" panose="02020603050405020304" pitchFamily="18" charset="0"/>
                <a:cs typeface="Times New Roman" panose="02020603050405020304" pitchFamily="18" charset="0"/>
              </a:rPr>
              <a:t> ) mod 55 = 37 i.e.  (message * r</a:t>
            </a:r>
            <a:r>
              <a:rPr lang="en-US" altLang="en-US" sz="1800" baseline="30000" dirty="0">
                <a:latin typeface="Times New Roman" panose="02020603050405020304" pitchFamily="18" charset="0"/>
                <a:cs typeface="Times New Roman" panose="02020603050405020304" pitchFamily="18" charset="0"/>
              </a:rPr>
              <a:t>e</a:t>
            </a:r>
            <a:r>
              <a:rPr lang="en-US" altLang="en-US" sz="1800" dirty="0">
                <a:latin typeface="Times New Roman" panose="02020603050405020304" pitchFamily="18" charset="0"/>
                <a:cs typeface="Times New Roman" panose="02020603050405020304" pitchFamily="18" charset="0"/>
              </a:rPr>
              <a:t>) mod n = m’</a:t>
            </a:r>
          </a:p>
          <a:p>
            <a:pPr lvl="1"/>
            <a:r>
              <a:rPr lang="en-US" altLang="en-US" sz="1800" dirty="0">
                <a:latin typeface="Times New Roman" panose="02020603050405020304" pitchFamily="18" charset="0"/>
                <a:cs typeface="Times New Roman" panose="02020603050405020304" pitchFamily="18" charset="0"/>
              </a:rPr>
              <a:t> NADRA calculates (37)</a:t>
            </a:r>
            <a:r>
              <a:rPr lang="en-US" altLang="en-US" sz="1800" baseline="30000" dirty="0">
                <a:latin typeface="Times New Roman" panose="02020603050405020304" pitchFamily="18" charset="0"/>
                <a:cs typeface="Times New Roman" panose="02020603050405020304" pitchFamily="18" charset="0"/>
              </a:rPr>
              <a:t>23</a:t>
            </a:r>
            <a:r>
              <a:rPr lang="en-US" altLang="en-US" sz="1800" dirty="0">
                <a:latin typeface="Times New Roman" panose="02020603050405020304" pitchFamily="18" charset="0"/>
                <a:cs typeface="Times New Roman" panose="02020603050405020304" pitchFamily="18" charset="0"/>
              </a:rPr>
              <a:t>  mod 55 = 53   i.e. (m’)</a:t>
            </a:r>
            <a:r>
              <a:rPr lang="en-US" altLang="en-US" sz="1800" baseline="30000" dirty="0">
                <a:latin typeface="Times New Roman" panose="02020603050405020304" pitchFamily="18" charset="0"/>
                <a:cs typeface="Times New Roman" panose="02020603050405020304" pitchFamily="18" charset="0"/>
              </a:rPr>
              <a:t>d</a:t>
            </a:r>
            <a:r>
              <a:rPr lang="en-US" altLang="en-US" sz="1800" dirty="0">
                <a:latin typeface="Times New Roman" panose="02020603050405020304" pitchFamily="18" charset="0"/>
                <a:cs typeface="Times New Roman" panose="02020603050405020304" pitchFamily="18" charset="0"/>
              </a:rPr>
              <a:t> mod n = S’  and sends it back to U </a:t>
            </a:r>
          </a:p>
          <a:p>
            <a:pPr lvl="1"/>
            <a:r>
              <a:rPr lang="en-US" altLang="en-US" sz="1800" dirty="0">
                <a:latin typeface="Times New Roman" panose="02020603050405020304" pitchFamily="18" charset="0"/>
                <a:cs typeface="Times New Roman" panose="02020603050405020304" pitchFamily="18" charset="0"/>
              </a:rPr>
              <a:t>Remember that NADRA knows that whom it is communicating using some authentication scheme.</a:t>
            </a:r>
          </a:p>
          <a:p>
            <a:pPr lvl="1"/>
            <a:r>
              <a:rPr lang="en-US" altLang="en-US" sz="1800" dirty="0">
                <a:latin typeface="Times New Roman" panose="02020603050405020304" pitchFamily="18" charset="0"/>
                <a:cs typeface="Times New Roman" panose="02020603050405020304" pitchFamily="18" charset="0"/>
              </a:rPr>
              <a:t>U calculates r</a:t>
            </a:r>
            <a:r>
              <a:rPr lang="en-US" altLang="en-US" sz="1800" baseline="30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mod n i.e. 4</a:t>
            </a:r>
            <a:r>
              <a:rPr lang="en-US" altLang="en-US" sz="1800" baseline="30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mod 55 = 14 (Could have calculated earlier too)</a:t>
            </a:r>
          </a:p>
          <a:p>
            <a:pPr lvl="1"/>
            <a:r>
              <a:rPr lang="en-US" altLang="en-US" sz="1800" dirty="0">
                <a:latin typeface="Times New Roman" panose="02020603050405020304" pitchFamily="18" charset="0"/>
                <a:cs typeface="Times New Roman" panose="02020603050405020304" pitchFamily="18" charset="0"/>
              </a:rPr>
              <a:t>Multiplies r</a:t>
            </a:r>
            <a:r>
              <a:rPr lang="en-US" altLang="en-US" sz="1800" baseline="30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with S’ and gets S for m i.e. (14 * 53) mod 55 = 27</a:t>
            </a:r>
          </a:p>
          <a:p>
            <a:pPr lvl="1">
              <a:buFont typeface="Wingdings" panose="05000000000000000000" pitchFamily="2" charset="2"/>
              <a:buNone/>
            </a:pPr>
            <a:endParaRPr lang="en-US" altLang="en-US" sz="1800" dirty="0">
              <a:latin typeface="Times New Roman" panose="02020603050405020304" pitchFamily="18" charset="0"/>
              <a:cs typeface="Times New Roman" panose="02020603050405020304" pitchFamily="18" charset="0"/>
            </a:endParaRPr>
          </a:p>
          <a:p>
            <a:pPr lvl="1"/>
            <a:endParaRPr lang="en-US" altLang="en-US" sz="1800" dirty="0">
              <a:latin typeface="Times New Roman" panose="02020603050405020304" pitchFamily="18" charset="0"/>
              <a:cs typeface="Times New Roman" panose="02020603050405020304" pitchFamily="18" charset="0"/>
            </a:endParaRPr>
          </a:p>
          <a:p>
            <a:pPr lvl="1"/>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Slide Number Placeholder 5">
            <a:extLst>
              <a:ext uri="{FF2B5EF4-FFF2-40B4-BE49-F238E27FC236}">
                <a16:creationId xmlns:a16="http://schemas.microsoft.com/office/drawing/2014/main" id="{961B33B0-3200-4256-BFA0-885956B5E462}"/>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DB1A3527-596D-4E71-BA29-E358A7CD6193}" type="slidenum">
              <a:rPr lang="he-IL" altLang="en-US" sz="1400">
                <a:latin typeface="Arial Black" panose="020B0A04020102020204" pitchFamily="34" charset="0"/>
              </a:rPr>
              <a:pPr>
                <a:spcBef>
                  <a:spcPct val="0"/>
                </a:spcBef>
                <a:buFont typeface="Arial Black" panose="020B0A04020102020204" pitchFamily="34" charset="0"/>
                <a:buNone/>
              </a:pPr>
              <a:t>57</a:t>
            </a:fld>
            <a:endParaRPr lang="en-US" altLang="en-US" sz="1400">
              <a:latin typeface="Arial Black" panose="020B0A04020102020204" pitchFamily="34" charset="0"/>
            </a:endParaRPr>
          </a:p>
        </p:txBody>
      </p:sp>
      <p:sp>
        <p:nvSpPr>
          <p:cNvPr id="530435" name="Rectangle 2">
            <a:extLst>
              <a:ext uri="{FF2B5EF4-FFF2-40B4-BE49-F238E27FC236}">
                <a16:creationId xmlns:a16="http://schemas.microsoft.com/office/drawing/2014/main" id="{58F831DA-326F-4B27-B4E6-943532E8DC9E}"/>
              </a:ext>
            </a:extLst>
          </p:cNvPr>
          <p:cNvSpPr>
            <a:spLocks noGrp="1" noChangeArrowheads="1"/>
          </p:cNvSpPr>
          <p:nvPr>
            <p:ph type="title"/>
          </p:nvPr>
        </p:nvSpPr>
        <p:spPr>
          <a:xfrm>
            <a:off x="2166938" y="285750"/>
            <a:ext cx="7808912" cy="857250"/>
          </a:xfrm>
        </p:spPr>
        <p:txBody>
          <a:bodyPr/>
          <a:lstStyle/>
          <a:p>
            <a:pPr eaLnBrk="1" hangingPunct="1"/>
            <a:r>
              <a:rPr lang="en-US" altLang="en-US" sz="3600">
                <a:latin typeface="Times New Roman" panose="02020603050405020304" pitchFamily="18" charset="0"/>
                <a:cs typeface="Times New Roman" panose="02020603050405020304" pitchFamily="18" charset="0"/>
              </a:rPr>
              <a:t>Blind Digital Signatures to the Rescue</a:t>
            </a:r>
          </a:p>
        </p:txBody>
      </p:sp>
      <p:sp>
        <p:nvSpPr>
          <p:cNvPr id="530436" name="Rectangle 3">
            <a:extLst>
              <a:ext uri="{FF2B5EF4-FFF2-40B4-BE49-F238E27FC236}">
                <a16:creationId xmlns:a16="http://schemas.microsoft.com/office/drawing/2014/main" id="{8D8E7568-2D4B-41E2-9BB4-B8CFABDC2C8D}"/>
              </a:ext>
            </a:extLst>
          </p:cNvPr>
          <p:cNvSpPr>
            <a:spLocks noGrp="1" noChangeArrowheads="1"/>
          </p:cNvSpPr>
          <p:nvPr>
            <p:ph type="body" idx="1"/>
          </p:nvPr>
        </p:nvSpPr>
        <p:spPr>
          <a:xfrm>
            <a:off x="1738314" y="1628800"/>
            <a:ext cx="8929687" cy="4772000"/>
          </a:xfrm>
        </p:spPr>
        <p:txBody>
          <a:bodyPr/>
          <a:lstStyle/>
          <a:p>
            <a:r>
              <a:rPr lang="en-US" altLang="en-US" sz="2400" dirty="0">
                <a:latin typeface="Times New Roman" panose="02020603050405020304" pitchFamily="18" charset="0"/>
                <a:cs typeface="Times New Roman" panose="02020603050405020304" pitchFamily="18" charset="0"/>
              </a:rPr>
              <a:t>Blind Signatures based on RSA</a:t>
            </a:r>
          </a:p>
          <a:p>
            <a:pPr lvl="1"/>
            <a:r>
              <a:rPr lang="en-US" altLang="en-US" sz="2000" dirty="0">
                <a:latin typeface="Times New Roman" panose="02020603050405020304" pitchFamily="18" charset="0"/>
                <a:cs typeface="Times New Roman" panose="02020603050405020304" pitchFamily="18" charset="0"/>
              </a:rPr>
              <a:t>What would have been the original signature of NADRA for message m i.e. 3?</a:t>
            </a:r>
          </a:p>
          <a:p>
            <a:pPr lvl="1"/>
            <a:r>
              <a:rPr lang="en-US" altLang="en-US" sz="2000" dirty="0">
                <a:latin typeface="Times New Roman" panose="02020603050405020304" pitchFamily="18" charset="0"/>
                <a:cs typeface="Times New Roman" panose="02020603050405020304" pitchFamily="18" charset="0"/>
              </a:rPr>
              <a:t>3</a:t>
            </a:r>
            <a:r>
              <a:rPr lang="en-US" altLang="en-US" sz="2000" baseline="30000" dirty="0">
                <a:latin typeface="Times New Roman" panose="02020603050405020304" pitchFamily="18" charset="0"/>
                <a:cs typeface="Times New Roman" panose="02020603050405020304" pitchFamily="18" charset="0"/>
              </a:rPr>
              <a:t>23</a:t>
            </a:r>
            <a:r>
              <a:rPr lang="en-US" altLang="en-US" sz="2000" dirty="0">
                <a:latin typeface="Times New Roman" panose="02020603050405020304" pitchFamily="18" charset="0"/>
                <a:cs typeface="Times New Roman" panose="02020603050405020304" pitchFamily="18" charset="0"/>
              </a:rPr>
              <a:t> mod 55 = 27</a:t>
            </a:r>
          </a:p>
          <a:p>
            <a:pPr lvl="1"/>
            <a:r>
              <a:rPr lang="en-US" altLang="en-US" sz="2000" dirty="0">
                <a:latin typeface="Times New Roman" panose="02020603050405020304" pitchFamily="18" charset="0"/>
                <a:cs typeface="Times New Roman" panose="02020603050405020304" pitchFamily="18" charset="0"/>
              </a:rPr>
              <a:t>Now U sends the message ‘3’ along with digital signature of NADRA 27 to Election Commission.</a:t>
            </a:r>
          </a:p>
          <a:p>
            <a:pPr lvl="1"/>
            <a:r>
              <a:rPr lang="en-US" altLang="en-US" sz="2000" dirty="0">
                <a:latin typeface="Times New Roman" panose="02020603050405020304" pitchFamily="18" charset="0"/>
                <a:cs typeface="Times New Roman" panose="02020603050405020304" pitchFamily="18" charset="0"/>
              </a:rPr>
              <a:t>Election Commission verifies that the digital signature of NADRA is valid by passing to NADRA. (NADRA doesn’t know about the origin of the message, it can only verify that it is valid).</a:t>
            </a:r>
          </a:p>
          <a:p>
            <a:pPr lvl="1"/>
            <a:r>
              <a:rPr lang="en-US" altLang="en-US" sz="2000" dirty="0">
                <a:latin typeface="Times New Roman" panose="02020603050405020304" pitchFamily="18" charset="0"/>
                <a:cs typeface="Times New Roman" panose="02020603050405020304" pitchFamily="18" charset="0"/>
              </a:rPr>
              <a:t>If NADRA verifies its signature, it is accepted by election commission.</a:t>
            </a:r>
          </a:p>
          <a:p>
            <a:pPr lvl="1"/>
            <a:r>
              <a:rPr lang="en-US" altLang="en-US" sz="2000" dirty="0">
                <a:latin typeface="Times New Roman" panose="02020603050405020304" pitchFamily="18" charset="0"/>
                <a:cs typeface="Times New Roman" panose="02020603050405020304" pitchFamily="18" charset="0"/>
              </a:rPr>
              <a:t>Note:- NADRA needs the identity to communicate with U and can update the database as soon as he receives the request for vote from U</a:t>
            </a:r>
          </a:p>
          <a:p>
            <a:pPr lvl="1"/>
            <a:r>
              <a:rPr lang="en-US" altLang="en-US" sz="2000" dirty="0">
                <a:latin typeface="Times New Roman" panose="02020603050405020304" pitchFamily="18" charset="0"/>
                <a:cs typeface="Times New Roman" panose="02020603050405020304" pitchFamily="18" charset="0"/>
              </a:rPr>
              <a:t>Note:- Election Commission receives the vote anonymously and only concerned that it has valid signatures from NADRA.</a:t>
            </a:r>
          </a:p>
          <a:p>
            <a:pPr lvl="1">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lvl="1"/>
            <a:endParaRPr lang="en-US" altLang="en-US" sz="2000" dirty="0">
              <a:latin typeface="Times New Roman" panose="02020603050405020304" pitchFamily="18" charset="0"/>
              <a:cs typeface="Times New Roman" panose="02020603050405020304" pitchFamily="18" charset="0"/>
            </a:endParaRPr>
          </a:p>
          <a:p>
            <a:pPr lvl="1"/>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Slide Number Placeholder 5">
            <a:extLst>
              <a:ext uri="{FF2B5EF4-FFF2-40B4-BE49-F238E27FC236}">
                <a16:creationId xmlns:a16="http://schemas.microsoft.com/office/drawing/2014/main" id="{2F096F88-BFC4-4CBA-9CD5-744CA37BBAB4}"/>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81A0D213-DA82-4240-BA7C-F08850672632}" type="slidenum">
              <a:rPr lang="he-IL" altLang="en-US" sz="1400">
                <a:latin typeface="Arial Black" panose="020B0A04020102020204" pitchFamily="34" charset="0"/>
              </a:rPr>
              <a:pPr>
                <a:spcBef>
                  <a:spcPct val="0"/>
                </a:spcBef>
                <a:buFont typeface="Arial Black" panose="020B0A04020102020204" pitchFamily="34" charset="0"/>
                <a:buNone/>
              </a:pPr>
              <a:t>58</a:t>
            </a:fld>
            <a:endParaRPr lang="en-US" altLang="en-US" sz="1400">
              <a:latin typeface="Arial Black" panose="020B0A04020102020204" pitchFamily="34" charset="0"/>
            </a:endParaRPr>
          </a:p>
        </p:txBody>
      </p:sp>
      <p:sp>
        <p:nvSpPr>
          <p:cNvPr id="532483" name="Rectangle 2">
            <a:extLst>
              <a:ext uri="{FF2B5EF4-FFF2-40B4-BE49-F238E27FC236}">
                <a16:creationId xmlns:a16="http://schemas.microsoft.com/office/drawing/2014/main" id="{388C12A6-891E-4A01-84CB-697720E7B281}"/>
              </a:ext>
            </a:extLst>
          </p:cNvPr>
          <p:cNvSpPr>
            <a:spLocks noGrp="1" noChangeArrowheads="1"/>
          </p:cNvSpPr>
          <p:nvPr>
            <p:ph type="title"/>
          </p:nvPr>
        </p:nvSpPr>
        <p:spPr>
          <a:xfrm>
            <a:off x="2166938" y="285750"/>
            <a:ext cx="7808912" cy="857250"/>
          </a:xfrm>
        </p:spPr>
        <p:txBody>
          <a:bodyPr/>
          <a:lstStyle/>
          <a:p>
            <a:pPr eaLnBrk="1" hangingPunct="1"/>
            <a:r>
              <a:rPr lang="en-US" altLang="en-US" sz="3600">
                <a:latin typeface="Times New Roman" panose="02020603050405020304" pitchFamily="18" charset="0"/>
                <a:cs typeface="Times New Roman" panose="02020603050405020304" pitchFamily="18" charset="0"/>
              </a:rPr>
              <a:t>Blind Digital Signatures to the Rescue</a:t>
            </a:r>
          </a:p>
        </p:txBody>
      </p:sp>
      <p:sp>
        <p:nvSpPr>
          <p:cNvPr id="532484" name="Rectangle 3">
            <a:extLst>
              <a:ext uri="{FF2B5EF4-FFF2-40B4-BE49-F238E27FC236}">
                <a16:creationId xmlns:a16="http://schemas.microsoft.com/office/drawing/2014/main" id="{BE5AA1C6-0195-4E7C-90A3-A5B947DE647F}"/>
              </a:ext>
            </a:extLst>
          </p:cNvPr>
          <p:cNvSpPr>
            <a:spLocks noGrp="1" noChangeArrowheads="1"/>
          </p:cNvSpPr>
          <p:nvPr>
            <p:ph type="body" idx="1"/>
          </p:nvPr>
        </p:nvSpPr>
        <p:spPr>
          <a:xfrm>
            <a:off x="1524001" y="1484784"/>
            <a:ext cx="9144000" cy="4916016"/>
          </a:xfrm>
        </p:spPr>
        <p:txBody>
          <a:bodyPr/>
          <a:lstStyle/>
          <a:p>
            <a:r>
              <a:rPr lang="en-US" altLang="en-US" sz="2000" dirty="0">
                <a:latin typeface="Times New Roman" panose="02020603050405020304" pitchFamily="18" charset="0"/>
                <a:cs typeface="Times New Roman" panose="02020603050405020304" pitchFamily="18" charset="0"/>
              </a:rPr>
              <a:t>For the Digital Cash</a:t>
            </a:r>
          </a:p>
          <a:p>
            <a:pPr lvl="1"/>
            <a:r>
              <a:rPr lang="en-US" altLang="en-US" sz="1800" dirty="0">
                <a:latin typeface="Times New Roman" panose="02020603050405020304" pitchFamily="18" charset="0"/>
                <a:cs typeface="Times New Roman" panose="02020603050405020304" pitchFamily="18" charset="0"/>
              </a:rPr>
              <a:t>Similarly lets say you have received digital cash in the form of some 100 Rs Notes</a:t>
            </a:r>
          </a:p>
          <a:p>
            <a:pPr lvl="1"/>
            <a:r>
              <a:rPr lang="en-US" altLang="en-US" sz="1800" dirty="0">
                <a:latin typeface="Times New Roman" panose="02020603050405020304" pitchFamily="18" charset="0"/>
                <a:cs typeface="Times New Roman" panose="02020603050405020304" pitchFamily="18" charset="0"/>
              </a:rPr>
              <a:t>The salesman (online) would demand that the digital cash should be signed by the Bank.</a:t>
            </a:r>
          </a:p>
          <a:p>
            <a:pPr lvl="1"/>
            <a:r>
              <a:rPr lang="en-US" altLang="en-US" sz="1800" dirty="0">
                <a:latin typeface="Times New Roman" panose="02020603050405020304" pitchFamily="18" charset="0"/>
                <a:cs typeface="Times New Roman" panose="02020603050405020304" pitchFamily="18" charset="0"/>
              </a:rPr>
              <a:t>You generate a Message about the bank note.</a:t>
            </a:r>
          </a:p>
          <a:p>
            <a:pPr lvl="1"/>
            <a:r>
              <a:rPr lang="en-US" altLang="en-US" sz="1800" dirty="0">
                <a:latin typeface="Times New Roman" panose="02020603050405020304" pitchFamily="18" charset="0"/>
                <a:cs typeface="Times New Roman" panose="02020603050405020304" pitchFamily="18" charset="0"/>
              </a:rPr>
              <a:t>You get the message m’ signed by the bank who returns S’ on m’</a:t>
            </a:r>
          </a:p>
          <a:p>
            <a:pPr lvl="1"/>
            <a:r>
              <a:rPr lang="en-US" altLang="en-US" sz="1800" dirty="0">
                <a:latin typeface="Times New Roman" panose="02020603050405020304" pitchFamily="18" charset="0"/>
                <a:cs typeface="Times New Roman" panose="02020603050405020304" pitchFamily="18" charset="0"/>
              </a:rPr>
              <a:t>You extract the signature S of message m from S’ and now provide the message(bank note) along with the signature</a:t>
            </a:r>
          </a:p>
          <a:p>
            <a:pPr lvl="1"/>
            <a:r>
              <a:rPr lang="en-US" altLang="en-US" sz="1800" dirty="0">
                <a:latin typeface="Times New Roman" panose="02020603050405020304" pitchFamily="18" charset="0"/>
                <a:cs typeface="Times New Roman" panose="02020603050405020304" pitchFamily="18" charset="0"/>
              </a:rPr>
              <a:t>The salesman sends your bank note to the bank (Note is coming from salesman now) </a:t>
            </a:r>
          </a:p>
          <a:p>
            <a:pPr lvl="1"/>
            <a:r>
              <a:rPr lang="en-US" altLang="en-US" sz="1800" b="1" dirty="0">
                <a:latin typeface="Times New Roman" panose="02020603050405020304" pitchFamily="18" charset="0"/>
                <a:cs typeface="Times New Roman" panose="02020603050405020304" pitchFamily="18" charset="0"/>
              </a:rPr>
              <a:t>Bank now debits your account </a:t>
            </a:r>
            <a:r>
              <a:rPr lang="en-US" altLang="en-US" sz="1800" dirty="0">
                <a:latin typeface="Times New Roman" panose="02020603050405020304" pitchFamily="18" charset="0"/>
                <a:cs typeface="Times New Roman" panose="02020603050405020304" pitchFamily="18" charset="0"/>
              </a:rPr>
              <a:t>and salesman completes the transaction if bank verifies that the note is unspent. (Now bank knows who you are?)</a:t>
            </a:r>
          </a:p>
          <a:p>
            <a:pPr lvl="2"/>
            <a:r>
              <a:rPr lang="en-US" altLang="en-US" sz="1400" dirty="0">
                <a:latin typeface="Times New Roman" panose="02020603050405020304" pitchFamily="18" charset="0"/>
                <a:cs typeface="Times New Roman" panose="02020603050405020304" pitchFamily="18" charset="0"/>
              </a:rPr>
              <a:t>Solution:- </a:t>
            </a:r>
            <a:r>
              <a:rPr lang="en-US" altLang="en-US" sz="1400" dirty="0" err="1">
                <a:latin typeface="Times New Roman" panose="02020603050405020304" pitchFamily="18" charset="0"/>
                <a:cs typeface="Times New Roman" panose="02020603050405020304" pitchFamily="18" charset="0"/>
              </a:rPr>
              <a:t>Oblivously</a:t>
            </a:r>
            <a:r>
              <a:rPr lang="en-US" altLang="en-US" sz="1400" dirty="0">
                <a:latin typeface="Times New Roman" panose="02020603050405020304" pitchFamily="18" charset="0"/>
                <a:cs typeface="Times New Roman" panose="02020603050405020304" pitchFamily="18" charset="0"/>
              </a:rPr>
              <a:t> pick the notes at the start. The second example will clarify.</a:t>
            </a:r>
          </a:p>
          <a:p>
            <a:r>
              <a:rPr lang="en-US" altLang="en-US" sz="2000" dirty="0">
                <a:latin typeface="Times New Roman" panose="02020603050405020304" pitchFamily="18" charset="0"/>
                <a:cs typeface="Times New Roman" panose="02020603050405020304" pitchFamily="18" charset="0"/>
              </a:rPr>
              <a:t>Note: Just like regular Digital Signatures, normally </a:t>
            </a:r>
            <a:r>
              <a:rPr lang="en-US" altLang="en-US" sz="2000" b="1" dirty="0">
                <a:latin typeface="Times New Roman" panose="02020603050405020304" pitchFamily="18" charset="0"/>
                <a:cs typeface="Times New Roman" panose="02020603050405020304" pitchFamily="18" charset="0"/>
              </a:rPr>
              <a:t>the hashes </a:t>
            </a:r>
            <a:r>
              <a:rPr lang="en-US" altLang="en-US" sz="2000" dirty="0">
                <a:latin typeface="Times New Roman" panose="02020603050405020304" pitchFamily="18" charset="0"/>
                <a:cs typeface="Times New Roman" panose="02020603050405020304" pitchFamily="18" charset="0"/>
              </a:rPr>
              <a:t>are used instead of actual messages in Blind Digital Signatures.</a:t>
            </a:r>
          </a:p>
          <a:p>
            <a:pPr lvl="1"/>
            <a:endParaRPr lang="en-US" altLang="en-US" sz="1800" dirty="0">
              <a:latin typeface="Times New Roman" panose="02020603050405020304" pitchFamily="18" charset="0"/>
              <a:cs typeface="Times New Roman" panose="02020603050405020304" pitchFamily="18" charset="0"/>
            </a:endParaRPr>
          </a:p>
          <a:p>
            <a:pPr lvl="1"/>
            <a:endParaRPr lang="en-US" altLang="en-US" sz="1800" dirty="0">
              <a:latin typeface="Times New Roman" panose="02020603050405020304" pitchFamily="18" charset="0"/>
              <a:cs typeface="Times New Roman" panose="02020603050405020304" pitchFamily="18" charset="0"/>
            </a:endParaRPr>
          </a:p>
          <a:p>
            <a:pPr lvl="1"/>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Slide Number Placeholder 5">
            <a:extLst>
              <a:ext uri="{FF2B5EF4-FFF2-40B4-BE49-F238E27FC236}">
                <a16:creationId xmlns:a16="http://schemas.microsoft.com/office/drawing/2014/main" id="{C7756A1B-909A-4A4E-9A15-B7E99A4F6510}"/>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69194ECD-4FFF-4D73-9869-E96C93071DB9}" type="slidenum">
              <a:rPr lang="he-IL" altLang="en-US" sz="1400">
                <a:latin typeface="Arial Black" panose="020B0A04020102020204" pitchFamily="34" charset="0"/>
              </a:rPr>
              <a:pPr>
                <a:spcBef>
                  <a:spcPct val="0"/>
                </a:spcBef>
                <a:buFont typeface="Arial Black" panose="020B0A04020102020204" pitchFamily="34" charset="0"/>
                <a:buNone/>
              </a:pPr>
              <a:t>59</a:t>
            </a:fld>
            <a:endParaRPr lang="en-US" altLang="en-US" sz="1400">
              <a:latin typeface="Arial Black" panose="020B0A04020102020204" pitchFamily="34" charset="0"/>
            </a:endParaRPr>
          </a:p>
        </p:txBody>
      </p:sp>
      <p:sp>
        <p:nvSpPr>
          <p:cNvPr id="536579" name="Rectangle 2">
            <a:extLst>
              <a:ext uri="{FF2B5EF4-FFF2-40B4-BE49-F238E27FC236}">
                <a16:creationId xmlns:a16="http://schemas.microsoft.com/office/drawing/2014/main" id="{147ACCA7-68A1-4D93-8A85-CFEC300D4C24}"/>
              </a:ext>
            </a:extLst>
          </p:cNvPr>
          <p:cNvSpPr>
            <a:spLocks noGrp="1" noChangeArrowheads="1"/>
          </p:cNvSpPr>
          <p:nvPr>
            <p:ph type="title"/>
          </p:nvPr>
        </p:nvSpPr>
        <p:spPr>
          <a:xfrm>
            <a:off x="2166938" y="285750"/>
            <a:ext cx="7808912" cy="857250"/>
          </a:xfrm>
        </p:spPr>
        <p:txBody>
          <a:bodyPr/>
          <a:lstStyle/>
          <a:p>
            <a:pPr eaLnBrk="1" hangingPunct="1"/>
            <a:r>
              <a:rPr lang="en-US" altLang="en-US" sz="3600">
                <a:latin typeface="Times New Roman" panose="02020603050405020304" pitchFamily="18" charset="0"/>
                <a:cs typeface="Times New Roman" panose="02020603050405020304" pitchFamily="18" charset="0"/>
              </a:rPr>
              <a:t>A Problem with Blind Signing</a:t>
            </a:r>
          </a:p>
        </p:txBody>
      </p:sp>
      <p:sp>
        <p:nvSpPr>
          <p:cNvPr id="536580" name="Rectangle 3">
            <a:extLst>
              <a:ext uri="{FF2B5EF4-FFF2-40B4-BE49-F238E27FC236}">
                <a16:creationId xmlns:a16="http://schemas.microsoft.com/office/drawing/2014/main" id="{B405127B-3C8A-4B3B-98E8-36B77E05C314}"/>
              </a:ext>
            </a:extLst>
          </p:cNvPr>
          <p:cNvSpPr>
            <a:spLocks noGrp="1" noChangeArrowheads="1"/>
          </p:cNvSpPr>
          <p:nvPr>
            <p:ph type="body" idx="1"/>
          </p:nvPr>
        </p:nvSpPr>
        <p:spPr>
          <a:xfrm>
            <a:off x="1559497" y="1556792"/>
            <a:ext cx="9108504" cy="4844008"/>
          </a:xfrm>
        </p:spPr>
        <p:txBody>
          <a:bodyPr/>
          <a:lstStyle/>
          <a:p>
            <a:r>
              <a:rPr lang="en-US" altLang="en-US" sz="2000" dirty="0">
                <a:latin typeface="Times New Roman" panose="02020603050405020304" pitchFamily="18" charset="0"/>
                <a:cs typeface="Times New Roman" panose="02020603050405020304" pitchFamily="18" charset="0"/>
              </a:rPr>
              <a:t>The blinding attack</a:t>
            </a:r>
          </a:p>
          <a:p>
            <a:pPr lvl="1"/>
            <a:r>
              <a:rPr lang="en-US" altLang="en-US" sz="2000" dirty="0">
                <a:latin typeface="Times New Roman" panose="02020603050405020304" pitchFamily="18" charset="0"/>
                <a:cs typeface="Times New Roman" panose="02020603050405020304" pitchFamily="18" charset="0"/>
              </a:rPr>
              <a:t>EVE has a message that is dangerous for NADRA to sign</a:t>
            </a:r>
          </a:p>
          <a:p>
            <a:pPr lvl="1"/>
            <a:r>
              <a:rPr lang="en-US" altLang="en-US" sz="2000" dirty="0">
                <a:latin typeface="Times New Roman" panose="02020603050405020304" pitchFamily="18" charset="0"/>
                <a:cs typeface="Times New Roman" panose="02020603050405020304" pitchFamily="18" charset="0"/>
              </a:rPr>
              <a:t>EVE does not send the original message but the blinded one</a:t>
            </a:r>
          </a:p>
          <a:p>
            <a:pPr lvl="1"/>
            <a:r>
              <a:rPr lang="en-US" altLang="en-US" sz="2000" dirty="0">
                <a:latin typeface="Times New Roman" panose="02020603050405020304" pitchFamily="18" charset="0"/>
                <a:cs typeface="Times New Roman" panose="02020603050405020304" pitchFamily="18" charset="0"/>
              </a:rPr>
              <a:t>NADRA signs the seemingly innocent document</a:t>
            </a:r>
          </a:p>
          <a:p>
            <a:pPr lvl="1"/>
            <a:r>
              <a:rPr lang="en-US" altLang="en-US" sz="2000" dirty="0">
                <a:latin typeface="Times New Roman" panose="02020603050405020304" pitchFamily="18" charset="0"/>
                <a:cs typeface="Times New Roman" panose="02020603050405020304" pitchFamily="18" charset="0"/>
              </a:rPr>
              <a:t>EVE extracts the signature for the message it needed?</a:t>
            </a:r>
          </a:p>
          <a:p>
            <a:pPr lvl="1"/>
            <a:r>
              <a:rPr lang="en-US" altLang="en-US" sz="2000" dirty="0">
                <a:latin typeface="Times New Roman" panose="02020603050405020304" pitchFamily="18" charset="0"/>
                <a:cs typeface="Times New Roman" panose="02020603050405020304" pitchFamily="18" charset="0"/>
              </a:rPr>
              <a:t>What attack is it?</a:t>
            </a:r>
          </a:p>
          <a:p>
            <a:pPr lvl="2"/>
            <a:r>
              <a:rPr lang="en-US" altLang="en-US" dirty="0">
                <a:latin typeface="Times New Roman" panose="02020603050405020304" pitchFamily="18" charset="0"/>
                <a:cs typeface="Times New Roman" panose="02020603050405020304" pitchFamily="18" charset="0"/>
              </a:rPr>
              <a:t>Chosen Message</a:t>
            </a:r>
          </a:p>
          <a:p>
            <a:r>
              <a:rPr lang="en-US" altLang="en-US" sz="2000" dirty="0">
                <a:latin typeface="Times New Roman" panose="02020603050405020304" pitchFamily="18" charset="0"/>
                <a:cs typeface="Times New Roman" panose="02020603050405020304" pitchFamily="18" charset="0"/>
              </a:rPr>
              <a:t>So Better to do with hashes</a:t>
            </a:r>
          </a:p>
          <a:p>
            <a:r>
              <a:rPr lang="en-US" altLang="en-US" sz="2000" dirty="0">
                <a:latin typeface="Times New Roman" panose="02020603050405020304" pitchFamily="18" charset="0"/>
                <a:cs typeface="Times New Roman" panose="02020603050405020304" pitchFamily="18" charset="0"/>
              </a:rPr>
              <a:t>Do not use the same key for signing Blind Signatures and Normal Digital Signatures</a:t>
            </a:r>
          </a:p>
          <a:p>
            <a:r>
              <a:rPr lang="en-US" altLang="en-US" sz="2000" dirty="0">
                <a:latin typeface="Times New Roman" panose="02020603050405020304" pitchFamily="18" charset="0"/>
                <a:cs typeface="Times New Roman" panose="02020603050405020304" pitchFamily="18" charset="0"/>
              </a:rPr>
              <a:t>There are DSS based scheme for Blind Signatures that are more secure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6227" name="Rectangle 2">
            <a:extLst>
              <a:ext uri="{FF2B5EF4-FFF2-40B4-BE49-F238E27FC236}">
                <a16:creationId xmlns:a16="http://schemas.microsoft.com/office/drawing/2014/main" id="{976CAC41-89A1-4D83-9E50-7AC7084EC5EB}"/>
              </a:ext>
            </a:extLst>
          </p:cNvPr>
          <p:cNvSpPr>
            <a:spLocks noGrp="1" noChangeArrowheads="1"/>
          </p:cNvSpPr>
          <p:nvPr>
            <p:ph type="title"/>
          </p:nvPr>
        </p:nvSpPr>
        <p:spPr>
          <a:xfrm>
            <a:off x="804672" y="640080"/>
            <a:ext cx="3282696" cy="5257800"/>
          </a:xfrm>
        </p:spPr>
        <p:txBody>
          <a:bodyPr>
            <a:normAutofit/>
          </a:bodyPr>
          <a:lstStyle/>
          <a:p>
            <a:pPr eaLnBrk="1" hangingPunct="1"/>
            <a:r>
              <a:rPr lang="en-US" altLang="en-US">
                <a:solidFill>
                  <a:schemeClr val="bg1"/>
                </a:solidFill>
                <a:latin typeface="Times New Roman" panose="02020603050405020304" pitchFamily="18" charset="0"/>
                <a:cs typeface="Times New Roman" panose="02020603050405020304" pitchFamily="18" charset="0"/>
              </a:rPr>
              <a:t>Digital Signatures: The Process</a:t>
            </a:r>
          </a:p>
        </p:txBody>
      </p:sp>
      <p:sp>
        <p:nvSpPr>
          <p:cNvPr id="436228" name="Rectangle 3">
            <a:extLst>
              <a:ext uri="{FF2B5EF4-FFF2-40B4-BE49-F238E27FC236}">
                <a16:creationId xmlns:a16="http://schemas.microsoft.com/office/drawing/2014/main" id="{02846FFF-60DA-4097-8E7B-101365EA6736}"/>
              </a:ext>
            </a:extLst>
          </p:cNvPr>
          <p:cNvSpPr>
            <a:spLocks noGrp="1" noChangeArrowheads="1"/>
          </p:cNvSpPr>
          <p:nvPr>
            <p:ph type="body" idx="1"/>
          </p:nvPr>
        </p:nvSpPr>
        <p:spPr>
          <a:xfrm>
            <a:off x="5358384" y="640081"/>
            <a:ext cx="6024654" cy="5257800"/>
          </a:xfrm>
        </p:spPr>
        <p:txBody>
          <a:bodyPr anchor="ctr">
            <a:normAutofit/>
          </a:bodyPr>
          <a:lstStyle/>
          <a:p>
            <a:r>
              <a:rPr lang="en-US" altLang="en-US" sz="2200">
                <a:latin typeface="Times New Roman" panose="02020603050405020304" pitchFamily="18" charset="0"/>
                <a:cs typeface="Times New Roman" panose="02020603050405020304" pitchFamily="18" charset="0"/>
              </a:rPr>
              <a:t>We know that messages can be long and Asymmetric Cryptography is slow, so one solution is to sign the digest of the message rather than the whole message. Here is the idea.</a:t>
            </a:r>
          </a:p>
          <a:p>
            <a:r>
              <a:rPr lang="en-US" altLang="en-US" sz="2200">
                <a:latin typeface="Times New Roman" panose="02020603050405020304" pitchFamily="18" charset="0"/>
                <a:cs typeface="Times New Roman" panose="02020603050405020304" pitchFamily="18" charset="0"/>
              </a:rPr>
              <a:t>A simple hash function takes some input, usually of indefinite length, and produces a small number that is significantly shorter than the input. </a:t>
            </a:r>
          </a:p>
          <a:p>
            <a:r>
              <a:rPr lang="en-US" altLang="en-US" sz="2200">
                <a:latin typeface="Times New Roman" panose="02020603050405020304" pitchFamily="18" charset="0"/>
                <a:cs typeface="Times New Roman" panose="02020603050405020304" pitchFamily="18" charset="0"/>
              </a:rPr>
              <a:t>The function is </a:t>
            </a:r>
            <a:r>
              <a:rPr lang="en-US" altLang="en-US" sz="2200" i="1">
                <a:latin typeface="Times New Roman" panose="02020603050405020304" pitchFamily="18" charset="0"/>
                <a:cs typeface="Times New Roman" panose="02020603050405020304" pitchFamily="18" charset="0"/>
              </a:rPr>
              <a:t>many to one</a:t>
            </a:r>
            <a:r>
              <a:rPr lang="en-US" altLang="en-US" sz="2200">
                <a:latin typeface="Times New Roman" panose="02020603050405020304" pitchFamily="18" charset="0"/>
                <a:cs typeface="Times New Roman" panose="02020603050405020304" pitchFamily="18" charset="0"/>
              </a:rPr>
              <a:t> , in that many (possibly infinite) inputs may generate the same output value. </a:t>
            </a:r>
          </a:p>
          <a:p>
            <a:r>
              <a:rPr lang="en-US" altLang="en-US" sz="2200">
                <a:latin typeface="Times New Roman" panose="02020603050405020304" pitchFamily="18" charset="0"/>
                <a:cs typeface="Times New Roman" panose="02020603050405020304" pitchFamily="18" charset="0"/>
              </a:rPr>
              <a:t>The function is also </a:t>
            </a:r>
            <a:r>
              <a:rPr lang="en-US" altLang="en-US" sz="2200" i="1">
                <a:latin typeface="Times New Roman" panose="02020603050405020304" pitchFamily="18" charset="0"/>
                <a:cs typeface="Times New Roman" panose="02020603050405020304" pitchFamily="18" charset="0"/>
              </a:rPr>
              <a:t>deterministic</a:t>
            </a:r>
            <a:r>
              <a:rPr lang="en-US" altLang="en-US" sz="2200">
                <a:latin typeface="Times New Roman" panose="02020603050405020304" pitchFamily="18" charset="0"/>
                <a:cs typeface="Times New Roman" panose="02020603050405020304" pitchFamily="18" charset="0"/>
              </a:rPr>
              <a:t> in that the same output value is always generated for identical inputs</a:t>
            </a:r>
          </a:p>
        </p:txBody>
      </p:sp>
      <p:sp>
        <p:nvSpPr>
          <p:cNvPr id="436226" name="Slide Number Placeholder 5">
            <a:extLst>
              <a:ext uri="{FF2B5EF4-FFF2-40B4-BE49-F238E27FC236}">
                <a16:creationId xmlns:a16="http://schemas.microsoft.com/office/drawing/2014/main" id="{28C0FB7F-B789-465B-9C39-6C0D1D5BA219}"/>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A0A22006-EBC8-4BCB-B5E7-06942AA732AE}"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6</a:t>
            </a:fld>
            <a:endParaRPr lang="en-US" altLang="en-US" sz="1800">
              <a:latin typeface="Arial Black" panose="020B0A040201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Slide Number Placeholder 5">
            <a:extLst>
              <a:ext uri="{FF2B5EF4-FFF2-40B4-BE49-F238E27FC236}">
                <a16:creationId xmlns:a16="http://schemas.microsoft.com/office/drawing/2014/main" id="{BC17FAA1-1E9D-4E39-AA04-E05C143B5E31}"/>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5A3FBF08-E96E-4042-945F-7B0D219A4944}" type="slidenum">
              <a:rPr lang="he-IL" altLang="en-US" sz="1400">
                <a:latin typeface="Arial Black" panose="020B0A04020102020204" pitchFamily="34" charset="0"/>
              </a:rPr>
              <a:pPr>
                <a:spcBef>
                  <a:spcPct val="0"/>
                </a:spcBef>
                <a:buFont typeface="Arial Black" panose="020B0A04020102020204" pitchFamily="34" charset="0"/>
                <a:buNone/>
              </a:pPr>
              <a:t>60</a:t>
            </a:fld>
            <a:endParaRPr lang="en-US" altLang="en-US" sz="1400">
              <a:latin typeface="Arial Black" panose="020B0A04020102020204" pitchFamily="34" charset="0"/>
            </a:endParaRPr>
          </a:p>
        </p:txBody>
      </p:sp>
      <p:sp>
        <p:nvSpPr>
          <p:cNvPr id="538627" name="Rectangle 2">
            <a:extLst>
              <a:ext uri="{FF2B5EF4-FFF2-40B4-BE49-F238E27FC236}">
                <a16:creationId xmlns:a16="http://schemas.microsoft.com/office/drawing/2014/main" id="{9CD96EB4-61DF-48F1-9D3D-2C495AC5E4CD}"/>
              </a:ext>
            </a:extLst>
          </p:cNvPr>
          <p:cNvSpPr>
            <a:spLocks noGrp="1" noChangeArrowheads="1"/>
          </p:cNvSpPr>
          <p:nvPr>
            <p:ph type="title"/>
          </p:nvPr>
        </p:nvSpPr>
        <p:spPr>
          <a:xfrm>
            <a:off x="2166938" y="285750"/>
            <a:ext cx="7808912" cy="857250"/>
          </a:xfrm>
        </p:spPr>
        <p:txBody>
          <a:bodyPr/>
          <a:lstStyle/>
          <a:p>
            <a:pPr eaLnBrk="1" hangingPunct="1"/>
            <a:r>
              <a:rPr lang="en-US" altLang="en-US" sz="3600">
                <a:latin typeface="Times New Roman" panose="02020603050405020304" pitchFamily="18" charset="0"/>
                <a:cs typeface="Times New Roman" panose="02020603050405020304" pitchFamily="18" charset="0"/>
              </a:rPr>
              <a:t>Problem with Blind Digital Signatures</a:t>
            </a:r>
          </a:p>
        </p:txBody>
      </p:sp>
      <p:sp>
        <p:nvSpPr>
          <p:cNvPr id="538628" name="Rectangle 3">
            <a:extLst>
              <a:ext uri="{FF2B5EF4-FFF2-40B4-BE49-F238E27FC236}">
                <a16:creationId xmlns:a16="http://schemas.microsoft.com/office/drawing/2014/main" id="{DB49589D-496D-4484-B423-811222E3C97E}"/>
              </a:ext>
            </a:extLst>
          </p:cNvPr>
          <p:cNvSpPr>
            <a:spLocks noGrp="1" noChangeArrowheads="1"/>
          </p:cNvSpPr>
          <p:nvPr>
            <p:ph type="body" idx="1"/>
          </p:nvPr>
        </p:nvSpPr>
        <p:spPr>
          <a:xfrm>
            <a:off x="1738314" y="2060848"/>
            <a:ext cx="8929687" cy="4339952"/>
          </a:xfrm>
        </p:spPr>
        <p:txBody>
          <a:bodyPr/>
          <a:lstStyle/>
          <a:p>
            <a:r>
              <a:rPr lang="en-US" altLang="en-US" sz="2400" dirty="0">
                <a:latin typeface="Times New Roman" panose="02020603050405020304" pitchFamily="18" charset="0"/>
                <a:cs typeface="Times New Roman" panose="02020603050405020304" pitchFamily="18" charset="0"/>
              </a:rPr>
              <a:t>Hundreds of thousands of voters trying to obtain blind signatures from the election authority??</a:t>
            </a:r>
          </a:p>
          <a:p>
            <a:pPr lvl="1"/>
            <a:r>
              <a:rPr lang="en-US" altLang="en-US" sz="2000" dirty="0">
                <a:latin typeface="Times New Roman" panose="02020603050405020304" pitchFamily="18" charset="0"/>
                <a:cs typeface="Times New Roman" panose="02020603050405020304" pitchFamily="18" charset="0"/>
              </a:rPr>
              <a:t> The system would become overloaded.</a:t>
            </a:r>
          </a:p>
          <a:p>
            <a:r>
              <a:rPr lang="en-US" altLang="en-US" sz="2400" dirty="0">
                <a:latin typeface="Times New Roman" panose="02020603050405020304" pitchFamily="18" charset="0"/>
                <a:cs typeface="Times New Roman" panose="02020603050405020304" pitchFamily="18" charset="0"/>
              </a:rPr>
              <a:t>Should a single person/entity deal with all the signatures’ processing</a:t>
            </a:r>
          </a:p>
          <a:p>
            <a:r>
              <a:rPr lang="en-US" altLang="en-US" sz="2400" dirty="0">
                <a:latin typeface="Times New Roman" panose="02020603050405020304" pitchFamily="18" charset="0"/>
                <a:cs typeface="Times New Roman" panose="02020603050405020304" pitchFamily="18" charset="0"/>
              </a:rPr>
              <a:t>Group Digital Signatures to the rescue</a:t>
            </a:r>
          </a:p>
          <a:p>
            <a:pPr lvl="1"/>
            <a:r>
              <a:rPr lang="en-US" altLang="en-US" sz="2000" dirty="0">
                <a:latin typeface="Times New Roman" panose="02020603050405020304" pitchFamily="18" charset="0"/>
                <a:cs typeface="Times New Roman" panose="02020603050405020304" pitchFamily="18" charset="0"/>
              </a:rPr>
              <a:t>We would like to have a number of Sub-Entities/Groups who may issue the blind signatures in NADRA and yet the election commission  should be able to verify the signature using a single public key.</a:t>
            </a:r>
          </a:p>
          <a:p>
            <a:pPr lvl="1"/>
            <a:r>
              <a:rPr lang="en-US" altLang="en-US" sz="2000" dirty="0">
                <a:latin typeface="Times New Roman" panose="02020603050405020304" pitchFamily="18" charset="0"/>
                <a:cs typeface="Times New Roman" panose="02020603050405020304" pitchFamily="18" charset="0"/>
              </a:rPr>
              <a:t>We Require Group Signatures</a:t>
            </a:r>
          </a:p>
          <a:p>
            <a:pPr lvl="1"/>
            <a:endParaRPr lang="en-US" altLang="en-US" sz="2000" dirty="0">
              <a:latin typeface="Times New Roman" panose="02020603050405020304" pitchFamily="18" charset="0"/>
              <a:cs typeface="Times New Roman" panose="02020603050405020304" pitchFamily="18" charset="0"/>
            </a:endParaRPr>
          </a:p>
          <a:p>
            <a:pPr lvl="1"/>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Slide Number Placeholder 5">
            <a:extLst>
              <a:ext uri="{FF2B5EF4-FFF2-40B4-BE49-F238E27FC236}">
                <a16:creationId xmlns:a16="http://schemas.microsoft.com/office/drawing/2014/main" id="{D7FACE0F-8F13-48C8-8090-BA960455215C}"/>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C69C264A-29AD-4281-AA10-7EC47F81E2A8}" type="slidenum">
              <a:rPr lang="he-IL" altLang="en-US" sz="1400">
                <a:latin typeface="Arial Black" panose="020B0A04020102020204" pitchFamily="34" charset="0"/>
              </a:rPr>
              <a:pPr>
                <a:spcBef>
                  <a:spcPct val="0"/>
                </a:spcBef>
                <a:buFont typeface="Arial Black" panose="020B0A04020102020204" pitchFamily="34" charset="0"/>
                <a:buNone/>
              </a:pPr>
              <a:t>61</a:t>
            </a:fld>
            <a:endParaRPr lang="en-US" altLang="en-US" sz="1400">
              <a:latin typeface="Arial Black" panose="020B0A04020102020204" pitchFamily="34" charset="0"/>
            </a:endParaRPr>
          </a:p>
        </p:txBody>
      </p:sp>
      <p:sp>
        <p:nvSpPr>
          <p:cNvPr id="540675" name="Rectangle 2">
            <a:extLst>
              <a:ext uri="{FF2B5EF4-FFF2-40B4-BE49-F238E27FC236}">
                <a16:creationId xmlns:a16="http://schemas.microsoft.com/office/drawing/2014/main" id="{0E022D0B-54AB-4AC7-915F-07154ED43BC7}"/>
              </a:ext>
            </a:extLst>
          </p:cNvPr>
          <p:cNvSpPr>
            <a:spLocks noGrp="1" noChangeArrowheads="1"/>
          </p:cNvSpPr>
          <p:nvPr>
            <p:ph type="title"/>
          </p:nvPr>
        </p:nvSpPr>
        <p:spPr>
          <a:xfrm>
            <a:off x="2166938" y="285750"/>
            <a:ext cx="7808912" cy="857250"/>
          </a:xfrm>
        </p:spPr>
        <p:txBody>
          <a:bodyPr/>
          <a:lstStyle/>
          <a:p>
            <a:pPr eaLnBrk="1" hangingPunct="1"/>
            <a:r>
              <a:rPr lang="en-US" altLang="en-US" sz="3600">
                <a:latin typeface="Times New Roman" panose="02020603050405020304" pitchFamily="18" charset="0"/>
                <a:cs typeface="Times New Roman" panose="02020603050405020304" pitchFamily="18" charset="0"/>
              </a:rPr>
              <a:t>Problem with Blind Digital Signatures</a:t>
            </a:r>
          </a:p>
        </p:txBody>
      </p:sp>
      <p:sp>
        <p:nvSpPr>
          <p:cNvPr id="540676" name="Rectangle 3">
            <a:extLst>
              <a:ext uri="{FF2B5EF4-FFF2-40B4-BE49-F238E27FC236}">
                <a16:creationId xmlns:a16="http://schemas.microsoft.com/office/drawing/2014/main" id="{9A2A6F64-F8FE-47C2-A1BD-FF3C7B373246}"/>
              </a:ext>
            </a:extLst>
          </p:cNvPr>
          <p:cNvSpPr>
            <a:spLocks noGrp="1" noChangeArrowheads="1"/>
          </p:cNvSpPr>
          <p:nvPr>
            <p:ph type="body" idx="1"/>
          </p:nvPr>
        </p:nvSpPr>
        <p:spPr>
          <a:xfrm>
            <a:off x="1524001" y="1484784"/>
            <a:ext cx="9144000" cy="4916016"/>
          </a:xfrm>
        </p:spPr>
        <p:txBody>
          <a:bodyPr/>
          <a:lstStyle/>
          <a:p>
            <a:pPr>
              <a:buFont typeface="Wingdings" panose="05000000000000000000" pitchFamily="2" charset="2"/>
              <a:buNone/>
            </a:pPr>
            <a:r>
              <a:rPr lang="en-US" altLang="en-US" b="1" dirty="0">
                <a:latin typeface="Times New Roman" panose="02020603050405020304" pitchFamily="18" charset="0"/>
                <a:cs typeface="Times New Roman" panose="02020603050405020304" pitchFamily="18" charset="0"/>
              </a:rPr>
              <a:t>Key Concept of Group Digital Signatures</a:t>
            </a:r>
          </a:p>
          <a:p>
            <a:r>
              <a:rPr lang="en-US" altLang="en-US" sz="2400" dirty="0">
                <a:latin typeface="Times New Roman" panose="02020603050405020304" pitchFamily="18" charset="0"/>
                <a:cs typeface="Times New Roman" panose="02020603050405020304" pitchFamily="18" charset="0"/>
              </a:rPr>
              <a:t>Any members of a given group are allowed to sign on behalf of the entire group. </a:t>
            </a:r>
          </a:p>
          <a:p>
            <a:r>
              <a:rPr lang="en-US" altLang="en-US" sz="2400" dirty="0">
                <a:latin typeface="Times New Roman" panose="02020603050405020304" pitchFamily="18" charset="0"/>
                <a:cs typeface="Times New Roman" panose="02020603050405020304" pitchFamily="18" charset="0"/>
              </a:rPr>
              <a:t>The signatures can be verified using a single group public key. </a:t>
            </a:r>
          </a:p>
          <a:p>
            <a:r>
              <a:rPr lang="en-US" altLang="en-US" sz="2400" dirty="0">
                <a:latin typeface="Times New Roman" panose="02020603050405020304" pitchFamily="18" charset="0"/>
                <a:cs typeface="Times New Roman" panose="02020603050405020304" pitchFamily="18" charset="0"/>
              </a:rPr>
              <a:t>Once a document is signed, no one except a designated group manager should be able to determine which particular group member actually signed it. </a:t>
            </a:r>
          </a:p>
          <a:p>
            <a:r>
              <a:rPr lang="en-US" altLang="en-US" sz="2400" dirty="0">
                <a:latin typeface="Times New Roman" panose="02020603050405020304" pitchFamily="18" charset="0"/>
                <a:cs typeface="Times New Roman" panose="02020603050405020304" pitchFamily="18" charset="0"/>
              </a:rPr>
              <a:t>No group member can forge another member's signature on a given document not even the group manager.</a:t>
            </a:r>
          </a:p>
          <a:p>
            <a:r>
              <a:rPr lang="en-US" altLang="en-US" sz="2400" dirty="0">
                <a:latin typeface="Times New Roman" panose="02020603050405020304" pitchFamily="18" charset="0"/>
                <a:cs typeface="Times New Roman" panose="02020603050405020304" pitchFamily="18" charset="0"/>
              </a:rPr>
              <a:t>No Member can have/or generate a signature that is untraceable</a:t>
            </a:r>
          </a:p>
          <a:p>
            <a:endParaRPr lang="en-US" altLang="en-US" sz="2000" dirty="0">
              <a:latin typeface="Times New Roman" panose="02020603050405020304" pitchFamily="18" charset="0"/>
              <a:cs typeface="Times New Roman" panose="02020603050405020304" pitchFamily="18" charset="0"/>
            </a:endParaRPr>
          </a:p>
          <a:p>
            <a:pPr lvl="1"/>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585EF-F106-4347-AF22-AF0A75E66A01}"/>
              </a:ext>
            </a:extLst>
          </p:cNvPr>
          <p:cNvSpPr>
            <a:spLocks noGrp="1"/>
          </p:cNvSpPr>
          <p:nvPr>
            <p:ph type="title"/>
          </p:nvPr>
        </p:nvSpPr>
        <p:spPr>
          <a:xfrm>
            <a:off x="951523" y="192621"/>
            <a:ext cx="9957903" cy="685565"/>
          </a:xfrm>
        </p:spPr>
        <p:txBody>
          <a:bodyPr anchor="t">
            <a:normAutofit/>
          </a:bodyPr>
          <a:lstStyle/>
          <a:p>
            <a:r>
              <a:rPr lang="en-US" sz="4000" dirty="0"/>
              <a:t>References</a:t>
            </a:r>
          </a:p>
        </p:txBody>
      </p:sp>
      <p:sp>
        <p:nvSpPr>
          <p:cNvPr id="3" name="Content Placeholder 2">
            <a:extLst>
              <a:ext uri="{FF2B5EF4-FFF2-40B4-BE49-F238E27FC236}">
                <a16:creationId xmlns:a16="http://schemas.microsoft.com/office/drawing/2014/main" id="{90B00A9A-ED21-4124-AFBE-71C4F56FEBBD}"/>
              </a:ext>
            </a:extLst>
          </p:cNvPr>
          <p:cNvSpPr>
            <a:spLocks noGrp="1"/>
          </p:cNvSpPr>
          <p:nvPr>
            <p:ph idx="1"/>
          </p:nvPr>
        </p:nvSpPr>
        <p:spPr>
          <a:xfrm>
            <a:off x="841972" y="1195058"/>
            <a:ext cx="11045757" cy="4977142"/>
          </a:xfrm>
        </p:spPr>
        <p:txBody>
          <a:bodyPr anchor="t">
            <a:normAutofit/>
          </a:bodyPr>
          <a:lstStyle/>
          <a:p>
            <a:r>
              <a:rPr lang="en-US" sz="2000" dirty="0">
                <a:hlinkClick r:id="rId2"/>
              </a:rPr>
              <a:t>https://www.venafi.com/blog/how-diffie-hellman-key-exchange-different-rsa</a:t>
            </a:r>
            <a:endParaRPr lang="en-US" sz="2000" dirty="0"/>
          </a:p>
          <a:p>
            <a:r>
              <a:rPr lang="en-US" sz="2000" dirty="0">
                <a:hlinkClick r:id="rId3"/>
              </a:rPr>
              <a:t>https://securityboulevard.com/2020/05/types-of-encryption-5-encryption-algorithms-how-to-choose-the-right-one/</a:t>
            </a:r>
            <a:endParaRPr lang="en-US" sz="2000" dirty="0"/>
          </a:p>
          <a:p>
            <a:endParaRPr lang="en-US" sz="2000" dirty="0"/>
          </a:p>
          <a:p>
            <a:endParaRPr lang="en-US" sz="2000" dirty="0"/>
          </a:p>
        </p:txBody>
      </p:sp>
      <p:sp>
        <p:nvSpPr>
          <p:cNvPr id="19"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17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275" name="Rectangle 2">
            <a:extLst>
              <a:ext uri="{FF2B5EF4-FFF2-40B4-BE49-F238E27FC236}">
                <a16:creationId xmlns:a16="http://schemas.microsoft.com/office/drawing/2014/main" id="{A191D60E-25D6-4FCA-8EB9-9AEFEC781315}"/>
              </a:ext>
            </a:extLst>
          </p:cNvPr>
          <p:cNvSpPr>
            <a:spLocks noGrp="1" noChangeArrowheads="1"/>
          </p:cNvSpPr>
          <p:nvPr>
            <p:ph type="title"/>
          </p:nvPr>
        </p:nvSpPr>
        <p:spPr>
          <a:xfrm>
            <a:off x="701344" y="710273"/>
            <a:ext cx="4352315" cy="2813320"/>
          </a:xfrm>
        </p:spPr>
        <p:txBody>
          <a:bodyPr>
            <a:normAutofit/>
          </a:bodyPr>
          <a:lstStyle/>
          <a:p>
            <a:pPr eaLnBrk="1" hangingPunct="1"/>
            <a:r>
              <a:rPr lang="en-US" altLang="en-US">
                <a:latin typeface="Times New Roman" panose="02020603050405020304" pitchFamily="18" charset="0"/>
                <a:cs typeface="Times New Roman" panose="02020603050405020304" pitchFamily="18" charset="0"/>
              </a:rPr>
              <a:t>Digital Signatures: The Process</a:t>
            </a:r>
          </a:p>
        </p:txBody>
      </p:sp>
      <p:sp>
        <p:nvSpPr>
          <p:cNvPr id="78" name="Rectangle 7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81"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38277" name="Picture 12">
            <a:extLst>
              <a:ext uri="{FF2B5EF4-FFF2-40B4-BE49-F238E27FC236}">
                <a16:creationId xmlns:a16="http://schemas.microsoft.com/office/drawing/2014/main" id="{18A8A8E4-A187-4484-A5F2-08E699B446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2569" y="996277"/>
            <a:ext cx="5977881" cy="19344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8276" name="Rectangle 3">
            <a:extLst>
              <a:ext uri="{FF2B5EF4-FFF2-40B4-BE49-F238E27FC236}">
                <a16:creationId xmlns:a16="http://schemas.microsoft.com/office/drawing/2014/main" id="{A4178620-8756-4873-BDC0-8A158D9E8FFF}"/>
              </a:ext>
            </a:extLst>
          </p:cNvPr>
          <p:cNvSpPr>
            <a:spLocks noGrp="1" noChangeArrowheads="1"/>
          </p:cNvSpPr>
          <p:nvPr>
            <p:ph type="body" idx="1"/>
          </p:nvPr>
        </p:nvSpPr>
        <p:spPr>
          <a:xfrm>
            <a:off x="236485" y="3927020"/>
            <a:ext cx="11750608" cy="2565853"/>
          </a:xfrm>
        </p:spPr>
        <p:txBody>
          <a:bodyPr anchor="ctr">
            <a:normAutofit/>
          </a:bodyPr>
          <a:lstStyle/>
          <a:p>
            <a:pPr>
              <a:spcBef>
                <a:spcPts val="0"/>
              </a:spcBef>
              <a:spcAft>
                <a:spcPts val="600"/>
              </a:spcAft>
            </a:pPr>
            <a:r>
              <a:rPr lang="en-US" altLang="en-US" sz="1900" dirty="0">
                <a:latin typeface="Times New Roman" panose="02020603050405020304" pitchFamily="18" charset="0"/>
                <a:cs typeface="Times New Roman" panose="02020603050405020304" pitchFamily="18" charset="0"/>
              </a:rPr>
              <a:t>A message digest is also a hash function. It takes a variable length input - often an entire disk file - and reduces it to a small value (typically 128 to 512 bits). </a:t>
            </a:r>
          </a:p>
          <a:p>
            <a:pPr>
              <a:spcBef>
                <a:spcPts val="0"/>
              </a:spcBef>
              <a:spcAft>
                <a:spcPts val="600"/>
              </a:spcAft>
            </a:pPr>
            <a:r>
              <a:rPr lang="en-US" altLang="en-US" sz="1900" dirty="0">
                <a:latin typeface="Times New Roman" panose="02020603050405020304" pitchFamily="18" charset="0"/>
                <a:cs typeface="Times New Roman" panose="02020603050405020304" pitchFamily="18" charset="0"/>
              </a:rPr>
              <a:t>Give it the same input, and it always produces the same output. And, because the output is very much smaller than the potential input, for at least one of the output values there must be more than one input value that can produce it; </a:t>
            </a:r>
          </a:p>
          <a:p>
            <a:pPr>
              <a:spcBef>
                <a:spcPts val="0"/>
              </a:spcBef>
              <a:spcAft>
                <a:spcPts val="600"/>
              </a:spcAft>
            </a:pPr>
            <a:r>
              <a:rPr lang="en-US" altLang="en-US" sz="1900" dirty="0">
                <a:latin typeface="Times New Roman" panose="02020603050405020304" pitchFamily="18" charset="0"/>
                <a:cs typeface="Times New Roman" panose="02020603050405020304" pitchFamily="18" charset="0"/>
              </a:rPr>
              <a:t>We would expect that to be true for all possible output values for a good message digest algorithm.</a:t>
            </a:r>
          </a:p>
          <a:p>
            <a:pPr>
              <a:spcBef>
                <a:spcPts val="0"/>
              </a:spcBef>
              <a:spcAft>
                <a:spcPts val="600"/>
              </a:spcAft>
            </a:pPr>
            <a:r>
              <a:rPr lang="en-US" altLang="en-US" sz="1900" dirty="0">
                <a:latin typeface="Times New Roman" panose="02020603050405020304" pitchFamily="18" charset="0"/>
                <a:cs typeface="Times New Roman" panose="02020603050405020304" pitchFamily="18" charset="0"/>
              </a:rPr>
              <a:t>Here is the process</a:t>
            </a:r>
          </a:p>
        </p:txBody>
      </p:sp>
      <p:sp>
        <p:nvSpPr>
          <p:cNvPr id="102" name="Rectangle 10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274" name="Slide Number Placeholder 5">
            <a:extLst>
              <a:ext uri="{FF2B5EF4-FFF2-40B4-BE49-F238E27FC236}">
                <a16:creationId xmlns:a16="http://schemas.microsoft.com/office/drawing/2014/main" id="{8BC8022E-5B0C-456A-A01D-BAA4A037AD48}"/>
              </a:ext>
            </a:extLst>
          </p:cNvPr>
          <p:cNvSpPr>
            <a:spLocks noGrp="1"/>
          </p:cNvSpPr>
          <p:nvPr>
            <p:ph type="sldNum" sz="quarter" idx="10"/>
          </p:nvPr>
        </p:nvSpPr>
        <p:spPr>
          <a:xfrm>
            <a:off x="8851392" y="6492874"/>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317593B5-1B19-43D2-B0E8-F806B6B70BF9}" type="slidenum">
              <a:rPr lang="he-IL" altLang="en-US" sz="1800">
                <a:solidFill>
                  <a:schemeClr val="bg1"/>
                </a:solidFill>
                <a:latin typeface="Arial Black" panose="020B0A04020102020204" pitchFamily="34" charset="0"/>
              </a:rPr>
              <a:pPr>
                <a:lnSpc>
                  <a:spcPct val="90000"/>
                </a:lnSpc>
                <a:spcBef>
                  <a:spcPct val="0"/>
                </a:spcBef>
                <a:spcAft>
                  <a:spcPts val="600"/>
                </a:spcAft>
                <a:buFont typeface="Arial Black" panose="020B0A04020102020204" pitchFamily="34" charset="0"/>
                <a:buNone/>
              </a:pPr>
              <a:t>7</a:t>
            </a:fld>
            <a:endParaRPr lang="en-US" altLang="en-US" sz="1800">
              <a:solidFill>
                <a:schemeClr val="bg1"/>
              </a:solidFill>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524000" y="6492876"/>
            <a:ext cx="6172200" cy="365125"/>
          </a:xfrm>
        </p:spPr>
        <p:txBody>
          <a:bodyPr/>
          <a:lstStyle/>
          <a:p>
            <a:pPr>
              <a:defRPr/>
            </a:pPr>
            <a:r>
              <a:rPr lang="en-US" sz="1050" dirty="0"/>
              <a:t>© 2017 Pearson Education, Ltd., All rights reserved.    </a:t>
            </a:r>
          </a:p>
        </p:txBody>
      </p:sp>
      <p:pic>
        <p:nvPicPr>
          <p:cNvPr id="5" name="Picture 4"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971800" y="-457200"/>
            <a:ext cx="6172200" cy="7987552"/>
          </a:xfrm>
          <a:prstGeom prst="rect">
            <a:avLst/>
          </a:prstGeom>
        </p:spPr>
      </p:pic>
    </p:spTree>
  </p:cSld>
  <p:clrMapOvr>
    <a:masterClrMapping/>
  </p:clrMapOvr>
  <p:transition spd="med">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1" y="39689"/>
            <a:ext cx="9143999" cy="1412875"/>
          </a:xfrm>
        </p:spPr>
        <p:txBody>
          <a:bodyPr/>
          <a:lstStyle/>
          <a:p>
            <a:r>
              <a:rPr lang="en-US" dirty="0"/>
              <a:t>Digital Signature Properties</a:t>
            </a:r>
            <a:endParaRPr lang="en-AU" dirty="0"/>
          </a:p>
        </p:txBody>
      </p:sp>
      <p:graphicFrame>
        <p:nvGraphicFramePr>
          <p:cNvPr id="4" name="Content Placeholder 3"/>
          <p:cNvGraphicFramePr>
            <a:graphicFrameLocks noGrp="1"/>
          </p:cNvGraphicFramePr>
          <p:nvPr>
            <p:ph idx="1"/>
          </p:nvPr>
        </p:nvGraphicFramePr>
        <p:xfrm>
          <a:off x="2362201" y="1981201"/>
          <a:ext cx="7570787" cy="4562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1524000" y="6492876"/>
            <a:ext cx="4572000" cy="365125"/>
          </a:xfrm>
        </p:spPr>
        <p:txBody>
          <a:bodyPr/>
          <a:lstStyle/>
          <a:p>
            <a:pPr>
              <a:defRPr/>
            </a:pPr>
            <a:r>
              <a:rPr lang="en-US" sz="1050" dirty="0"/>
              <a:t>© 2017 Pearson Education, Ltd., All rights reserved.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7374</Words>
  <Application>Microsoft Office PowerPoint</Application>
  <PresentationFormat>Widescreen</PresentationFormat>
  <Paragraphs>685</Paragraphs>
  <Slides>62</Slides>
  <Notes>60</Notes>
  <HiddenSlides>16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Arial Black</vt:lpstr>
      <vt:lpstr>Calibri</vt:lpstr>
      <vt:lpstr>Calibri Light</vt:lpstr>
      <vt:lpstr>Symbol</vt:lpstr>
      <vt:lpstr>Tahoma</vt:lpstr>
      <vt:lpstr>Times New Roman</vt:lpstr>
      <vt:lpstr>Wingdings</vt:lpstr>
      <vt:lpstr>Office Theme</vt:lpstr>
      <vt:lpstr>Asymmetric/ Public Key Cryptography</vt:lpstr>
      <vt:lpstr>Digital Signatures</vt:lpstr>
      <vt:lpstr>Digital Signatures vs Conventional</vt:lpstr>
      <vt:lpstr>Digital Signatures: The Process</vt:lpstr>
      <vt:lpstr>Digital Signatures: The Process</vt:lpstr>
      <vt:lpstr>Digital Signatures: The Process</vt:lpstr>
      <vt:lpstr>Digital Signatures: The Process</vt:lpstr>
      <vt:lpstr>PowerPoint Presentation</vt:lpstr>
      <vt:lpstr>Digital Signature Properties</vt:lpstr>
      <vt:lpstr>Digital Signatures: Services</vt:lpstr>
      <vt:lpstr>Digital Signatures: Services</vt:lpstr>
      <vt:lpstr>Digital Signatures: Services</vt:lpstr>
      <vt:lpstr>Digital Signatures: Services</vt:lpstr>
      <vt:lpstr>Digital Signatures: Services</vt:lpstr>
      <vt:lpstr>Attacks</vt:lpstr>
      <vt:lpstr>Attacks on Digital Signatures</vt:lpstr>
      <vt:lpstr>Forgeries</vt:lpstr>
      <vt:lpstr>Attacks on Digital Signatures</vt:lpstr>
      <vt:lpstr>Digital Signature Requirements</vt:lpstr>
      <vt:lpstr>Direct Digital Signature</vt:lpstr>
      <vt:lpstr>Digital Signatures Schemes</vt:lpstr>
      <vt:lpstr>RSA Digital Signature Scheme</vt:lpstr>
      <vt:lpstr>RSA Digital Signature Scheme</vt:lpstr>
      <vt:lpstr>RSA Digital Signature Scheme</vt:lpstr>
      <vt:lpstr>RSA Digital Signature Scheme</vt:lpstr>
      <vt:lpstr>RSA Digital Signature Scheme</vt:lpstr>
      <vt:lpstr>El Gamal Digital Signature Scheme</vt:lpstr>
      <vt:lpstr>PowerPoint Presentation</vt:lpstr>
      <vt:lpstr>PowerPoint Presentation</vt:lpstr>
      <vt:lpstr>PowerPoint Presentation</vt:lpstr>
      <vt:lpstr>PowerPoint Presentation</vt:lpstr>
      <vt:lpstr>PowerPoint Presentation</vt:lpstr>
      <vt:lpstr>PowerPoint Presentation</vt:lpstr>
      <vt:lpstr>Proof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Digital Signature Standard Scheme</vt:lpstr>
      <vt:lpstr>Digital Signature Standard Scheme</vt:lpstr>
      <vt:lpstr>Digital Signature Standard Scheme</vt:lpstr>
      <vt:lpstr>Digital Signature Standard Scheme</vt:lpstr>
      <vt:lpstr>Digital Signature Standard Scheme</vt:lpstr>
      <vt:lpstr>Digital Signature Standard Scheme</vt:lpstr>
      <vt:lpstr>Digital Signature Standard Scheme</vt:lpstr>
      <vt:lpstr>Digital Signature Standard Scheme: Simpler Example</vt:lpstr>
      <vt:lpstr>Diagrams</vt:lpstr>
      <vt:lpstr>Diagrams</vt:lpstr>
      <vt:lpstr>Time Stamped Digital Signatures</vt:lpstr>
      <vt:lpstr>Blind Digital Signatures</vt:lpstr>
      <vt:lpstr>Blind Digital Signatures</vt:lpstr>
      <vt:lpstr>Blind Digital Signatures to the Rescue</vt:lpstr>
      <vt:lpstr>Blind Digital Signatures to the Rescue</vt:lpstr>
      <vt:lpstr>Blind Digital Signatures to the Rescue</vt:lpstr>
      <vt:lpstr>A Problem with Blind Signing</vt:lpstr>
      <vt:lpstr>Problem with Blind Digital Signatures</vt:lpstr>
      <vt:lpstr>Problem with Blind Digital Signatures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Asymmetric/Public Key Encryption </dc:title>
  <dc:creator>Mashal Khan</dc:creator>
  <cp:lastModifiedBy>Mashal Khan</cp:lastModifiedBy>
  <cp:revision>8</cp:revision>
  <dcterms:created xsi:type="dcterms:W3CDTF">2020-11-16T05:26:47Z</dcterms:created>
  <dcterms:modified xsi:type="dcterms:W3CDTF">2021-04-27T17:29:08Z</dcterms:modified>
</cp:coreProperties>
</file>