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3.xml" ContentType="application/inkml+xml"/>
  <Override PartName="/ppt/notesSlides/notesSlide16.xml" ContentType="application/vnd.openxmlformats-officedocument.presentationml.notesSlide+xml"/>
  <Override PartName="/ppt/ink/ink4.xml" ContentType="application/inkml+xml"/>
  <Override PartName="/ppt/notesSlides/notesSlide17.xml" ContentType="application/vnd.openxmlformats-officedocument.presentationml.notesSlide+xml"/>
  <Override PartName="/ppt/ink/ink5.xml" ContentType="application/inkml+xml"/>
  <Override PartName="/ppt/ink/ink6.xml" ContentType="application/inkml+xml"/>
  <Override PartName="/ppt/notesSlides/notesSlide18.xml" ContentType="application/vnd.openxmlformats-officedocument.presentationml.notesSlide+xml"/>
  <Override PartName="/ppt/ink/ink7.xml" ContentType="application/inkml+xml"/>
  <Override PartName="/ppt/notesSlides/notesSlide19.xml" ContentType="application/vnd.openxmlformats-officedocument.presentationml.notesSlide+xml"/>
  <Override PartName="/ppt/ink/ink8.xml" ContentType="application/inkml+xml"/>
  <Override PartName="/ppt/ink/ink9.xml" ContentType="application/inkml+xml"/>
  <Override PartName="/ppt/notesSlides/notesSlide20.xml" ContentType="application/vnd.openxmlformats-officedocument.presentationml.notesSlide+xml"/>
  <Override PartName="/ppt/ink/ink10.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98" r:id="rId3"/>
    <p:sldId id="533" r:id="rId4"/>
    <p:sldId id="399" r:id="rId5"/>
    <p:sldId id="538" r:id="rId6"/>
    <p:sldId id="540" r:id="rId7"/>
    <p:sldId id="541" r:id="rId8"/>
    <p:sldId id="542" r:id="rId9"/>
    <p:sldId id="539" r:id="rId10"/>
    <p:sldId id="543" r:id="rId11"/>
    <p:sldId id="544" r:id="rId12"/>
    <p:sldId id="545" r:id="rId13"/>
    <p:sldId id="547" r:id="rId14"/>
    <p:sldId id="549" r:id="rId15"/>
    <p:sldId id="550" r:id="rId16"/>
    <p:sldId id="546" r:id="rId17"/>
    <p:sldId id="551" r:id="rId18"/>
    <p:sldId id="552" r:id="rId19"/>
    <p:sldId id="565" r:id="rId20"/>
    <p:sldId id="553" r:id="rId21"/>
    <p:sldId id="554" r:id="rId22"/>
    <p:sldId id="567" r:id="rId23"/>
    <p:sldId id="555" r:id="rId24"/>
    <p:sldId id="556" r:id="rId25"/>
    <p:sldId id="557" r:id="rId26"/>
    <p:sldId id="558" r:id="rId27"/>
    <p:sldId id="559" r:id="rId28"/>
    <p:sldId id="560" r:id="rId29"/>
    <p:sldId id="562" r:id="rId30"/>
    <p:sldId id="561" r:id="rId31"/>
    <p:sldId id="566" r:id="rId32"/>
    <p:sldId id="564" r:id="rId33"/>
    <p:sldId id="56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3DE555-6DDC-4455-A83A-88F317F328EF}" v="38" dt="2021-04-14T04:33:07.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58" autoAdjust="0"/>
    <p:restoredTop sz="88765" autoAdjust="0"/>
  </p:normalViewPr>
  <p:slideViewPr>
    <p:cSldViewPr snapToGrid="0">
      <p:cViewPr varScale="1">
        <p:scale>
          <a:sx n="59" d="100"/>
          <a:sy n="59" d="100"/>
        </p:scale>
        <p:origin x="630"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hal Khan" userId="ff208bdd-e69e-4a16-a659-cb1c3d459121" providerId="ADAL" clId="{A326D167-E01A-4254-89E8-5F30E33ACC96}"/>
    <pc:docChg chg="undo custSel addSld delSld modSld">
      <pc:chgData name="Mashal Khan" userId="ff208bdd-e69e-4a16-a659-cb1c3d459121" providerId="ADAL" clId="{A326D167-E01A-4254-89E8-5F30E33ACC96}" dt="2021-04-06T10:34:56.299" v="120" actId="14100"/>
      <pc:docMkLst>
        <pc:docMk/>
      </pc:docMkLst>
      <pc:sldChg chg="modSp mod">
        <pc:chgData name="Mashal Khan" userId="ff208bdd-e69e-4a16-a659-cb1c3d459121" providerId="ADAL" clId="{A326D167-E01A-4254-89E8-5F30E33ACC96}" dt="2021-04-06T09:46:07.280" v="40" actId="404"/>
        <pc:sldMkLst>
          <pc:docMk/>
          <pc:sldMk cId="4222031126" sldId="256"/>
        </pc:sldMkLst>
        <pc:spChg chg="mod">
          <ac:chgData name="Mashal Khan" userId="ff208bdd-e69e-4a16-a659-cb1c3d459121" providerId="ADAL" clId="{A326D167-E01A-4254-89E8-5F30E33ACC96}" dt="2021-04-06T09:46:07.280" v="40" actId="404"/>
          <ac:spMkLst>
            <pc:docMk/>
            <pc:sldMk cId="4222031126" sldId="256"/>
            <ac:spMk id="2" creationId="{D4FCED85-8FC7-4586-BCB8-929B267AB904}"/>
          </ac:spMkLst>
        </pc:spChg>
      </pc:sldChg>
      <pc:sldChg chg="modSp mod">
        <pc:chgData name="Mashal Khan" userId="ff208bdd-e69e-4a16-a659-cb1c3d459121" providerId="ADAL" clId="{A326D167-E01A-4254-89E8-5F30E33ACC96}" dt="2021-04-06T06:23:16.997" v="18" actId="27636"/>
        <pc:sldMkLst>
          <pc:docMk/>
          <pc:sldMk cId="0" sldId="399"/>
        </pc:sldMkLst>
        <pc:spChg chg="mod">
          <ac:chgData name="Mashal Khan" userId="ff208bdd-e69e-4a16-a659-cb1c3d459121" providerId="ADAL" clId="{A326D167-E01A-4254-89E8-5F30E33ACC96}" dt="2021-04-06T06:23:16.997" v="18" actId="27636"/>
          <ac:spMkLst>
            <pc:docMk/>
            <pc:sldMk cId="0" sldId="399"/>
            <ac:spMk id="130052" creationId="{7E744CC6-D20B-414D-B1F1-89B933A2609D}"/>
          </ac:spMkLst>
        </pc:spChg>
      </pc:sldChg>
      <pc:sldChg chg="del">
        <pc:chgData name="Mashal Khan" userId="ff208bdd-e69e-4a16-a659-cb1c3d459121" providerId="ADAL" clId="{A326D167-E01A-4254-89E8-5F30E33ACC96}" dt="2021-04-06T04:19:02.434" v="0" actId="2696"/>
        <pc:sldMkLst>
          <pc:docMk/>
          <pc:sldMk cId="0" sldId="491"/>
        </pc:sldMkLst>
      </pc:sldChg>
      <pc:sldChg chg="del">
        <pc:chgData name="Mashal Khan" userId="ff208bdd-e69e-4a16-a659-cb1c3d459121" providerId="ADAL" clId="{A326D167-E01A-4254-89E8-5F30E33ACC96}" dt="2021-04-06T04:19:02.434" v="0" actId="2696"/>
        <pc:sldMkLst>
          <pc:docMk/>
          <pc:sldMk cId="0" sldId="526"/>
        </pc:sldMkLst>
      </pc:sldChg>
      <pc:sldChg chg="del">
        <pc:chgData name="Mashal Khan" userId="ff208bdd-e69e-4a16-a659-cb1c3d459121" providerId="ADAL" clId="{A326D167-E01A-4254-89E8-5F30E33ACC96}" dt="2021-04-06T04:19:02.434" v="0" actId="2696"/>
        <pc:sldMkLst>
          <pc:docMk/>
          <pc:sldMk cId="0" sldId="527"/>
        </pc:sldMkLst>
      </pc:sldChg>
      <pc:sldChg chg="del">
        <pc:chgData name="Mashal Khan" userId="ff208bdd-e69e-4a16-a659-cb1c3d459121" providerId="ADAL" clId="{A326D167-E01A-4254-89E8-5F30E33ACC96}" dt="2021-04-06T04:19:02.434" v="0" actId="2696"/>
        <pc:sldMkLst>
          <pc:docMk/>
          <pc:sldMk cId="0" sldId="528"/>
        </pc:sldMkLst>
      </pc:sldChg>
      <pc:sldChg chg="modSp mod modShow">
        <pc:chgData name="Mashal Khan" userId="ff208bdd-e69e-4a16-a659-cb1c3d459121" providerId="ADAL" clId="{A326D167-E01A-4254-89E8-5F30E33ACC96}" dt="2021-04-06T06:23:42.501" v="19" actId="729"/>
        <pc:sldMkLst>
          <pc:docMk/>
          <pc:sldMk cId="0" sldId="538"/>
        </pc:sldMkLst>
        <pc:spChg chg="mod">
          <ac:chgData name="Mashal Khan" userId="ff208bdd-e69e-4a16-a659-cb1c3d459121" providerId="ADAL" clId="{A326D167-E01A-4254-89E8-5F30E33ACC96}" dt="2021-04-06T04:25:16.205" v="1" actId="14100"/>
          <ac:spMkLst>
            <pc:docMk/>
            <pc:sldMk cId="0" sldId="538"/>
            <ac:spMk id="131076" creationId="{BE086C63-A51B-47A1-A55C-6E9F0725CF03}"/>
          </ac:spMkLst>
        </pc:spChg>
      </pc:sldChg>
      <pc:sldChg chg="modSp mod">
        <pc:chgData name="Mashal Khan" userId="ff208bdd-e69e-4a16-a659-cb1c3d459121" providerId="ADAL" clId="{A326D167-E01A-4254-89E8-5F30E33ACC96}" dt="2021-04-06T06:32:17.143" v="22" actId="20577"/>
        <pc:sldMkLst>
          <pc:docMk/>
          <pc:sldMk cId="0" sldId="556"/>
        </pc:sldMkLst>
        <pc:spChg chg="mod">
          <ac:chgData name="Mashal Khan" userId="ff208bdd-e69e-4a16-a659-cb1c3d459121" providerId="ADAL" clId="{A326D167-E01A-4254-89E8-5F30E33ACC96}" dt="2021-04-06T06:32:17.143" v="22" actId="20577"/>
          <ac:spMkLst>
            <pc:docMk/>
            <pc:sldMk cId="0" sldId="556"/>
            <ac:spMk id="148484" creationId="{1F7071E9-47EE-4FA3-BA0B-C1EE1960A18C}"/>
          </ac:spMkLst>
        </pc:spChg>
        <pc:picChg chg="mod">
          <ac:chgData name="Mashal Khan" userId="ff208bdd-e69e-4a16-a659-cb1c3d459121" providerId="ADAL" clId="{A326D167-E01A-4254-89E8-5F30E33ACC96}" dt="2021-04-06T06:32:13.691" v="21" actId="1076"/>
          <ac:picMkLst>
            <pc:docMk/>
            <pc:sldMk cId="0" sldId="556"/>
            <ac:picMk id="148485" creationId="{757C790A-F2C9-417B-875B-703EC1597EC9}"/>
          </ac:picMkLst>
        </pc:picChg>
      </pc:sldChg>
      <pc:sldChg chg="modSp mod">
        <pc:chgData name="Mashal Khan" userId="ff208bdd-e69e-4a16-a659-cb1c3d459121" providerId="ADAL" clId="{A326D167-E01A-4254-89E8-5F30E33ACC96}" dt="2021-04-06T06:32:53.823" v="31" actId="1076"/>
        <pc:sldMkLst>
          <pc:docMk/>
          <pc:sldMk cId="0" sldId="557"/>
        </pc:sldMkLst>
        <pc:spChg chg="mod">
          <ac:chgData name="Mashal Khan" userId="ff208bdd-e69e-4a16-a659-cb1c3d459121" providerId="ADAL" clId="{A326D167-E01A-4254-89E8-5F30E33ACC96}" dt="2021-04-06T06:32:39.018" v="27" actId="14100"/>
          <ac:spMkLst>
            <pc:docMk/>
            <pc:sldMk cId="0" sldId="557"/>
            <ac:spMk id="149508" creationId="{BCC7E525-4330-47F9-B3A2-375B5F91CBFF}"/>
          </ac:spMkLst>
        </pc:spChg>
        <pc:picChg chg="mod">
          <ac:chgData name="Mashal Khan" userId="ff208bdd-e69e-4a16-a659-cb1c3d459121" providerId="ADAL" clId="{A326D167-E01A-4254-89E8-5F30E33ACC96}" dt="2021-04-06T06:32:51.602" v="30" actId="1076"/>
          <ac:picMkLst>
            <pc:docMk/>
            <pc:sldMk cId="0" sldId="557"/>
            <ac:picMk id="149511" creationId="{203EBCE6-17E3-4C48-BAEC-B7EF6271EC65}"/>
          </ac:picMkLst>
        </pc:picChg>
        <pc:picChg chg="mod">
          <ac:chgData name="Mashal Khan" userId="ff208bdd-e69e-4a16-a659-cb1c3d459121" providerId="ADAL" clId="{A326D167-E01A-4254-89E8-5F30E33ACC96}" dt="2021-04-06T06:32:53.823" v="31" actId="1076"/>
          <ac:picMkLst>
            <pc:docMk/>
            <pc:sldMk cId="0" sldId="557"/>
            <ac:picMk id="149512" creationId="{58D60E79-3BEB-45A0-A82C-AD60B4A8C2D6}"/>
          </ac:picMkLst>
        </pc:picChg>
      </pc:sldChg>
      <pc:sldChg chg="modSp mod">
        <pc:chgData name="Mashal Khan" userId="ff208bdd-e69e-4a16-a659-cb1c3d459121" providerId="ADAL" clId="{A326D167-E01A-4254-89E8-5F30E33ACC96}" dt="2021-04-06T06:33:01.296" v="32" actId="20577"/>
        <pc:sldMkLst>
          <pc:docMk/>
          <pc:sldMk cId="0" sldId="558"/>
        </pc:sldMkLst>
        <pc:spChg chg="mod">
          <ac:chgData name="Mashal Khan" userId="ff208bdd-e69e-4a16-a659-cb1c3d459121" providerId="ADAL" clId="{A326D167-E01A-4254-89E8-5F30E33ACC96}" dt="2021-04-06T06:33:01.296" v="32" actId="20577"/>
          <ac:spMkLst>
            <pc:docMk/>
            <pc:sldMk cId="0" sldId="558"/>
            <ac:spMk id="150532" creationId="{05729F27-BC86-438A-8863-A6A4F55954FE}"/>
          </ac:spMkLst>
        </pc:spChg>
      </pc:sldChg>
      <pc:sldChg chg="addSp delSp modSp new mod">
        <pc:chgData name="Mashal Khan" userId="ff208bdd-e69e-4a16-a659-cb1c3d459121" providerId="ADAL" clId="{A326D167-E01A-4254-89E8-5F30E33ACC96}" dt="2021-04-06T10:27:24.155" v="47" actId="14100"/>
        <pc:sldMkLst>
          <pc:docMk/>
          <pc:sldMk cId="1493919540" sldId="561"/>
        </pc:sldMkLst>
        <pc:spChg chg="del">
          <ac:chgData name="Mashal Khan" userId="ff208bdd-e69e-4a16-a659-cb1c3d459121" providerId="ADAL" clId="{A326D167-E01A-4254-89E8-5F30E33ACC96}" dt="2021-04-06T10:26:58.063" v="43" actId="478"/>
          <ac:spMkLst>
            <pc:docMk/>
            <pc:sldMk cId="1493919540" sldId="561"/>
            <ac:spMk id="2" creationId="{1AB01F40-0C5E-4DA8-982B-42A35BB5B259}"/>
          </ac:spMkLst>
        </pc:spChg>
        <pc:spChg chg="del">
          <ac:chgData name="Mashal Khan" userId="ff208bdd-e69e-4a16-a659-cb1c3d459121" providerId="ADAL" clId="{A326D167-E01A-4254-89E8-5F30E33ACC96}" dt="2021-04-06T10:26:54.870" v="42"/>
          <ac:spMkLst>
            <pc:docMk/>
            <pc:sldMk cId="1493919540" sldId="561"/>
            <ac:spMk id="3" creationId="{8FF30A86-5F26-4E55-AA73-E279A8620DB1}"/>
          </ac:spMkLst>
        </pc:spChg>
        <pc:picChg chg="add mod">
          <ac:chgData name="Mashal Khan" userId="ff208bdd-e69e-4a16-a659-cb1c3d459121" providerId="ADAL" clId="{A326D167-E01A-4254-89E8-5F30E33ACC96}" dt="2021-04-06T10:27:24.155" v="47" actId="14100"/>
          <ac:picMkLst>
            <pc:docMk/>
            <pc:sldMk cId="1493919540" sldId="561"/>
            <ac:picMk id="4" creationId="{3887284B-5F79-4FC2-B1FA-BBBF75445605}"/>
          </ac:picMkLst>
        </pc:picChg>
      </pc:sldChg>
      <pc:sldChg chg="addSp delSp modSp new mod">
        <pc:chgData name="Mashal Khan" userId="ff208bdd-e69e-4a16-a659-cb1c3d459121" providerId="ADAL" clId="{A326D167-E01A-4254-89E8-5F30E33ACC96}" dt="2021-04-06T10:28:47.546" v="54" actId="14100"/>
        <pc:sldMkLst>
          <pc:docMk/>
          <pc:sldMk cId="1484069317" sldId="562"/>
        </pc:sldMkLst>
        <pc:spChg chg="del">
          <ac:chgData name="Mashal Khan" userId="ff208bdd-e69e-4a16-a659-cb1c3d459121" providerId="ADAL" clId="{A326D167-E01A-4254-89E8-5F30E33ACC96}" dt="2021-04-06T10:28:30.906" v="50" actId="478"/>
          <ac:spMkLst>
            <pc:docMk/>
            <pc:sldMk cId="1484069317" sldId="562"/>
            <ac:spMk id="2" creationId="{B11560AD-B92C-485D-B856-0B1B95DA680F}"/>
          </ac:spMkLst>
        </pc:spChg>
        <pc:spChg chg="del">
          <ac:chgData name="Mashal Khan" userId="ff208bdd-e69e-4a16-a659-cb1c3d459121" providerId="ADAL" clId="{A326D167-E01A-4254-89E8-5F30E33ACC96}" dt="2021-04-06T10:28:28.718" v="49"/>
          <ac:spMkLst>
            <pc:docMk/>
            <pc:sldMk cId="1484069317" sldId="562"/>
            <ac:spMk id="3" creationId="{806DEDB9-8029-4C26-9E50-6D7E9DB4AB97}"/>
          </ac:spMkLst>
        </pc:spChg>
        <pc:picChg chg="add mod">
          <ac:chgData name="Mashal Khan" userId="ff208bdd-e69e-4a16-a659-cb1c3d459121" providerId="ADAL" clId="{A326D167-E01A-4254-89E8-5F30E33ACC96}" dt="2021-04-06T10:28:47.546" v="54" actId="14100"/>
          <ac:picMkLst>
            <pc:docMk/>
            <pc:sldMk cId="1484069317" sldId="562"/>
            <ac:picMk id="4" creationId="{806D74A4-51A5-45F3-980D-88CA946BFFBB}"/>
          </ac:picMkLst>
        </pc:picChg>
      </pc:sldChg>
      <pc:sldChg chg="modSp new mod">
        <pc:chgData name="Mashal Khan" userId="ff208bdd-e69e-4a16-a659-cb1c3d459121" providerId="ADAL" clId="{A326D167-E01A-4254-89E8-5F30E33ACC96}" dt="2021-04-06T10:30:54.839" v="77" actId="20577"/>
        <pc:sldMkLst>
          <pc:docMk/>
          <pc:sldMk cId="4289013480" sldId="563"/>
        </pc:sldMkLst>
        <pc:spChg chg="mod">
          <ac:chgData name="Mashal Khan" userId="ff208bdd-e69e-4a16-a659-cb1c3d459121" providerId="ADAL" clId="{A326D167-E01A-4254-89E8-5F30E33ACC96}" dt="2021-04-06T10:30:10.311" v="67" actId="20577"/>
          <ac:spMkLst>
            <pc:docMk/>
            <pc:sldMk cId="4289013480" sldId="563"/>
            <ac:spMk id="2" creationId="{BA3E9D41-E1FB-4D5F-B1AD-6D8CE25576E6}"/>
          </ac:spMkLst>
        </pc:spChg>
        <pc:spChg chg="mod">
          <ac:chgData name="Mashal Khan" userId="ff208bdd-e69e-4a16-a659-cb1c3d459121" providerId="ADAL" clId="{A326D167-E01A-4254-89E8-5F30E33ACC96}" dt="2021-04-06T10:30:54.839" v="77" actId="20577"/>
          <ac:spMkLst>
            <pc:docMk/>
            <pc:sldMk cId="4289013480" sldId="563"/>
            <ac:spMk id="3" creationId="{0A48331B-50F3-4B77-BBB6-669C0C5E8E87}"/>
          </ac:spMkLst>
        </pc:spChg>
      </pc:sldChg>
      <pc:sldChg chg="addSp delSp modSp new mod">
        <pc:chgData name="Mashal Khan" userId="ff208bdd-e69e-4a16-a659-cb1c3d459121" providerId="ADAL" clId="{A326D167-E01A-4254-89E8-5F30E33ACC96}" dt="2021-04-06T10:32:48.250" v="108" actId="20577"/>
        <pc:sldMkLst>
          <pc:docMk/>
          <pc:sldMk cId="39575382" sldId="564"/>
        </pc:sldMkLst>
        <pc:spChg chg="mod">
          <ac:chgData name="Mashal Khan" userId="ff208bdd-e69e-4a16-a659-cb1c3d459121" providerId="ADAL" clId="{A326D167-E01A-4254-89E8-5F30E33ACC96}" dt="2021-04-06T10:32:48.250" v="108" actId="20577"/>
          <ac:spMkLst>
            <pc:docMk/>
            <pc:sldMk cId="39575382" sldId="564"/>
            <ac:spMk id="2" creationId="{D0E2EA75-D437-40A5-BF34-6A2F72C94197}"/>
          </ac:spMkLst>
        </pc:spChg>
        <pc:spChg chg="add del mod">
          <ac:chgData name="Mashal Khan" userId="ff208bdd-e69e-4a16-a659-cb1c3d459121" providerId="ADAL" clId="{A326D167-E01A-4254-89E8-5F30E33ACC96}" dt="2021-04-06T10:32:39.855" v="90" actId="22"/>
          <ac:spMkLst>
            <pc:docMk/>
            <pc:sldMk cId="39575382" sldId="564"/>
            <ac:spMk id="3" creationId="{C4E49F66-4255-41AE-A15B-4D27FB2CE7D0}"/>
          </ac:spMkLst>
        </pc:spChg>
        <pc:spChg chg="add del mod">
          <ac:chgData name="Mashal Khan" userId="ff208bdd-e69e-4a16-a659-cb1c3d459121" providerId="ADAL" clId="{A326D167-E01A-4254-89E8-5F30E33ACC96}" dt="2021-04-06T10:31:44.974" v="86"/>
          <ac:spMkLst>
            <pc:docMk/>
            <pc:sldMk cId="39575382" sldId="564"/>
            <ac:spMk id="5" creationId="{FEC6AE98-07F5-4FFA-B9FD-4F6FC2E38BAB}"/>
          </ac:spMkLst>
        </pc:spChg>
        <pc:picChg chg="add del mod">
          <ac:chgData name="Mashal Khan" userId="ff208bdd-e69e-4a16-a659-cb1c3d459121" providerId="ADAL" clId="{A326D167-E01A-4254-89E8-5F30E33ACC96}" dt="2021-04-06T10:31:34.879" v="80"/>
          <ac:picMkLst>
            <pc:docMk/>
            <pc:sldMk cId="39575382" sldId="564"/>
            <ac:picMk id="4" creationId="{94E20CF6-CF8A-4276-89ED-0D9699345BC3}"/>
          </ac:picMkLst>
        </pc:picChg>
        <pc:picChg chg="add mod ord">
          <ac:chgData name="Mashal Khan" userId="ff208bdd-e69e-4a16-a659-cb1c3d459121" providerId="ADAL" clId="{A326D167-E01A-4254-89E8-5F30E33ACC96}" dt="2021-04-06T10:32:39.855" v="90" actId="22"/>
          <ac:picMkLst>
            <pc:docMk/>
            <pc:sldMk cId="39575382" sldId="564"/>
            <ac:picMk id="7" creationId="{EA75FB0E-1FF7-483C-AB60-0791A72C1E20}"/>
          </ac:picMkLst>
        </pc:picChg>
      </pc:sldChg>
      <pc:sldChg chg="addSp delSp modSp new mod">
        <pc:chgData name="Mashal Khan" userId="ff208bdd-e69e-4a16-a659-cb1c3d459121" providerId="ADAL" clId="{A326D167-E01A-4254-89E8-5F30E33ACC96}" dt="2021-04-06T10:34:12.247" v="114" actId="1076"/>
        <pc:sldMkLst>
          <pc:docMk/>
          <pc:sldMk cId="2383309292" sldId="565"/>
        </pc:sldMkLst>
        <pc:spChg chg="del">
          <ac:chgData name="Mashal Khan" userId="ff208bdd-e69e-4a16-a659-cb1c3d459121" providerId="ADAL" clId="{A326D167-E01A-4254-89E8-5F30E33ACC96}" dt="2021-04-06T10:33:58.648" v="111" actId="478"/>
          <ac:spMkLst>
            <pc:docMk/>
            <pc:sldMk cId="2383309292" sldId="565"/>
            <ac:spMk id="2" creationId="{423FD46F-1BD6-489B-91B4-EDCCCC37D7A2}"/>
          </ac:spMkLst>
        </pc:spChg>
        <pc:spChg chg="del">
          <ac:chgData name="Mashal Khan" userId="ff208bdd-e69e-4a16-a659-cb1c3d459121" providerId="ADAL" clId="{A326D167-E01A-4254-89E8-5F30E33ACC96}" dt="2021-04-06T10:33:54.367" v="110" actId="22"/>
          <ac:spMkLst>
            <pc:docMk/>
            <pc:sldMk cId="2383309292" sldId="565"/>
            <ac:spMk id="3" creationId="{272AF4D0-8EAA-440F-8BD1-8D41B29827C4}"/>
          </ac:spMkLst>
        </pc:spChg>
        <pc:picChg chg="add mod ord">
          <ac:chgData name="Mashal Khan" userId="ff208bdd-e69e-4a16-a659-cb1c3d459121" providerId="ADAL" clId="{A326D167-E01A-4254-89E8-5F30E33ACC96}" dt="2021-04-06T10:34:12.247" v="114" actId="1076"/>
          <ac:picMkLst>
            <pc:docMk/>
            <pc:sldMk cId="2383309292" sldId="565"/>
            <ac:picMk id="5" creationId="{4E5C0D96-8A47-4E2F-8B28-24E09B48F22C}"/>
          </ac:picMkLst>
        </pc:picChg>
      </pc:sldChg>
      <pc:sldChg chg="addSp delSp modSp new mod">
        <pc:chgData name="Mashal Khan" userId="ff208bdd-e69e-4a16-a659-cb1c3d459121" providerId="ADAL" clId="{A326D167-E01A-4254-89E8-5F30E33ACC96}" dt="2021-04-06T10:34:56.299" v="120" actId="14100"/>
        <pc:sldMkLst>
          <pc:docMk/>
          <pc:sldMk cId="1196600937" sldId="566"/>
        </pc:sldMkLst>
        <pc:spChg chg="del">
          <ac:chgData name="Mashal Khan" userId="ff208bdd-e69e-4a16-a659-cb1c3d459121" providerId="ADAL" clId="{A326D167-E01A-4254-89E8-5F30E33ACC96}" dt="2021-04-06T10:34:45.329" v="117" actId="478"/>
          <ac:spMkLst>
            <pc:docMk/>
            <pc:sldMk cId="1196600937" sldId="566"/>
            <ac:spMk id="2" creationId="{AACFE175-729D-4C3A-BBCD-C16B9DA9F5C5}"/>
          </ac:spMkLst>
        </pc:spChg>
        <pc:spChg chg="del">
          <ac:chgData name="Mashal Khan" userId="ff208bdd-e69e-4a16-a659-cb1c3d459121" providerId="ADAL" clId="{A326D167-E01A-4254-89E8-5F30E33ACC96}" dt="2021-04-06T10:34:42.875" v="116" actId="22"/>
          <ac:spMkLst>
            <pc:docMk/>
            <pc:sldMk cId="1196600937" sldId="566"/>
            <ac:spMk id="3" creationId="{2FF57779-C4FE-43DF-B548-B8A49D576A49}"/>
          </ac:spMkLst>
        </pc:spChg>
        <pc:picChg chg="add mod ord">
          <ac:chgData name="Mashal Khan" userId="ff208bdd-e69e-4a16-a659-cb1c3d459121" providerId="ADAL" clId="{A326D167-E01A-4254-89E8-5F30E33ACC96}" dt="2021-04-06T10:34:56.299" v="120" actId="14100"/>
          <ac:picMkLst>
            <pc:docMk/>
            <pc:sldMk cId="1196600937" sldId="566"/>
            <ac:picMk id="5" creationId="{E959E0B4-1409-4669-836E-704EA72251B8}"/>
          </ac:picMkLst>
        </pc:picChg>
      </pc:sldChg>
    </pc:docChg>
  </pc:docChgLst>
  <pc:docChgLst>
    <pc:chgData name="Mashal Khan" userId="ff208bdd-e69e-4a16-a659-cb1c3d459121" providerId="ADAL" clId="{673DE555-6DDC-4455-A83A-88F317F328EF}"/>
    <pc:docChg chg="undo custSel addSld delSld modSld">
      <pc:chgData name="Mashal Khan" userId="ff208bdd-e69e-4a16-a659-cb1c3d459121" providerId="ADAL" clId="{673DE555-6DDC-4455-A83A-88F317F328EF}" dt="2021-04-14T04:33:07.076" v="252"/>
      <pc:docMkLst>
        <pc:docMk/>
      </pc:docMkLst>
      <pc:sldChg chg="addSp">
        <pc:chgData name="Mashal Khan" userId="ff208bdd-e69e-4a16-a659-cb1c3d459121" providerId="ADAL" clId="{673DE555-6DDC-4455-A83A-88F317F328EF}" dt="2021-04-07T05:29:58.048" v="1"/>
        <pc:sldMkLst>
          <pc:docMk/>
          <pc:sldMk cId="0" sldId="541"/>
        </pc:sldMkLst>
        <pc:inkChg chg="add">
          <ac:chgData name="Mashal Khan" userId="ff208bdd-e69e-4a16-a659-cb1c3d459121" providerId="ADAL" clId="{673DE555-6DDC-4455-A83A-88F317F328EF}" dt="2021-04-07T05:29:58.048" v="1"/>
          <ac:inkMkLst>
            <pc:docMk/>
            <pc:sldMk cId="0" sldId="541"/>
            <ac:inkMk id="2" creationId="{20372BA5-4C2E-4B89-91E3-E98E77631DEE}"/>
          </ac:inkMkLst>
        </pc:inkChg>
      </pc:sldChg>
      <pc:sldChg chg="addSp">
        <pc:chgData name="Mashal Khan" userId="ff208bdd-e69e-4a16-a659-cb1c3d459121" providerId="ADAL" clId="{673DE555-6DDC-4455-A83A-88F317F328EF}" dt="2021-04-07T05:02:48.189" v="0"/>
        <pc:sldMkLst>
          <pc:docMk/>
          <pc:sldMk cId="0" sldId="542"/>
        </pc:sldMkLst>
        <pc:inkChg chg="add">
          <ac:chgData name="Mashal Khan" userId="ff208bdd-e69e-4a16-a659-cb1c3d459121" providerId="ADAL" clId="{673DE555-6DDC-4455-A83A-88F317F328EF}" dt="2021-04-07T05:02:48.189" v="0"/>
          <ac:inkMkLst>
            <pc:docMk/>
            <pc:sldMk cId="0" sldId="542"/>
            <ac:inkMk id="2" creationId="{8557D1EC-C0E8-4264-B006-39DDF155B7E4}"/>
          </ac:inkMkLst>
        </pc:inkChg>
      </pc:sldChg>
      <pc:sldChg chg="addSp">
        <pc:chgData name="Mashal Khan" userId="ff208bdd-e69e-4a16-a659-cb1c3d459121" providerId="ADAL" clId="{673DE555-6DDC-4455-A83A-88F317F328EF}" dt="2021-04-07T05:29:58.048" v="1"/>
        <pc:sldMkLst>
          <pc:docMk/>
          <pc:sldMk cId="0" sldId="546"/>
        </pc:sldMkLst>
        <pc:inkChg chg="add">
          <ac:chgData name="Mashal Khan" userId="ff208bdd-e69e-4a16-a659-cb1c3d459121" providerId="ADAL" clId="{673DE555-6DDC-4455-A83A-88F317F328EF}" dt="2021-04-07T05:29:58.048" v="1"/>
          <ac:inkMkLst>
            <pc:docMk/>
            <pc:sldMk cId="0" sldId="546"/>
            <ac:inkMk id="2" creationId="{96919F57-9266-4C44-B17D-8A8216E2B0B0}"/>
          </ac:inkMkLst>
        </pc:inkChg>
      </pc:sldChg>
      <pc:sldChg chg="addSp">
        <pc:chgData name="Mashal Khan" userId="ff208bdd-e69e-4a16-a659-cb1c3d459121" providerId="ADAL" clId="{673DE555-6DDC-4455-A83A-88F317F328EF}" dt="2021-04-07T05:29:58.048" v="1"/>
        <pc:sldMkLst>
          <pc:docMk/>
          <pc:sldMk cId="0" sldId="551"/>
        </pc:sldMkLst>
        <pc:inkChg chg="add">
          <ac:chgData name="Mashal Khan" userId="ff208bdd-e69e-4a16-a659-cb1c3d459121" providerId="ADAL" clId="{673DE555-6DDC-4455-A83A-88F317F328EF}" dt="2021-04-07T05:29:58.048" v="1"/>
          <ac:inkMkLst>
            <pc:docMk/>
            <pc:sldMk cId="0" sldId="551"/>
            <ac:inkMk id="2" creationId="{F460D3CB-DE10-4406-8CBF-39F523404713}"/>
          </ac:inkMkLst>
        </pc:inkChg>
      </pc:sldChg>
      <pc:sldChg chg="addSp">
        <pc:chgData name="Mashal Khan" userId="ff208bdd-e69e-4a16-a659-cb1c3d459121" providerId="ADAL" clId="{673DE555-6DDC-4455-A83A-88F317F328EF}" dt="2021-04-07T05:29:58.048" v="1"/>
        <pc:sldMkLst>
          <pc:docMk/>
          <pc:sldMk cId="0" sldId="552"/>
        </pc:sldMkLst>
        <pc:inkChg chg="add">
          <ac:chgData name="Mashal Khan" userId="ff208bdd-e69e-4a16-a659-cb1c3d459121" providerId="ADAL" clId="{673DE555-6DDC-4455-A83A-88F317F328EF}" dt="2021-04-07T05:29:58.048" v="1"/>
          <ac:inkMkLst>
            <pc:docMk/>
            <pc:sldMk cId="0" sldId="552"/>
            <ac:inkMk id="2" creationId="{1C9C3E5E-1400-42CA-88CF-61A84F572D44}"/>
          </ac:inkMkLst>
        </pc:inkChg>
      </pc:sldChg>
      <pc:sldChg chg="addSp">
        <pc:chgData name="Mashal Khan" userId="ff208bdd-e69e-4a16-a659-cb1c3d459121" providerId="ADAL" clId="{673DE555-6DDC-4455-A83A-88F317F328EF}" dt="2021-04-07T05:29:58.048" v="1"/>
        <pc:sldMkLst>
          <pc:docMk/>
          <pc:sldMk cId="0" sldId="553"/>
        </pc:sldMkLst>
        <pc:inkChg chg="add">
          <ac:chgData name="Mashal Khan" userId="ff208bdd-e69e-4a16-a659-cb1c3d459121" providerId="ADAL" clId="{673DE555-6DDC-4455-A83A-88F317F328EF}" dt="2021-04-07T05:29:58.048" v="1"/>
          <ac:inkMkLst>
            <pc:docMk/>
            <pc:sldMk cId="0" sldId="553"/>
            <ac:inkMk id="2" creationId="{9B151EAC-DD43-4701-9F5D-D2EC6C1EBCAD}"/>
          </ac:inkMkLst>
        </pc:inkChg>
      </pc:sldChg>
      <pc:sldChg chg="addSp">
        <pc:chgData name="Mashal Khan" userId="ff208bdd-e69e-4a16-a659-cb1c3d459121" providerId="ADAL" clId="{673DE555-6DDC-4455-A83A-88F317F328EF}" dt="2021-04-14T04:33:07.076" v="252"/>
        <pc:sldMkLst>
          <pc:docMk/>
          <pc:sldMk cId="0" sldId="554"/>
        </pc:sldMkLst>
        <pc:inkChg chg="add">
          <ac:chgData name="Mashal Khan" userId="ff208bdd-e69e-4a16-a659-cb1c3d459121" providerId="ADAL" clId="{673DE555-6DDC-4455-A83A-88F317F328EF}" dt="2021-04-14T04:33:07.076" v="252"/>
          <ac:inkMkLst>
            <pc:docMk/>
            <pc:sldMk cId="0" sldId="554"/>
            <ac:inkMk id="2" creationId="{B624FFBC-2805-47B7-B6A3-2082FE13B344}"/>
          </ac:inkMkLst>
        </pc:inkChg>
      </pc:sldChg>
      <pc:sldChg chg="addSp">
        <pc:chgData name="Mashal Khan" userId="ff208bdd-e69e-4a16-a659-cb1c3d459121" providerId="ADAL" clId="{673DE555-6DDC-4455-A83A-88F317F328EF}" dt="2021-04-07T05:29:58.048" v="1"/>
        <pc:sldMkLst>
          <pc:docMk/>
          <pc:sldMk cId="0" sldId="555"/>
        </pc:sldMkLst>
        <pc:inkChg chg="add">
          <ac:chgData name="Mashal Khan" userId="ff208bdd-e69e-4a16-a659-cb1c3d459121" providerId="ADAL" clId="{673DE555-6DDC-4455-A83A-88F317F328EF}" dt="2021-04-07T05:29:58.048" v="1"/>
          <ac:inkMkLst>
            <pc:docMk/>
            <pc:sldMk cId="0" sldId="555"/>
            <ac:inkMk id="2" creationId="{3662EEBB-0760-452C-BD36-1CD784E822EC}"/>
          </ac:inkMkLst>
        </pc:inkChg>
      </pc:sldChg>
      <pc:sldChg chg="addSp">
        <pc:chgData name="Mashal Khan" userId="ff208bdd-e69e-4a16-a659-cb1c3d459121" providerId="ADAL" clId="{673DE555-6DDC-4455-A83A-88F317F328EF}" dt="2021-04-07T05:29:58.048" v="1"/>
        <pc:sldMkLst>
          <pc:docMk/>
          <pc:sldMk cId="0" sldId="560"/>
        </pc:sldMkLst>
        <pc:inkChg chg="add">
          <ac:chgData name="Mashal Khan" userId="ff208bdd-e69e-4a16-a659-cb1c3d459121" providerId="ADAL" clId="{673DE555-6DDC-4455-A83A-88F317F328EF}" dt="2021-04-07T05:29:58.048" v="1"/>
          <ac:inkMkLst>
            <pc:docMk/>
            <pc:sldMk cId="0" sldId="560"/>
            <ac:inkMk id="2" creationId="{C6107F56-A3C2-40D5-BF0A-6C76E080C9A6}"/>
          </ac:inkMkLst>
        </pc:inkChg>
      </pc:sldChg>
      <pc:sldChg chg="addSp">
        <pc:chgData name="Mashal Khan" userId="ff208bdd-e69e-4a16-a659-cb1c3d459121" providerId="ADAL" clId="{673DE555-6DDC-4455-A83A-88F317F328EF}" dt="2021-04-07T05:29:58.048" v="1"/>
        <pc:sldMkLst>
          <pc:docMk/>
          <pc:sldMk cId="1493919540" sldId="561"/>
        </pc:sldMkLst>
        <pc:inkChg chg="add">
          <ac:chgData name="Mashal Khan" userId="ff208bdd-e69e-4a16-a659-cb1c3d459121" providerId="ADAL" clId="{673DE555-6DDC-4455-A83A-88F317F328EF}" dt="2021-04-07T05:29:58.048" v="1"/>
          <ac:inkMkLst>
            <pc:docMk/>
            <pc:sldMk cId="1493919540" sldId="561"/>
            <ac:inkMk id="2" creationId="{B3CEC086-0C8D-4BD7-B805-0F66E35D7441}"/>
          </ac:inkMkLst>
        </pc:inkChg>
      </pc:sldChg>
      <pc:sldChg chg="addSp modSp mod">
        <pc:chgData name="Mashal Khan" userId="ff208bdd-e69e-4a16-a659-cb1c3d459121" providerId="ADAL" clId="{673DE555-6DDC-4455-A83A-88F317F328EF}" dt="2021-04-11T13:07:16.837" v="3" actId="1035"/>
        <pc:sldMkLst>
          <pc:docMk/>
          <pc:sldMk cId="1484069317" sldId="562"/>
        </pc:sldMkLst>
        <pc:picChg chg="mod">
          <ac:chgData name="Mashal Khan" userId="ff208bdd-e69e-4a16-a659-cb1c3d459121" providerId="ADAL" clId="{673DE555-6DDC-4455-A83A-88F317F328EF}" dt="2021-04-11T13:07:16.837" v="3" actId="1035"/>
          <ac:picMkLst>
            <pc:docMk/>
            <pc:sldMk cId="1484069317" sldId="562"/>
            <ac:picMk id="4" creationId="{806D74A4-51A5-45F3-980D-88CA946BFFBB}"/>
          </ac:picMkLst>
        </pc:picChg>
        <pc:inkChg chg="add">
          <ac:chgData name="Mashal Khan" userId="ff208bdd-e69e-4a16-a659-cb1c3d459121" providerId="ADAL" clId="{673DE555-6DDC-4455-A83A-88F317F328EF}" dt="2021-04-07T05:29:58.048" v="1"/>
          <ac:inkMkLst>
            <pc:docMk/>
            <pc:sldMk cId="1484069317" sldId="562"/>
            <ac:inkMk id="2" creationId="{CC8DE724-686F-431F-A3CF-628A817DC29F}"/>
          </ac:inkMkLst>
        </pc:inkChg>
      </pc:sldChg>
      <pc:sldChg chg="addSp">
        <pc:chgData name="Mashal Khan" userId="ff208bdd-e69e-4a16-a659-cb1c3d459121" providerId="ADAL" clId="{673DE555-6DDC-4455-A83A-88F317F328EF}" dt="2021-04-07T05:29:58.048" v="1"/>
        <pc:sldMkLst>
          <pc:docMk/>
          <pc:sldMk cId="2383309292" sldId="565"/>
        </pc:sldMkLst>
        <pc:inkChg chg="add">
          <ac:chgData name="Mashal Khan" userId="ff208bdd-e69e-4a16-a659-cb1c3d459121" providerId="ADAL" clId="{673DE555-6DDC-4455-A83A-88F317F328EF}" dt="2021-04-07T05:29:58.048" v="1"/>
          <ac:inkMkLst>
            <pc:docMk/>
            <pc:sldMk cId="2383309292" sldId="565"/>
            <ac:inkMk id="2" creationId="{AA2FBC95-ECC7-4C9F-B50E-E75BD3627506}"/>
          </ac:inkMkLst>
        </pc:inkChg>
      </pc:sldChg>
      <pc:sldChg chg="addSp delSp modSp new del mod">
        <pc:chgData name="Mashal Khan" userId="ff208bdd-e69e-4a16-a659-cb1c3d459121" providerId="ADAL" clId="{673DE555-6DDC-4455-A83A-88F317F328EF}" dt="2021-04-14T04:21:23.114" v="250" actId="47"/>
        <pc:sldMkLst>
          <pc:docMk/>
          <pc:sldMk cId="673894931" sldId="567"/>
        </pc:sldMkLst>
        <pc:grpChg chg="mod">
          <ac:chgData name="Mashal Khan" userId="ff208bdd-e69e-4a16-a659-cb1c3d459121" providerId="ADAL" clId="{673DE555-6DDC-4455-A83A-88F317F328EF}" dt="2021-04-14T04:17:58.761" v="11"/>
          <ac:grpSpMkLst>
            <pc:docMk/>
            <pc:sldMk cId="673894931" sldId="567"/>
            <ac:grpSpMk id="8" creationId="{C3CF2DDA-8E36-4E1A-9923-109A142B1322}"/>
          </ac:grpSpMkLst>
        </pc:grpChg>
        <pc:grpChg chg="mod">
          <ac:chgData name="Mashal Khan" userId="ff208bdd-e69e-4a16-a659-cb1c3d459121" providerId="ADAL" clId="{673DE555-6DDC-4455-A83A-88F317F328EF}" dt="2021-04-14T04:17:58.761" v="11"/>
          <ac:grpSpMkLst>
            <pc:docMk/>
            <pc:sldMk cId="673894931" sldId="567"/>
            <ac:grpSpMk id="9" creationId="{29AB998B-D9C0-410C-9D4D-35431287BF1C}"/>
          </ac:grpSpMkLst>
        </pc:grpChg>
        <pc:grpChg chg="del mod">
          <ac:chgData name="Mashal Khan" userId="ff208bdd-e69e-4a16-a659-cb1c3d459121" providerId="ADAL" clId="{673DE555-6DDC-4455-A83A-88F317F328EF}" dt="2021-04-14T04:19:51.618" v="163"/>
          <ac:grpSpMkLst>
            <pc:docMk/>
            <pc:sldMk cId="673894931" sldId="567"/>
            <ac:grpSpMk id="14" creationId="{38A332EC-8741-4FBB-A214-BDD0595B0E76}"/>
          </ac:grpSpMkLst>
        </pc:grpChg>
        <pc:grpChg chg="del mod">
          <ac:chgData name="Mashal Khan" userId="ff208bdd-e69e-4a16-a659-cb1c3d459121" providerId="ADAL" clId="{673DE555-6DDC-4455-A83A-88F317F328EF}" dt="2021-04-14T04:19:51.618" v="163"/>
          <ac:grpSpMkLst>
            <pc:docMk/>
            <pc:sldMk cId="673894931" sldId="567"/>
            <ac:grpSpMk id="29" creationId="{3658C1C1-0C17-46AF-968F-28AE4E77D00A}"/>
          </ac:grpSpMkLst>
        </pc:grpChg>
        <pc:grpChg chg="mod">
          <ac:chgData name="Mashal Khan" userId="ff208bdd-e69e-4a16-a659-cb1c3d459121" providerId="ADAL" clId="{673DE555-6DDC-4455-A83A-88F317F328EF}" dt="2021-04-14T04:18:12.505" v="31"/>
          <ac:grpSpMkLst>
            <pc:docMk/>
            <pc:sldMk cId="673894931" sldId="567"/>
            <ac:grpSpMk id="30" creationId="{938D383C-BB66-453F-B971-3EDE0553BCCC}"/>
          </ac:grpSpMkLst>
        </pc:grpChg>
        <pc:grpChg chg="mod">
          <ac:chgData name="Mashal Khan" userId="ff208bdd-e69e-4a16-a659-cb1c3d459121" providerId="ADAL" clId="{673DE555-6DDC-4455-A83A-88F317F328EF}" dt="2021-04-14T04:18:19.432" v="39"/>
          <ac:grpSpMkLst>
            <pc:docMk/>
            <pc:sldMk cId="673894931" sldId="567"/>
            <ac:grpSpMk id="38" creationId="{EC9B9F3E-7142-4B0C-B524-D37982E64027}"/>
          </ac:grpSpMkLst>
        </pc:grpChg>
        <pc:grpChg chg="mod">
          <ac:chgData name="Mashal Khan" userId="ff208bdd-e69e-4a16-a659-cb1c3d459121" providerId="ADAL" clId="{673DE555-6DDC-4455-A83A-88F317F328EF}" dt="2021-04-14T04:18:19.432" v="39"/>
          <ac:grpSpMkLst>
            <pc:docMk/>
            <pc:sldMk cId="673894931" sldId="567"/>
            <ac:grpSpMk id="39" creationId="{52E81F82-8AE7-440E-BE7D-4C38F278ADC4}"/>
          </ac:grpSpMkLst>
        </pc:grpChg>
        <pc:grpChg chg="del mod">
          <ac:chgData name="Mashal Khan" userId="ff208bdd-e69e-4a16-a659-cb1c3d459121" providerId="ADAL" clId="{673DE555-6DDC-4455-A83A-88F317F328EF}" dt="2021-04-14T04:18:29.863" v="53"/>
          <ac:grpSpMkLst>
            <pc:docMk/>
            <pc:sldMk cId="673894931" sldId="567"/>
            <ac:grpSpMk id="50" creationId="{196A9837-0D46-4A4E-A39F-78D59A0B9094}"/>
          </ac:grpSpMkLst>
        </pc:grpChg>
        <pc:grpChg chg="del mod">
          <ac:chgData name="Mashal Khan" userId="ff208bdd-e69e-4a16-a659-cb1c3d459121" providerId="ADAL" clId="{673DE555-6DDC-4455-A83A-88F317F328EF}" dt="2021-04-14T04:18:35.246" v="63"/>
          <ac:grpSpMkLst>
            <pc:docMk/>
            <pc:sldMk cId="673894931" sldId="567"/>
            <ac:grpSpMk id="53" creationId="{C3A62C3E-F7B0-4E0D-8667-BB963FAC544A}"/>
          </ac:grpSpMkLst>
        </pc:grpChg>
        <pc:grpChg chg="mod">
          <ac:chgData name="Mashal Khan" userId="ff208bdd-e69e-4a16-a659-cb1c3d459121" providerId="ADAL" clId="{673DE555-6DDC-4455-A83A-88F317F328EF}" dt="2021-04-14T04:18:35.246" v="63"/>
          <ac:grpSpMkLst>
            <pc:docMk/>
            <pc:sldMk cId="673894931" sldId="567"/>
            <ac:grpSpMk id="63" creationId="{1CD24CEB-033F-4727-8BA6-C719FB8F14D0}"/>
          </ac:grpSpMkLst>
        </pc:grpChg>
        <pc:grpChg chg="mod">
          <ac:chgData name="Mashal Khan" userId="ff208bdd-e69e-4a16-a659-cb1c3d459121" providerId="ADAL" clId="{673DE555-6DDC-4455-A83A-88F317F328EF}" dt="2021-04-14T04:18:35.246" v="63"/>
          <ac:grpSpMkLst>
            <pc:docMk/>
            <pc:sldMk cId="673894931" sldId="567"/>
            <ac:grpSpMk id="64" creationId="{085527C8-F16F-43E2-A7EA-DBE34726B8CA}"/>
          </ac:grpSpMkLst>
        </pc:grpChg>
        <pc:grpChg chg="del mod">
          <ac:chgData name="Mashal Khan" userId="ff208bdd-e69e-4a16-a659-cb1c3d459121" providerId="ADAL" clId="{673DE555-6DDC-4455-A83A-88F317F328EF}" dt="2021-04-14T04:19:18.684" v="141"/>
          <ac:grpSpMkLst>
            <pc:docMk/>
            <pc:sldMk cId="673894931" sldId="567"/>
            <ac:grpSpMk id="88" creationId="{46DEB934-097D-4B8D-B5A2-94B557896420}"/>
          </ac:grpSpMkLst>
        </pc:grpChg>
        <pc:grpChg chg="del mod">
          <ac:chgData name="Mashal Khan" userId="ff208bdd-e69e-4a16-a659-cb1c3d459121" providerId="ADAL" clId="{673DE555-6DDC-4455-A83A-88F317F328EF}" dt="2021-04-14T04:19:18.684" v="141"/>
          <ac:grpSpMkLst>
            <pc:docMk/>
            <pc:sldMk cId="673894931" sldId="567"/>
            <ac:grpSpMk id="92" creationId="{FDC8F77B-0A4F-42ED-8153-D89562A31E75}"/>
          </ac:grpSpMkLst>
        </pc:grpChg>
        <pc:grpChg chg="del mod">
          <ac:chgData name="Mashal Khan" userId="ff208bdd-e69e-4a16-a659-cb1c3d459121" providerId="ADAL" clId="{673DE555-6DDC-4455-A83A-88F317F328EF}" dt="2021-04-14T04:19:18.684" v="141"/>
          <ac:grpSpMkLst>
            <pc:docMk/>
            <pc:sldMk cId="673894931" sldId="567"/>
            <ac:grpSpMk id="95" creationId="{49F9217F-E694-49A1-9B21-AFC74DEB4011}"/>
          </ac:grpSpMkLst>
        </pc:grpChg>
        <pc:grpChg chg="del mod">
          <ac:chgData name="Mashal Khan" userId="ff208bdd-e69e-4a16-a659-cb1c3d459121" providerId="ADAL" clId="{673DE555-6DDC-4455-A83A-88F317F328EF}" dt="2021-04-14T04:19:14.941" v="137"/>
          <ac:grpSpMkLst>
            <pc:docMk/>
            <pc:sldMk cId="673894931" sldId="567"/>
            <ac:grpSpMk id="134" creationId="{269413CF-A5EC-48E9-B343-6D0104253674}"/>
          </ac:grpSpMkLst>
        </pc:grpChg>
        <pc:grpChg chg="del mod">
          <ac:chgData name="Mashal Khan" userId="ff208bdd-e69e-4a16-a659-cb1c3d459121" providerId="ADAL" clId="{673DE555-6DDC-4455-A83A-88F317F328EF}" dt="2021-04-14T04:19:18.684" v="141"/>
          <ac:grpSpMkLst>
            <pc:docMk/>
            <pc:sldMk cId="673894931" sldId="567"/>
            <ac:grpSpMk id="135" creationId="{4FF5AE53-2467-4BBB-BC51-66C704D08BFA}"/>
          </ac:grpSpMkLst>
        </pc:grpChg>
        <pc:grpChg chg="del mod">
          <ac:chgData name="Mashal Khan" userId="ff208bdd-e69e-4a16-a659-cb1c3d459121" providerId="ADAL" clId="{673DE555-6DDC-4455-A83A-88F317F328EF}" dt="2021-04-14T04:19:18.684" v="141"/>
          <ac:grpSpMkLst>
            <pc:docMk/>
            <pc:sldMk cId="673894931" sldId="567"/>
            <ac:grpSpMk id="136" creationId="{F610CC5A-B3E8-4802-B04B-E64D7A4711E0}"/>
          </ac:grpSpMkLst>
        </pc:grpChg>
        <pc:grpChg chg="del mod">
          <ac:chgData name="Mashal Khan" userId="ff208bdd-e69e-4a16-a659-cb1c3d459121" providerId="ADAL" clId="{673DE555-6DDC-4455-A83A-88F317F328EF}" dt="2021-04-14T04:19:18.684" v="141"/>
          <ac:grpSpMkLst>
            <pc:docMk/>
            <pc:sldMk cId="673894931" sldId="567"/>
            <ac:grpSpMk id="137" creationId="{7756C515-7941-4896-A20C-7462DB179790}"/>
          </ac:grpSpMkLst>
        </pc:grpChg>
        <pc:grpChg chg="del mod">
          <ac:chgData name="Mashal Khan" userId="ff208bdd-e69e-4a16-a659-cb1c3d459121" providerId="ADAL" clId="{673DE555-6DDC-4455-A83A-88F317F328EF}" dt="2021-04-14T04:19:18.684" v="141"/>
          <ac:grpSpMkLst>
            <pc:docMk/>
            <pc:sldMk cId="673894931" sldId="567"/>
            <ac:grpSpMk id="141" creationId="{4B9D5CEA-C11B-44A7-B4B8-6F65671C5205}"/>
          </ac:grpSpMkLst>
        </pc:grpChg>
        <pc:grpChg chg="del mod">
          <ac:chgData name="Mashal Khan" userId="ff208bdd-e69e-4a16-a659-cb1c3d459121" providerId="ADAL" clId="{673DE555-6DDC-4455-A83A-88F317F328EF}" dt="2021-04-14T04:19:20.598" v="144"/>
          <ac:grpSpMkLst>
            <pc:docMk/>
            <pc:sldMk cId="673894931" sldId="567"/>
            <ac:grpSpMk id="145" creationId="{14D8988A-D386-48D3-9F16-C7123E391000}"/>
          </ac:grpSpMkLst>
        </pc:grpChg>
        <pc:grpChg chg="del mod">
          <ac:chgData name="Mashal Khan" userId="ff208bdd-e69e-4a16-a659-cb1c3d459121" providerId="ADAL" clId="{673DE555-6DDC-4455-A83A-88F317F328EF}" dt="2021-04-14T04:19:23.201" v="147"/>
          <ac:grpSpMkLst>
            <pc:docMk/>
            <pc:sldMk cId="673894931" sldId="567"/>
            <ac:grpSpMk id="148" creationId="{E3648F48-087D-4D7B-8095-39A348DC2323}"/>
          </ac:grpSpMkLst>
        </pc:grpChg>
        <pc:grpChg chg="del mod">
          <ac:chgData name="Mashal Khan" userId="ff208bdd-e69e-4a16-a659-cb1c3d459121" providerId="ADAL" clId="{673DE555-6DDC-4455-A83A-88F317F328EF}" dt="2021-04-14T04:19:25.415" v="150"/>
          <ac:grpSpMkLst>
            <pc:docMk/>
            <pc:sldMk cId="673894931" sldId="567"/>
            <ac:grpSpMk id="151" creationId="{0A9B48AB-4696-4E71-A21E-D82C86EBDF7C}"/>
          </ac:grpSpMkLst>
        </pc:grpChg>
        <pc:grpChg chg="del mod">
          <ac:chgData name="Mashal Khan" userId="ff208bdd-e69e-4a16-a659-cb1c3d459121" providerId="ADAL" clId="{673DE555-6DDC-4455-A83A-88F317F328EF}" dt="2021-04-14T04:19:26.748" v="152"/>
          <ac:grpSpMkLst>
            <pc:docMk/>
            <pc:sldMk cId="673894931" sldId="567"/>
            <ac:grpSpMk id="154" creationId="{F88BB8A2-B4C7-4CC6-A20A-73B784C8CCC5}"/>
          </ac:grpSpMkLst>
        </pc:grpChg>
        <pc:grpChg chg="del mod">
          <ac:chgData name="Mashal Khan" userId="ff208bdd-e69e-4a16-a659-cb1c3d459121" providerId="ADAL" clId="{673DE555-6DDC-4455-A83A-88F317F328EF}" dt="2021-04-14T04:19:32.444" v="161"/>
          <ac:grpSpMkLst>
            <pc:docMk/>
            <pc:sldMk cId="673894931" sldId="567"/>
            <ac:grpSpMk id="156" creationId="{29CEAB3A-D73B-4AFE-9126-2C6BD75A31B4}"/>
          </ac:grpSpMkLst>
        </pc:grpChg>
        <pc:grpChg chg="del mod">
          <ac:chgData name="Mashal Khan" userId="ff208bdd-e69e-4a16-a659-cb1c3d459121" providerId="ADAL" clId="{673DE555-6DDC-4455-A83A-88F317F328EF}" dt="2021-04-14T04:19:32.444" v="161"/>
          <ac:grpSpMkLst>
            <pc:docMk/>
            <pc:sldMk cId="673894931" sldId="567"/>
            <ac:grpSpMk id="160" creationId="{F6098442-889E-4083-88B4-341E722FAC47}"/>
          </ac:grpSpMkLst>
        </pc:grpChg>
        <pc:grpChg chg="del mod">
          <ac:chgData name="Mashal Khan" userId="ff208bdd-e69e-4a16-a659-cb1c3d459121" providerId="ADAL" clId="{673DE555-6DDC-4455-A83A-88F317F328EF}" dt="2021-04-14T04:19:53.913" v="165"/>
          <ac:grpSpMkLst>
            <pc:docMk/>
            <pc:sldMk cId="673894931" sldId="567"/>
            <ac:grpSpMk id="165" creationId="{6D8B75C9-AB9E-4799-BFB4-7F2C4B118256}"/>
          </ac:grpSpMkLst>
        </pc:grpChg>
        <pc:grpChg chg="mod">
          <ac:chgData name="Mashal Khan" userId="ff208bdd-e69e-4a16-a659-cb1c3d459121" providerId="ADAL" clId="{673DE555-6DDC-4455-A83A-88F317F328EF}" dt="2021-04-14T04:19:51.618" v="163"/>
          <ac:grpSpMkLst>
            <pc:docMk/>
            <pc:sldMk cId="673894931" sldId="567"/>
            <ac:grpSpMk id="167" creationId="{2F82879A-D171-438A-9B39-FEB316223D63}"/>
          </ac:grpSpMkLst>
        </pc:grpChg>
        <pc:grpChg chg="del mod">
          <ac:chgData name="Mashal Khan" userId="ff208bdd-e69e-4a16-a659-cb1c3d459121" providerId="ADAL" clId="{673DE555-6DDC-4455-A83A-88F317F328EF}" dt="2021-04-14T04:20:01.515" v="168"/>
          <ac:grpSpMkLst>
            <pc:docMk/>
            <pc:sldMk cId="673894931" sldId="567"/>
            <ac:grpSpMk id="169" creationId="{3B153AEC-19C1-4DF1-8862-419F61EC759F}"/>
          </ac:grpSpMkLst>
        </pc:grpChg>
        <pc:grpChg chg="del mod">
          <ac:chgData name="Mashal Khan" userId="ff208bdd-e69e-4a16-a659-cb1c3d459121" providerId="ADAL" clId="{673DE555-6DDC-4455-A83A-88F317F328EF}" dt="2021-04-14T04:20:12.064" v="185"/>
          <ac:grpSpMkLst>
            <pc:docMk/>
            <pc:sldMk cId="673894931" sldId="567"/>
            <ac:grpSpMk id="172" creationId="{D87D8660-479A-4F32-82F2-609A37CE6341}"/>
          </ac:grpSpMkLst>
        </pc:grpChg>
        <pc:grpChg chg="del mod">
          <ac:chgData name="Mashal Khan" userId="ff208bdd-e69e-4a16-a659-cb1c3d459121" providerId="ADAL" clId="{673DE555-6DDC-4455-A83A-88F317F328EF}" dt="2021-04-14T04:20:12.064" v="185"/>
          <ac:grpSpMkLst>
            <pc:docMk/>
            <pc:sldMk cId="673894931" sldId="567"/>
            <ac:grpSpMk id="181" creationId="{5FFE3BC0-CD1C-4521-9664-A0BC750E0AD7}"/>
          </ac:grpSpMkLst>
        </pc:grpChg>
        <pc:grpChg chg="del mod">
          <ac:chgData name="Mashal Khan" userId="ff208bdd-e69e-4a16-a659-cb1c3d459121" providerId="ADAL" clId="{673DE555-6DDC-4455-A83A-88F317F328EF}" dt="2021-04-14T04:20:13.134" v="187"/>
          <ac:grpSpMkLst>
            <pc:docMk/>
            <pc:sldMk cId="673894931" sldId="567"/>
            <ac:grpSpMk id="189" creationId="{C5711AF0-BAF6-4AFE-A1BC-B5A25870F811}"/>
          </ac:grpSpMkLst>
        </pc:grpChg>
        <pc:grpChg chg="del mod">
          <ac:chgData name="Mashal Khan" userId="ff208bdd-e69e-4a16-a659-cb1c3d459121" providerId="ADAL" clId="{673DE555-6DDC-4455-A83A-88F317F328EF}" dt="2021-04-14T04:20:29.485" v="213"/>
          <ac:grpSpMkLst>
            <pc:docMk/>
            <pc:sldMk cId="673894931" sldId="567"/>
            <ac:grpSpMk id="191" creationId="{36E17929-E7A5-483E-9645-160A8D03302C}"/>
          </ac:grpSpMkLst>
        </pc:grpChg>
        <pc:grpChg chg="del mod">
          <ac:chgData name="Mashal Khan" userId="ff208bdd-e69e-4a16-a659-cb1c3d459121" providerId="ADAL" clId="{673DE555-6DDC-4455-A83A-88F317F328EF}" dt="2021-04-14T04:20:23.305" v="208"/>
          <ac:grpSpMkLst>
            <pc:docMk/>
            <pc:sldMk cId="673894931" sldId="567"/>
            <ac:grpSpMk id="200" creationId="{05C10F8E-82FB-4AC1-9D34-B8FFE85EC661}"/>
          </ac:grpSpMkLst>
        </pc:grpChg>
        <pc:grpChg chg="del mod">
          <ac:chgData name="Mashal Khan" userId="ff208bdd-e69e-4a16-a659-cb1c3d459121" providerId="ADAL" clId="{673DE555-6DDC-4455-A83A-88F317F328EF}" dt="2021-04-14T04:20:29.485" v="213"/>
          <ac:grpSpMkLst>
            <pc:docMk/>
            <pc:sldMk cId="673894931" sldId="567"/>
            <ac:grpSpMk id="212" creationId="{C37B1222-2416-45FF-9F4D-1517991FB596}"/>
          </ac:grpSpMkLst>
        </pc:grpChg>
        <pc:grpChg chg="del mod">
          <ac:chgData name="Mashal Khan" userId="ff208bdd-e69e-4a16-a659-cb1c3d459121" providerId="ADAL" clId="{673DE555-6DDC-4455-A83A-88F317F328EF}" dt="2021-04-14T04:20:29.485" v="213"/>
          <ac:grpSpMkLst>
            <pc:docMk/>
            <pc:sldMk cId="673894931" sldId="567"/>
            <ac:grpSpMk id="217" creationId="{F01FC636-2B3A-4DF0-8751-1FA404B83AA3}"/>
          </ac:grpSpMkLst>
        </pc:grpChg>
        <pc:grpChg chg="del mod">
          <ac:chgData name="Mashal Khan" userId="ff208bdd-e69e-4a16-a659-cb1c3d459121" providerId="ADAL" clId="{673DE555-6DDC-4455-A83A-88F317F328EF}" dt="2021-04-14T04:20:31.095" v="216"/>
          <ac:grpSpMkLst>
            <pc:docMk/>
            <pc:sldMk cId="673894931" sldId="567"/>
            <ac:grpSpMk id="218" creationId="{1C1F742B-3361-49F5-A99B-B055392898AF}"/>
          </ac:grpSpMkLst>
        </pc:grpChg>
        <pc:grpChg chg="mod">
          <ac:chgData name="Mashal Khan" userId="ff208bdd-e69e-4a16-a659-cb1c3d459121" providerId="ADAL" clId="{673DE555-6DDC-4455-A83A-88F317F328EF}" dt="2021-04-14T04:20:31.095" v="216"/>
          <ac:grpSpMkLst>
            <pc:docMk/>
            <pc:sldMk cId="673894931" sldId="567"/>
            <ac:grpSpMk id="221" creationId="{3C2E4EF2-8DE3-4094-9BBC-E6710258E5D5}"/>
          </ac:grpSpMkLst>
        </pc:grpChg>
        <pc:grpChg chg="mod">
          <ac:chgData name="Mashal Khan" userId="ff208bdd-e69e-4a16-a659-cb1c3d459121" providerId="ADAL" clId="{673DE555-6DDC-4455-A83A-88F317F328EF}" dt="2021-04-14T04:20:37.899" v="229"/>
          <ac:grpSpMkLst>
            <pc:docMk/>
            <pc:sldMk cId="673894931" sldId="567"/>
            <ac:grpSpMk id="234" creationId="{4F8EEE1A-FCFA-4907-9A7A-0C1A55DE5C3B}"/>
          </ac:grpSpMkLst>
        </pc:grpChg>
        <pc:grpChg chg="add del mod">
          <ac:chgData name="Mashal Khan" userId="ff208bdd-e69e-4a16-a659-cb1c3d459121" providerId="ADAL" clId="{673DE555-6DDC-4455-A83A-88F317F328EF}" dt="2021-04-14T04:21:20.299" v="248"/>
          <ac:grpSpMkLst>
            <pc:docMk/>
            <pc:sldMk cId="673894931" sldId="567"/>
            <ac:grpSpMk id="238" creationId="{1BB5DF98-202D-4FB9-9BCF-0560178DD440}"/>
          </ac:grpSpMkLst>
        </pc:grpChg>
        <pc:grpChg chg="mod">
          <ac:chgData name="Mashal Khan" userId="ff208bdd-e69e-4a16-a659-cb1c3d459121" providerId="ADAL" clId="{673DE555-6DDC-4455-A83A-88F317F328EF}" dt="2021-04-14T04:21:20.299" v="248"/>
          <ac:grpSpMkLst>
            <pc:docMk/>
            <pc:sldMk cId="673894931" sldId="567"/>
            <ac:grpSpMk id="245" creationId="{B46F7ABA-59B6-4B85-9A46-92447EE65132}"/>
          </ac:grpSpMkLst>
        </pc:grpChg>
        <pc:grpChg chg="mod">
          <ac:chgData name="Mashal Khan" userId="ff208bdd-e69e-4a16-a659-cb1c3d459121" providerId="ADAL" clId="{673DE555-6DDC-4455-A83A-88F317F328EF}" dt="2021-04-14T04:21:20.299" v="248"/>
          <ac:grpSpMkLst>
            <pc:docMk/>
            <pc:sldMk cId="673894931" sldId="567"/>
            <ac:grpSpMk id="246" creationId="{F64E6E24-ADB0-4C7C-8B37-F7567B25C13A}"/>
          </ac:grpSpMkLst>
        </pc:grpChg>
        <pc:grpChg chg="mod">
          <ac:chgData name="Mashal Khan" userId="ff208bdd-e69e-4a16-a659-cb1c3d459121" providerId="ADAL" clId="{673DE555-6DDC-4455-A83A-88F317F328EF}" dt="2021-04-14T04:21:19.748" v="245"/>
          <ac:grpSpMkLst>
            <pc:docMk/>
            <pc:sldMk cId="673894931" sldId="567"/>
            <ac:grpSpMk id="249" creationId="{DA67025E-BF99-41BB-BE3E-B93229F51ADB}"/>
          </ac:grpSpMkLst>
        </pc:grpChg>
        <pc:inkChg chg="add mod">
          <ac:chgData name="Mashal Khan" userId="ff208bdd-e69e-4a16-a659-cb1c3d459121" providerId="ADAL" clId="{673DE555-6DDC-4455-A83A-88F317F328EF}" dt="2021-04-14T04:17:58.761" v="11"/>
          <ac:inkMkLst>
            <pc:docMk/>
            <pc:sldMk cId="673894931" sldId="567"/>
            <ac:inkMk id="2" creationId="{8184B97D-E488-407C-8100-B29FAF7F721B}"/>
          </ac:inkMkLst>
        </pc:inkChg>
        <pc:inkChg chg="add mod">
          <ac:chgData name="Mashal Khan" userId="ff208bdd-e69e-4a16-a659-cb1c3d459121" providerId="ADAL" clId="{673DE555-6DDC-4455-A83A-88F317F328EF}" dt="2021-04-14T04:17:58.761" v="11"/>
          <ac:inkMkLst>
            <pc:docMk/>
            <pc:sldMk cId="673894931" sldId="567"/>
            <ac:inkMk id="3" creationId="{39E6E276-1C85-4AC8-9A65-13BDDE734519}"/>
          </ac:inkMkLst>
        </pc:inkChg>
        <pc:inkChg chg="add mod">
          <ac:chgData name="Mashal Khan" userId="ff208bdd-e69e-4a16-a659-cb1c3d459121" providerId="ADAL" clId="{673DE555-6DDC-4455-A83A-88F317F328EF}" dt="2021-04-14T04:17:58.761" v="11"/>
          <ac:inkMkLst>
            <pc:docMk/>
            <pc:sldMk cId="673894931" sldId="567"/>
            <ac:inkMk id="4" creationId="{15570A12-A86F-49FD-9ED1-F69320155FDC}"/>
          </ac:inkMkLst>
        </pc:inkChg>
        <pc:inkChg chg="add mod">
          <ac:chgData name="Mashal Khan" userId="ff208bdd-e69e-4a16-a659-cb1c3d459121" providerId="ADAL" clId="{673DE555-6DDC-4455-A83A-88F317F328EF}" dt="2021-04-14T04:17:58.761" v="11"/>
          <ac:inkMkLst>
            <pc:docMk/>
            <pc:sldMk cId="673894931" sldId="567"/>
            <ac:inkMk id="5" creationId="{1B3CB52C-369B-4BEC-852D-132340247A6C}"/>
          </ac:inkMkLst>
        </pc:inkChg>
        <pc:inkChg chg="add mod">
          <ac:chgData name="Mashal Khan" userId="ff208bdd-e69e-4a16-a659-cb1c3d459121" providerId="ADAL" clId="{673DE555-6DDC-4455-A83A-88F317F328EF}" dt="2021-04-14T04:17:58.761" v="11"/>
          <ac:inkMkLst>
            <pc:docMk/>
            <pc:sldMk cId="673894931" sldId="567"/>
            <ac:inkMk id="6" creationId="{B571591C-E8A7-48C4-8084-319AAECD66F7}"/>
          </ac:inkMkLst>
        </pc:inkChg>
        <pc:inkChg chg="add mod">
          <ac:chgData name="Mashal Khan" userId="ff208bdd-e69e-4a16-a659-cb1c3d459121" providerId="ADAL" clId="{673DE555-6DDC-4455-A83A-88F317F328EF}" dt="2021-04-14T04:17:58.761" v="11"/>
          <ac:inkMkLst>
            <pc:docMk/>
            <pc:sldMk cId="673894931" sldId="567"/>
            <ac:inkMk id="7" creationId="{199E7409-F931-4436-8FD0-AF2927D0C26C}"/>
          </ac:inkMkLst>
        </pc:inkChg>
        <pc:inkChg chg="add mod">
          <ac:chgData name="Mashal Khan" userId="ff208bdd-e69e-4a16-a659-cb1c3d459121" providerId="ADAL" clId="{673DE555-6DDC-4455-A83A-88F317F328EF}" dt="2021-04-14T04:19:51.618" v="163"/>
          <ac:inkMkLst>
            <pc:docMk/>
            <pc:sldMk cId="673894931" sldId="567"/>
            <ac:inkMk id="10" creationId="{5480198B-0FE0-4628-93BC-81DA1B7279D7}"/>
          </ac:inkMkLst>
        </pc:inkChg>
        <pc:inkChg chg="add mod">
          <ac:chgData name="Mashal Khan" userId="ff208bdd-e69e-4a16-a659-cb1c3d459121" providerId="ADAL" clId="{673DE555-6DDC-4455-A83A-88F317F328EF}" dt="2021-04-14T04:19:51.618" v="163"/>
          <ac:inkMkLst>
            <pc:docMk/>
            <pc:sldMk cId="673894931" sldId="567"/>
            <ac:inkMk id="11" creationId="{899D9F4F-C984-48E5-B497-1148D60B3005}"/>
          </ac:inkMkLst>
        </pc:inkChg>
        <pc:inkChg chg="add mod">
          <ac:chgData name="Mashal Khan" userId="ff208bdd-e69e-4a16-a659-cb1c3d459121" providerId="ADAL" clId="{673DE555-6DDC-4455-A83A-88F317F328EF}" dt="2021-04-14T04:19:51.618" v="163"/>
          <ac:inkMkLst>
            <pc:docMk/>
            <pc:sldMk cId="673894931" sldId="567"/>
            <ac:inkMk id="12" creationId="{001B7D1F-22F1-4890-819D-89FBF69EE305}"/>
          </ac:inkMkLst>
        </pc:inkChg>
        <pc:inkChg chg="add mod">
          <ac:chgData name="Mashal Khan" userId="ff208bdd-e69e-4a16-a659-cb1c3d459121" providerId="ADAL" clId="{673DE555-6DDC-4455-A83A-88F317F328EF}" dt="2021-04-14T04:19:51.618" v="163"/>
          <ac:inkMkLst>
            <pc:docMk/>
            <pc:sldMk cId="673894931" sldId="567"/>
            <ac:inkMk id="13" creationId="{40C63FC4-F7FD-4456-875E-4BDE3785414A}"/>
          </ac:inkMkLst>
        </pc:inkChg>
        <pc:inkChg chg="add mod">
          <ac:chgData name="Mashal Khan" userId="ff208bdd-e69e-4a16-a659-cb1c3d459121" providerId="ADAL" clId="{673DE555-6DDC-4455-A83A-88F317F328EF}" dt="2021-04-14T04:18:12.505" v="31"/>
          <ac:inkMkLst>
            <pc:docMk/>
            <pc:sldMk cId="673894931" sldId="567"/>
            <ac:inkMk id="15" creationId="{460CA43D-69B8-4237-9BC9-ECAC547C5ABD}"/>
          </ac:inkMkLst>
        </pc:inkChg>
        <pc:inkChg chg="add mod">
          <ac:chgData name="Mashal Khan" userId="ff208bdd-e69e-4a16-a659-cb1c3d459121" providerId="ADAL" clId="{673DE555-6DDC-4455-A83A-88F317F328EF}" dt="2021-04-14T04:18:12.505" v="31"/>
          <ac:inkMkLst>
            <pc:docMk/>
            <pc:sldMk cId="673894931" sldId="567"/>
            <ac:inkMk id="16" creationId="{A2FE75A1-2B87-4E7D-B727-DCC1FA9FE60C}"/>
          </ac:inkMkLst>
        </pc:inkChg>
        <pc:inkChg chg="add mod">
          <ac:chgData name="Mashal Khan" userId="ff208bdd-e69e-4a16-a659-cb1c3d459121" providerId="ADAL" clId="{673DE555-6DDC-4455-A83A-88F317F328EF}" dt="2021-04-14T04:18:12.505" v="31"/>
          <ac:inkMkLst>
            <pc:docMk/>
            <pc:sldMk cId="673894931" sldId="567"/>
            <ac:inkMk id="17" creationId="{BBF7420B-ABF1-42A9-B6AA-36DE067A960B}"/>
          </ac:inkMkLst>
        </pc:inkChg>
        <pc:inkChg chg="add">
          <ac:chgData name="Mashal Khan" userId="ff208bdd-e69e-4a16-a659-cb1c3d459121" providerId="ADAL" clId="{673DE555-6DDC-4455-A83A-88F317F328EF}" dt="2021-04-14T04:18:05.508" v="20" actId="9405"/>
          <ac:inkMkLst>
            <pc:docMk/>
            <pc:sldMk cId="673894931" sldId="567"/>
            <ac:inkMk id="18" creationId="{3A7426A5-930E-412B-9928-4CCA6E679977}"/>
          </ac:inkMkLst>
        </pc:inkChg>
        <pc:inkChg chg="add">
          <ac:chgData name="Mashal Khan" userId="ff208bdd-e69e-4a16-a659-cb1c3d459121" providerId="ADAL" clId="{673DE555-6DDC-4455-A83A-88F317F328EF}" dt="2021-04-14T04:18:06.174" v="21" actId="9405"/>
          <ac:inkMkLst>
            <pc:docMk/>
            <pc:sldMk cId="673894931" sldId="567"/>
            <ac:inkMk id="19" creationId="{E14CF837-DB8F-416A-B9E3-0464E4BE17CF}"/>
          </ac:inkMkLst>
        </pc:inkChg>
        <pc:inkChg chg="add mod">
          <ac:chgData name="Mashal Khan" userId="ff208bdd-e69e-4a16-a659-cb1c3d459121" providerId="ADAL" clId="{673DE555-6DDC-4455-A83A-88F317F328EF}" dt="2021-04-14T04:18:12.505" v="31"/>
          <ac:inkMkLst>
            <pc:docMk/>
            <pc:sldMk cId="673894931" sldId="567"/>
            <ac:inkMk id="20" creationId="{DCF9D1EB-32A1-467E-8709-3770B4591F1E}"/>
          </ac:inkMkLst>
        </pc:inkChg>
        <pc:inkChg chg="add mod">
          <ac:chgData name="Mashal Khan" userId="ff208bdd-e69e-4a16-a659-cb1c3d459121" providerId="ADAL" clId="{673DE555-6DDC-4455-A83A-88F317F328EF}" dt="2021-04-14T04:18:12.505" v="31"/>
          <ac:inkMkLst>
            <pc:docMk/>
            <pc:sldMk cId="673894931" sldId="567"/>
            <ac:inkMk id="21" creationId="{34E0CCC4-9FF9-47A6-AE5F-17D99166131A}"/>
          </ac:inkMkLst>
        </pc:inkChg>
        <pc:inkChg chg="add mod">
          <ac:chgData name="Mashal Khan" userId="ff208bdd-e69e-4a16-a659-cb1c3d459121" providerId="ADAL" clId="{673DE555-6DDC-4455-A83A-88F317F328EF}" dt="2021-04-14T04:18:12.505" v="31"/>
          <ac:inkMkLst>
            <pc:docMk/>
            <pc:sldMk cId="673894931" sldId="567"/>
            <ac:inkMk id="22" creationId="{10CB3257-71DE-4AB2-AE57-2C5C97E8A1D9}"/>
          </ac:inkMkLst>
        </pc:inkChg>
        <pc:inkChg chg="add mod">
          <ac:chgData name="Mashal Khan" userId="ff208bdd-e69e-4a16-a659-cb1c3d459121" providerId="ADAL" clId="{673DE555-6DDC-4455-A83A-88F317F328EF}" dt="2021-04-14T04:19:51.618" v="163"/>
          <ac:inkMkLst>
            <pc:docMk/>
            <pc:sldMk cId="673894931" sldId="567"/>
            <ac:inkMk id="23" creationId="{B6686C14-F385-43F8-AAB3-AB328CE2EB14}"/>
          </ac:inkMkLst>
        </pc:inkChg>
        <pc:inkChg chg="add mod">
          <ac:chgData name="Mashal Khan" userId="ff208bdd-e69e-4a16-a659-cb1c3d459121" providerId="ADAL" clId="{673DE555-6DDC-4455-A83A-88F317F328EF}" dt="2021-04-14T04:19:51.618" v="163"/>
          <ac:inkMkLst>
            <pc:docMk/>
            <pc:sldMk cId="673894931" sldId="567"/>
            <ac:inkMk id="24" creationId="{96134CBA-1F4F-4315-8827-2D07FB3E90FF}"/>
          </ac:inkMkLst>
        </pc:inkChg>
        <pc:inkChg chg="add mod">
          <ac:chgData name="Mashal Khan" userId="ff208bdd-e69e-4a16-a659-cb1c3d459121" providerId="ADAL" clId="{673DE555-6DDC-4455-A83A-88F317F328EF}" dt="2021-04-14T04:19:51.618" v="163"/>
          <ac:inkMkLst>
            <pc:docMk/>
            <pc:sldMk cId="673894931" sldId="567"/>
            <ac:inkMk id="25" creationId="{5E02A216-5EBB-491D-8635-DE8D7114C159}"/>
          </ac:inkMkLst>
        </pc:inkChg>
        <pc:inkChg chg="add mod">
          <ac:chgData name="Mashal Khan" userId="ff208bdd-e69e-4a16-a659-cb1c3d459121" providerId="ADAL" clId="{673DE555-6DDC-4455-A83A-88F317F328EF}" dt="2021-04-14T04:19:51.618" v="163"/>
          <ac:inkMkLst>
            <pc:docMk/>
            <pc:sldMk cId="673894931" sldId="567"/>
            <ac:inkMk id="26" creationId="{0A034754-B886-4E51-8EC6-F5D931666C50}"/>
          </ac:inkMkLst>
        </pc:inkChg>
        <pc:inkChg chg="add mod">
          <ac:chgData name="Mashal Khan" userId="ff208bdd-e69e-4a16-a659-cb1c3d459121" providerId="ADAL" clId="{673DE555-6DDC-4455-A83A-88F317F328EF}" dt="2021-04-14T04:19:51.618" v="163"/>
          <ac:inkMkLst>
            <pc:docMk/>
            <pc:sldMk cId="673894931" sldId="567"/>
            <ac:inkMk id="27" creationId="{8CE5C9B7-DC45-484C-9F6B-C661DD01B0EC}"/>
          </ac:inkMkLst>
        </pc:inkChg>
        <pc:inkChg chg="add mod">
          <ac:chgData name="Mashal Khan" userId="ff208bdd-e69e-4a16-a659-cb1c3d459121" providerId="ADAL" clId="{673DE555-6DDC-4455-A83A-88F317F328EF}" dt="2021-04-14T04:19:51.618" v="163"/>
          <ac:inkMkLst>
            <pc:docMk/>
            <pc:sldMk cId="673894931" sldId="567"/>
            <ac:inkMk id="28" creationId="{03ACB4E7-4C2B-46C5-8009-898F04A18299}"/>
          </ac:inkMkLst>
        </pc:inkChg>
        <pc:inkChg chg="add mod">
          <ac:chgData name="Mashal Khan" userId="ff208bdd-e69e-4a16-a659-cb1c3d459121" providerId="ADAL" clId="{673DE555-6DDC-4455-A83A-88F317F328EF}" dt="2021-04-14T04:18:19.432" v="39"/>
          <ac:inkMkLst>
            <pc:docMk/>
            <pc:sldMk cId="673894931" sldId="567"/>
            <ac:inkMk id="31" creationId="{691ABEC8-1C8C-4854-BB63-304A5C8F3FB4}"/>
          </ac:inkMkLst>
        </pc:inkChg>
        <pc:inkChg chg="add mod">
          <ac:chgData name="Mashal Khan" userId="ff208bdd-e69e-4a16-a659-cb1c3d459121" providerId="ADAL" clId="{673DE555-6DDC-4455-A83A-88F317F328EF}" dt="2021-04-14T04:18:19.432" v="39"/>
          <ac:inkMkLst>
            <pc:docMk/>
            <pc:sldMk cId="673894931" sldId="567"/>
            <ac:inkMk id="32" creationId="{10768436-EAF2-4579-B8B0-E800F50C0F48}"/>
          </ac:inkMkLst>
        </pc:inkChg>
        <pc:inkChg chg="add mod">
          <ac:chgData name="Mashal Khan" userId="ff208bdd-e69e-4a16-a659-cb1c3d459121" providerId="ADAL" clId="{673DE555-6DDC-4455-A83A-88F317F328EF}" dt="2021-04-14T04:18:19.432" v="39"/>
          <ac:inkMkLst>
            <pc:docMk/>
            <pc:sldMk cId="673894931" sldId="567"/>
            <ac:inkMk id="33" creationId="{D05397E5-000D-4FA6-A8FB-4CDB7A9BBDEE}"/>
          </ac:inkMkLst>
        </pc:inkChg>
        <pc:inkChg chg="add mod">
          <ac:chgData name="Mashal Khan" userId="ff208bdd-e69e-4a16-a659-cb1c3d459121" providerId="ADAL" clId="{673DE555-6DDC-4455-A83A-88F317F328EF}" dt="2021-04-14T04:18:19.432" v="39"/>
          <ac:inkMkLst>
            <pc:docMk/>
            <pc:sldMk cId="673894931" sldId="567"/>
            <ac:inkMk id="34" creationId="{C955E44D-0499-40D6-972E-F243BBFF78DE}"/>
          </ac:inkMkLst>
        </pc:inkChg>
        <pc:inkChg chg="add mod">
          <ac:chgData name="Mashal Khan" userId="ff208bdd-e69e-4a16-a659-cb1c3d459121" providerId="ADAL" clId="{673DE555-6DDC-4455-A83A-88F317F328EF}" dt="2021-04-14T04:18:19.432" v="39"/>
          <ac:inkMkLst>
            <pc:docMk/>
            <pc:sldMk cId="673894931" sldId="567"/>
            <ac:inkMk id="35" creationId="{88198D22-21BA-4263-91F4-D60DBA81371E}"/>
          </ac:inkMkLst>
        </pc:inkChg>
        <pc:inkChg chg="add mod">
          <ac:chgData name="Mashal Khan" userId="ff208bdd-e69e-4a16-a659-cb1c3d459121" providerId="ADAL" clId="{673DE555-6DDC-4455-A83A-88F317F328EF}" dt="2021-04-14T04:18:19.432" v="39"/>
          <ac:inkMkLst>
            <pc:docMk/>
            <pc:sldMk cId="673894931" sldId="567"/>
            <ac:inkMk id="36" creationId="{72565B0E-659E-432B-AB37-59A268B73A8B}"/>
          </ac:inkMkLst>
        </pc:inkChg>
        <pc:inkChg chg="add mod">
          <ac:chgData name="Mashal Khan" userId="ff208bdd-e69e-4a16-a659-cb1c3d459121" providerId="ADAL" clId="{673DE555-6DDC-4455-A83A-88F317F328EF}" dt="2021-04-14T04:18:19.432" v="39"/>
          <ac:inkMkLst>
            <pc:docMk/>
            <pc:sldMk cId="673894931" sldId="567"/>
            <ac:inkMk id="37" creationId="{6C03AA93-4244-44DD-BB23-EA24EBBE11BB}"/>
          </ac:inkMkLst>
        </pc:inkChg>
        <pc:inkChg chg="add mod">
          <ac:chgData name="Mashal Khan" userId="ff208bdd-e69e-4a16-a659-cb1c3d459121" providerId="ADAL" clId="{673DE555-6DDC-4455-A83A-88F317F328EF}" dt="2021-04-14T04:18:35.246" v="63"/>
          <ac:inkMkLst>
            <pc:docMk/>
            <pc:sldMk cId="673894931" sldId="567"/>
            <ac:inkMk id="40" creationId="{14FAAFB6-2045-4B6D-8006-3C5459FE5ABA}"/>
          </ac:inkMkLst>
        </pc:inkChg>
        <pc:inkChg chg="add mod">
          <ac:chgData name="Mashal Khan" userId="ff208bdd-e69e-4a16-a659-cb1c3d459121" providerId="ADAL" clId="{673DE555-6DDC-4455-A83A-88F317F328EF}" dt="2021-04-14T04:18:35.246" v="63"/>
          <ac:inkMkLst>
            <pc:docMk/>
            <pc:sldMk cId="673894931" sldId="567"/>
            <ac:inkMk id="41" creationId="{152335A9-00D0-4308-8111-6AC7D0FFDAAD}"/>
          </ac:inkMkLst>
        </pc:inkChg>
        <pc:inkChg chg="add mod">
          <ac:chgData name="Mashal Khan" userId="ff208bdd-e69e-4a16-a659-cb1c3d459121" providerId="ADAL" clId="{673DE555-6DDC-4455-A83A-88F317F328EF}" dt="2021-04-14T04:18:35.246" v="63"/>
          <ac:inkMkLst>
            <pc:docMk/>
            <pc:sldMk cId="673894931" sldId="567"/>
            <ac:inkMk id="42" creationId="{10FD2D28-7AB9-461F-ACB8-5C6CF3269509}"/>
          </ac:inkMkLst>
        </pc:inkChg>
        <pc:inkChg chg="add mod">
          <ac:chgData name="Mashal Khan" userId="ff208bdd-e69e-4a16-a659-cb1c3d459121" providerId="ADAL" clId="{673DE555-6DDC-4455-A83A-88F317F328EF}" dt="2021-04-14T04:18:35.246" v="63"/>
          <ac:inkMkLst>
            <pc:docMk/>
            <pc:sldMk cId="673894931" sldId="567"/>
            <ac:inkMk id="43" creationId="{273510DB-14A1-4A24-8197-E5E1B4911C54}"/>
          </ac:inkMkLst>
        </pc:inkChg>
        <pc:inkChg chg="add mod">
          <ac:chgData name="Mashal Khan" userId="ff208bdd-e69e-4a16-a659-cb1c3d459121" providerId="ADAL" clId="{673DE555-6DDC-4455-A83A-88F317F328EF}" dt="2021-04-14T04:18:35.246" v="63"/>
          <ac:inkMkLst>
            <pc:docMk/>
            <pc:sldMk cId="673894931" sldId="567"/>
            <ac:inkMk id="44" creationId="{B36E5CE2-D255-4A92-AE0B-D0C7283D19CA}"/>
          </ac:inkMkLst>
        </pc:inkChg>
        <pc:inkChg chg="add mod">
          <ac:chgData name="Mashal Khan" userId="ff208bdd-e69e-4a16-a659-cb1c3d459121" providerId="ADAL" clId="{673DE555-6DDC-4455-A83A-88F317F328EF}" dt="2021-04-14T04:18:35.246" v="63"/>
          <ac:inkMkLst>
            <pc:docMk/>
            <pc:sldMk cId="673894931" sldId="567"/>
            <ac:inkMk id="45" creationId="{2981EA06-D27D-458B-BB64-E8A592767B97}"/>
          </ac:inkMkLst>
        </pc:inkChg>
        <pc:inkChg chg="add mod">
          <ac:chgData name="Mashal Khan" userId="ff208bdd-e69e-4a16-a659-cb1c3d459121" providerId="ADAL" clId="{673DE555-6DDC-4455-A83A-88F317F328EF}" dt="2021-04-14T04:18:35.246" v="63"/>
          <ac:inkMkLst>
            <pc:docMk/>
            <pc:sldMk cId="673894931" sldId="567"/>
            <ac:inkMk id="46" creationId="{0D852416-8AF8-4D65-B582-EE7DA17D1365}"/>
          </ac:inkMkLst>
        </pc:inkChg>
        <pc:inkChg chg="add mod">
          <ac:chgData name="Mashal Khan" userId="ff208bdd-e69e-4a16-a659-cb1c3d459121" providerId="ADAL" clId="{673DE555-6DDC-4455-A83A-88F317F328EF}" dt="2021-04-14T04:18:35.246" v="63"/>
          <ac:inkMkLst>
            <pc:docMk/>
            <pc:sldMk cId="673894931" sldId="567"/>
            <ac:inkMk id="47" creationId="{31980DBA-DB6A-4584-9529-F86C3D97E633}"/>
          </ac:inkMkLst>
        </pc:inkChg>
        <pc:inkChg chg="add mod">
          <ac:chgData name="Mashal Khan" userId="ff208bdd-e69e-4a16-a659-cb1c3d459121" providerId="ADAL" clId="{673DE555-6DDC-4455-A83A-88F317F328EF}" dt="2021-04-14T04:18:35.246" v="63"/>
          <ac:inkMkLst>
            <pc:docMk/>
            <pc:sldMk cId="673894931" sldId="567"/>
            <ac:inkMk id="48" creationId="{F8E1583A-D431-4102-9F52-5A3AF0B653B2}"/>
          </ac:inkMkLst>
        </pc:inkChg>
        <pc:inkChg chg="add mod">
          <ac:chgData name="Mashal Khan" userId="ff208bdd-e69e-4a16-a659-cb1c3d459121" providerId="ADAL" clId="{673DE555-6DDC-4455-A83A-88F317F328EF}" dt="2021-04-14T04:18:35.246" v="63"/>
          <ac:inkMkLst>
            <pc:docMk/>
            <pc:sldMk cId="673894931" sldId="567"/>
            <ac:inkMk id="49" creationId="{A6065A45-2C87-45B4-A2C2-66FF62624802}"/>
          </ac:inkMkLst>
        </pc:inkChg>
        <pc:inkChg chg="add mod">
          <ac:chgData name="Mashal Khan" userId="ff208bdd-e69e-4a16-a659-cb1c3d459121" providerId="ADAL" clId="{673DE555-6DDC-4455-A83A-88F317F328EF}" dt="2021-04-14T04:18:35.246" v="63"/>
          <ac:inkMkLst>
            <pc:docMk/>
            <pc:sldMk cId="673894931" sldId="567"/>
            <ac:inkMk id="51" creationId="{2D818E17-1C52-4700-8706-424368B483D8}"/>
          </ac:inkMkLst>
        </pc:inkChg>
        <pc:inkChg chg="add mod">
          <ac:chgData name="Mashal Khan" userId="ff208bdd-e69e-4a16-a659-cb1c3d459121" providerId="ADAL" clId="{673DE555-6DDC-4455-A83A-88F317F328EF}" dt="2021-04-14T04:18:35.246" v="63"/>
          <ac:inkMkLst>
            <pc:docMk/>
            <pc:sldMk cId="673894931" sldId="567"/>
            <ac:inkMk id="52" creationId="{C7A0CB72-8ECA-4CB9-91A2-79675BC90D1D}"/>
          </ac:inkMkLst>
        </pc:inkChg>
        <pc:inkChg chg="add mod">
          <ac:chgData name="Mashal Khan" userId="ff208bdd-e69e-4a16-a659-cb1c3d459121" providerId="ADAL" clId="{673DE555-6DDC-4455-A83A-88F317F328EF}" dt="2021-04-14T04:18:35.246" v="63"/>
          <ac:inkMkLst>
            <pc:docMk/>
            <pc:sldMk cId="673894931" sldId="567"/>
            <ac:inkMk id="54" creationId="{08E2B02E-F71C-40C8-AD5D-98E57157778B}"/>
          </ac:inkMkLst>
        </pc:inkChg>
        <pc:inkChg chg="add mod">
          <ac:chgData name="Mashal Khan" userId="ff208bdd-e69e-4a16-a659-cb1c3d459121" providerId="ADAL" clId="{673DE555-6DDC-4455-A83A-88F317F328EF}" dt="2021-04-14T04:18:35.246" v="63"/>
          <ac:inkMkLst>
            <pc:docMk/>
            <pc:sldMk cId="673894931" sldId="567"/>
            <ac:inkMk id="55" creationId="{F6A898A7-CF38-4CA2-8CE9-8546447FE488}"/>
          </ac:inkMkLst>
        </pc:inkChg>
        <pc:inkChg chg="add mod">
          <ac:chgData name="Mashal Khan" userId="ff208bdd-e69e-4a16-a659-cb1c3d459121" providerId="ADAL" clId="{673DE555-6DDC-4455-A83A-88F317F328EF}" dt="2021-04-14T04:18:35.246" v="63"/>
          <ac:inkMkLst>
            <pc:docMk/>
            <pc:sldMk cId="673894931" sldId="567"/>
            <ac:inkMk id="56" creationId="{84FB7F2E-EA01-428C-AABB-4811404DEA36}"/>
          </ac:inkMkLst>
        </pc:inkChg>
        <pc:inkChg chg="add mod">
          <ac:chgData name="Mashal Khan" userId="ff208bdd-e69e-4a16-a659-cb1c3d459121" providerId="ADAL" clId="{673DE555-6DDC-4455-A83A-88F317F328EF}" dt="2021-04-14T04:18:35.246" v="63"/>
          <ac:inkMkLst>
            <pc:docMk/>
            <pc:sldMk cId="673894931" sldId="567"/>
            <ac:inkMk id="57" creationId="{7C349885-0139-44FE-B91F-8549EB4762D9}"/>
          </ac:inkMkLst>
        </pc:inkChg>
        <pc:inkChg chg="add mod">
          <ac:chgData name="Mashal Khan" userId="ff208bdd-e69e-4a16-a659-cb1c3d459121" providerId="ADAL" clId="{673DE555-6DDC-4455-A83A-88F317F328EF}" dt="2021-04-14T04:18:35.246" v="63"/>
          <ac:inkMkLst>
            <pc:docMk/>
            <pc:sldMk cId="673894931" sldId="567"/>
            <ac:inkMk id="58" creationId="{FBD7EB30-1C66-4C3F-9A86-0A1FEF3B3364}"/>
          </ac:inkMkLst>
        </pc:inkChg>
        <pc:inkChg chg="add mod">
          <ac:chgData name="Mashal Khan" userId="ff208bdd-e69e-4a16-a659-cb1c3d459121" providerId="ADAL" clId="{673DE555-6DDC-4455-A83A-88F317F328EF}" dt="2021-04-14T04:18:35.246" v="63"/>
          <ac:inkMkLst>
            <pc:docMk/>
            <pc:sldMk cId="673894931" sldId="567"/>
            <ac:inkMk id="59" creationId="{773DFEF4-429C-48F7-A886-F013D1BBBD44}"/>
          </ac:inkMkLst>
        </pc:inkChg>
        <pc:inkChg chg="add mod">
          <ac:chgData name="Mashal Khan" userId="ff208bdd-e69e-4a16-a659-cb1c3d459121" providerId="ADAL" clId="{673DE555-6DDC-4455-A83A-88F317F328EF}" dt="2021-04-14T04:18:35.246" v="63"/>
          <ac:inkMkLst>
            <pc:docMk/>
            <pc:sldMk cId="673894931" sldId="567"/>
            <ac:inkMk id="60" creationId="{44AA0930-B8B2-4DD7-A0F6-2C9CE23F1D9F}"/>
          </ac:inkMkLst>
        </pc:inkChg>
        <pc:inkChg chg="add mod">
          <ac:chgData name="Mashal Khan" userId="ff208bdd-e69e-4a16-a659-cb1c3d459121" providerId="ADAL" clId="{673DE555-6DDC-4455-A83A-88F317F328EF}" dt="2021-04-14T04:18:35.246" v="63"/>
          <ac:inkMkLst>
            <pc:docMk/>
            <pc:sldMk cId="673894931" sldId="567"/>
            <ac:inkMk id="61" creationId="{FB098899-BAA1-4170-BBC3-05F666F8602B}"/>
          </ac:inkMkLst>
        </pc:inkChg>
        <pc:inkChg chg="add">
          <ac:chgData name="Mashal Khan" userId="ff208bdd-e69e-4a16-a659-cb1c3d459121" providerId="ADAL" clId="{673DE555-6DDC-4455-A83A-88F317F328EF}" dt="2021-04-14T04:18:34.304" v="62" actId="9405"/>
          <ac:inkMkLst>
            <pc:docMk/>
            <pc:sldMk cId="673894931" sldId="567"/>
            <ac:inkMk id="62" creationId="{8144AA41-3358-4855-99BB-17E989404B15}"/>
          </ac:inkMkLst>
        </pc:inkChg>
        <pc:inkChg chg="add mod">
          <ac:chgData name="Mashal Khan" userId="ff208bdd-e69e-4a16-a659-cb1c3d459121" providerId="ADAL" clId="{673DE555-6DDC-4455-A83A-88F317F328EF}" dt="2021-04-14T04:20:31.095" v="216"/>
          <ac:inkMkLst>
            <pc:docMk/>
            <pc:sldMk cId="673894931" sldId="567"/>
            <ac:inkMk id="65" creationId="{6717CB03-63E4-4955-A3D9-B0AE34B6080B}"/>
          </ac:inkMkLst>
        </pc:inkChg>
        <pc:inkChg chg="add mod">
          <ac:chgData name="Mashal Khan" userId="ff208bdd-e69e-4a16-a659-cb1c3d459121" providerId="ADAL" clId="{673DE555-6DDC-4455-A83A-88F317F328EF}" dt="2021-04-14T04:20:31.095" v="216"/>
          <ac:inkMkLst>
            <pc:docMk/>
            <pc:sldMk cId="673894931" sldId="567"/>
            <ac:inkMk id="66" creationId="{330FC62D-9263-46A2-9424-C647558B9988}"/>
          </ac:inkMkLst>
        </pc:inkChg>
        <pc:inkChg chg="add mod">
          <ac:chgData name="Mashal Khan" userId="ff208bdd-e69e-4a16-a659-cb1c3d459121" providerId="ADAL" clId="{673DE555-6DDC-4455-A83A-88F317F328EF}" dt="2021-04-14T04:20:31.095" v="216"/>
          <ac:inkMkLst>
            <pc:docMk/>
            <pc:sldMk cId="673894931" sldId="567"/>
            <ac:inkMk id="67" creationId="{9B4D5117-392B-4A75-B189-0303E81A7701}"/>
          </ac:inkMkLst>
        </pc:inkChg>
        <pc:inkChg chg="add mod">
          <ac:chgData name="Mashal Khan" userId="ff208bdd-e69e-4a16-a659-cb1c3d459121" providerId="ADAL" clId="{673DE555-6DDC-4455-A83A-88F317F328EF}" dt="2021-04-14T04:20:31.095" v="216"/>
          <ac:inkMkLst>
            <pc:docMk/>
            <pc:sldMk cId="673894931" sldId="567"/>
            <ac:inkMk id="68" creationId="{77D99104-A727-4D9A-A324-A19B053CD425}"/>
          </ac:inkMkLst>
        </pc:inkChg>
        <pc:inkChg chg="add mod">
          <ac:chgData name="Mashal Khan" userId="ff208bdd-e69e-4a16-a659-cb1c3d459121" providerId="ADAL" clId="{673DE555-6DDC-4455-A83A-88F317F328EF}" dt="2021-04-14T04:20:31.095" v="216"/>
          <ac:inkMkLst>
            <pc:docMk/>
            <pc:sldMk cId="673894931" sldId="567"/>
            <ac:inkMk id="69" creationId="{2FCB4D85-466C-46FC-998C-9E6F21F21955}"/>
          </ac:inkMkLst>
        </pc:inkChg>
        <pc:inkChg chg="add mod">
          <ac:chgData name="Mashal Khan" userId="ff208bdd-e69e-4a16-a659-cb1c3d459121" providerId="ADAL" clId="{673DE555-6DDC-4455-A83A-88F317F328EF}" dt="2021-04-14T04:20:31.095" v="216"/>
          <ac:inkMkLst>
            <pc:docMk/>
            <pc:sldMk cId="673894931" sldId="567"/>
            <ac:inkMk id="70" creationId="{BF26E24C-9F06-471D-A9B1-336E948F1B8D}"/>
          </ac:inkMkLst>
        </pc:inkChg>
        <pc:inkChg chg="add mod">
          <ac:chgData name="Mashal Khan" userId="ff208bdd-e69e-4a16-a659-cb1c3d459121" providerId="ADAL" clId="{673DE555-6DDC-4455-A83A-88F317F328EF}" dt="2021-04-14T04:20:31.095" v="216"/>
          <ac:inkMkLst>
            <pc:docMk/>
            <pc:sldMk cId="673894931" sldId="567"/>
            <ac:inkMk id="71" creationId="{A4076D1C-D29F-4339-91EA-447F41C19E7D}"/>
          </ac:inkMkLst>
        </pc:inkChg>
        <pc:inkChg chg="add mod">
          <ac:chgData name="Mashal Khan" userId="ff208bdd-e69e-4a16-a659-cb1c3d459121" providerId="ADAL" clId="{673DE555-6DDC-4455-A83A-88F317F328EF}" dt="2021-04-14T04:20:31.095" v="216"/>
          <ac:inkMkLst>
            <pc:docMk/>
            <pc:sldMk cId="673894931" sldId="567"/>
            <ac:inkMk id="72" creationId="{79BB1BFD-05DF-4A2F-B42C-82DF7CCAC22B}"/>
          </ac:inkMkLst>
        </pc:inkChg>
        <pc:inkChg chg="add mod">
          <ac:chgData name="Mashal Khan" userId="ff208bdd-e69e-4a16-a659-cb1c3d459121" providerId="ADAL" clId="{673DE555-6DDC-4455-A83A-88F317F328EF}" dt="2021-04-14T04:20:31.095" v="216"/>
          <ac:inkMkLst>
            <pc:docMk/>
            <pc:sldMk cId="673894931" sldId="567"/>
            <ac:inkMk id="73" creationId="{C6A5B700-7272-447F-B71E-22EAC7CC42EB}"/>
          </ac:inkMkLst>
        </pc:inkChg>
        <pc:inkChg chg="add mod">
          <ac:chgData name="Mashal Khan" userId="ff208bdd-e69e-4a16-a659-cb1c3d459121" providerId="ADAL" clId="{673DE555-6DDC-4455-A83A-88F317F328EF}" dt="2021-04-14T04:20:31.095" v="216"/>
          <ac:inkMkLst>
            <pc:docMk/>
            <pc:sldMk cId="673894931" sldId="567"/>
            <ac:inkMk id="74" creationId="{83242F4C-01ED-448C-B93C-EDF43E0C54C2}"/>
          </ac:inkMkLst>
        </pc:inkChg>
        <pc:inkChg chg="add mod">
          <ac:chgData name="Mashal Khan" userId="ff208bdd-e69e-4a16-a659-cb1c3d459121" providerId="ADAL" clId="{673DE555-6DDC-4455-A83A-88F317F328EF}" dt="2021-04-14T04:20:31.095" v="216"/>
          <ac:inkMkLst>
            <pc:docMk/>
            <pc:sldMk cId="673894931" sldId="567"/>
            <ac:inkMk id="75" creationId="{98355ABC-7417-4AA4-B232-B94652AD836D}"/>
          </ac:inkMkLst>
        </pc:inkChg>
        <pc:inkChg chg="add mod">
          <ac:chgData name="Mashal Khan" userId="ff208bdd-e69e-4a16-a659-cb1c3d459121" providerId="ADAL" clId="{673DE555-6DDC-4455-A83A-88F317F328EF}" dt="2021-04-14T04:20:31.095" v="216"/>
          <ac:inkMkLst>
            <pc:docMk/>
            <pc:sldMk cId="673894931" sldId="567"/>
            <ac:inkMk id="76" creationId="{EB3E9F2C-FBFD-45AE-B336-08A0A2E235A1}"/>
          </ac:inkMkLst>
        </pc:inkChg>
        <pc:inkChg chg="add mod">
          <ac:chgData name="Mashal Khan" userId="ff208bdd-e69e-4a16-a659-cb1c3d459121" providerId="ADAL" clId="{673DE555-6DDC-4455-A83A-88F317F328EF}" dt="2021-04-14T04:20:31.095" v="216"/>
          <ac:inkMkLst>
            <pc:docMk/>
            <pc:sldMk cId="673894931" sldId="567"/>
            <ac:inkMk id="77" creationId="{96D74B92-6A27-4F3E-B00A-91B4306804BF}"/>
          </ac:inkMkLst>
        </pc:inkChg>
        <pc:inkChg chg="add mod">
          <ac:chgData name="Mashal Khan" userId="ff208bdd-e69e-4a16-a659-cb1c3d459121" providerId="ADAL" clId="{673DE555-6DDC-4455-A83A-88F317F328EF}" dt="2021-04-14T04:20:31.095" v="216"/>
          <ac:inkMkLst>
            <pc:docMk/>
            <pc:sldMk cId="673894931" sldId="567"/>
            <ac:inkMk id="78" creationId="{A3A3DF0E-BC00-4A55-B522-EF0B1D89032A}"/>
          </ac:inkMkLst>
        </pc:inkChg>
        <pc:inkChg chg="add mod">
          <ac:chgData name="Mashal Khan" userId="ff208bdd-e69e-4a16-a659-cb1c3d459121" providerId="ADAL" clId="{673DE555-6DDC-4455-A83A-88F317F328EF}" dt="2021-04-14T04:20:31.095" v="216"/>
          <ac:inkMkLst>
            <pc:docMk/>
            <pc:sldMk cId="673894931" sldId="567"/>
            <ac:inkMk id="79" creationId="{28436F67-6628-4837-B87F-96A5F1297876}"/>
          </ac:inkMkLst>
        </pc:inkChg>
        <pc:inkChg chg="add mod">
          <ac:chgData name="Mashal Khan" userId="ff208bdd-e69e-4a16-a659-cb1c3d459121" providerId="ADAL" clId="{673DE555-6DDC-4455-A83A-88F317F328EF}" dt="2021-04-14T04:20:31.095" v="216"/>
          <ac:inkMkLst>
            <pc:docMk/>
            <pc:sldMk cId="673894931" sldId="567"/>
            <ac:inkMk id="80" creationId="{6DB5EB70-75F9-46E3-97C8-77B64E23994A}"/>
          </ac:inkMkLst>
        </pc:inkChg>
        <pc:inkChg chg="add mod">
          <ac:chgData name="Mashal Khan" userId="ff208bdd-e69e-4a16-a659-cb1c3d459121" providerId="ADAL" clId="{673DE555-6DDC-4455-A83A-88F317F328EF}" dt="2021-04-14T04:20:31.095" v="216"/>
          <ac:inkMkLst>
            <pc:docMk/>
            <pc:sldMk cId="673894931" sldId="567"/>
            <ac:inkMk id="81" creationId="{9404A72E-7DCB-4DF6-8DC0-8D5B0CA75CBB}"/>
          </ac:inkMkLst>
        </pc:inkChg>
        <pc:inkChg chg="add mod">
          <ac:chgData name="Mashal Khan" userId="ff208bdd-e69e-4a16-a659-cb1c3d459121" providerId="ADAL" clId="{673DE555-6DDC-4455-A83A-88F317F328EF}" dt="2021-04-14T04:20:31.095" v="216"/>
          <ac:inkMkLst>
            <pc:docMk/>
            <pc:sldMk cId="673894931" sldId="567"/>
            <ac:inkMk id="82" creationId="{E26EB912-AF44-407F-8DB8-FD30666B7EBB}"/>
          </ac:inkMkLst>
        </pc:inkChg>
        <pc:inkChg chg="add mod">
          <ac:chgData name="Mashal Khan" userId="ff208bdd-e69e-4a16-a659-cb1c3d459121" providerId="ADAL" clId="{673DE555-6DDC-4455-A83A-88F317F328EF}" dt="2021-04-14T04:20:31.095" v="216"/>
          <ac:inkMkLst>
            <pc:docMk/>
            <pc:sldMk cId="673894931" sldId="567"/>
            <ac:inkMk id="83" creationId="{79E67F52-8BCD-4733-B6B9-25EED3D6FB08}"/>
          </ac:inkMkLst>
        </pc:inkChg>
        <pc:inkChg chg="add mod">
          <ac:chgData name="Mashal Khan" userId="ff208bdd-e69e-4a16-a659-cb1c3d459121" providerId="ADAL" clId="{673DE555-6DDC-4455-A83A-88F317F328EF}" dt="2021-04-14T04:20:31.095" v="216"/>
          <ac:inkMkLst>
            <pc:docMk/>
            <pc:sldMk cId="673894931" sldId="567"/>
            <ac:inkMk id="84" creationId="{29C2A58A-C383-4696-9712-0E6F98CE826C}"/>
          </ac:inkMkLst>
        </pc:inkChg>
        <pc:inkChg chg="add mod">
          <ac:chgData name="Mashal Khan" userId="ff208bdd-e69e-4a16-a659-cb1c3d459121" providerId="ADAL" clId="{673DE555-6DDC-4455-A83A-88F317F328EF}" dt="2021-04-14T04:20:31.095" v="216"/>
          <ac:inkMkLst>
            <pc:docMk/>
            <pc:sldMk cId="673894931" sldId="567"/>
            <ac:inkMk id="85" creationId="{BF55322B-AD01-4F19-AF4D-FC5F36D0B0FB}"/>
          </ac:inkMkLst>
        </pc:inkChg>
        <pc:inkChg chg="add mod">
          <ac:chgData name="Mashal Khan" userId="ff208bdd-e69e-4a16-a659-cb1c3d459121" providerId="ADAL" clId="{673DE555-6DDC-4455-A83A-88F317F328EF}" dt="2021-04-14T04:20:31.095" v="216"/>
          <ac:inkMkLst>
            <pc:docMk/>
            <pc:sldMk cId="673894931" sldId="567"/>
            <ac:inkMk id="86" creationId="{7529F887-62B9-4623-A378-5D9574E5CF44}"/>
          </ac:inkMkLst>
        </pc:inkChg>
        <pc:inkChg chg="add mod">
          <ac:chgData name="Mashal Khan" userId="ff208bdd-e69e-4a16-a659-cb1c3d459121" providerId="ADAL" clId="{673DE555-6DDC-4455-A83A-88F317F328EF}" dt="2021-04-14T04:20:31.095" v="216"/>
          <ac:inkMkLst>
            <pc:docMk/>
            <pc:sldMk cId="673894931" sldId="567"/>
            <ac:inkMk id="87" creationId="{882D8434-D9F2-4FB6-ABE8-0CC3F5FD68C2}"/>
          </ac:inkMkLst>
        </pc:inkChg>
        <pc:inkChg chg="add mod">
          <ac:chgData name="Mashal Khan" userId="ff208bdd-e69e-4a16-a659-cb1c3d459121" providerId="ADAL" clId="{673DE555-6DDC-4455-A83A-88F317F328EF}" dt="2021-04-14T04:20:31.095" v="216"/>
          <ac:inkMkLst>
            <pc:docMk/>
            <pc:sldMk cId="673894931" sldId="567"/>
            <ac:inkMk id="89" creationId="{E88CCF6D-8F11-45C1-8C51-EE01579D656C}"/>
          </ac:inkMkLst>
        </pc:inkChg>
        <pc:inkChg chg="add mod">
          <ac:chgData name="Mashal Khan" userId="ff208bdd-e69e-4a16-a659-cb1c3d459121" providerId="ADAL" clId="{673DE555-6DDC-4455-A83A-88F317F328EF}" dt="2021-04-14T04:20:31.095" v="216"/>
          <ac:inkMkLst>
            <pc:docMk/>
            <pc:sldMk cId="673894931" sldId="567"/>
            <ac:inkMk id="90" creationId="{97FE3D86-640F-4D98-8847-7F69AEEC40DE}"/>
          </ac:inkMkLst>
        </pc:inkChg>
        <pc:inkChg chg="add mod">
          <ac:chgData name="Mashal Khan" userId="ff208bdd-e69e-4a16-a659-cb1c3d459121" providerId="ADAL" clId="{673DE555-6DDC-4455-A83A-88F317F328EF}" dt="2021-04-14T04:20:31.095" v="216"/>
          <ac:inkMkLst>
            <pc:docMk/>
            <pc:sldMk cId="673894931" sldId="567"/>
            <ac:inkMk id="91" creationId="{261B41A3-97B1-4281-86F3-8A794A7E58A9}"/>
          </ac:inkMkLst>
        </pc:inkChg>
        <pc:inkChg chg="add mod">
          <ac:chgData name="Mashal Khan" userId="ff208bdd-e69e-4a16-a659-cb1c3d459121" providerId="ADAL" clId="{673DE555-6DDC-4455-A83A-88F317F328EF}" dt="2021-04-14T04:20:31.095" v="216"/>
          <ac:inkMkLst>
            <pc:docMk/>
            <pc:sldMk cId="673894931" sldId="567"/>
            <ac:inkMk id="93" creationId="{B76D5027-014F-4567-A338-207646465D5E}"/>
          </ac:inkMkLst>
        </pc:inkChg>
        <pc:inkChg chg="add mod">
          <ac:chgData name="Mashal Khan" userId="ff208bdd-e69e-4a16-a659-cb1c3d459121" providerId="ADAL" clId="{673DE555-6DDC-4455-A83A-88F317F328EF}" dt="2021-04-14T04:20:31.095" v="216"/>
          <ac:inkMkLst>
            <pc:docMk/>
            <pc:sldMk cId="673894931" sldId="567"/>
            <ac:inkMk id="94" creationId="{BE3BB17C-D860-4DCF-B463-6F0A24278229}"/>
          </ac:inkMkLst>
        </pc:inkChg>
        <pc:inkChg chg="add mod">
          <ac:chgData name="Mashal Khan" userId="ff208bdd-e69e-4a16-a659-cb1c3d459121" providerId="ADAL" clId="{673DE555-6DDC-4455-A83A-88F317F328EF}" dt="2021-04-14T04:20:31.095" v="216"/>
          <ac:inkMkLst>
            <pc:docMk/>
            <pc:sldMk cId="673894931" sldId="567"/>
            <ac:inkMk id="96" creationId="{ABB3B22D-C052-41F6-B6EE-0368FFA7EB9A}"/>
          </ac:inkMkLst>
        </pc:inkChg>
        <pc:inkChg chg="add mod">
          <ac:chgData name="Mashal Khan" userId="ff208bdd-e69e-4a16-a659-cb1c3d459121" providerId="ADAL" clId="{673DE555-6DDC-4455-A83A-88F317F328EF}" dt="2021-04-14T04:20:31.095" v="216"/>
          <ac:inkMkLst>
            <pc:docMk/>
            <pc:sldMk cId="673894931" sldId="567"/>
            <ac:inkMk id="97" creationId="{6347F5FE-AB59-4DA1-B9EA-3E1BBD7C0475}"/>
          </ac:inkMkLst>
        </pc:inkChg>
        <pc:inkChg chg="add mod">
          <ac:chgData name="Mashal Khan" userId="ff208bdd-e69e-4a16-a659-cb1c3d459121" providerId="ADAL" clId="{673DE555-6DDC-4455-A83A-88F317F328EF}" dt="2021-04-14T04:20:31.095" v="216"/>
          <ac:inkMkLst>
            <pc:docMk/>
            <pc:sldMk cId="673894931" sldId="567"/>
            <ac:inkMk id="98" creationId="{DC566D57-C3E1-49DC-B64C-357822A26013}"/>
          </ac:inkMkLst>
        </pc:inkChg>
        <pc:inkChg chg="add mod">
          <ac:chgData name="Mashal Khan" userId="ff208bdd-e69e-4a16-a659-cb1c3d459121" providerId="ADAL" clId="{673DE555-6DDC-4455-A83A-88F317F328EF}" dt="2021-04-14T04:20:31.095" v="216"/>
          <ac:inkMkLst>
            <pc:docMk/>
            <pc:sldMk cId="673894931" sldId="567"/>
            <ac:inkMk id="99" creationId="{9CBEA5C5-D176-4925-B721-068E5493DFED}"/>
          </ac:inkMkLst>
        </pc:inkChg>
        <pc:inkChg chg="add mod">
          <ac:chgData name="Mashal Khan" userId="ff208bdd-e69e-4a16-a659-cb1c3d459121" providerId="ADAL" clId="{673DE555-6DDC-4455-A83A-88F317F328EF}" dt="2021-04-14T04:20:31.095" v="216"/>
          <ac:inkMkLst>
            <pc:docMk/>
            <pc:sldMk cId="673894931" sldId="567"/>
            <ac:inkMk id="100" creationId="{D4218CB7-23C8-4523-A0D1-F808218BB961}"/>
          </ac:inkMkLst>
        </pc:inkChg>
        <pc:inkChg chg="add mod">
          <ac:chgData name="Mashal Khan" userId="ff208bdd-e69e-4a16-a659-cb1c3d459121" providerId="ADAL" clId="{673DE555-6DDC-4455-A83A-88F317F328EF}" dt="2021-04-14T04:20:31.095" v="216"/>
          <ac:inkMkLst>
            <pc:docMk/>
            <pc:sldMk cId="673894931" sldId="567"/>
            <ac:inkMk id="101" creationId="{6A27E318-C858-4F9C-864E-26492E94BB93}"/>
          </ac:inkMkLst>
        </pc:inkChg>
        <pc:inkChg chg="add mod">
          <ac:chgData name="Mashal Khan" userId="ff208bdd-e69e-4a16-a659-cb1c3d459121" providerId="ADAL" clId="{673DE555-6DDC-4455-A83A-88F317F328EF}" dt="2021-04-14T04:20:31.095" v="216"/>
          <ac:inkMkLst>
            <pc:docMk/>
            <pc:sldMk cId="673894931" sldId="567"/>
            <ac:inkMk id="102" creationId="{F3656B88-BD31-4693-B9EE-CBCE97273805}"/>
          </ac:inkMkLst>
        </pc:inkChg>
        <pc:inkChg chg="add mod">
          <ac:chgData name="Mashal Khan" userId="ff208bdd-e69e-4a16-a659-cb1c3d459121" providerId="ADAL" clId="{673DE555-6DDC-4455-A83A-88F317F328EF}" dt="2021-04-14T04:20:31.095" v="216"/>
          <ac:inkMkLst>
            <pc:docMk/>
            <pc:sldMk cId="673894931" sldId="567"/>
            <ac:inkMk id="103" creationId="{4D16E35A-009C-4EB2-92ED-22DF1C6825EF}"/>
          </ac:inkMkLst>
        </pc:inkChg>
        <pc:inkChg chg="add mod">
          <ac:chgData name="Mashal Khan" userId="ff208bdd-e69e-4a16-a659-cb1c3d459121" providerId="ADAL" clId="{673DE555-6DDC-4455-A83A-88F317F328EF}" dt="2021-04-14T04:20:31.095" v="216"/>
          <ac:inkMkLst>
            <pc:docMk/>
            <pc:sldMk cId="673894931" sldId="567"/>
            <ac:inkMk id="104" creationId="{6168FE40-7976-4EA1-82DA-AB9B30B25022}"/>
          </ac:inkMkLst>
        </pc:inkChg>
        <pc:inkChg chg="add mod">
          <ac:chgData name="Mashal Khan" userId="ff208bdd-e69e-4a16-a659-cb1c3d459121" providerId="ADAL" clId="{673DE555-6DDC-4455-A83A-88F317F328EF}" dt="2021-04-14T04:20:31.095" v="216"/>
          <ac:inkMkLst>
            <pc:docMk/>
            <pc:sldMk cId="673894931" sldId="567"/>
            <ac:inkMk id="105" creationId="{B5AAE9D0-2086-4835-B4CA-90AF8386E318}"/>
          </ac:inkMkLst>
        </pc:inkChg>
        <pc:inkChg chg="add mod">
          <ac:chgData name="Mashal Khan" userId="ff208bdd-e69e-4a16-a659-cb1c3d459121" providerId="ADAL" clId="{673DE555-6DDC-4455-A83A-88F317F328EF}" dt="2021-04-14T04:20:31.095" v="216"/>
          <ac:inkMkLst>
            <pc:docMk/>
            <pc:sldMk cId="673894931" sldId="567"/>
            <ac:inkMk id="106" creationId="{8C072C58-C765-4A78-8122-C5DA90D6592E}"/>
          </ac:inkMkLst>
        </pc:inkChg>
        <pc:inkChg chg="add mod">
          <ac:chgData name="Mashal Khan" userId="ff208bdd-e69e-4a16-a659-cb1c3d459121" providerId="ADAL" clId="{673DE555-6DDC-4455-A83A-88F317F328EF}" dt="2021-04-14T04:20:31.095" v="216"/>
          <ac:inkMkLst>
            <pc:docMk/>
            <pc:sldMk cId="673894931" sldId="567"/>
            <ac:inkMk id="107" creationId="{58DA5A2C-005F-4D34-A0E0-C9CCD59A2497}"/>
          </ac:inkMkLst>
        </pc:inkChg>
        <pc:inkChg chg="add mod">
          <ac:chgData name="Mashal Khan" userId="ff208bdd-e69e-4a16-a659-cb1c3d459121" providerId="ADAL" clId="{673DE555-6DDC-4455-A83A-88F317F328EF}" dt="2021-04-14T04:20:31.095" v="216"/>
          <ac:inkMkLst>
            <pc:docMk/>
            <pc:sldMk cId="673894931" sldId="567"/>
            <ac:inkMk id="108" creationId="{9E7EBCC8-AD7E-46B0-94EA-9C8C42D2A3F6}"/>
          </ac:inkMkLst>
        </pc:inkChg>
        <pc:inkChg chg="add mod">
          <ac:chgData name="Mashal Khan" userId="ff208bdd-e69e-4a16-a659-cb1c3d459121" providerId="ADAL" clId="{673DE555-6DDC-4455-A83A-88F317F328EF}" dt="2021-04-14T04:20:31.095" v="216"/>
          <ac:inkMkLst>
            <pc:docMk/>
            <pc:sldMk cId="673894931" sldId="567"/>
            <ac:inkMk id="109" creationId="{50643DFC-7EA4-44FE-81ED-FAC6A99CF8FA}"/>
          </ac:inkMkLst>
        </pc:inkChg>
        <pc:inkChg chg="add mod">
          <ac:chgData name="Mashal Khan" userId="ff208bdd-e69e-4a16-a659-cb1c3d459121" providerId="ADAL" clId="{673DE555-6DDC-4455-A83A-88F317F328EF}" dt="2021-04-14T04:20:31.095" v="216"/>
          <ac:inkMkLst>
            <pc:docMk/>
            <pc:sldMk cId="673894931" sldId="567"/>
            <ac:inkMk id="110" creationId="{2C87CB4D-5B22-4342-A505-59106A66079C}"/>
          </ac:inkMkLst>
        </pc:inkChg>
        <pc:inkChg chg="add mod">
          <ac:chgData name="Mashal Khan" userId="ff208bdd-e69e-4a16-a659-cb1c3d459121" providerId="ADAL" clId="{673DE555-6DDC-4455-A83A-88F317F328EF}" dt="2021-04-14T04:20:31.095" v="216"/>
          <ac:inkMkLst>
            <pc:docMk/>
            <pc:sldMk cId="673894931" sldId="567"/>
            <ac:inkMk id="111" creationId="{40B8A230-8FD2-48FD-96AD-99525DE9F891}"/>
          </ac:inkMkLst>
        </pc:inkChg>
        <pc:inkChg chg="add mod">
          <ac:chgData name="Mashal Khan" userId="ff208bdd-e69e-4a16-a659-cb1c3d459121" providerId="ADAL" clId="{673DE555-6DDC-4455-A83A-88F317F328EF}" dt="2021-04-14T04:20:31.095" v="216"/>
          <ac:inkMkLst>
            <pc:docMk/>
            <pc:sldMk cId="673894931" sldId="567"/>
            <ac:inkMk id="112" creationId="{61964144-4157-4561-B874-6FBCD0E4DA04}"/>
          </ac:inkMkLst>
        </pc:inkChg>
        <pc:inkChg chg="add mod">
          <ac:chgData name="Mashal Khan" userId="ff208bdd-e69e-4a16-a659-cb1c3d459121" providerId="ADAL" clId="{673DE555-6DDC-4455-A83A-88F317F328EF}" dt="2021-04-14T04:20:31.095" v="216"/>
          <ac:inkMkLst>
            <pc:docMk/>
            <pc:sldMk cId="673894931" sldId="567"/>
            <ac:inkMk id="113" creationId="{A09DD1EB-AC9E-4E34-AB34-385C6C8D72F5}"/>
          </ac:inkMkLst>
        </pc:inkChg>
        <pc:inkChg chg="add mod">
          <ac:chgData name="Mashal Khan" userId="ff208bdd-e69e-4a16-a659-cb1c3d459121" providerId="ADAL" clId="{673DE555-6DDC-4455-A83A-88F317F328EF}" dt="2021-04-14T04:20:31.095" v="216"/>
          <ac:inkMkLst>
            <pc:docMk/>
            <pc:sldMk cId="673894931" sldId="567"/>
            <ac:inkMk id="114" creationId="{CFD76237-F32E-4147-9D38-235E111FFF0D}"/>
          </ac:inkMkLst>
        </pc:inkChg>
        <pc:inkChg chg="add mod">
          <ac:chgData name="Mashal Khan" userId="ff208bdd-e69e-4a16-a659-cb1c3d459121" providerId="ADAL" clId="{673DE555-6DDC-4455-A83A-88F317F328EF}" dt="2021-04-14T04:20:31.095" v="216"/>
          <ac:inkMkLst>
            <pc:docMk/>
            <pc:sldMk cId="673894931" sldId="567"/>
            <ac:inkMk id="115" creationId="{9C2C81AE-EE2B-4AA1-8C48-5090D6BF6132}"/>
          </ac:inkMkLst>
        </pc:inkChg>
        <pc:inkChg chg="add mod">
          <ac:chgData name="Mashal Khan" userId="ff208bdd-e69e-4a16-a659-cb1c3d459121" providerId="ADAL" clId="{673DE555-6DDC-4455-A83A-88F317F328EF}" dt="2021-04-14T04:20:31.095" v="216"/>
          <ac:inkMkLst>
            <pc:docMk/>
            <pc:sldMk cId="673894931" sldId="567"/>
            <ac:inkMk id="116" creationId="{229DE439-EF2B-4C0E-A6E8-996E3C70E42B}"/>
          </ac:inkMkLst>
        </pc:inkChg>
        <pc:inkChg chg="add mod">
          <ac:chgData name="Mashal Khan" userId="ff208bdd-e69e-4a16-a659-cb1c3d459121" providerId="ADAL" clId="{673DE555-6DDC-4455-A83A-88F317F328EF}" dt="2021-04-14T04:20:31.095" v="216"/>
          <ac:inkMkLst>
            <pc:docMk/>
            <pc:sldMk cId="673894931" sldId="567"/>
            <ac:inkMk id="117" creationId="{8871A2E4-359D-451C-8058-9987D8639ABE}"/>
          </ac:inkMkLst>
        </pc:inkChg>
        <pc:inkChg chg="add mod">
          <ac:chgData name="Mashal Khan" userId="ff208bdd-e69e-4a16-a659-cb1c3d459121" providerId="ADAL" clId="{673DE555-6DDC-4455-A83A-88F317F328EF}" dt="2021-04-14T04:20:31.095" v="216"/>
          <ac:inkMkLst>
            <pc:docMk/>
            <pc:sldMk cId="673894931" sldId="567"/>
            <ac:inkMk id="118" creationId="{7F0E0535-D20D-4649-99F6-928140D199BA}"/>
          </ac:inkMkLst>
        </pc:inkChg>
        <pc:inkChg chg="add mod">
          <ac:chgData name="Mashal Khan" userId="ff208bdd-e69e-4a16-a659-cb1c3d459121" providerId="ADAL" clId="{673DE555-6DDC-4455-A83A-88F317F328EF}" dt="2021-04-14T04:20:31.095" v="216"/>
          <ac:inkMkLst>
            <pc:docMk/>
            <pc:sldMk cId="673894931" sldId="567"/>
            <ac:inkMk id="119" creationId="{F77BECE4-F1C8-48B7-A939-B57F18BB8C99}"/>
          </ac:inkMkLst>
        </pc:inkChg>
        <pc:inkChg chg="add mod">
          <ac:chgData name="Mashal Khan" userId="ff208bdd-e69e-4a16-a659-cb1c3d459121" providerId="ADAL" clId="{673DE555-6DDC-4455-A83A-88F317F328EF}" dt="2021-04-14T04:20:31.095" v="216"/>
          <ac:inkMkLst>
            <pc:docMk/>
            <pc:sldMk cId="673894931" sldId="567"/>
            <ac:inkMk id="120" creationId="{EE4C3387-9969-40A9-8140-2AF1F9A8F329}"/>
          </ac:inkMkLst>
        </pc:inkChg>
        <pc:inkChg chg="add mod">
          <ac:chgData name="Mashal Khan" userId="ff208bdd-e69e-4a16-a659-cb1c3d459121" providerId="ADAL" clId="{673DE555-6DDC-4455-A83A-88F317F328EF}" dt="2021-04-14T04:20:31.095" v="216"/>
          <ac:inkMkLst>
            <pc:docMk/>
            <pc:sldMk cId="673894931" sldId="567"/>
            <ac:inkMk id="121" creationId="{3CB6BD71-9DC3-42A7-95D2-CDB351C8AA5D}"/>
          </ac:inkMkLst>
        </pc:inkChg>
        <pc:inkChg chg="add mod">
          <ac:chgData name="Mashal Khan" userId="ff208bdd-e69e-4a16-a659-cb1c3d459121" providerId="ADAL" clId="{673DE555-6DDC-4455-A83A-88F317F328EF}" dt="2021-04-14T04:20:31.095" v="216"/>
          <ac:inkMkLst>
            <pc:docMk/>
            <pc:sldMk cId="673894931" sldId="567"/>
            <ac:inkMk id="122" creationId="{3E071DED-4CEF-463B-9F46-5078690D6916}"/>
          </ac:inkMkLst>
        </pc:inkChg>
        <pc:inkChg chg="add mod">
          <ac:chgData name="Mashal Khan" userId="ff208bdd-e69e-4a16-a659-cb1c3d459121" providerId="ADAL" clId="{673DE555-6DDC-4455-A83A-88F317F328EF}" dt="2021-04-14T04:20:31.095" v="216"/>
          <ac:inkMkLst>
            <pc:docMk/>
            <pc:sldMk cId="673894931" sldId="567"/>
            <ac:inkMk id="123" creationId="{B4D2B73B-8DFC-4036-94AC-C989CBA89D18}"/>
          </ac:inkMkLst>
        </pc:inkChg>
        <pc:inkChg chg="add mod">
          <ac:chgData name="Mashal Khan" userId="ff208bdd-e69e-4a16-a659-cb1c3d459121" providerId="ADAL" clId="{673DE555-6DDC-4455-A83A-88F317F328EF}" dt="2021-04-14T04:20:31.095" v="216"/>
          <ac:inkMkLst>
            <pc:docMk/>
            <pc:sldMk cId="673894931" sldId="567"/>
            <ac:inkMk id="124" creationId="{CD955DD3-94F4-43DA-9D22-10F7619F1FA4}"/>
          </ac:inkMkLst>
        </pc:inkChg>
        <pc:inkChg chg="add mod">
          <ac:chgData name="Mashal Khan" userId="ff208bdd-e69e-4a16-a659-cb1c3d459121" providerId="ADAL" clId="{673DE555-6DDC-4455-A83A-88F317F328EF}" dt="2021-04-14T04:20:31.095" v="216"/>
          <ac:inkMkLst>
            <pc:docMk/>
            <pc:sldMk cId="673894931" sldId="567"/>
            <ac:inkMk id="125" creationId="{26C4C354-EB53-48AE-B1DF-6EF7136165AA}"/>
          </ac:inkMkLst>
        </pc:inkChg>
        <pc:inkChg chg="add mod">
          <ac:chgData name="Mashal Khan" userId="ff208bdd-e69e-4a16-a659-cb1c3d459121" providerId="ADAL" clId="{673DE555-6DDC-4455-A83A-88F317F328EF}" dt="2021-04-14T04:20:31.095" v="216"/>
          <ac:inkMkLst>
            <pc:docMk/>
            <pc:sldMk cId="673894931" sldId="567"/>
            <ac:inkMk id="126" creationId="{CE7CD214-1E59-4EE2-AD6E-39B6CCC3024A}"/>
          </ac:inkMkLst>
        </pc:inkChg>
        <pc:inkChg chg="add mod">
          <ac:chgData name="Mashal Khan" userId="ff208bdd-e69e-4a16-a659-cb1c3d459121" providerId="ADAL" clId="{673DE555-6DDC-4455-A83A-88F317F328EF}" dt="2021-04-14T04:20:31.095" v="216"/>
          <ac:inkMkLst>
            <pc:docMk/>
            <pc:sldMk cId="673894931" sldId="567"/>
            <ac:inkMk id="127" creationId="{CF7302C7-E698-44A6-8635-7FA106599B46}"/>
          </ac:inkMkLst>
        </pc:inkChg>
        <pc:inkChg chg="add mod">
          <ac:chgData name="Mashal Khan" userId="ff208bdd-e69e-4a16-a659-cb1c3d459121" providerId="ADAL" clId="{673DE555-6DDC-4455-A83A-88F317F328EF}" dt="2021-04-14T04:20:31.095" v="216"/>
          <ac:inkMkLst>
            <pc:docMk/>
            <pc:sldMk cId="673894931" sldId="567"/>
            <ac:inkMk id="128" creationId="{246648B5-AA78-4AB9-9184-C60FE7B94CD5}"/>
          </ac:inkMkLst>
        </pc:inkChg>
        <pc:inkChg chg="add mod">
          <ac:chgData name="Mashal Khan" userId="ff208bdd-e69e-4a16-a659-cb1c3d459121" providerId="ADAL" clId="{673DE555-6DDC-4455-A83A-88F317F328EF}" dt="2021-04-14T04:20:31.095" v="216"/>
          <ac:inkMkLst>
            <pc:docMk/>
            <pc:sldMk cId="673894931" sldId="567"/>
            <ac:inkMk id="129" creationId="{6700E691-CEAB-4519-A4B5-5AD7510E0BC5}"/>
          </ac:inkMkLst>
        </pc:inkChg>
        <pc:inkChg chg="add mod">
          <ac:chgData name="Mashal Khan" userId="ff208bdd-e69e-4a16-a659-cb1c3d459121" providerId="ADAL" clId="{673DE555-6DDC-4455-A83A-88F317F328EF}" dt="2021-04-14T04:20:31.095" v="216"/>
          <ac:inkMkLst>
            <pc:docMk/>
            <pc:sldMk cId="673894931" sldId="567"/>
            <ac:inkMk id="130" creationId="{308CCD55-C4BB-4BFF-9E0E-168AB2D846C9}"/>
          </ac:inkMkLst>
        </pc:inkChg>
        <pc:inkChg chg="add mod">
          <ac:chgData name="Mashal Khan" userId="ff208bdd-e69e-4a16-a659-cb1c3d459121" providerId="ADAL" clId="{673DE555-6DDC-4455-A83A-88F317F328EF}" dt="2021-04-14T04:20:31.095" v="216"/>
          <ac:inkMkLst>
            <pc:docMk/>
            <pc:sldMk cId="673894931" sldId="567"/>
            <ac:inkMk id="131" creationId="{3579FED9-4919-4D3F-B60B-F2C421894258}"/>
          </ac:inkMkLst>
        </pc:inkChg>
        <pc:inkChg chg="add mod">
          <ac:chgData name="Mashal Khan" userId="ff208bdd-e69e-4a16-a659-cb1c3d459121" providerId="ADAL" clId="{673DE555-6DDC-4455-A83A-88F317F328EF}" dt="2021-04-14T04:20:31.095" v="216"/>
          <ac:inkMkLst>
            <pc:docMk/>
            <pc:sldMk cId="673894931" sldId="567"/>
            <ac:inkMk id="132" creationId="{3951DC32-AACC-4F15-92C4-70266F34661E}"/>
          </ac:inkMkLst>
        </pc:inkChg>
        <pc:inkChg chg="add mod">
          <ac:chgData name="Mashal Khan" userId="ff208bdd-e69e-4a16-a659-cb1c3d459121" providerId="ADAL" clId="{673DE555-6DDC-4455-A83A-88F317F328EF}" dt="2021-04-14T04:20:31.095" v="216"/>
          <ac:inkMkLst>
            <pc:docMk/>
            <pc:sldMk cId="673894931" sldId="567"/>
            <ac:inkMk id="133" creationId="{EB864000-4957-41F9-90D8-DAF37CC35594}"/>
          </ac:inkMkLst>
        </pc:inkChg>
        <pc:inkChg chg="add mod">
          <ac:chgData name="Mashal Khan" userId="ff208bdd-e69e-4a16-a659-cb1c3d459121" providerId="ADAL" clId="{673DE555-6DDC-4455-A83A-88F317F328EF}" dt="2021-04-14T04:20:31.095" v="216"/>
          <ac:inkMkLst>
            <pc:docMk/>
            <pc:sldMk cId="673894931" sldId="567"/>
            <ac:inkMk id="138" creationId="{B2BB7646-185D-4DDA-A9C9-DCBA218FA7FE}"/>
          </ac:inkMkLst>
        </pc:inkChg>
        <pc:inkChg chg="add mod">
          <ac:chgData name="Mashal Khan" userId="ff208bdd-e69e-4a16-a659-cb1c3d459121" providerId="ADAL" clId="{673DE555-6DDC-4455-A83A-88F317F328EF}" dt="2021-04-14T04:20:31.095" v="216"/>
          <ac:inkMkLst>
            <pc:docMk/>
            <pc:sldMk cId="673894931" sldId="567"/>
            <ac:inkMk id="139" creationId="{C2274E1A-EEB1-4056-8CDD-EE6DB3250500}"/>
          </ac:inkMkLst>
        </pc:inkChg>
        <pc:inkChg chg="add mod">
          <ac:chgData name="Mashal Khan" userId="ff208bdd-e69e-4a16-a659-cb1c3d459121" providerId="ADAL" clId="{673DE555-6DDC-4455-A83A-88F317F328EF}" dt="2021-04-14T04:20:31.095" v="216"/>
          <ac:inkMkLst>
            <pc:docMk/>
            <pc:sldMk cId="673894931" sldId="567"/>
            <ac:inkMk id="140" creationId="{532C1D55-97F8-42AA-838F-7639897A8DB7}"/>
          </ac:inkMkLst>
        </pc:inkChg>
        <pc:inkChg chg="add mod">
          <ac:chgData name="Mashal Khan" userId="ff208bdd-e69e-4a16-a659-cb1c3d459121" providerId="ADAL" clId="{673DE555-6DDC-4455-A83A-88F317F328EF}" dt="2021-04-14T04:20:31.095" v="216"/>
          <ac:inkMkLst>
            <pc:docMk/>
            <pc:sldMk cId="673894931" sldId="567"/>
            <ac:inkMk id="142" creationId="{54157F43-7400-42A5-9812-68CDB199FA6A}"/>
          </ac:inkMkLst>
        </pc:inkChg>
        <pc:inkChg chg="add mod">
          <ac:chgData name="Mashal Khan" userId="ff208bdd-e69e-4a16-a659-cb1c3d459121" providerId="ADAL" clId="{673DE555-6DDC-4455-A83A-88F317F328EF}" dt="2021-04-14T04:20:31.095" v="216"/>
          <ac:inkMkLst>
            <pc:docMk/>
            <pc:sldMk cId="673894931" sldId="567"/>
            <ac:inkMk id="143" creationId="{7C5ADB82-7612-4D00-9C53-A3AC93D8FEE9}"/>
          </ac:inkMkLst>
        </pc:inkChg>
        <pc:inkChg chg="add mod">
          <ac:chgData name="Mashal Khan" userId="ff208bdd-e69e-4a16-a659-cb1c3d459121" providerId="ADAL" clId="{673DE555-6DDC-4455-A83A-88F317F328EF}" dt="2021-04-14T04:20:31.095" v="216"/>
          <ac:inkMkLst>
            <pc:docMk/>
            <pc:sldMk cId="673894931" sldId="567"/>
            <ac:inkMk id="144" creationId="{1EBAB8BE-44FF-419E-9668-000DBEEC9A3B}"/>
          </ac:inkMkLst>
        </pc:inkChg>
        <pc:inkChg chg="add mod">
          <ac:chgData name="Mashal Khan" userId="ff208bdd-e69e-4a16-a659-cb1c3d459121" providerId="ADAL" clId="{673DE555-6DDC-4455-A83A-88F317F328EF}" dt="2021-04-14T04:20:31.095" v="216"/>
          <ac:inkMkLst>
            <pc:docMk/>
            <pc:sldMk cId="673894931" sldId="567"/>
            <ac:inkMk id="146" creationId="{CE25E7AB-11B3-4DB2-A0F8-6DE8B4248054}"/>
          </ac:inkMkLst>
        </pc:inkChg>
        <pc:inkChg chg="add mod">
          <ac:chgData name="Mashal Khan" userId="ff208bdd-e69e-4a16-a659-cb1c3d459121" providerId="ADAL" clId="{673DE555-6DDC-4455-A83A-88F317F328EF}" dt="2021-04-14T04:20:31.095" v="216"/>
          <ac:inkMkLst>
            <pc:docMk/>
            <pc:sldMk cId="673894931" sldId="567"/>
            <ac:inkMk id="147" creationId="{84455A18-9F7D-4905-A34D-180007DAD958}"/>
          </ac:inkMkLst>
        </pc:inkChg>
        <pc:inkChg chg="add mod">
          <ac:chgData name="Mashal Khan" userId="ff208bdd-e69e-4a16-a659-cb1c3d459121" providerId="ADAL" clId="{673DE555-6DDC-4455-A83A-88F317F328EF}" dt="2021-04-14T04:20:31.095" v="216"/>
          <ac:inkMkLst>
            <pc:docMk/>
            <pc:sldMk cId="673894931" sldId="567"/>
            <ac:inkMk id="149" creationId="{3EDAA6EB-C1FA-4BF6-9835-3964386D83A2}"/>
          </ac:inkMkLst>
        </pc:inkChg>
        <pc:inkChg chg="add mod">
          <ac:chgData name="Mashal Khan" userId="ff208bdd-e69e-4a16-a659-cb1c3d459121" providerId="ADAL" clId="{673DE555-6DDC-4455-A83A-88F317F328EF}" dt="2021-04-14T04:20:31.095" v="216"/>
          <ac:inkMkLst>
            <pc:docMk/>
            <pc:sldMk cId="673894931" sldId="567"/>
            <ac:inkMk id="150" creationId="{C63A46F6-6972-4D93-B80D-E326964393B0}"/>
          </ac:inkMkLst>
        </pc:inkChg>
        <pc:inkChg chg="add mod">
          <ac:chgData name="Mashal Khan" userId="ff208bdd-e69e-4a16-a659-cb1c3d459121" providerId="ADAL" clId="{673DE555-6DDC-4455-A83A-88F317F328EF}" dt="2021-04-14T04:20:31.095" v="216"/>
          <ac:inkMkLst>
            <pc:docMk/>
            <pc:sldMk cId="673894931" sldId="567"/>
            <ac:inkMk id="152" creationId="{1E46A98B-ADB4-4563-8814-E6A937502698}"/>
          </ac:inkMkLst>
        </pc:inkChg>
        <pc:inkChg chg="add mod">
          <ac:chgData name="Mashal Khan" userId="ff208bdd-e69e-4a16-a659-cb1c3d459121" providerId="ADAL" clId="{673DE555-6DDC-4455-A83A-88F317F328EF}" dt="2021-04-14T04:20:31.095" v="216"/>
          <ac:inkMkLst>
            <pc:docMk/>
            <pc:sldMk cId="673894931" sldId="567"/>
            <ac:inkMk id="153" creationId="{1F0B4BA8-5F08-4055-AF61-7A9B49D505F4}"/>
          </ac:inkMkLst>
        </pc:inkChg>
        <pc:inkChg chg="add mod">
          <ac:chgData name="Mashal Khan" userId="ff208bdd-e69e-4a16-a659-cb1c3d459121" providerId="ADAL" clId="{673DE555-6DDC-4455-A83A-88F317F328EF}" dt="2021-04-14T04:20:31.095" v="216"/>
          <ac:inkMkLst>
            <pc:docMk/>
            <pc:sldMk cId="673894931" sldId="567"/>
            <ac:inkMk id="155" creationId="{FFDE64ED-ABA3-41BF-AD09-9DB8A83258FB}"/>
          </ac:inkMkLst>
        </pc:inkChg>
        <pc:inkChg chg="add mod">
          <ac:chgData name="Mashal Khan" userId="ff208bdd-e69e-4a16-a659-cb1c3d459121" providerId="ADAL" clId="{673DE555-6DDC-4455-A83A-88F317F328EF}" dt="2021-04-14T04:20:31.095" v="216"/>
          <ac:inkMkLst>
            <pc:docMk/>
            <pc:sldMk cId="673894931" sldId="567"/>
            <ac:inkMk id="157" creationId="{70BFA4A4-991D-4261-96CF-2E8417B9A6C5}"/>
          </ac:inkMkLst>
        </pc:inkChg>
        <pc:inkChg chg="add mod">
          <ac:chgData name="Mashal Khan" userId="ff208bdd-e69e-4a16-a659-cb1c3d459121" providerId="ADAL" clId="{673DE555-6DDC-4455-A83A-88F317F328EF}" dt="2021-04-14T04:20:31.095" v="216"/>
          <ac:inkMkLst>
            <pc:docMk/>
            <pc:sldMk cId="673894931" sldId="567"/>
            <ac:inkMk id="158" creationId="{6517BA98-2A7D-41FA-81D4-92CADFD9142F}"/>
          </ac:inkMkLst>
        </pc:inkChg>
        <pc:inkChg chg="add mod">
          <ac:chgData name="Mashal Khan" userId="ff208bdd-e69e-4a16-a659-cb1c3d459121" providerId="ADAL" clId="{673DE555-6DDC-4455-A83A-88F317F328EF}" dt="2021-04-14T04:20:31.095" v="216"/>
          <ac:inkMkLst>
            <pc:docMk/>
            <pc:sldMk cId="673894931" sldId="567"/>
            <ac:inkMk id="159" creationId="{9486C90E-1B1A-43B6-9819-969CC2DB5CF4}"/>
          </ac:inkMkLst>
        </pc:inkChg>
        <pc:inkChg chg="add mod">
          <ac:chgData name="Mashal Khan" userId="ff208bdd-e69e-4a16-a659-cb1c3d459121" providerId="ADAL" clId="{673DE555-6DDC-4455-A83A-88F317F328EF}" dt="2021-04-14T04:20:31.095" v="216"/>
          <ac:inkMkLst>
            <pc:docMk/>
            <pc:sldMk cId="673894931" sldId="567"/>
            <ac:inkMk id="161" creationId="{27C04434-B8EE-47BD-849B-3DB065EBF44B}"/>
          </ac:inkMkLst>
        </pc:inkChg>
        <pc:inkChg chg="add mod">
          <ac:chgData name="Mashal Khan" userId="ff208bdd-e69e-4a16-a659-cb1c3d459121" providerId="ADAL" clId="{673DE555-6DDC-4455-A83A-88F317F328EF}" dt="2021-04-14T04:20:31.095" v="216"/>
          <ac:inkMkLst>
            <pc:docMk/>
            <pc:sldMk cId="673894931" sldId="567"/>
            <ac:inkMk id="162" creationId="{F4557ED9-C5AC-491D-B9FC-C1A4E804C0C1}"/>
          </ac:inkMkLst>
        </pc:inkChg>
        <pc:inkChg chg="add mod">
          <ac:chgData name="Mashal Khan" userId="ff208bdd-e69e-4a16-a659-cb1c3d459121" providerId="ADAL" clId="{673DE555-6DDC-4455-A83A-88F317F328EF}" dt="2021-04-14T04:20:31.095" v="216"/>
          <ac:inkMkLst>
            <pc:docMk/>
            <pc:sldMk cId="673894931" sldId="567"/>
            <ac:inkMk id="163" creationId="{0859FD15-727F-40BD-B4FF-D498576F66B1}"/>
          </ac:inkMkLst>
        </pc:inkChg>
        <pc:inkChg chg="add mod">
          <ac:chgData name="Mashal Khan" userId="ff208bdd-e69e-4a16-a659-cb1c3d459121" providerId="ADAL" clId="{673DE555-6DDC-4455-A83A-88F317F328EF}" dt="2021-04-14T04:20:31.095" v="216"/>
          <ac:inkMkLst>
            <pc:docMk/>
            <pc:sldMk cId="673894931" sldId="567"/>
            <ac:inkMk id="164" creationId="{3144FE30-B125-4AE9-B8CF-D7B6C5FCC52A}"/>
          </ac:inkMkLst>
        </pc:inkChg>
        <pc:inkChg chg="add mod">
          <ac:chgData name="Mashal Khan" userId="ff208bdd-e69e-4a16-a659-cb1c3d459121" providerId="ADAL" clId="{673DE555-6DDC-4455-A83A-88F317F328EF}" dt="2021-04-14T04:19:51.618" v="163"/>
          <ac:inkMkLst>
            <pc:docMk/>
            <pc:sldMk cId="673894931" sldId="567"/>
            <ac:inkMk id="166" creationId="{FBB38B08-CC20-4C0A-978F-A820C807E299}"/>
          </ac:inkMkLst>
        </pc:inkChg>
        <pc:inkChg chg="add mod">
          <ac:chgData name="Mashal Khan" userId="ff208bdd-e69e-4a16-a659-cb1c3d459121" providerId="ADAL" clId="{673DE555-6DDC-4455-A83A-88F317F328EF}" dt="2021-04-14T04:20:01.515" v="168"/>
          <ac:inkMkLst>
            <pc:docMk/>
            <pc:sldMk cId="673894931" sldId="567"/>
            <ac:inkMk id="168" creationId="{999A460B-EC2F-4870-8D30-1D9A93AC72E5}"/>
          </ac:inkMkLst>
        </pc:inkChg>
        <pc:inkChg chg="add mod">
          <ac:chgData name="Mashal Khan" userId="ff208bdd-e69e-4a16-a659-cb1c3d459121" providerId="ADAL" clId="{673DE555-6DDC-4455-A83A-88F317F328EF}" dt="2021-04-14T04:20:31.095" v="216"/>
          <ac:inkMkLst>
            <pc:docMk/>
            <pc:sldMk cId="673894931" sldId="567"/>
            <ac:inkMk id="170" creationId="{AD8D0483-8780-4BCC-9D62-FBF97B96F7B2}"/>
          </ac:inkMkLst>
        </pc:inkChg>
        <pc:inkChg chg="add mod">
          <ac:chgData name="Mashal Khan" userId="ff208bdd-e69e-4a16-a659-cb1c3d459121" providerId="ADAL" clId="{673DE555-6DDC-4455-A83A-88F317F328EF}" dt="2021-04-14T04:20:31.095" v="216"/>
          <ac:inkMkLst>
            <pc:docMk/>
            <pc:sldMk cId="673894931" sldId="567"/>
            <ac:inkMk id="171" creationId="{E5920078-CA36-4C6D-BAF3-6D877BEC5124}"/>
          </ac:inkMkLst>
        </pc:inkChg>
        <pc:inkChg chg="add mod">
          <ac:chgData name="Mashal Khan" userId="ff208bdd-e69e-4a16-a659-cb1c3d459121" providerId="ADAL" clId="{673DE555-6DDC-4455-A83A-88F317F328EF}" dt="2021-04-14T04:20:31.095" v="216"/>
          <ac:inkMkLst>
            <pc:docMk/>
            <pc:sldMk cId="673894931" sldId="567"/>
            <ac:inkMk id="173" creationId="{C7A8AF5B-F0B1-4CBB-B76A-46D13B50FB06}"/>
          </ac:inkMkLst>
        </pc:inkChg>
        <pc:inkChg chg="add mod">
          <ac:chgData name="Mashal Khan" userId="ff208bdd-e69e-4a16-a659-cb1c3d459121" providerId="ADAL" clId="{673DE555-6DDC-4455-A83A-88F317F328EF}" dt="2021-04-14T04:20:31.095" v="216"/>
          <ac:inkMkLst>
            <pc:docMk/>
            <pc:sldMk cId="673894931" sldId="567"/>
            <ac:inkMk id="174" creationId="{FD575417-1F14-4FBB-8AD7-B61B039CD192}"/>
          </ac:inkMkLst>
        </pc:inkChg>
        <pc:inkChg chg="add mod">
          <ac:chgData name="Mashal Khan" userId="ff208bdd-e69e-4a16-a659-cb1c3d459121" providerId="ADAL" clId="{673DE555-6DDC-4455-A83A-88F317F328EF}" dt="2021-04-14T04:20:31.095" v="216"/>
          <ac:inkMkLst>
            <pc:docMk/>
            <pc:sldMk cId="673894931" sldId="567"/>
            <ac:inkMk id="175" creationId="{845CFA43-3C21-4A6A-9385-568DD07BA8AF}"/>
          </ac:inkMkLst>
        </pc:inkChg>
        <pc:inkChg chg="add mod">
          <ac:chgData name="Mashal Khan" userId="ff208bdd-e69e-4a16-a659-cb1c3d459121" providerId="ADAL" clId="{673DE555-6DDC-4455-A83A-88F317F328EF}" dt="2021-04-14T04:20:31.095" v="216"/>
          <ac:inkMkLst>
            <pc:docMk/>
            <pc:sldMk cId="673894931" sldId="567"/>
            <ac:inkMk id="176" creationId="{371562FE-A9E0-480E-8CA0-D26D5C745ECC}"/>
          </ac:inkMkLst>
        </pc:inkChg>
        <pc:inkChg chg="add mod">
          <ac:chgData name="Mashal Khan" userId="ff208bdd-e69e-4a16-a659-cb1c3d459121" providerId="ADAL" clId="{673DE555-6DDC-4455-A83A-88F317F328EF}" dt="2021-04-14T04:20:31.095" v="216"/>
          <ac:inkMkLst>
            <pc:docMk/>
            <pc:sldMk cId="673894931" sldId="567"/>
            <ac:inkMk id="177" creationId="{1889F9AD-25CA-4655-B2C5-3B003E4AB6A8}"/>
          </ac:inkMkLst>
        </pc:inkChg>
        <pc:inkChg chg="add mod">
          <ac:chgData name="Mashal Khan" userId="ff208bdd-e69e-4a16-a659-cb1c3d459121" providerId="ADAL" clId="{673DE555-6DDC-4455-A83A-88F317F328EF}" dt="2021-04-14T04:20:31.095" v="216"/>
          <ac:inkMkLst>
            <pc:docMk/>
            <pc:sldMk cId="673894931" sldId="567"/>
            <ac:inkMk id="178" creationId="{24892F2B-9922-4ACB-9AFB-731C635682FD}"/>
          </ac:inkMkLst>
        </pc:inkChg>
        <pc:inkChg chg="add mod">
          <ac:chgData name="Mashal Khan" userId="ff208bdd-e69e-4a16-a659-cb1c3d459121" providerId="ADAL" clId="{673DE555-6DDC-4455-A83A-88F317F328EF}" dt="2021-04-14T04:20:31.095" v="216"/>
          <ac:inkMkLst>
            <pc:docMk/>
            <pc:sldMk cId="673894931" sldId="567"/>
            <ac:inkMk id="179" creationId="{186EF40F-9AB4-44F2-8B04-230B1138EA89}"/>
          </ac:inkMkLst>
        </pc:inkChg>
        <pc:inkChg chg="add mod">
          <ac:chgData name="Mashal Khan" userId="ff208bdd-e69e-4a16-a659-cb1c3d459121" providerId="ADAL" clId="{673DE555-6DDC-4455-A83A-88F317F328EF}" dt="2021-04-14T04:20:31.095" v="216"/>
          <ac:inkMkLst>
            <pc:docMk/>
            <pc:sldMk cId="673894931" sldId="567"/>
            <ac:inkMk id="180" creationId="{DB4EADF2-E994-4D21-BE27-C0CA5014453D}"/>
          </ac:inkMkLst>
        </pc:inkChg>
        <pc:inkChg chg="add mod">
          <ac:chgData name="Mashal Khan" userId="ff208bdd-e69e-4a16-a659-cb1c3d459121" providerId="ADAL" clId="{673DE555-6DDC-4455-A83A-88F317F328EF}" dt="2021-04-14T04:20:31.095" v="216"/>
          <ac:inkMkLst>
            <pc:docMk/>
            <pc:sldMk cId="673894931" sldId="567"/>
            <ac:inkMk id="182" creationId="{84D8555B-465C-4A66-8F2C-26451F2E7462}"/>
          </ac:inkMkLst>
        </pc:inkChg>
        <pc:inkChg chg="add mod">
          <ac:chgData name="Mashal Khan" userId="ff208bdd-e69e-4a16-a659-cb1c3d459121" providerId="ADAL" clId="{673DE555-6DDC-4455-A83A-88F317F328EF}" dt="2021-04-14T04:20:31.095" v="216"/>
          <ac:inkMkLst>
            <pc:docMk/>
            <pc:sldMk cId="673894931" sldId="567"/>
            <ac:inkMk id="183" creationId="{E57470BB-529D-4036-BD56-9973FE5579C5}"/>
          </ac:inkMkLst>
        </pc:inkChg>
        <pc:inkChg chg="add mod">
          <ac:chgData name="Mashal Khan" userId="ff208bdd-e69e-4a16-a659-cb1c3d459121" providerId="ADAL" clId="{673DE555-6DDC-4455-A83A-88F317F328EF}" dt="2021-04-14T04:20:31.095" v="216"/>
          <ac:inkMkLst>
            <pc:docMk/>
            <pc:sldMk cId="673894931" sldId="567"/>
            <ac:inkMk id="184" creationId="{4C6E536F-65F9-48CC-B85F-BD876E1AC149}"/>
          </ac:inkMkLst>
        </pc:inkChg>
        <pc:inkChg chg="add mod">
          <ac:chgData name="Mashal Khan" userId="ff208bdd-e69e-4a16-a659-cb1c3d459121" providerId="ADAL" clId="{673DE555-6DDC-4455-A83A-88F317F328EF}" dt="2021-04-14T04:20:31.095" v="216"/>
          <ac:inkMkLst>
            <pc:docMk/>
            <pc:sldMk cId="673894931" sldId="567"/>
            <ac:inkMk id="185" creationId="{5630F3FC-46D5-4E88-A449-872351EBAD7E}"/>
          </ac:inkMkLst>
        </pc:inkChg>
        <pc:inkChg chg="add mod">
          <ac:chgData name="Mashal Khan" userId="ff208bdd-e69e-4a16-a659-cb1c3d459121" providerId="ADAL" clId="{673DE555-6DDC-4455-A83A-88F317F328EF}" dt="2021-04-14T04:20:31.095" v="216"/>
          <ac:inkMkLst>
            <pc:docMk/>
            <pc:sldMk cId="673894931" sldId="567"/>
            <ac:inkMk id="186" creationId="{B4BA5895-9ED3-4746-B311-D1933FD83575}"/>
          </ac:inkMkLst>
        </pc:inkChg>
        <pc:inkChg chg="add mod">
          <ac:chgData name="Mashal Khan" userId="ff208bdd-e69e-4a16-a659-cb1c3d459121" providerId="ADAL" clId="{673DE555-6DDC-4455-A83A-88F317F328EF}" dt="2021-04-14T04:20:31.095" v="216"/>
          <ac:inkMkLst>
            <pc:docMk/>
            <pc:sldMk cId="673894931" sldId="567"/>
            <ac:inkMk id="187" creationId="{5A51F370-55B4-4928-B94A-1F9363A8F6E0}"/>
          </ac:inkMkLst>
        </pc:inkChg>
        <pc:inkChg chg="add mod">
          <ac:chgData name="Mashal Khan" userId="ff208bdd-e69e-4a16-a659-cb1c3d459121" providerId="ADAL" clId="{673DE555-6DDC-4455-A83A-88F317F328EF}" dt="2021-04-14T04:20:31.095" v="216"/>
          <ac:inkMkLst>
            <pc:docMk/>
            <pc:sldMk cId="673894931" sldId="567"/>
            <ac:inkMk id="188" creationId="{A1DA13F1-F2ED-4690-9FB6-6D48CCDC2189}"/>
          </ac:inkMkLst>
        </pc:inkChg>
        <pc:inkChg chg="add mod">
          <ac:chgData name="Mashal Khan" userId="ff208bdd-e69e-4a16-a659-cb1c3d459121" providerId="ADAL" clId="{673DE555-6DDC-4455-A83A-88F317F328EF}" dt="2021-04-14T04:20:31.095" v="216"/>
          <ac:inkMkLst>
            <pc:docMk/>
            <pc:sldMk cId="673894931" sldId="567"/>
            <ac:inkMk id="190" creationId="{BAF65DA8-DEBE-4102-AEE4-1640C82959BC}"/>
          </ac:inkMkLst>
        </pc:inkChg>
        <pc:inkChg chg="add mod">
          <ac:chgData name="Mashal Khan" userId="ff208bdd-e69e-4a16-a659-cb1c3d459121" providerId="ADAL" clId="{673DE555-6DDC-4455-A83A-88F317F328EF}" dt="2021-04-14T04:20:31.095" v="216"/>
          <ac:inkMkLst>
            <pc:docMk/>
            <pc:sldMk cId="673894931" sldId="567"/>
            <ac:inkMk id="192" creationId="{AD62B5F0-0FD4-4434-8993-2DE4557ACB5D}"/>
          </ac:inkMkLst>
        </pc:inkChg>
        <pc:inkChg chg="add mod">
          <ac:chgData name="Mashal Khan" userId="ff208bdd-e69e-4a16-a659-cb1c3d459121" providerId="ADAL" clId="{673DE555-6DDC-4455-A83A-88F317F328EF}" dt="2021-04-14T04:20:31.095" v="216"/>
          <ac:inkMkLst>
            <pc:docMk/>
            <pc:sldMk cId="673894931" sldId="567"/>
            <ac:inkMk id="193" creationId="{E6AF1E99-25F1-4CA0-8353-930ECA469772}"/>
          </ac:inkMkLst>
        </pc:inkChg>
        <pc:inkChg chg="add mod">
          <ac:chgData name="Mashal Khan" userId="ff208bdd-e69e-4a16-a659-cb1c3d459121" providerId="ADAL" clId="{673DE555-6DDC-4455-A83A-88F317F328EF}" dt="2021-04-14T04:20:31.095" v="216"/>
          <ac:inkMkLst>
            <pc:docMk/>
            <pc:sldMk cId="673894931" sldId="567"/>
            <ac:inkMk id="194" creationId="{9E25D416-33A5-4C82-96B4-4C02B43196F8}"/>
          </ac:inkMkLst>
        </pc:inkChg>
        <pc:inkChg chg="add mod">
          <ac:chgData name="Mashal Khan" userId="ff208bdd-e69e-4a16-a659-cb1c3d459121" providerId="ADAL" clId="{673DE555-6DDC-4455-A83A-88F317F328EF}" dt="2021-04-14T04:20:31.095" v="216"/>
          <ac:inkMkLst>
            <pc:docMk/>
            <pc:sldMk cId="673894931" sldId="567"/>
            <ac:inkMk id="195" creationId="{311168CB-4B31-481A-B899-1DEB24CB3988}"/>
          </ac:inkMkLst>
        </pc:inkChg>
        <pc:inkChg chg="add mod">
          <ac:chgData name="Mashal Khan" userId="ff208bdd-e69e-4a16-a659-cb1c3d459121" providerId="ADAL" clId="{673DE555-6DDC-4455-A83A-88F317F328EF}" dt="2021-04-14T04:20:31.095" v="216"/>
          <ac:inkMkLst>
            <pc:docMk/>
            <pc:sldMk cId="673894931" sldId="567"/>
            <ac:inkMk id="196" creationId="{14AEBE5D-70AF-4362-BA21-E46129884E4B}"/>
          </ac:inkMkLst>
        </pc:inkChg>
        <pc:inkChg chg="add mod">
          <ac:chgData name="Mashal Khan" userId="ff208bdd-e69e-4a16-a659-cb1c3d459121" providerId="ADAL" clId="{673DE555-6DDC-4455-A83A-88F317F328EF}" dt="2021-04-14T04:20:31.095" v="216"/>
          <ac:inkMkLst>
            <pc:docMk/>
            <pc:sldMk cId="673894931" sldId="567"/>
            <ac:inkMk id="197" creationId="{579F0D65-4C06-4FC5-ABE4-194518D4EC8C}"/>
          </ac:inkMkLst>
        </pc:inkChg>
        <pc:inkChg chg="add mod">
          <ac:chgData name="Mashal Khan" userId="ff208bdd-e69e-4a16-a659-cb1c3d459121" providerId="ADAL" clId="{673DE555-6DDC-4455-A83A-88F317F328EF}" dt="2021-04-14T04:20:31.095" v="216"/>
          <ac:inkMkLst>
            <pc:docMk/>
            <pc:sldMk cId="673894931" sldId="567"/>
            <ac:inkMk id="198" creationId="{0387BF80-57CE-45E1-B4AE-3744692AF10B}"/>
          </ac:inkMkLst>
        </pc:inkChg>
        <pc:inkChg chg="add mod">
          <ac:chgData name="Mashal Khan" userId="ff208bdd-e69e-4a16-a659-cb1c3d459121" providerId="ADAL" clId="{673DE555-6DDC-4455-A83A-88F317F328EF}" dt="2021-04-14T04:20:31.095" v="216"/>
          <ac:inkMkLst>
            <pc:docMk/>
            <pc:sldMk cId="673894931" sldId="567"/>
            <ac:inkMk id="199" creationId="{EC5A1231-A7BF-485A-B1E6-53FD8BED72E1}"/>
          </ac:inkMkLst>
        </pc:inkChg>
        <pc:inkChg chg="add mod">
          <ac:chgData name="Mashal Khan" userId="ff208bdd-e69e-4a16-a659-cb1c3d459121" providerId="ADAL" clId="{673DE555-6DDC-4455-A83A-88F317F328EF}" dt="2021-04-14T04:20:31.095" v="216"/>
          <ac:inkMkLst>
            <pc:docMk/>
            <pc:sldMk cId="673894931" sldId="567"/>
            <ac:inkMk id="201" creationId="{4BD4E72D-61EE-488E-BC3D-30F3287ED773}"/>
          </ac:inkMkLst>
        </pc:inkChg>
        <pc:inkChg chg="add mod">
          <ac:chgData name="Mashal Khan" userId="ff208bdd-e69e-4a16-a659-cb1c3d459121" providerId="ADAL" clId="{673DE555-6DDC-4455-A83A-88F317F328EF}" dt="2021-04-14T04:20:31.095" v="216"/>
          <ac:inkMkLst>
            <pc:docMk/>
            <pc:sldMk cId="673894931" sldId="567"/>
            <ac:inkMk id="202" creationId="{ECE389C4-AA38-42BE-98E1-D90B413DA714}"/>
          </ac:inkMkLst>
        </pc:inkChg>
        <pc:inkChg chg="add mod">
          <ac:chgData name="Mashal Khan" userId="ff208bdd-e69e-4a16-a659-cb1c3d459121" providerId="ADAL" clId="{673DE555-6DDC-4455-A83A-88F317F328EF}" dt="2021-04-14T04:20:31.095" v="216"/>
          <ac:inkMkLst>
            <pc:docMk/>
            <pc:sldMk cId="673894931" sldId="567"/>
            <ac:inkMk id="203" creationId="{0196CE33-1B99-4A61-BF29-62A71C171815}"/>
          </ac:inkMkLst>
        </pc:inkChg>
        <pc:inkChg chg="add mod">
          <ac:chgData name="Mashal Khan" userId="ff208bdd-e69e-4a16-a659-cb1c3d459121" providerId="ADAL" clId="{673DE555-6DDC-4455-A83A-88F317F328EF}" dt="2021-04-14T04:20:31.095" v="216"/>
          <ac:inkMkLst>
            <pc:docMk/>
            <pc:sldMk cId="673894931" sldId="567"/>
            <ac:inkMk id="204" creationId="{11B854C9-3808-4CFD-AB0E-1401B4931C3D}"/>
          </ac:inkMkLst>
        </pc:inkChg>
        <pc:inkChg chg="add mod">
          <ac:chgData name="Mashal Khan" userId="ff208bdd-e69e-4a16-a659-cb1c3d459121" providerId="ADAL" clId="{673DE555-6DDC-4455-A83A-88F317F328EF}" dt="2021-04-14T04:20:31.095" v="216"/>
          <ac:inkMkLst>
            <pc:docMk/>
            <pc:sldMk cId="673894931" sldId="567"/>
            <ac:inkMk id="205" creationId="{C1DCFD0D-E3DC-43B8-80F4-4086109E2189}"/>
          </ac:inkMkLst>
        </pc:inkChg>
        <pc:inkChg chg="add mod">
          <ac:chgData name="Mashal Khan" userId="ff208bdd-e69e-4a16-a659-cb1c3d459121" providerId="ADAL" clId="{673DE555-6DDC-4455-A83A-88F317F328EF}" dt="2021-04-14T04:20:31.095" v="216"/>
          <ac:inkMkLst>
            <pc:docMk/>
            <pc:sldMk cId="673894931" sldId="567"/>
            <ac:inkMk id="206" creationId="{6A43A76E-81DB-4AC2-998A-47A4BED9E265}"/>
          </ac:inkMkLst>
        </pc:inkChg>
        <pc:inkChg chg="add mod">
          <ac:chgData name="Mashal Khan" userId="ff208bdd-e69e-4a16-a659-cb1c3d459121" providerId="ADAL" clId="{673DE555-6DDC-4455-A83A-88F317F328EF}" dt="2021-04-14T04:20:31.095" v="216"/>
          <ac:inkMkLst>
            <pc:docMk/>
            <pc:sldMk cId="673894931" sldId="567"/>
            <ac:inkMk id="207" creationId="{73BE7E52-B05A-410E-8ABB-E0AC9DABFCC0}"/>
          </ac:inkMkLst>
        </pc:inkChg>
        <pc:inkChg chg="add mod">
          <ac:chgData name="Mashal Khan" userId="ff208bdd-e69e-4a16-a659-cb1c3d459121" providerId="ADAL" clId="{673DE555-6DDC-4455-A83A-88F317F328EF}" dt="2021-04-14T04:20:31.095" v="216"/>
          <ac:inkMkLst>
            <pc:docMk/>
            <pc:sldMk cId="673894931" sldId="567"/>
            <ac:inkMk id="208" creationId="{3F340E04-8400-40A0-B740-DCE4E012507B}"/>
          </ac:inkMkLst>
        </pc:inkChg>
        <pc:inkChg chg="add mod">
          <ac:chgData name="Mashal Khan" userId="ff208bdd-e69e-4a16-a659-cb1c3d459121" providerId="ADAL" clId="{673DE555-6DDC-4455-A83A-88F317F328EF}" dt="2021-04-14T04:20:31.095" v="216"/>
          <ac:inkMkLst>
            <pc:docMk/>
            <pc:sldMk cId="673894931" sldId="567"/>
            <ac:inkMk id="209" creationId="{0EAAF05E-4950-4F93-A343-2E96A5EA53CA}"/>
          </ac:inkMkLst>
        </pc:inkChg>
        <pc:inkChg chg="add mod">
          <ac:chgData name="Mashal Khan" userId="ff208bdd-e69e-4a16-a659-cb1c3d459121" providerId="ADAL" clId="{673DE555-6DDC-4455-A83A-88F317F328EF}" dt="2021-04-14T04:20:31.095" v="216"/>
          <ac:inkMkLst>
            <pc:docMk/>
            <pc:sldMk cId="673894931" sldId="567"/>
            <ac:inkMk id="210" creationId="{FFBE3806-15B9-4DBC-B167-C6AC0F7C839F}"/>
          </ac:inkMkLst>
        </pc:inkChg>
        <pc:inkChg chg="add mod">
          <ac:chgData name="Mashal Khan" userId="ff208bdd-e69e-4a16-a659-cb1c3d459121" providerId="ADAL" clId="{673DE555-6DDC-4455-A83A-88F317F328EF}" dt="2021-04-14T04:20:31.095" v="216"/>
          <ac:inkMkLst>
            <pc:docMk/>
            <pc:sldMk cId="673894931" sldId="567"/>
            <ac:inkMk id="211" creationId="{FC40CA02-81DD-4A74-8F3F-D437C64812BD}"/>
          </ac:inkMkLst>
        </pc:inkChg>
        <pc:inkChg chg="add mod">
          <ac:chgData name="Mashal Khan" userId="ff208bdd-e69e-4a16-a659-cb1c3d459121" providerId="ADAL" clId="{673DE555-6DDC-4455-A83A-88F317F328EF}" dt="2021-04-14T04:20:31.095" v="216"/>
          <ac:inkMkLst>
            <pc:docMk/>
            <pc:sldMk cId="673894931" sldId="567"/>
            <ac:inkMk id="213" creationId="{2D361144-0A15-4091-82F1-74C0AD19BF23}"/>
          </ac:inkMkLst>
        </pc:inkChg>
        <pc:inkChg chg="add mod">
          <ac:chgData name="Mashal Khan" userId="ff208bdd-e69e-4a16-a659-cb1c3d459121" providerId="ADAL" clId="{673DE555-6DDC-4455-A83A-88F317F328EF}" dt="2021-04-14T04:20:31.095" v="216"/>
          <ac:inkMkLst>
            <pc:docMk/>
            <pc:sldMk cId="673894931" sldId="567"/>
            <ac:inkMk id="214" creationId="{A674B294-8C51-44FF-A504-90004EA4835D}"/>
          </ac:inkMkLst>
        </pc:inkChg>
        <pc:inkChg chg="add mod">
          <ac:chgData name="Mashal Khan" userId="ff208bdd-e69e-4a16-a659-cb1c3d459121" providerId="ADAL" clId="{673DE555-6DDC-4455-A83A-88F317F328EF}" dt="2021-04-14T04:20:31.095" v="216"/>
          <ac:inkMkLst>
            <pc:docMk/>
            <pc:sldMk cId="673894931" sldId="567"/>
            <ac:inkMk id="215" creationId="{6940C1D5-852C-4E7A-8956-89973B68F212}"/>
          </ac:inkMkLst>
        </pc:inkChg>
        <pc:inkChg chg="add mod">
          <ac:chgData name="Mashal Khan" userId="ff208bdd-e69e-4a16-a659-cb1c3d459121" providerId="ADAL" clId="{673DE555-6DDC-4455-A83A-88F317F328EF}" dt="2021-04-14T04:20:31.095" v="216"/>
          <ac:inkMkLst>
            <pc:docMk/>
            <pc:sldMk cId="673894931" sldId="567"/>
            <ac:inkMk id="216" creationId="{C2D94009-1EA2-4565-BEED-019C4D510C52}"/>
          </ac:inkMkLst>
        </pc:inkChg>
        <pc:inkChg chg="add mod">
          <ac:chgData name="Mashal Khan" userId="ff208bdd-e69e-4a16-a659-cb1c3d459121" providerId="ADAL" clId="{673DE555-6DDC-4455-A83A-88F317F328EF}" dt="2021-04-14T04:20:31.095" v="216"/>
          <ac:inkMkLst>
            <pc:docMk/>
            <pc:sldMk cId="673894931" sldId="567"/>
            <ac:inkMk id="219" creationId="{07D72642-7DF9-4EE0-9E5B-8C1B2010355D}"/>
          </ac:inkMkLst>
        </pc:inkChg>
        <pc:inkChg chg="add mod">
          <ac:chgData name="Mashal Khan" userId="ff208bdd-e69e-4a16-a659-cb1c3d459121" providerId="ADAL" clId="{673DE555-6DDC-4455-A83A-88F317F328EF}" dt="2021-04-14T04:20:31.095" v="216"/>
          <ac:inkMkLst>
            <pc:docMk/>
            <pc:sldMk cId="673894931" sldId="567"/>
            <ac:inkMk id="220" creationId="{378D4F8D-1FD3-4FD2-B092-A2E09FDE65C9}"/>
          </ac:inkMkLst>
        </pc:inkChg>
        <pc:inkChg chg="add mod">
          <ac:chgData name="Mashal Khan" userId="ff208bdd-e69e-4a16-a659-cb1c3d459121" providerId="ADAL" clId="{673DE555-6DDC-4455-A83A-88F317F328EF}" dt="2021-04-14T04:20:37.899" v="229"/>
          <ac:inkMkLst>
            <pc:docMk/>
            <pc:sldMk cId="673894931" sldId="567"/>
            <ac:inkMk id="222" creationId="{05B61B4B-5191-4F2B-9707-85DC9C1DFF68}"/>
          </ac:inkMkLst>
        </pc:inkChg>
        <pc:inkChg chg="add mod">
          <ac:chgData name="Mashal Khan" userId="ff208bdd-e69e-4a16-a659-cb1c3d459121" providerId="ADAL" clId="{673DE555-6DDC-4455-A83A-88F317F328EF}" dt="2021-04-14T04:20:37.899" v="229"/>
          <ac:inkMkLst>
            <pc:docMk/>
            <pc:sldMk cId="673894931" sldId="567"/>
            <ac:inkMk id="223" creationId="{288B55C2-81CF-41D8-9619-FF86AF4DA1A5}"/>
          </ac:inkMkLst>
        </pc:inkChg>
        <pc:inkChg chg="add mod">
          <ac:chgData name="Mashal Khan" userId="ff208bdd-e69e-4a16-a659-cb1c3d459121" providerId="ADAL" clId="{673DE555-6DDC-4455-A83A-88F317F328EF}" dt="2021-04-14T04:20:37.899" v="229"/>
          <ac:inkMkLst>
            <pc:docMk/>
            <pc:sldMk cId="673894931" sldId="567"/>
            <ac:inkMk id="224" creationId="{6B419944-640F-4AAB-BA19-DFE318C53B97}"/>
          </ac:inkMkLst>
        </pc:inkChg>
        <pc:inkChg chg="add mod">
          <ac:chgData name="Mashal Khan" userId="ff208bdd-e69e-4a16-a659-cb1c3d459121" providerId="ADAL" clId="{673DE555-6DDC-4455-A83A-88F317F328EF}" dt="2021-04-14T04:20:37.899" v="229"/>
          <ac:inkMkLst>
            <pc:docMk/>
            <pc:sldMk cId="673894931" sldId="567"/>
            <ac:inkMk id="225" creationId="{17B22F9B-5E3B-41E4-867A-0C719672473E}"/>
          </ac:inkMkLst>
        </pc:inkChg>
        <pc:inkChg chg="add mod">
          <ac:chgData name="Mashal Khan" userId="ff208bdd-e69e-4a16-a659-cb1c3d459121" providerId="ADAL" clId="{673DE555-6DDC-4455-A83A-88F317F328EF}" dt="2021-04-14T04:20:37.899" v="229"/>
          <ac:inkMkLst>
            <pc:docMk/>
            <pc:sldMk cId="673894931" sldId="567"/>
            <ac:inkMk id="226" creationId="{C9EE0B4D-7511-4471-8BD5-949C6AC1B725}"/>
          </ac:inkMkLst>
        </pc:inkChg>
        <pc:inkChg chg="add mod">
          <ac:chgData name="Mashal Khan" userId="ff208bdd-e69e-4a16-a659-cb1c3d459121" providerId="ADAL" clId="{673DE555-6DDC-4455-A83A-88F317F328EF}" dt="2021-04-14T04:20:37.899" v="229"/>
          <ac:inkMkLst>
            <pc:docMk/>
            <pc:sldMk cId="673894931" sldId="567"/>
            <ac:inkMk id="227" creationId="{99F6002B-936F-4AC8-BBE7-618A753D25FB}"/>
          </ac:inkMkLst>
        </pc:inkChg>
        <pc:inkChg chg="add mod">
          <ac:chgData name="Mashal Khan" userId="ff208bdd-e69e-4a16-a659-cb1c3d459121" providerId="ADAL" clId="{673DE555-6DDC-4455-A83A-88F317F328EF}" dt="2021-04-14T04:20:37.899" v="229"/>
          <ac:inkMkLst>
            <pc:docMk/>
            <pc:sldMk cId="673894931" sldId="567"/>
            <ac:inkMk id="228" creationId="{97852FE7-0102-40A5-AA4D-F08A841AFDE8}"/>
          </ac:inkMkLst>
        </pc:inkChg>
        <pc:inkChg chg="add mod">
          <ac:chgData name="Mashal Khan" userId="ff208bdd-e69e-4a16-a659-cb1c3d459121" providerId="ADAL" clId="{673DE555-6DDC-4455-A83A-88F317F328EF}" dt="2021-04-14T04:20:37.899" v="229"/>
          <ac:inkMkLst>
            <pc:docMk/>
            <pc:sldMk cId="673894931" sldId="567"/>
            <ac:inkMk id="229" creationId="{A7D0E440-749F-48A1-A484-A6B41151462B}"/>
          </ac:inkMkLst>
        </pc:inkChg>
        <pc:inkChg chg="add mod">
          <ac:chgData name="Mashal Khan" userId="ff208bdd-e69e-4a16-a659-cb1c3d459121" providerId="ADAL" clId="{673DE555-6DDC-4455-A83A-88F317F328EF}" dt="2021-04-14T04:20:37.899" v="229"/>
          <ac:inkMkLst>
            <pc:docMk/>
            <pc:sldMk cId="673894931" sldId="567"/>
            <ac:inkMk id="230" creationId="{1F3A7C2B-107B-45A6-A39B-3D304D1FFA0A}"/>
          </ac:inkMkLst>
        </pc:inkChg>
        <pc:inkChg chg="add mod">
          <ac:chgData name="Mashal Khan" userId="ff208bdd-e69e-4a16-a659-cb1c3d459121" providerId="ADAL" clId="{673DE555-6DDC-4455-A83A-88F317F328EF}" dt="2021-04-14T04:20:37.899" v="229"/>
          <ac:inkMkLst>
            <pc:docMk/>
            <pc:sldMk cId="673894931" sldId="567"/>
            <ac:inkMk id="231" creationId="{75E24089-AF67-4449-A4F3-0D3284BCE252}"/>
          </ac:inkMkLst>
        </pc:inkChg>
        <pc:inkChg chg="add mod">
          <ac:chgData name="Mashal Khan" userId="ff208bdd-e69e-4a16-a659-cb1c3d459121" providerId="ADAL" clId="{673DE555-6DDC-4455-A83A-88F317F328EF}" dt="2021-04-14T04:20:37.899" v="229"/>
          <ac:inkMkLst>
            <pc:docMk/>
            <pc:sldMk cId="673894931" sldId="567"/>
            <ac:inkMk id="232" creationId="{4B4AF540-7C16-4CB5-BF7F-C531FC84CD57}"/>
          </ac:inkMkLst>
        </pc:inkChg>
        <pc:inkChg chg="add">
          <ac:chgData name="Mashal Khan" userId="ff208bdd-e69e-4a16-a659-cb1c3d459121" providerId="ADAL" clId="{673DE555-6DDC-4455-A83A-88F317F328EF}" dt="2021-04-14T04:20:37.258" v="228" actId="9405"/>
          <ac:inkMkLst>
            <pc:docMk/>
            <pc:sldMk cId="673894931" sldId="567"/>
            <ac:inkMk id="233" creationId="{71B816F3-7978-4764-AA5B-5A8B66D17F01}"/>
          </ac:inkMkLst>
        </pc:inkChg>
        <pc:inkChg chg="add">
          <ac:chgData name="Mashal Khan" userId="ff208bdd-e69e-4a16-a659-cb1c3d459121" providerId="ADAL" clId="{673DE555-6DDC-4455-A83A-88F317F328EF}" dt="2021-04-14T04:20:38.696" v="230" actId="9405"/>
          <ac:inkMkLst>
            <pc:docMk/>
            <pc:sldMk cId="673894931" sldId="567"/>
            <ac:inkMk id="235" creationId="{29DC4A16-05FD-4EAE-B1F5-E5D46F5255BC}"/>
          </ac:inkMkLst>
        </pc:inkChg>
        <pc:inkChg chg="add mod">
          <ac:chgData name="Mashal Khan" userId="ff208bdd-e69e-4a16-a659-cb1c3d459121" providerId="ADAL" clId="{673DE555-6DDC-4455-A83A-88F317F328EF}" dt="2021-04-14T04:21:20.299" v="248"/>
          <ac:inkMkLst>
            <pc:docMk/>
            <pc:sldMk cId="673894931" sldId="567"/>
            <ac:inkMk id="236" creationId="{D454FC66-070B-4172-A43C-4FA25B1218C7}"/>
          </ac:inkMkLst>
        </pc:inkChg>
        <pc:inkChg chg="add mod">
          <ac:chgData name="Mashal Khan" userId="ff208bdd-e69e-4a16-a659-cb1c3d459121" providerId="ADAL" clId="{673DE555-6DDC-4455-A83A-88F317F328EF}" dt="2021-04-14T04:21:20.299" v="248"/>
          <ac:inkMkLst>
            <pc:docMk/>
            <pc:sldMk cId="673894931" sldId="567"/>
            <ac:inkMk id="237" creationId="{129C80B9-BB34-4686-BA2C-53F894B14F34}"/>
          </ac:inkMkLst>
        </pc:inkChg>
        <pc:inkChg chg="add mod">
          <ac:chgData name="Mashal Khan" userId="ff208bdd-e69e-4a16-a659-cb1c3d459121" providerId="ADAL" clId="{673DE555-6DDC-4455-A83A-88F317F328EF}" dt="2021-04-14T04:21:20.299" v="248"/>
          <ac:inkMkLst>
            <pc:docMk/>
            <pc:sldMk cId="673894931" sldId="567"/>
            <ac:inkMk id="239" creationId="{0C8AD8EC-BBD6-4BF2-B61B-46D11A38F516}"/>
          </ac:inkMkLst>
        </pc:inkChg>
        <pc:inkChg chg="add mod">
          <ac:chgData name="Mashal Khan" userId="ff208bdd-e69e-4a16-a659-cb1c3d459121" providerId="ADAL" clId="{673DE555-6DDC-4455-A83A-88F317F328EF}" dt="2021-04-14T04:21:20.299" v="248"/>
          <ac:inkMkLst>
            <pc:docMk/>
            <pc:sldMk cId="673894931" sldId="567"/>
            <ac:inkMk id="240" creationId="{E4037FB2-68B7-42EF-ADBD-906587F88B33}"/>
          </ac:inkMkLst>
        </pc:inkChg>
        <pc:inkChg chg="add mod">
          <ac:chgData name="Mashal Khan" userId="ff208bdd-e69e-4a16-a659-cb1c3d459121" providerId="ADAL" clId="{673DE555-6DDC-4455-A83A-88F317F328EF}" dt="2021-04-14T04:21:20.299" v="248"/>
          <ac:inkMkLst>
            <pc:docMk/>
            <pc:sldMk cId="673894931" sldId="567"/>
            <ac:inkMk id="241" creationId="{EDA6BEF9-E99C-4657-826C-10B280338143}"/>
          </ac:inkMkLst>
        </pc:inkChg>
        <pc:inkChg chg="add mod">
          <ac:chgData name="Mashal Khan" userId="ff208bdd-e69e-4a16-a659-cb1c3d459121" providerId="ADAL" clId="{673DE555-6DDC-4455-A83A-88F317F328EF}" dt="2021-04-14T04:21:20.299" v="248"/>
          <ac:inkMkLst>
            <pc:docMk/>
            <pc:sldMk cId="673894931" sldId="567"/>
            <ac:inkMk id="242" creationId="{2E18D997-12E9-48C8-9F7E-33FC40A08317}"/>
          </ac:inkMkLst>
        </pc:inkChg>
        <pc:inkChg chg="add del">
          <ac:chgData name="Mashal Khan" userId="ff208bdd-e69e-4a16-a659-cb1c3d459121" providerId="ADAL" clId="{673DE555-6DDC-4455-A83A-88F317F328EF}" dt="2021-04-14T04:21:20.667" v="249" actId="9405"/>
          <ac:inkMkLst>
            <pc:docMk/>
            <pc:sldMk cId="673894931" sldId="567"/>
            <ac:inkMk id="243" creationId="{C377A6DA-3FF1-4A76-9E4B-CD56C669A206}"/>
          </ac:inkMkLst>
        </pc:inkChg>
        <pc:inkChg chg="add del">
          <ac:chgData name="Mashal Khan" userId="ff208bdd-e69e-4a16-a659-cb1c3d459121" providerId="ADAL" clId="{673DE555-6DDC-4455-A83A-88F317F328EF}" dt="2021-04-14T04:21:20.299" v="248"/>
          <ac:inkMkLst>
            <pc:docMk/>
            <pc:sldMk cId="673894931" sldId="567"/>
            <ac:inkMk id="244" creationId="{F24F3883-0500-423F-8493-F1BD9DA170CF}"/>
          </ac:inkMkLst>
        </pc:inkChg>
        <pc:inkChg chg="add del mod">
          <ac:chgData name="Mashal Khan" userId="ff208bdd-e69e-4a16-a659-cb1c3d459121" providerId="ADAL" clId="{673DE555-6DDC-4455-A83A-88F317F328EF}" dt="2021-04-14T04:21:19.996" v="246" actId="9405"/>
          <ac:inkMkLst>
            <pc:docMk/>
            <pc:sldMk cId="673894931" sldId="567"/>
            <ac:inkMk id="247" creationId="{7056AFEA-37E3-4A41-97BF-8DA8ECB28A6F}"/>
          </ac:inkMkLst>
        </pc:inkChg>
        <pc:inkChg chg="add del mod">
          <ac:chgData name="Mashal Khan" userId="ff208bdd-e69e-4a16-a659-cb1c3d459121" providerId="ADAL" clId="{673DE555-6DDC-4455-A83A-88F317F328EF}" dt="2021-04-14T04:21:19.748" v="245"/>
          <ac:inkMkLst>
            <pc:docMk/>
            <pc:sldMk cId="673894931" sldId="567"/>
            <ac:inkMk id="248" creationId="{34E7E8F6-4F61-4270-97B3-7B60A8257867}"/>
          </ac:inkMkLst>
        </pc:inkChg>
      </pc:sldChg>
      <pc:sldChg chg="addSp new">
        <pc:chgData name="Mashal Khan" userId="ff208bdd-e69e-4a16-a659-cb1c3d459121" providerId="ADAL" clId="{673DE555-6DDC-4455-A83A-88F317F328EF}" dt="2021-04-14T04:33:07.076" v="252"/>
        <pc:sldMkLst>
          <pc:docMk/>
          <pc:sldMk cId="2282381214" sldId="567"/>
        </pc:sldMkLst>
        <pc:inkChg chg="add">
          <ac:chgData name="Mashal Khan" userId="ff208bdd-e69e-4a16-a659-cb1c3d459121" providerId="ADAL" clId="{673DE555-6DDC-4455-A83A-88F317F328EF}" dt="2021-04-14T04:33:07.076" v="252"/>
          <ac:inkMkLst>
            <pc:docMk/>
            <pc:sldMk cId="2282381214" sldId="567"/>
            <ac:inkMk id="2" creationId="{56FC2DC6-727A-484E-A972-698A5DCD7980}"/>
          </ac:inkMkLst>
        </pc:inkChg>
      </pc:sldChg>
    </pc:docChg>
  </pc:docChgLst>
  <pc:docChgLst>
    <pc:chgData name="Mashal Khan" userId="ff208bdd-e69e-4a16-a659-cb1c3d459121" providerId="ADAL" clId="{F7B44138-FF8D-4E66-B39E-031536D19747}"/>
    <pc:docChg chg="undo custSel mod addSld modSld">
      <pc:chgData name="Mashal Khan" userId="ff208bdd-e69e-4a16-a659-cb1c3d459121" providerId="ADAL" clId="{F7B44138-FF8D-4E66-B39E-031536D19747}" dt="2020-11-16T05:13:52.386" v="209" actId="26606"/>
      <pc:docMkLst>
        <pc:docMk/>
      </pc:docMkLst>
      <pc:sldChg chg="addSp delSp modSp mod setBg">
        <pc:chgData name="Mashal Khan" userId="ff208bdd-e69e-4a16-a659-cb1c3d459121" providerId="ADAL" clId="{F7B44138-FF8D-4E66-B39E-031536D19747}" dt="2020-11-16T05:13:52.386" v="209" actId="26606"/>
        <pc:sldMkLst>
          <pc:docMk/>
          <pc:sldMk cId="4222031126" sldId="256"/>
        </pc:sldMkLst>
        <pc:spChg chg="mod">
          <ac:chgData name="Mashal Khan" userId="ff208bdd-e69e-4a16-a659-cb1c3d459121" providerId="ADAL" clId="{F7B44138-FF8D-4E66-B39E-031536D19747}" dt="2020-11-16T05:13:52.386" v="209" actId="26606"/>
          <ac:spMkLst>
            <pc:docMk/>
            <pc:sldMk cId="4222031126" sldId="256"/>
            <ac:spMk id="2" creationId="{D4FCED85-8FC7-4586-BCB8-929B267AB904}"/>
          </ac:spMkLst>
        </pc:spChg>
        <pc:spChg chg="mod">
          <ac:chgData name="Mashal Khan" userId="ff208bdd-e69e-4a16-a659-cb1c3d459121" providerId="ADAL" clId="{F7B44138-FF8D-4E66-B39E-031536D19747}" dt="2020-11-16T05:13:52.386" v="209" actId="26606"/>
          <ac:spMkLst>
            <pc:docMk/>
            <pc:sldMk cId="4222031126" sldId="256"/>
            <ac:spMk id="3" creationId="{FE826EF2-87C4-42F5-A693-8771EDA9BE47}"/>
          </ac:spMkLst>
        </pc:spChg>
        <pc:spChg chg="add del">
          <ac:chgData name="Mashal Khan" userId="ff208bdd-e69e-4a16-a659-cb1c3d459121" providerId="ADAL" clId="{F7B44138-FF8D-4E66-B39E-031536D19747}" dt="2020-11-16T04:57:47.131" v="1" actId="22"/>
          <ac:spMkLst>
            <pc:docMk/>
            <pc:sldMk cId="4222031126" sldId="256"/>
            <ac:spMk id="5" creationId="{B1CB71F6-9313-4585-8F82-9094B1DA99F5}"/>
          </ac:spMkLst>
        </pc:spChg>
        <pc:spChg chg="add del">
          <ac:chgData name="Mashal Khan" userId="ff208bdd-e69e-4a16-a659-cb1c3d459121" providerId="ADAL" clId="{F7B44138-FF8D-4E66-B39E-031536D19747}" dt="2020-11-16T05:13:13.198" v="206" actId="26606"/>
          <ac:spMkLst>
            <pc:docMk/>
            <pc:sldMk cId="4222031126" sldId="256"/>
            <ac:spMk id="8" creationId="{01C9CC24-B375-4226-BF2B-61FADBBA696A}"/>
          </ac:spMkLst>
        </pc:spChg>
        <pc:spChg chg="add del">
          <ac:chgData name="Mashal Khan" userId="ff208bdd-e69e-4a16-a659-cb1c3d459121" providerId="ADAL" clId="{F7B44138-FF8D-4E66-B39E-031536D19747}" dt="2020-11-16T05:13:13.198" v="206" actId="26606"/>
          <ac:spMkLst>
            <pc:docMk/>
            <pc:sldMk cId="4222031126" sldId="256"/>
            <ac:spMk id="10" creationId="{CD70A28E-4FD8-4474-A206-E15B5EBB303F}"/>
          </ac:spMkLst>
        </pc:spChg>
        <pc:spChg chg="add del">
          <ac:chgData name="Mashal Khan" userId="ff208bdd-e69e-4a16-a659-cb1c3d459121" providerId="ADAL" clId="{F7B44138-FF8D-4E66-B39E-031536D19747}" dt="2020-11-16T05:13:52.374" v="208" actId="26606"/>
          <ac:spMkLst>
            <pc:docMk/>
            <pc:sldMk cId="4222031126" sldId="256"/>
            <ac:spMk id="14" creationId="{CA0D5741-1590-4555-A7A7-DC9B4E2EE457}"/>
          </ac:spMkLst>
        </pc:spChg>
        <pc:spChg chg="add del">
          <ac:chgData name="Mashal Khan" userId="ff208bdd-e69e-4a16-a659-cb1c3d459121" providerId="ADAL" clId="{F7B44138-FF8D-4E66-B39E-031536D19747}" dt="2020-11-16T05:13:52.374" v="208" actId="26606"/>
          <ac:spMkLst>
            <pc:docMk/>
            <pc:sldMk cId="4222031126" sldId="256"/>
            <ac:spMk id="15" creationId="{26355CF0-422E-4E6A-95EA-261971F670F4}"/>
          </ac:spMkLst>
        </pc:spChg>
        <pc:spChg chg="add del">
          <ac:chgData name="Mashal Khan" userId="ff208bdd-e69e-4a16-a659-cb1c3d459121" providerId="ADAL" clId="{F7B44138-FF8D-4E66-B39E-031536D19747}" dt="2020-11-16T05:13:52.374" v="208" actId="26606"/>
          <ac:spMkLst>
            <pc:docMk/>
            <pc:sldMk cId="4222031126" sldId="256"/>
            <ac:spMk id="16" creationId="{3E9C0339-B0D3-40BA-96EF-3C1DB738AE2C}"/>
          </ac:spMkLst>
        </pc:spChg>
        <pc:spChg chg="add del">
          <ac:chgData name="Mashal Khan" userId="ff208bdd-e69e-4a16-a659-cb1c3d459121" providerId="ADAL" clId="{F7B44138-FF8D-4E66-B39E-031536D19747}" dt="2020-11-16T05:13:52.374" v="208" actId="26606"/>
          <ac:spMkLst>
            <pc:docMk/>
            <pc:sldMk cId="4222031126" sldId="256"/>
            <ac:spMk id="17" creationId="{8AA5B50B-519E-4763-9EFB-2C80373D1F75}"/>
          </ac:spMkLst>
        </pc:spChg>
        <pc:spChg chg="add del">
          <ac:chgData name="Mashal Khan" userId="ff208bdd-e69e-4a16-a659-cb1c3d459121" providerId="ADAL" clId="{F7B44138-FF8D-4E66-B39E-031536D19747}" dt="2020-11-16T05:13:52.374" v="208" actId="26606"/>
          <ac:spMkLst>
            <pc:docMk/>
            <pc:sldMk cId="4222031126" sldId="256"/>
            <ac:spMk id="18" creationId="{A4B9A42A-C5B8-4470-8743-670E34420507}"/>
          </ac:spMkLst>
        </pc:spChg>
        <pc:spChg chg="add del">
          <ac:chgData name="Mashal Khan" userId="ff208bdd-e69e-4a16-a659-cb1c3d459121" providerId="ADAL" clId="{F7B44138-FF8D-4E66-B39E-031536D19747}" dt="2020-11-16T05:13:52.374" v="208" actId="26606"/>
          <ac:spMkLst>
            <pc:docMk/>
            <pc:sldMk cId="4222031126" sldId="256"/>
            <ac:spMk id="19" creationId="{298FD7FF-CB14-4A07-B879-0731A18473E7}"/>
          </ac:spMkLst>
        </pc:spChg>
        <pc:spChg chg="add del">
          <ac:chgData name="Mashal Khan" userId="ff208bdd-e69e-4a16-a659-cb1c3d459121" providerId="ADAL" clId="{F7B44138-FF8D-4E66-B39E-031536D19747}" dt="2020-11-16T05:13:52.374" v="208" actId="26606"/>
          <ac:spMkLst>
            <pc:docMk/>
            <pc:sldMk cId="4222031126" sldId="256"/>
            <ac:spMk id="20" creationId="{EDB12AFC-55F8-4AE8-9351-0F38D0C5DDA4}"/>
          </ac:spMkLst>
        </pc:spChg>
        <pc:spChg chg="add del">
          <ac:chgData name="Mashal Khan" userId="ff208bdd-e69e-4a16-a659-cb1c3d459121" providerId="ADAL" clId="{F7B44138-FF8D-4E66-B39E-031536D19747}" dt="2020-11-16T05:13:52.374" v="208" actId="26606"/>
          <ac:spMkLst>
            <pc:docMk/>
            <pc:sldMk cId="4222031126" sldId="256"/>
            <ac:spMk id="22" creationId="{C58506DD-7B3D-4594-846B-F78590BE9FA3}"/>
          </ac:spMkLst>
        </pc:spChg>
        <pc:spChg chg="add">
          <ac:chgData name="Mashal Khan" userId="ff208bdd-e69e-4a16-a659-cb1c3d459121" providerId="ADAL" clId="{F7B44138-FF8D-4E66-B39E-031536D19747}" dt="2020-11-16T05:13:52.386" v="209" actId="26606"/>
          <ac:spMkLst>
            <pc:docMk/>
            <pc:sldMk cId="4222031126" sldId="256"/>
            <ac:spMk id="24" creationId="{01C9CC24-B375-4226-BF2B-61FADBBA696A}"/>
          </ac:spMkLst>
        </pc:spChg>
        <pc:spChg chg="add">
          <ac:chgData name="Mashal Khan" userId="ff208bdd-e69e-4a16-a659-cb1c3d459121" providerId="ADAL" clId="{F7B44138-FF8D-4E66-B39E-031536D19747}" dt="2020-11-16T05:13:52.386" v="209" actId="26606"/>
          <ac:spMkLst>
            <pc:docMk/>
            <pc:sldMk cId="4222031126" sldId="256"/>
            <ac:spMk id="25" creationId="{CD70A28E-4FD8-4474-A206-E15B5EBB303F}"/>
          </ac:spMkLst>
        </pc:spChg>
        <pc:picChg chg="add del">
          <ac:chgData name="Mashal Khan" userId="ff208bdd-e69e-4a16-a659-cb1c3d459121" providerId="ADAL" clId="{F7B44138-FF8D-4E66-B39E-031536D19747}" dt="2020-11-16T05:13:13.198" v="206" actId="26606"/>
          <ac:picMkLst>
            <pc:docMk/>
            <pc:sldMk cId="4222031126" sldId="256"/>
            <ac:picMk id="12" creationId="{39647E21-5366-4638-AC97-D8CD4111EB57}"/>
          </ac:picMkLst>
        </pc:picChg>
        <pc:picChg chg="add">
          <ac:chgData name="Mashal Khan" userId="ff208bdd-e69e-4a16-a659-cb1c3d459121" providerId="ADAL" clId="{F7B44138-FF8D-4E66-B39E-031536D19747}" dt="2020-11-16T05:13:52.386" v="209" actId="26606"/>
          <ac:picMkLst>
            <pc:docMk/>
            <pc:sldMk cId="4222031126" sldId="256"/>
            <ac:picMk id="26" creationId="{39647E21-5366-4638-AC97-D8CD4111EB57}"/>
          </ac:picMkLst>
        </pc:picChg>
      </pc:sldChg>
      <pc:sldChg chg="addSp modSp add mod setBg">
        <pc:chgData name="Mashal Khan" userId="ff208bdd-e69e-4a16-a659-cb1c3d459121" providerId="ADAL" clId="{F7B44138-FF8D-4E66-B39E-031536D19747}" dt="2020-11-16T04:59:12.056" v="21" actId="403"/>
        <pc:sldMkLst>
          <pc:docMk/>
          <pc:sldMk cId="0" sldId="398"/>
        </pc:sldMkLst>
        <pc:spChg chg="add">
          <ac:chgData name="Mashal Khan" userId="ff208bdd-e69e-4a16-a659-cb1c3d459121" providerId="ADAL" clId="{F7B44138-FF8D-4E66-B39E-031536D19747}" dt="2020-11-16T04:58:40.772" v="9" actId="26606"/>
          <ac:spMkLst>
            <pc:docMk/>
            <pc:sldMk cId="0" sldId="398"/>
            <ac:spMk id="73" creationId="{827B839B-9ADE-406B-8590-F1CAEDED45A1}"/>
          </ac:spMkLst>
        </pc:spChg>
        <pc:spChg chg="add">
          <ac:chgData name="Mashal Khan" userId="ff208bdd-e69e-4a16-a659-cb1c3d459121" providerId="ADAL" clId="{F7B44138-FF8D-4E66-B39E-031536D19747}" dt="2020-11-16T04:58:40.772" v="9" actId="26606"/>
          <ac:spMkLst>
            <pc:docMk/>
            <pc:sldMk cId="0" sldId="398"/>
            <ac:spMk id="75" creationId="{CFE45BF0-46DB-408C-B5F7-7B11716805D4}"/>
          </ac:spMkLst>
        </pc:spChg>
        <pc:spChg chg="add">
          <ac:chgData name="Mashal Khan" userId="ff208bdd-e69e-4a16-a659-cb1c3d459121" providerId="ADAL" clId="{F7B44138-FF8D-4E66-B39E-031536D19747}" dt="2020-11-16T04:58:40.772" v="9" actId="26606"/>
          <ac:spMkLst>
            <pc:docMk/>
            <pc:sldMk cId="0" sldId="398"/>
            <ac:spMk id="77" creationId="{2AEBC8F2-97B1-41B4-93F1-2D289E197FBA}"/>
          </ac:spMkLst>
        </pc:spChg>
        <pc:spChg chg="add">
          <ac:chgData name="Mashal Khan" userId="ff208bdd-e69e-4a16-a659-cb1c3d459121" providerId="ADAL" clId="{F7B44138-FF8D-4E66-B39E-031536D19747}" dt="2020-11-16T04:58:40.772" v="9" actId="26606"/>
          <ac:spMkLst>
            <pc:docMk/>
            <pc:sldMk cId="0" sldId="398"/>
            <ac:spMk id="79" creationId="{472E3A19-F5D5-48FC-BB9C-48C2F68F598B}"/>
          </ac:spMkLst>
        </pc:spChg>
        <pc:spChg chg="add">
          <ac:chgData name="Mashal Khan" userId="ff208bdd-e69e-4a16-a659-cb1c3d459121" providerId="ADAL" clId="{F7B44138-FF8D-4E66-B39E-031536D19747}" dt="2020-11-16T04:58:40.772" v="9" actId="26606"/>
          <ac:spMkLst>
            <pc:docMk/>
            <pc:sldMk cId="0" sldId="398"/>
            <ac:spMk id="81" creationId="{7A62E32F-BB65-43A8-8EB5-92346890E549}"/>
          </ac:spMkLst>
        </pc:spChg>
        <pc:spChg chg="add">
          <ac:chgData name="Mashal Khan" userId="ff208bdd-e69e-4a16-a659-cb1c3d459121" providerId="ADAL" clId="{F7B44138-FF8D-4E66-B39E-031536D19747}" dt="2020-11-16T04:58:40.772" v="9" actId="26606"/>
          <ac:spMkLst>
            <pc:docMk/>
            <pc:sldMk cId="0" sldId="398"/>
            <ac:spMk id="83" creationId="{14E91B64-9FCC-451E-AFB4-A827D6329367}"/>
          </ac:spMkLst>
        </pc:spChg>
        <pc:spChg chg="mod ord">
          <ac:chgData name="Mashal Khan" userId="ff208bdd-e69e-4a16-a659-cb1c3d459121" providerId="ADAL" clId="{F7B44138-FF8D-4E66-B39E-031536D19747}" dt="2020-11-16T04:58:40.772" v="9" actId="26606"/>
          <ac:spMkLst>
            <pc:docMk/>
            <pc:sldMk cId="0" sldId="398"/>
            <ac:spMk id="128002" creationId="{0BB619B0-8ED9-44B8-BCD0-4CB61AFC24CF}"/>
          </ac:spMkLst>
        </pc:spChg>
        <pc:spChg chg="mod">
          <ac:chgData name="Mashal Khan" userId="ff208bdd-e69e-4a16-a659-cb1c3d459121" providerId="ADAL" clId="{F7B44138-FF8D-4E66-B39E-031536D19747}" dt="2020-11-16T04:58:59.935" v="15" actId="14100"/>
          <ac:spMkLst>
            <pc:docMk/>
            <pc:sldMk cId="0" sldId="398"/>
            <ac:spMk id="128003" creationId="{1FEA01F2-31F9-4237-B5AC-A535EC1F0842}"/>
          </ac:spMkLst>
        </pc:spChg>
        <pc:spChg chg="mod">
          <ac:chgData name="Mashal Khan" userId="ff208bdd-e69e-4a16-a659-cb1c3d459121" providerId="ADAL" clId="{F7B44138-FF8D-4E66-B39E-031536D19747}" dt="2020-11-16T04:59:12.056" v="21" actId="403"/>
          <ac:spMkLst>
            <pc:docMk/>
            <pc:sldMk cId="0" sldId="398"/>
            <ac:spMk id="128004" creationId="{807324CE-01F7-476F-B4C7-F4D7DD054B2B}"/>
          </ac:spMkLst>
        </pc:spChg>
      </pc:sldChg>
      <pc:sldChg chg="addSp delSp modSp add mod setBg">
        <pc:chgData name="Mashal Khan" userId="ff208bdd-e69e-4a16-a659-cb1c3d459121" providerId="ADAL" clId="{F7B44138-FF8D-4E66-B39E-031536D19747}" dt="2020-11-16T04:59:31.011" v="25" actId="26606"/>
        <pc:sldMkLst>
          <pc:docMk/>
          <pc:sldMk cId="0" sldId="399"/>
        </pc:sldMkLst>
        <pc:spChg chg="add del">
          <ac:chgData name="Mashal Khan" userId="ff208bdd-e69e-4a16-a659-cb1c3d459121" providerId="ADAL" clId="{F7B44138-FF8D-4E66-B39E-031536D19747}" dt="2020-11-16T04:59:30.998" v="24" actId="26606"/>
          <ac:spMkLst>
            <pc:docMk/>
            <pc:sldMk cId="0" sldId="399"/>
            <ac:spMk id="73" creationId="{C2F4CBFA-B385-4B16-B63B-29D40EBF7357}"/>
          </ac:spMkLst>
        </pc:spChg>
        <pc:spChg chg="add">
          <ac:chgData name="Mashal Khan" userId="ff208bdd-e69e-4a16-a659-cb1c3d459121" providerId="ADAL" clId="{F7B44138-FF8D-4E66-B39E-031536D19747}" dt="2020-11-16T04:59:31.011" v="25" actId="26606"/>
          <ac:spMkLst>
            <pc:docMk/>
            <pc:sldMk cId="0" sldId="399"/>
            <ac:spMk id="79" creationId="{472E3A19-F5D5-48FC-BB9C-48C2F68F598B}"/>
          </ac:spMkLst>
        </pc:spChg>
        <pc:spChg chg="add">
          <ac:chgData name="Mashal Khan" userId="ff208bdd-e69e-4a16-a659-cb1c3d459121" providerId="ADAL" clId="{F7B44138-FF8D-4E66-B39E-031536D19747}" dt="2020-11-16T04:59:31.011" v="25" actId="26606"/>
          <ac:spMkLst>
            <pc:docMk/>
            <pc:sldMk cId="0" sldId="399"/>
            <ac:spMk id="81" creationId="{7A62E32F-BB65-43A8-8EB5-92346890E549}"/>
          </ac:spMkLst>
        </pc:spChg>
        <pc:spChg chg="add">
          <ac:chgData name="Mashal Khan" userId="ff208bdd-e69e-4a16-a659-cb1c3d459121" providerId="ADAL" clId="{F7B44138-FF8D-4E66-B39E-031536D19747}" dt="2020-11-16T04:59:31.011" v="25" actId="26606"/>
          <ac:spMkLst>
            <pc:docMk/>
            <pc:sldMk cId="0" sldId="399"/>
            <ac:spMk id="83" creationId="{14E91B64-9FCC-451E-AFB4-A827D6329367}"/>
          </ac:spMkLst>
        </pc:spChg>
        <pc:spChg chg="mod ord">
          <ac:chgData name="Mashal Khan" userId="ff208bdd-e69e-4a16-a659-cb1c3d459121" providerId="ADAL" clId="{F7B44138-FF8D-4E66-B39E-031536D19747}" dt="2020-11-16T04:59:31.011" v="25" actId="26606"/>
          <ac:spMkLst>
            <pc:docMk/>
            <pc:sldMk cId="0" sldId="399"/>
            <ac:spMk id="130050" creationId="{770E1928-492D-45D3-92CC-A740927824BB}"/>
          </ac:spMkLst>
        </pc:spChg>
        <pc:spChg chg="mod">
          <ac:chgData name="Mashal Khan" userId="ff208bdd-e69e-4a16-a659-cb1c3d459121" providerId="ADAL" clId="{F7B44138-FF8D-4E66-B39E-031536D19747}" dt="2020-11-16T04:59:31.011" v="25" actId="26606"/>
          <ac:spMkLst>
            <pc:docMk/>
            <pc:sldMk cId="0" sldId="399"/>
            <ac:spMk id="130051" creationId="{91653247-8F94-4E3B-B866-6D08CEB75B69}"/>
          </ac:spMkLst>
        </pc:spChg>
        <pc:spChg chg="mod">
          <ac:chgData name="Mashal Khan" userId="ff208bdd-e69e-4a16-a659-cb1c3d459121" providerId="ADAL" clId="{F7B44138-FF8D-4E66-B39E-031536D19747}" dt="2020-11-16T04:59:31.011" v="25" actId="26606"/>
          <ac:spMkLst>
            <pc:docMk/>
            <pc:sldMk cId="0" sldId="399"/>
            <ac:spMk id="130052" creationId="{7E744CC6-D20B-414D-B1F1-89B933A2609D}"/>
          </ac:spMkLst>
        </pc:spChg>
        <pc:spChg chg="add">
          <ac:chgData name="Mashal Khan" userId="ff208bdd-e69e-4a16-a659-cb1c3d459121" providerId="ADAL" clId="{F7B44138-FF8D-4E66-B39E-031536D19747}" dt="2020-11-16T04:59:31.011" v="25" actId="26606"/>
          <ac:spMkLst>
            <pc:docMk/>
            <pc:sldMk cId="0" sldId="399"/>
            <ac:spMk id="130054" creationId="{827B839B-9ADE-406B-8590-F1CAEDED45A1}"/>
          </ac:spMkLst>
        </pc:spChg>
        <pc:spChg chg="add">
          <ac:chgData name="Mashal Khan" userId="ff208bdd-e69e-4a16-a659-cb1c3d459121" providerId="ADAL" clId="{F7B44138-FF8D-4E66-B39E-031536D19747}" dt="2020-11-16T04:59:31.011" v="25" actId="26606"/>
          <ac:spMkLst>
            <pc:docMk/>
            <pc:sldMk cId="0" sldId="399"/>
            <ac:spMk id="130055" creationId="{CFE45BF0-46DB-408C-B5F7-7B11716805D4}"/>
          </ac:spMkLst>
        </pc:spChg>
        <pc:spChg chg="add">
          <ac:chgData name="Mashal Khan" userId="ff208bdd-e69e-4a16-a659-cb1c3d459121" providerId="ADAL" clId="{F7B44138-FF8D-4E66-B39E-031536D19747}" dt="2020-11-16T04:59:31.011" v="25" actId="26606"/>
          <ac:spMkLst>
            <pc:docMk/>
            <pc:sldMk cId="0" sldId="399"/>
            <ac:spMk id="130056" creationId="{2AEBC8F2-97B1-41B4-93F1-2D289E197FBA}"/>
          </ac:spMkLst>
        </pc:spChg>
        <pc:grpChg chg="add del">
          <ac:chgData name="Mashal Khan" userId="ff208bdd-e69e-4a16-a659-cb1c3d459121" providerId="ADAL" clId="{F7B44138-FF8D-4E66-B39E-031536D19747}" dt="2020-11-16T04:59:30.998" v="24" actId="26606"/>
          <ac:grpSpMkLst>
            <pc:docMk/>
            <pc:sldMk cId="0" sldId="399"/>
            <ac:grpSpMk id="75" creationId="{F698CE04-5039-4B4D-B676-5DDF9467EA20}"/>
          </ac:grpSpMkLst>
        </pc:grpChg>
      </pc:sldChg>
      <pc:sldChg chg="add">
        <pc:chgData name="Mashal Khan" userId="ff208bdd-e69e-4a16-a659-cb1c3d459121" providerId="ADAL" clId="{F7B44138-FF8D-4E66-B39E-031536D19747}" dt="2020-11-16T04:58:01.209" v="2"/>
        <pc:sldMkLst>
          <pc:docMk/>
          <pc:sldMk cId="0" sldId="491"/>
        </pc:sldMkLst>
      </pc:sldChg>
      <pc:sldChg chg="add">
        <pc:chgData name="Mashal Khan" userId="ff208bdd-e69e-4a16-a659-cb1c3d459121" providerId="ADAL" clId="{F7B44138-FF8D-4E66-B39E-031536D19747}" dt="2020-11-16T04:58:01.209" v="2"/>
        <pc:sldMkLst>
          <pc:docMk/>
          <pc:sldMk cId="0" sldId="526"/>
        </pc:sldMkLst>
      </pc:sldChg>
      <pc:sldChg chg="add">
        <pc:chgData name="Mashal Khan" userId="ff208bdd-e69e-4a16-a659-cb1c3d459121" providerId="ADAL" clId="{F7B44138-FF8D-4E66-B39E-031536D19747}" dt="2020-11-16T04:58:01.209" v="2"/>
        <pc:sldMkLst>
          <pc:docMk/>
          <pc:sldMk cId="0" sldId="527"/>
        </pc:sldMkLst>
      </pc:sldChg>
      <pc:sldChg chg="add">
        <pc:chgData name="Mashal Khan" userId="ff208bdd-e69e-4a16-a659-cb1c3d459121" providerId="ADAL" clId="{F7B44138-FF8D-4E66-B39E-031536D19747}" dt="2020-11-16T04:58:01.209" v="2"/>
        <pc:sldMkLst>
          <pc:docMk/>
          <pc:sldMk cId="0" sldId="528"/>
        </pc:sldMkLst>
      </pc:sldChg>
      <pc:sldChg chg="addSp modSp add mod setBg">
        <pc:chgData name="Mashal Khan" userId="ff208bdd-e69e-4a16-a659-cb1c3d459121" providerId="ADAL" clId="{F7B44138-FF8D-4E66-B39E-031536D19747}" dt="2020-11-16T04:59:20.268" v="22" actId="26606"/>
        <pc:sldMkLst>
          <pc:docMk/>
          <pc:sldMk cId="0" sldId="533"/>
        </pc:sldMkLst>
        <pc:spChg chg="add">
          <ac:chgData name="Mashal Khan" userId="ff208bdd-e69e-4a16-a659-cb1c3d459121" providerId="ADAL" clId="{F7B44138-FF8D-4E66-B39E-031536D19747}" dt="2020-11-16T04:59:20.268" v="22" actId="26606"/>
          <ac:spMkLst>
            <pc:docMk/>
            <pc:sldMk cId="0" sldId="533"/>
            <ac:spMk id="73" creationId="{827B839B-9ADE-406B-8590-F1CAEDED45A1}"/>
          </ac:spMkLst>
        </pc:spChg>
        <pc:spChg chg="add">
          <ac:chgData name="Mashal Khan" userId="ff208bdd-e69e-4a16-a659-cb1c3d459121" providerId="ADAL" clId="{F7B44138-FF8D-4E66-B39E-031536D19747}" dt="2020-11-16T04:59:20.268" v="22" actId="26606"/>
          <ac:spMkLst>
            <pc:docMk/>
            <pc:sldMk cId="0" sldId="533"/>
            <ac:spMk id="75" creationId="{CFE45BF0-46DB-408C-B5F7-7B11716805D4}"/>
          </ac:spMkLst>
        </pc:spChg>
        <pc:spChg chg="add">
          <ac:chgData name="Mashal Khan" userId="ff208bdd-e69e-4a16-a659-cb1c3d459121" providerId="ADAL" clId="{F7B44138-FF8D-4E66-B39E-031536D19747}" dt="2020-11-16T04:59:20.268" v="22" actId="26606"/>
          <ac:spMkLst>
            <pc:docMk/>
            <pc:sldMk cId="0" sldId="533"/>
            <ac:spMk id="77" creationId="{2AEBC8F2-97B1-41B4-93F1-2D289E197FBA}"/>
          </ac:spMkLst>
        </pc:spChg>
        <pc:spChg chg="add">
          <ac:chgData name="Mashal Khan" userId="ff208bdd-e69e-4a16-a659-cb1c3d459121" providerId="ADAL" clId="{F7B44138-FF8D-4E66-B39E-031536D19747}" dt="2020-11-16T04:59:20.268" v="22" actId="26606"/>
          <ac:spMkLst>
            <pc:docMk/>
            <pc:sldMk cId="0" sldId="533"/>
            <ac:spMk id="79" creationId="{472E3A19-F5D5-48FC-BB9C-48C2F68F598B}"/>
          </ac:spMkLst>
        </pc:spChg>
        <pc:spChg chg="add">
          <ac:chgData name="Mashal Khan" userId="ff208bdd-e69e-4a16-a659-cb1c3d459121" providerId="ADAL" clId="{F7B44138-FF8D-4E66-B39E-031536D19747}" dt="2020-11-16T04:59:20.268" v="22" actId="26606"/>
          <ac:spMkLst>
            <pc:docMk/>
            <pc:sldMk cId="0" sldId="533"/>
            <ac:spMk id="81" creationId="{7A62E32F-BB65-43A8-8EB5-92346890E549}"/>
          </ac:spMkLst>
        </pc:spChg>
        <pc:spChg chg="add">
          <ac:chgData name="Mashal Khan" userId="ff208bdd-e69e-4a16-a659-cb1c3d459121" providerId="ADAL" clId="{F7B44138-FF8D-4E66-B39E-031536D19747}" dt="2020-11-16T04:59:20.268" v="22" actId="26606"/>
          <ac:spMkLst>
            <pc:docMk/>
            <pc:sldMk cId="0" sldId="533"/>
            <ac:spMk id="83" creationId="{14E91B64-9FCC-451E-AFB4-A827D6329367}"/>
          </ac:spMkLst>
        </pc:spChg>
        <pc:spChg chg="mod ord">
          <ac:chgData name="Mashal Khan" userId="ff208bdd-e69e-4a16-a659-cb1c3d459121" providerId="ADAL" clId="{F7B44138-FF8D-4E66-B39E-031536D19747}" dt="2020-11-16T04:59:20.268" v="22" actId="26606"/>
          <ac:spMkLst>
            <pc:docMk/>
            <pc:sldMk cId="0" sldId="533"/>
            <ac:spMk id="129026" creationId="{DC6A844B-2B53-4D06-923E-CF20BC8661D9}"/>
          </ac:spMkLst>
        </pc:spChg>
        <pc:spChg chg="mod">
          <ac:chgData name="Mashal Khan" userId="ff208bdd-e69e-4a16-a659-cb1c3d459121" providerId="ADAL" clId="{F7B44138-FF8D-4E66-B39E-031536D19747}" dt="2020-11-16T04:59:20.268" v="22" actId="26606"/>
          <ac:spMkLst>
            <pc:docMk/>
            <pc:sldMk cId="0" sldId="533"/>
            <ac:spMk id="129027" creationId="{AF99EDA5-B295-4507-9978-67608A3AC156}"/>
          </ac:spMkLst>
        </pc:spChg>
        <pc:spChg chg="mod">
          <ac:chgData name="Mashal Khan" userId="ff208bdd-e69e-4a16-a659-cb1c3d459121" providerId="ADAL" clId="{F7B44138-FF8D-4E66-B39E-031536D19747}" dt="2020-11-16T04:59:20.268" v="22" actId="26606"/>
          <ac:spMkLst>
            <pc:docMk/>
            <pc:sldMk cId="0" sldId="533"/>
            <ac:spMk id="129028" creationId="{3568A53D-E8B6-4C0A-B3C7-54CF4D249B3A}"/>
          </ac:spMkLst>
        </pc:spChg>
      </pc:sldChg>
      <pc:sldChg chg="modSp add mod">
        <pc:chgData name="Mashal Khan" userId="ff208bdd-e69e-4a16-a659-cb1c3d459121" providerId="ADAL" clId="{F7B44138-FF8D-4E66-B39E-031536D19747}" dt="2020-11-16T04:58:01.453" v="4" actId="27636"/>
        <pc:sldMkLst>
          <pc:docMk/>
          <pc:sldMk cId="0" sldId="538"/>
        </pc:sldMkLst>
        <pc:spChg chg="mod">
          <ac:chgData name="Mashal Khan" userId="ff208bdd-e69e-4a16-a659-cb1c3d459121" providerId="ADAL" clId="{F7B44138-FF8D-4E66-B39E-031536D19747}" dt="2020-11-16T04:58:01.453" v="4" actId="27636"/>
          <ac:spMkLst>
            <pc:docMk/>
            <pc:sldMk cId="0" sldId="538"/>
            <ac:spMk id="131075" creationId="{21C8F315-F381-4154-BFBE-6C33AF06BB5C}"/>
          </ac:spMkLst>
        </pc:spChg>
      </pc:sldChg>
      <pc:sldChg chg="addSp modSp add mod setBg">
        <pc:chgData name="Mashal Khan" userId="ff208bdd-e69e-4a16-a659-cb1c3d459121" providerId="ADAL" clId="{F7B44138-FF8D-4E66-B39E-031536D19747}" dt="2020-11-16T05:02:46.322" v="62" actId="26606"/>
        <pc:sldMkLst>
          <pc:docMk/>
          <pc:sldMk cId="0" sldId="539"/>
        </pc:sldMkLst>
        <pc:spChg chg="add">
          <ac:chgData name="Mashal Khan" userId="ff208bdd-e69e-4a16-a659-cb1c3d459121" providerId="ADAL" clId="{F7B44138-FF8D-4E66-B39E-031536D19747}" dt="2020-11-16T05:02:46.322" v="62" actId="26606"/>
          <ac:spMkLst>
            <pc:docMk/>
            <pc:sldMk cId="0" sldId="539"/>
            <ac:spMk id="75" creationId="{FF0330B1-AAAC-427D-8A95-40380162BC65}"/>
          </ac:spMkLst>
        </pc:spChg>
        <pc:spChg chg="mod ord">
          <ac:chgData name="Mashal Khan" userId="ff208bdd-e69e-4a16-a659-cb1c3d459121" providerId="ADAL" clId="{F7B44138-FF8D-4E66-B39E-031536D19747}" dt="2020-11-16T05:02:46.322" v="62" actId="26606"/>
          <ac:spMkLst>
            <pc:docMk/>
            <pc:sldMk cId="0" sldId="539"/>
            <ac:spMk id="135170" creationId="{722A13B2-DD5B-4347-BA1D-E5EB21F24C41}"/>
          </ac:spMkLst>
        </pc:spChg>
        <pc:spChg chg="mod">
          <ac:chgData name="Mashal Khan" userId="ff208bdd-e69e-4a16-a659-cb1c3d459121" providerId="ADAL" clId="{F7B44138-FF8D-4E66-B39E-031536D19747}" dt="2020-11-16T05:02:46.322" v="62" actId="26606"/>
          <ac:spMkLst>
            <pc:docMk/>
            <pc:sldMk cId="0" sldId="539"/>
            <ac:spMk id="135171" creationId="{98A2F0A8-906C-49C6-8B26-D2B0911A428A}"/>
          </ac:spMkLst>
        </pc:spChg>
        <pc:spChg chg="mod">
          <ac:chgData name="Mashal Khan" userId="ff208bdd-e69e-4a16-a659-cb1c3d459121" providerId="ADAL" clId="{F7B44138-FF8D-4E66-B39E-031536D19747}" dt="2020-11-16T05:02:46.322" v="62" actId="26606"/>
          <ac:spMkLst>
            <pc:docMk/>
            <pc:sldMk cId="0" sldId="539"/>
            <ac:spMk id="135172" creationId="{CD3EA797-5501-4531-B000-A9965969F43F}"/>
          </ac:spMkLst>
        </pc:spChg>
        <pc:picChg chg="add">
          <ac:chgData name="Mashal Khan" userId="ff208bdd-e69e-4a16-a659-cb1c3d459121" providerId="ADAL" clId="{F7B44138-FF8D-4E66-B39E-031536D19747}" dt="2020-11-16T05:02:46.322" v="62" actId="26606"/>
          <ac:picMkLst>
            <pc:docMk/>
            <pc:sldMk cId="0" sldId="539"/>
            <ac:picMk id="72" creationId="{61DC4062-A631-4A49-944D-D3681A4F6C96}"/>
          </ac:picMkLst>
        </pc:picChg>
      </pc:sldChg>
      <pc:sldChg chg="addSp modSp add mod setBg">
        <pc:chgData name="Mashal Khan" userId="ff208bdd-e69e-4a16-a659-cb1c3d459121" providerId="ADAL" clId="{F7B44138-FF8D-4E66-B39E-031536D19747}" dt="2020-11-16T05:00:42.940" v="42" actId="113"/>
        <pc:sldMkLst>
          <pc:docMk/>
          <pc:sldMk cId="0" sldId="540"/>
        </pc:sldMkLst>
        <pc:spChg chg="add">
          <ac:chgData name="Mashal Khan" userId="ff208bdd-e69e-4a16-a659-cb1c3d459121" providerId="ADAL" clId="{F7B44138-FF8D-4E66-B39E-031536D19747}" dt="2020-11-16T05:00:06.201" v="26" actId="26606"/>
          <ac:spMkLst>
            <pc:docMk/>
            <pc:sldMk cId="0" sldId="540"/>
            <ac:spMk id="75" creationId="{FF0330B1-AAAC-427D-8A95-40380162BC65}"/>
          </ac:spMkLst>
        </pc:spChg>
        <pc:spChg chg="mod ord">
          <ac:chgData name="Mashal Khan" userId="ff208bdd-e69e-4a16-a659-cb1c3d459121" providerId="ADAL" clId="{F7B44138-FF8D-4E66-B39E-031536D19747}" dt="2020-11-16T05:00:06.201" v="26" actId="26606"/>
          <ac:spMkLst>
            <pc:docMk/>
            <pc:sldMk cId="0" sldId="540"/>
            <ac:spMk id="132098" creationId="{F2E56FB1-0BBF-491F-97C9-C970BE6F4312}"/>
          </ac:spMkLst>
        </pc:spChg>
        <pc:spChg chg="mod">
          <ac:chgData name="Mashal Khan" userId="ff208bdd-e69e-4a16-a659-cb1c3d459121" providerId="ADAL" clId="{F7B44138-FF8D-4E66-B39E-031536D19747}" dt="2020-11-16T05:00:06.201" v="26" actId="26606"/>
          <ac:spMkLst>
            <pc:docMk/>
            <pc:sldMk cId="0" sldId="540"/>
            <ac:spMk id="132099" creationId="{0131A180-C527-466F-99A8-1F28614D889E}"/>
          </ac:spMkLst>
        </pc:spChg>
        <pc:spChg chg="mod">
          <ac:chgData name="Mashal Khan" userId="ff208bdd-e69e-4a16-a659-cb1c3d459121" providerId="ADAL" clId="{F7B44138-FF8D-4E66-B39E-031536D19747}" dt="2020-11-16T05:00:42.940" v="42" actId="113"/>
          <ac:spMkLst>
            <pc:docMk/>
            <pc:sldMk cId="0" sldId="540"/>
            <ac:spMk id="132100" creationId="{D7CB0012-1A41-4BEA-AC56-379C3EF885BD}"/>
          </ac:spMkLst>
        </pc:spChg>
        <pc:picChg chg="add">
          <ac:chgData name="Mashal Khan" userId="ff208bdd-e69e-4a16-a659-cb1c3d459121" providerId="ADAL" clId="{F7B44138-FF8D-4E66-B39E-031536D19747}" dt="2020-11-16T05:00:06.201" v="26" actId="26606"/>
          <ac:picMkLst>
            <pc:docMk/>
            <pc:sldMk cId="0" sldId="540"/>
            <ac:picMk id="72" creationId="{1C4A69A8-E66F-4551-9FC7-46D2621D8666}"/>
          </ac:picMkLst>
        </pc:picChg>
      </pc:sldChg>
      <pc:sldChg chg="addSp modSp add mod setBg">
        <pc:chgData name="Mashal Khan" userId="ff208bdd-e69e-4a16-a659-cb1c3d459121" providerId="ADAL" clId="{F7B44138-FF8D-4E66-B39E-031536D19747}" dt="2020-11-16T05:01:28.152" v="43" actId="26606"/>
        <pc:sldMkLst>
          <pc:docMk/>
          <pc:sldMk cId="0" sldId="541"/>
        </pc:sldMkLst>
        <pc:spChg chg="add">
          <ac:chgData name="Mashal Khan" userId="ff208bdd-e69e-4a16-a659-cb1c3d459121" providerId="ADAL" clId="{F7B44138-FF8D-4E66-B39E-031536D19747}" dt="2020-11-16T05:01:28.152" v="43" actId="26606"/>
          <ac:spMkLst>
            <pc:docMk/>
            <pc:sldMk cId="0" sldId="541"/>
            <ac:spMk id="74" creationId="{DD38EE57-B708-47C9-A4A4-E25F09FAB029}"/>
          </ac:spMkLst>
        </pc:spChg>
        <pc:spChg chg="mod ord">
          <ac:chgData name="Mashal Khan" userId="ff208bdd-e69e-4a16-a659-cb1c3d459121" providerId="ADAL" clId="{F7B44138-FF8D-4E66-B39E-031536D19747}" dt="2020-11-16T05:01:28.152" v="43" actId="26606"/>
          <ac:spMkLst>
            <pc:docMk/>
            <pc:sldMk cId="0" sldId="541"/>
            <ac:spMk id="133122" creationId="{7F8B54CD-462A-491F-A6D7-04E0204535E1}"/>
          </ac:spMkLst>
        </pc:spChg>
        <pc:spChg chg="mod">
          <ac:chgData name="Mashal Khan" userId="ff208bdd-e69e-4a16-a659-cb1c3d459121" providerId="ADAL" clId="{F7B44138-FF8D-4E66-B39E-031536D19747}" dt="2020-11-16T05:01:28.152" v="43" actId="26606"/>
          <ac:spMkLst>
            <pc:docMk/>
            <pc:sldMk cId="0" sldId="541"/>
            <ac:spMk id="133123" creationId="{D485B68B-B9E4-48FF-99F5-5880D44CC5C7}"/>
          </ac:spMkLst>
        </pc:spChg>
        <pc:spChg chg="mod">
          <ac:chgData name="Mashal Khan" userId="ff208bdd-e69e-4a16-a659-cb1c3d459121" providerId="ADAL" clId="{F7B44138-FF8D-4E66-B39E-031536D19747}" dt="2020-11-16T05:01:28.152" v="43" actId="26606"/>
          <ac:spMkLst>
            <pc:docMk/>
            <pc:sldMk cId="0" sldId="541"/>
            <ac:spMk id="133124" creationId="{0662B6BA-0F2A-4619-9F8D-88B0ED01EDA6}"/>
          </ac:spMkLst>
        </pc:spChg>
        <pc:grpChg chg="add">
          <ac:chgData name="Mashal Khan" userId="ff208bdd-e69e-4a16-a659-cb1c3d459121" providerId="ADAL" clId="{F7B44138-FF8D-4E66-B39E-031536D19747}" dt="2020-11-16T05:01:28.152" v="43" actId="26606"/>
          <ac:grpSpMkLst>
            <pc:docMk/>
            <pc:sldMk cId="0" sldId="541"/>
            <ac:grpSpMk id="76" creationId="{57A28182-58A5-4DBB-8F64-BD944BCA8154}"/>
          </ac:grpSpMkLst>
        </pc:grpChg>
        <pc:picChg chg="mod">
          <ac:chgData name="Mashal Khan" userId="ff208bdd-e69e-4a16-a659-cb1c3d459121" providerId="ADAL" clId="{F7B44138-FF8D-4E66-B39E-031536D19747}" dt="2020-11-16T05:01:28.152" v="43" actId="26606"/>
          <ac:picMkLst>
            <pc:docMk/>
            <pc:sldMk cId="0" sldId="541"/>
            <ac:picMk id="133125" creationId="{64A6FA7C-1D54-4F97-B78D-22FA243FD9CD}"/>
          </ac:picMkLst>
        </pc:picChg>
      </pc:sldChg>
      <pc:sldChg chg="addSp modSp add mod setBg">
        <pc:chgData name="Mashal Khan" userId="ff208bdd-e69e-4a16-a659-cb1c3d459121" providerId="ADAL" clId="{F7B44138-FF8D-4E66-B39E-031536D19747}" dt="2020-11-16T05:02:28.918" v="61" actId="27636"/>
        <pc:sldMkLst>
          <pc:docMk/>
          <pc:sldMk cId="0" sldId="542"/>
        </pc:sldMkLst>
        <pc:spChg chg="add">
          <ac:chgData name="Mashal Khan" userId="ff208bdd-e69e-4a16-a659-cb1c3d459121" providerId="ADAL" clId="{F7B44138-FF8D-4E66-B39E-031536D19747}" dt="2020-11-16T05:01:44.939" v="44" actId="26606"/>
          <ac:spMkLst>
            <pc:docMk/>
            <pc:sldMk cId="0" sldId="542"/>
            <ac:spMk id="74" creationId="{F4C0B10B-D2C4-4A54-AFAD-3D27DF88BB37}"/>
          </ac:spMkLst>
        </pc:spChg>
        <pc:spChg chg="mod ord">
          <ac:chgData name="Mashal Khan" userId="ff208bdd-e69e-4a16-a659-cb1c3d459121" providerId="ADAL" clId="{F7B44138-FF8D-4E66-B39E-031536D19747}" dt="2020-11-16T05:01:44.939" v="44" actId="26606"/>
          <ac:spMkLst>
            <pc:docMk/>
            <pc:sldMk cId="0" sldId="542"/>
            <ac:spMk id="134146" creationId="{B57D12E4-43D1-4D17-A11A-8F58143912DD}"/>
          </ac:spMkLst>
        </pc:spChg>
        <pc:spChg chg="mod">
          <ac:chgData name="Mashal Khan" userId="ff208bdd-e69e-4a16-a659-cb1c3d459121" providerId="ADAL" clId="{F7B44138-FF8D-4E66-B39E-031536D19747}" dt="2020-11-16T05:01:44.939" v="44" actId="26606"/>
          <ac:spMkLst>
            <pc:docMk/>
            <pc:sldMk cId="0" sldId="542"/>
            <ac:spMk id="134147" creationId="{56104B02-3786-4D5C-861D-38C8B01F443E}"/>
          </ac:spMkLst>
        </pc:spChg>
        <pc:spChg chg="mod">
          <ac:chgData name="Mashal Khan" userId="ff208bdd-e69e-4a16-a659-cb1c3d459121" providerId="ADAL" clId="{F7B44138-FF8D-4E66-B39E-031536D19747}" dt="2020-11-16T05:02:28.918" v="61" actId="27636"/>
          <ac:spMkLst>
            <pc:docMk/>
            <pc:sldMk cId="0" sldId="542"/>
            <ac:spMk id="134148" creationId="{CC70A658-1272-426B-8F9A-2AEA742C0C66}"/>
          </ac:spMkLst>
        </pc:spChg>
        <pc:grpChg chg="add">
          <ac:chgData name="Mashal Khan" userId="ff208bdd-e69e-4a16-a659-cb1c3d459121" providerId="ADAL" clId="{F7B44138-FF8D-4E66-B39E-031536D19747}" dt="2020-11-16T05:01:44.939" v="44" actId="26606"/>
          <ac:grpSpMkLst>
            <pc:docMk/>
            <pc:sldMk cId="0" sldId="542"/>
            <ac:grpSpMk id="76" creationId="{B6BADB90-C74B-40D6-86DC-503F65FCE8DC}"/>
          </ac:grpSpMkLst>
        </pc:grpChg>
        <pc:picChg chg="mod">
          <ac:chgData name="Mashal Khan" userId="ff208bdd-e69e-4a16-a659-cb1c3d459121" providerId="ADAL" clId="{F7B44138-FF8D-4E66-B39E-031536D19747}" dt="2020-11-16T05:01:44.939" v="44" actId="26606"/>
          <ac:picMkLst>
            <pc:docMk/>
            <pc:sldMk cId="0" sldId="542"/>
            <ac:picMk id="134149" creationId="{00D2B995-BB9B-4D40-9505-16E92D252835}"/>
          </ac:picMkLst>
        </pc:picChg>
      </pc:sldChg>
      <pc:sldChg chg="modSp add mod">
        <pc:chgData name="Mashal Khan" userId="ff208bdd-e69e-4a16-a659-cb1c3d459121" providerId="ADAL" clId="{F7B44138-FF8D-4E66-B39E-031536D19747}" dt="2020-11-16T04:58:01.485" v="5" actId="27636"/>
        <pc:sldMkLst>
          <pc:docMk/>
          <pc:sldMk cId="0" sldId="543"/>
        </pc:sldMkLst>
        <pc:spChg chg="mod">
          <ac:chgData name="Mashal Khan" userId="ff208bdd-e69e-4a16-a659-cb1c3d459121" providerId="ADAL" clId="{F7B44138-FF8D-4E66-B39E-031536D19747}" dt="2020-11-16T04:58:01.485" v="5" actId="27636"/>
          <ac:spMkLst>
            <pc:docMk/>
            <pc:sldMk cId="0" sldId="543"/>
            <ac:spMk id="136195" creationId="{A1873327-2B99-4A97-94FC-848B80DFB83C}"/>
          </ac:spMkLst>
        </pc:spChg>
      </pc:sldChg>
      <pc:sldChg chg="modSp add mod">
        <pc:chgData name="Mashal Khan" userId="ff208bdd-e69e-4a16-a659-cb1c3d459121" providerId="ADAL" clId="{F7B44138-FF8D-4E66-B39E-031536D19747}" dt="2020-11-16T04:58:01.500" v="6" actId="27636"/>
        <pc:sldMkLst>
          <pc:docMk/>
          <pc:sldMk cId="0" sldId="544"/>
        </pc:sldMkLst>
        <pc:spChg chg="mod">
          <ac:chgData name="Mashal Khan" userId="ff208bdd-e69e-4a16-a659-cb1c3d459121" providerId="ADAL" clId="{F7B44138-FF8D-4E66-B39E-031536D19747}" dt="2020-11-16T04:58:01.500" v="6" actId="27636"/>
          <ac:spMkLst>
            <pc:docMk/>
            <pc:sldMk cId="0" sldId="544"/>
            <ac:spMk id="137219" creationId="{C8817F23-4C12-4587-80E3-1E67B70ED0A6}"/>
          </ac:spMkLst>
        </pc:spChg>
      </pc:sldChg>
      <pc:sldChg chg="modSp add mod">
        <pc:chgData name="Mashal Khan" userId="ff208bdd-e69e-4a16-a659-cb1c3d459121" providerId="ADAL" clId="{F7B44138-FF8D-4E66-B39E-031536D19747}" dt="2020-11-16T04:58:01.503" v="7" actId="27636"/>
        <pc:sldMkLst>
          <pc:docMk/>
          <pc:sldMk cId="0" sldId="545"/>
        </pc:sldMkLst>
        <pc:spChg chg="mod">
          <ac:chgData name="Mashal Khan" userId="ff208bdd-e69e-4a16-a659-cb1c3d459121" providerId="ADAL" clId="{F7B44138-FF8D-4E66-B39E-031536D19747}" dt="2020-11-16T04:58:01.503" v="7" actId="27636"/>
          <ac:spMkLst>
            <pc:docMk/>
            <pc:sldMk cId="0" sldId="545"/>
            <ac:spMk id="138243" creationId="{376D5AAA-2504-4421-8885-C2ED181AD577}"/>
          </ac:spMkLst>
        </pc:spChg>
      </pc:sldChg>
      <pc:sldChg chg="add">
        <pc:chgData name="Mashal Khan" userId="ff208bdd-e69e-4a16-a659-cb1c3d459121" providerId="ADAL" clId="{F7B44138-FF8D-4E66-B39E-031536D19747}" dt="2020-11-16T04:58:01.209" v="2"/>
        <pc:sldMkLst>
          <pc:docMk/>
          <pc:sldMk cId="0" sldId="546"/>
        </pc:sldMkLst>
      </pc:sldChg>
      <pc:sldChg chg="add">
        <pc:chgData name="Mashal Khan" userId="ff208bdd-e69e-4a16-a659-cb1c3d459121" providerId="ADAL" clId="{F7B44138-FF8D-4E66-B39E-031536D19747}" dt="2020-11-16T04:58:01.209" v="2"/>
        <pc:sldMkLst>
          <pc:docMk/>
          <pc:sldMk cId="0" sldId="547"/>
        </pc:sldMkLst>
      </pc:sldChg>
      <pc:sldChg chg="add">
        <pc:chgData name="Mashal Khan" userId="ff208bdd-e69e-4a16-a659-cb1c3d459121" providerId="ADAL" clId="{F7B44138-FF8D-4E66-B39E-031536D19747}" dt="2020-11-16T04:58:01.209" v="2"/>
        <pc:sldMkLst>
          <pc:docMk/>
          <pc:sldMk cId="0" sldId="549"/>
        </pc:sldMkLst>
      </pc:sldChg>
      <pc:sldChg chg="add">
        <pc:chgData name="Mashal Khan" userId="ff208bdd-e69e-4a16-a659-cb1c3d459121" providerId="ADAL" clId="{F7B44138-FF8D-4E66-B39E-031536D19747}" dt="2020-11-16T04:58:01.209" v="2"/>
        <pc:sldMkLst>
          <pc:docMk/>
          <pc:sldMk cId="0" sldId="550"/>
        </pc:sldMkLst>
      </pc:sldChg>
      <pc:sldChg chg="add">
        <pc:chgData name="Mashal Khan" userId="ff208bdd-e69e-4a16-a659-cb1c3d459121" providerId="ADAL" clId="{F7B44138-FF8D-4E66-B39E-031536D19747}" dt="2020-11-16T04:58:01.209" v="2"/>
        <pc:sldMkLst>
          <pc:docMk/>
          <pc:sldMk cId="0" sldId="551"/>
        </pc:sldMkLst>
      </pc:sldChg>
      <pc:sldChg chg="addSp modSp add mod setBg">
        <pc:chgData name="Mashal Khan" userId="ff208bdd-e69e-4a16-a659-cb1c3d459121" providerId="ADAL" clId="{F7B44138-FF8D-4E66-B39E-031536D19747}" dt="2020-11-16T05:05:59.919" v="117" actId="403"/>
        <pc:sldMkLst>
          <pc:docMk/>
          <pc:sldMk cId="0" sldId="552"/>
        </pc:sldMkLst>
        <pc:spChg chg="add">
          <ac:chgData name="Mashal Khan" userId="ff208bdd-e69e-4a16-a659-cb1c3d459121" providerId="ADAL" clId="{F7B44138-FF8D-4E66-B39E-031536D19747}" dt="2020-11-16T05:05:08.193" v="80" actId="26606"/>
          <ac:spMkLst>
            <pc:docMk/>
            <pc:sldMk cId="0" sldId="552"/>
            <ac:spMk id="75" creationId="{D4993743-B10A-433C-9996-3035D2C3ABC6}"/>
          </ac:spMkLst>
        </pc:spChg>
        <pc:spChg chg="add">
          <ac:chgData name="Mashal Khan" userId="ff208bdd-e69e-4a16-a659-cb1c3d459121" providerId="ADAL" clId="{F7B44138-FF8D-4E66-B39E-031536D19747}" dt="2020-11-16T05:05:08.193" v="80" actId="26606"/>
          <ac:spMkLst>
            <pc:docMk/>
            <pc:sldMk cId="0" sldId="552"/>
            <ac:spMk id="77" creationId="{BB3B8946-A0AA-42D4-8A24-639DC6EA170E}"/>
          </ac:spMkLst>
        </pc:spChg>
        <pc:spChg chg="add">
          <ac:chgData name="Mashal Khan" userId="ff208bdd-e69e-4a16-a659-cb1c3d459121" providerId="ADAL" clId="{F7B44138-FF8D-4E66-B39E-031536D19747}" dt="2020-11-16T05:05:08.193" v="80" actId="26606"/>
          <ac:spMkLst>
            <pc:docMk/>
            <pc:sldMk cId="0" sldId="552"/>
            <ac:spMk id="79" creationId="{AB1038E6-06EF-4DCB-B52E-D3825C50F7C6}"/>
          </ac:spMkLst>
        </pc:spChg>
        <pc:spChg chg="add">
          <ac:chgData name="Mashal Khan" userId="ff208bdd-e69e-4a16-a659-cb1c3d459121" providerId="ADAL" clId="{F7B44138-FF8D-4E66-B39E-031536D19747}" dt="2020-11-16T05:05:08.193" v="80" actId="26606"/>
          <ac:spMkLst>
            <pc:docMk/>
            <pc:sldMk cId="0" sldId="552"/>
            <ac:spMk id="81" creationId="{5C7EF35C-8B7D-4026-8F09-8B2B2250579B}"/>
          </ac:spMkLst>
        </pc:spChg>
        <pc:spChg chg="add">
          <ac:chgData name="Mashal Khan" userId="ff208bdd-e69e-4a16-a659-cb1c3d459121" providerId="ADAL" clId="{F7B44138-FF8D-4E66-B39E-031536D19747}" dt="2020-11-16T05:05:08.193" v="80" actId="26606"/>
          <ac:spMkLst>
            <pc:docMk/>
            <pc:sldMk cId="0" sldId="552"/>
            <ac:spMk id="83" creationId="{5F24A71D-C0A9-49AC-B2D1-5A9EA2BD383E}"/>
          </ac:spMkLst>
        </pc:spChg>
        <pc:spChg chg="add">
          <ac:chgData name="Mashal Khan" userId="ff208bdd-e69e-4a16-a659-cb1c3d459121" providerId="ADAL" clId="{F7B44138-FF8D-4E66-B39E-031536D19747}" dt="2020-11-16T05:05:08.193" v="80" actId="26606"/>
          <ac:spMkLst>
            <pc:docMk/>
            <pc:sldMk cId="0" sldId="552"/>
            <ac:spMk id="85" creationId="{14280C55-570C-4284-9850-B2BA33DB6726}"/>
          </ac:spMkLst>
        </pc:spChg>
        <pc:spChg chg="mod ord">
          <ac:chgData name="Mashal Khan" userId="ff208bdd-e69e-4a16-a659-cb1c3d459121" providerId="ADAL" clId="{F7B44138-FF8D-4E66-B39E-031536D19747}" dt="2020-11-16T05:05:08.193" v="80" actId="26606"/>
          <ac:spMkLst>
            <pc:docMk/>
            <pc:sldMk cId="0" sldId="552"/>
            <ac:spMk id="144386" creationId="{1958BABC-6CC4-4504-8BFA-96225EEA05F6}"/>
          </ac:spMkLst>
        </pc:spChg>
        <pc:spChg chg="mod">
          <ac:chgData name="Mashal Khan" userId="ff208bdd-e69e-4a16-a659-cb1c3d459121" providerId="ADAL" clId="{F7B44138-FF8D-4E66-B39E-031536D19747}" dt="2020-11-16T05:05:08.193" v="80" actId="26606"/>
          <ac:spMkLst>
            <pc:docMk/>
            <pc:sldMk cId="0" sldId="552"/>
            <ac:spMk id="144387" creationId="{CBA841BD-192D-401F-8274-8B5961B0C905}"/>
          </ac:spMkLst>
        </pc:spChg>
        <pc:spChg chg="mod">
          <ac:chgData name="Mashal Khan" userId="ff208bdd-e69e-4a16-a659-cb1c3d459121" providerId="ADAL" clId="{F7B44138-FF8D-4E66-B39E-031536D19747}" dt="2020-11-16T05:05:59.919" v="117" actId="403"/>
          <ac:spMkLst>
            <pc:docMk/>
            <pc:sldMk cId="0" sldId="552"/>
            <ac:spMk id="144388" creationId="{741B65F0-EF5C-4D5A-80AE-507E1A4EF08D}"/>
          </ac:spMkLst>
        </pc:spChg>
        <pc:picChg chg="mod ord">
          <ac:chgData name="Mashal Khan" userId="ff208bdd-e69e-4a16-a659-cb1c3d459121" providerId="ADAL" clId="{F7B44138-FF8D-4E66-B39E-031536D19747}" dt="2020-11-16T05:05:08.193" v="80" actId="26606"/>
          <ac:picMkLst>
            <pc:docMk/>
            <pc:sldMk cId="0" sldId="552"/>
            <ac:picMk id="144389" creationId="{B77DA9A9-ECDB-4303-A548-5F8380897C2D}"/>
          </ac:picMkLst>
        </pc:picChg>
        <pc:picChg chg="mod">
          <ac:chgData name="Mashal Khan" userId="ff208bdd-e69e-4a16-a659-cb1c3d459121" providerId="ADAL" clId="{F7B44138-FF8D-4E66-B39E-031536D19747}" dt="2020-11-16T05:05:08.193" v="80" actId="26606"/>
          <ac:picMkLst>
            <pc:docMk/>
            <pc:sldMk cId="0" sldId="552"/>
            <ac:picMk id="144390" creationId="{4489F93E-7C30-4B94-8F39-B79442F21B44}"/>
          </ac:picMkLst>
        </pc:picChg>
      </pc:sldChg>
      <pc:sldChg chg="addSp modSp add mod setBg">
        <pc:chgData name="Mashal Khan" userId="ff208bdd-e69e-4a16-a659-cb1c3d459121" providerId="ADAL" clId="{F7B44138-FF8D-4E66-B39E-031536D19747}" dt="2020-11-16T05:05:01.950" v="79" actId="403"/>
        <pc:sldMkLst>
          <pc:docMk/>
          <pc:sldMk cId="0" sldId="553"/>
        </pc:sldMkLst>
        <pc:spChg chg="add">
          <ac:chgData name="Mashal Khan" userId="ff208bdd-e69e-4a16-a659-cb1c3d459121" providerId="ADAL" clId="{F7B44138-FF8D-4E66-B39E-031536D19747}" dt="2020-11-16T05:04:32.516" v="63" actId="26606"/>
          <ac:spMkLst>
            <pc:docMk/>
            <pc:sldMk cId="0" sldId="553"/>
            <ac:spMk id="75" creationId="{D4993743-B10A-433C-9996-3035D2C3ABC6}"/>
          </ac:spMkLst>
        </pc:spChg>
        <pc:spChg chg="add">
          <ac:chgData name="Mashal Khan" userId="ff208bdd-e69e-4a16-a659-cb1c3d459121" providerId="ADAL" clId="{F7B44138-FF8D-4E66-B39E-031536D19747}" dt="2020-11-16T05:04:32.516" v="63" actId="26606"/>
          <ac:spMkLst>
            <pc:docMk/>
            <pc:sldMk cId="0" sldId="553"/>
            <ac:spMk id="77" creationId="{BB3B8946-A0AA-42D4-8A24-639DC6EA170E}"/>
          </ac:spMkLst>
        </pc:spChg>
        <pc:spChg chg="add">
          <ac:chgData name="Mashal Khan" userId="ff208bdd-e69e-4a16-a659-cb1c3d459121" providerId="ADAL" clId="{F7B44138-FF8D-4E66-B39E-031536D19747}" dt="2020-11-16T05:04:32.516" v="63" actId="26606"/>
          <ac:spMkLst>
            <pc:docMk/>
            <pc:sldMk cId="0" sldId="553"/>
            <ac:spMk id="79" creationId="{AB1038E6-06EF-4DCB-B52E-D3825C50F7C6}"/>
          </ac:spMkLst>
        </pc:spChg>
        <pc:spChg chg="add">
          <ac:chgData name="Mashal Khan" userId="ff208bdd-e69e-4a16-a659-cb1c3d459121" providerId="ADAL" clId="{F7B44138-FF8D-4E66-B39E-031536D19747}" dt="2020-11-16T05:04:32.516" v="63" actId="26606"/>
          <ac:spMkLst>
            <pc:docMk/>
            <pc:sldMk cId="0" sldId="553"/>
            <ac:spMk id="81" creationId="{5C7EF35C-8B7D-4026-8F09-8B2B2250579B}"/>
          </ac:spMkLst>
        </pc:spChg>
        <pc:spChg chg="add">
          <ac:chgData name="Mashal Khan" userId="ff208bdd-e69e-4a16-a659-cb1c3d459121" providerId="ADAL" clId="{F7B44138-FF8D-4E66-B39E-031536D19747}" dt="2020-11-16T05:04:32.516" v="63" actId="26606"/>
          <ac:spMkLst>
            <pc:docMk/>
            <pc:sldMk cId="0" sldId="553"/>
            <ac:spMk id="83" creationId="{5F24A71D-C0A9-49AC-B2D1-5A9EA2BD383E}"/>
          </ac:spMkLst>
        </pc:spChg>
        <pc:spChg chg="add">
          <ac:chgData name="Mashal Khan" userId="ff208bdd-e69e-4a16-a659-cb1c3d459121" providerId="ADAL" clId="{F7B44138-FF8D-4E66-B39E-031536D19747}" dt="2020-11-16T05:04:32.516" v="63" actId="26606"/>
          <ac:spMkLst>
            <pc:docMk/>
            <pc:sldMk cId="0" sldId="553"/>
            <ac:spMk id="85" creationId="{14280C55-570C-4284-9850-B2BA33DB6726}"/>
          </ac:spMkLst>
        </pc:spChg>
        <pc:spChg chg="mod ord">
          <ac:chgData name="Mashal Khan" userId="ff208bdd-e69e-4a16-a659-cb1c3d459121" providerId="ADAL" clId="{F7B44138-FF8D-4E66-B39E-031536D19747}" dt="2020-11-16T05:04:32.516" v="63" actId="26606"/>
          <ac:spMkLst>
            <pc:docMk/>
            <pc:sldMk cId="0" sldId="553"/>
            <ac:spMk id="145410" creationId="{C5858589-D96A-46A7-8D95-E6E2FDB7891C}"/>
          </ac:spMkLst>
        </pc:spChg>
        <pc:spChg chg="mod">
          <ac:chgData name="Mashal Khan" userId="ff208bdd-e69e-4a16-a659-cb1c3d459121" providerId="ADAL" clId="{F7B44138-FF8D-4E66-B39E-031536D19747}" dt="2020-11-16T05:04:32.516" v="63" actId="26606"/>
          <ac:spMkLst>
            <pc:docMk/>
            <pc:sldMk cId="0" sldId="553"/>
            <ac:spMk id="145411" creationId="{5AD1CAB1-F69B-45E9-8F97-2E230739C4FF}"/>
          </ac:spMkLst>
        </pc:spChg>
        <pc:spChg chg="mod">
          <ac:chgData name="Mashal Khan" userId="ff208bdd-e69e-4a16-a659-cb1c3d459121" providerId="ADAL" clId="{F7B44138-FF8D-4E66-B39E-031536D19747}" dt="2020-11-16T05:05:01.950" v="79" actId="403"/>
          <ac:spMkLst>
            <pc:docMk/>
            <pc:sldMk cId="0" sldId="553"/>
            <ac:spMk id="145412" creationId="{828E424F-5236-4F93-825E-8D63EA3A1332}"/>
          </ac:spMkLst>
        </pc:spChg>
        <pc:picChg chg="mod">
          <ac:chgData name="Mashal Khan" userId="ff208bdd-e69e-4a16-a659-cb1c3d459121" providerId="ADAL" clId="{F7B44138-FF8D-4E66-B39E-031536D19747}" dt="2020-11-16T05:04:32.516" v="63" actId="26606"/>
          <ac:picMkLst>
            <pc:docMk/>
            <pc:sldMk cId="0" sldId="553"/>
            <ac:picMk id="145413" creationId="{0B8ED602-4595-446D-BB72-971E6FAD8134}"/>
          </ac:picMkLst>
        </pc:picChg>
        <pc:picChg chg="mod">
          <ac:chgData name="Mashal Khan" userId="ff208bdd-e69e-4a16-a659-cb1c3d459121" providerId="ADAL" clId="{F7B44138-FF8D-4E66-B39E-031536D19747}" dt="2020-11-16T05:04:32.516" v="63" actId="26606"/>
          <ac:picMkLst>
            <pc:docMk/>
            <pc:sldMk cId="0" sldId="553"/>
            <ac:picMk id="145414" creationId="{D30FA3DD-2499-4853-8235-ACE1D640A8F1}"/>
          </ac:picMkLst>
        </pc:picChg>
      </pc:sldChg>
      <pc:sldChg chg="addSp modSp add mod setBg">
        <pc:chgData name="Mashal Khan" userId="ff208bdd-e69e-4a16-a659-cb1c3d459121" providerId="ADAL" clId="{F7B44138-FF8D-4E66-B39E-031536D19747}" dt="2020-11-16T05:07:23.803" v="147" actId="403"/>
        <pc:sldMkLst>
          <pc:docMk/>
          <pc:sldMk cId="0" sldId="554"/>
        </pc:sldMkLst>
        <pc:spChg chg="add">
          <ac:chgData name="Mashal Khan" userId="ff208bdd-e69e-4a16-a659-cb1c3d459121" providerId="ADAL" clId="{F7B44138-FF8D-4E66-B39E-031536D19747}" dt="2020-11-16T05:06:08.660" v="118" actId="26606"/>
          <ac:spMkLst>
            <pc:docMk/>
            <pc:sldMk cId="0" sldId="554"/>
            <ac:spMk id="75" creationId="{D4993743-B10A-433C-9996-3035D2C3ABC6}"/>
          </ac:spMkLst>
        </pc:spChg>
        <pc:spChg chg="add">
          <ac:chgData name="Mashal Khan" userId="ff208bdd-e69e-4a16-a659-cb1c3d459121" providerId="ADAL" clId="{F7B44138-FF8D-4E66-B39E-031536D19747}" dt="2020-11-16T05:06:08.660" v="118" actId="26606"/>
          <ac:spMkLst>
            <pc:docMk/>
            <pc:sldMk cId="0" sldId="554"/>
            <ac:spMk id="77" creationId="{BB3B8946-A0AA-42D4-8A24-639DC6EA170E}"/>
          </ac:spMkLst>
        </pc:spChg>
        <pc:spChg chg="add">
          <ac:chgData name="Mashal Khan" userId="ff208bdd-e69e-4a16-a659-cb1c3d459121" providerId="ADAL" clId="{F7B44138-FF8D-4E66-B39E-031536D19747}" dt="2020-11-16T05:06:08.660" v="118" actId="26606"/>
          <ac:spMkLst>
            <pc:docMk/>
            <pc:sldMk cId="0" sldId="554"/>
            <ac:spMk id="79" creationId="{AB1038E6-06EF-4DCB-B52E-D3825C50F7C6}"/>
          </ac:spMkLst>
        </pc:spChg>
        <pc:spChg chg="add">
          <ac:chgData name="Mashal Khan" userId="ff208bdd-e69e-4a16-a659-cb1c3d459121" providerId="ADAL" clId="{F7B44138-FF8D-4E66-B39E-031536D19747}" dt="2020-11-16T05:06:08.660" v="118" actId="26606"/>
          <ac:spMkLst>
            <pc:docMk/>
            <pc:sldMk cId="0" sldId="554"/>
            <ac:spMk id="81" creationId="{5C7EF35C-8B7D-4026-8F09-8B2B2250579B}"/>
          </ac:spMkLst>
        </pc:spChg>
        <pc:spChg chg="add">
          <ac:chgData name="Mashal Khan" userId="ff208bdd-e69e-4a16-a659-cb1c3d459121" providerId="ADAL" clId="{F7B44138-FF8D-4E66-B39E-031536D19747}" dt="2020-11-16T05:06:08.660" v="118" actId="26606"/>
          <ac:spMkLst>
            <pc:docMk/>
            <pc:sldMk cId="0" sldId="554"/>
            <ac:spMk id="83" creationId="{5F24A71D-C0A9-49AC-B2D1-5A9EA2BD383E}"/>
          </ac:spMkLst>
        </pc:spChg>
        <pc:spChg chg="add">
          <ac:chgData name="Mashal Khan" userId="ff208bdd-e69e-4a16-a659-cb1c3d459121" providerId="ADAL" clId="{F7B44138-FF8D-4E66-B39E-031536D19747}" dt="2020-11-16T05:06:08.660" v="118" actId="26606"/>
          <ac:spMkLst>
            <pc:docMk/>
            <pc:sldMk cId="0" sldId="554"/>
            <ac:spMk id="85" creationId="{14280C55-570C-4284-9850-B2BA33DB6726}"/>
          </ac:spMkLst>
        </pc:spChg>
        <pc:spChg chg="mod ord">
          <ac:chgData name="Mashal Khan" userId="ff208bdd-e69e-4a16-a659-cb1c3d459121" providerId="ADAL" clId="{F7B44138-FF8D-4E66-B39E-031536D19747}" dt="2020-11-16T05:06:08.660" v="118" actId="26606"/>
          <ac:spMkLst>
            <pc:docMk/>
            <pc:sldMk cId="0" sldId="554"/>
            <ac:spMk id="146434" creationId="{1DBBE850-447E-45DB-8C78-16E57A309A22}"/>
          </ac:spMkLst>
        </pc:spChg>
        <pc:spChg chg="mod">
          <ac:chgData name="Mashal Khan" userId="ff208bdd-e69e-4a16-a659-cb1c3d459121" providerId="ADAL" clId="{F7B44138-FF8D-4E66-B39E-031536D19747}" dt="2020-11-16T05:06:08.660" v="118" actId="26606"/>
          <ac:spMkLst>
            <pc:docMk/>
            <pc:sldMk cId="0" sldId="554"/>
            <ac:spMk id="146435" creationId="{A0F71626-8D54-4B47-AEC7-7B0208584433}"/>
          </ac:spMkLst>
        </pc:spChg>
        <pc:spChg chg="mod">
          <ac:chgData name="Mashal Khan" userId="ff208bdd-e69e-4a16-a659-cb1c3d459121" providerId="ADAL" clId="{F7B44138-FF8D-4E66-B39E-031536D19747}" dt="2020-11-16T05:07:23.803" v="147" actId="403"/>
          <ac:spMkLst>
            <pc:docMk/>
            <pc:sldMk cId="0" sldId="554"/>
            <ac:spMk id="146436" creationId="{F64C3932-DE5D-47EF-B071-15B21DF40654}"/>
          </ac:spMkLst>
        </pc:spChg>
        <pc:picChg chg="mod">
          <ac:chgData name="Mashal Khan" userId="ff208bdd-e69e-4a16-a659-cb1c3d459121" providerId="ADAL" clId="{F7B44138-FF8D-4E66-B39E-031536D19747}" dt="2020-11-16T05:06:39.231" v="127" actId="1076"/>
          <ac:picMkLst>
            <pc:docMk/>
            <pc:sldMk cId="0" sldId="554"/>
            <ac:picMk id="146437" creationId="{9BB5D431-F4FB-46A1-82A6-DDEE152CA483}"/>
          </ac:picMkLst>
        </pc:picChg>
        <pc:picChg chg="mod">
          <ac:chgData name="Mashal Khan" userId="ff208bdd-e69e-4a16-a659-cb1c3d459121" providerId="ADAL" clId="{F7B44138-FF8D-4E66-B39E-031536D19747}" dt="2020-11-16T05:06:21.819" v="121" actId="1076"/>
          <ac:picMkLst>
            <pc:docMk/>
            <pc:sldMk cId="0" sldId="554"/>
            <ac:picMk id="146438" creationId="{A76575B6-C1A2-4B93-BA23-A6ED537C3ADE}"/>
          </ac:picMkLst>
        </pc:picChg>
      </pc:sldChg>
      <pc:sldChg chg="addSp modSp add mod setBg">
        <pc:chgData name="Mashal Khan" userId="ff208bdd-e69e-4a16-a659-cb1c3d459121" providerId="ADAL" clId="{F7B44138-FF8D-4E66-B39E-031536D19747}" dt="2020-11-16T05:09:03.758" v="179" actId="14100"/>
        <pc:sldMkLst>
          <pc:docMk/>
          <pc:sldMk cId="0" sldId="555"/>
        </pc:sldMkLst>
        <pc:spChg chg="add">
          <ac:chgData name="Mashal Khan" userId="ff208bdd-e69e-4a16-a659-cb1c3d459121" providerId="ADAL" clId="{F7B44138-FF8D-4E66-B39E-031536D19747}" dt="2020-11-16T05:07:47.867" v="148" actId="26606"/>
          <ac:spMkLst>
            <pc:docMk/>
            <pc:sldMk cId="0" sldId="555"/>
            <ac:spMk id="75" creationId="{D4993743-B10A-433C-9996-3035D2C3ABC6}"/>
          </ac:spMkLst>
        </pc:spChg>
        <pc:spChg chg="add">
          <ac:chgData name="Mashal Khan" userId="ff208bdd-e69e-4a16-a659-cb1c3d459121" providerId="ADAL" clId="{F7B44138-FF8D-4E66-B39E-031536D19747}" dt="2020-11-16T05:07:47.867" v="148" actId="26606"/>
          <ac:spMkLst>
            <pc:docMk/>
            <pc:sldMk cId="0" sldId="555"/>
            <ac:spMk id="77" creationId="{BB3B8946-A0AA-42D4-8A24-639DC6EA170E}"/>
          </ac:spMkLst>
        </pc:spChg>
        <pc:spChg chg="add">
          <ac:chgData name="Mashal Khan" userId="ff208bdd-e69e-4a16-a659-cb1c3d459121" providerId="ADAL" clId="{F7B44138-FF8D-4E66-B39E-031536D19747}" dt="2020-11-16T05:07:47.867" v="148" actId="26606"/>
          <ac:spMkLst>
            <pc:docMk/>
            <pc:sldMk cId="0" sldId="555"/>
            <ac:spMk id="79" creationId="{AB1038E6-06EF-4DCB-B52E-D3825C50F7C6}"/>
          </ac:spMkLst>
        </pc:spChg>
        <pc:spChg chg="add">
          <ac:chgData name="Mashal Khan" userId="ff208bdd-e69e-4a16-a659-cb1c3d459121" providerId="ADAL" clId="{F7B44138-FF8D-4E66-B39E-031536D19747}" dt="2020-11-16T05:07:47.867" v="148" actId="26606"/>
          <ac:spMkLst>
            <pc:docMk/>
            <pc:sldMk cId="0" sldId="555"/>
            <ac:spMk id="81" creationId="{5C7EF35C-8B7D-4026-8F09-8B2B2250579B}"/>
          </ac:spMkLst>
        </pc:spChg>
        <pc:spChg chg="add">
          <ac:chgData name="Mashal Khan" userId="ff208bdd-e69e-4a16-a659-cb1c3d459121" providerId="ADAL" clId="{F7B44138-FF8D-4E66-B39E-031536D19747}" dt="2020-11-16T05:07:47.867" v="148" actId="26606"/>
          <ac:spMkLst>
            <pc:docMk/>
            <pc:sldMk cId="0" sldId="555"/>
            <ac:spMk id="83" creationId="{5F24A71D-C0A9-49AC-B2D1-5A9EA2BD383E}"/>
          </ac:spMkLst>
        </pc:spChg>
        <pc:spChg chg="add">
          <ac:chgData name="Mashal Khan" userId="ff208bdd-e69e-4a16-a659-cb1c3d459121" providerId="ADAL" clId="{F7B44138-FF8D-4E66-B39E-031536D19747}" dt="2020-11-16T05:07:47.867" v="148" actId="26606"/>
          <ac:spMkLst>
            <pc:docMk/>
            <pc:sldMk cId="0" sldId="555"/>
            <ac:spMk id="85" creationId="{14280C55-570C-4284-9850-B2BA33DB6726}"/>
          </ac:spMkLst>
        </pc:spChg>
        <pc:spChg chg="mod ord">
          <ac:chgData name="Mashal Khan" userId="ff208bdd-e69e-4a16-a659-cb1c3d459121" providerId="ADAL" clId="{F7B44138-FF8D-4E66-B39E-031536D19747}" dt="2020-11-16T05:07:47.867" v="148" actId="26606"/>
          <ac:spMkLst>
            <pc:docMk/>
            <pc:sldMk cId="0" sldId="555"/>
            <ac:spMk id="147458" creationId="{719A38C7-F7C5-42DA-A96F-3D54813A7D28}"/>
          </ac:spMkLst>
        </pc:spChg>
        <pc:spChg chg="mod">
          <ac:chgData name="Mashal Khan" userId="ff208bdd-e69e-4a16-a659-cb1c3d459121" providerId="ADAL" clId="{F7B44138-FF8D-4E66-B39E-031536D19747}" dt="2020-11-16T05:07:47.867" v="148" actId="26606"/>
          <ac:spMkLst>
            <pc:docMk/>
            <pc:sldMk cId="0" sldId="555"/>
            <ac:spMk id="147459" creationId="{58E2A9BB-57BF-4854-B23F-F27D86726D55}"/>
          </ac:spMkLst>
        </pc:spChg>
        <pc:spChg chg="mod">
          <ac:chgData name="Mashal Khan" userId="ff208bdd-e69e-4a16-a659-cb1c3d459121" providerId="ADAL" clId="{F7B44138-FF8D-4E66-B39E-031536D19747}" dt="2020-11-16T05:08:35.686" v="170" actId="14100"/>
          <ac:spMkLst>
            <pc:docMk/>
            <pc:sldMk cId="0" sldId="555"/>
            <ac:spMk id="147460" creationId="{0B552CAC-54F2-4941-A128-41E00CECEAB8}"/>
          </ac:spMkLst>
        </pc:spChg>
        <pc:picChg chg="mod">
          <ac:chgData name="Mashal Khan" userId="ff208bdd-e69e-4a16-a659-cb1c3d459121" providerId="ADAL" clId="{F7B44138-FF8D-4E66-B39E-031536D19747}" dt="2020-11-16T05:09:03.758" v="179" actId="14100"/>
          <ac:picMkLst>
            <pc:docMk/>
            <pc:sldMk cId="0" sldId="555"/>
            <ac:picMk id="147461" creationId="{009F7416-ED50-42CC-B36B-8AB0F748346A}"/>
          </ac:picMkLst>
        </pc:picChg>
        <pc:picChg chg="mod">
          <ac:chgData name="Mashal Khan" userId="ff208bdd-e69e-4a16-a659-cb1c3d459121" providerId="ADAL" clId="{F7B44138-FF8D-4E66-B39E-031536D19747}" dt="2020-11-16T05:08:54.284" v="176" actId="1076"/>
          <ac:picMkLst>
            <pc:docMk/>
            <pc:sldMk cId="0" sldId="555"/>
            <ac:picMk id="147462" creationId="{03A20E4C-E105-4D9C-8729-608CB9E38945}"/>
          </ac:picMkLst>
        </pc:picChg>
      </pc:sldChg>
      <pc:sldChg chg="add">
        <pc:chgData name="Mashal Khan" userId="ff208bdd-e69e-4a16-a659-cb1c3d459121" providerId="ADAL" clId="{F7B44138-FF8D-4E66-B39E-031536D19747}" dt="2020-11-16T04:58:01.209" v="2"/>
        <pc:sldMkLst>
          <pc:docMk/>
          <pc:sldMk cId="0" sldId="556"/>
        </pc:sldMkLst>
      </pc:sldChg>
      <pc:sldChg chg="add">
        <pc:chgData name="Mashal Khan" userId="ff208bdd-e69e-4a16-a659-cb1c3d459121" providerId="ADAL" clId="{F7B44138-FF8D-4E66-B39E-031536D19747}" dt="2020-11-16T04:58:01.209" v="2"/>
        <pc:sldMkLst>
          <pc:docMk/>
          <pc:sldMk cId="0" sldId="557"/>
        </pc:sldMkLst>
      </pc:sldChg>
      <pc:sldChg chg="add">
        <pc:chgData name="Mashal Khan" userId="ff208bdd-e69e-4a16-a659-cb1c3d459121" providerId="ADAL" clId="{F7B44138-FF8D-4E66-B39E-031536D19747}" dt="2020-11-16T04:58:01.209" v="2"/>
        <pc:sldMkLst>
          <pc:docMk/>
          <pc:sldMk cId="0" sldId="558"/>
        </pc:sldMkLst>
      </pc:sldChg>
      <pc:sldChg chg="add">
        <pc:chgData name="Mashal Khan" userId="ff208bdd-e69e-4a16-a659-cb1c3d459121" providerId="ADAL" clId="{F7B44138-FF8D-4E66-B39E-031536D19747}" dt="2020-11-16T04:58:01.209" v="2"/>
        <pc:sldMkLst>
          <pc:docMk/>
          <pc:sldMk cId="0" sldId="559"/>
        </pc:sldMkLst>
      </pc:sldChg>
      <pc:sldChg chg="add">
        <pc:chgData name="Mashal Khan" userId="ff208bdd-e69e-4a16-a659-cb1c3d459121" providerId="ADAL" clId="{F7B44138-FF8D-4E66-B39E-031536D19747}" dt="2020-11-16T04:58:01.209" v="2"/>
        <pc:sldMkLst>
          <pc:docMk/>
          <pc:sldMk cId="0" sldId="560"/>
        </pc:sldMkLst>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1-04-07T05:11:05.412"/>
    </inkml:context>
    <inkml:brush xml:id="br0">
      <inkml:brushProperty name="width" value="0.05292" units="cm"/>
      <inkml:brushProperty name="height" value="0.05292" units="cm"/>
      <inkml:brushProperty name="color" value="#FF0000"/>
    </inkml:brush>
  </inkml:definitions>
  <inkml:trace contextRef="#ctx0" brushRef="#br0">17072 11650 109 0,'2'2'96'0,"2"-1"-19"15,0 1-16-15,-3-1-6 0,2 2 39 0,1 0-49 16,-3-3-1-16,2 2-2 0,-1-2-1 0,1 1 0 0,0 1-2 15,1-2-2-15,0 1 0 0,-1 1-3 0,0-2-1 0,2 0-2 16,0 0-5-16,0-2-3 0,0 1 2 0,1 1-3 16,-3-2 1-16,0 1-4 0,2-1 0 0,-2-1 0 0,0 3 2 15,1-1-1-15,0-1-4 0,-1 2 2 0,-1-1-1 16,-1 1 1-16,4-3 10 0,-3 3-19 16,-1-2 1-16,2 0-1 0,-1 2-2 0,0-1 1 0,-1 1-5 15,-1 0 2-15,2 0 0 0,-2 0-1 0,0 0 8 16,2 0-5-16,-2-1 0 0,0 1 3 15,1-2 0-15,-1 2-2 0,2 0 5 0,-1-1-3 0,4-1 5 16,-2 1-6-16,0 1-1 0,0-2-1 0,1 2 1 16,-1 0-1-16,0-1 1 0,0-1-1 0,-1 2 0 0,1-1-2 15,1 1-1-15,-1 0 0 0,-1 0-1 0,1-2-3 16,1 2 3-16,2-2 1 0,-3 2-3 0,0 0 2 16,-1-1 1-16,0 0-1 0,0 1 2 0,2 0 0 15,-3 0 2-15,1-2 18 0,-2 2-7 0,0 0 2 16,0 0 4-16,0 0 5 0,0 0-1 0,-2 0 4 0,2 0 3 15,-1 0 2-15,1 0-1 0,-4 0 4 0,0 0 36 16,1 0-42-16,0 0-1 0,-2 0-3 0,0 0 0 16,0 0-3-16,-1 0-2 0,-2 0 5 0,0 0 2 0,-2 0 2 15,1 0-2-15,0 0 2 0,-1 0-3 0,-1 0-2 16,0 0-3-16,1 0-5 0,-21-1 28 16,22 1-29-16,1 0 5 0,1 0 3 0,1 0 1 15,-8 0 28-15,-2 0 11 16,12 0-55-16,-3 0 17 0,5 0-21 0,-1 0-2 15,3 0-1-15,-1 0 2 0,1 0-1 16,0 0-2-16,0 0-5 0,1 0 5 0,-1 0-2 0,2 0-2 16,-1 0-1-16,4 1 0 0,-1-1 0 0,1 2 0 15,0-2 0-15,3 2 0 0,1-2-1 0,-1 2 1 16,0 0 0-16,0-2-1 0,2 1 0 0,-2 2 1 16,0-1 0-16,9 1 0 0,-9-3 0 0,0 1 0 0,3 2 0 15,-5-3 0-15,10 1 0 0,-7 1-1 0,-2 0 0 16,-2-2 0-16,-1 0 1 0,0 0 0 0,-3 0 3 15,1 0 3-15,-1 1 8 0,-1-1 10 0,0 0 8 16,0 0 10-16,-1 0 69 0,-1 0-45 0,2 0 1 16,-1 0-1-16,-3 0-4 0,1 0 0 0,2 0-5 0,-3 0-3 15,-1 0-2-15,2 0-4 0,-3 0-4 0,2 0-1 16,-3 0-5-16,2 0-2 0,-1 2-6 0,-10-2 26 16,8 1-28-16,2-1-1 0,-2 0 0 0,4 0 1 15,-3 0-3-15,1 2 0 0,-1-2-4 0,1 0-1 0,1 1-2 16,2-1-2-16,0 0-1 0,0 0-2 0,1 0-1 15,1 2-2-15,-3-2 4 0,3 0-5 16,1 0-5-16,0 0-3 0,0 0-1 0,-2 0 1 16,2 0 1-16,0 0 1 0,0 0-3 0,0 0 1 15,2 0 2-15,-1 0 0 0,-1 0 0 0,0 0-2 0,2 0-1 16,0 0-4-16,-2 0 1 0,1 0 0 0,-1 0 2 0,2-2-3 16,-1 2 2-16,-1 0 2 0,2 0 0 0,-2 0 0 15,2 0 0-15,-1 0 0 0,-1 0 0 16,3 0 2-16,-3 0-4 0,2 0 1 0,-2 0-3 0,2 0 3 15,-1 0-2-15,-1 0 2 0,0 0 0 0,0 0 1 16,3 0 2-16,-3 0-2 0,0 0 2 0,0 0-1 16,0 0 0-16,0 0 3 0,0 0-4 0,0 0-4 15,0 0 3-15,0 0-2 0,0 0 2 0,0 0-2 0,0 0 2 16,0 0-1-16,0 0-3 0,0 0-1 0,0 0-1 0,0 0-1 16,0 0-2-16,0 0-1 0,0 0-1 0,0 0-1 15,0 0-1-15,0 0 0 0,0 0-2 0,0 0 1 0,0 0-5 16,0 0-2-16,0 0-5 0,0 0-51 15,0 0 24-15,0 0-6 0,0 0-12 0,0 0-8 16,0 0-12-16,0 0-6 0,0 0-3 0,0 0-5 0,0 0-1 0,0 0 1 16,2 0 1-16,-2 0 1 0,0 0 6 0,1 0 4 15,-1 0 7-15,2 0 6 0,-2 0 7 0,1 0 6 0,-1 0 5 16,2 0 7-16,0 0 8 0,-2 0 5 0,0 0 8 16,0 0 7-16,0 0 5 0,0 0 3 0,0 0 6 0,0 0 5 15,1 0 1-15,-1 0 4 0,0 0 3 0,2 0-2 16,-2-1 3-16,0 1 0 0,0-2 2 0,0 2-1 0,0 0-1 15,0 0 0-15,0 0 0 0,0 0 0 16,0 0 0-16,0 0 0 0,0 0 0 0,0 0-1 16,0 2 1-16,0-2 1 0,0 0 0 0,0 1 0 15,0-1 0-15,-2 0-1 0,2 0 0 0,0 0-1 16,0 0 1-16,0 0-1 0,0 0 1 0,0 0-1 0,-3 0 1 16,1 0 1-16,-1 0-1 0,3 0 1 0,0 0 0 15,2 0-1-15,-1 0 2 0,-1 2-2 0,2-2 0 16,-2 0 2-16,0 0-2 0,0 0 0 0,0 0 1 15,0 0 0-15,0 0-1 0,0 0 0 0,0 0 0 0,0 0-1 16,2 0 1-16,-2 0 0 0,0 0 0 0,0 0 0 16,1 0 0-16,-1 1 0 0,0-1 0 0,0 0 1 15,0 0 0-15,0 0 0 0,-1 0-1 0,1 0 1 16,0 0-1-16,0 0 0 16,0 0-1-16,0 0-5 0,0 0 6 0,0 0-2 15,0 0 0-15,0 0 1 16,0 0 0-16,0 0-6 0,0 0 0 0,0 0-3 15,-4 0-24-15,3 0 8 0,2 0-37 16,-1 0 25-16,2 0-4 0,0 0-3 0,-2 0-1 16,0 0-7-1,0 2-199-15,1-2 177 0,-1 0-89 0,2 0 78 0,-2 0 1 16,1 0-3-16,-1 1-5 0,2 1-9 0,-2-2-12 16,0 0-17-16,0 0-16 0</inkml:trace>
  <inkml:trace contextRef="#ctx0" brushRef="#br0" timeOffset="2780.99">20290 11652 48 0,'-2'-4'130'0,"0"3"-33"0,-1 0-22 16,2-1-17-16,-4 1-9 16,1-1 33-16,0 1-48 0,3 1-5 0,-3-2 2 15,1 1 26-15,2-1-27 0,-3 2-4 0,1 0 2 0,2 0-9 16,-4 0 6-16,4 0-2 0,-1 0 1 0,-1 0 0 0,0 0 1 0,-1 0 1 16,1-1-1-16,2 1 6 0,-3 0-2 0,1 0 0 15,0 0-2-15,-1 0-1 0,0 0 1 16,1 0-3-16,0 0 0 0,-2 0 0 0,2 0-2 0,-2 0 1 0,2 0 1 15,-3 0-1-15,3 0 0 0,0 0 0 0,-2 0-1 16,2 0 2-16,-7 0 18 0,6 0-22 0,-1 0 0 16,2 0-3-16,1 0-3 0,0 0 0 0,-1 0-5 0,3 0-2 15,-1 0-1-15,1 0-4 0,0 0 1 0,0 0-3 16,1 0 6-16,-1 0-2 0,2 0-2 0,-1 0 2 16,6-2 4-16,-2 0-2 0,1 2 1 0,0 0-7 0,0-1 5 15,2 0 1-15,0-1-2 0,8-1 0 16,-6 3-2-16,0-3-1 0,-2 2-1 0,2-1 0 15,1 1 0-15,-2-3 0 0,0 3 0 0,6 0-1 16,-7-1-1-16,0 2 1 0,0-1 0 0,-4-1-1 0,1 2 2 16,0 0-3-16,0 0 1 0,-2 0 0 0,-1 0 1 0,-1 0-1 15,1 0 2-15,1 0 0 0,-3 0 0 0,0 0 0 0,0 0 0 16,0 0 3-16,0 0-3 0,-3 0 2 16,1 0-1-16,-1 0 3 0,2 0-2 0,-3 0 0 0,1 0 1 15,-2-1-1-15,-1-1 3 0,-2 2 1 0,0-1 3 16,-3-1 3-16,2 2 0 0,-1-1 5 0,1 1-1 0,-7-2 2 15,5 2 1-15,0 0-1 0,-3 0 2 0,4 0 1 16,0 0 5-16,-8 0 31 0,10 0-27 0,-3 0 4 16,4 0 1-16,1 0-1 0,1 0-4 0,2 0-1 15,1 0-5-15,1 0-1 0,-2 0-6 0,3 0-4 0,3 0-4 16,-2 0-2-16,4 0-4 0,2 0-1 0,1 0-2 16,0 0 0-16,4 0-2 0,-1 0 0 0,2 0 0 15,12 0-4-15,-12 0 3 0,0 0 2 0,0 0-3 16,-3 0 3-16,1 0-6 0,-2 0 3 0,0 0-2 0,0 0 6 15,-1 0-2-15,-2 0 2 0,-1 0 0 0,-2 0 0 16,4 0 12-16,-7 0-8 0,1 0 1 0,-1 0 2 16,0 0 0-16,0 0 0 0,-1 0 0 0,-1-1 0 15,-1 1-1-15,0-2-1 0,-4 1 0 0,-5-2 10 0,5 1-3 16,-1 2 4-16,0-1 4 0,-1 1 5 0,1-2 6 16,0 2 2-16,-3 0 5 0,5 0-1 0,-1 0 2 15,-4 0 42-15,5 0-44 0,3 0-8 16,1 0 0-16,1 0 17 0,1 0-43 0,1 0-3 15,1 0-4-15,0 0 1 0,2 2-1 0,-1-2 1 0,0 1 0 16,2-1 2-16,0 2 0 0,2-1 1 0,0-1 0 16,-1 0 0-16,1 0-1 0,-2 2 1 0,0-2 1 0,-1 0-2 15,1 1 1-15,-2 1 0 0,0-2 0 0,-1 0 1 16,-1 0 0-16,1 0 0 0,0 0 0 16,-2 1-1-16,0-1 1 0,0 0-1 15,0 0 4-15,0 0-2 0,0 0 1 0,0 0-1 0,0 0-1 16,0 0 5-16,0 0-2 15,0 0-3-15,0 0 5 0,0 0-3 0,0 0 0 16,0 0-5-16,0 0 2 0,-2 0 0 0,0 0 0 0,2 0-2 16,0 0-2-16,0 0 1 0,0 0 2 0,0 0 8 0,0 0-2 15,0 0-2-15,0 0-9 0,0 0 6 0,0 0 1 16,0 0 0-16,0 0-8 0,0 0 4 0,0 0 3 0,-1 0 7 16,1 0-3-16,0 0 2 0,0 0-5 0,0 0 2 15,0 0 3-15,-2 0-1 0,2 0 2 0,0 0 0 0,0 0 0 16,0 0 0-16,0 0 0 0,0 0 0 0,0-1-3 15,0 1 5-15,0 0-8 0,0 0 2 16,0 0-2-16,0 0 3 0,0 0-3 0,0 0 0 16,0 0 1-16,0 0-1 0,0 0 0 15,0 0-1-15,-2 0 0 0,2 0 0 0,0 0 1 16,0 0 1-16,0 0-4 0,0 0 1 0,0 0-4 0,0 0-4 0,0 0-14 16,0 0-27-16,0 0-35 0,0 1-41 15,0 1-52-15,0-2-67 0,0 0-126 0,0 0-128 0,-4 3-58 16,-5 1-14-16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1-04-07T05:22:36.204"/>
    </inkml:context>
    <inkml:brush xml:id="br0">
      <inkml:brushProperty name="width" value="0.05292" units="cm"/>
      <inkml:brushProperty name="height" value="0.05292" units="cm"/>
      <inkml:brushProperty name="color" value="#FF0000"/>
    </inkml:brush>
  </inkml:definitions>
  <inkml:trace contextRef="#ctx0" brushRef="#br0">28893 5566 278 0,'0'-10'443'15,"-2"-3"-66"-15,0 3-19 0,2 1 1 0,-1 2 3 0,-2-2-2 16,1 0-6-16,0 1-16 16,2-2 247-16,0 5-357 0,0 1-50 0,-1 0-39 0,1 3-27 15,0 0-20-15,0-1-15 0,0 2-3 0,0 0-10 0,0 2-8 16,0 0-4-16,1 5 5 0,-1 2 4 0,4 3 4 0,-3 4 6 16,1 2 6-16,1 5 5 0,0-1 0 15,0 4-6-15,5 29 51 16,-5-26-69-16,12 100 116 0,-12-95-141 0,2 1-2 15,-1-1-1-15,4 32 17 0,-2-34-29 0,-1-2-2 16,0 0-5-16,0-1 0 0,-1-1-4 0,1-1 0 16,-2-3-3-16,1 0-8 0,-1-3-8 15,-2 15-54-15,-1-23 4 0,0-1-23 0,0-1-23 0,0-2-20 16,-1-2-15-16,1-4-9 0,-2 0-5 0,2-1-4 16,0-2 2-16,0-2-5 0,0 1-14 0,0-4-38 15,2-8-328-15,-1 2 234 0,16-32-645 16,-8 25 667-16,0-3 52 0,23-50-187 15,-18 46 353-15,-1 1 26 0,1-2 20 0,-2 1 22 0,1 1 20 16,3 0 18-16,-3 3 18 0,-3-3 22 0,3 4 24 16,8-19 188-16,-13 23-90 0,-2 1 35 15,2-2 29-15,-2 4 15 0,1 1-1 0,4-9 235 16,-6 13-293-16,1 1-33 0,-2-1-38 0,3-2 63 0,-6 5-128 16,-1 4-9-16,2-1-8 0,-2 1-4 15,-2 1-3-15,-2 6 60 0,-1 0-57 0,-4 1 1 16,1 4 0-16,-2 1 1 0,-4 1-3 0,1 2-7 0,-1 2-9 15,-4 1-9-15,1 0-7 0,1 3-7 0,1-2-6 16,0 1-1 0,-12 17 3-16,1 34 6 0,24-56-20 0,4 1-2 0,-1-1 2 15,4-3-1-15,14 14 0 0,-6-14-10 16,2-3-11-16,1-2-19 0,6 0-24 16,2 0-24-16,29 0-154 0,36-7-301 15,-62-1 281-15,3-1-41 0,26-4-384 0,-30 0 318 16,0-1-14-16,-1-1-3 0,-4-2 15 0,1-1 26 15,-4 1 25-15,2-2 9 0,-5-2-2 0,-3 2-13 16</inkml:trace>
  <inkml:trace contextRef="#ctx0" brushRef="#br0" timeOffset="885.55">29588 5970 176 0,'-6'-2'279'16,"-10"-1"208"-16,2 3 3 0,1 2 53 16,12 1-257-16,-3-2 0 0,4 2-6 0,2 2-13 15,1-1-25-15,13 5 133 0,-6-4-243 0,2-1-31 16,2 1-27-16,4-2-19 0,1-1-15 0,0 0-17 0,-2 0-8 15,4-2-5-15,1-2 0 0,-5 0-2 0,2 0 1 16,-4-3-3-16,2-1 0 0,-4-1 1 0,0-2 1 0,-1-2 2 16,-4 1-3-16,3-2 0 0,-7-2-1 15,1 1 4-15,-3-17 15 0,-4 13-7 0,-3 2 0 0,1 0 4 16,-7 2-1-16,3 1 0 0,-4 1 1 0,-1 2-4 16,-2 2 0-16,0-1-2 0,-20 1 10 0,14 5-13 15,4 2-1-15,-4 2 1 0,4 2 1 16,-1 0 3-16,-12 12 19 0,4 3 5 0,14-5-21 15,3-1-2-15,0 4-3 0,0-3 1 0,5 3-3 16,-6 36 6-16,15-19-17 16,0-17-1-16,3-1-6 0,0-1-4 0,2-1-2 0,3-1-3 0,1-1-5 15,1-1 0-15,0-2-4 16,36 5-39-16,-34-12 48 0,0-2 3 0,17-4-3 16,-16-1 10-1,-6-2 1-15,32-23 1 0,-18 1 8 16,-6-5 22-16,-2-2 28 0,-10 19-17 0,-3 2 15 15,4-9 81-15,-6 14-58 0,-2 2-1 16,1 2-3-16,0 2-5 0,-2-2 37 0,-2 6-69 0,0 1-13 16,1 4-10-16,-2-1-4 0,-2 4-7 0,4 2-2 0,1 1 0 15,0-1 0-15,0 2 0 0,1 0 0 16,4 2 0-16,-1-1 0 0,3-1 0 0,-1 2-3 0,7-2-2 16,-4 0 2-16,3 0-2 0,5 0 0 0,0-2 0 15,26 10-4-15,-22-13 7 0,1-1 4 0,0-1-1 16,0-4 1-16,-5-1 1 0,42-12 13 15,-42 5-9-15,-3-2-1 0,4-3 0 0,-6-3 3 16,4-3 2-16,-2-3 4 0,-1 0 6 0,1-2 8 0,-4 1 8 16,1 1 10-16,-5-2-2 15,9-37 122-15,-12 44-106 0,-2 2 1 0,1-8 51 16,-2 12-57-16,0 5-1 0,-2 0-9 0,2 1-8 0,0 1-10 0,0 1-8 16,-1 0-7-16,1 2-8 0,-7 4-2 15,6 0-6-15,-4 4 2 0,0-1-2 0,0 4-2 0,-1 1 5 16,0 3 0-16,3-1 0 0,-2 5 0 0,2 0-2 0,1 2 2 15,0 2 2-15,1 1 3 16,1 1-2-16,0 28 5 0,1-25-4 0,11 32 1 0,-4-28-2 16,2 1-2-16,17 39 0 0,-11-35-2 15,3 1-3-15,0 1 2 0,2 1-1 16,1 1-1-16,41 79-7 0,-44-84 8 16,2 0 1-16,-3-2 0 0,13 28 1 0,-22-36-2 0,-1 0 1 15,-1-2-3-15,0 15-10 0,-8-24 10 16,-1 0-2-16,-2-4-2 0,-12 8-5 15,8-13 7-15,-5 0 2 0,-1-3 0 0,0 0 1 0,-2-1 0 0,-3-2 3 16,3-3-2-16,-5 0 3 0,1-3 0 0,1-1 2 16,-2-1 0-16,1-3-2 0,-20-13 5 15,24 8-5-15,-1-2-6 0,3-2-6 0,-4-2-6 0,6-4-7 0,-1-2-10 16,2-7-12-16,0-2-12 16,3-5-10-16,-9-102-198 0,9 96 155 0,-5-38-140 15,7 49 111-15,-1 5-7 0,0 4-10 0,0 5-39 16,-1 5-69-16,0 5-68 0,-15-2-522 15,6 13 292-15,0 5-127 0,-6 3-59 0,-4 5 11 0</inkml:trace>
  <inkml:trace contextRef="#ctx0" brushRef="#br0" timeOffset="1440.24">26506 8434 371 0,'-4'2'471'15,"-2"1"-77"-15,1 1-45 0,2-1-26 0,-2 0-9 16,2 2-6-16,1-2 1 0,0 1-8 0,4 0-22 0,0 0-35 16,3 0-41-16,-1 2-37 0,4 0-27 0,5 0-23 15,0-1-20-15,2 0-14 0,23 5 59 0,-14-7-80 16,-2 0-5-16,4 0-7 0,0-2-6 0,3 1-9 15,-4-1-3-15,2-1-8 0,-2 0-10 0,-1 0-5 0,-2 0-5 16,-2-1-10-16,-5-1-14 0,-1 2-14 0,-4-1-20 16,2-1-101-16,-7 1 32 0,-5 1-63 0,0-3-70 15,-5 1-55-15,1 1-38 0,-8-7-421 16,6 4 354-16,-11-7-414 0,5 5 427 0,0-1-27 16,-2-1-25-16</inkml:trace>
  <inkml:trace contextRef="#ctx0" brushRef="#br0" timeOffset="1703.91">26628 8278 403 0,'-10'-16'390'0,"-5"-14"275"16,10 18-334-16,-6-7 353 0,8 12-343 0,-2 0 295 16,2 5-369-16,2 0-53 0,-3 1-46 15,6 2-34-15,4 10 202 0,-4-4-223 16,1 3 4-16,0 0 4 31,8 32 223-31,12 101 143 0,-22-118-448 16,4-1-3-16,-4 2-7 0,6 50 36 0,-6-52-51 15,1 2-5-15,-1-2-9 0,3 0-6 0,-3-2-17 16,3-1-23-16,-1-1-22 0,-2-1-32 0,4-2-28 16,-2-2-29-16,2 9-214 0,-2-16 158 15,2 8-320 1,3-6-939-16,-2-13 1039 0,-2-4-526 0,0-1 406 16,-4 2-3-16</inkml:trace>
  <inkml:trace contextRef="#ctx0" brushRef="#br0" timeOffset="2159.13">26326 7945 8 0,'-14'-7'529'0,"5"2"-75"0,-4 2-109 0,1 2-74 0,-1 2-40 15,-1 4-12-15,-1 0 1 0,0 3 9 0,-1 2 3 16,-2 3 5-16,2 3-7 0,-36 48 373 0,36-35-443 15,1 1-26-15,-1 5-27 0,0 2-22 16,3 2-18-16,-2 3-12 0,3 0-9 0,2 3-16 0,2 0 0 16,-2 2-4-16,4-1-4 0,2 1-16 0,2-2 0 0,4-2 0 15,5 1 1-15,2-3 0 0,4 0-2 16,6 0 1-16,28 32 12 0,15-8-7 0,-26-37-15 16,2-2-5-16,46 14-15 15,47-2-17-15,-88-34 29 0,44-1 7 16,-43-5 12-16,-3 0 4 0,1-4 17 0,0 0 14 0,-1-2 11 15,1-1 9-15,-2-4 8 0,-3-1 9 0,-2-5 8 16,-4-2 9-16,1-5-8 0,-2-2 1 0,-3-5 1 0,0-3 4 16,-5-2 3-16,-1-3 3 0,-4-2 3 0,8-42 111 15,-19 43-109-15,-6-2 0 0,-1-1-5 0,-7 2 0 0,-1-1-7 16,-6 1-7-16,-4-2-11 0,-6 1-9 0,-2 1-10 16,-6-1-6-16,-3-1-11 0,-6 3-13 0,-54-40 2 15,41 43-24-15,-5 0-8 0,-4 3-14 0,-2-2-23 16,-3 4-26-16,-77-28-173 0,72 35 50 0,1 3-48 0,2 3-36 15,0 5-34-15,4 2-66 0,4 5-76 0,5 3-64 16,5 2-63-16,4 2-80 0,8 5-100 0,3 2-45 16,5 4 0-16</inkml:trace>
  <inkml:trace contextRef="#ctx0" brushRef="#br0" timeOffset="3316.57">20173 7750 131 0,'1'-1'137'0,"-1"1"-37"16,0 0-26-16,0 0-14 0,0 0-12 0,0 0-3 0,0 0-3 15,0 0-3-15,0 0 0 0,2 0 0 0,0 0-2 0,-2 0 3 16,0 0 1-16,1 0-1 0,-1 0 2 0,0 0 2 16,2-2 1-16,-1 2 1 0,-1 0-1 0,0 0-4 0,0 0 1 15,0-1-4-15,0 1-5 0,0-2-2 0,0 2-3 0,0-1-5 16,2 1-4-16,-2 0-3 0,2 0-2 0,0 0-6 0,-2 0 0 15,2 0-4-15,0 0-1 0,2 0 0 0,1 0-3 16,5 1 0-16,2 1-1 0,1 1 2 0,7-2 0 16,3 2-1-16,5-1-1 0,4 1-7 0,7 0-12 15,4 0-15-15,7 0-21 0,7 0-24 0,7-2-31 0,5 0-35 16,7 1-65-16,6 1-113 0,5-1-70 0</inkml:trace>
  <inkml:trace contextRef="#ctx0" brushRef="#br0" timeOffset="4469.14">29301 7863 26 0,'-20'-6'559'0,"11"3"-378"0,-5-4 81 16,4 5-159-16,1-1-15 0,-1 0-9 15,2-2-7 1,-30-8 209-16,32 11-224 0,-7-1 55 0,10 2-58 0,0 1-3 15,0-2-2-15,1 1 46 0,4 1-49 16,-1 1 0-16,4 1-3 0,3-1 3 0,0 2-6 16,6 0-3-16,1 2-5 0,4-2-6 0,-1 1-9 0,5 1-3 15,0 1-7-15,3-4-2 0,-1 3-6 0,2 0-8 0,-2-1-7 16,1-1-7-16,-1 2-6 0,-3-2-5 16,-1 1-3-16,-3-1-2 0,0 1 0 0,-2 0 6 0,-2-1 3 0,-5 0 5 15,3-2 5-15,-6 1 4 0,1 1 2 0,-3-3 2 16,-3 1 3-16,1 1 2 0,-4-2 3 0,-1 0 4 0,-3 0 1 15,-5 0 4-15,0-2 3 0,-3 1 4 0,-2 1 1 0,-3-3 5 16,1 1 1-16,-4 1 0 0,0-1-2 0,-26-2 12 16,22 0-18-16,-1 2-3 0,-2-1-3 0,-2 1-5 15,1-2-9-15,-32-4-54 0,34 4 6 16,-1-1-19-16,4 1-16 0,4-1-20 0,1 4-22 0,5-2-21 16,3 0-25-16,4-2-31 0,1 2-61 15,3 0-104-15,-1 0-51 0</inkml:trace>
  <inkml:trace contextRef="#ctx0" brushRef="#br0" timeOffset="12063.27">31044 13516 224 0,'5'-4'280'0,"2"1"-77"0,-1 0-51 16,-2 1-28-16,1 0-18 0,-2 1-8 0,2 0-3 15,-1-1-3-15,-1 1-3 0,0-1 0 0,3 1 91 16,-5 1-83-16,1 0 9 0,0 0 10 16,-4 0 15-16,0 0 162 0,2 0-137 0,-1 0 5 0,1 0 1 15,-2-2-6-15,1 2-5 0,-2-1-14 0,1 1-10 16,2 0-14-16,-1 0-13 0,1 0-16 0,-2 0-11 15,1 0-13-15,-1 0 22 0,0 0-53 0,1 1-8 0,-3 1-4 16,3-1-3-16,-6 1-5 0,-2 2-3 0,1 1 0 16,-1 1-1-16,-4 3-3 0,0 0 0 0,2 1-7 15,-1-1 1-15,-1 3 4 0,-11 11-3 0,15-13 0 0,1 2 1 16,-3 2 1-16,6-2 3 0,0 0-3 0,2 0-2 16,1-2-3-16,-2 11-5 0,4-10 2 0,1-2-6 15,2 0-4-15,2 1 0 0,2-1-7 0,2 0-3 16,4 0-6-16,0 0-6 0,2 2-6 0,1-4-10 15,1 2-16-15,1-1-22 0,1-3-30 0,-2 2-38 16,1-3-33-16,-1 1-31 0,-3-4-19 0,3 2-16 0,-4-1-10 16,3-1 0-16,-3-2 11 0,-4-1 21 0,4-1 22 0,-2 0 15 15,-1-1 17-15,-3-2 11 0,0 1 17 0,-3-2 14 16,1-8-110-16</inkml:trace>
  <inkml:trace contextRef="#ctx0" brushRef="#br0" timeOffset="12231.09">31242 13648 40 0,'3'-14'108'0,"0"-11"122"0,0 7-2 15,-1 12-114-15,3-4 104 0,-5 7-113 0,1 1-3 0,-1 1-3 16,0 2-5-16,0 1-6 0,-1 8 66 16,-2-1-89-16,1 2-9 0,-1-1-10 0,0 2-9 0,-2 2-9 0,2-1-11 15,0 2-5-15,1-1-6 0,1 1-3 0,-3-2-6 16,4-1-7-16,-1 2-12 0,1-2-16 0,0-2-16 16,0-1-23-16,0-1-25 0,0-1-23 15,0 5-196-15,1-7 121 0,-1-2-36 0,2-1-54 0,0 0-61 16</inkml:trace>
  <inkml:trace contextRef="#ctx0" brushRef="#br0" timeOffset="12642.59">31272 13494 192 0,'0'-2'237'0,"0"1"-85"16,2 4 27-16,1 0-161 0,-3 0-5 0,0-1-6 15,1 3-5-15,1 0 1 0,-1-2-3 16,4 1 0-16,3 5 0 0,-1-4 2 16,-4-4-1-16,1 2 3 0,-1-1 1 0,1-1 5 0,-3-1 3 15,3 1 3-15,-3-1 5 0,1 2 1 0,-1-2 3 0,1 0 2 16,0 0 1-16,-2 0-2 0,3 2-4 0,-3-2 1 16,0 1-4-16,0 1 0 0,0 1 0 0,0 1-5 15,1-1 2-15,1 8 24 0,1-7-22 0,-3 0 1 16,1 3 0-16,-1-3-3 0,2 2 1 0,-1-2-1 15,-1 1-4-15,2 4 12 0,0-3-10 0,-2 0-3 16,0-1-2-16,0 0 2 0,0 0-1 0,0 1-3 0,0 0-4 16,0 2-2-16,0 1 2 0,-2 0-3 0,0 1 0 15,2 2 0-15,-3-2 3 0,2 3-3 0,-2 0 1 0,1 1 1 16,-2-1-1-16,0 2-1 0,3 0 0 0,-2-1 0 16,-2 11 0-16,3-11 0 0,0-1-1 0,1-2-3 0,-2-1-1 15,0-1-6-15,1 2-5 0,1-1-5 0,1 1 3 0,0-2-4 16,1 3-9-16,-1-2-17 0,2-1-13 0,1-1-13 15,-3-2-10-15,0-2-13 0,0-1-19 0,-3-1-16 16,1-1-8-16,1-1-5 0,-2-1-4 0,-1-1-8 0</inkml:trace>
  <inkml:trace contextRef="#ctx0" brushRef="#br0" timeOffset="12899.19">31255 13734 10 0,'3'-21'236'0,"2"-15"148"0,-4 21-238 0,3 1-12 16,0 4-16-16,1 1-10 0,-1 0-9 0,1 1-8 15,2 2-13-15,10-6 42 0,-11 8-77 16,15-1 11-16,-13 4-38 0,1 1-7 0,-1 1-4 16,2 1 0-16,-1 1-4 0,-1 1-1 0,-1 2-1 0,2 0-2 15,-1 2 1-15,-2-1-1 0,1 2-2 0,-1 0-1 16,-2 0-1-16,-2 0 1 0,0 2-4 0,-2-1 1 0,0 1-3 16,-2-1-1-16,0 0-2 0,-7 13-26 0,5-12 15 15,-1-1-5-15,-2-1-6 0,1 2-5 0,-2-2-5 16,2 0-8-16,-1 0-9 0,-1 0-10 0,-2-3-10 15,3 1-8-15,1-2-9 0,-1 1-8 0,2-2-9 0,1-1-17 16,-2-2-20-16,-1-1-18 0</inkml:trace>
  <inkml:trace contextRef="#ctx0" brushRef="#br0" timeOffset="13302.67">31500 13644 70 0,'5'-10'224'0,"1"3"-58"0,-1 0-40 16,-4 2-29-16,7-1 44 15,-7 3-88-15,1 3 31 0,1 10 18 16,-3-3-73-16,2 0-3 16,1 8 18-16,-1-8-28 0,3 13 4 0,-2-11-15 15,-2 1-2-15,9 8 0 0,-7-7-4 0,-2-4 1 0,3 3 1 16,-1-3-1-16,3 7 0 0,-3-8 0 0,3 0 2 16,-2-2-1-16,0-1 0 0,3 2 1 15,7-1 2-15,-5-2-4 0,3-1-2 0,2 1 2 16,11-2 0-16,-9-2 0 0,-2 1 0 0,4-1 0 15,0 0 2-15,2 1 1 16,2-2 0-16,46-12-2 0,-45 9 1 0,1 0-2 0,-3 0-2 0,1 0 2 16,0 0-1-16,-3-2 1 0,1 3 0 0,-1-1 0 15,-1-2 0-15,1 1 0 0,-3 1 1 0,-1 1 3 0,0-1-3 16,-1 0-1-16,-1 1 2 16,12-5-2-16,-16 6 0 0,18-7-7 0,-13 7 4 0,1-2-1 15,0-2 0-15,0 2 0 0,0-2-3 0,0 4 4 16,-1-3-1-16,2 0-2 0,-3 2 1 0,1-1-3 15,-2 1-1-15,1-1-5 0,-2 2-5 0,0-1-7 16,2 1-7-16,-4-1-9 0,-1 2-3 0,3-1-7 0,-3 1-2 16,2 0-4-16,-3-1-1 0,8 2-55 15,-1-3-2-15,-10 5 55 0,5-1-75 0,-8-1 54 16,-1 2-113-16</inkml:trace>
  <inkml:trace contextRef="#ctx0" brushRef="#br0" timeOffset="13430.61">32468 13534 185 0,'-2'0'186'0,"-1"0"0"16,0 0-20-16,-1 2-19 0,3-1-15 0,-1-1-10 0,0 0-10 15,-1 0 86 1,2 0-118-16,1 0 98 0,0 0-111 0,0 0-49 16,1 3-17-16,1-2-19 0,-2 1-21 0,1 0-40 0,3-6-49 15,-1 3-74-15,-1 1-579 16,-2 0 307-16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1-04-07T05:24:07.908"/>
    </inkml:context>
    <inkml:brush xml:id="br0">
      <inkml:brushProperty name="width" value="0.05292" units="cm"/>
      <inkml:brushProperty name="height" value="0.05292" units="cm"/>
      <inkml:brushProperty name="color" value="#FF0000"/>
    </inkml:brush>
  </inkml:definitions>
  <inkml:trace contextRef="#ctx0" brushRef="#br0">17444 10344 335 0,'-2'-2'400'0,"2"1"-113"0,-1-3-74 0,-1 3-41 0,2 0-7 15,-1-1 6-15,-1 2 23 0,0-3 26 0,-1 3 34 16,3-1 23-16,-1 1 8 0,-1 0-6 0,2 0-16 0,-2 0-21 15,-1 0-30-15,1 0-30 0,1 0-35 0,-1 0-29 16,2 0-14-16,-1 1-12 0,-2-1-7 0,1 2-5 0,1-1-5 16,-1 3-7-16,1 1-10 0,-3 4-7 0,1 0-6 15,2 5-6-15,-3-1-4 0,4 5-6 16,-1 3-3-16,2 0-5 0,4 27 14 0,-2-19-21 0,1 1-2 16,-3 4-3-16,2 1 1 0,-1 4 2 0,2 1-2 15,-2 2 1-15,-1 1-1 0,-1 48 7 0,0-46-12 16,-1 1 0-16,-1-1-3 0,-2 0-2 0,2-1-2 0,-2-3-11 0,0-1-10 15,1-6-19-15,0-4-20 0,1-5-20 16,2-2-21-16,0-3-16 0,-1-7-12 0,-1-1-10 16,2-3-7-16,-2-3-14 0,1 0-22 0,-1-3-35 0,2-1-34 0,0-4-29 15,0-1-26-15,-1-3-23 0,-4-2-14 0,2 1-5 16,-5-14-311-16,3 11 353 0,-1-1-6 16,-2-1-24-16</inkml:trace>
  <inkml:trace contextRef="#ctx0" brushRef="#br0" timeOffset="277.31">17249 11185 133 0,'-3'-3'343'0,"2"1"-60"16,-3 2-58-16,-1-2 132 0,2 2-198 0,-1 0-2 16,4 2 7-16,-2 0 17 0,1 1 21 0,-1-1 25 15,1 2 19-15,-1 1 10 0,2-1-7 0,0 1-8 0,2-1-19 0,-1 2-26 16,1 2-38-16,-1-1-38 0,1 2-36 0,2 3-24 16,-1 0-15-16,1 2-12 0,-1 1-9 0,0 0-7 0,0 1-4 15,2 1-2-15,-2-1-1 0,3 1-2 16,-2-1 0-16,7 14 16 0,-5-15-8 0,10 9 22 15,-7-15-13-15,1-1 6 0,2-3 9 0,1-1 7 16,1-4 12-16,1 0 10 0,3-4 11 0,-1 0 9 0,0-3 8 16,0-1 2-16,2-1-2 0,2-1-9 0,-4-2-12 15,18-9 42-15,-18 12-79 0,8-6-25 16,-16 9-41-16,-5 1-32 0,1 4-29 0,-3-3-31 0,-2 4-27 16,-3 2-276-16,-4 1 94 0,-1 0-80 15,-1 3-69-15,-4 0-86 0,0 3-125 0,-1 2-60 0,-3 3-15 16,-1 8 42-16</inkml:trace>
  <inkml:trace contextRef="#ctx0" brushRef="#br0" timeOffset="1689.66">15880 12991 151 0,'0'-1'203'15,"0"-1"-67"-15,0 2-46 0,0-1-26 16,-2-1 29-16,2-1 47 0,0 2-89 15,0 1 4-15,0-2 1 0,0 2-2 0,0-1 0 0,0 1-4 16,0 0-4-16,0 0-5 0,0 0-5 0,0 0-6 16,-1 0-9-16,1 0 0 0,-3 0 1 0,3 0 1 0,-2 0 3 15,2 0 7-15,0 0 9 0,-1 0 8 0,-1 0 8 16,1 0 7-16,1-2 4 0,-2 2 4 0,0-1-1 16,1-1 71-16,-1 1-76 0,2-1-4 15,-1 1 56-15,1-2-60 0,0 1 3 0,0 1 6 16,0-1 6-16,0-4 105 0,0 3-66 0,-2-1 20 0,2 1 19 15,0-1 5-15,0 3 4 0,0 0-3 0,0-1-12 0,0 2-14 16,-2-1-20-16,2-1-27 0,-1 2-25 0,-1-1-16 16,0-1-14-16,-1 1 11 0,2 1-26 0,-2-2-4 15,3 1-2-15,-2 1 0 0,-1-2 0 0,2 0-3 16,1 1 0-16,-2 0-2 0,0-2 1 0,2 0 2 16,-1 0 0-16,-1 0-2 0,2-2 3 0,0 1 2 15,0 1-4-15,0-5 21 0,0 5-9 0,0 0 3 16,0 0 7-16,-2 0 27 0,2 0-24 0,0 2-5 0,0-2-1 15,0-1-1-15,0 0-3 16,0-5 6-16,0 4-13 0,0 1 0 0,0 0 2 16,0-2 18-16,0 2-11 0,0 2 3 0,-1 2 1 15,-2-2 24-15,-1 4-27 0,0-1-5 0,-5 2-4 16,0 2-10-16,-11 10-8 0,9-5-2 0,0 2-2 0,-2 2 1 16,2 1-2-16,1 1 0 0,0 1 0 0,2-1 0 15,1 1-3-15,5 1 3 0,1-3-4 0,2-1 1 0,1 0 0 16,5 0 0-16,1-4 1 0,2-1-1 0,3-1 1 0,3-2 3 15,3-2 1-15,1-1 5 0,1 0 3 0,0-3 3 16,1 2 2-16,-3-2 7 0,3 0 1 0,-3 0 3 16,-2 0 0-16,-3 0 1 0,-1 1 1 0,0-1 2 0,-4 1 5 15,-2-1 7-15,-1 2 7 0,-3 0 10 0,2-1 6 16,-4 1 13-16,-1 1 3 0,0 1 3 0,-3 2 0 0,-3 2-8 16,1 1-10-16,-3 0-10 0,-14 9 15 0,9-8-48 15,1-1-7-15,-2 0-17 0,-2-1-18 0,2-1-22 16,-4 1-28-16,2-2-31 0,-15 0-194 0,17-6 103 15,-9-8-408-15,14 1 200 0,4-1-53 16,4-4-50-16,2-1-70 0,3-1-103 0,0-1-36 0,5 2 32 0</inkml:trace>
  <inkml:trace contextRef="#ctx0" brushRef="#br0" timeOffset="2408.92">16087 12921 328 0,'5'0'428'0,"-2"0"-86"0,3 0 198 16,-2 0-294-16,0 0 6 0,1 0 13 0,0 0 7 0,1 0 2 15,-1 0-16-15,0 0-19 0,-1 0-27 0,3 0-30 16,-1-2-32-16,3-2-32 0,-2-2-29 0,-1 0-24 0,2-2-10 16,0-3-9-16,-2 1-8 0,-1 0-5 0,0-2-2 15,-3 1-3-15,-1 0-3 0,-2 1 0 0,-1-1-2 0,-1 1 1 16,-1 4 3-16,0-1-2 0,-3 2-4 0,1 1-1 16,-2 0-2-16,2 3-1 0,-1 1-3 0,-2 1-5 0,1 3-1 15,2 0-2-15,-1 2 1 0,-1 2 0 0,1 1 0 16,0 1-3-16,-1 2-3 0,4 0 0 0,-4 2 0 0,6 0 1 15,-1 3 0-15,3 0-1 0,0-1 2 0,0 2-2 0,3 0 4 16,3-1-4-16,-1-2 2 0,2-1-3 0,2 0-1 16,0-3 2-16,1-1-2 0,1-2 2 0,16 4-1 15,-11-9 0-15,-2-3 2 0,3-2 2 0,1-1 0 0,2-3 6 16,2-1 6-16,-1-2 6 0,3-2 5 16,17-11 38-16,-21 10-25 0,-4 0 4 0,-3 1-1 0,0-1 1 15,-3 3 0-15,0 0 0 0,-3 1 2 0,-1 3-1 16,1-1-1-16,-3 3-3 0,-1-1-3 0,-1 3-5 0,-1 0-6 15,2 1-4-15,-1 1-4 0,-2 0-5 0,3 3-2 0,-1 0-4 16,-1 2-2-16,1 2 2 0,2-2-2 0,0 1 0 0,0 1-2 16,1-1 1-16,0-1-5 0,0 2 0 0,1-4-1 15,0 1-3-15,2-1 1 0,-1 1-4 0,1-4 1 16,1-1-2-16,0 0-1 0,0 0 1 0,1-3 1 16,3-1 0-16,0-1 4 0,3-2 3 0,2-1 4 0,20-8 5 15,-20 8-6-15,-1 1 2 0,4-1-4 16,15-2-2-16,-17 7-3 0,22-2-5 0,-22 2 1 15,0 3-5-15,16 0-17 0,-19 2 11 16,-4-1 2-16,1 0 1 0,17 3-8 16,-19-4 23-16,-4 0 1 0,-1 0 1 0,-1-2 1 0,1-1 0 15,-2-1 0-15,1-5-2 16,2-2 6-16,4-44 18 0,-13 38-16 16,-2-20 6-16,-3 16-4 0,-1-2 1 0,-3-1 2 0,0-3 6 15,-3 0 6-15,-21-33 49 0,18 30-19 16,-2 1 11-16,1 4 13 0,4 4 8 0,1 3 7 15,4 3 1-15,-2 5 1 0,5 1-9 0,-1 1-7 0,2 4-16 16,1 0-12-16,2 3-12 0,1 1-14 0,1 5-8 0,1 2-7 16,5 17 0-16,1-6-11 0,1 2 0 15,3 2-5-15,1 4-6 0,1-2-15 0,1 1-18 0,2 1-22 16,-2-1-32-16,-1 1-32 0,3-2-43 16,9 25-269-16,-7-26 181 0,7 17-451 0,-12-20 257 15,-4-5-52-15,-1-2-51 0,-3-2-72 0,-1-1-84 0,-4 1-31 0,0-1 39 16</inkml:trace>
  <inkml:trace contextRef="#ctx0" brushRef="#br0" timeOffset="2536.07">16857 12888 308 0,'-6'-5'539'0,"1"-1"-86"16,7-5 144-16,13-3-264 0,-3 5-225 16,2 0-30-16,5-3-31 0,1-1-36 15,4 2-39-15,55-28-299 0,-20 12-146 0,-29 13 119 16,3 2-96-16</inkml:trace>
  <inkml:trace contextRef="#ctx0" brushRef="#br0" timeOffset="3121.43">18693 12318 159 0,'-10'7'760'0,"0"1"29"0,-3 0 18 15,3 5-160-15,-1 0-168 0,2 0-165 16,1 1-123-16,-2 0-69 0,2 11 22 0,5-13-98 16,3-2-10-16,0 0-6 0,2-3-1 0,3 1 0 0,-1-4 1 15,6-1-2-15,-1-3 4 0,2 0-2 0,2-3 2 16,1 0 1-16,2-3 1 0,-2-1 1 0,2-1 1 0,-2-1 0 16,0 0 5-16,1 0 1 0,-1-3 4 0,-5 0 5 15,-1 1 3-15,2 0 2 0,2-13 58 0,-7 12-52 16,-3 1 1-16,-1 1 2 0,-4 1-4 0,2 0-8 15,-11-5 35-15,2 8-56 0,2 2-10 0,-4 2-12 16,-2 2-15-16,-2 3-11 0,1 0-15 0,-1 3-17 0,-3 1-14 16,0 1-22-16,1 0-21 0,3-1-21 0,2 1-19 0,-1-3-10 15,6 2-17-15,-5 2-314 0,10-6 153 16,1-2-35-16,5-1-27 0,4-1-11 0,3-4-4 16,4-1 6-16,0 0 39 0,2-3 72 0,1 0 68 15,0 0 56-15,0-2 47 0,16-11-3 0,-18 12 114 0,0-2 33 16,0-1 30-16,-2 2 24 0,1 0 25 0,-3 1 23 15,-1 1 27-15,-1 1 27 0,1 2 33 0,-2 3 35 0,-2 0 35 16,3 3 31-16,-4 0 12 0,2 0-5 0,-1 3-14 16,6 5 219-16,-5-4-315 0,-1 4-40 0,-1 1-32 0,4 2-19 15,-1 3-9-15,-1 0-5 0,1-1-4 0,1 1-5 16,-1-1-10-16,2-1-13 0,-4-1-10 0,3 1-12 0,-1-4-13 16,0 2-9-16,3-3-10 0,-5 1-10 0,2-4-3 15,-1 2-1-15,-1-4 0 0,3 0 1 0,-1-2 4 16,1-1 4-16,0-2 1 0,-1-1 11 0,-2-2 0 0,2-3 5 0,1 0 2 15,-4-3-2-15,2-1 2 0,-4 2-8 0,0-3 1 16,-1-1-6-16,-2 2-6 0,0-1-16 0,-8-14-60 16,3 14-4-16,-2 2-26 0,1 1-25 0,-2 1-25 15,5 1-21-15,-2 2-50 0,2 2-80 0,0 2-71 16,0 0-58-16,3 0-558 0,0 3 422 16,1 2-58-16,4 4-632 0</inkml:trace>
  <inkml:trace contextRef="#ctx0" brushRef="#br0" timeOffset="3620.6">19143 12193 63 0,'3'2'412'0,"1"-1"-38"0,4 5 290 16,0 2 1-16,-5-5-322 0,3 0-2 16,-3-2-14-16,7 1 232 15,26-13 26-15,-20 5-523 0,19-7 19 16,-18 4-54-16,0-2-5 0,2 1-4 0,-3-1-8 0,1-1-4 16,-2 0-3-16,-3 0-1 0,0 0-2 0,-3 0 2 0,-1 0-2 15,1-9 2-15,-5 14-4 0,-4-1 2 0,-2 4-2 16,-1-1 2-16,0 4-4 0,-7 1 0 0,4 1-3 0,-2 2 4 15,0 3-2-15,-3 2 0 0,2 2 3 0,0 2-3 16,0-2 5-16,3 1 0 0,1 1 0 0,0-1 0 16,2 1 6-16,1-1-2 0,2 3 0 0,0 0-1 0,2-2-3 0,3 1 0 15,0 1 0-15,1-2-1 0,2-2-5 16,1 1-4-16,3-2-1 0,-2 0-1 0,3-2-6 0,0-1-4 16,3 0-5-16,-4-1 1 0,4-1-2 0,-1-2 2 15,-2-2-7-15,0 0 3 0,1-2-7 0,7-4-15 16,-10 2 37-16,-1-3 4 0,-2 0 8 0,-2-4 3 0,0 0 3 15,-3-1 16-15,0-2-4 0,-1-1-1 0,-2 0-1 16,-2 0 1-16,2 2-13 0,-1-1 10 0,-1 2 3 0,2 1 6 16,-1 3 3-16,1 0-2 0,1 2-1 0,1 2 2 0,1 1 11 15,0 1-6-15,14 2 19 0,-7 2-26 16,1 2 3-16,3 1 2 0,2-1 3 0,1 4 1 0,0-2-2 16,0 0 0-16,-3 1-2 0,3-1-2 0,-5 0-2 0,0 0-5 15,-2-1-6-15,-2-2 0 0,-2-1 7 0,0 0 4 16,-3 0 10-16,-1-1 13 0,-1-1 8 0,-1-1 8 15,-1-3 5-15,1-1 3 0,-2-12 60 0,1 7-70 16,1-4-11-16,-8-15 31 0,3-5-23 16,2 15-36-16,0 1-5 0,0 0-14 0,-1 1-19 15,1 1-25-15,1 2-24 0,1 0-24 0,-1 4-30 0,4 0-26 16,-1 1-56-16,1-1-91 0,5 3-84 0,-3 1-76 0,4 0-78 16,3 2-114-16,-1 2-87 0,1 1-39 0,3 2 26 15</inkml:trace>
  <inkml:trace contextRef="#ctx0" brushRef="#br0" timeOffset="4082.29">21770 12049 32 0,'-10'-4'601'16,"-1"0"23"-16,6 3-79 0,1 0-76 0,-3 1-63 0,4-2-42 15,-1 1-37-15,0 1-38 0,1 0-54 16,3 3-54-16,2-1-44 16,7 19 175-16,1 1-119 0,-6-12-99 0,1 1-1 0,0 0-4 15,-2 3-7-15,2-2-9 0,-1 9 45 16,-4-12-70-16,2 0-6 0,0-1-6 0,-2-2-6 0,0-2-4 15,0 1-6-15,0-2-2 0,-2-2-1 0,0 1-2 0,2-2-1 16,-3-3-1-16,2 1-1 0,-1-4 0 0,-1 0-1 16,2-3 4-16,-1-2 3 0,2 1 3 15,-3-16 40-15,4 0 18 0,1 12-38 0,1 4-2 16,2-2 0-16,-2 3-7 0,2 1-4 0,-1 1-11 0,1 2-3 0,3 2-4 16,5 0-3-16,-4 3-2 0,5 3-3 15,-1 0 5-15,3 3-7 0,-2 0-7 0,2 2-6 0,-2 1-14 16,-1 0-12-16,15 5-107 0,-15-6 30 0,-2-2-27 15,0 0-23-15,2-1-17 0,0-4-19 0,-1 2-45 0,1-3-65 16,-2-3-56-16,0 0-39 0,-2-3-31 16,13-9-520-16,-12 6 431 0,6-12-567 0,-12 9 571 15</inkml:trace>
  <inkml:trace contextRef="#ctx0" brushRef="#br0" timeOffset="4587.78">22102 11948 301 0,'0'4'357'0,"0"-1"-66"16,1 1-62-16,6 1-41 15,13 8 285-15,3-5-158 0,-10-6-153 0,2 0 2 16,2-2-4 0,15-3 121-16,29-15 79 0,-34 2-247 15,-14 5-63-15,-3 0-3 0,-1 0 1 0,-3-1-3 0,1-2-3 16,-6 2-7-16,-1 0-7 0,0 0-2 0,-3 2 2 0,-2 0 2 16,-1 3 2-16,-2 1 4 0,-1 2 6 15,-15 4 37-15,11 3-41 0,-2 1-3 0,-1 4-2 0,-2 1-1 16,2 1-8-16,1 2-2 0,0 0-2 0,1 1 17 15,1 4-5-15,2-2-4 0,2 2-1 0,1 1-1 16,0 18 27-16,6-20-32 0,7 17 5 0,0-18-15 16,3 0 0-16,25 24-2 15,-16-28-11-15,-2-1-4 0,2-2-6 0,3-1-3 16,19 2-29-16,-22-7 17 0,4-2-2 0,-3-2-1 16,0-1 0-16,-1 0 3 0,-1-1-1 0,0-2 3 0,-3-3-1 15,1-2 3-15,-5-1 0 0,10-18-18 16,-11 11 27-16,-1-2 3 0,-1-32 12 0,-4 22 11 15,-2-5 7-15,-2-3 9 0,-1-5 8 16,-4-1 2-16,-9-48 53 0,-7 11 11 0,10 46-39 16,2 4 8-16,-8-13 104 0,13 29-80 15,-5-4 98-15,6 19-96 0,2 4-1 0,-2 7-4 0,2 5-7 16,2 5-6-16,2 3-5 0,2 6-8 0,2 1-6 16,-2 3-15-16,2 2-8 0,1 1-12 0,1 1-9 15,10 37 2-15,-11-40-11 0,2 1-1 0,0-3 0 16,3 29-18-16,-6-36-21 0,0-1-26 0,1-3-28 15,2-2-25-15,-4-2-23 0,4-2-23 0,-1-1-31 16,0-6-47-16,-2 2-69 0,2-4-60 0,-4-5-43 0,2-1-38 0,-4-3-28 16,2-3-33-16,-3 0-26 0,-1-3-13 0,-1-3 2 15,-3-1 26-15</inkml:trace>
  <inkml:trace contextRef="#ctx0" brushRef="#br0" timeOffset="5772.39">22283 11953 225 0,'-2'2'450'0,"8"-2"134"16,5 1-331-16,-2-1-188 0,2-1-24 0,4-1-22 16,0-1-23-16,1 0-19 0,19-4-75 15,-16 2 29-15,14-4-86 0,0 0 18 0,-19 4 81 16,12-5-18-16,-14 7 58 0,0-1 11 0,-3 0 14 16,0 0 14-16,-4 1 16 0,2-1 15 0,-2 1 22 15,-4 1 21-15,2-1 31 0,-3 3 37 0,0-1 42 0,0 1 44 0,-1 0 34 16,-1 0 20-16,2 0 5 0,-1 0-5 0,1 0-21 15,0 0-33-15,-2 0-42 0,0 1-45 0,2-1-39 0,0 3-25 16,0-1-16-16,0 1-9 0,0 1-5 0,2-1-2 0,0 1 0 16,1 1-4-16,3 0-6 0,0 1-8 0,1-1-7 15,-3 0-8-15,4 1-7 0,6 6 9 16,-6-6-29-16,0-1 2 0,10 5-3 0,-10-4-3 16,0-3-1-16,1 0 1 0,-1-1 3 0,11 1 25 15,-10-3-5-15,3 0 10 0,-2-3 5 16,1-1 1-16,-1 0 8 0,9-12 50 0,-11 7-57 15,0-3 1-15,-1-1-1 0,6-15 47 0,-9 16-42 16,-1-12 77-16,-2 2 99 16,-1 19-156-16,0 0-2 0,0 1-7 0,0 1-13 0,0 1-13 15,0 1-11-15,0 2-9 0,0 2-7 0,2 2 1 16,1 1-5-16,0-1-1 0,2 4-3 16,4 7-11-16,-1-11 0 0,2 0-8 0,-2 1-6 0,0 0-4 15,1-4-5-15,4 1-6 0,-4-4 3 0,5 2-2 0,2-3 6 16,1-1 7-16,18-8-7 0,-17 1 25 15,16-10 7-15,-19 6 5 0,0-1 4 0,-2-1 2 16,0-2 0-16,-1-1 4 0,-2-1 3 0,-2-3 2 16,4-21 30-16,-8 23-23 0,-4-1 4 0,0 2 3 15,0 3-1-15,-4 3 3 0,3 3-4 0,-2 3-5 0,-2 2-3 16,1 1-2-16,-3 1-13 0,1 2-14 0,-1 3-25 16,0-1-27-16,2 2-31 0,-5 7-207 0,9-6 86 15,-3 2-26-15,4-3-22 0,5 5-382 16,0-6 250-16,1-1-24 0,4-1-3 0,2-2 4 0,1-1 8 0,1-1 14 15,2-1 42-15,3-1 70 0,1-2 71 0,1-1 66 16,0-1 51-16,1 0 42 0,-1-1 36 0,-1-1 32 16,15-11 108-16,-21 10-11 0,5-8 282 15,-10 11-101-15,-6 3 38 0,1 0 21 0,-3 0 353 16,-1 3-379-16,-3 3-42 0,-2 0-60 0,-1 3-55 0,-2 2-33 16,0 2-19-16,-1 2-9 0,-4 1-7 15,4 4-4-15,-13 15 74 0,-4 20 10 16,23-32-148-16,0-1-7 15,3 16 10-15,8-5-27 0,1-17-18 0,-1-1-8 0,0-1-13 0,5-1-10 16,-1-2-11-16,1-3-9 0,3-2-1 16,16-2-64-16,-2-6 19 0,-18 0 63 15,1 1 9-15,-2-2 9 0,0-3 6 0,-2-1 7 0,-1-1 2 16,-3-1 4-16,-1-3 8 0,-3-1 4 0,-1-1 3 16,0 1 8-16,0 1 6 0,-1 1 10 0,1 2 11 15,-2 2 5-15,0 2 6 0,2 2-3 0,0 3-3 0,0 2-4 0,2 1-9 16,0 0-12-16,2 3-10 0,4 1-5 0,-2 2-8 15,6 2-1-15,0 1-3 0,4 1 0 0,3 2 0 16,3 2-5-16,-1-1-4 0,1 2-10 0,1-1-10 0,-2 2-7 16,1-1-8-16,-2-1-9 0,0-1-9 0,-3-1-1 15,10 6-48-15,-19-9 69 0,-2-1 6 0,-3-4 5 16,1 2 12-16,-2-3 10 0,-8-1 6 0,2-2 10 16,-3-2-1-16,1-1 7 0,-2-1-1 0,-5-1 4 0,5-4-2 15,-1 0-1-15,0-4-2 0,0-4-3 0,0-1-4 0,1-4-10 16,2-4-14-16,3-4-19 0,-1 0-21 0,6-3-23 15,1 0-55-15,1 2-85 0,5-1-79 0,-1 2-62 16,15-30-491-16,23-21-522 0,-32 60 999 16,1 3 62-16,-2 2 67 0,1-1 71 15,-3 4 66-15,12-28 149 0,-18 34 81 16,0 1 46-16,-2-11 514 16,-3 17-404-16,-1 0 335 0,-1 8 68 15,2 7-35-15,0 7-110 16,0-4-314-16,0 2-34 0,3 50 213 15,2-40-294-15,-2 2-12 0,0 1-12 0,5 31 31 16,-5-31-75-16,2 2-8 0,3-4-16 0,3 26-1 16,-3-29-4-16,9 24-15 15,-1-6-75-15,5-7-47 0,-12-21 40 0,2-3-17 16,0-1-15-16,-1-2-21 0,1-3-15 0,-3-3-56 16,6-1-346-16,-6-4 232 0,0-3-28 0,-2-1-19 15,1-3-2-15,2-1 5 0,-3-4 31 0,1-2 34 0,-3-4 21 16,1-4 19-16,-2-3 25 0,2-3 27 0</inkml:trace>
  <inkml:trace contextRef="#ctx0" brushRef="#br0" timeOffset="6141.52">24175 11155 69 0,'0'-21'186'16,"-4"6"10"-16,-10-10 539 0,10 28-530 15,-1 3 31-15,-20 30 664 16,18-21-576 0,-20 70 948-16,26-69-1131 0,2 21 96 0,1-19-120 15,3-2 1-15,2 1 0 0,1-2-2 0,2-2-7 0,4-1-10 16,2 0-14-16,3 0-20 0,24 6 24 15,-18-9-62-15,0-1-5 0,29 1 1 16,-8-5-10-16,-24-2-11 0,-5-2 3 0,2-2-4 0,-4 2 2 16,0-3-3-16,-4 0 0 0,-1 2 1 0,-2-5 1 0,0 1 1 15,-2 2-1-15,0-1 3 0,-3 1-1 0,0-1 6 16,1 2 2-16,-3 0 8 0,1 1 4 0,-1-2 39 16,-1 1-26-16,0 1 4 0,0 1 3 0,-1 0 2 15,-1 0 1-15,2 0-1 0,-1 0 0 0,-1 0-6 16,-3 3 30-16,-1-3-39 0,3 1-6 0,-2 1-9 15,0-2-2-15,2 1-3 0,-2-1-4 0,2 2 0 0,0-1-1 16,-1-1-4-16,2 1-2 0,0-1 0 0,1 0 3 0,-1 0-2 16,2 0-1-16,-1 2-1 0,1-2-2 0,-2 0-2 15,0 0-5-15,2 0-8 0,-3 0-14 0,2 0-16 16,-1 0-21-16,-3 0-31 0,2 0-39 0,-5 0-35 0,4-2-33 16,-3 2-48-16,1-1-99 0,-1-2-96 0,1-1-98 15,-2-1-144-15,0 0-91 0,-1 0-25 0,-5 0-3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1-04-07T05:24:32.064"/>
    </inkml:context>
    <inkml:brush xml:id="br0">
      <inkml:brushProperty name="width" value="0.05292" units="cm"/>
      <inkml:brushProperty name="height" value="0.05292" units="cm"/>
      <inkml:brushProperty name="color" value="#FF0000"/>
    </inkml:brush>
  </inkml:definitions>
  <inkml:trace contextRef="#ctx0" brushRef="#br0">20677 4167 438 0,'-8'0'527'0,"3"0"-143"15,1 0-149-15,-1 1-91 0,2 1-39 0,-2-2 0 0,4 1 12 16,-1 2 27-16,2 2 33 0,0 1 30 0,0 0 18 16,2 1 9-16,-1 2-7 0,4 0-17 0,-2 0-22 0,2 2-33 15,-1-1-36-15,1 1-33 0,3 0-25 0,0 2-23 16,0 2-10-16,2 1-9 0,0 2-6 0,0 5-2 0,1 2-2 16,2 4-8-16,-1 4-4 0,1 4-9 0,1 4-26 0,-2 2-57 15,-3 4-87-15,-1 2-76 0,0 1-76 0,1-1-68 16,4 1-83-16,-4-2-126 0,1 0-76 0,2-3 0 15</inkml:trace>
  <inkml:trace contextRef="#ctx0" brushRef="#br0" timeOffset="1065.23">21351 4461 466 0,'-2'-5'420'15,"1"-1"-103"-15,1 3-63 0,-2 0-24 0,0 0-2 0,2 2 6 16,-1 1 15-16,1-2 9 0,0 0-3 0,0 2-9 16,0 0-21-16,-2 2-30 0,2 0-33 0,0-2-30 0,0 0-32 15,0 0-22-15,-1 0-16 0,1 0-18 0,-4 1-7 16,3 1-9-16,-2-1-1 0,-3 2-4 0,-1 0-6 0,-4 2-1 15,0-1-2-15,-5 1-6 0,-3-1-2 0,2-1 1 0,-4 0-2 16,-1 0-1-16,1-1 3 0,-1-1 0 0,0-1 2 16,-22-1 24-16,22-1-10 0,4-1 5 0,-1 0 9 15,7-1 4-15,-2-2 5 0,2-2 2 16,3 1-1-16,4-3 1 0,1-12 59 0,5 8-55 16,13-11 49-16,-4 11-52 0,1 3 3 0,5 0-4 15,-3 2-7-15,5 2-2 0,17-1 29 0,-16 7-37 16,0 2-3-16,3 2-2 0,20 8 22 15,-21-2-29-15,1 1-2 0,-2 1-4 0,0 2 0 16,0 2-1-16,19 18 5 0,-8 3-2 0,-16-17-8 16,-1 3-1-16,-3-3 0 0,0 2 1 0,-3 0-3 15,-2-1 1-15,-1 1 1 0,-2 0-2 0,-1-2-2 0,-2 2-2 16,-3 0 3-16,-1 0-1 0,-1 0 1 0,-3-1-1 16,-1 1 1-16,-2-2-3 0,-2-1 1 0,-2 0 1 0,-19 12-6 15,18-16 0-15,-4-2-2 0,1-2 0 0,1-1 2 16,-2-3 2-16,1-1 0 0,3-2 2 0,-14-3 11 15,15-2 3-15,3-2 7 0,4-1 6 0,0 1 7 16,2-4 7-16,2-9 66 0,5 9-43 0,6-3 1 0,0-1 2 16,3 0 0-16,3 0-1 0,5 0 0 0,1 2-3 15,4-2-4-15,0 1-5 0,4 1-2 0,2 1-1 0,2 0-5 16,1 3 1-16,1 0-7 0,-1 0-4 16,1 1-3-16,0 2-7 0,-1-1-2 0,26-1 3 15,-33 4-32-15,1 1-17 0,-4-2-16 0,-3 2-27 0,-2 0-30 16,-2 0-37-16,-3 0-48 0,-4 2-44 0,-2-2-30 15,-1 1-19-15,2-1-24 0,3 2-447 0,-8-2 306 16,0 0-25-16,-1 0-16 16,2-2-32-1,1-4-1396 1</inkml:trace>
  <inkml:trace contextRef="#ctx0" brushRef="#br0" timeOffset="1596.88">21899 4441 138 0,'4'-6'572'15,"-1"0"-69"-15,2 0-70 0,-1 0-44 16,-1 0-29-16,-4-31 1112 0,-1 26-1297 16,-4-13 43-16,1 12-145 15,0-1-16-15,1-1-6 0,-6-1-5 0,-1-2-4 0,-2 3-2 16,-1-3-5-16,-3 2 0 0,0 2-1 0,-4 1-4 0,-1 1 1 15,-2 2-4-15,0 3-1 0,-2 5-1 0,1 1-3 16,-1 1-5-16,-1 5-2 0,3 2-4 0,-20 14 5 16,23-8-12-16,7 1-1 0,0 1-1 15,4-2 0-15,-4 16-2 0,14-15 3 0,2-2-3 16,14 13-8-16,-7-16 5 0,8 1 2 0,3-2 3 16,3-2 3-16,32 2 6 0,-21-6 2 15,37 0 17 1,122-3 50-16,-155 2-66 0,-4-1-3 0,1 2-3 0,-5 2-2 15,0-1 0-15,-1 2-3 0,-6 0 1 0,-2 1-1 16,-4 1 2-16,-4 0-1 0,0 1 4 0,-7 1 3 0,1 1 2 16,-6-1 5-16,-1 1 0 0,-3-1 4 0,-2 2 2 0,-1-1 5 15,-2 1 6-15,-14 7 39 0,8-8-36 0,-1-3 2 16,1 2 2-16,-2-3 5 0,-1-1-2 16,-18 3 63-1,19-6-45 1,-106-7 477-1,62-37-228-15,43 15-258 0,8-6-37 16,5 15-25-16,4-2-21 0,0-1-21 0,4 1-31 16,0-1-34-16,4 1-45 0,1 2-40 0,1 1-35 0,3-2-33 15,4 3-28-15,4 0-62 0,-1 3-69 0,1 0-52 16,2 3-40-16,3 0-49 0,-4 3-99 0,3 1-72 16,-1 2-19-16</inkml:trace>
  <inkml:trace contextRef="#ctx0" brushRef="#br0" timeOffset="2472.75">22832 3907 408 0,'-6'-10'734'0,"1"1"-44"15,0 0-111-15,4 3-85 0,-3 1-54 0,1 2-40 0,2 0-51 16,1 2-68-16,0 1-66 0,0 1-45 0,1 2-30 15,2 0-21-15,2 3-15 0,2 3-13 0,-1 3-6 0,5 3-8 16,-1 3-15-16,2 2-11 0,2 2-13 0,-1 1-10 16,4 1-9-16,-4 2-6 0,1 0-5 0,1 1-3 0,-1-1-5 15,-3 1 2-15,0-2 0 0,1-1 1 0,-3-1 1 0,-5-2-2 16,1-3 1-16,-2-3 1 0,-3-2-1 0,0-1 3 16,0-3-3-16,-4 5 7 0,0-12-3 0,1 0-1 15,-2-2-2-15,0-2 0 0,1-2-2 0,-2-3 1 16,3-4-1-16,-1-1 1 0,1-3 0 0,1-1 4 0,2-25 16 15,4 20-5-15,-1 0 1 0,3 1-1 0,3 1 0 16,1-1-2-16,3 4 0 0,3 1-3 0,0 2-1 0,2 2-4 16,4 4-1-16,-1 1 2 0,5 3 3 0,-1 3-1 15,25 7 9-15,-26-1-11 0,-3 2-3 0,-3 2 2 16,-3 1-4-16,0-1 1 0,-3 1-3 0,-4 1 0 16,-1 1 2-16,3 13 10 15,-9-13-5-15,-2 1 0 0,-16 20 16 16,9-24-17-16,-4 1-1 0,-32 14 12 15,27-18-15 1,-60 6 4 0,26-10-5-16,15-4 19 0,31 1-19 0,3-2-5 0,2 2-2 15,2 0-2-15,5 0-1 0,1 2-2 0,5-1 1 16,6-1-6-16,0 2 1 0,3-2-6 0,5 0-1 16,0-2-7-16,58-1-88 0,-58 0 72 0,0 2 4 15,27-5-20-15,-7-4 21 16,-28 5 29-16,15-9 5 0,-19 5 6 0,-3 0 0 15,-3 0 5-15,0-13 19 16,-6-4 23-16,-3 13-19 0,-3-2 5 0,-2 0 10 0,1-2 4 0,-4 3 4 16,2 0 7-16,-2 2 6 0,0-2 5 0,0 4 5 15,3 2 1-15,0 1-1 0,1 1-6 0,0 1-3 16,1 2-13-16,2 0-12 16,1 8 29-16,1 1-67 0,2 1-4 0,1 2-4 15,0 3 3-15,5 2-1 0,0 1 2 0,2-1 0 0,0 0 0 16,3 3 0-16,1-4 0 0,-2 0-2 0,4 0-6 15,0-3-1-15,-3-1-3 0,3 0-3 0,1-1-2 16,20 1-20-16,-22-8 18 0,1-2 4 0,-1-3 3 16,-1 0-1-16,-3-3 4 0,2-4-5 0,-5-1 2 15,6-22-17-15,-10 13 11 0,1-32-20 0,-8 22 18 16,-2-5 6-16,-1-3 0 0,-2-3 6 0,-1-2 5 16,0-1 7-16,-4 2 8 0,1 4 14 0,0 3 10 0,1 6 11 15,2 4 7-15,0 5 7 0,2 6-3 0,3 3-5 0,-3-3 24 16,4 12-54-16,2 8-12 0,2 4-5 15,4 25-8-15,2-10 1 0,-2 3-1 16,34 95-56-16,-29-91 2 0,0-1-28 16,-2-1-32-16,1-1-43 15,9 25-294-15,-4-8-118 0,-8-26 231 16,-2-2-54-16,1 10-498 0,-4-19 436 0,-2-1-3 0,-4-3-11 16,1-2-11-16,-24-15-959 15</inkml:trace>
  <inkml:trace contextRef="#ctx0" brushRef="#br0" timeOffset="2598.48">23616 3982 294 0,'-9'-6'536'0,"1"2"-43"0,2-1-48 16,3 2-36-16,-1 2-26 0,6-2-23 0,1 0-28 0,5 0-39 16,22-5 130-1,13-2-195-15,4-1-128 0,7-1-80 16,3-3-106-16,-30 8-50 0,-2-1-75 0,2 0-75 0,3 1-64 16,2-4-70-16,-4 1-78 0,2 1-124 0,-1-1-64 15,-6 2 15-15</inkml:trace>
  <inkml:trace contextRef="#ctx0" brushRef="#br0" timeOffset="2866.36">24627 3303 573 0,'-4'-5'747'0,"2"2"-86"0,-2 0-112 0,1 2-83 0,2-1-60 0,1 2-48 16,0 2-50-16,1-1-53 0,2 4-47 0,3-1-30 15,-1 2-21-15,3 3-12 0,22 32 226 16,-15-22-280-16,0 4-18 0,3 1-19 16,2 3-11-16,2 3-9 0,3 3-11 0,2-2-7 0,-3 2-5 15,5 0-2-15,-1 0-5 0,-3-1-9 0,2-1-15 0,-5-1-21 16,-1-3-33-16,-2 0-28 0,-1-4-30 0,-4-1-31 0,-1-4-29 16,-3-3-60-16,-2-1-76 0,0-4-58 0,5 4-491 15,-9-13 383-15,1-2-63 0,-2-2-93 0,-1-2-24 16,-2-1 39-16</inkml:trace>
  <inkml:trace contextRef="#ctx0" brushRef="#br0" timeOffset="3931.12">25052 3507 216 0,'3'-3'663'0,"-1"1"-8"16,-1 4 378-16,2 2-617 0,1 2-28 0,-3 0-24 0,2 3-30 15,-1 0-51-15,0 2-55 0,-1 2-41 0,1 2-22 0,0 0-18 16,-2 3-13-16,0-1-15 15,0 19 66-15,0-20-119 0,0 1-13 0,0-2-11 0,3 1-8 16,1-1-10-16,1-1-5 0,1-1-8 0,1-1-5 0,2 0-4 16,0-1-4-16,3-4-12 0,2 0-12 0,-1 0-19 15,1-1-19-15,2-3-21 0,2-2-26 0,0-1-22 16,22-4-177-16,-22-2 146 0,1-1-5 0,-1 0-17 0,1-2-37 16,-5-1-36-16,5-2-30 15,-3-2-27-15,31-32-735 0,-22 10 400 0,-15 19 396 16,-3 0 49-16,-4 4 42 0,-2 0 43 0,-1 2 38 15,0 4 35-15,-3-1 40 0,-7 1 101 0,-2 5 121 16,4 4-55-16,0-1 48 0,-2 2 50 0,1 0 32 16,0 2 25-16,2-1 10 0,2 2 1 0,2-1-17 15,3 2 212-15,2-4-331 0,1 1-43 0,2 0-34 16,1-3-24-16,2 1-18 0,3-2-10 0,0-2-8 16,2 1-6-16,1-3-10 0,2 0-7 0,-2-3-6 0,3-1-8 15,-2 1-5-15,2-4-3 0,-3-1 1 16,13-12 3-16,-16 9-6 0,0 0 0 0,-3-1-1 0,-1-1 4 15,-6-1-3-15,1 2 0 16,-4-1-1-16,-14-26 20 0,-7 23 13 0,9 14-14 16,1 2 7-16,-2 1 5 0,0 1 9 0,-1 5 2 15,-3 2 1-15,2 1-1 0,1 2 2 0,-1 2-1 16,-10 12 37-16,15-10-48 0,-4 15 18 16,10-15-31-16,2 16 14 0,4-14-23 0,4 11 5 15,4-12-13-15,2-1-10 0,-1-2 2 0,20 8 2 16,-14-10 2-16,1-2-2 0,5-2 1 15,-2-1-3-15,25-3 11 0,-22-1-11 0,0-4-2 0,2 1-1 16,0-2 1-16,-1-3 1 0,-2 0 3 16,3-2 2-16,12-16 17 0,7-21 16 0,-35 33-6 15,0 0 12-15,0-13 71 16,-7 16-41-16,-2-9 115 16,-6 4 22-16,4 10-111 15,-7-5 149-15,9 10-188 0,-7 1 32 0,8 2-81 16,-1 4-9-16,1 1-7 0,1 1 0 0,2 2 0 0,0 2 2 15,0 1 1-15,10 13-7 0,-5-11 9 16,5-1-1-16,-2 1-1 0,4-1-3 0,2-1-2 16,0 0-3-16,0-3 1 0,2-1 1 0,14 1-15 0,-14-9 16 15,-1 0 4-15,-1-4 1 0,1 0 3 16,-3-2 1-16,23-24 13 0,-30 17-7 0,0-1 3 16,-3-1 2-16,-2 0 3 0,-1 0 5 0,-1 0 4 15,-1 2 3-15,0-1 1 0,-1 4 9 0,-1-8 28 16,0 11-38-16,2 2-7 0,0 2-5 0,0 0-8 15,2 0-6-15,0 1-8 0,-2 2-3 0,1 2-3 0,1 2 0 0,1 4-4 16,3 2-2-16,2 5 0 0,2 3-5 0,-1 3-2 16,7 2-2-16,0 4 4 0,26 33-19 0,-18-26 25 15,5 1 5-15,1 1 5 0,3 1 2 0,0 2 3 16,6 3 0-16,-1 2 0 0,41 44 3 0,-37-43 0 16,-1 1 1-16,0 1 0 0,-2-2 1 0,-1 2-1 15,0-2 0-15,2-2-1 0,-6 1 1 0,1-4 1 16,24 38-2-16,-37-42 1 0,-1-1 0 0,-6-7 0 15,-2 1 0-15,-6-7-1 0,-7 17-5 16,-18-15 2-16,2-13 4 0,-22-1 4 0,15-7-3 16,-6-3-1-16,1-1 2 0,-2-4-2 0,-3-2 0 15,-1-1 0-15,-1-4-2 0,4 0 2 0,-1-3 7 0,2-3 0 16,2-1 4-16,-1-4 2 0,2-2 1 0,5-2-1 0,-2-5 0 16,6-1-1-16,-2-3-3 0,6-3-8 15,-8-42-20-15,14 39-9 0,7-42-84 0,2 41 23 16,7 1-29-16,13-41-217 0,-7 44 124 0,3-1-16 15,4 2-7-15,0 1-11 0,1 1-38 0,1 1-57 16,2 2-47-16,26-28-472 0,-25 30 375 0,0 3-66 16,0 1-104-16,-1 3-23 0,-3 3 42 0</inkml:trace>
  <inkml:trace contextRef="#ctx0" brushRef="#br0" timeOffset="5047.76">22801 5830 48 0,'-3'3'231'0,"-2"0"-47"0,1 0-41 0,0 0-27 15,0 0-17-15,-6 2 73 16,3-2-91-16,2-2-5 0,1 1-7 0,-3 1-5 0,0-2-1 16,0 2-4-16,-1 0-1 0,0 0-5 0,-3 0-9 15,3-1-6-15,-15 3 22 0,12-1-35 0,-2-1-3 16,-4 0-1-16,1 0-1 0,0 0-1 0,-3-1 0 0,1 3-1 0,-2-2-1 15,0 0-3-15,0 2 0 0,-2-2 0 0,0 1 0 16,-2-1 2-16,1 2-2 0,-1-1-1 0,-1 0-3 16,0 1-1-16,1 0-2 0,-2 1-3 0,0 0-2 15,-28 6-2-15,27-5 0 0,3-1 3 0,-3 0-3 16,4 0 0-16,-1 2 0 0,0-2 2 0,3 1 3 0,1-2 4 16,0 1 3-16,4 0 6 0,-1 0 0 0,2-2 3 0,1-1 3 15,1 0 3-15,5 0 1 0,-1 0 1 0,3-1 2 16,-2 1 46-16,6-3-24 0,0 0 6 0,2 0 8 15,0 0 6-15,0 0 2 0,2-3-2 0,0 1-4 16,1-2-6-16,2 0-9 0,-1 0-3 0,4-3-4 0,2-1 1 16,2-2 4-16,4-4 7 0,2-1 10 0,5-2 12 0,6-2 15 15,2-2 6-15,7-1 2 0,57-31 98 16,-38 26-109-16,6-3-6 0,8-3-13 0,5 0-14 16,6-4-15-16,8-6-4 0,5 0-9 0,8-5-8 0,6-1-7 15,9-4-6-15,3 1-4 0,9-3-4 0,3 3-1 16,134-48-9-16,-134 53 5 0,-4 2 2 0,3 3 3 0,-5 2-1 15,3 4 0-15,-2-1 5 0,-1 2 1 0,-2 3 2 16,112-31 2-16,-125 36-7 0,-4 0-1 0,-5 0 5 16,-5 3 0-16,-7 0 0 0,-4 2 3 15,-6 1-2-15,121-32 23 0,-99 28-7 16,-65 14-10-16,-7 4 3 0,-5 0 9 0,-7 2 9 16,-2 2 1-16,8-3 87 0,-21 6-88 15,-6 0-5-15,-9 4 11 0,2-1-31 0,-4 0-9 16,-1 1-8-16,-2 1-11 0,-1 0-10 0,0-1-13 15,-1 0-9-15,2 1-19 0,-2 0-21 16,-16 2-250-16,16-1 55 0,1-1-68 0,-20 2-559 0,18-4 262 16,1 2-69-16,-2 1-9 0</inkml:trace>
  <inkml:trace contextRef="#ctx0" brushRef="#br0" timeOffset="18121.47">20462 8181 36 0,'0'0'138'16,"0"0"-25"-16,2 0-26 0,1 0-19 15,-3 0-13-15,1 0-15 16,1 1 37-16,-1-1-11 0,1 0-36 0,0 0-1 0,-1 0-4 0,-1 0-2 16,2 0-3-16,0 0-2 0,-1 0 2 0,1 1 0 0,-1-1 0 15,1 0 0-15,0 0 3 0,-1 0 2 0,-1 0-1 0,2 0-1 16,-1 0 0-16,-1 0 0 0,2 0-2 0,1 0-1 15,-3 0-1-15,1 0-4 0,-1 0 1 0,3 0 0 0,-1 0-2 16,0 0 1-16,-1-1 1 0,3 0-1 0,-3 1 2 0,4-2-1 16,0 1 2-16,1 1 1 0,0-2 0 0,1 1-3 15,-1-1 2-15,0-1-4 0,4 0 1 0,-1 0-3 16,-1 0-2-16,0 0-2 0,3 0-1 0,-1 2-2 0,-4-2 2 16,3-1-2-16,-1 2 2 0,0-1-2 0,0 0 1 15,1 1-1-15,-1-1-1 0,-3 2-1 0,2-1 0 0,-1-1 0 16,-2 3-1-16,1-2-2 0,-1 2 0 0,-1-1 0 15,-2 0-1-15,3 1 1 0,-4 0 0 0,1 0 0 0,-1-2 1 16,2 2 1-16,-1 0 2 0,-1 0 3 0,0 0 1 31,0 0 3-31,0 0 1 0,-8 3 170 32,-8 0-122-32,-7 6-40 15,-28 9-17-15,37-12-3 0,-16 6 0 16,-17 5 0-16,32-13 5 0,1 2-1 15,-21 8 33-15,19-6 2 0,9-6-18 16,0 1-2-16,4-1 0 0,0-1-5 0,0 1-4 0,1-2-3 16,0 1-6-16,2-1-1 0,2 2 0 15,0-2 0-15,4 0-1 0,-1 0 1 0,1 0-2 0,0 0 1 16,2-2 1-16,0 1-1 0,0-1-2 16,3-1 0-16,0 0 3 0,-1 0-5 0,12-3-2 0,-10 3 3 15,-2 0-1-15,0 0-2 0,0 0 0 0,2 1 1 16,-4 0 0-16,0-1 3 0,-1 0-1 0,0 1 1 0,-3 1 2 15,1-1 1-15,-1 1-1 0,-1-1 1 0,-2 2-1 16,4-2 1-16,-5 2 2 0,1-1 2 0,-1 1 2 0,0 0 2 16,0 0 4-16,0 0 2 0,0 0 0 0,0 0 2 0,-1 0 1 15,-1 1-4-15,-1-1 1 0,0 0-4 0,-2 2-5 16,0 0-3-16,1-1-2 0,-9 4-19 16,5-2-7-16,2 0-14 0,-1-1-17 0,-3 2-17 0,2-1-22 0,0 0-27 15,-2-2-26-15,1 1-31 0,-1-1-53 0,2 1-90 16,-3 1-78-16</inkml:trace>
  <inkml:trace contextRef="#ctx0" brushRef="#br0" timeOffset="32819.42">17074 11836 65 0,'6'0'147'16,"-3"0"43"-16,0-1-116 0,1-1 68 0,-3 2-66 15,2-1 1-15,-1-1 1 0,1-1 73 0,0 2-80 16,-3-1-2-16,2 1-5 0,-2-1 1 16,2 1 63-16,-2-1-61 0,0 2 9 0,0 0 12 15,-2 0 12-15,0 0 153 0,2 0-96 0,-1 0 19 16,-1 0 12-16,2 0 4 0,-1 0-4 0,1 0-17 15,0 0-19-15,0 0-24 0,0 0-31 0,0 0-31 0,0 0-28 16,0 0-25-16,0 0-26 0,-2 0-36 0,2 2-48 16,0-2-54-16,0 1-43 0,3 5-313 15,5 8-156-15,-2-2 295 0,1 4-60 0,-1 4-58 0,1 5-15 16</inkml:trace>
  <inkml:trace contextRef="#ctx0" brushRef="#br0" timeOffset="34482.75">15327 15990 312 0,'-2'0'280'0,"0"0"-89"0,2 0-52 16,0 0-32-16,0-2-15 0,0 2-9 0,4-3 74 16,-4 2-80-16,0-1-3 0,0 2-4 0,1-1 5 15,-1 1 3-15,2-2 11 0,1 0 127 0,3 1 71 16,-4 0-118-16,1-1 9 0,0 2 4 0,1-1-2 16,0-1-7-16,-1 2-15 0,2-1-14 15,3-1 91-15,8 1-68 16,-10-1-105-16,5 1-14 0,10-2 17 0,-8 1-51 0,0-1 0 15,2 0-6-15,0 0-1 0,3-1 0 0,-1-3 1 0,3 2 4 16,0-1 1-16,2-1 0 0,-3 0-1 0,3 0 2 16,0-2-1-16,-1 0-1 0,1 0-2 15,43-23 8-15,-19 10-11 0,-24 11-6 16,-1-1 0-16,53-27-1 0,-62 32-1 16,4 1-2-16,-5 0 1 0,-3 3 0 15,0-2 1-15,1 2 0 0,-1 0-1 0,-3 2 2 0,0-1-1 16,-3 2 1-16,-1 0 1 0,-1 2-1 0,0-1 3 0,0 0-3 15,-1 1 3-15,-1 1-1 0,1-1 1 0,-3 1-3 16,1 0 0-16,-2-2 0 0,0 2 0 0,-9 3 0 16,6-3-1-16,-1 0 1 0,-2 0 3 15,-11 6 3-15,6-3-2 0,1 0-4 0,-16 9 2 0,12-8-2 16,0 1-2-16,-2 0 2 0,-1-1-6 16,0 1 2-16,0-1 1 15,-27 11-1-15,-22 5 2 0,47-14 1 0,2-2 1 0,3-1 1 16,-1 0 1-16,1 0 0 0,1 0 0 0,3-1 0 15,0-1 1-15,0 0 1 0,3 1-3 0,1 0-1 16,0-2 2-16,0 1-1 0,3-1 1 0,0 0 13 0,2 0-5 16,1 0-3-16,0-1-1 0,2-1-1 0,0 2 0 0,1-1-3 15,0-1 0-15,0-1-14 0,2 3-1 0,2-1 10 16,0-1 0-16,3 2 3 16,5 5-2-16,-4-6 1 0,8 5-2 0,-6-4 2 0,0 0 0 15,5-2 1-15,-4-1-2 0,18 2 4 0,-12-4-1 16,0 1 0-16,3-1 0 0,-1 1-1 0,1-2 0 0,0 0-1 15,0-2 2-15,18-1-3 0,-20 2 1 16,1 1 1-16,-1-2-3 0,3 2 1 0,-3-1 1 0,-2-2 0 16,3 3 1-16,-4-2 0 0,-2 2 0 15,13-4 1-15,-16 4-2 0,0-1 1 0,-4 3 1 0,1 0 2 16,-2 1 0-16,1-2 3 16,-6 4 2-16,0-1-5 0,-4 0-1 0,0 3-1 15,-3-1-1-15,-3 0 0 0,1 1 0 16,-39 17 4-16,29-13-4 0,0 1 4 0,-1 0 0 0,-1 1-1 15,-1-1 0-15,0 2 1 0,0-1-2 16,-26 13-16-16,5 1 11 0,22-14 5 0,3 2 3 16,-1-1 1-16,3-1 0 0,0 1 14 0,3-2 0 0,4 0 2 15,-1-2 4-15,2-1 4 0,3 0 1 0,0-3-1 16,2 0 0-16,4 0-1 0,-3-1-5 0,1-1-5 0,3 1-10 16,0-2-4-16,0 0-4 0,0 0-1 15,3 0 0-15,4 0 4 0,-1 0-1 0,0 0 2 0,2-3 0 0,3 1 0 16,2-1 2-16,-2 0-3 0,3 0-3 15,0-1 1-15,-1-1 1 0,16-7-1 0,-14 8-3 16,-2-3-2-16,16-4 2 0,-6 0-10 16,-12 7 1-16,0-2-1 0,-3 3-4 0,2-2-5 15,1 4-9-15,-5-2-8 0,0 0-7 16,1 0-10-16,10-5-276 0,-14 7 117 0,0-1-49 0,-1-1-39 16,3-1-31-16,-2-1-28 0,3-1-17 0,-1 0-6 15,1-7-395-15,-3 7 322 0,-3 0-21 16</inkml:trace>
  <inkml:trace contextRef="#ctx0" brushRef="#br0" timeOffset="35040.83">15491 15754 1 0,'-1'-2'381'0,"-3"1"-84"16,1 0-70-16,0-1 137 0,1 2-187 0,-2 0 11 16,4 0 16-16,-2 0 17 15,-1 3 266-15,0 3 26 0,0-1-278 0,0 1-28 0,-1 1-27 0,1 2-32 16,1 2-32-16,-1 0-30 0,-1 2-25 0,2-1-18 16,-1 2-6-16,2 0-7 0,-1 1-5 0,0 2-1 15,-1-2-6-15,1 3-1 0,-1-2-6 0,0 0-1 0,0 3-3 16,0-1-4-16,-5 15 2 0,7-17-4 0,-3 1-1 15,1-4-1-15,-5 11-4 16,5-4 4-16,1-14 1 0,1 3-6 16,-1-6 2-16,-1 0-2 0,0-3-15 0,-2-3 7 15,-3-5-26-15,2 2 18 0,-1-1-1 0,-2-2 4 16,3-2 0-16,-2-1 2 0,-3-1 6 0,1-1 4 16,1 1 3-16,-2-1 2 0,1-1 4 0,-10-12 2 0,12 15 4 15,0 0 2-15,1 2 6 0,3-1 4 0,-1 4 2 16,2-1 4-16,-3-1 42 0,4 6-29 0,2 2 0 15,0-1 0-15,0 1 4 0,3-2 6 0,8 1 66 16,-3 2-45-16,3-2 6 0,3 2 9 16,21 4 101-16,-14-3-95 0,1 2 0 15,28 3 75-15,-23-2-96 0,-1 3-10 0,2-1-10 0,26 9 24 16,-26-8-46-16,1 2-9 0,-4 0-7 16,3-1-3-16,-5 1-6 0,2 0-1 0,24 10-18 15,-25-10-6-15,-5 2-18 0,1-2-24 0,1-2-23 16,-5 2-26-16,19 8-178 0,-20-10 116 0,1-1-42 15,-2 0-68-15,-3 0-64 0,1 0-54 0,0-3-65 16,-1 0-78-16,-3-1-130 0,6 1-786 0</inkml:trace>
  <inkml:trace contextRef="#ctx0" brushRef="#br0" timeOffset="36545.15">14460 8782 109 0,'-7'-4'346'0,"3"1"-241"0,1 1-24 0,1-1-16 15,-1 0-11-15,2 0-8 0,-1 0-7 16,2 0-7-16,0-3 18 0,0 3-32 0,0 0-5 15,2 0-6-15,2-3 0 0,1 3-10 0,-1 2-8 16,0-2-11-16,2 1-17 0,1 2-33 0,-1-2-68 0,1 2-132 0,-1 0-76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1-04-07T05:25:19.707"/>
    </inkml:context>
    <inkml:brush xml:id="br0">
      <inkml:brushProperty name="width" value="0.05292" units="cm"/>
      <inkml:brushProperty name="height" value="0.05292" units="cm"/>
      <inkml:brushProperty name="color" value="#FF0000"/>
    </inkml:brush>
  </inkml:definitions>
  <inkml:trace contextRef="#ctx0" brushRef="#br0">23784 1755 394 0,'0'-8'502'0,"0"4"-122"0,2-2-71 0,-1 1-19 0,4 1 4 16,-4 1 8-16,2-1-2 0,1 3-9 0,-3 0-20 0,3-1-28 0,0 2-40 16,0 0-41-16,0 0-44 0,2 3-34 0,1 0-17 15,-2 2-6-15,-1-1 1 0,1 2-3 0,2 2 1 0,-1-1 2 16,0 2 0-16,0 3 0 0,-1 0-2 0,2 2-2 15,-1 0-3-15,0 3 1 0,0 4 3 0,1 0-5 16,-1 3-2-16,3 3-3 0,-1 2-4 0,-1 2-2 16,-1 4-6-16,7 38 21 0,-7-35-37 0,-1 1-2 15,-2-1-3-15,2 1-2 0,-1 1 0 0,-1-3-5 0,1-1-2 16,-3-3 0-16,1-1 0 0,0-2-7 0,-1-2-10 16,2-4-18-16,-1-1-17 0,0-2-21 0,-1-7-24 0,2 2-21 15,2-4-22-15,-4-2-25 0,-1-4-47 0,2-1-75 0,-1-2-73 16,1-3-67-16,1-6-60 0,2-2-87 0,0-5-116 0,-2-1-50 15,0-2 18-15</inkml:trace>
  <inkml:trace contextRef="#ctx0" brushRef="#br0" timeOffset="452.8">23656 1869 116 0,'-6'-8'430'16,"2"2"-102"-16,1 0-78 0,2 2-32 15,-1-5 224-15,2 6-191 16,6-6 582-16,12 1-306 0,-6 5-302 0,4 0-33 16,3 0-40-16,2 2-36 0,1-1-25 0,33 5 38 15,-23 0-77-15,0 3-9 0,-1 0-4 0,3 3-5 0,-1 2-7 16,-2-1-2-16,3 4-8 0,32 14 5 16,-36-11-12-16,0-1-5 0,0 1 1 15,54 35 17-15,-57-34-10 0,-2 0 1 0,-2-1 3 16,24 19 26-16,-25-18-17 0,-4 1 5 0,2 1 1 15,-2-2 1-15,-1 1 6 0,0 1 1 0,-4 1 4 0,2-2-3 16,-4 4 3-16,2-1-2 0,-4 1 1 0,-1-2 1 0,0 1-5 16,-2 2 0-16,1-3-4 0,-6 2-2 0,3-1 0 15,-4-2-2-15,0 1-4 0,-2-2 0 16,-3 19 29-16,0-20-23 0,-1-2 1 0,-2 1 2 0,0 1 0 16,-10 13 40-16,6-16-37 0,-2 0-1 15,1-1-1-15,-20 17 33 0,14-17-36 0,-1-1 0 16,-2 1-2-16,-4-1-1 0,1-1-3 0,-2 2 0 15,3-2-1-15,-29 10 17 0,26-13-28 0,2-1-3 16,-1-2-1-16,4 0-4 0,-41 6-3 0,42-11-18 16,2 1-18-16,0-2-21 0,0-2-33 15,3 1-34-15,-1-4-41 0,4 1-31 0,-1-2-26 0,1-3-48 16,-9-11-540-16,18 7 286 0,0-2-79 0,4 0-126 16,5-2-59-16,5-1-19 0,5 2 30 0</inkml:trace>
  <inkml:trace contextRef="#ctx0" brushRef="#br0" timeOffset="2006.2">24760 2482 394 0,'1'0'389'0,"1"2"-109"0,-1-1-69 15,3-1-30-15,-3 2-1 0,11-1 247 0,-5 0-178 16,3-1 14-16,2 0 6 0,1-1-6 15,1-3-14-15,7-2-23 0,-3-2-39 0,6 1-49 0,-3-4-44 0,3-1-33 16,-3 0-22-16,0-2-12 0,0 0-5 0,-1-3-3 16,-5 1 1-16,-1-1 2 0,-3 2 8 0,-3 0 9 0,-3 0 7 15,-4 2 4-15,-1-1 1 0,-1 0 6 0,-2 4 7 16,-4 1 1-16,-9-6 53 0,5 11-67 0,0-1-5 16,-1 2-7-16,-3 2-7 0,0 1-11 0,0 1-6 15,-2 2-6-15,3 3-1 0,-2 2-3 0,1-1-5 0,3 2 0 16,-1 2 0-16,0 1 0 0,1 0 0 0,1 4-3 0,0-1-1 15,1 0 1-15,2 2 3 0,2 1-1 0,1-2 2 0,0 1-1 16,3 1 0-16,0-2 2 0,4 1-1 0,0-1-1 16,5-1-1-16,-1 0-6 0,4-3-10 0,5 0-1 0,3 2-2 0,6-4-5 15,2 1-5-15,6-1-5 0,1-1-6 16,1-3-4-16,2 0-3 0,0-1-1 0,-1-4-7 0,0-1-2 16,-2-1-2-16,0-4 0 0,-3 0-2 0,-1 0-5 0,-1-1-16 15,-3-3-16-15,-2 0-20 0,-1-2-16 16,14-16-194-16,-7-6-54 15,-17 15 200-15,9-18-125 0,-10 17 187 0,10-20-48 16,-12 18 125-16,-1 0 28 0,-2 1 26 0,1-1 24 16,2 0 30-16,-3 1 31 0,1 2 44 0,-3 2 39 0,0 1 24 15,0 3 10-15,0 0 2 0,3-12 362 16,-5 20-434-16,-2 1-30 16,-2 0-23-16,-12 4 112 0,6 2-148 0,-2 3-4 15,-3 2-7-15,1 1-4 0,-2 3-6 0,-11 15 27 0,12-11-33 16,5 2-7-16,-1 2-5 0,3-1-3 15,3 40 11-15,7-40-19 0,2-1-2 16,5-1-1-16,31 26-31 0,-23-31 4 0,1-1-6 16,-1-2-4-16,3-2-2 0,2-1 0 0,-5-3 2 15,1 2 1-15,-2-4 2 0,-2-1 6 0,-2-1 0 16,7-11-23-16,-12 4 25 0,-5-4 1 0,1 0 7 16,-3-1 1-16,-2-4 7 0,-2-1 3 0,-1-1 3 0,-2-1 6 15,-5-22 10-15,5 21-2 0,-2 2 8 0,2 1 2 16,2 1 5-16,2 1 1 0,-4-10 22 15,7 16-23-15,1 1-1 0,1 1-5 0,5 2 0 0,-1 2-2 16,5 2 0-16,0 2-1 0,25 6 10 16,-16 0-12-16,0 3 1 0,2 0-2 15,-1 3-3-15,20 12 13 0,12 21 14 0,-38-28-26 16,6 11 15-16,-15-14-12 0,1-4 2 16,-5 1 3-16,1 7 35 0,-5-12-18 0,0 0 7 15,-2-2 12-15,-1-1 8 0,-5 0 90 0,3-4-74 16,1-4 2-16,-3 1 0 0,4-4-6 15,-5-14 49-15,5 7-80 0,3-3-15 0,0-2-21 0,0 1-28 16,3-1-38-16,1-1-38 0,0 0-34 0,6-16-211 16,-2 19 142-16,0 3-22 0,1 1-34 0,0 1-39 15,0 1-31-15,0 4-19 0,0 2-6 0,-2 0-5 16,4-2-326-16,-5 7 400 0,-1 0 66 0,-4-1 64 0,3 2 55 16,-4-1 45-16,1-1 40 0,1 2 38 15,-1-1 123-15,-1 1-20 0,0 0 39 0,0 0 45 16,0 0 35-16,0 1 24 0,0-1 9 0,0 3-6 0,0 0-18 15,0-2-25-15,2 4-37 0,1-2-46 0,0 3-42 16,2-2-33-16,-2 3-29 16,15 14 28-16,0-3-55 0,-10-11-13 0,2 1-3 15,1-1 2-15,-3 0-4 0,2 0 2 0,0 0-2 0,-2-3 2 16,2 3-2-16,1-4 1 0,-3 0 3 0,8-2 8 16,-7-1-9-16,-1-4 7 0,2-1 2 0,-1-1 4 15,7-11 30-15,-10 7-21 0,1 0 6 0,-1-2 8 16,-2-3 0-16,0 0-1 0,-3 0 3 0,1-2 0 0,-1-1 6 15,-1 0 10-15,0-13 60 16,-4 3 15-16,2 17-59 0,0 2 4 0,1 0-6 0,1 2-4 16,-2 2-8-16,1 0-2 0,1 2-8 0,0-2 19 0,0 4-50 15,0 2-8-15,0 1-5 0,1 3-5 0,1-1-5 16,-1 5 1-16,1 3 1 0,1 2 2 0,4 4 3 16,1 1 7-16,4 5 7 0,1 3 4 0,6 3 10 0,1 3 2 15,3 2 9-15,3 4 2 0,3 1 4 16,36 47 45-16,6 5-10 0,-34-46-47 0,3 2-4 15,0 0-3-15,1 0-3 0,-2 0-2 16,41 50 22-16,-41-52-28 0,-3 0-1 0,-3 0-2 0,-2-3 0 16,-3-4-2-16,-4 0 2 0,-5-3-1 0,-2-1 2 15,-4-2 2-15,-1-5 5 0,-5 1 6 0,-6-4 3 0,1-2 3 16,-4-1-1-16,-3-4 0 0,-5-1 2 0,-2-1-3 16,0-2-3-16,-7-2-5 0,0-3-4 0,0-2-4 0,-5-1-3 15,1-3 1-15,-3-3-7 0,1-1-8 0,-2-5-7 0,-3-2-10 16,0-4-13-16,0-1-14 0,-2-5-16 0,0-3-22 15,2-7-20-15,0-1-26 0,2-7-29 0,3-5-29 16,-17-52-248-16,25 41 197 0,0-58-277 16,11 2-150-16,7 54 293 0,5 3-6 0,2 3 3 0,4 5 6 15,3 1 14-15,0 4 35 0,2 4 67 16,0 2 73-16,19-23-31 0,-20 29 154 0,2 2 23 16,-2 0 27-16,12-19 72 0,-3 5 108 15,-15 23-25-15,1 1 52 0,5-4 337 16,-11 11-234-16,-1 3 2 0,2 1-9 0,1-2 225 0,-6 5-323 15,3 1-45-15,0 4-35 16,3 8 59-16,2 13-16 0,-4-9-82 0,-2 1 1 16,2 3-5-16,0 3-3 0,1 0-4 0,10 28 46 15,-8-25-72-15,1 2-10 0,12 26 8 16,-10-26-30-16,1-1-11 0,0-1-14 0,10 24-54 16,-13-29 8-16,0 1-14 0,11 16-120 15,-12-21 85-15,1-1-16 0,5 7-223 16,-6-8-143-16,-5-11 196 0,-3-4-29 0,0-1-31 0,0-4-17 15,-3-2-4-15,2-5 9 0,-6-1-4 0,-1-1-19 16,-1-5-45-16</inkml:trace>
  <inkml:trace contextRef="#ctx0" brushRef="#br0" timeOffset="2254.23">26851 2056 11 0,'-14'-48'415'16,"1"4"-58"-16,-10-69 1039 0,25 93-1019 15,7-10 321-15,-1 17-396 0,5 2-55 16,18-7 84-16,45 11-99 0,-46 8-180 15,0 2-8-15,1 3-5 0,-1 3-3 0,0 0-3 0,1 3 2 16,-3 0-2-16,-5 0 1 0,-2 3 4 0,-2-1 0 16,-3 1 4-16,-3-4 5 0,-5 3 5 0,-3 0 7 15,-2-2 6-15,-5 0 4 0,-3 0-1 0,-1-2 2 16,-19 13 64-16,9-14-77 0,-24 6 27 0,18-8-57 16,-2-3-6-16,-3 3-17 0,1-6-18 0,-3 2-28 15,4-1-32-15,-27-4-166 0,8-5-169 16,23 1 72-16,7-2-83 0,-2-1-61 15,-3-29-1364-15,19 24 1090 0,3 0 33 0</inkml:trace>
  <inkml:trace contextRef="#ctx0" brushRef="#br0" timeOffset="2444.81">27161 1449 156 0,'5'-8'635'0,"-2"4"-34"15,8-5 793 1,-8 9-1010-16,17 18 737 15,-11-8-964-15,12 17 95 0,10 32 32 16,-17-35-217-16,11 28 34 0,-1 5-47 16,-10-27-51-16,-2 0-22 0,2-1-20 0,-2-1-27 0,0 1-25 15,2-2-19-15,-3-2-27 0,11 23-311 0,-12-27 123 16,-6-1-50-16,2-2-35 0,-3-3-34 16,1 0-38-16,-3-5-58 0,-2-1-73 0,-3-1 10 0</inkml:trace>
  <inkml:trace contextRef="#ctx0" brushRef="#br0" timeOffset="2789.67">27073 1827 520 0,'3'-6'618'0,"3"1"-90"0,16-2 336 16,13-1-132-16,38-4 38 0,-48 9-643 0,4-1-44 16,2-1-31-16,3-1-21 0,-3 2-15 0,4-2-14 15,29-8-33-15,-32 6-1 0,-3 1-18 16,25-8-129-16,-31 6 49 0,-2 0-13 0,-4 2-8 15,-3-2 6-15,-2 0 6 0,-2-2 29 0,-3 2 47 16,-4 0 56-16,0-4 162 0,-3 7-29 0,-1 0 19 16,-4-3 167-16,1 6-172 0,1 1-21 15,-3 2-27-15,2 0-16 0,0 2-12 0,0 1-3 0,0 3-1 16,1 3 0-16,1 1 1 0,2 2 0 0,7 20 64 16,-1-13-61-16,2 2-5 0,1 2-4 0,1-1-7 0,0 2-7 15,2 0-8-15,1 2-5 0,-2-1-10 0,2-1-20 0,0 2-19 16,-1-4-26-16,-1 2-19 15,13 18-127-15,-16-23 73 0,0-2-32 0,-1-2-49 0,0-3-55 16,1 6-359-16,-5-12 265 0,-1-3-23 0,-1-3-24 0,1-1-1 16,-2-4 22-16,-2-4 16 0,1-1-14 0,-4-5-57 15</inkml:trace>
  <inkml:trace contextRef="#ctx0" brushRef="#br0" timeOffset="2878.76">27809 1438 46 0,'18'5'20'16,"-1"1"-44"-16</inkml:trace>
  <inkml:trace contextRef="#ctx0" brushRef="#br0" timeOffset="3388.58">27988 1557 168 0,'6'7'197'0,"3"5"173"16,-8-7-186-16,-9 14 882 15,-12 2-23-15,4-6-419 0,8-5-377 0,-3 3-56 16,-8 14 52-16,9-14-166 0,2 5-13 15,-4 36 62-15,12-36-101 0,8 18 8 16,-2-18-21-16,4 0-4 0,4-1-2 0,0-1 1 16,19 14 2-16,2-8-6 0,-19-12-3 15,14 2 0-15,-17-9 0 0,-3 0 3 0,2-3 1 0,-4-3 0 16,1-4 3-16,-3 2 3 0,-3-4 6 0,1-2 2 16,-4-1 3-16,-4-3 3 15,-4-22 46-15,-4-10 17 0,6 20-41 0,1-1 5 16,-5-28 60-16,9 29-59 0,-1 3 0 15,4 2-1 1,22-51 141-16,-1 59-134 0,9 8-10 16,-13 6-27-16,20 7 16 0,-20-1-21 0,-3 3-2 15,0 2 3-15,-2-1-3 0,0 2 2 0,-3 3-1 0,1-1-1 16,-2 1 2-16,0-1 0 0,4 17 9 16,-9-16-14-16,-2-2-4 0,0 13 6 0,-3-16-7 15,0-2-1-15,2-1-2 0,-2-3 2 0,1 1 2 16,-1-2 3-16,4 0 53 0,-4-6-31 15,1 0-1-15,4-3-2 0,-2-3-2 0,3-1-1 0,2-4-8 16,0-2-5-16,5-4-5 0,0 1-4 16,33-42-4-16,-29 44-3 15,3 2 1-15,60-28 3 0,-58 39 5 16,-1 1 0-16,68 18 38 16,-46 3-23-16,-21-6-10 0,-1 3-4 0,2 0 0 15,-1 2-6-15,21 19-30 0,-21-18-13 0,-1 0-27 16,-4 0-30-16,-3-3-38 0,-1 0-41 0,-2-2-27 15,-2 1-19-15,0-4-33 0,-6 2-67 0,-2-3-71 0,-1 0-53 16,-3 2-41-16,-8 4-721 0,-1-8 471 16</inkml:trace>
  <inkml:trace contextRef="#ctx0" brushRef="#br0" timeOffset="4123.89">23974 3648 304 0,'-10'-5'246'0,"1"2"-69"0,-4-1-39 0,4 0-19 16,-1 2-5-16,-1-1 1 0,3 0 2 0,0 1 12 0,2 1 12 15,3 1 19-15,-5-3 234 0,6 3-161 16,1 0 25-16,1 0 10 0,1 0-3 0,4 3-13 16,12 1 184-16,-5-1-258 0,24 1 93 0,-12 0-168 15,4-4-8-15,9 0-2 0,8-4-2 16,12-1 1-16,84-13 89 0,-52 4-97 0,10-1-6 0,13-3-9 16,13-1-15-16,11-1-10 0,8-1-13 0,8-3-9 0,8 2-6 15,5-5-8-15,3 0-1 0,6-2 0 16,172-31-4-16,-172 30 2 0,-4-1-1 15,-3 2-4-15,148-25-6 0,-168 30 5 0,-8 0 1 0,-8 3 3 0,-11 2-2 16,-7-1-2-16,-11 2 3 0,-8 3 2 16,62-13 13-16,-91 16-1 0,-13 1 8 0,-6 2 10 15,-11 3 7-15,14-4 66 0,-30 5-45 0,-8 4 1 16,0-2-1-16,-5 3-9 0,2-4 34 16,-8 4-63-16,0 0-18 0,-3 0-27 0,-2 0-34 15,-9 0-184-15,1 0 56 0,0-1-55 0,0 0-118 0,0-2-116 16,-6-2-117-16,3-3-171 0,-1 1-75 0,-15-7-865 15</inkml:trace>
  <inkml:trace contextRef="#ctx0" brushRef="#br0" timeOffset="4237.6">27938 2955 148 0,'-8'1'580'0,"3"2"4"0,2 0-128 0,-3-1 203 15,4-2-405-15,0 0-47 0,2 0-45 16,4 0-250-16,8-9-1057 15,-9 6 503-15,-1 0-33 0</inkml:trace>
  <inkml:trace contextRef="#ctx0" brushRef="#br0" timeOffset="6885.4">14549 12679 16 0,'8'-42'115'0,"-2"-4"-51"0,0-1-30 0,4-2-10 0,2-2-9 15,0 1-5-15,3 2-6 0,1 0-1 0,1 2-3 0,0-1-3 16,1 2-4-16,0 1-10 0,-1 1-4 0,3 1-6 15,-2 2-7-15,1 1-9 0,0 3-10 0,0 0-6 16</inkml:trace>
  <inkml:trace contextRef="#ctx0" brushRef="#br0" timeOffset="8585.89">16558 18112 210 0,'-3'0'392'16,"0"0"-128"-16,0-2-95 0,2 2-62 16,-1-2-36-16,0 0-20 0,2 1-10 0,0-1-6 0,0 2-4 15,0-3-6-15,0 2-6 0,0-1-3 0,0 1-1 0,0-1-3 16,2-1-1-16,0 2-2 0,-1-2 3 15,2 0-4-15,-3 0 1 0,3 1 2 16,-1 1-3-16,-2-1 5 0,1-1-1 0,-1 2 2 0,2-1 2 16,-1 1 2-16,-1-2 5 0,2 3 0 0,-2-3-2 0,2 3 3 15,-1-2 0-15,-1 1 1 0,0-1-2 0,2 0 15 16,-1 1-19-16,-1 1-3 0,0 0-1 16,0 0-2-16,0 0-1 0,0 0 1 0,0 0-2 15,0 0 0-15,0 0 2 16,0 0-5-16,0 0 14 0,0 0-8 0,0-1-7 0,0 1-1 15,0-2-2-15,0 1 3 0,0 1-1 0,0 0-1 16,0 0-1-16,0 0 1 0,0 0 1 0,0-2-1 0,0 1-2 16,0 1 0-16,0-2-3 0,-1 1 0 15,-1-1-4-15,1 1-5 0,-1-2-17 0,0 1-15 16,1-1-19-16,-1 2-24 0,-1-1-171 0,0 1 83 16,3 1-38-16,0 0-52 0,0 1-86 0,-3 1-64 15</inkml:trace>
  <inkml:trace contextRef="#ctx0" brushRef="#br0" timeOffset="10453.52">16429 18295 56 0,'0'0'55'0,"0"2"-12"0,0-2-4 0,-2 0-8 16,2 0-4-16,0 1-5 0,-1-1-1 0,-1 0-1 15,2 0-4-15,-1 0 2 0,1 1 0 0,-2-1 0 16,0 2 0-16,2-2-2 0,-1 0-1 0,1 0-1 0,0 0-1 16,0 0 1-16,-2 0-4 0,2 0-2 15,0 0-4-15,0 0 0 0,0 0 3 0,0 0-3 0,0 0 3 16,0 2 0-16,0-1-3 0,0-1 1 15,-2 2 5-15,2 1 9 0,0-3-12 0,-1 3 0 16,1-3-3-16,-2 1 2 0,2 1 2 0,0-1-3 0,0-1-3 16,0 1 1-16,0 1 1 0,0-2 0 0,0 2-1 15,0-1-1-15,0-1-2 0,0 0 2 0,0 0-2 0,0 0-2 16,0 0 4-16,0 0-1 0,0 0-1 16,0 0 5-16,0 2-1 0,0-2 0 0,0 0-1 15,0 0 1-15,0 0-3 0,0 0 1 0,0 0 2 16,0 0-2-16,0 0-1 0,0 0 1 15,0 0 1-15,0 0 1 0,0 0 7 0,0 0-5 16,0-2 2-16,0 2 17 0,0-1-8 16,0-1 2-16,0 2 1 0,0-2 4 0,0 1-3 15,0 1 4-15,0 0-2 0,0-1 46 16,0 1-45-16,-1 0-2 0,1 0 2 0,0 0 1 16,0 0 2-16,0 0-3 0,0 0-3 0,0-2-2 15,0 2 0-15,0-1-4 0,0 1-1 16,0 0 6-16,0 0-13 0,0 0 1 15,0 0-2-15,1 0 2 0,-1 0-6 0,0 0-2 0,0 0 2 16,0 0-2-16,2 0 0 0,-1 0 0 0,-1 0 2 16,0 0 0-16,0 0 1 0,0 0 1 0,0 0 3 0,0 0-1 15,0 0 4-15,0 0-2 0,0 0 2 0,0 0 3 16,0 0 1-16,0 0-1 0,0 0 10 16,0 1-11-16,0 1-4 0,0-2 0 0,0 1-1 15,0 2-1-15,0-3-3 0,0 2 2 0,0-1 0 16,0-1 0-16,0 0 0 0,0 0 0 0,0 0-1 15,0 0-1-15,0 0 1 0,2 0 0 0,-2 0-3 16,0 0 1-16,0 0 0 0,0 2-2 0,0-1 0 16,0 1-2-16,0-2 2 15,0 1 0-15,0 1 0 0,0-1-2 0,0-1 2 0,0 2 0 16,0-2 0-16,0 1-1 0,0 0 4 0,0-1 1 0,0 2-4 16,0-2 0-16,0 2 2 0,0-1-1 0,0-1 1 15,0 2-2-15,0-1-3 0,0-1 1 0,0 2 2 16,-2-2 2-16,1 1-2 0,-1 1 1 0,2 1-1 15,0-2 3-15,0-1 0 0,-1 2-2 0,-1-1 2 16,2-1-1-16,0 2 0 0,0-1 0 0,0-1 0 16,0 0-2-16,0 2 0 0,0-2 3 0,0 0-3 15,0 0 0-15,0-2 0 0,0 2 0 0,0-1 0 0,0-1-2 16,0 2-1-16,-2-1 0 0,2-1 1 16,-1 1 2-16,1-2-3 0,0-2 2 0,0 1 0 0,0-1 1 15,0 1 0-15,-2-1-1 0,2 1-4 0,0-1-2 16,0 1 0-16,0-2-6 0,-1 1-6 15,1-1-4-15,-2 0-4 0,-1 0-5 0,3-1-2 0,0-2-9 16,-1 0-6-16,1-2-2 0,0-10-60 16,0 11 52-16,1-1-6 0,-1-1-1 0,3 2-1 0,-1-2 1 15,-1 1 2-15,2-1 3 0,-1 2 0 16,-2-2 2-16,3 1 9 0,-1 1 3 0,-1-1 0 0,1 2 1 16,0 0-8-16,-1 2-4 0,-1-1-10 0</inkml:trace>
  <inkml:trace contextRef="#ctx0" brushRef="#br0" timeOffset="11886.28">16463 16858 84 0,'-1'3'64'0,"-2"-1"-21"15,1 4 3-15,2-3-20 0,0-2-17 0,2 2 2 16,-2-1-9-16,3-1 0 0,-2-1-2 16,-1 2 0-16,5 4 3 0,-5-3-2 15,2-2 2-15,-1 1 2 0,-1-1 0 0,2 1 1 0,0 1 0 0,-2-2 0 16,1 2 2-16,-1-1 1 0,2-1 0 0,-1 1-1 15,-1-1-1-15,2 2 2 0,-2-2-1 0,0 1 2 16,0 0-4-16,2 4 15 0,-1-3-15 16,-1-3 0-16,0 1 5 0,0-1-1 15,0 0-5-15,0 2-1 0,0-2-3 0,0 0-1 16,0 0 2-16,0 0-1 0,0 0 0 0,0 0-1 0,0 0 2 16,0 0 5-16,2 0-3 0,-1 1 1 0,-1-1-2 0,2 0 2 15,-2 1-1-15,0 1 2 0,0-2 2 0,0 2-6 16,0-1 2-16,0-1 2 0,0 2 1 0,0-2 1 0,0 0-2 0,0 0 0 15,0 0-1-15,2 0 1 0,0 0-3 0,-2 0 3 16,0 0 4-16,0 0-3 0,0 0 2 0,0 0 0 0,0 0 5 16,0 0 0-16,0 0 4 0,0 0 1 15,0 0 2-15,-2 0-1 0,2 0 18 0,0 1-23 16,-2 1 6-16,4-1-15 0,-2 1-1 0,0-1-3 16,0 2 1-16,0-3-2 0,0 3 3 0,0-3-2 0,0 0 0 0,0 0-2 15,0 0 2-15,0 0-1 0,-2 0 0 16,2 0-5-16,-2 0 4 0,2 0 0 0,0 0 0 15,0 0-2-15,0 0 2 0,0 0 2 16,0 0 0-16,0-2 0 0,0 2-2 0,0 0 3 16,0 0-3-16,0 0 0 0,0 0 0 0,0 0-1 0,0 0-1 15,0 0 2-15,0 0 0 0,0 0 0 0,0 0 0 16,0 0 2-16,0 0-1 0,0 0 0 16,0 0-1-16,2 0 0 0,-2 0 0 0,0 0 6 0,0-1-3 15,0 1-2-15,0-1-1 0,0-1 0 0,0 2-1 16,0-1 0-16,4-1-6 0,-4 1 2 0,2-1 5 15,0 1 0-15,-2 1 4 0,1-2 0 0,-1 1 1 0,2-1 0 16,-2-1-1-16,1 3 4 0,-1-3-6 0,0 2 0 16,0-1 0-16,0 1-2 0,4-1-4 0,-4 1 2 15,0 1 1-15,0 0 1 0,0 0 0 0,0 0-2 16,0 0 0-16,0 0 2 0,0-2 1 0,1 1-1 0,-1 1-2 16,0-2-2-16,2 2 2 0,-1-3-6 15,-1 0-6-15,2 3 5 0,-2-1 2 0,2 1-3 16,-2-2 2-16,0 1-1 0,0 1 1 0,0 0 0 15,0-2 2-15,0 2-2 0,-2 0 1 0,2-1 0 0,0-1 0 0,0 2 0 16,-2-1-2-16,2 1 2 0,0-3 1 0,0 1 1 0,0 1 1 16,0-2 1-16,0 0 2 0,-1 0-1 0,-1 0 0 0,2-2 2 0,-1 2 0 15,1-1-3 1,0-7 2-16,0 4 0 0,0-1-1 0,0 1 2 0,0-2 0 16,1-15 2-16,-1 10-1 0,2-2-1 15,4-41-6-15,-3 34 1 0,-1 0 0 16,6-29-8-1,9-62-11-15,-9 55 16 0,-2 33 2 0,2-24 1 16,-5 29 3-16,-1 3 0 0,1 5 1 0,1 1 0 16,-3 4-1-16,1 2 5 0,-1 2 1 0,-1 1 1 0,-1 1 2 15,-1 2 3-15,2 2 2 0,-1-1 1 16,-1 1 0-16,0 4 7 0,-1 0-6 16,-2 0 6-16,5-3-16 0,-1-2 1 0,-1 1-1 15,2-1 0-15,-2 2-3 0,1 0-1 0,-1 0-1 16,1 0 1-16,-4 2 0 0,2 2-3 0,2-2 3 15,-1-1 0-15,0 1 0 0,2-1-1 0,-1 1-1 16,-1-2 1-16,0 0 0 0,2 0-6 0,-1-1 1 16,-1 0 2-16,2 3-3 0,0-4 0 15,0 1 4-15,0-2 3 0,0 0-5 0,0 0 2 16,0 0-1-16,2 1 3 0,-1-1 1 0,-1 0 0 16,2 0 0-16,-2 0 1 0,0 0 1 0,0 0 1 0,2 2-3 15,-1-1 0-15,-1-1 0 0,0 4 0 16,0-2 0-16,0 1 0 0,0-1-1 0,0-1 0 15,0 3-2-15,0-3 3 0,0 0-1 0,0 3-1 16,0-2 2-16,0 0 0 0,2 1 0 0,-2 0 0 16,0-2 0-16,0 1 0 0,0-1 0 0,0 2 0 15,2-3 0-15,-2 3 0 0,0-3 0 0,1 3 3 0,-1-1-1 16,0-1-2-16,0 1 0 0,0 1 0 0,2-3 0 16,-1 1-2-16,-1 2 2 0,3-1-5 15,-1-1-2-15,-2 2-2 0,1 0-3 0,1 2-17 0,-1-1 11 16,-1-1-2-16,2 2-1 0,-2-2-1 0,2 3-3 15,-1-2 0-15,-1 1-4 0,2-1-3 0,-1 2-5 0,-1-2-9 16,0 3-13-16,2-1-16 16</inkml:trace>
  <inkml:trace contextRef="#ctx0" brushRef="#br0" timeOffset="33871.05">18214 15334 174 0,'-14'4'282'0,"-4"1"-101"0,4 0-66 0,3-2-35 16,-2 0-16-16,2 0-12 0,-6 3 36 0,10-5-47 15,3 1-5-15,-1 1-5 0,2-3-3 0,-2 1-3 0,0-1-3 16,2 2-1-16,0-1 0 0,1-1-1 0,-1 2 0 16,2-1-3-16,-1-1-3 0,0 0 2 0,2 1-3 15,-1-1-2-15,-1 2 1 0,2-2-4 0,0 0 0 0,0 0-1 16,0 0 1-16,0 0-4 0,0 0 1 0,0 0-2 0,0 2 0 15,0-2-2-15,0 0 0 0,2 0-1 0,-1 0 0 16,1 1 0-16,0 1-1 0,-1-2 0 0,2 0 1 0,1 0 1 0,-1 0 2 16,0 0-2-16,0 0 0 0,2 0 0 15,-4 0 0-15,2 0-1 0,1 0 0 0,-1 0 0 0,0 0-1 0,0 0 1 16,1 0 0-16,-3 0-1 0,2 0 1 0,2 0 0 16,-4 0 0-16,2-2 0 0,-1 1 0 0,0 1 0 15,-1 0 0-15,1 0 1 0,-1 0-1 0,-1 0-1 0,0 0 1 16,0 0 0-16,0 0 0 0,0 0 0 0,0 0 0 0,0 0 0 15,0 0 2-15,2 0-1 0,-2 0 2 0,0 0-1 16,0 1-1-16,0-1 0 0,0 2 0 0,0-2-1 16,0 0 0-16,0 0 0 0,0 0-1 0,0 0 1 15,0 0 0-15,0 0 0 0,0 0 0 0,0 0-1 0,0 0 1 0,0 0 0 16,0 1 0-16,0-1 0 0,0 0 0 0,0 0 0 16,2 0 1-16,-1 2 0 0,-1-2-1 0,2 0 0 15,0 0 1-15,-2 0-1 0,0 0 0 0,1 0 0 16,-1 0 0-16,2 0 0 0,-2 0 0 0,0 0-1 0,1 0 0 15,-1 0 1-15,2 0-1 0,1 0-1 0,-3 0 1 0,0 0 1 16,1 0-2-16,-1 0 2 0,0 0 0 0,0 0 0 16,0 0 2-16,0 0-1 15,0 0-1-15,0 0 0 0,0 0 0 0,0 0 1 0,0 0-1 16,0 0 0-16,0 0-1 0,0 0 1 0,0 0-1 16,0 0-1-16,0 0 1 0,-1 0 0 0,1 0 2 15,0 0 0-15,0 0 1 0,0 0 2 0,0 1-2 0,0-1 0 16,0 0 2-16,0 0 0 0,0 0-2 0,0 0 1 0,0 0 0 15,0 0-2-15,0 0 1 0,1 0-1 16,-1 0-1-16,0 0 0 0,0 0 0 0,0 0 0 0,0 0 0 16,0 0 0-16,0 0 0 0,0 0 0 0,0 0 0 0,0 0 0 15,0 0 0-15,0 0 0 0,0 2-1 0,0-1-1 16,0-1 1-16,0 0 1 0,0-1-3 0,0 1 3 0,0 0-1 16,-1 0-3-16,1 0 0 0,0 0-2 0,0 0-5 0,0 1-3 15,-3-1-7-15,1 0-7 0,2 0-8 0,-1 0-10 16,-1 0-13-16,2 2-12 0,-1-1-13 0,1-1-13 15,-2 1-13-15,0 1-16 0,2-2-23 0,-1 2-31 0,-1 1-49 16</inkml:trace>
  <inkml:trace contextRef="#ctx0" brushRef="#br0" timeOffset="34753.9">18195 15395 162 0,'-2'0'125'0,"0"0"-37"0,-1 0-25 0,2 0-17 16,-2 0-10-16,3 0-4 0,-2 0-3 16,2 0 1-16,0 0-4 0,0 0 0 0,0 0-4 0,0 0 0 15,0 0-2-15,0 0-1 0,0 0 1 0,0 0 0 0,0 0 0 16,2 0 2-16,-2 0 2 0,3 0 1 0,-2-1 1 15,1 1 1-15,-1-1-1 0,1-1 0 0,1 2-1 0,-1-1-3 16,0-1 0-16,1 2 1 0,0-1 0 0,0 1-1 16,0-2 1-16,3 1-1 0,6-1 23 0,-8 1-26 15,1 1 0-15,0-2 1 0,3 2-3 0,-4 0 4 0,4 0 1 16,0 0 1-16,0 0-1 0,-2 0 5 0,2 0 0 0,1 0 5 16,0 0 4-16,-1 0 2 0,1 0 2 0,1 0 4 15,2-3 3-15,1 2-1 0,16-5 45 16,-12 1-50-16,0-1-7 0,4 0-3 0,-1-1-6 0,4-2-4 15,-2 0-7-15,3 1-3 0,-1-1-4 16,25-7 0-16,-23 7-6 0,-3 1 1 0,1 2-2 16,19-6 3-16,-23 8-3 0,17-6 0 15,-21 8 0-15,-1-1 2 0,-4 0-1 0,3 1 0 0,-4 1 0 16,0-1-1-16,18 1 3 16,-25 1-3-16,3 0 0 0,-1 0-3 15,-3 0-2-15,-1 0 0 0,-1 1-26 0,0 1-5 16,0-2-21-16,0 0-20 0,0-2-28 15,-1-1-190-15,-1-1 110 0,0-1-21 0,2 1-30 0,-3-3-39 16,-3 2-53-16</inkml:trace>
  <inkml:trace contextRef="#ctx0" brushRef="#br0" timeOffset="35064.15">18743 15118 176 0,'-1'-3'323'0,"-2"0"-65"0,-2-3 118 15,5 5-223-15,-1-2-7 0,-1 0 154 16,0 3-140-16,2-2 12 0,0 2 14 0,4 0 11 0,-3 0 7 0,4 0 1 16,1 2-2-16,0 1-5 0,2 1-10 0,0 1-20 15,1 1-27-15,0 0-24 0,0 1-25 0,4 1-20 16,-5 2-15-16,1-1-17 0,0 0-11 0,3 2-5 0,-3-2-4 16,2 0-5-16,-1 1 1 15,16 17 44-15,-9-10-9 0,-11-10-22 0,3 2 8 16,-2-1 9-16,-3-1 7 0,0-1 5 0,0 2 10 15,1-1 1-15,-4 1-1 0,-1 8 65 0,-1-7-77 16,-4 2-9-16,2-1-11 0,-3 1-12 0,-1 2-14 0,-2-1-17 16,-2 0-17-16,1 0-22 0,-1-1-20 0,-1-2-26 0,2 0-37 15,-2-3-82-15,2-2-106 0,2-2-104 0,0-4-122 0,2-2-149 16,3-4-75-16,0-1-25 0,4 0 7 16</inkml:trace>
  <inkml:trace contextRef="#ctx0" brushRef="#br0" timeOffset="35857.3">19388 15342 74 0,'-6'-4'346'0,"2"2"-97"0,0-1-66 0,0 0-41 16,0 0-17-16,1 0-5 0,1-1 5 0,1 2 20 15,-1-4 245-15,2 1-144 0,-1-2 329 16,1 4-273-16,-3 0-9 0,3 0-18 0,3-3 164 15,-2 4-282-15,2-1-39 0,6-1 47 16,-3 1-102-16,0 3-10 0,2-2-6 0,2 2-4 0,-1 2-5 0,4-1-3 16,-2 2-3-16,0 0-6 0,5 0 3 0,-3 2 1 15,2 1 2-15,28 15 61 0,-31-14-67 16,1 2-1-16,-2 0-5 0,0-1-5 0,-1-1-6 0,-2 2-3 16,-1 0-1-16,1 9 2 0,-4-7-3 15,-3-2-1-15,-1 0-1 0,-1 0 1 0,-3 0 0 16,1-2-1-16,-8 8 1 0,-1-3 3 15,5-7 3-15,0-2 9 0,0 0 12 0,2-3 11 0,1 0 14 16,-3 0 11-16,-5-6 95 0,7-1-75 16,-1 0 3-16,-1-2-5 0,2-1-5 0,-1-4-8 0,2-1-10 0,-1 0-8 15,1-1-9-15,1-2-4 0,2 1-13 0,-1-1-10 0,2 0-15 16,0 2-22-16,2-1-25 0,-1 2-33 16,4-9-196-16,2 14 81 0,-1 1-28 0,1 0-47 15,0 1-80-15,-1 1-73 0,-1 1-57 0,4 0-42 0,3 1-55 16,-4 1-95-16,2 1-61 0,-2 1 0 15</inkml:trace>
  <inkml:trace contextRef="#ctx0" brushRef="#br0" timeOffset="36052.01">19744 15165 387 0,'4'0'574'0,"-3"1"-95"0,4 1-87 0,-1 0-64 16,1 2-40-16,-2 0-30 0,4 2-30 0,2 8 111 15,-3-7-237-15,-1 1-36 0,2-1-24 0,-3 2-25 16,1 0-24-16,0 0-28 0,3 0-32 0,-4 2-39 16,3-2-39-16,-1-2-36 0,1-1-32 0,0 0-27 0,1-1-20 15,0-3-14-15,0-2-9 0,0 0-7 0,-2 0-22 0,-1-2-36 16,0-1-51-16</inkml:trace>
  <inkml:trace contextRef="#ctx0" brushRef="#br0" timeOffset="36183.68">19844 15157 175 0,'-8'-7'392'0,"2"-1"-73"0,-15-7 243 16,16 12-458-16,-3 2 11 0,5-1-109 0,2 2-42 0,-1 2-41 15,0-1-40-15,4 1-48 0,0-1-71 0,-1 1-113 16,2 1-66-16</inkml:trace>
  <inkml:trace contextRef="#ctx0" brushRef="#br0" timeOffset="36764.71">20092 15109 380 0,'6'-4'696'15,"-4"2"-475"-15,-1 1-44 0,-1-2-27 0,-1 1-8 16,-2-2 156-16,0 1-130 0,0 0 10 0,0-2 14 16,-2 2 9-16,0-1 6 0,-2 1 2 0,1 0-10 0,-1 1-16 15,0 1-21-15,2 1-24 0,-3 1-22 16,-2 2-25-16,-8 8 29 0,7-4-86 0,3 2-11 0,-2 0-5 15,2 3-6-15,-6 12 0 0,10-12-6 16,2 0-6-16,0 0 0 0,4-2 0 0,1 0-1 0,0-3 0 16,4 1 0-16,2-1 2 0,1-2 0 0,2-1-1 0,2-2 2 15,1-2 1-15,17-5 0 0,-17 2-4 16,1-3-1-16,-2 0 0 0,1-1 2 0,-2-1 0 0,-3 0 1 16,1 0 3-16,-1-2 3 0,-2 2 7 0,-4-2 7 15,1-6 42-15,-3 9-17 0,-2-7 69 16,-2 8-42-16,1 0 84 0,-3 5-82 0,1-1-6 15,2 4-9-15,-6 1-10 0,2 1-10 0,-1 4-15 0,3-1-12 16,-2 2-7-16,2 0-4 0,2 1-1 0,1 1-1 16,0 0 0-16,1 1 0 0,7 11 0 0,-1-10 0 15,0-1 0-15,1-1-2 0,0 2 1 0,3-1 0 16,-1 1-2-16,1-1 3 0,0 0 0 16,35 35 3-16,-35-37-3 0,1 3 16 0,4 4 21 15,0 1 13-15,0 3 6 0,16 23 47 16,-15-22-52-16,-3 1 5 0,0-1-13 0,2 4-22 0,-3-5-20 15,-4 0-10-15,-1-3-1 0,-2-2 9 0,-3-2-3 16,-1-1-7-16,-4 1-3 0,-1-4 3 0,-1-1 2 0,-2 0 7 16,-1 0-1-16,-1-2 0 15,-3 0 3-15,-10 3 0 0,-15-1 5 0,22-7 4 16,1-2 2-16,-2-2 6 0,0-1 4 0,0 0 1 0,0-3 1 16,0-1 1-16,-24-28 25 15,28 22-52-15,-1-4-11 0,1-1-20 0,3 0-26 0,-2-3-28 16,4-1-28-16,1-1-30 0,2-3-25 0,-2 1-44 0,4-2-86 15,-3 0-76-15,4-1-60 0,0-2-47 16,2-2-46-16,0 2-58 0,9-58-1413 0</inkml:trace>
  <inkml:trace contextRef="#ctx0" brushRef="#br0" timeOffset="37549.71">20239 14838 376 0,'2'-2'483'15,"0"2"-52"-15,-2 2-38 0,1 2-14 0,5 6 340 0,0-2-378 16,-1 1-23-16,10 12 206 0,-8-7-345 16,1-1-54-16,0 2-39 0,2 2-25 0,-1-1-15 0,1 2-12 15,-1 0-9-15,4 0-2 0,-4 0-2 0,-1 0-7 16,2-1-2-16,-2-2-3 0,0 0-2 0,-4-2-1 0,4-1-3 0,-3-1 0 16,0-2-3-16,-1-2 0 0,-2 1 0 15,1-4 1-15,1-1 4 0,0 2 21 0,-4-7-7 16,3 0 0-16,-1-2 1 0,-2-11 11 0,0 6-18 15,0-1-5-15,-2-4-1 0,-1-1 1 0,3-1 8 16,-1-1 4-16,-1-1 12 0,1 0 18 0,1 3 3 0,-4-9 61 16,4 17-58-16,0-1-1 0,2 4-5 15,0 1-5-15,7 4 34 0,-3 2-43 0,0 4-6 16,4 3-3-16,-1 2 0 0,3 0-5 0,-1 3-6 16,1 1-3-16,-1 1-7 0,15 14-7 0,-14-16-6 0,2-1-3 15,-2-2-2-15,-3 1-5 0,4-2-1 0,0-4-6 16,-3 1 0-16,0-2-1 0,0-3 4 0,2-1 1 0,-3-2 3 15,3 0 11-15,16-7 15 16,-3-8 23-16,-11 5-11 0,-4-1 0 0,-2-1 1 16,3-15 11-16,-6 12-16 0,-4 0 3 15,1-2 2-15,-4-24 77 16,1 21-12-16,-1 6 11 0,-1 10-51 16,3 0 30-16,0 4-47 0,0 4 13 0,5 0-33 15,-1 4-2-15,1 1-4 0,2 0 0 0,-1 3-1 0,3 0 1 16,-1 0-3-16,0 1-4 0,14 13-16 15,-10-14 1-15,3 0-4 0,0 0-1 0,3-1-6 0,2-4-6 16,-2 1-7-16,3-1-8 0,-4-2-1 16,17 2-64-16,-19-4 49 0,-2-3-2 0,3 0 4 0,-7-3 6 15,4-1 5-15,-4-2 1 0,1 0 5 0,4-11-44 0,-9 8 41 16,-2 0 0-16,-1-3-3 0,-6 0 1 16,-5-16-58-16,-2 11 58 0,-4-2 4 0,0 1 11 15,-3-5 3-15,-5-1 7 0,1 0 2 0,-5 0 6 0,0 0 6 16,1 2 0-1,-29-17-8-15,-20 0 7 0,52 31 20 0,3 2 9 0,1 3 9 16,4 3 10-16,1 0 15 0,2 3 17 0,0 2 13 0,3 1 6 16,1 1 8-16,3 2 9 0,4 0 4 0,-1 2 1 15,2-1-5-15,3 2-3 0,2 2-7 0,2-1-3 0,3 2-5 16,2 2 2-16,0-2-4 0,4 0-3 0,-2 0 0 16,5-1-5-16,-3 2-5 0,1-1-8 0,1 0-9 15,15 10 21-15,-19-11-50 0,16 8-23 16,-16-11-24-16,-1-2-22 0,2 0-23 0,-5-2-36 15,-2 0-35-15,0 1-46 0,2-2-42 0,-1 0-282 0,-6-5 211 16,1 1-53-16,-3-2-48 0,1 0-25 0,-2-2-10 16,-2 0-4-16,1-3-16 0,-3 1-12 0,-8-8-422 15,1 6 464-15,0 1-4 0</inkml:trace>
  <inkml:trace contextRef="#ctx0" brushRef="#br0" timeOffset="37683.17">20751 15115 1000 0,'-3'0'513'16,"2"2"416"-16,2-2-515 0,6 0-27 0,-1-2-33 0,4-1-39 15,4-3-54-15,0 0-63 0,6-1-49 0,2-2-41 16,1-2-33-16,4 1-35 0,1-2-39 0,-1-3-40 0,1-1-67 16,-2 3-111-16,-1 0-106 0,-4-2-102 0,2-1-94 15,-4 3-157-15,0 0-74 0,-1 2-27 0,-2 4 27 16</inkml:trace>
  <inkml:trace contextRef="#ctx0" brushRef="#br0" timeOffset="38266.68">22222 14797 251 0,'9'-10'774'0,"-5"7"-523"15,-3 0-58-15,1 1-29 0,-1 0-2 16,1 2 9-16,-2 0 12 0,-3 0 11 0,0 4 3 0,-2-3 0 0,-3 4-5 16,-3 2-9-16,0 1-16 0,-6 1-20 0,0 3-18 15,-1-1-21-15,0 3-12 0,-2 0-11 0,-1 1-8 0,3 0-4 16,0-2-10-16,-7 13 40 0,15-13-63 0,3-4-5 16,4 0-4-16,5 0-1 0,3 0 2 0,1-1 3 0,5-2 5 15,3 0 2-15,2-2 1 0,25 5 39 16,-18-6-42-16,-1 0-7 0,1 2-7 0,2-2-5 0,-4 1-8 15,-2-1 0-15,1 1-1 0,-3 0-3 16,-2-1-2-16,8 3 21 0,-16-3-5 0,0 1 12 16,-1-1 11-1,0 5 86-15,-6-5-49 0,-30 20 413 16,21-18-403-16,-2 0-12 0,-5-1-7 0,1-1-14 16,-3 2-10-16,-16 1 15 0,0-3-35 0,13-2-24 15,5 1-9-15,-3-2-13 0,3 1-18 0,-1 1-24 16,3-2-35-16,-3 1-37 0,-12-2-234 0,19-1 124 15,1 1-76-15,5-2-81 0,-1 0-63 0,5-3-52 0,1-2-54 16,6-2-95-16,2 1-69 0,1 0-8 0,-1 0 58 16</inkml:trace>
  <inkml:trace contextRef="#ctx0" brushRef="#br0" timeOffset="39237.83">22337 14671 1029 0,'2'-4'546'0,"-2"1"-72"15,2 1-59-15,-1 2-39 0,-1-1-33 0,5 1-33 0,-5 3-37 16,1 1-47-16,-1 2-45 0,2 3-37 16,-1 2-27-16,-1-1-15 0,4 2-9 0,-3 2-5 0,1 1-6 0,1-1-3 15,0 2-10-15,2-1-7 0,1-2-5 0,-1 1-7 16,0-1-3-16,6 13 36 0,-5-13-49 16,0-2-2-16,1-1-4 0,-2-1-7 0,-1 0 0 0,1-3-7 15,-2 0-3-15,3 0-1 0,-1 0 1 0,-3-3-6 16,-1-1 1-16,1-1 1 0,0-1 5 15,-1-1 16-15,-1-1-13 0,2-1 1 0,-2 0 1 0,0-3-4 16,0 2 2-16,0 1-5 0,0-2-4 0,0 2 1 16,0 0 1-16,0 2-2 0,0 1-1 0,0-2-1 0,1 2-3 0,-1 2 1 15,4 2-2-15,-1 1-3 0,2 1-1 16,-1 1 2-16,6 11-4 0,-6-9 3 0,3 0-3 16,0 2-3-16,1-2-5 0,8 7-31 0,-5-8 10 15,-3-2-3-15,4-2-1 0,-3-1-5 0,-1 0 4 16,0-1 3-16,-2-2 6 0,5 0 5 0,-3-4 8 0,-2 2 6 15,1-4 3-15,7-8 6 0,-9 7 5 16,-1-2 5-16,0 0 5 0,-1-11 24 0,-2 11-9 16,-1-1 1-16,0-1 5 0,-1 4-2 0,1 0-1 15,-2 3 2-15,2 0 21 0,-1 2-34 0,1 2-2 16,-2 2-6-16,0 1-4 0,2 1-3 0,0 1-7 0,2 2-8 16,0 0-8-16,7 10-40 0,-5-9 19 0,1-1-7 15,0 1-2-15,3-2-1 0,8 5-49 16,-10-6 52-16,1 0 3 0,-1-4-1 0,0 2 2 0,0-3 2 15,1 0 2-15,-1 0 8 0,-1-3 2 0,3-1 5 16,3-8-9-16,-6 4 23 0,4-10-3 16,-4 6 6-16,-4 0 0 0,-1-1 4 0,2 1 3 15,-2-3 0-15,-2-20 16 0,1 17-2 0,-4-1 6 0,2-1 6 16,0 0 7-16,0 1 8 0,-2 0 9 0,2 0 7 16,-2 5 6-16,2-1 8 0,-2 4 5 0,2 2 8 0,2 2 2 15,-1 1-3-15,0 1-4 0,2 2-14 0,-1 2-7 0,1 1-11 16,-2 1-11-16,0 4-10 0,2-1-8 0,0 4-5 15,0 1-2-15,0 13 14 0,2-8-15 16,0-1 5-16,-1 4-3 0,3 0-2 0,3 23 12 16,-5-18-12-16,-1 1 0 0,2 1 1 0,1 3 14 15,-3 1 19-15,4 5 13 0,2 3 8 0,-1 2 4 0,1-1 1 16,0 5 7-16,7 45 70 0,-5-39-96 16,1 2-3-16,14 53 52 0,-11-49-41 0,2-1-1 0,1-1-2 15,1-2-3-15,-2-1-2 0,0-2-11 0,2-2-9 16,-5-5-9-16,-1-2-10 0,-3-4-3 15,8 22-2-15,-11-34-4 16,4 23 0-16,-6-28-9 16,2-8-30-16,-1-5-77 0,0-5 61 15,10-16-159-15,-5 8 131 0,-1-3-5 0,0-3-6 16,0-1-5-16,2-2-8 0,-4-2-2 0,0-4-2 0,-2-1 1 16,0-4 2-16,-2-2-1 0,-2-2-1 15,-5-36-96-15,-8-5 11 16,-10 7 20-16,8 38 96 0,-2 4 8 0,-5 1 3 0,1 4 2 15,-4 1 7-15,-2 2 6 0,-1 5 9 0,-2 1 12 0,0 4 0 16,-25-4-4-16,29 9 32 0,4 0 5 16,-17-2-7-16,15 1 15 15,5 1-5-15,11-4-29 16,9 2 1-16,1-2-18 0,1-2-17 0,18-25-356 16,-12 21 156-16,4 2-57 0,1-4-53 0,1-1-45 15,2 2-42-15,-3-4-31 0,15-14-503 16,-19 16 501-16</inkml:trace>
  <inkml:trace contextRef="#ctx0" brushRef="#br0" timeOffset="39441.58">22896 14980 468 0,'1'-10'291'0,"-1"-1"-48"0,-1-4 197 15,1 8-192-15,-4 1 39 0,3 1 33 0,-1 2 14 0,1 0 5 0,1 2-6 16,1-2-17-16,-1 3-26 0,0 0-37 0,0 0-44 16,0 3-31-16,0-2-24 0,2 5-11 0,-1-1-13 15,3 2-7-15,0 2-9 0,1 2-9 0,0-1-16 0,-1 2-17 16,1 2-15-16,0-1-15 0,4 0-11 0,-2 3-10 0,2 0-9 15,-1-1-11-15,5 2-10 0,-4-1-17 0,5 1-16 16,-2-2-38-16,-3 1-24 0,3-1-26 0,0-1-25 16,-3-3-24-16,2 2-57 0,-3-5-75 0,0 2-67 0,1-4-44 15,-1-2-53-15,0-2-63 16,10-6-1511-16</inkml:trace>
  <inkml:trace contextRef="#ctx0" brushRef="#br0" timeOffset="39645.94">22846 15045 250 0,'-1'3'785'0,"2"0"41"0,3 1 36 16,0-1-153-16,23 6 526 0,-14-6-1009 0,3-3-48 16,0 0-32-16,4-1-37 15,0-2-39-15,93-29-271 0,-93 22 66 16,1 1-20-16,-2 0-24 0,-2 0-38 0,-1 0-51 0,-2 1-46 15,-2 2-23-15,1 0-10 0,-1 0-2 0,2 2-8 0,0-1-3 16,1 1 10-16,-1-2 28 0,-2 0 6 16,1 1-26-16</inkml:trace>
  <inkml:trace contextRef="#ctx0" brushRef="#br0" timeOffset="41567.33">26712 13678 69 0,'0'0'139'16,"2"0"-33"-16,0 0-27 0,-2 0-17 0,2 2-10 16,-2-2-6-16,2 0 1 0,0 1-1 0,-2-1 1 0,1 2 2 15,1-2 0-15,-2 1 0 0,0-1 2 0,0 2-1 0,0-1-1 16,0-1 0-16,0 2-2 0,0-2 2 0,0 1 0 16,-2-1-2-16,1 0 3 0,1 0-1 0,-2 0 2 0,0 0 2 0,2 0 0 15,-2 0-1-15,0 0 4 16,0 0-5-16,-1 1 53 0,2-1-54 0,1 0 1 15,-2 2-1-15,0 0 59 0,1-2-52 0,1 0 3 16,0 0 4-16,0 0 6 0,0 1 4 0,0-1 6 16,0 0 4-16,0 0 4 0,0-1 6 0,0 1 3 0,0-2-2 0,0 0 2 15,0 2-3-15,1-1-6 0,-1 1-5 0,2 0-4 16,0-1-5-16,-2-1-4 0,1 2-3 0,2-1-8 16,-1-1-3-16,0 2-3 0,0-1-3 0,-2-1-7 0,2 2-6 0,0 0-2 15,-2 0-6-15,1 0-3 0,1 0-3 16,-2 0-4-16,0 0-4 0,0 0 0 0,0 0-2 0,1-1-1 0,-1 1-4 15,0 0-3-15,0 0 1 0,0 0-1 0,0 0-1 16,0 0-4-16,0 0-4 0,0 0-7 0,0 0-8 16,0 0-15-16,0 0-23 0,0 0-34 0,0 1-38 0,-1-1-43 15,1 2-43-15,1-1-303 0,-1 1 227 0,2-2-13 16,0 1 2-16,-2-1 14 0,1 2 11 0,-1-2 2 0,0 0-28 16,0 0-55-16</inkml:trace>
  <inkml:trace contextRef="#ctx0" brushRef="#br0" timeOffset="42420.63">26772 13669 169 0,'2'0'190'0,"0"-1"-59"0,-2-1-43 16,0 2-23-16,0 0-12 0,0 0-7 0,0 0-1 16,0 0 0-16,0 0 4 0,0 0-2 0,0 0 2 0,0-1 3 15,0 1 1-15,0 0 1 0,0 0 1 0,0 0 0 16,0-2 1-16,0 2 0 0,0 0 0 0,1 0-1 0,-1-1-3 15,0 1 1-15,0-2-2 0,0 2-1 0,0 0-1 16,0 0 1-16,0 0 0 0,0 0 3 0,0 0 1 16,0 0 9-16,0 0 6 0,0 0 9 0,0 0 13 0,0 0 9 15,0 0 11-15,0 0 140 0,-1 0-117 0,1 0 2 16,0 0-1-16,0 0-3 0,0 0-6 0,-2 0-8 16,0 0-11-16,2 0-12 0,-3 2 60 0,3-1-96 15,-1-1-14-15,-1 2-8 0,0-1-8 0,-1-1-9 0,2 3-3 16,1-1-4-16,-4-1 0 0,3 0-5 0,-1 3 6 15,-1 0-6-15,-1 2 4 0,0-2 0 0,1 4 1 0,0-2-1 16,0 2 3-16,-2 2 2 0,2-1 0 0,0 2 0 0,-1-1 0 16,0 2-2-16,1-1-1 0,1 1 0 0,1-2-4 15,-1 1 1-15,0-1-4 0,2 1-1 16,4 7 7-16,-3-8-7 0,1-1 1 0,1 0 0 16,13 15 11-16,-8-16-11 0,0-1 2 0,2 1 0 15,10 5 6-15,-6-7-7 0,-5 0-1 16,4 0-1-16,-2 0 2 0,2-1-3 0,1-1-1 15,-3 1-1-15,14 1 5 0,-14-5-4 0,2 1 0 0,0-1-2 16,-1 1-2-16,23-4 8 16,-26 1-5-16,0 1-2 0,1-2 4 0,-2-1 2 0,0 2 5 15,-1-2 3-15,-1 0 3 0,-2 0 6 16,4-5 35-16,-3-2 19 16,-1 4-34-16,9-29 187 15,-13 28-191-15,2-2-1 0,-2-18 75 16,-2 19-76-16,2-1 1 0,-3-7 51 15,2 8-52-15,-4 2 0 0,1-1-6 0,0-1 1 0,-1 1-3 16,2 1-4-16,-2-2-2 0,1 2-2 0,-7-9 11 16,4 9-19-16,1-1-2 0,0-1-5 0,-2 1-3 15,2 0-1-15,-9-4 2 0,8 4-5 16,-21-9 4-16,19 13-4 16,1-1 0-16,-2-1 1 0,0 4 2 0,0-2-3 0,-12-2 2 15,11 5-1-15,0-1 0 0,-2 1 1 0,0 1-2 16,0-1-2-16,0 1-1 0,-5 3-12 0,6-1-8 0,-4-2-19 15,2 4-24-15,-4-1-26 0,4 1-34 16,-16 5-221-16,14-4 66 0,3 2-96 0,2-1-89 16,1 1-101-16,-2 1-139 0,6 1-63 0,-2 2-21 0,3 3 9 15</inkml:trace>
  <inkml:trace contextRef="#ctx0" brushRef="#br0" timeOffset="44070.28">26978 14373 108 0,'0'0'179'16,"0"-2"-39"-16,0 1-36 0,0 1-22 16,-2-4 47-16,2 4-70 0,0-1 1 0,0 1 0 15,0-1-1-15,0-1 0 0,-1 2 67 0,1-1-60 0,-2-1 1 16,0 2 5-16,2-1 4 0,0-1 7 0,0 2 10 15,-1 0 12-15,1 0 15 0,0 0 16 0,0 0 17 0,0 0 16 16,1 2 15-16,-1-1 10 0,0-1 6 0,0 0-4 0,0 0-8 16,2 0-11-16,0 0-16 0,-2 0-21 0,0-1-22 15,0-1-19-15,0 1-19 0,0-2-14 0,0 3-13 0,0-2-10 16,0 1-9-16,0 1-4 0,0-2-3 0,0 2-4 0,0 0-1 16,0 0-2-16,0 2-4 0,0-2 2 0,0 3-6 15,0-2 2-15,1-1-3 0,-1 0 0 0,0-1-1 16,2 1 0-16,-1 1 0 0,-1 1-2 0,4-1 2 0,-3 1-5 15,1 1 0-15,0 1 3 0,1-1-2 0,1 2-2 0,-1 1 3 16,0-1-3-16,1 2 3 0,-1-1 0 0,0-1 1 16,0 5-1-16,1-3-1 0,-1 1 0 0,0-1 2 0,1-1-2 15,-1 2 0-15,1-1 3 0,-1 1-2 0,2 1 2 0,-4-2 0 16,3 1-4-16,0-1 1 0,1-1-1 16,-2 0 2-16,2 2-10 0,3 7-1 0,-5-8 4 15,0 1 0-15,0-2 0 0,3 1 0 0,-3 1 0 0,2-1 7 16,-1 1-2-16,-1-1 1 0,-2-1 5 0,4 2 0 15,-2-2-1-15,1 0 2 0,-2 0-1 0,2 1 1 0,-1-2-1 16,0 1-2-16,0 0-2 0,0-2-1 0,1 1 1 0,-1-1 2 16,0 1 0-1,-1-2 4-15,7 10 45 0,-8-11-45 0,1-1-1 0,1 1 13 16,-1-1-12-16,-1-1 2 0,-1 0 2 16,0 0 26-16,0 0-19 0,0-1 0 0,0-1-2 15,0 1-2-15,-1-5 10 16,-1 1-26-16,-4-7-24 0,-5-3-33 0,5 5 17 15,-2 1-6-15,-6-14-49 0,6 11 48 0,1 0 3 0,1 0 2 16,-2 0 1-16,-1-1 7 0,2 1 1 16,1-2 4-16,-1 2 3 0,0 0 4 0,0 0 2 0,1 0 6 0,-1 0 4 15,3 1 3-15,-5 1 0 0,2 1 3 16,1-1 0-16,-2-1 3 0,2 4-2 0,-1-3 5 0,1 3 0 16,-1 1 2-16,3 0 7 0,-7-4 28 15,4 2 11-15,4 5-24 0,-2-3 35 16,4 5-32-16,-2-2 42 0,3 1-36 15,-2 2 5-15,0-1 51 0,0 1-46 0,0 0-3 16,0 0-4-16,-1 1-4 0,0 1-6 0,-2 1-6 16,0 0-4-16,-7 9 8 0,6-5-20 0,1 0-12 0,-2 4-16 0,1-2-26 15,-2 0-30-15,4 0-34 0,-1 0-36 0,-2 2-85 16,4-1-110-16,-2 10-639 0,4-11 303 16,1 1-89-16,0 1-27 0,0 0 3 0</inkml:trace>
  <inkml:trace contextRef="#ctx0" brushRef="#br0" timeOffset="44268.75">27006 14878 229 0,'7'-1'544'0,"2"-1"-71"16,5 1-144-16,1-3-105 0,2 0-68 0,2 0-47 0,2-1-37 0,-1-1-39 15,4 0-43-15,22-9-115 16,-24 8 14-16,1-1-38 0,-3-1-36 0,20-7-318 0,-22 8 145 16,-2 2-64-16</inkml:trace>
  <inkml:trace contextRef="#ctx0" brushRef="#br0" timeOffset="45867.87">26888 14495 82 0,'1'0'198'16,"-1"2"-44"-16,2 0-32 0,0-2-20 15,-2 1-3-15,1-1 89 0,-1 2-94 0,2-1 86 0,-2-1-99 16,1 0-10-16,-1 0-8 0,0 0-12 16,5 2 24-16,-5-1-54 0,1 1-6 0,-1-1-9 0,3 1-13 15,-1-1-13-15,1 2-16 0,1-1-21 16,0 1-30-16,1 0-33 0,2 0-48 0,-1 1-80 0,-3 0-106 15,0 1-51-15</inkml:trace>
  <inkml:trace contextRef="#ctx0" brushRef="#br0" timeOffset="47464.58">27193 15120 28 0,'0'0'216'0,"0"0"-57"0,0 0-48 0,0 0-31 0,0 0-23 16,0 0-11-16,-2 0-7 0,2 0-5 0,0 0 1 0,0 0 0 16,0 0 0-16,0 0 4 0,0 0 5 0,0 1 1 0,-1-1 3 15,1 0 3-15,0 0 2 0,-2 0 0 0,0 0 1 0,2 0 1 16,-1 0-1-16,1-1-1 0,0 1-3 0,-2 0 1 15,2 0-3-15,-1 0 0 0,-1 0-4 0,-1 0-4 0,3 0-1 16,-1 0 1-16,1 0 0 0,0 0 0 0,0 0 1 0,0 0 1 16,0 0 5-16,0 0 0 0,0 0 5 0,0 0 4 15,0 0 3-15,1 0 4 0,-1 0 4 0,0-2 6 16,0 1 7-16,3 1 2 0,-1 0-1 0,-1-2-2 0,1 2-1 16,-2 0-4-16,1 0-7 0,-1-2 43 0,0 1-68 15,0 1 0-15,0 0-9 0,0 0-10 0,0 0-5 16,0 0-5-16,0 0-5 0,0 0 0 0,0 0-3 0,0 0-9 15,0 0 1-15,0 0 3 0,2 0 0 0,-2 0 0 16,0 0 4-16,0 0 0 0,0 0 5 0,0 0 0 16,0 0 0-16,0 0 1 0,0 0 1 0,2 0-3 0,-2 0-1 15,0 0 0-15,0 0-6 0,0 0 2 0,0 0-3 16,0 0 0-16,0 0 0 0,0 0 0 0,0 0 0 16,0 0 2-16,0 0-2 0,0 0 2 0,0 0-1 15,0 0-1-15,0 0 0 0,0 0 0 0,0 0 0 16,0 0-1-16,0 0-1 0,0 0 2 0,0 0 3 0,0 0-1 0,0 0-2 15,0 0 0-15,0 0 3 0,0 0 0 0,0 0-2 16,0 0 1-16,0 0 3 0,0 0-1 0,0 0 0 16,0 0 2-16,0 0-3 0,0 0 1 0,0 0-1 0,0 0 0 15,0 0-2-15,0 0 1 0,0 0 3 0,0 0 0 0,0 0 1 16,0 0 2-16,0 0 0 0,0 0 2 0,0-1 0 0,0 1 2 16,0 0-3-16,0 0 1 0,0 0-1 0,0 0-1 15,0 0 3-15,0 0-2 0,0 0-2 0,0 0 0 0,0 0 1 16,0 0 3-16,0 0-4 0,0 0 0 0,0 0 1 0,0 0-2 15,0 0 0-15,0 0 2 0,0 0-1 0,1 0 0 16,-1 0 4-16,0 0 0 0,0 0-2 0,0 0 4 16,0 0-5-16,0 0 3 0,0 0-3 0,0-2 0 0,0 2-1 15,0 0-1-15,0 0-1 0,-1 0-1 0,1 0 0 16,0 0-1-16,0 0 3 0,0 0-6 0,1 0-1 0,-1 0 2 16,0 0 0-16,0 0 1 0,0 0 1 0,0 0-3 15,0 0 6-15,0 0 2 0,0 0-2 0,0 0 0 0,0 0 4 16,0 0 3-16,0 0-1 0,0 0 0 0,0 0 1 15,0-1 0-15,0 1 12 0,0-2-14 0,0 2 2 16,0 0 1-16,0 0-4 0,0 0 3 0,0 0 2 16,0 0 19-16,-1 0-18 0,1 0 0 0,0 0-1 15,0 0 6-15,0 0-5 0,0 0 18 16,0 0-15-16,0 0-2 0,-2 0-1 0,0 0 2 16,-1 2-1-16,-3-1-2 0,6-1-2 0,-1 2 1 0,1-1-3 15,-2-1 2-15,1 0-3 0,1 0-2 0,0 0-2 0,0 0-2 16,0 0 2-16,0 0-2 0,0 1 4 0,0-1-12 15,0 0 2-15,0 0 2 0,0 0 2 0,0 0-3 16,0 0 1-16,0 0 1 0,0 0-1 0,0 0 7 0,0 0 0 16,0 0-4-16,0 0 1 0,0 2-1 0,0-2 0 15,0 0 2-15,0 0 1 0,0 0-2 0,0 0 1 0,0 0 0 16,0 0-1-16,0 0 2 0,0 0 0 0,0 0-2 16,0 0 1-16,0 0 1 0,0 0-2 0,0 2 1 0,0-2 2 0,0 0-1 15,0 0-3-15,0 0 3 0,0 0-1 0,0 0-1 16,0 0 0-16,1 0 0 0,1 0 1 15,-2 0-1-15,1 0 10 0,4 0-6 0,-2 1 0 0,-2 1-1 16,3-2 5-16,0 1-3 0,0 1 3 0,1-2-2 16,-1 1 0-16,10 1 12 0,-7-1-12 0,1-1 1 0,-1 2 3 15,3 1-3-15,10-1 15 16,-8 2-14-16,-3-1-2 0,13 3 12 0,-1 1-4 16,-12-2-11-16,-1-1 1 0,3 2 5 0,-5-1-1 15,2 2 3-15,2 10 11 16,-7 1 4-16,-4 0-8 0,-7 3-10 15,0-11-12-15,0 2 3 0,-3 2-3 0,1-3 1 16,-13 14-1-16,10-15 1 0,0 1 3 0,-6 5 26 16,13-10-3-16,-3 0 11 0,5-1 7 0,1-2 9 15,2-2 7-15,-3 1 10 0,4-1 3 16,0-1 1-16,5-1 90 0,2-1-76 0,2-1 7 0,0-2 3 16,4 0 1-16,4-1 4 0,3 0 1 0,2 0-2 15,30-10 83-15,-24 9-101 0,34-8 67 16,-32 8-83-16,1-1-3 0,1 1-3 0,0-1 0 0,29-7 51 15,-32 9-60-15,-1-1-7 0,-4 1-6 0,0-1-9 16,-2 3-6-16,-3 0-10 0,-6 1-7 0,-1 0-11 0,-1 1-16 16,-4-1-19-16,-3 2-22 0,0-1-24 0,-1 2-30 15,-2 0-37-15,-2 0-49 0,-2 3-52 0,-2 0-31 16,-3-1-28-16,-16 1-474 0,11-2 293 0,-1 2-49 16,-2-3-46-16,-29 2-1582 0,29 1 1432 15</inkml:trace>
  <inkml:trace contextRef="#ctx0" brushRef="#br0" timeOffset="49266.07">27440 15682 73 0,'0'0'72'0,"0"0"-7"0,0 0-7 16,0 0-9-16,-4 0 39 15,4 0-48-15,0 0 41 0,0 0 7 16,0 0-40-16,0 0 4 15,-1 0 123-15,-3 0 7 0,4 0-124 0,0 0-2 16,0 0-2-16,0 0 0 0,0 0-3 16,0 2 119-16,0-2-110 0,0 1 8 0,-1 1 4 0,-1-4 5 15,2 2 6-15,0 0 9 0,0 0 8 0,0 0 9 0,2-1 7 16,-1 1 9-16,-1-2 6 0,2 2 7 0,0-1 3 16,-2 1 1-16,0 0 0 0,0 0-1 0,0-2-2 15,0 2-8-15,0-2-12 0,0 1-10 0,0 1-8 0,0-1-13 16,-2-1-7-16,0 2-15 0,2-1-15 0,0 1-7 15,0 0-8-15,0-2 18 0,0 2-36 0,2-1-4 16,0 1-2-16,-2-3 0 0,1 1-3 0,3 1 3 0,-1-2-3 16,-2 1 3-16,3 0-4 0,-1 1-1 0,-2 1 0 15,1-1 0-15,1 1 0 0,-2 0-1 0,2-2 0 16,1 2 2-16,-3 0-1 0,4-1 3 0,-2 1 0 0,2 0-1 16,-2 0 3-16,3 1 0 0,1 1 1 0,-2-1 3 0,1 2 0 15,0 0 1-15,0 2 1 0,2-2 3 0,-1 1-1 16,1 2 2-16,-2-1 6 0,3 1-1 0,-2-1-6 0,-1 0 3 15,2 1 1-15,1 0-3 0,-2-1 0 0,-1 1-3 16,2 0-6-16,0 0 4 0,-2 0 3 0,2-2 0 0,-1 2-5 16,-1-1-1-16,-2-2 1 0,0 0 1 15,5 4 12-15,-1-2-4 0,-2-2-10 0,-3 0 1 16,4 3 18-16,-4-4-16 0,0 2 1 16,2 5 48-16,-5-6-39 15,-1-1 0-15,-4 8 27 0,-2-6-31 0,-1 2-5 0,-2-1-4 0,-2 1-2 16,0 1-5-16,-1-1-3 0,-1 2-3 0,-2-3 0 15,2 2 2-15,-4-1-2 0,1 1-1 0,1-1 0 16,3 0 2-16,-1 0-2 0,-11 5 0 0,16-8 0 16,0 0 0-16,2-1-2 0,2 0 1 0,0 0-1 15,2-1 1-15,-2-1-9 0,5 0 0 16,4 0 7-16,-1 2 1 0,5-1 1 16,14-1 9-16,-7 0 0 0,1-1 3 0,5-1 1 0,0 1 3 15,23 1 24-15,-21 0-11 0,0 0 7 0,0 0 7 16,1 0 5-16,-2 0 4 15,56-4 169-15,-63 4-172 0,15 4 36 16,-18-3-46-16,-1 1-2 0,-2 1 2 0,1 0 1 16,4 2 44-16,-6-1-38 0,-2 2 2 0,-1-2 4 15,0 0 1-15,-1 7 54 0,1 1 6 16,-5-6-55-16,3 2 0 0,-3-2-1 0,0 1-2 16,-3 5 53-16,3-7-59 0,-1-1-2 15,-6 8 38-15,-10 5 24 0,7-11-75 0,2-2-3 16,0 2-4-16,0 0 0 0,-2 0-4 0,-2 0-4 15,0-1-1-15,1-1-4 0,-1 1 0 0,0-3-1 0,-1 3-2 16,4-2-2-16,-18 3 6 0,14-3-7 16,4 0-2-16,-6 0-2 0,3-1 1 0,1 1-4 0,-2-2 0 15,1 1 3-15,0-2-7 0,0 0 1 16,-13-3 1-16,13 3 2 0,3-3 0 0,-3 1-3 0,0 1-7 16,3-2 1-16,-1-2-18 0,-1 1-21 15,3-1-22-15,-11-5-166 0,10 4 60 16,-23-19-631-16,23 15 467 0,3 0-62 0,-1-4-82 15,6-1-75-15,1-1-78 0,0-1-121 0,3-2-58 0,-2 1-9 16,4 0 17-16</inkml:trace>
  <inkml:trace contextRef="#ctx0" brushRef="#br0" timeOffset="53551.56">28025 13598 42 0,'8'-1'119'0,"-4"0"-35"0,4-1-23 16,-2 1-15-16,-1-1-7 0,0 1 5 0,1-2 6 0,0 1 7 15,-1 1 6-15,-2-1 7 0,2 1 10 0,-2-3 7 16,1 3 9-16,-3 0 9 0,1-1 7 0,-1-1 14 0,-1 3 19 16,0-1 32-16,0 1 39 0,0 0 40 0,0 0 33 0,2-2 22 15,0 1 7-15,0 1-5 0,2-2-17 0,0 1-32 0,0 1-40 16,-1-2-46-16,2 0-36 0,-1 2-25 0,6-1-15 16,-2 1-5-16,1-1-5 0,2-1-4 0,0 2-7 0,1 0-4 15,3 2-9-15,-2-1-10 0,2 4-8 0,2 1-11 16,0 1-9-16,-3 1-8 0,5 2-5 0,-5 2-4 0,2 3-4 15,-1 2-3-15,-3-3 0 0,-1 5-3 0,-1-3-7 0,-1 2-1 16,-3 0 5-16,1-1 2 0,-4-1 2 0,0-1-3 0,-1-2-1 16,-2 1 1-16,0-2 8 0,-3 0 0 0,1-3-4 15,-1 0 3-15,0-1-3 0,-2 2 5 16,1-5-6-16,1-4 1 0,-1-1 4 0,2 0 4 16,-6-12 39-1,10-21 30-15,3 18-56 0,4-24 13 0,-3 15-24 16,1-1-10-16,-2-1-10 0,4-4-15 0,-3 0-24 15,7-34-120-15,-7 32 42 0,0 4-23 0,1 1-16 16,-1 3-21-16,1 0-28 0,-1 6-46 0,2 3-47 0,-4 3-37 16,1 3-36-16,-2 0-28 0,2 3-24 0,-2 1-23 0,1 1-15 15,0 2-14-15,-1 4-28 0,-1-1 5 0</inkml:trace>
  <inkml:trace contextRef="#ctx0" brushRef="#br0" timeOffset="53832.67">28519 13411 87 0,'-1'3'437'0,"-2"5"250"0,1-5-407 0,0 1-16 16,1 2-2-16,-2 0 8 0,-2 0 10 0,0 2 1 0,2-1-17 16,-2 2-21-16,4-1-25 0,-1 1-37 0,2 0-29 15,2 0-37-15,-1 1-34 0,3-1-28 0,-1 0-15 0,3-2-16 16,3 1-7-16,-1 1-4 0,4-3-8 0,2 0 2 0,0-3-3 16,2 0-2-16,0-2 1 0,3-1 4 0,-1 0-4 15,0-1-1-15,1-2 2 0,-2-1 4 16,15-6 14-16,-16 5-6 0,-3-1 5 0,0-1 8 0,-3 2 6 15,0-1 4-15,-3-1 3 0,-2 0 4 0,-2-2 5 0,-3 0 1 16,-5-10 54-16,1 8-54 0,-17-9 39 16,7 10-54-16,1-1-5 0,-1 3-7 0,-3-2-5 15,0 3-15-15,-3 0-13 0,2 1-17 0,-2 0-22 0,5 0-22 0,0 1-21 16,1 2-37-16,5 0-79 16,-7-1-462-16,11 2 227 0,4-4-66 0,2 3-107 15,7-4-810-15,0 4 749 0</inkml:trace>
  <inkml:trace contextRef="#ctx0" brushRef="#br0" timeOffset="54252.33">28776 13342 400 0,'0'6'498'0,"1"0"-78"16,-1 0-59-16,2 0-38 0,1 1-12 0,-2 0-15 16,2 0-13-16,6 4 219 0,-3-7-310 15,2 1-40-15,4-3-36 0,0 0-32 0,2-2-23 16,16 0 6-16,-16-2-49 0,3 0-8 0,-2-1 2 15,2-2-2-15,-3 1 2 0,16-7 22 16,-16 4-10-16,-2 1 4 0,-1 0 1 0,-2-2 5 0,5-4 43 16,-9 5-35-16,-2 1 4 0,3-6 61 0,-4 7-44 15,-2 1 4-15,-2 1-1 0,0 1-1 16,0 1-2-16,-1-1-4 0,0 2-10 0,1 0-8 0,0 2-9 0,1-1-8 16,1 1-8-16,0 2-5 0,1 0-4 0,3 1-3 15,-1 0-2-15,4 1 2 0,1-2-3 0,2 1-2 16,4-1-1-16,0 1 0 0,23 1-11 0,-17-5 2 0,2 1-5 15,-2-2-2-15,2-2-1 0,-4 1 2 16,19-5-8-16,-23 1 23 0,2-1 9 0,-3 0 15 16,-4-1 7-16,12-10 64 0,-16 10-33 0,-1-2 3 15,-2-2-2-15,-4-1-3 0,1 0-9 16,-12-16 33-16,3 11-54 0,0 2-8 0,-3 0-6 0,-1 0-2 0,1 2-4 16,-3-1-5-16,2 2-18 0,-3 2-30 0,1 0-35 15,0 3-36-15,3-2-33 0,0 2-41 0,3 1-86 0,-3-2-94 16,3 4-74-16,-6-7-591 0,13 5 424 15,0 2-93-15,1 1-27 0,2 1 45 0</inkml:trace>
  <inkml:trace contextRef="#ctx0" brushRef="#br0" timeOffset="54572.41">29770 12865 81 0,'0'-6'730'0,"-2"2"49"0,2 1-46 16,0 3-143-16,0 0 276 15,2 7-311-15,-1 0-371 0,3 1-40 0,-3 2-27 0,3 1-23 16,-1 1-16-16,2 2-16 0,-1-1-18 0,1 2-15 15,-2-1-12-15,2 1-14 0,-2 0-14 0,2-2-13 16,1 1-13-16,1 0-13 0,0 0-13 0,4 15-101 16,-4-16 73-16,-1-1-2 0,2-1-6 0,-2-1-14 0,1-1-33 15,-2 0-53-15,-2 2-54 0,3 8-735 16,-3-16 603-16,-2 0-10 0,3-3 10 0,-3 0 3 0,1-3-15 16,-4 2-40-16</inkml:trace>
  <inkml:trace contextRef="#ctx0" brushRef="#br0" timeOffset="54786.96">29715 12811 293 0,'-5'-13'483'0,"2"1"-68"15,-2 1-59-15,2 4-31 0,2 1-11 0,-3-1-1 16,3 5 1-16,-3-1-12 0,3 1-22 0,-2 2-30 16,-1 3-41-16,0 3 98 0,-1-1-198 0,4-1-24 15,-3 1-11-15,4 1-16 0,-3 4 28 16,3-4-55-16,0-1-8 0,0 2-8 0,0-1-6 0,0 2-16 15,0-2-12-15,0 1-11 0,0 8-73 0,0-7 3 16,-1 2-74-16,-1-1-85 0,-1 1-62 16,1 10-490-16,1-11 324 0,-3 1-76 0,0 3-78 0,-2 0 14 15</inkml:trace>
  <inkml:trace contextRef="#ctx0" brushRef="#br0" timeOffset="54934.13">29626 13294 889 0,'10'6'372'0,"2"-1"-52"0,1-2-27 16,3-2-16-16,0-1-19 0,2 0-22 0,2-1-30 0,2-4-33 16,-2 2-47-16,4-1-59 0,-3-2-69 0,-1 0-69 15,-1 0-62-15,2 0-56 0,-1 0-54 0,4-2-56 16,-5-1-63-16,0 1-110 0,-2 3-64 0,-1 0-14 0</inkml:trace>
  <inkml:trace contextRef="#ctx0" brushRef="#br0" timeOffset="55541.42">28628 14366 863 0,'0'-4'330'0,"0"0"-68"15,0 1-28-15,0-2-4 0,3 2 14 0,-1 0 16 0,5-3 286 16,-4 3-278-16,8-3 213 0,-3 4-287 15,0 2-38-15,1 2-35 0,4 1-30 0,-2 3-21 16,0 1-17-16,3 3-14 0,-3 1-8 0,2 3-9 0,-2-2-3 16,2 2-6-16,-3 0-5 0,-1 0-3 0,-1 0-2 0,-4-3 1 15,1 3 0-15,-1-3 3 0,-4-1 1 0,0-1 4 16,0-1 2-16,-3-2 3 0,-3 4 35 16,5-7-15-16,-6-1 55 0,4-4-39 0,2-2 2 0,-3-2 2 15,3-2-1-15,-3-14 53 16,3 8-60-16,-1-3-7 0,2 1-3 0,-1-2-4 0,1-5-8 15,0 1-5-15,0-2-18 0,0-1-28 0,0-1-29 0,-3-1-32 16,3 1-27-16,3 1-28 0,5-20-319 16,-2 24 116-16,2 5-48 0,4-1-35 0,0 4-26 0,2 2-20 15,0 4-29-15,3 1-20 0,-2-1-7 0,2 6 8 0</inkml:trace>
  <inkml:trace contextRef="#ctx0" brushRef="#br0" timeOffset="55813.95">29014 14107 7 0,'-1'2'391'0,"-1"1"-43"0,-4 3 207 0,2 0-297 0,0 0 10 15,-5 3 16-15,2 1 13 0,-1 0 4 0,-3 3-5 0,3-1-12 16,-1 1-10-16,-7 13 131 0,11-15-271 16,2 0-35-16,1 1-32 0,4-1-19 0,1-1-17 0,2-1-24 15,4 2-1-15,2-4-2 0,1 1 1 0,3-2-3 16,6-5 2-16,-4 2-5 0,27-6-7 0,-24 2 10 16,2-4-2-16,-2 0 0 0,-1-2 0 0,-2 1 1 15,0-1 10-15,-4-2 10 0,-1 1 5 0,-4-1 7 0,1-2 7 16,-3 1 8-16,-2-2 6 0,-1 2 5 0,-3-4-4 15,-3 2-1-15,-1-3-4 0,-2 0-4 0,-3 2-5 0,-2-1-6 16,-1 1-9-16,0 1-13 0,-3 0-18 0,-11-5-74 16,12 10 5-16,2 1-25 0,4 1-47 0,-1 2-85 15,1-3-478-15,7 6 262 0,4-1-56 0,2-2-78 0,1 1-100 16,0 2-17-16,2-1 52 16</inkml:trace>
  <inkml:trace contextRef="#ctx0" brushRef="#br0" timeOffset="56182.24">29218 14053 7 0,'-2'2'473'16,"1"1"-45"-16,-8 12 595 0,6-8-708 0,-1 2-4 16,3 0-8-16,-2 2-16 0,3-2-25 0,1 0-37 0,2-2-40 15,1 0-41-15,2 1-39 0,3-2-29 0,1 0-25 0,-1-1-17 16,5-1-11-16,1 1-9 0,0-3-4 0,0-2-6 0,2 0-1 16,-1-1-1-16,1-2 0 0,-2 0 4 0,0-1 3 15,-2-3-1-15,-1 2 8 0,-2-1 12 0,-2-2 5 16,-1-1 7-1,2 2 7-15,-1-29 301 0,-15 22-176 0,4 10-80 16,-2 0-5-16,-1 2-6 0,2 0-9 0,-1 1-8 16,-2 1-15-16,4 1-9 0,0-1-15 0,1 3-11 0,1-2-12 15,1 4-5-15,1 0-9 0,2-1-6 0,9 8-46 16,-4-7 17-16,4-1-9 0,15 4-62 16,-13-5 60-16,5-2 5 0,-3-1 7 0,1-1 12 0,-2-1 8 15,-1-1 12-15,-1 0 5 0,-2-1 5 0,0-2 9 16,-3 0 4-16,-3-2 6 0,-1-1 5 0,1 0 6 0,-5-1 3 15,-5 1 5-15,1-3 1 0,-1 1-3 0,-3-1-5 16,-16-16 20-16,10 11-28 0,0 1-7 0,-2-2-7 16,-14-20-52-16,12 20-12 0,7 0-30 0,0 2-33 15,5-1-79-15,3 2-115 0,3 0-100 0,3 0-94 16,3 0-147-16,21-7-889 0,-11 14 753 0</inkml:trace>
  <inkml:trace contextRef="#ctx0" brushRef="#br0" timeOffset="56513.28">29813 13756 98 0,'1'-1'743'15,"4"1"43"-15,0 0-24 0,4 0-149 16,1 1-126-16,3 1-101 0,2-1-97 0,4 2-82 16,0 0-66-16,3 2-42 0,23 7 29 0,-23-6-84 0,0 1-12 15,-3 0-10-15,1 3-10 0,-2-1-3 0,-6 0-5 16,1 1-2-16,8 11-1 0,-16-10 1 0,-1-1 5 0,-4 2 4 15,0 0 4-15,-3 2 6 0,-3-1 4 0,-2 2-1 16,-2-1 4-16,-2 1 2 16,-1-3 2-16,-25 25 73 0,27-28-59 0,1 2 9 0,2-5 10 15,2 1 8-15,0-1 8 0,3-3 8 0,0 0 5 16,3 2 106-16,3-4-98 0,12-2 88 0,0-2-110 16,-1 0-10-16,7-1-13 0,-3 0-13 0,6-2-15 0,-1 2-13 15,2-1-15-15,-2-1-16 0,3 0-12 16,0 2-21-16,-3-2-23 0,0 0-32 0,-1 1-40 15,-1 2-34 1,1 1-28-16,102-12-2627 16,-101 9 382-16</inkml:trace>
  <inkml:trace contextRef="#ctx0" brushRef="#br0" timeOffset="58048.58">29063 14991 58 0,'-1'-2'379'0,"1"1"-84"0,0 1-74 15,0-2-50-15,0 0-26 0,0 2-19 16,3-1 256-16,-3 1-215 16,1 0 30-16,9-3 578 0,-4 3-493 0,8 0 234 15,-7 0-303-15,7 0 87 0,-5 3-210 0,1 2-24 0,0 1-18 16,0 1-7-16,0 2-12 0,1 1-3 0,3 3-6 15,-2 2-3-15,1 0-5 0,0-1-3 0,-1 3-6 16,13 21 1-16,-13-20-1 0,8 18-3 16,-11-20-1-16,-5 1-1 0,1-2 2 0,0-2 0 15,-2-1-2-15,-1 9 0 0,-2-13 2 16,0-2 5-16,0 2 23 0,0-6-1 0,-2-2 3 0,1 0 8 16,-1-3 6-16,-1-1 9 0,-4-13 66 15,6 7-57-15,-2-19 60 0,-2 13-64 0,4-4-5 16,-2 1-9-16,-1-1-6 0,-2-44-7 15,4 41-64-15,1 3-27 16,1-20-147-16,4 4-133 0,5 8-284 16,0 16 225-16,0 0-45 0,1 1-32 15,22-8-1285-15,-23 17 1148 0</inkml:trace>
  <inkml:trace contextRef="#ctx0" brushRef="#br0" timeOffset="58717.1">29443 14944 276 0,'-2'3'354'15,"1"0"-78"-15,-3 2-58 0,-2 8 118 0,2-4-191 16,-1 3-4-16,2 0-1 0,-1 2-1 0,1-1 5 0,2 1 4 16,-1 1-4-16,2-2-8 0,5 11 111 15,0-12-143-15,3-1-13 0,2-2-16 0,2-2-18 0,0-1-9 16,2 0-12-16,16 0 20 0,-11-7-38 16,-3-2-4-16,0 0 5 0,0-3 8 0,-1 0 16 0,-2 0 14 15,1-2 20-15,-4-1 16 0,4-9 123 16,-4 0 2-16,-9 8-125 0,-1-1-8 0,-1 1-16 15,-5-2-10-15,-1 0-8 0,-2 0-8 0,-1 0-4 0,-4 0-3 16,1 0-7-16,-2 3-7 0,0 1-2 0,0 2-9 0,2 0-6 16,-4 3-6-16,4 2-13 0,-1-1-7 15,1 2-12-15,5 0-10 0,-8 0-87 0,10 2-164 16,3-1 61-16,3-1-41 0,9 2-353 16,0-2 282-16,4-2-8 0,33-10-508 15,-27 6 666-15,-3 2 37 0,0-4 33 0,-1 2 37 16,-2 0 34-16,11-9 48 0,-16 8 42 0,-2-1 22 15,1 2 18-15,-3 0 17 0,-2 0 13 0,1 2 13 0,-3-1 16 16,0 4 11-16,0-1 16 16,-9 5 373-16,4 0-345 0,2 2 2 0,-5 8 170 15,4-4-203-15,4-1-15 0,0 2-13 0,0-1-18 0,4 0-12 16,0 0-13-16,1 0-12 0,4 2-11 0,3-4-9 16,-1 1-9-16,3-2-11 0,0-2-9 0,3-1-7 0,0 0-9 15,1-1-6-15,-2-2 8 0,0-2-5 0,-2-1 0 16,0-1 2-16,20-16 39 15,-18 4-3-15,-10 7-17 0,0-9 51 16,-4 7-33-16,-2 4 6 0,-2-2 8 0,0 0 4 16,-1 1 7-16,-3 1 3 0,1 2 1 0,1 0-3 0,-1 1-6 0,-2 3-8 15,-3-1 28-15,5 2-63 0,2 0-8 16,3 3-5-16,1 3-5 0,2-1-6 0,7 1-1 16,-2-2 1-16,0 2-5 0,1-1-6 0,4-1-5 15,0-1-4-15,0 0-1 0,0-3-3 0,4 0 0 16,12-3-22-16,-16 0 32 0,1 1 2 0,-5-3 4 0,-1 0 5 15,2-1 5-15,-2 0 1 0,-4-2 13 0,1 0 9 16,-2-10 57-16,-4 9-30 0,-2 0 2 0,-4-2 1 16,-2 1 3-16,-2-1-8 0,-1 1-5 0,-1-1-10 15,0 2-14-15,-3 0-6 0,2 3-17 0,-3 0-21 0,2 1-25 16,0 3-32-16,2 0-32 0,-1-1-28 0,4 3-53 0,2 0-96 16,3 0-92-16,2 0-88 0,3 0-94 0,2-1-137 15,2 1-65-15,8-3-771 0</inkml:trace>
  <inkml:trace contextRef="#ctx0" brushRef="#br0" timeOffset="59170.37">30458 14412 579 0,'-10'1'700'15,"-1"4"-58"-15,-8 4 688 0,16-9-1011 0,1 1-56 16,2 1-62-16,4-2-63 0,-1 1-47 0,3-1-29 0,2 0-16 16,5-1-7-16,1 1-7 0,3-3-7 0,3 1-3 15,-2 1-4-15,6-1-3 0,-5-1-5 0,3 3-3 16,18-1 0-16,-21 2-7 0,-3-1 0 0,-1 3 1 0,-3 0-2 16,0 2 1-16,-6-1 1 0,1 2 0 15,-2-1 0-15,-2 1 2 0,-3-2-2 16,-15 22 12-16,0-7 9 0,3-7-4 15,-9 10 31-15,11-11-16 0,2 0 0 0,-1-4 0 16,-4 7 22-16,10-8-34 0,1 0-5 0,4-2-5 0,2 1-13 16,4-1 2-16,5 1 3 0,0-1 1 0,2-1 1 15,3 2 1-15,1-2 0 0,0 1-3 0,0-1 8 0,-1 2-5 16,-1-2-5-16,13 5-1 0,-10 0 0 0,-14-5 7 16,-1 2 6-16,0-2 6 15,-3 1 8-15,-12 16 104 0,2-13-76 16,-3 0-4-16,-11 13 37 0,8-11-54 0,-1 0-7 15,0 2-9-15,0-3-7 0,-2 2-7 0,-1-2-3 0,1 2-9 16,0-2-16-16,-1 2-23 0,-18 5-118 16,19-9 46-16,-3 0-39 0,2 0-84 0,-1-2-93 15,-30 2-1174-15,32-4 800 0,0-1-52 0,-3 0-2 16</inkml:trace>
  <inkml:trace contextRef="#ctx0" brushRef="#br0" timeOffset="60574.67">29569 15738 187 0,'2'0'92'16,"0"0"-8"-16,-2 0-4 0,0 0-1 16,0 0 8-16,-2 0 5 0,0 0 8 0,2 1 13 0,-1 1 8 15,1-2 9-15,-2 0 15 0,1 0 11 0,-3 1 13 0,3 1 216 16,-1-2-168-16,0 0 17 0,1 0 266 16,1 0-252-16,-2 0-13 0,1 0 178 15,1 0-241-15,-3-3 98 0,3 3-166 0,0-3-8 16,3 1-6-16,5-10 187 15,0 8-180-15,19-16 196 0,-2 8-116 16,-12 9-106-16,17-1 34 16,-15 7-68-1,60 39 21-15,-64-26-59 16,19 59-42-16,-26-34 13 16,-5-1 1-16,-12-1 13 0,7-22 10 15,-5 13 2-15,3-19 4 0,-1 9 7 16,5-14 0-16,-1 2 10 15,1-14 52-15,1-2-38 0,3-2 4 0,4-18 49 16,-1 12-45-16,2-3-1 0,3-25 16 0,-1 19-36 16,-1-4-17-16,-2 1-16 0,1-1-29 0,2-1-33 0,-1 3-41 15,-1 0-41-15,2 0-32 0,2 3-42 0,0 2-72 16,13-14-539-16,-11 21 336 0,16-12-691 16,-14 19 481-16,-4 2-24 0,3 5 53 0</inkml:trace>
  <inkml:trace contextRef="#ctx0" brushRef="#br0" timeOffset="60881.67">29952 15679 1603 0,'-6'9'452'0,"1"0"-49"0,-2 2-34 0,3-1-32 16,-3 2-23-16,-7 15 178 0,11-12-336 0,0-1-53 0,1 1-37 16,1-2-25-16,1-1-16 0,1 0-11 0,1-1-6 15,3-2-4-15,0 0-4 0,2-2-7 0,-1-1 0 16,2-1-3-16,1-2 4 0,3 0 0 0,-1-3-3 0,0 0 5 15,2-3 1-15,0 0 6 0,-1-1 5 0,-1 0 6 16,-1 0 8-16,1-2 11 0,-2 0 10 0,-1 0 7 0,-1-2 12 16,-1-1 6-16,-3 2 6 0,0-1 6 0,-1 2 0 0,-4-3-1 15,0 2-1-15,-2-4-4 0,-2 2-1 0,-2 0-9 16,0-1-5-16,-2 2-7 0,-1 2-8 0,0 0-11 0,-1 0-6 16,-1 1-16-16,0 1-14 0,1 1-22 0,0 0-28 15,3 0-30-15,-2 0-29 0,4 0-23 16,-1-9-922-16,12 7 648 0,4-2-36 15,1-2-25-15,4 0-24 0,3-1-20 0,-2 1 20 0,0 0 47 16</inkml:trace>
  <inkml:trace contextRef="#ctx0" brushRef="#br0" timeOffset="61263.99">30115 15613 216 0,'1'2'260'0,"2"-1"-11"16,-3 2-25-16,0 11 416 0,0-9-405 0,0 2 22 16,0-1 14-16,-1 1 5 0,-1 1-2 0,2-1-13 0,-1 1-18 15,1-1-26-15,0 2-35 0,0-1-44 0,1-2-37 0,2 0-29 16,1 0-24-16,2-2-20 0,2-1-12 0,0 0-6 15,1-1-3-15,-1-1-2 0,5-1 0 0,-4-1-4 0,3-1-1 16,-2-1 7-16,-2 0-1 0,0-1-3 16,3-2 1-16,-4 1 3 0,-1-1 5 0,-1 0 4 0,0 0 5 15,1-1 10-15,-3 1 8 0,-2 1 6 0,-1-1 10 0,2 2 6 16,-2 1 2-16,-2 0 4 0,1 1 3 0,-2-1-4 16,-2 3-5-16,2 0-7 0,-2 0-7 0,2 1-8 0,0 1-11 15,0 0-6-15,1-1-12 0,0 1-4 0,2 1-4 0,0-2-6 16,2 2-3-16,1-1-6 0,0-1-5 0,4 1-2 0,-1-1-3 15,3-2-2-15,3-1-1 0,-4-1-2 0,2 0-3 16,2 0 2-16,-3-1 3 0,4 0 3 0,-4 0 3 0,1 0 0 16,2-2 7-16,-2 1 2 0,1 1 9 0,-3-1 8 15,0 1 9-15,0-1 9 0,-3-1 9 0,1 0 8 0,-2-1 12 16,-2-2 4-16,0 1 5 0,-2-2 0 0,-2-1-2 16,0 1-6-16,-6-17 31 0,2 12-56 15,2 0-9-15,-3 0-13 0,-16-26-138 16,15 29 35-16,-2 0-22 0,2 3-31 15,-9-18-838-15,12 17 472 16,2-10-902-16,0 2-145 0</inkml:trace>
  <inkml:trace contextRef="#ctx0" brushRef="#br0" timeOffset="61848.95">30992 15127 186 0,'4'-4'488'0,"-2"1"-82"0,6-8 219 0,-4 7-349 15,0-1-1-15,0 0 6 0,-1 1 3 0,2 0-8 16,1 1-18-16,-2 0-27 0,4 1-36 0,-1-1-36 16,2 2-40-16,1 1-35 0,6 0 3 0,-7 0-67 15,-3 1-10-15,4 2-6 0,-4-1-4 0,3 2-5 16,-4-1-2-16,2 3-1 0,-1-1 0 0,2 1 0 0,5 6-10 16,-7-6 12-16,0 1 2 0,4 1 1 15,-6-1 2-15,4 2 1 0,-3 0-1 0,2 0 1 16,-1-1 1-16,-2 0 0 0,0 0 4 0,-3 1 1 0,1 0 1 0,-2 0 6 15,-3 0 1-15,-1 0 2 0,1 0 2 0,-3-1 2 16,1 1 1-16,-1 0 2 0,0-2 0 0,1 1-3 16,-6 5 15-16,8-8-21 0,1-1-2 15,1 5-2-15,1-4-6 0,3-2-1 0,2 0-2 16,2 0 2-16,16 3-2 0,-9-5 2 0,-1 1 0 0,4 1 1 16,-1-2 2-16,2 1 6 0,-3 1 4 0,1 0 6 15,-4-2 5-15,-3 2 7 0,0 0 12 0,-5-1 6 16,3 1 85-16,-6-2-52 0,-1 2 12 15,-4 6 117-15,-1-3-102 0,-3 0 0 0,-3 2 0 0,0-1-8 16,-2 1-7-16,-3-1-9 0,2-1-9 0,-16 8 64 16,13-7-82-16,1 2-7 0,-3-1-8 0,0-1-4 15,1-2-7-15,-30 10 18 16,18-9-105-16,18-5-22 0,-2 2-46 0,5-1-53 16,1-1-41-16,-2-4-44 0,1 0-89 0,1-1-97 15,1-4-88-15,1-17-806 0,4 10 544 0,0 0-19 16,2 0 15-16</inkml:trace>
  <inkml:trace contextRef="#ctx0" brushRef="#br0" timeOffset="65352.31">23542 14904 126 0,'3'-2'361'0,"-1"1"-66"0,-2-1-56 0,1 2-34 15,-1 0-16-15,0 0 167 16,3 0 5-16,-3 0-164 0,0 0 17 0,0 2 16 0,0 1 7 0,0 0-2 16,2-1-7-16,0 2-19 0,-2 0-18 0,1-1-25 0,2 2-26 15,-1-1-28-15,1-1-21 0,2 2-6 0,-2-2-1 16,5 1 4-16,0-1 2 0,2 2-2 0,2-2-2 16,2 0 0-16,4-2-2 0,2 1-6 0,6-4-5 0,4-1-6 15,5-3 1-15,5-1-1 0,6-4 1 0,6-1-4 0,5-1-7 16,6-2-4-16,2 0-5 0,7-2-4 0,1 1-12 0,2 2-8 15,0-1-5-15,73-9 0 0,-74 14-13 16,-2 2-1-16,-4 1-4 0,-5 0-1 0,-3 5 2 16,-6-1-2-16,-7 1 2 0,-3 2-1 0,-6 0-1 0,-6 2-1 15,-5-1-4-15,-4 2 2 0,-5-2 1 0,-2 1 2 16,-3 1 0-16,-3 0 0 0,-2 0 0 0,-3 0 3 16,2 0 2-16,-4 6 1 0,-3-3-7 0,-2 0-6 0,1-1-7 15,-6 1-9-15,2-2-16 0,1 1-12 0,-4-1-18 16,2-1-15-16,-2 0-11 0,-11 0-130 0,11-1 105 0,-2-2-2 15,-1 0-2-15,2-2 5 0,1 1 5 0,0-1 3 16,-1-1-6-16,-11-6-206 0,10 5 91 16,-2-2-43-16,1-4-26 0,-1 2-24 0,0-3-6 0,2 1 2 15,-3-1 33-15,0-1 49 0,-1 0 63 0,1 0 51 0,-2-1 41 16,2 1 33-16,-3-3 28 0,3 1 23 16,-1-1 19-16,-11-12 68 0,11 15-11 0,2-1 27 15,2-1 30-15,-2 0 37 0,-5-8 297 0,8 12-179 16,1-1 13-16,-10-8 288 0,10 10-314 0,4 1-29 15,-1 1-37-15,0 0-42 0,3 3-28 0,1 0-15 16,-2 1-9-16,3 1-4 0,0 1-2 16,3-1-2-16,0 2 184 0,0 2-188 15,7 4 95-15,-5-2-95 0,4 0 1 0,12 10 85 16,4 0-20-16,-8-7-92 0,18 8 40 16,-17-8-68-16,3 3-5 0,1-4-6 0,1 3-3 15,2-2-10-15,24 10 10 0,-24-8-18 0,-2 0 0 16,-1-2-1-16,-2 2-2 0,20 8 7 0,-18-10-8 15,-5 2 1-15,1 0 1 0,0-1-2 0,-2 1 0 16,2-1-2-16,-6 3 4 0,1 0 11 0,1 1 7 0,-1-2 4 16,-1 2 6-16,0-1 6 0,-6-1 3 0,3 1 6 15,3 10 50-15,-9-12-55 0,0 1 3 16,-1 1-6-16,-1 5 47 0,-2-7-48 0,-1 2 0 16,-1-1 2-16,0 1-5 0,-1-1 0 0,-5 9 36 15,0-8-42-15,2 0-2 0,-1-1 0 16,-11 10 20-16,8-10-30 0,-13 13 19 0,13-13-24 0,-3 2-2 15,1 0-4-15,-1 0-1 0,-2 2-1 0,2-2-1 16,-16 12-7-16,16-12-6 0,0-1-7 0,1-1-13 16,2-1-17-16,0-3-17 0,3 0-25 0,0-2-24 15,3-1-30-15,-1 2-32 0,5-2-31 0,-2 0-32 0,-1-2-30 16,1 2-24-16,0 0-14 0,0-3-6 0,-1 0-26 0,1-1-40 16,0-1-42-16,-5 2-23 0,4-1-18 0,-8-5-540 15,8 3 431-15,-2-2-56 0,-2 4 14 16</inkml:trace>
  <inkml:trace contextRef="#ctx0" brushRef="#br0" timeOffset="70165.57">14368 13354 117 0,'-2'-1'133'0,"0"-2"-25"0,0 1-13 16,-1-5 268-16,2 4-263 16,1 1 4-16,0 0 3 0,0 1 10 15,-2-3 158-15,0 1 103 0,2 1-134 0,-1 1 30 16,1-1 17-16,0 1 4 0,0 1-7 0,1-2-18 0,-1 0-26 16,0 1-40-16,0 1-40 0,0 0-39 0,0 0-26 0,0 0-14 15,0 0-11-15,0 0-9 0,0 0-2 0,0 0-2 16,0 0-5-16,0 0-4 0,0-1 41 0,0-1-51 15,0 2-4-15,0-1-4 0,0-1-2 0,0 2-2 16,0 0-6-16,0 0-3 0,0 0-4 16,0 2-4-16,0-1 9 0,2 2-8 0,0-2-7 0,1 3 1 15,0 0-1-15,3 2-1 0,-1-2 1 0,1 4-7 0,1 0 5 16,-1-1-1-16,2 2-1 0,-4-2-1 0,1 3 0 16,0-2-1-16,0 2-1 0,-2-2 7 0,5 2-5 0,-5-3 4 15,0 2-5-15,2-1-1 0,-2-1-8 0,0-1-1 16,-1 0-9-16,0 0-15 0,-1-1-11 15,1-1-19-15,2 5-306 0,-4-9 251 16,0-2-26-16,-3 2-59 0,0-1-68 0,2-2-51 16,-3-1-37-16,-1-8-465 0,2 4 260 15,-2-2-88-15,1 1 2 0,-5-3 44 0</inkml:trace>
  <inkml:trace contextRef="#ctx0" brushRef="#br0" timeOffset="70319.39">14304 13248 153 0,'0'-2'231'16,"0"-1"-76"-16,-2 1-53 0,2 0-41 15,0 0-32-15,0 1-32 16,0-1-354-16,0 2 100 0</inkml:trace>
  <inkml:trace contextRef="#ctx0" brushRef="#br0" timeOffset="70718.61">14423 13327 24 0,'3'0'234'0,"3"2"-44"0,0 1 124 0,0-2-171 16,6 5 132-16,-5-1-139 0,1-2-4 0,0 0 9 16,0 1 6-16,1 2 8 0,0-1 4 0,0-1 10 15,0 0 10-15,9 7 208 0,-10-6-201 0,1-1-16 0,-1 1-14 16,-1-1-13-16,5 2 87 0,-9-3-152 15,2 0-14-15,-2-1-14 0,-1-1-6 0,-1 1-3 16,1-2-7-16,1 0-3 0,0 0 2 0,1 0-2 0,0-2 1 16,-2 1 0-16,-1-2-2 0,-1-1-6 15,2-6 24-15,-2 2-30 0,0 3-1 16,-3-19 37-16,1 16-34 0,-1-1 0 0,0 0 1 0,3 0 3 16,-2-2 2-16,2 3 3 0,-1-2 3 15,1-4 38-15,1 6-37 0,-1 2 8 0,2 2 1 0,1 1 0 0,3-2 5 16,-1 2-8-16,1 3-1 0,-1 0 2 15,2 0-1-15,0 3-7 0,11 3 18 0,-10-1-31 16,8 7 10-16,-8-6-18 0,-2 0-5 0,3 1-5 0,-2 1-4 16,-1-2-5-16,0 0-12 0,3 1-9 15,-4-1-17-15,0-1-14 0,-2 1-16 0,2-3-14 0,-2 0-11 16,-1-2-14-16,0 1-22 0,2 1-258 0,-2-2 122 16,-1-1-43-16,4-4-423 0,-3-1 324 15,1 1-27-15,-2 1-39 0,-1 3-52 0,0 0-2 0</inkml:trace>
  <inkml:trace contextRef="#ctx0" brushRef="#br0" timeOffset="71046.55">14750 13237 58 0,'0'-1'418'0,"0"-1"-96"0,1 2-71 16,2 2 152-16,1 1-215 0,-1-1 7 0,0 3 13 0,3 1 12 15,-1 0 6-15,0 0-4 0,1 2-12 0,2-1-15 16,0 2-23-16,0-1-22 0,1 1-22 0,2 0-19 0,0 0-16 15,2 0-13-15,-1 0-13 0,1-2-13 0,1 1-9 16,-1-1-10-16,0-1-10 0,-1 2-5 0,-2-4-9 0,2 2-3 16,-2-3 3-16,0 0 1 0,-2-1 5 0,-1 1 2 15,0-3 2-15,-3 1 5 0,3-2 3 0,-2 1 2 0,1-3 2 16,-3-2 3-16,0 1 1 0,0-2 5 0,-1-1 4 0,-1 2-1 16,-1-3 7-16,0 1 2 0,0-2 2 0,0-3 6 15,-3 0 3-15,-3-14 69 0,3 13-71 16,-5-2-6-16,3 1-6 0,0 3-5 0,-1 0-8 0,3 2-13 15,0 0-15-15,-5 1-13 0,5 2-24 0,-5-4-103 16,3 6 24-16,3 0-34 0,-2 1-64 16,2 2-86-16,-4-1-500 0,3 4 322 0,0-1-58 0,-1 2-97 15,0 0-84-15,-1 2 4 0</inkml:trace>
  <inkml:trace contextRef="#ctx0" brushRef="#br0" timeOffset="71481.47">14389 13252 300 0,'0'-6'302'0,"0"1"-78"0,2 1-54 16,-1 1-42-16,-1-1-27 0,2 1-22 0,-2-1-13 0,0 3-15 16,0 0-10-16,0-1-15 0,0 2-16 15,0 0-12-15,0 0-18 0,0 0-21 0,0 0-25 0,0 2-33 16,0-2-50-16,0 2-95 0,-2 2-115 0,-1 0-61 15</inkml:trace>
  <inkml:trace contextRef="#ctx0" brushRef="#br0" timeOffset="100252.45">18451 13316 70 0,'2'0'142'0,"-2"-1"-34"0,1 1-28 0,-1 0-17 15,0 0-12-15,0 0-9 0,0 0-3 16,0 0 38-16,0 0-41 0,0 0 0 16,-3 0 67-16,3 0-70 0,0 0-7 0,0 0-2 0,0 0-5 15,-2-1-3-15,2-1-1 0,-1 2-5 0,-1 0 0 0,2 0-2 16,-1 0 0-16,-1 0 1 0,0 0 0 0,2 0-3 15,-1 0 2-15,-1 0-2 0,1 0-1 0,-1 0 0 0,0 0-3 16,-2 0-1-16,2 0 3 0,-1 0-1 0,2 0-1 0,-4-1 1 16,2-1 2-16,-2 2 4 0,1-1 4 15,-3-1 21-15,2 1-11 0,2 1 3 0,-2 0 2 0,-1 0 1 16,-1 0 1-16,-2 0-4 0,0 0-1 0,-1 0 0 16,-1 0-6-16,1 0 2 0,-1 1-5 0,-3 1 0 0,3-2 0 15,-3 1 0-15,3-1 4 0,0 2 0 0,0-1 2 16,1-1 0-16,-1 3 6 0,2-2 0 0,1-1 2 0,1 2 2 15,1 0 0-15,-2-2-1 0,4 1-5 0,-3 1-1 0,2-2 2 16,0 1-5-16,1-1 3 16,-5 2 32-16,5-1-24 0,3-1 3 0,-1 2 0 0,0-2-1 0,2 0-1 15,0 0-4-15,0 1 10 0,0 2 21 0,2 2 18 16,-2 1 13-16,2 0 10 0,-1 1 2 0,3-1 3 16,-3 0 1-16,2-2-13 0,3 3-27 0,-3-3-22 0,2-1-17 15,2 1-7-15,1 0-3 0,1-1 1 16,1-2 1-16,1 1 0 0,17 1 22 0,-12-2-24 15,1-1-2-15,39 0 16 0,-17 0-32 0,-20 0-6 16,1 0-5-16,-2 0-3 0,-1 0-1 16,1 0-5-16,15 0-12 0,-19 0 16 0,-1 0 3 15,3-1 5-15,-3-1 1 0,-3 2 4 0,2-1 0 0,0-1 0 16,-1 2 2-16,0-1 0 0,-1 1-1 0,1-2-1 16,-2 1-3-16,-1 1-4 0,0 0-6 0,-2 0-10 0,-1 0-15 15,2-2-17-15,-2 2-21 0,-4-2-26 0,2 2-27 16,0-1-31-16,-1 0-33 0,-1-2-35 0,2-2-33 0,-3 2-38 15,0-2-60-15,-3 3-83 0,0 0-31 0</inkml:trace>
  <inkml:trace contextRef="#ctx0" brushRef="#br0" timeOffset="100747.47">18682 13293 221 0,'-2'0'250'16,"-1"1"-77"-16,3 1-55 0,-1-2-33 0,-1 1-20 0,2 0-10 15,-1-1-2-15,1 2 0 0,0 0 7 0,0-1 3 16,0 1 3-16,1 1 2 0,-1-2 1 0,3 1-4 0,2-1-3 16,-4 2-2-16,2-2-8 0,1 1-3 0,-1 0-3 0,0 1-5 15,2-2-6-15,-2 1-2 0,0-1-2 0,3 2-5 16,-3-1 0-16,-1-1-5 0,1 0-1 0,0 3 0 15,1-1-1-15,-1 0-1 0,-1-2 0 0,2 5 26 16,-2-3-23-16,1 0-2 0,-2 0-1 0,2 0-1 16,2 3 18-16,-1-2-20 0,-3 0-1 0,1 0 1 0,-1-1 0 15,3 0 1-15,-4 1 1 0,1 0 1 0,-1-1 1 16,0-2 3-16,0 2 1 0,0 0 1 0,0-1 1 0,0 0-1 16,-1 0-2-16,-1 1-2 0,-1 2-3 0,0-2-4 15,-4 1-6-15,1 1-10 0,-3 1-22 0,-1 0-29 16,0-1-31-16,-4 2-34 0,3-3-40 0,-3 1-43 0,0-1-46 15,-4-1-76-15,-18 6-579 0</inkml:trace>
  <inkml:trace contextRef="#ctx0" brushRef="#br0" timeOffset="-193374.69">22166 4633 223 0,'-9'-1'348'0,"1"-2"-116"16,0 1-68-16,2-1-33 0,-2 0-14 0,3 0-4 15,1 2 2-15,0-1 2 0,0-1 2 0,-1 2 8 16,2-1 9-16,-1 1 16 0,2-1 17 0,0-1 17 0,0 2 19 16,2-1 12-16,-1 1 6 0,1 1-6 0,0-3-14 0,0 0-19 15,1-2-28-15,1-1-29 0,2 0-28 0,0 0-28 16,4-1-20-16,-2-1-12 0,2 2-8 0,3-3-5 16,11-7 19-16,-8 8-26 0,-2 1-1 0,1 2-3 15,14 1 17-15,-14 4-17 0,3 1-3 0,-3 4 0 16,-1 0-3-16,15 12 3 0,-13-6-13 15,-3 0 1-15,1 3 1 0,-2 0 1 0,-2 1 0 0,-1 0 0 16,-1 0-1-16,-1 0 2 0,-4 0 0 0,-1 0 0 0,-1-2-1 16,-4 1-1-16,1-1 1 0,-3-1-2 15,-7 9 6-15,3-12-2 0,0 0 0 0,1-1 1 0,-1-4-3 16,2 0 1-16,1 1 1 0,-2-3 1 0,2-2 0 16,2 0 2-16,-1-3 3 0,-2-2 3 0,5-2 5 15,-4-1 3-15,3-4 4 0,1-1 5 16,0-19 30-16,5-7-6 0,7-4-16 15,5-4-27-15,-4 26-14 0,-1 1-11 0,2 1-13 16,0 3-16-16,2 1-11 0,12-11-86 0,-15 16 50 16,4 0-21-16,-1 5-30 0,-2-1-34 15,10 1-278-15,-10 3 183 0,0 2-20 0,0 0-12 0,0 2-1 16,-2 0 13-16,4 4-200 0,-7-2 297 16,-1-1 31-16,0 3-81 0,-4-3 162 0,2-1 22 0,-2 4 2 15,-2-5 47-15,2 2 10 16,-1-2 10-16,-6 7 75 0,6-5-38 15,-1 0 10-15,-3 5 74 0,4-4-58 0,-2 1 1 0,1 0 4 16,-1 3 2-16,2 0 2 0,-1 1 4 16,-1 1 4-16,1 1 3 15,-4 20 168-15,11 2-69 0,-4-24-148 0,4-1-13 16,0-1-5-16,2 1-3 0,11 2 19 0,-6-5-18 16,1-2 8-16,0 0 10 0,15-2 124 15,-14-1-39-15,-1 0 28 0,0-1 19 0,-2-2 8 0,0 0 0 16,1-4-3-16,-2 2-22 0,0-3-27 0,-3 1-24 0,0-1-23 15,-6 1-16-15,1-2-7 0,-4 0-8 0,1-2-1 16,-3-1 2-16,-3 2 0 0,1-2-5 16,-4-1-4-16,-25-22 55 0,21 26-77 15,-30-15 11-15,26 19-31 0,4 1-2 0,-2 1-5 16,4 1-9-16,-9 1-50 0,13 1 14 0,0 0-13 0,3 0-26 16,1 0-34-16,2 0-44 0,2 1-48 15,0-1-37-15,6 2-29 0,1-1-17 0,2-1-11 16,29 6-516-16,-24-4 632 0,-1 1 47 15,1 0 39-15,-1 0 28 0,-2-2 23 0,0 2 19 0,-1-3 15 16,-2 1 11-16,1 1 6 16,9-2 13-16,-5-3 38 0,-8 2 35 15,-1 1-22-15,2 1 106 0,-4 0-65 16,-1 3 7-16,2 0 9 16,2 8 133-16,-1 3-12 0,0-4-130 0,-1-2-6 15,2 0-5-15,0 1-12 0,-1-1-13 0,7 8 30 0,-4-10-62 16,1-1-2-16,0 0-1 0,1-1 1 15,8 2 57-15,-6-7-34 0,9 0 94 0,-11-3-64 0,-1 0-2 16,1-1 1-16,1-2-5 0,1-2-6 16,-3 1-3-16,7-10 46 0,-8 9-71 0,-1-6 33 15,-3 6-41 1,2-10 104-16,-5 17-128 0,2 1-7 16,-1 2-4-16,4 3-9 0,-4 0 1 0,4-1-2 15,0 3 0-15,0 0 0 0,1 0-1 0,3 1 3 16,-2-1-1-16,1 0-1 0,0 1 3 0,3 0-3 0,-2-1 2 15,-1-2 0-15,0-1 0 0,0 1 0 0,-3-2-2 0,1 0 3 16,-3-2-2-16,2-1 2 0,-2 0 1 0,3-1-1 16,-3-2-8-16,7-3 6 0,-7 3 3 0,2-2 1 15,-2 2 2-15,3 0-3 0,1-3 13 16,-6 6-8-16,4 0-1 0,-2 0-6 0,2 3-1 16,11 5-1-16,-8-1 3 0,12 7-6 0,-9-7 6 15,3 1-1-15,-2-1 0 0,0 0-2 0,1 1 0 16,0-2 0-16,1 0 0 0,-3-1 0 0,0-2-1 0,1-2 3 15,-2 1-2-15,0-2 3 0,0-2 0 0,-1-1 2 16,-1-1 0-16,1-1-1 0,-3-2 0 0,12-19-1 16,-13 16 3-16,-1 1-2 0,-2-3 0 0,-1 0 0 15,-1-2 0-15,0 1 4 0,0-2-1 0,-1-2 0 16,-5-16 5-16,2 14-2 0,1-1 0 0,-3 1 6 16,1-1 1-16,0 2 6 0,0 2 5 0,-1 2 11 15,2 1 5-15,-6-8 59 0,7 13-44 0,-1 2 0 16,1 0-3-16,2 1-7 0,-4 3-6 0,4-1-11 15,-1 1-5-15,4 2 11 0,-1 2-33 16,1 2-2-16,2 2 0 0,6 12-5 16,-4-7 5-16,-1 1-4 0,4 3 1 0,-1-1 2 15,12 18-3-15,-10-14 7 0,2 0-3 0,0 2 1 0,-1-1-1 16,14 20 1-16,-12-19-1 0,0-2 0 0,-2 1-1 16,-1-1-2-16,8 17 2 15,-10-19 1-15,2 11 1 16,-7 8 4-16,-8-26-3 0,1-2-1 0,-4-1 2 0,-1-1-3 15,-4-1 3-15,1-1-2 0,-2-3 2 0,0 0-3 16,-2 0 0-16,2-3 2 0,-16-8 2 0,15 4 3 16,1 0 1-16,-11-16 20 0,17 10-12 0,2-1-1 15,-2-1 3-15,3-3-5 0,7-16 1 0,5 14-15 0,2 2-7 16,2 1-16-16,4 1-14 0,7 0-18 0,-1 2-19 16,8 2-16-16,-1 0-7 0,1 3-23 15,32-5-217-15,-31 10 101 0,0 1-49 0,-1 3-37 0,-3 0-38 16,4 3-37-16,-1 0-36 0,-1 0-35 0,0-1-85 15,-3 2-27-15</inkml:trace>
  <inkml:trace contextRef="#ctx0" brushRef="#br0" timeOffset="-192985.86">24133 4371 276 0,'-7'-8'424'0,"-6"-4"185"16,-4 9-112-16,5 3-243 0,1 2 5 15,-3 1 1-15,-30 16 485 0,12-2-360 16,17-7-246-16,2 1-32 0,-1-1-30 0,2 2-29 0,4-1-20 16,-2 1-13-16,3 1-5 0,2 1-3 15,2 1-3-15,2 13 3 0,2-11-4 0,4-4-2 0,2 2 2 16,0-1 2-16,4 1-4 0,1-3 1 0,3 0 4 15,1 0-2-15,5-2 6 0,0-2 4 0,0-1 1 0,5-1 9 16,-1-3 5-16,2 0 11 0,-4-1 7 0,3-4 14 16,-1-2 7-16,22-8 110 0,-26 3-80 0,0 0 9 15,-6-2 4-15,0-1-1 0,3-15 111 16,-13 9-127-16,-2 2-14 0,-6-4-11 0,0-3-10 16,-17-18 26-16,7 20-62 0,-4 1-7 0,-4 4-4 0,0-1-5 15,-2 3-7-15,-1 3-14 0,-3 1-16 16,-44-9-248-16,51 16 122 0,-10-1-268 15,18 4 101-15,4 0-70 0,3 3-49 16,5 4-579-16,5-2 378 0,10 8-801 0</inkml:trace>
  <inkml:trace contextRef="#ctx0" brushRef="#br0" timeOffset="-192442.96">24584 4296 732 0,'-1'-8'401'0,"1"2"-56"0,0 3-22 0,0 0-11 16,0 2-2-16,0-1 1 0,0 2-12 0,0 3-23 16,0 5 170-16,1-1-276 0,4 1-29 0,1 2-30 15,0 2-31-15,1 2-22 0,1-1-16 0,3 4-4 16,-2 0-9-16,2 3-1 0,3 1-8 0,-1 0-4 0,0 2-4 0,-1 1-1 15,1 0-2-15,0 1-5 0,-2-1 1 0,1 3-5 16,11 24 2-16,-11-25-4 0,-1-2 2 0,1-2-3 16,-2-2-3-16,0-1-4 0,0-2-16 0,0-4-2 15,-2-1-2-15,1-1-1 0,-5-4-3 0,4-2 1 16,3-2-43-16,-4-5 50 0,0-2-8 0,-1-4-7 16,-1 1-8-16,-2-5-4 0,1-2-3 0,-1-2 4 15,-1-4 4-15,-2-2 5 0,0-2 7 0,0-2 10 16,0-1 9-16,0-90 5 15,0 101 19-15,1 2 6 0,-1 2 6 0,0 3 11 0,0 2 5 16,-1 2 8-16,-3-1 55 16,3 6-46-16,-7 8 54 0,3-2-60 15,-9 13 38-15,4-8-48 0,-8 17 31 0,6-11-36 16,-2-1-5-16,5 4-6 0,-4-2-3 0,0 1-1 16,2 2-3-16,1 0-2 0,-11 39 26 15,16-42-23-15,1 17 12 0,6-19-13 0,6 14 12 16,0-18-17-16,4-1-3 15,1-2 0-15,5-2-5 0,-2-1-7 0,29 0-37 0,-18-6 3 16,-1-3-15-16,4 2-19 0,1-5-38 0,30-8-292 16,-31 4 129-16,-2 1-40 0,0-4-36 0,-1 0-30 15,24-14-422-15,-32 12 430 0,0 0 11 0,-5-1-3 16</inkml:trace>
  <inkml:trace contextRef="#ctx0" brushRef="#br0" timeOffset="-191645.18">25246 4594 20 0,'-10'-1'284'0,"2"1"-46"0,0 1-34 0,1 1-22 15,-7 1 155-15,9-2-178 0,1 2-5 0,0 0-4 16,4 0 4-16,0 0 4 0,0 0 10 0,4-1 16 16,0 2 17-16,4-1 5 0,3-2-8 0,-1 1-9 0,3 0-17 0,1-4-23 15,0 2-30-15,2-3-33 0,0-1-31 16,-1-1-21-16,-2-1-7 0,3-1-7 0,-3-2 1 0,-3 0 0 16,2-2 2-16,-4 1 5 0,-4-3 2 15,4 0 6-15,-3 0 1 0,-4-2-1 0,3 1-1 0,-6 1-2 0,-1 1-1 16,-2 1 0-16,-3 1-6 0,-1 1-5 0,-3 1-1 15,0 4-1-15,-1-1 0 0,-4 5-2 0,1 0-3 0,-3 2 1 16,2 1-1-16,-1 3-1 0,0 0 1 0,3 1 0 0,0 2-3 16,0 0-2-16,4 3-2 0,0-1 0 0,3-1-1 0,2 2-2 15,1-1-4-15,2-1 0 0,3 1 3 0,0-1-1 0,3 1 2 16,3-1 1-16,2-1 1 0,2 0-1 16,18 5 7-16,6-4-2 15,-12-8-5-15,22 1 1 0,-23-5-4 0,1-1 2 0,-1 0 2 16,0-1 1-16,0-2 2 0,-1 0 1 0,10-9 17 15,-15 6-7-15,-6 0 1 0,0 0 5 0,-4 0 4 16,0 0 5-16,-2 1 7 0,1 1 4 0,-4 1 3 16,-2 0 1-16,-1-2 49 0,0 5-58 0,-2 0-6 15,1 1-4-15,0 1-9 0,-1 0-6 0,1 1-5 0,0 1-6 16,3 0 0-16,-3 3-3 0,1-1-2 0,2 1-4 0,-1 1 2 16,2 1 0-16,0 0-1 0,2 1 2 15,2 10-6-15,1-8 7 0,2-2 1 0,3 0 1 16,16 7 5-16,-12-8 2 0,2-1 2 15,11 1 21-15,-13-6-14 0,0-3 4 0,-1 0 0 16,12-8 31-16,-14 5-23 0,-1-2-1 0,1 1 2 0,-3 0 3 16,0-2 0-16,-2 0 6 0,2 0 1 0,-4 0-1 15,1 1-1-15,-1 1-1 0,0 1-4 16,0-2-5-16,2 1 14 0,-2 4-29 0,-1-1-3 0,-1 3-7 16,0 0-3-16,-1 1-4 0,3 1 1 0,-1 4 0 0,0 2-2 15,0 2-1-15,4 2 2 0,15 43-4 16,-13-29 4-16,5 2 2 0,1 4 1 0,0 3 3 0,1 3-2 15,3 1 4-15,1 2-2 0,0 4 2 0,2-2 1 16,0 3-2-16,1 0 1 0,0 0-4 0,0 3-1 16,3-2 2-16,-3 1-2 0,1-1 0 0,0-1 0 15,26 45 1-15,-26-48 2 0,0 0-3 16,25 35 0-16,-26-40 0 0,-2-2 1 0,0-4 0 0,-4-1-1 16,-4-5 2-16,4 19 0 0,-15-14 3 15,-7-18-5-15,-3-3 3 0,-3-1-3 0,-5-2 2 16,-1-3 0-16,-2-2-1 0,-3-2 1 15,1-2-1-15,-51-20 3 0,46 11-4 0,-24-19 3 16,28 11-3-16,1-3 1 0,0 0 4 0,-14-34 1 16,18 24-4-16,3 0-1 0,1-3-1 0,2-3-1 15,2-1-5-15,-1 0-10 0,6 0-17 0,-1-38-117 16,5 40 18-16,5 2-33 0,3 2-28 16,6 2-57-16,0 2-84 0,6 1-69 0,4 4-56 0,3 0-39 15,1 2-45-15,39-19-830 0,-32 26 651 0</inkml:trace>
  <inkml:trace contextRef="#ctx0" brushRef="#br0" timeOffset="-191555.61">26496 4848 258 0,'-11'4'307'15,"-2"-1"-124"-15,-1 2-91 0,2-1-68 0,3-1-72 16,-5 2-446-16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1-04-07T04:44:51.275"/>
    </inkml:context>
    <inkml:brush xml:id="br0">
      <inkml:brushProperty name="width" value="0.05292" units="cm"/>
      <inkml:brushProperty name="height" value="0.05292" units="cm"/>
      <inkml:brushProperty name="color" value="#FF0000"/>
    </inkml:brush>
  </inkml:definitions>
  <inkml:trace contextRef="#ctx0" brushRef="#br0">20334 6567 206 0,'0'-2'271'16,"0"1"-76"-16,0 1-42 0,0-2-29 0,0 1 88 15,0-1-120-15,0 2-3 0,0 0-7 0,0-1-5 16,0 1-5-16,2 0 1 0,-2 0 2 0,0 0 10 0,1 0 6 16,4 1 17-16,-2-1 14 0,0 2 21 0,2-1 18 15,0-1 17-15,0 2 10 0,1 1 1 0,2 0-5 0,-4-2-15 16,4 4-11-16,-1-1-14 0,-1 1-17 0,3-1-24 0,-1 1-20 15,1 1-14-15,6 5 31 16,-9-3-65-16,1 1-13 0,4 23 4 0,-10-20-24 16,-2 0-1-16,-4 0-3 0,1 1-2 0,-5-1 0 15,0 2 0-15,-26 25-12 0,23-27 10 16,-1-1 6-16,2 0 5 0,3-2-4 0,0 0 0 16,2-3 7-16,-5 5 5 15,8-5 5-15,4-6 1 0,2 0 6 16,3-2 7-16,10-5 62 0,-4 2-33 0,2 1 7 0,2-4 2 15,1 0-1-15,2 1-2 0,-2 0-8 0,4-1-5 0,-4 2-9 16,2-2-10-16,-2 4-8 0,-1-2-8 0,-2 2-12 16,-1-1-14-16,12-2-152 0,-20 4 66 15,2 1-33-15,-6 1-63 0,3-2-79 0,-4-1-69 0,0 2-60 16,-2-1-57-16,0-2-78 0,-6-4-839 0,3 5 682 16</inkml:trace>
  <inkml:trace contextRef="#ctx0" brushRef="#br0" timeOffset="386.03">20334 5745 486 0,'2'-6'432'0,"-1"1"-104"0,-1 2-61 0,2-1-25 0,1 1-6 15,-3 0 5-15,0 0 7 0,0 1 3 0,-5-1 233 16,5 3-266-16,0 0-25 0,2 3-26 0,2-1-27 15,0 3-28-15,-1-1-21 0,0 2-17 0,0 0-14 0,0 1-12 16,2 2-5-16,-2 0-9 0,3 2-4 0,-2 2-7 16,0 2-5-16,1 0-3 0,0 2-7 0,-2 1-10 0,2 1-14 15,1-2-13-15,-1 1-21 16,9 33-440-16,0-8-593 0,-9-31 623 16,-2-1-66-16,0-1-92 0,-1-1-2 15</inkml:trace>
  <inkml:trace contextRef="#ctx0" brushRef="#br0" timeOffset="1149.3">20244 4945 125 0,'0'-2'374'15,"2"1"-112"-15,-1 1 146 0,-1 0-325 16,0 0-9-16,-1 1-1 0,-1 1-2 16,-6 3 133-16,3 1-66 0,0-3-67 0,2 1 3 15,-3-1 0-15,3 2 2 0,-2-2-2 0,2 0-1 16,0-1-5-16,1 2-5 0,1-3-5 0,-1 1-4 0,0-1-3 16,2 1 0-16,-1-2 2 0,-1 1 4 0,2 1 5 0,0 1 11 15,0-2 4-15,0 3 1 0,0 1-3 0,0 1-2 16,0 0-3-16,0 2-6 0,5 23 59 15,-3-19-99-15,-1 0-5 0,2 0-6 0,1-1-1 16,0 1-5-16,1-2-3 0,3 1-1 0,-2-2 2 0,1 0 0 16,-1-2-1-16,3-1 1 0,-1 0-1 0,0-3 3 15,0 0 7-15,0-1 7 0,-2-1 7 0,2 1 12 0,6-4 63 16,-9 1-39-16,0-1 2 0,0-1 0 0,0-1-3 16,-1-2-6-16,4 0-8 0,-3-2-3 0,0 2-6 15,-2-1-3-15,-2 2-2 0,3-8 32 0,-4 8-38 16,0-1-1-16,-2-1-3 0,0 1-6 0,-1-3-5 15,2 1 0-15,-3 1-3 0,1-1-4 0,0 1 1 16,-5-1-1-16,-1-6 8 0,2 9-9 0,2-3-1 16,1 2 0-16,-4 0-2 0,0-1 1 0,2 1-3 0,-1 0-6 15,-2-2-5-15,3 2-5 0,-1-1-5 0,-1 1-5 0,1 0-7 16,0 2-12-16,2 0-15 0,-1 0-34 0,1 2-53 16,-1 2-70-16,-3 0-387 0,5 2 227 0,0 2-40 15,-3 4-52-15,2-1-93 0,-1 4-38 0,2-1 19 16</inkml:trace>
  <inkml:trace contextRef="#ctx0" brushRef="#br0" timeOffset="3128.7">25530 4635 8 0,'4'-3'48'0,"3"0"13"0,-4 1-39 0,1-1-2 0,-1 3-5 16,1-1-2-16,-3-1 0 0,-1 2-1 15,2 0 2-15,0 0-1 0,-2 0 1 0,0 0-2 0,0 0 2 0,0 0 1 16,0 0-3-16,0 0 2 0,0 0-4 0,0 0 0 0,0 0 0 15,0 0-1-15,0 0 3 0,0 2 0 0,0-2 4 0,0 0 5 16,0 0 2-16,0 0 5 0,0 0 3 16,1 0 4-16,-1 0 3 0,0 0 2 0,0 0-2 0,0 0-1 15,0 0-1-15,2 0-5 0,-2-2 0 0,0 2-3 0,0 0-4 16,0 0-1-16,0 0-1 0,0 0-2 0,0 0 0 0,0 0 0 16,0 0 0-16,0 0-3 0,1 0 1 0,-1 0 0 15,0-1-1-15,0 1 1 0,0 0 0 0,0 0 3 0,0-2 1 16,0 1 4-16,0 1 3 0,0-2 0 0,0 2 3 15,0 0 1-15,0 0 0 0,2 0 3 0,-2 0 1 0,0-1-1 16,0 1 1-16,0 0 1 0,0-2-2 0,0 2-2 16,0-1 2-16,0 1 0 0,0 0-1 0,0 0 1 0,0 0-2 15,0 0 2-15,-2 0 7 0,2 0 1 0,-1 0 2 0,-1 0 7 16,2 0 3-16,-1 0 3 0,1 0 6 0,-2 0-1 16,0 0 0-16,2 0-3 0,-1 0-6 0,-3 0-5 15,1 1-8-15,-3-1-5 0,2 2-8 0,-1-1-8 0,-2 1-5 16,-1 1-2-16,1-2 0 0,-8 7 21 0,7-4-18 15,1 1 0-15,0-1 1 0,-1 2 0 0,0 0-3 0,2 0-2 16,0 2-5-16,1 1-3 0,0 1 1 0,2 1-3 16,-2 13-3-16,5-12 0 0,2 1 0 0,1 1 0 15,0-1 0-15,4 1 0 0,-1-2 2 0,3 1 2 16,2-1-1-16,1-1 0 0,2-1 0 0,0-1 2 16,2 0 4-16,17 5 16 0,-17-10-5 0,0-1 8 0,0 0 11 15,-1-3 16-15,15-3 108 0,-17-1-58 16,-1 1 18-16,0-2 6 0,-3-1 7 0,0-1-7 15,8-13 101-15,-11 8-133 0,0 2-13 0,-3-2-20 0,-1-1-8 16,-2 3-9-16,0-2-5 0,-2 2-5 16,-1-1-6-16,-6-10 12 15,-14-4-12-15,13 17-36 0,-3 1-9 0,-1 2-14 0,-1-1-23 16,0 2-41-16,-1-1-81 0,2 1-89 0,-1 0-82 16,-2-3-578-16,14 3 272 0,3 2-70 0,5-3-2 15</inkml:trace>
  <inkml:trace contextRef="#ctx0" brushRef="#br0" timeOffset="3414.35">26287 4422 146 0,'-3'0'407'0,"1"0"-101"15,2 0-81-15,-3 1-37 16,2-1-22-16,-4 6 327 16,-2 1 65-16,7-2-367 0,-1 0-2 0,1-1 1 0,-2 5-10 15,0-1-17-15,2 2-21 0,0 1-20 0,0 1-23 0,2 1-20 16,0 4-17-16,-2 1-21 0,1 0-15 0,1 2-16 16,0 2-16-16,1 0-28 0,-2 4-52 0,1-4-65 0,0 4-62 15,-2-2-54-15,1 1-52 0,-1-1-47 0,2 0-46 16,-2 0-44-16,0 0-77 0,-2-1-20 0,-1-1 15 0</inkml:trace>
  <inkml:trace contextRef="#ctx0" brushRef="#br0" timeOffset="4069.5">25727 5317 333 0,'2'-1'331'0,"1"-1"-97"16,-3 2-63-16,1 0 70 0,-2 2-50 0,1-1-101 15,-3 4-6-15,1 4 74 0,1-4-83 16,-1 2-2-16,1-1-4 0,-3 1 2 0,3 1 4 0,-2-1-4 16,-1 4 0-16,1-1-3 0,-6 13 78 15,4-11-71-15,2 1-8 0,-4 15 46 16,-1 0-27-16,7-15-54 0,-1 1-9 0,2-2-5 0,0 0-5 16,3-2-5-16,1 1 1 0,0-1 3 0,1-4 2 15,0 2 10-15,4-2 10 0,1-2 14 0,0 1 15 0,2-2 15 16,-1-2 14-16,0 1 12 0,0-2 8 0,12-2 112 15,-11 1-119-15,-1-2-11 0,0-2-6 16,-3 1-10-16,0-2-6 0,-1 1-8 0,0-3-5 0,3-6 59 16,-7 5-60-16,-2-2 2 0,1 1 0 15,-2 1 0-15,-3-13 63 0,0 12-72 0,-1 1-4 0,-2 0-7 16,-1 0-7-16,-2 2-8 0,-8-8 6 0,6 7-23 16,0 2-1-16,-2-1-4 0,1 2-6 0,-2-1-15 15,1 2-12-15,1-1-22 0,0 1-22 0,3-1-17 16,-7-2-200-16,11 2 29 0,4 1-79 0,1-1-73 15,4 1-71-15,7-4-96 0,4 2-109 0,3 0-47 16,2 0 19-16</inkml:trace>
  <inkml:trace contextRef="#ctx0" brushRef="#br0" timeOffset="4452.85">26201 5298 24 0,'0'-2'484'0,"2"2"-89"0,0-1-107 0,-2 1-68 16,1 0-39-16,1 1-18 0,-1 1-6 0,4-1 2 0,-1 0 10 15,0 3 7-15,2-1 7 0,1 0 9 0,-1 1 4 0,4 0-4 16,0 3-9-16,0-1-17 0,0-1-19 0,2 2-22 0,-1 0-23 16,2 1-23-16,-2-1-25 15,0 1-17-15,21 14 21 0,-23-14-49 0,-1-1-2 0,-2-1 2 16,-2 2-2-16,-1-1 3 15,-3 1 1-15,-7 10 11 0,-1-11-9 0,-2 2-1 0,-2-1 0 0,0 1 2 16,-6 0-2-16,4-2-1 0,-3 2 2 0,1-1 4 16,2-1-1-16,-1 1 1 0,1-3 4 0,5 2 1 0,-1-1 3 15,3-2-1-15,-5 4 28 0,11-5-24 16,1 0 7-16,0-2 4 0,3 2 10 0,14-2 68 16,-4 1-57-16,6 0-1 0,0-2-4 0,6 1-8 15,0-1-9-15,5 0-11 0,-1 0-8 0,1 0-12 16,28 0-19-16,2 0-52 0,-9 3-54 15,-26-1 26-15,-4-1-31 0,-5-1-61 16,9 2-437-16,-17-2 199 0,1-3-662 0,-10 1 391 16,-7 2-35-16,2 0 28 0</inkml:trace>
  <inkml:trace contextRef="#ctx0" brushRef="#br0" timeOffset="5168.21">25791 6078 33 0,'0'0'349'0,"1"0"-73"15,-1 0-61-15,0 0 116 0,0 0-185 0,0 0 139 16,0 1-138-16,0 1 3 0,0-2 158 16,0 0-153-16,0 0-2 0,0 0-7 0,0 0-9 15,-1 0-14-15,1 0-15 0,-2 1-13 0,0-1-11 0,1 3-7 16,-2 0-5-16,-2 0 3 0,-2 2 3 0,-1 1 0 15,1 1 1-15,-1 2-5 0,1 0-4 0,-1 2-5 0,1-2-8 16,0 3-11-16,3-2-10 0,-1 2-11 0,1 0 0 0,1 2 0 16,3-1-2-16,2 2-1 0,-1 2-4 15,8 11 11-15,-5-16-15 0,1 2-2 0,3-4-6 0,0 1-6 16,0-1 0-16,1-1 0 0,5 0 0 0,-2 0-11 0,2-1 4 16,-2-2 3-16,20 4 5 0,-16-5 1 15,1-2 2-15,-1 0 3 0,0-3 14 0,-1 0-1 0,-2 0 3 16,5-3 5-16,-6 0 2 0,4-2 6 0,-2-1 6 15,-1 0 3-15,0 0 5 0,-4-1 6 0,-1-2 3 16,1 0 2-16,1-14 73 0,-7 11-64 0,-3-3 3 16,0 2-3-16,-9-34 100 0,2 31-126 15,0 1-11-15,-3 0-5 0,0 1-8 16,-13-11 0-16,8 14-20 0,-32-17-94 16,33 21 16-16,-3 3-26 15,-4-6-176-15,15 5 66 16,-4 1-450-16,23-10-1463 0,12 10 707 0</inkml:trace>
  <inkml:trace contextRef="#ctx0" brushRef="#br0" timeOffset="5592.87">26296 5988 363 0,'-1'-2'474'16,"1"2"-92"-16,-2-1-64 0,0-1-35 0,2 2-12 0,-1 0-8 15,-1 0-4-15,2 0 5 0,-1 0-13 0,1 2-19 0,-3-1-25 16,3 2-27-16,0 0-25 0,0 3-22 16,0 2-22-16,0-1-23 0,0 1-16 0,3 2-7 0,-3-1-16 15,1 0 0-15,-1 3-1 0,2 0-1 0,-1 0 1 0,1-1 2 16,0-1 0-16,1 2-2 0,2 0 6 0,0-1 4 16,-1-1-12-16,2-1-6 0,1-1-9 0,10 8 10 15,-4-8-24-15,9 2-3 0,-8-7-9 16,-1 0 2-16,1-1 4 0,1-1 4 0,-3-1 2 0,10-3 30 15,-9 0-21-15,-4 0 2 0,10-7 37 16,-12 5-33-16,1-1 2 0,-4 2 1 0,0-2 5 16,2 0 3-16,-3 0 5 0,-2 0 7 0,3 0 10 0,-4 1 4 15,1 2 2-15,-1 0 1 0,0 0-2 0,0 2-6 0,0-1-4 16,-1 2-12-16,1 0-14 0,-2 2-8 0,0 1-7 0,-1 0-8 16,0 3-6-16,-1 1-2 0,0 1-3 0,3 1-2 15,-1 2-4-15,2 2-12 0,0-1-16 0,2 1-16 16,-1 1-23-16,1-1-27 0,0 1-31 0,2-2-28 0,1 3-10 15,0-2-20-15,3 2-19 0,-2-1-44 0,2-2-65 16,-2-4-50-16,0 0-29 0,-1-2-27 0,3-3-47 16,1-3-49-16,8-1-761 0</inkml:trace>
  <inkml:trace contextRef="#ctx0" brushRef="#br0" timeOffset="6366.91">27210 4629 338 0,'0'-4'299'0,"-3"2"-75"15,3-1-50-15,-1 1-31 0,1 1-21 16,-2-1-18-16,1 2-17 0,-6 0 101 15,4 2-141-15,0-1-2 16,-2 2-1-16,-16 9 105 0,15-6-95 0,-6 8 67 0,5-6-62 16,2 2-3-16,1 0-3 0,-1 1-6 0,2-1-3 15,-1 2-6-15,4 0-10 0,0 0-7 0,2 0-4 0,3 2-4 0,0-3-3 16,4 2-1-16,-1-3-2 0,5 2 6 16,-4-1 4-16,20 4 31 0,-15-9-7 0,-2-3 13 15,1 0 17-15,1-3 21 0,-2 0 14 0,-2-3 14 0,-2 0 12 16,0-2 10-16,-3-1 2 0,0-3-11 0,-3-2-13 15,-2-14 72-15,-7 10-119 0,1 0-20 0,-2-3-14 16,-5 2-12-16,2 1-7 0,0-2-6 0,-1 2-5 0,-1 3-4 16,-1-1-12-16,2 2-15 0,3 4-27 0,-3-1-48 15,3 2-69-15,1 3-66 0,2 0-59 16,2 8-418-16,8-1 311 0,2 4-18 0,6 1-9 0,0 0-33 16,2 1-27-16</inkml:trace>
  <inkml:trace contextRef="#ctx0" brushRef="#br0" timeOffset="6770.61">27691 4756 109 0,'2'-7'350'16,"-2"-1"-80"-16,-2 1-59 0,0-1-40 15,-1 4-21-15,-2-1-15 0,0 1-12 0,1 1-9 0,-10-2 90 16,6 4-110-16,-3-1 2 0,1 0-2 0,1 2 0 0,-4 0-2 15,5 2-8-15,0-2-10 0,0 2-8 16,-1 1-12-16,-5 6 25 0,9-3-55 0,-3 1-11 16,7 2-4-16,-3 0-4 0,4 0-2 0,5 14-2 15,3-13-1-15,-2 1-4 0,6 0 0 0,1 2 0 0,0-3-2 16,6 1 1-16,0-2 0 0,3 0-3 0,0-2 2 16,0-1 3-16,2 0 0 0,22 2 2 15,-24-7 0-15,-1-1 0 0,-1-1 3 0,1-1 2 0,-5-1 5 0,-1 0 8 16,0-1 6-16,-6-2 7 0,4-2 14 0,-5-1 18 15,-2 0 12-15,-1-1 12 0,-2-1 18 0,-3 1 13 16,0-2 10-16,-1-2 2 0,-4 0-6 0,-6-11 89 16,3 11-125-16,-2 3-22 0,2-1-16 15,-17-9 4-15,16 12-40 0,-4 0-13 0,0 0-22 0,2 1-35 16,-11-4-235-16,14 9 51 0,2-1-52 0,0 2-46 16,4 1-36-16,4 4-425 0,4 0 386 0,6 6-535 15</inkml:trace>
  <inkml:trace contextRef="#ctx0" brushRef="#br0" timeOffset="7545.42">28722 4645 125 0,'-5'-3'269'16,"2"2"-74"-16,1-2-43 0,-1 1-27 0,0-1-15 0,0 2-8 15,-2-2-3-15,0 1-6 0,-2 2-5 0,0-2-6 16,1 2-3-16,-9 0 63 0,8 2-77 0,0-2-7 0,-2 2 2 16,1 1-1-16,-1 1-2 0,-1 2-2 0,0 0-4 15,-2 3-4-15,1 0 0 0,-2 2-6 16,0 1-2-16,-12 16 14 0,16-14-30 0,-4 1-1 16,8 0-1-16,1-1-1 0,4 17 3 15,8-1-19-15,26 9-44 0,-16-29 19 16,0 1-2-16,2-2 1 15,51 10-28-15,-29-16 35 0,-20-3 10 16,-2-3 5-16,-2-1 10 0,0-2 11 0,-4 0 15 0,-3-2 16 16,2 1 14-16,-5-4 16 0,-2 2 17 15,-3-3 25-15,-3-25 275 0,-3 22-275 0,-3 1-9 16,-2 1-9-16,-14-16 43 0,9 17-101 0,-3 2-13 0,2-1-14 16,-2 2-13-16,2 0-21 0,-2 2-31 0,3-1-56 15,-1 2-64-15,2 2-69 0,4-1-69 16,0 1-65-16,3-3-683 0,8 6 413 0,5 0 9 0</inkml:trace>
  <inkml:trace contextRef="#ctx0" brushRef="#br0" timeOffset="7884.67">29051 4677 168 0,'-8'4'222'16,"1"2"-73"-16,-1 2-48 0,2-1-24 0,3 1-11 16,2 0-7-16,1 3-5 0,0-2-8 0,3 2-2 15,22 23 76-15,-13-22-81 0,1-1-2 0,2 1-2 16,0-2 2-16,1 1-3 0,3-2 1 0,0 0 1 0,2 0-3 16,-1-2 2-16,4 1 1 0,-1-4 2 0,0 1 0 15,0-2 4-15,-1-2 7 0,-1 1 8 0,0-2 11 16,-4-2 14-16,14-2 147 0,-19 0-75 15,7-6 232-15,-13 4-169 0,-1-3 6 0,-2 0-7 0,-1-3-14 16,-6 0-26-16,1-3-23 0,-3-1-35 0,-7-2-27 16,2 0-25-16,-20-17 17 0,12 19-57 0,-1-1-9 15,2 2-10-15,-19-9-30 16,20 13-32-16,-13-5-217 0,11 6-265 16,11 4-232-16,9 3 293 0,19 4-1354 15</inkml:trace>
  <inkml:trace contextRef="#ctx0" brushRef="#br0" timeOffset="9065.6">30167 4726 16 0,'0'0'44'0,"1"0"-10"0,-1-1-3 0,2 1-1 15,-1 0 5-15,-1 0 4 0,2 0 3 16,0 0 7-16,-1 0 64 0,1-2-49 0,0 1 4 0,-2 1 8 16,1-2 4-16,2 0 4 0,-1 1 5 0,3 0 0 0,-2-1 1 15,1-1 1-15,0 2 0 0,-1-2-4 0,-2 1-5 16,3 1-1-16,-3-1-5 0,1-1-4 0,-1 2-2 16,-1-1-4-16,2 2-4 0,0-1 2 0,-2 1-2 15,0-2 1-15,0 2 4 0,0 0 64 0,0 0-68 0,0 0-5 16,0 0-6-16,0 0-5 0,-2-1-9 0,0 1-9 15,2-2-7-15,-1 1-7 0,-2 1-7 0,3-2-1 0,-2 1-1 16,0 1 4-16,2-2 3 0,-1 2 8 0,1 0 9 0,0 0 10 16,0 0 14-16,0 0 9 0,0-1 89 15,0 1-67-15,0-2 1 0,0 2-2 0,-2-1-5 16,2-1-7-16,-1 2-2 0,1-1-5 0,0 1-11 0,-2 0-3 16,0-2-4-16,2 2-6 0,-2 0-2 0,-2 0-4 0,3 0-2 15,-2 0-5-15,-1 2 2 16,-2-2-4-16,-24 13 54 0,22-7-64 15,-4 0-4-15,-6 10 10 0,9-6-12 0,1-2-2 16,1 3-2-16,-1 12 8 0,5-11-7 0,0-1-1 16,6 2-4-16,3 12 4 0,1-14-4 0,1-1-1 15,3 2 1-15,10 9 0 0,-6-12-2 16,0-1 2-16,0-2-2 0,18 4-2 0,-15-7 0 16,2 0 1-16,-1-3 1 0,-1 0-1 0,17-3-2 15,-20 2 3-15,0-4 0 0,0-1 0 16,-3 0 0-16,6-9 2 0,-6-6 9 15,-9 8-4-15,-5 1 6 0,-14-35 35 0,5 34-32 16,2-2-2-16,-6 1-1 0,0 2-3 0,0 2-4 16,-4 1-1-16,2 0-3 0,3 1-4 15,-11-4-20-15,17 8-11 0,0-1-145 0,6 4 8 0,4-1-55 16,2 2-44-16,4 0-34 0,8 3-28 16,25 2-348-16,-16-2 363 0,1 1 36 0,1-1 36 15,1 0 28-15,-1 0 27 0,-2-1 23 0,-1 1 22 0,-3-3 27 16,-2 0 29-16,-2 0 29 0,-4 0 31 0,7-3 47 15,-13 1 29-15,1-5 198 16,-10 4-141-16,0-2 3 0,-1 1 5 0,-3 1 1 0,-1-2 4 16,0 2 1-16,-1 0 4 0,0 0 0 0,-5 0-1 15,2 2-2-15,0-1 0 0,-1 2-2 0,0 2-5 0,3 1-9 16,-2 0-2-16,3 1-9 0,1 2-6 0,-2 0-9 16,4 2-7-16,2 1-10 0,0 0-5 0,1 1-11 15,4 1-8-15,1 1-9 0,0 0-8 0,5 0-7 0,2 0-5 16,-1 1 0-16,5-1-5 0,1 0 0 0,16 12 2 15,7-3-1-15,-17-10-2 0,17 7 4 16,-16-12 2-16,0 1 10 0,-3-2 20 0,0-2 19 16,0 0 19-16,-3 0 24 0,-1-3 24 0,0 0 15 0,-2 0 9 15,-1-3 2-15,1-3-11 0,-2 0-15 0,5-8 82 16,-12 5-129-16,1 0-12 16,0-1-5-16,-7-29 83 0,-2 24-101 0,-1-1-5 15,-8-13 15-15,-7 1-28 0,8 17-33 0,-2-1-17 16,2 1-19-16,-7 2-27 0,-1 2-54 15,-3 1-93 1,-70-6-957-16,9 4-182 0</inkml:trace>
  <inkml:trace contextRef="#ctx0" brushRef="#br0" timeOffset="9745.7">27868 5370 308 0,'-5'-3'227'0,"-1"3"-69"16,-15 1 52-16,-2 4-43 0,8-1-97 16,-13 5 57-16,11-3-71 0,-15 6 59 15,16-5-62-15,0 1 3 0,3 0 1 0,-2 1 5 0,4 0 0 16,-3-2 2-16,4 2-6 0,-1-2-2 0,2 3-7 0,1-2-7 15,0 2-7-15,3 0-7 0,-3-1-6 0,5 0-4 0,2 0-2 16,1 0 0-16,0 0 1 0,3 0 2 16,6-1-3-16,-3-1 3 0,6-1 2 0,1 0 0 0,2 0-1 15,2-1-2-15,2-1 6 0,0-1 7 0,19-1 75 16,-17-2-21-16,-5-2 29 0,-1-1 28 16,0 0 27-16,8-4 213 0,-15 1-186 0,1-1-11 0,-2 0-17 15,-2-2-27-15,-4 0-24 0,-1-3-25 0,-4 0-15 0,-1 0-20 16,-2 0-10-16,-3-1-7 0,-2 1-8 0,-2 1-6 15,-2 1-4-15,1 1-9 0,-5 0-5 0,0 1-8 0,0 2-8 16,0 2-7-16,0 1-10 0,2-2-8 0,3 4-7 16,2-3-14-16,-8 3-132 0,13 1 17 0,2 1-61 15,-1 1-51-15,3 1-34 0,6 0-29 16,21 7-766-16,-5-6 765 16,-1-1 23-16,48 6-751 0</inkml:trace>
  <inkml:trace contextRef="#ctx0" brushRef="#br0" timeOffset="10236.52">28009 5429 169 0,'3'-2'164'0,"-2"-1"-53"0,1 0-35 0,-1 1-22 15,-1-1-14-15,0 2-8 0,-1-1-6 0,-1 0-8 16,1 2-2-16,-2-1-5 0,1 1-1 0,1 0-3 0,-1 0 0 16,1 0-3-16,-1 0-1 0,0 0 3 0,2 0-6 15,-1 0-6-15,1 0-2 0,-2 0-5 0,0 0-6 0,2 1 0 0,0-1-1 16,0 2 1-16,0 0 6 0,2-2 6 0,0 1 10 15,1-1 8-15,0 2 11 0,0-1 9 0,3-1 9 16,-3 0 10-16,2 0 8 0,2 0 7 0,-4 0 8 0,2-1 7 16,-2-1 5-16,1 1 2 0,-1-1 1 0,1 0 1 0,-3 1 0 15,3-2-1-15,-3 2 2 0,1-1 5 0,-2 1 112 16,0-1-89-16,-2 2 7 0,1 0 10 0,1 0 9 16,-2 0 5-16,-1 2 154 0,-1-2-143 0,0 1 0 15,-2 2-3-15,-1 1-6 0,-7 6 116 0,5-4-153 16,1 0-14-16,0 0-21 0,0 1-20 0,-1-1-16 15,2 2-11-15,1-2-7 0,2 0-9 0,1 0-1 0,2 1-1 16,-1-1 1-16,4 2-1 0,-1-1 0 0,2 1 2 16,2-1 2-16,3 1 2 0,3-2 2 0,-1 1-1 0,3-1-4 15,0 2 1-15,0-4 1 0,3 2-2 0,-2-1-2 16,2-2-2-16,-2 0 0 0,4-2 3 0,-4 0 1 16,0 1 6-16,-3-4 10 0,1 2 5 0,0-1 7 0,-6-2 4 15,2-1 5-15,-1 1 0 0,0-2 2 0,-4-1-6 0,1 0-8 16,-3 0-5-16,1-1-10 0,-4-1-7 0,1 1-4 15,-3 1-5-15,-3-2-6 0,1 1-7 0,-3-1-10 0,1 2-14 16,-4 0-11-16,-1 0-17 0,4 2-19 0,-4-2-18 16,4 1-16-16,-3 1-18 0,5 1-32 0,0 0-58 0,3 0-410 15,4 1 232-15,3 1-40 0,3-1-54 0,3-1-72 16,4 2-82-16,0-1 7 0</inkml:trace>
  <inkml:trace contextRef="#ctx0" brushRef="#br0" timeOffset="10984.54">29019 5377 97 0,'2'-3'400'0,"-1"0"-91"0,-1 2-72 0,0-2-40 0,-1 1-25 0,-1 1-16 15,-1 1-12-15,0 0-10 0,-4 0-1 16,-1 0-1-16,-2 3 2 0,0-2 0 0,-1 2 1 0,-2 0 1 16,0 0-1-16,1 2-1 0,-1 1-6 0,-2 1-3 15,3 1-1-15,1-1-7 0,-1 2-5 0,1 1-10 0,3 1-7 16,-2 1-11-16,2-1-11 0,4-1-9 0,-1 2-14 0,1-1-14 16,4-1-8-16,0 1-5 0,4-2-3 0,1 1-4 15,3-1-2-15,1 0-8 0,2-2 0 0,2 0-7 0,2 0 2 16,1-3 3-16,3 3 1 0,0-3 1 0,0-1 0 15,0-1 1-15,18-4 19 0,-7-2 8 16,-18-1-13-16,1 0 3 0,-4 1 12 0,-1-3-4 0,0-1 0 0,-3 1-1 16,-2-4-5-16,-1 2 1 0,-4-3-2 15,-1 0-1-15,-2 0-15 0,-4 0 1 0,-1 0 0 0,-1 0 0 16,-1 2-3-16,-17-10-23 0,16 13 0 16,4 1-6-16,0-1-12 0,2 3-8 0,4 1-18 0,1 0-14 15,6 2-17-15,0-1-35 0,4 2-29 0,5 2-28 16,1-1-25-16,7 1-15 0,-1 1-7 0,2 0 4 0,4-1 17 15,-3 2 31-15,1-3 32 0,-2 2 32 0,-1-1 34 16,14-1-4-16,-21 1 65 0,-2-2 17 0,-4 0 14 16,2 1 18-16,-4-1 25 0,-1 0 27 0,-2-1 30 0,-1 1 29 15,-1-2 28-15,1 1 21 0,-2 1 11 0,-2-2 1 0,2 2-10 16,-1-1-17-16,-3-1-22 0,1 2-26 16,-3 0 53-16,3 2-125 0,-2-1-17 0,0 2-10 0,2 2-7 0,2-1-5 15,-3 1-3-15,4 2-3 0,0 1 0 0,4 1 2 16,-1-1 0-16,3 2-1 0,2 0 1 0,1 1-4 15,3-1 0-15,-2 1-1 0,3-1-3 0,1-1-2 0,1 0 1 16,0 0-2-16,0 0 0 0,0-1 0 0,0-3 1 0,-2 0 0 16,4 1 1-16,-4-1 5 15,17-1 17-15,-20-4-2 0,2 2 8 0,-4-2 7 0,1-2 10 16,-1-2 68-16,-3-1-47 0,-4-1 2 0,1 0-3 16,-2-1-8-16,-2-3-10 0,1 2-4 0,-4-4-5 0,-2 1-1 15,-2-1-9-15,-12-13 11 0,7 13-22 16,-2-1 3-16,-1 2-8 0,1-1-5 15,-20-9-27-15,-3 1-77 0,5 2-81 0,21 11 59 16,3-1-24-16,0 4-42 0,4-1-58 0,2 2-61 0,4 2-50 16,5-1-49-16,3-1-49 0,6 0-74 15,2 2-117-15,3-1-36 0,5 2 31 0</inkml:trace>
  <inkml:trace contextRef="#ctx0" brushRef="#br0" timeOffset="11706">30403 5368 382 0,'-7'-4'343'0,"1"2"-94"0,-2-1-60 0,-1 3-34 16,1 2-18-16,-2-1-11 0,1 2-4 0,-1 2 2 16,0-1 6-16,0 1 8 0,0 1 7 0,0 0 6 0,1 1 1 15,1 2-1-15,2 0-6 0,-2 0-14 0,5 2-17 0,-2-1-17 16,5 1-12-16,3-2-9 0,2 3-10 0,1-2-10 16,2 2-11-16,13 9 28 0,-12-12-49 0,7-1-11 0,-5-1-6 15,2 1-7-15,3-4-2 0,-4 2-3 16,6-1 1-16,-4-2 2 0,2-2 1 15,-4 1 1-15,28-5 21 0,-31 0 0 0,-1-2 16 0,0 1 10 16,-2-2 8-16,-3 0 6 0,1-2 5 0,-3-1 2 16,-1 2-1-16,-5-13 40 0,-2 8-69 0,-1 2-8 15,-3-3-4-15,1 3-9 0,-1 0-5 0,2 1-5 0,1-1-1 16,0 5-2-16,3-1-3 0,4 1-4 0,-1 2-15 16,4 0-2-16,-1 0-7 0,7 2-7 0,5-2-14 15,0 3-18-15,5 0-24 0,6 0-23 0,-2 3-19 16,30 0-181-16,-25-2 135 0,0 2-4 0,0-2 13 15,-2-1 16-15,-2 2 27 0,-1-2 28 0,-4 0 21 0,-2-2 26 0,-2 1 25 16,-2 0 26-16,-3-1 23 0,-2-1 28 0,-1 0 27 16,-3 0 22-16,-3 0 20 0,0-1 20 0,-3 1 8 15,-3-3 8-15,-10-2 157 0,-3 1-42 16,8 4-157-16,-2 0-13 0,0 1-13 0,-10 1 40 16,11 2-84-16,3 2-11 0,-2 0-6 0,-2 9 13 15,8-4-14-15,4 0-5 0,1 3-6 0,1 1-4 16,6 0-2-16,-1 2 0 0,15 12 4 15,4 2-45-15,-11-13 22 0,21 10-3 16,-18-13 2-16,3 0 1 0,-3-1-1 0,18 5 8 16,-18-8-2-16,-1-1 3 0,-1-2 1 0,0-2 3 0,0-2 6 15,-2-1 5-15,-1-1 7 0,0-1 9 0,-2-1 11 16,-2-1 5-16,-1-2 7 16,0-2 6-16,2-32 220 15,-10 13-122-15,-7-2 4 16,-18-17 30-16,14 32-154 0,-15-11-51 0,10 14-47 15,-3 1-35-15,-3 2-32 0,-3 1-47 16,-68-10-874-16,55 13 557 0,-3 1-64 0,-2 3-130 0,-4 1-67 16,-3 4-7-16</inkml:trace>
  <inkml:trace contextRef="#ctx0" brushRef="#br0" timeOffset="12429.64">27418 6120 196 0,'3'-2'335'16,"-2"1"-73"-16,1-2-59 0,2 0 110 0,-1 1-176 0,-1-1-5 15,1 1 4-15,1 1 4 0,-1 0 8 0,-2-1 9 16,4 1 10-16,-2-1 6 0,2 2-2 0,-4-1-5 16,1-1-9-16,-1 2-15 0,-1-1-16 0,0 1 80 15,0 0-129-15,0 0-15 0,0 0-8 0,-1 0-9 16,-1 1-2-16,-2 1 4 0,-1 1-4 0,-1 0 5 0,-2 1 1 15,-3 4 6-15,1-1-3 0,-13 10 42 0,15-8-58 16,0 0-12-16,0 0-6 0,2 0-7 0,-1 1-6 16,6-1-1-16,-1 0-3 0,4 2-1 0,-1-1 1 0,7 1-1 15,1-2 0-15,3-2 3 16,19 5 2-16,-10-7-4 0,22 0 4 0,-20-1 1 16,1-4 2-16,-2 0 4 0,0-2 2 15,21-2 34-15,-9-4 30 0,-21 2-28 0,3-1 2 0,-5-2 8 16,-3 0 7-16,1-2 4 0,-5-1-1 0,-1 0-1 15,-3 0 2-15,0-3 2 0,-3 2-1 0,-10-17 51 16,5 15-74-16,-2 1-7 0,-18-10 16 0,11 14-45 16,-1 2-8-16,-1 0-7 0,-1 1-12 0,2 3-19 15,0-1-17-15,2 2-26 0,-11-1-144 16,14 2 73-16,9 1-50 16,-1 1-394-1,20 3-596-15,95-5-1278 16</inkml:trace>
  <inkml:trace contextRef="#ctx0" brushRef="#br0" timeOffset="12764.23">28058 6018 261 0,'1'0'360'0,"3"-2"148"0,-4 1-307 0,-2-1-6 16,0 0 6-1,1 1 12 1,-11-3 1313-16,-6 2-806 0,6 4-622 0,2-1-22 15,-2 1-20-15,1 0-13 0,-17 8 17 16,14-4-33-16,-1-2-6 0,3 4-2 0,1-2-4 0,3 1-2 16,-3 2-5-16,5 0 0 15,1 9 8-15,11 11 6 0,1-20-14 0,5 0-1 16,1 0-2-16,2-2 0 0,2 1-2 0,1-1-1 0,3-2 0 16,-4 1-1-16,5-4 4 0,-1 2 1 0,-4-3 3 15,5 1 3-15,-4-2 6 0,1-2 4 0,-2 1 5 0,-3-3 6 16,-1 2 7-16,1-4 4 0,-2 1 1 0,-2-2-2 15,0 1 4-15,-4-2-4 0,1 1-4 0,-1-4-5 0,-5 1-6 16,2-1-4-16,-3-1-5 0,-4-9 12 16,-2 12-20-16,-1 0 5 0,1 0-13 0,-2 2-14 0,-3 1-19 0,3 0-26 15,2 1-24-15,-1 1-26 0,1 1-21 0,2-1-45 16,0 3-51-16,1-2-68 0,3 3-50 0,3 2-25 16,14-1-422-16,-4 0 369 0,4 1 2 15,1-2 21-15,4 2 25 0,0-1-12 0,1 1-37 0</inkml:trace>
  <inkml:trace contextRef="#ctx0" brushRef="#br0" timeOffset="13254.18">28946 6021 209 0,'3'-6'262'0,"2"0"-56"16,0 1-33-16,-2 1-18 0,3-1-12 0,-3 2-4 15,-1 2 4-15,0-2 8 0,-1 0 18 16,-1 0 17-16,2-2 468 0,-4 4-421 0,1-1-2 0,-1 2-7 16,-3 0-20-16,-1 0-25 0,2 2-29 0,-5 1-25 15,1 0-23-15,-2 1-24 0,2 1-17 0,-4-1-18 0,-10 11 13 16,14-7-40-16,-2 1-5 0,2 0-5 15,0 1 0-15,0 1-3 0,3-1 1 16,0 2 0-16,1 23 3 0,5-23-4 0,1 0-2 0,4-2-1 16,-1 1-1-16,1-1-2 0,4-1-2 0,-2 0 0 15,2-1-1-15,16 5-2 0,-14-7 5 0,1-1 0 16,1-4 4-16,-1 2 3 0,11-4 15 16,-10-1-4-16,-5-1 3 0,-1-1-1 0,0-1 8 15,1 1 2-15,-2-4 5 0,-2 1-1 0,-4-1 9 0,1-2-2 16,-4 0-6-16,-2 0 0 0,-9-12 23 0,2 10-34 15,0 1-3-15,-3-1-11 0,-1 3 1 0,0-1 4 0,-1-1-2 16,-1 4-1-16,4-3-2 0,-3 3-1 0,5 1-12 16,0 1-16-16,0 3-18 0,4-1-19 0,1 0-23 0,3 0-36 15,0 1-65-15,3 1-71 0,1 2-52 0,2-1-37 0,7 2-33 16,2 1-27-16,4-3-31 0,6 1-30 0,2 1-24 16,2-2-35-16,-1 3 8 0</inkml:trace>
  <inkml:trace contextRef="#ctx0" brushRef="#br0" timeOffset="13638.14">29368 6045 26 0,'0'-2'440'0,"2"-1"-93"15,-1 2-93-15,-1-2-57 0,0 0-23 16,-1 1-8-16,-1-2 180 0,-4 2 28 16,5 2-177-16,-2 0 0 0,-6 2 174 15,3-2-198-15,-9 1 124 0,5 2-175 0,0 2-20 16,-2-1-13-16,2 1-14 0,1 2-11 0,-1 1-18 0,2 2-14 15,2-1-13-15,1 2-5 0,2-1-6 0,1 1-3 0,2 0-4 16,0 2 2-16,4-3-1 0,-1 2 0 0,3-1 1 16,1-1 1-16,2 2-1 0,4-1-1 0,0-1 4 0,4 1-1 15,0-1-1-15,4 2-2 0,1-2 2 0,0 1 0 16,-3-4 2-16,3 1 3 0,-2 0 1 0,-4-4 4 16,18 2 30-16,-17-6-13 0,-6 0 3 0,0-3 6 15,-2 2 5-15,1-4 2 0,-3 1 3 0,-4-1 5 0,0-3-2 0,0 0-1 16,-3-2-1-16,-3 0-5 0,0-2 0 15,-4 0-4-15,-2 0-3 0,-13-12 28 0,9 12-39 0,-4 1-4 16,2 0-3-16,0 0-8 0,-1 1-14 0,0-1-18 0,3 2-19 16,-1 0-23-16,-11-9-242 15,22 14 138-15,-2 1-65 0,3 1-69 0,2-1-55 16,7 1-54-16,3 0-52 0,2 0-74 0,-1 1-110 0,5 1-33 16,0 1 32-16</inkml:trace>
  <inkml:trace contextRef="#ctx0" brushRef="#br0" timeOffset="14466.32">30499 6145 63 0,'-1'-6'396'15,"1"3"-98"-15,0-1-81 0,0 1-51 0,0-2-28 0,0 2-13 16,0 2-6-16,-4-4 131 16,3 1 46-16,1 2-129 0,0 1 13 0,-4-1 2 15,4 0 4-15,-1 2-8 0,-1-1-15 0,-3 0 108 16,-8 3-71-16,4 2-120 0,-2-1-12 15,-4 3-8-15,2-2-7 0,-3 4-6 0,2-1-9 0,-2 2-10 16,3 0-7-16,-1 0-7 0,5 2-4 0,-6 11 1 16,11-10-11-16,2 0-2 0,4 0-2 15,10 12-15-15,-4-12 2 0,5-1-4 0,1-1-8 0,2-1-5 16,0 0-2-16,3-1 0 0,-2-2-2 0,4 0 4 0,-4-2 5 0,4-1 5 16,-3-1 4-16,-1-2 9 0,0-2 3 0,-4-1 8 15,0 0 6-15,0-1 6 0,-3-2 13 0,-2-1 7 16,-2-1 5-16,-1-1 10 0,-4-3 2 0,1 0 4 0,-2 0 4 15,-2-3-4-15,-2 0-4 0,-3-2-2 16,-4 2-4-16,2 0 2 0,-6 2 5 0,1-1-6 0,1 2-9 0,-4 2-6 16,4 0-2-16,0 3-6 0,-8-5 0 15,13 9-30-15,0-3-35 0,8 6 13 0,3 2-2 16,4-1-7-16,3 2-6 0,5 1-17 0,4 3-21 16,0-1-19-16,5 1-14 0,2-1-25 0,1 2-23 0,2-2-12 15,-3 0-9-15,3-2 3 0,22 3-130 16,-26-3 193-16,-3-3 24 0,-3-1 26 0,0 0 20 15,-2 0 16-15,-4-3 18 0,-2 1 22 0,-2-2 15 0,-1 1 21 16,2-6 118-16,-8 3-43 0,-2 0 14 16,-20-16 508-16,10 17-483 0,0 1-14 15,-1 1-14-15,-3 0-10 0,1 1-13 0,-3 1-15 0,0 1-23 16,2 1-10-16,0 2-13 0,-2 2-13 0,5-1-7 16,1 1-6-16,0 1-6 0,2 1-5 0,3 1 0 15,2 11-1-15,4-7-3 0,4-1-1 0,3 1 1 0,3 1-1 16,-1-1 0-16,20 12-3 0,-14-12-2 0,1 0-4 15,5-1 0-15,-3-1-6 0,3-1 2 0,0 0 0 16,2 0-2-16,-3-1 1 0,4-2 0 16,-3-2 2-16,21 2 4 0,-23-6 10 0,-2 0 3 15,-1 0 5-15,-3-3 10 0,0 0 7 0,1-1 8 0,-5-1 4 0,0-1 4 16,-2-3 7-16,0-1 8 0,-2-1 4 0,-3-1 5 16,-1-2 4-16,-2 1 0 0,-7-17 90 15,-2 14-84-15,0-1-7 0,-3-1-5 0,-1 0-9 0,-4-3-8 16,0 2-11-16,1-1-10 0,-3 1-10 0,2 1-7 15,0 0-11-15,-2 1-14 0,3 4-21 0,-1 1-25 0,2 1-26 16,0 4-28-16,-15-7-190 0,13 11 78 0,0 2-85 16,-16-2-505-16,19 1 329 0,0 1-64 0,-2 1-116 15,0 3-59-15,1 0 15 0</inkml:trace>
  <inkml:trace contextRef="#ctx0" brushRef="#br0" timeOffset="16254.61">20193 5553 231 0,'0'0'189'0,"0"0"-67"16,0 0-34-16,0 0-21 0,0 1-8 15,-1-1-8-15,-1 0 47 0,0 0-50 0,2 0-1 0,-4 0-4 16,2 0-2-16,1 0 2 0,-1 0-1 0,1 0-2 16,-3 0-3-16,-4 0 59 0,4 2-70 0,0-2-3 15,2 1-3-15,-2-1-5 0,1 0-2 0,3 0-3 16,-1 0-1-16,1 0-4 0,0 0-1 0,-2 0-1 15,2 0 1-15,0 0 0 0,0 0 3 0,0 0 1 0,2-1 8 16,-1 1-8-16,2-2-1 0,3 1 0 16,-1 1-4-16,2-2 0 0,7-1-1 15,-3 0-2-15,8 0 2 0,0-1-2 16,1 1 2-16,12-6-1 16,-21 6 0-16,0 1 1 0,3-1-4 0,-1 0 1 0,1 0 0 0,1 0-2 15,-5 0 2-15,2 0 1 0,-4 2-2 16,-2-1-1-16,5 1 2 0,-8-1 1 0,-1 2-2 15,-1 0-3-15,-1 0 0 0,0 0 0 0,-5 0-8 16,1 2 6-16,-4-2-1 0,2 1-2 0,-2 1 2 16,0-1 1-16,-2 0-1 0,1 1-1 0,-2 0 1 0,-2-1 0 15,4-1-1-15,-3 2-1 0,2-2 3 0,0 1 0 16,0 1 2-16,1-2 2 0,1 1-1 0,0 1 4 0,0-2 0 0,1 1 4 16,0-1-1-16,2 0 1 0,0-1 0 15,-4-1 13-15,4 2-8 0,2 0 1 0,0 0 0 16,1 0 0-16,-1 0 8 0,2 0-12 0,1 0 1 0,-2-1-4 15,0 1 0-15,2 0-2 0,0 0 1 0,0 0 0 16,0 0-7-16,2-2 2 0,0 1 1 0,-1 1 2 16,2-2 0-16,1 2 0 0,2-1 0 0,0-1 1 15,7 0 8-15,-5 1-6 0,1 0-3 0,-1-1 0 0,-2 1 0 16,3 1 0-16,-5-2 0 0,4 1 0 16,-3 1-1-16,9-3-1 0,-11 1 2 15,-1 2 0-15,1-1 0 0,-2-1 2 0,1 2 0 0,-1 0 2 16,-1 0 4-16,0 0 2 15,0 0 26-15,-4 0-10 0,-1-2-16 0,1 1-3 16,-3 1-6-16,2 0-1 0,-1 0-4 0,-2 0-1 0,0 0-5 16,0 0-3-16,-9 3-31 0,9-3 10 15,0 2-8-15,0-1-13 0,0-1-16 0,0 2-18 0,2-2-15 0,1 0-18 16,0 0-19-16,1-2-36 0,1 2-71 0,0-1-83 16</inkml:trace>
  <inkml:trace contextRef="#ctx0" brushRef="#br0" timeOffset="18251.06">25496 5038 169 0,'4'0'181'0,"-3"0"-56"16,1 0 37-16,-1 0-102 0,3 0-2 0,-3 0-7 15,-1 0-4-15,3-2-6 0,-1 2-5 0,2-1-4 0,-1 1-3 16,1 0-5-16,2-1-6 0,1-1-4 0,2 2-3 0,2-1-2 15,0-1-5-15,5 1-4 0,1-2 0 0,4 1-4 16,4 1-6-16,2-1-8 0,4 0-6 0,4 1-9 0,2 1-11 16,2-1-6-16,5 1-8 0,-1 0-6 0,1 1 2 0,1-1 0 15,-1 0 1-15,2 0 5 0,47 0-49 16,-42 0 57-16,1 0 0 0,5 1-20 0,3 1-57 16</inkml:trace>
  <inkml:trace contextRef="#ctx0" brushRef="#br0" timeOffset="28027.02">20343 6283 129 0,'0'0'101'0,"2"-1"-33"0,-2 1-18 0,0 0-10 15,0 0-4-15,0 0-3 0,-2-2 30 0,2 1-34 16,-1-1-3-16,-2 2-3 0,1-1-1 0,2 1 0 0,0-4 0 16,-1 3-2-16,1 0 2 0,0 1-2 0,0-2 0 15,0 2 1-15,0-1-1 0,0 1-1 0,1 0-4 0,-1 0 0 16,0 0-2-16,2 0-1 0,-2 0 0 0,3 0-4 0,-2 0 4 16,-1 0-1-16,2 0 2 0,0 0 0 15,-2 0 2-15,1 0-1 0,-1 0 0 0,3 0-1 0,-1 0 1 0,0 0-3 16,-1 0-1-16,2 0-2 0,1 0 2 0,-1 0 1 15,0 0 0-15,5-2 3 0,-4 2-2 0,3 0 1 0,-1-1 0 16,2 1 1-16,1-2-4 0,1 1 2 0,0-1-3 0,0-1-3 16,0 1 0-16,0 1 1 0,0-2 0 0,2 0 0 15,-3 0-1-15,2 0-2 0,0 0-1 0,-1 0 2 0,-1 2-1 16,-2-1 0-16,-1 1-2 0,-1-2 2 0,-2 3 4 16,1-2 4-16,0 2 4 0,-4 0 9 0,1 2 4 15,-1-2 5-15,0 0 1 0,-1 0 0 0,-1 0-3 0,-2 0-3 16,0 0-9-16,0 0-5 0,-3 1-8 0,-1 1-6 0,-3-1-4 15,2 2-5-15,-1 0-1 0,-2 0-1 0,1-1 1 16,-1 1-1-16,0 0 1 0,1 0 3 0,-2-1 1 0,2 3 2 16,3-3 2-16,0 1-2 0,0-2 1 0,2 1 1 15,0-1-1-15,-1-1 1 0,4 0-1 16,-1 0-8-16,2 0 4 0,2 0-1 0,0 0-3 0,0 0-2 16,0 0-3-16,0 0-3 0,0-1 3 15,0 1-1-15,4-2-12 0,0 2 16 0,-3 0 3 0,4 0 3 16,1-1 2-16,-1 1 2 0,2-2 0 0,0 1 1 15,1-1 1-15,0-1-2 0,3 1-1 16,-3 1 1-16,17-5-6 0,-17 5 5 16,14-5-8-16,-17 4 7 0,2-1 3 15,-4 3-3-15,3-1 0 0,-4 1 3 0,-1-2-1 16,-1 2 2-16,2-1 0 0,-2 1 0 0,0 0 0 0,0 1-2 16,-2-1-2-16,-1 2-8 0,2-1 2 0,-3-1 1 15,1 1 0-15,-5 1-9 0,5 0 13 16,-3-1 0-16,1 1 2 0,0-1 3 0,1 1-2 0,-3 1-1 15,2-2 3-15,-1 1 0 0,0-1 0 0,-1 2 0 16,-7 2 0-16,3-2 0 0,3 0 0 0,-1 0 0 16,-4 1 0-16,4 1 0 0,-29 8-1 15,24-7 1-15,4-1 1 0,-10 2 4 16,12-2-5-16,1-2 2 0,2 0-2 0,-1-2 0 0,3-1 0 16,2 2-4-16,-3-2 1 0,4 0-1 0,0 0 0 15,4-2 2-15,-3 2 0 0,4-1 1 0,2-2 1 0,10-2 5 16,-8 2 2-16,0-1-3 0,3 1 3 15,11-6 1-15,-12 4-2 0,2 2-3 0,0-1 2 0,-4 1-1 16,2 0-2-16,-3-1-2 0,0 2 2 0,0 0-2 16,-4-1 1-16,1 2-1 0,-2 1 0 0,-1-2 0 15,1 2 2-15,1 0 9 0,-4 0-2 0,1-1 2 0,-1-1 4 16,0 2 5-16,0-1-1 0,0 2 6 0,0-1-3 16,-1 0-4-16,-3 0-2 0,1 2-3 0,0-2-1 15,0 0-4-15,-4 1-3 0,1 1-5 0,2-2 1 16,-3 1 4-16,1-1-3 0,-1 2 1 0,1-1-2 0,1-1 2 15,2 2-3-15,0-2 0 0,1 0 0 0,-1 0 0 0,2 0 0 16,1 0-2-16,-2 0-3 0,0 0-2 0,2 0 1 16,0 0-2-16,0 0-4 0,0 0 0 0,0 0-2 0,2 1 4 15,0 0-1-15,-2-1 1 0,1 2-4 0,1 0 2 0,-1-2-3 16,3 1-31-16,-3 1 9 0,1-1-9 0,-1-1-15 16,1 2-10-16,1-2-15 0,3 0-19 0,-1-2-47 15,0 1-109-15,0-2-73 0</inkml:trace>
  <inkml:trace contextRef="#ctx0" brushRef="#br0" timeOffset="29646.43">20693 6906 24 0,'0'0'81'0,"0"0"-23"16,0 0-17-16,0-2-10 0,0 2-8 0,0-1-3 15,0 1 8-15,0 0-14 0,0 0-1 16,0 0 14-16,0 0-13 0,0 1 1 0,0-1 1 16,0 0 2-16,-2 2 1 0,2-2 1 0,-1 0 0 0,-1 0 3 15,2 0 1-15,-2 0-1 0,2 1-1 0,-1 1 0 0,-1-1-1 16,1-1-2-16,-4 3-3 0,2-1 1 0,0-1-2 15,0 1-2-15,-1 1 2 0,1-2-1 0,0 1 1 0,-2 1 0 16,-1-2-2-16,3 2-2 0,-7 5 12 16,4-5-13-16,0 1-2 0,-3-1-1 0,-1 2 0 0,0-1 0 15,-1 1-2-15,0 1-2 0,-2 0 1 0,1 0-1 16,-1 1 0-16,1-1-2 0,-3 2 3 0,3-4-2 0,-1 2 2 16,2-1-1-16,0-1 0 0,3-1 1 0,2 0 1 15,-1 0-2-15,4-1 0 0,-1-2 2 0,4 0-1 0,1 0-2 16,4-2-2-16,-2-1 0 0,3-2 0 15,10-5 0-15,-2 6 1 0,-2-2 0 0,0 0 0 16,1-2 1-16,2 2-2 0,-2-1 1 0,2 1 0 0,0 0 1 16,-2 1 0-16,-1 1-2 0,12-5 3 0,-14 6-2 15,-4 0 0-15,1 1 1 0,-3-1-2 0,2 3 1 16,-3-1-1-16,1-1 1 0,-1 2 1 0,-2-2-4 16,-1 1-4-16,4 0-40 0,1-1-10 15,-1-2-36-15,5-1-89 0,4-2-111 0</inkml:trace>
  <inkml:trace contextRef="#ctx0" brushRef="#br0" timeOffset="30500.64">26679 6169 46 0,'0'0'97'0,"2"2"-28"0,-2-2-17 16,0 1-8-16,0 1-1 0,0-2-3 0,0 1 1 16,0-1 1-16,0 0 2 0,0 0-1 15,-2 2 4-15,1-1 39 0,1-1-46 0,-2 1-3 0,0 1-2 0,2-2-5 16,0 0-5-16,0 0-6 0,0 0-5 15,0 0-7-15,-1 0 1 0,1 0-1 0,0 0-2 0,0 0 4 16,0 0-1-16,0 0 3 0,0 0 2 0,0 0 7 0,0 0-2 16,0 0-3-16,0 0-1 0,0 0 7 15,0 0-12-15,0 2-4 0,0-2-3 0,0 1-4 0,0-1-8 16,1 0-12-16,-1 0-17 0,2 0-27 0,-2 0-33 0,0 0-67 16,0 0-475-16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1-04-07T05:13:44.581"/>
    </inkml:context>
    <inkml:brush xml:id="br0">
      <inkml:brushProperty name="width" value="0.05292" units="cm"/>
      <inkml:brushProperty name="height" value="0.05292" units="cm"/>
      <inkml:brushProperty name="color" value="#FF0000"/>
    </inkml:brush>
  </inkml:definitions>
  <inkml:trace contextRef="#ctx0" brushRef="#br0">9684 15748 15 0,'-5'-18'215'0,"2"0"-82"0,-2 5-52 15,2 1-26-15,1 0-10 0,-3 3-3 0,2-5 51 0,-1 10-37 16,4-1 4-16,-2 4 6 0,2-3 0 0,0 3 0 15,0-2-1-15,0 3-4 0,0-1-3 0,0 1-9 0,-1 0-5 16,-1 0-9-16,2 0-8 0,-1 0-7 0,-1 1-4 16,0-1-7-16,-1 3-4 0,1-2-3 0,-1 3-2 0,0 0 0 15,1 1-2-15,-1-1 1 0,-3 4-1 0,3-1 0 16,0 2-1-16,-2 0 0 0,3 2-2 0,-1-1-6 0,0 2-6 0,0 2-6 16,0 2-10-16,1-1-7 0,-1 3-9 0,0 0-8 15,3 2-10-15,0 1-9 31,2 22-97-31,-1-19 74 16</inkml:trace>
  <inkml:trace contextRef="#ctx0" brushRef="#br0" timeOffset="1031.13">10256 13950 406 0,'-8'9'307'0,"-3"-2"-139"16,3-1-72-16,0 0-37 16,3-1-14-16,-5 1 23 0,7-5-37 0,1 2 0 15,0-1-3-15,-1 1 16 0,3-3-39 16,0 0-5-16,0 0 0 0,0 0-1 0,0 0-3 0,0 0 2 15,2 0 0-15,-1 1-5 0,1-1-6 0,0 3-11 0,-1-1-11 16,2 1-17-16,0 1-19 0,0 4-20 0,0 0-23 0,1 3-41 16,-3 3-68-16,-1 2-89 0</inkml:trace>
  <inkml:trace contextRef="#ctx0" brushRef="#br0" timeOffset="1763.94">11246 14838 48 0,'-2'4'98'16,"1"1"-35"-16,-1 4-4 0,1-5-45 0,-1 1-5 0,2-1 0 0,0 1-3 16,0 1-1-16,0-3 0 0,2 1-1 0,-1-1 0 15,-1-1 0-15,3 2 1 0,-1-1-2 16,0-1-3-16,-1 1 1 0,4-2 0 0,-1 3 0 0,-1 1-1 15,1 0-3-15,-1 1-5 0,3 0-4 0,-1 1-8 0,0-1-13 16,1 2-24-16,0 1-47 0</inkml:trace>
  <inkml:trace contextRef="#ctx0" brushRef="#br0" timeOffset="2282.17">11361 14854 42 0,'-5'-2'106'0,"2"1"-21"0,-3 0-20 16,3-1-13-16,0 2-9 0,-2-1-8 0,3 1-1 0,-2 0-6 15,0 0-4-15,0 0 1 0,-2 1-4 0,1-1-1 16,0 3-1-16,0-2 0 0,-1 1 0 0,1 0 0 0,-3 1-1 16,4 0 1-16,-1-1-2 0,0 0-1 0,0 1-2 0,2 0-2 15,-3 0 1-15,1-1-2 0,2 1 1 0,0-2-1 16,0 1-1-16,-1-1-3 0,3-1 1 16,-3 3-1-16,1 0-6 0,3 2-2 15,-4 9-11-15,4-4 8 0,0-3-1 0,3 4-2 0,-2-1-1 16,2 11-21-16,-1-9 9 0,1 2-4 15,1-2-1-15,5 12-30 0,-1-12 25 16,-2-2-1-16,1 2 0 0,9 8-37 0,-7-10 33 16,0-1-4-16,1-1-3 0,9 7-71 0,-9-9 34 15,-3-2-21-15</inkml:trace>
  <inkml:trace contextRef="#ctx0" brushRef="#br0" timeOffset="2583">11320 14901 117 0,'-12'-15'103'15,"2"1"-32"-15,-2 1-19 0,2 1-7 0,0 3-6 0,-2 0-2 0,2 1-2 0,2 2-1 16,0 2-6-16,-1 1 0 0,1 1-7 0,0 2-2 16,2 3-5-16,-2 0-4 0,3 2-3 0,-1 2-3 15,-1 2-1-15,3 0-1 0,-4 1-1 0,3 3 0 16,0-1 0-16,-4 15-1 0,4-14 0 0,-1 1 0 15,1-1 0-15,-1-1 0 0,1 2-1 0,0-1-1 0,0-1-1 16,-1 3 1-16,0-1 0 0,1 0-3 0,-1 3-1 16,-1 0-2-16,0-1-1 0,-4 20-17 0,4-18 5 15,2 2 1-15,-1-2-2 0,-5 19-38 16,6-19 23-16,2 2-5 0,-2-2 2 0,-2 13-43 16,5-16 36-16,-1-3 0 0,3 0-3 0,-2-3 1 15,2-1-3-15</inkml:trace>
  <inkml:trace contextRef="#ctx0" brushRef="#br0" timeOffset="3773.13">13543 14694 133 0,'-2'-2'245'0,"1"1"-78"0,-1 1-56 16,1-2-36-16,-2 1-20 0,3 1-10 0,-2-2-5 0,2 0-6 16,0 2-1-16,0-1-4 0,0 1-2 0,0-1 0 15,0-1 1-15,0 2 15 0,0-1-22 16,0 1-1-16,2 0-1 0,-2-2-4 0,3 1-3 0,-2 1 0 15,-1-2-2-15,3 2-5 0,-1-1-2 0,0-1-9 16,1 2-13-16,-1-1-20 0,1-1-28 0,0 2-42 0,-1 0-70 16,-2 0-124-16,0 0-65 0</inkml:trace>
  <inkml:trace contextRef="#ctx0" brushRef="#br0" timeOffset="3936.38">13726 14671 319 0,'0'-3'410'0,"0"2"-157"0,2-2-143 0,-2 3-93 0,2-2-62 16,-1 2-54-16,-1 0-66 0,0 0-100 0,-1 2-83 16</inkml:trace>
  <inkml:trace contextRef="#ctx0" brushRef="#br0" timeOffset="4094.66">13741 14802 158 0,'-2'0'395'0,"-1"1"-147"0,3 1-130 16,-1-2-80-16,1 1-50 0,0-1-32 0,0 2-26 15,1-1-24-15,-1-1-23 0,2 0-41 0,-1 3-60 0</inkml:trace>
  <inkml:trace contextRef="#ctx0" brushRef="#br0" timeOffset="5835.56">16163 11255 243 0,'0'0'427'0,"0"0"-86"0,0 0-58 16,2 0-32-16,-1 0-7 15,18-4 835-15,-3 0-545 0,-8-1-303 0,4 0-31 16,-2 0-29-16,7 0-29 0,-1-3-25 0,3 3-12 16,2-3-4-16,4 0 0 0,2 1 5 0,1 1 3 15,4-1-1-15,-2 1-8 0,3 0-11 0,1 1-9 16,32-2 37-16,-31 4-76 0,1 1-13 0,-1 1-10 15,-2-3-11-15,-3 2-6 0,24-3-47 0,-33 4-6 16,-6-1-23-16,-4 2-16 0,-3-1-17 0,0 1-12 0,-5 0-10 16,-1-2-6-16,-4 2-5 0,0 2-17 0,-5-2-35 15,1 1-41-15,-4 1-39 0,-12-1-348 0,9-2 285 16,2-1-1-16,-2 1 13 0,1-2 33 16,-17-5-167-16,-15-9 1 15,13 3 269-15,14 5 128 0,4 0 23 0,-4-2 21 16,-11-10 53-16,14 10 18 0,4 1 18 0,-1 0 18 15,-8-8 141-15,13 9-94 0,-2 3 25 0,0 0 28 0,4 3 40 16,0 0 43-16,1 1 29 0,2 1 13 16,-4-2 4-16,2 1-8 0,1 2-21 15,-4-2 345-15,6 4-501 0,0-2-23 0,0 5 95 16,4-1-100-16,-2 1 5 0,1 7 120 16,0-5-107-16,2 2 4 0,-2 3 1 0,5 14 124 15,-3-11-136-15,1 1-6 0,-1 1-13 0,-2 1-15 16,2 1-15-16,-2 2-15 0,2 2-15 0,-2-2-9 0,0 3-6 15,-1 0-10-15,1 25 7 0,-2-22-16 16,-1 0-3-16,0 0-2 0,0-3-8 0,2-1-13 16,-2 14-82-16,2-20 14 0,-2-3-23 0,0 0-21 15,0-2-27-15,-2 0-28 0,2-3-16 0,0-3-6 0,0-2-3 16,2 1-12-16,-1-3-37 0,-1-1-47 0,0 1-36 0,-1-2-21 16,-1-2-24-16,2-2-28 0,0-2-27 0,0-2-29 0,-2 1-53 15,-1-4-19-15,-3 0 18 0</inkml:trace>
  <inkml:trace contextRef="#ctx0" brushRef="#br0" timeOffset="6423.55">16182 10777 279 0,'-8'-6'584'15,"3"0"-45"-15,-1 2-66 0,-2-4 325 0,0 5-447 16,4 2-25-16,-3-1-30 0,2 2-44 0,-1 2-61 0,-2-1-53 15,0 2-41-15,0 0-27 0,-1 3-11 16,-2 1 0-16,1 3-2 0,-2 2-1 0,2 1-1 0,-1 4-4 16,-1 1 0-16,-1 1-3 0,-12 28 29 0,13-17-50 15,-3 1-5-15,2 5-6 0,1 2-2 0,0 4-3 16,1 3-4-16,0 1 5 0,3 4 0 0,-3 47-10 16,8-48-2-16,1 1-2 0,2 0 0 0,0-1 1 15,3 1-8-15,4-2 1 0,-1 0 4 0,32 86 16 16,-22-91-9-16,3-4-1 0,3-2-2 15,0-2-1-15,5-4 0 0,28 20 0 0,-23-33-3 16,31 10-4-16,-28-20 5 0,2-3 0 0,1-4 1 0,1-1-3 16,4-3 1-16,0-1 0 0,0-5 3 15,5 0 3-15,3-2 14 0,2-2 7 0,3-2 2 0,2-3 7 0,-2-3 9 16,-1 0 9-16,-3-3 4 0,-4 0 2 0,-1-3-7 16,-7 0-1-16,32-35 54 0,-40 29-54 15,-3-3 0-15,40-81 101 16,-38 30-50-16,-19 42-49 0,-6-1 2 0,0-1-1 0,-2 0 2 15,-3 0-3-15,-4 0 0 0,0 2-3 0,-4 0-3 16,-1 2-6-16,-2 1-7 0,-18-36 18 16,10 40-28-16,-24-29 11 0,-10 4-19 15,25 33-3-15,-3 4 1 0,0 1 3 0,-38-20 20 0,35 25-15 16,-2 4 7-16,0 0-7 16,-4 3-1-16,-73-15 18 0,72 23-30 0,4 1 0 0,-1 2-5 15,1 0 4-15,1 4-3 0,0 0-4 0,1 2 4 16,1 1-4-16,0-1-8 0,3 1-7 0,-1 1-8 15,3 0-11-15,1 1-14 0,1 2-22 0,1 0-38 0,3 2-30 16,-65 40-818-16,67-35 537 16,-1 1-88-16,1 1-80 0,0 0-118 0,-20 25-903 15,20-19 796-15</inkml:trace>
  <inkml:trace contextRef="#ctx0" brushRef="#br0" timeOffset="17879.97">19515 8413 165 0,'-8'-5'654'0,"2"-2"18"0,1 3-94 0,0-1-89 15,-3 1 324-15,5 4-466 0,0-2-38 0,2 2-46 16,1-1-53-16,0 1-26 0,-2 0-15 0,2 0-11 0,0 1-10 15,-1-1-8-15,1 2-7 0,0 0-9 0,0 3-6 0,0 3-8 16,1-1-2-16,1 4-7 0,2 1-3 0,-1 0-6 0,0 0-9 16,-1 3-9-16,0 1-8 0,-1 1-16 0,2-1-16 15,-1 3-9-15,0 1-7 0,1 1-5 0,0 2 1 16,0 1 6-16,2 4 2 0,-2 4 7 0,0 1 3 0,0 3 5 16,-1 0-1-16,0 1-1 0,-2 1-6 0,-2-1-9 0,0-1-8 15,2 0-1-15,-1-3-11 0,-1-4-11 0,2-4-15 0,-2-4-13 16,2-1-16-16,-1-4-19 0,-1-4-26 15,2-1-32-15,0-2-27 0,0 4-229 0,0-10 163 0,2-1-10 16,1-2 0-16,2-2-1 0,1-1-10 16,2-3-33-16,0-1-34 0,6-8-371 0,-7 6 325 15,2-1-11-15,-3 0-4 0,2-2 10 0,8-16-226 16,-10 11 362-16,2-2 43 0,-1-1 33 0,-1-1 39 0,3-2 36 16,-1 0 35-16,1-1 40 0,0 0 33 0,0 0 31 15,3-2 23-15,-2 4 20 0,0-1 21 0,0 3 13 16,0 4 26-16,-2 1 35 0,5-7 339 0,-2 5 117 15,-8 11-321-15,0 0-9 0,2 2-20 0,-3 1-38 16,-1-1-48-16,-1 3-45 0,2 0-32 0,-2 1-18 0,0 1-5 0,0 0 3 16,-2 1 4-16,1 3 1 0,-1 1-2 15,-8 10 105-15,1-5-130 0,-2 4-15 16,-29 36 76-16,23-30-133 16,-18 22 8-16,1 2-15 15,5-3-7-15,4 12 0 0,20-39-13 0,5-1 2 16,0-1 0-16,3-1 3 0,4-3 0 0,4 0 0 15,-2-1 0-15,8-2 0 0,-1 0 0 16,24 2-13-16,29-4-120 0,-45-6 28 16,2 0-26-16,22-3-200 0,2-8-70 15,-27 8 163-15,-1-1-42 0,0-2-39 0,18-5-391 16,-22 5 325-16,-3 1-15 0,14-10-383 0,-20 8 446 16,-1 2 52-16,-2-1 47 0,4-11-196 15,-10 14 374-15,-3 1 39 0,-1 1 37 16,-2-2 118-16,0 4-29 15,3 1 18-15,-16 6 501 0,10 3-237 16,4-5-175-16,1 1 14 0,3-2 15 0,1 4 249 16,1-2-265-16,4-2-23 0,3 0-25 0,3-3-33 15,-1 0-27-15,-1 0-32 0,5-3-25 16,26-8 30-16,-25 5-83 0,-2 0-3 0,3-2-2 16,0 1 7-16,17-8 37 0,-16 8-20 15,9-10 40-15,-10-2-1 0,-11 8-45 16,-4 2-8-16,-4-13 14 0,-2 11-17 0,-1 2-1 15,-2 2-4-15,0-1 9 0,-10-1 26 16,6 6-26-16,-2 2 1 0,-15 4 20 0,12 1-12 16,1 2-12-16,-3 0-3 0,3 1-1 0,1 1 0 15,-19 13 14-15,20-12-19 0,-2 3-1 0,5-1 1 16,-1 1-1-16,2 0-3 0,0 1-2 0,2 0-3 0,2 1-2 16,2 0 0-16,0-1-4 0,3 16-4 15,2-16 4-15,3-1 2 0,0 0-1 0,22 21-15 16,-14-25 9-16,-1-1-1 0,2 1-3 0,4-3-5 15,-4 0-3-15,4-3-6 0,-1 1-1 0,0-3-1 0,0 0 0 16,0-2 2-16,-2 1 3 0,2-4 4 16,12-4-4-16,-15 3 21 0,9-10 6 0,-14 7 0 0,-2 0 3 15,3-2 0-15,-4 1 1 0,0 1 2 0,0 0 2 16,-2 1 4-16,-1 2-3 16,1-3 26-16,-3 5 6 0,-2 4-25 15,2 1 0-15,-8 11 16 0,5-6-40 0,1 0 5 16,-1 2 0-16,6 13-5 15,2-14 2-15,0-1 0 0,3 0 13 0,9 6-8 16,-3-7 1-16,2-2 0 0,24 1 2 0,-16-4 4 16,-4 0-4-16,2-3 4 0,19-4-1 0,-20 1-1 15,-4-2-1-15,4 1 9 0,10-13 2 0,-18 8-7 16,0 0 6-16,-5-1 4 0,0 1 4 0,-3-3 5 0,-1 1 0 16,-1-1 11-16,-1 3 9 0,-2 0 7 15,-2 3 6-15,-1 0 3 0,2 2 7 0,-2 1 4 0,-1 0 2 16,3 1-3-16,-6 2-6 0,4 0-7 0,-2 0-10 0,2 2-8 15,-3-1-10-15,3 1-11 0,-4 2-7 16,4 2-10-16,2 2-3 0,-3 2 0 0,4 22 9 16,0-17-6-16,2 1 1 0,1 19 4 15,0-14-3-15,1 1-4 0,-1 1-1 0,0 2 0 16,3 0 1-16,-3 1 1 0,4 4 2 0,-3 0-4 0,14 33 11 16,-10-29-6-16,1 3 2 0,-1 2 0 15,5 1 1-15,-4 2-2 0,15 44 12 16,-13-40-7-16,13 42 24 0,-15-44-11 15,13 42 38-15,-9-8 24 0,-8-41-34 0,-4-1 0 16,1-4-3 0,-10 17 37-16,-14-1-1 0,-2-30-60 0,13-10-16 15,-1-5-3-15,-3 0-2 0,1-5-4 0,1-1 0 0,-2-1-2 16,0-4 0-16,1-1-2 0,-2-4-3 0,-1-4-4 16,3-2-10-16,-7-6-5 0,3-1-14 0,-3-7-18 0,-3-3-21 15,-3-5-30-15,-3-4-29 0,-2-3-29 0,-2-2-12 0,-3-1-26 16,-3-3-25-16,-3 2-69 15,-102-107-987-15,93 113 742 0,-65-44-848 0,56 51 639 16,-6 4 50-16</inkml:trace>
  <inkml:trace contextRef="#ctx0" brushRef="#br0" timeOffset="18904.3">12808 9393 119 0,'-8'-6'151'15,"-3"0"-2"-15,0-3 104 0,6 4-142 0,0 2-6 0,1 0-7 16,2 0 2-16,-1 0-4 0,2 2-2 0,-1-2-3 15,0 1-6-15,2 2-6 0,-1-1-3 0,-1-1-2 16,1 2 2-16,1 0 2 0,-2 2 12 0,2-2 12 0,0 0 20 16,0 0 31-16,0 1 233 0,0 1-164 15,0 1 3-15,0 0-5 0,3 3 165 0,0 0-233 16,-1 0-37-16,1 2-30 0,6 10 16 16,-1 5-53-16,-3-9-34 0,5 19 4 15,-3-15-11-15,0 0-2 0,-1 1-7 16,7 19-4-16,-4-20-7 0,-1-2-19 0,8 17-193 15,-8-20 11-15,0 0-64 0,0-3-59 0,3 1-60 0,-3-4-79 16,-2 1-128-16,2-2-46 0,1 0 13 0</inkml:trace>
  <inkml:trace contextRef="#ctx0" brushRef="#br0" timeOffset="19651.54">13072 9511 127 0,'0'-4'399'0,"0"1"-100"0,0 0-88 16,0 1-58-16,0 1-45 15,0 2 39-15,0-1-93 0,0 3-8 0,3 0-9 0,-3-1-4 16,0 2-4-16,0 1-5 0,0-2-4 0,0 1-2 0,0-1-6 16,2 2-4-16,-1 1-3 0,-1-2-2 15,2 1-1-15,-2 2-2 0,1 4-8 16,-1-10 5-16,0 1-1 0,0-1-1 0,-1 0 2 15,-1-1 0-15,-1 0 9 0,3 0-1 0,0-1-4 0,2 0 1 0,-2-2 0 16,0 1-1-16,0-2 1 0,-2-1 1 0,2-1-13 16,-3 0 9-16,2-2 2 0,-1 1 1 0,-1 0 5 0,0-1 5 15,-1-1 5-15,1 1 8 0,-2 0 11 0,2 0 12 16,-3 1 14-16,3 1 10 0,-5-6 110 16,6 7-76-16,-1-1 5 0,0 0 0 0,0 2 1 0,0-1 5 15,-1 1 8-15,0-1 5 0,2 2 2 0,2 2-3 16,-1-2-2-16,-1 0 115 0,1 3-137 15,-1 0-17-15,2 0 93 0,0-2-139 16,0 2-2-16,0-1-6 0,0-1 21 0,0 0-33 16,0 2-1-16,0 0-1 0,0 0-2 0,0 0-2 0,0 0-1 15,0-1 0-15,0 1-3 0,2 0 0 0,-2 0-1 16,0 0-2-16,0 0-3 0,0 0 0 0,0 0 1 0,0 0 0 16,1 1-4-16,-1-1 2 0,2 2-1 15,-1 0 1-15,3 4 13 0,0-3-11 0,-1 1 1 0,2 1 1 16,-2-1 2-16,5 11 5 15,3 1-9-15,-1 2-6 0,-6-7 0 0,1-2 1 0,0 0-4 16,-2 2 0-16,3-1 1 0,-3-1 1 0,1 0 2 16,-1-2 2-16,0 1-1 0,-1 0-3 0,-1-1 4 0,3 1 10 15,-4-3-7-15,1 3-3 0,-1 0-2 0,2-1-7 16,-2-1 3 0,0 12-18-1,0-3-9-15,0-9 16 0,0-4 14 0,0-2-1 0,-2 0 4 16,2 0 5-16,-1 0-2 0,-3-2 7 0,1-1-5 0,0 0-4 15,-2-2-5-15,2 0-1 0,-2 0-1 16,-6-10-13-16,3 6 0 0,3 0 6 0,-1-1 2 16,-2-1 5-16,0-1 0 0,2 0 2 0,-2 0 0 15,0-1 0-15,0-1 0 0,2-1 0 0,-1 0 2 0,-2 0-2 16,3 1 2-16,1 1-2 0,0 0 1 0,0 4 1 0,2 0 0 16,-1 1 1-16,2 3-1 0,1 0 2 0,-1 2-4 15,2 0-1-15,-1 1-1 0,-1-1-1 0,2 3-5 16,0 0 1-16,0 0-7 0,2 3 1 0,-1 0-9 15,4 5-74-15,-1-4-5 0,-1 1-61 16,4 6-349-16,-2-3 168 0,3-2-52 0,-1 2-69 16,11 7-773-16</inkml:trace>
  <inkml:trace contextRef="#ctx0" brushRef="#br0" timeOffset="20309.24">13170 9453 218 0,'-2'-2'319'0,"2"1"-74"16,-1-1-50-16,-4-4 254 0,5 6-311 16,-1-1 6-16,-1 1 191 15,2-3 67-15,0 3-187 0,0-2 2 0,0 1-7 0,0 1-9 16,0 0-22-16,0 0-26 0,0 0-25 0,0 0-28 15,0 0-21-15,0 0-19 0,0 1-12 0,0 1-12 0,0-2-9 0,0 0-6 16,0-3 9-16,0 3-18 0,0-2-1 16,0 2-3-16,0 0 2 0,0 0-4 0,0 0-3 0,-1 2-2 15,-1-2-1-15,0 1-1 0,1 1-9 0,-2-2-9 16,-2 0-15-16,-6 3-83 0,5-3 28 0,-1 1-24 16,2 2-25-16,-3-1-20 0,-6 1-200 0,9 0 176 15,-1-2 4-15,0 1 15 0,0-1 19 0,1 0 21 16,-2-1 25-16,3 2 26 0,0-2 20 0,0 2 18 0,-1-1 13 15,2-1 9-15,0 0 5 0,0 0 5 0,-1 0 2 16,1 0 2-16,2 0 3 0,-3 2 13 0,1-2-1 16,3 0 9-16,-1 0 12 0,-1 0 16 0,2-2 18 15,-2 2 21-15,2 0 20 0,0-1 22 0,0 1 14 16,0 0 14-16,0 0 169 0,0 0-174 0,-2 0-16 16,2 0-13-16,0 0-21 0,-2 0-19 0,2-2-19 0,0 2-11 15,0 0-13-15,0-2-8 0,0 2-7 0,0-1-5 0,0 0 0 16,0 1 2-16,0-2 0 0,0 1-2 0,2 1 4 15,0-2 1-15,-2 1 2 0,2-2 1 0,0-2-2 0,-1 1 0 16,2-2-2-16,-1 0 1 0,1-1 2 0,2 0-1 16,5-8 40-16,-4 8-33 0,0-1 1 0,0-1 0 0,2 2 4 15,-3-1-7-15,3 2-3 0,-2 2-5 16,-1 0-6-16,2 2-4 0,-3-1-7 0,5 3-4 16,-1 1-3-16,7 7 4 0,-6-2-7 0,-1 3 1 0,0 1-1 15,3 0 2-15,5 16-4 0,-6-12-4 16,-1-1-4-16,-1 2-5 0,-2 0 0 0,3-1-7 0,-4 0-5 15,2 2-8-15,5 20-117 0,-7-27 80 16,-2 0-11-16,3 4-154 0,-6-7 46 16,0-2-60-16,8 3-1255 15,-6-9 975-15,-2 2-79 0,0 0-13 0,0 0 28 16</inkml:trace>
  <inkml:trace contextRef="#ctx0" brushRef="#br0" timeOffset="20523.38">13330 9414 345 0,'-2'-3'532'0,"2"3"-352"15,2 0-26-15,12 28 690 0,-6-17-616 16,-2-1 16-16,2 4 8 16,2-1-5-16,31 56 502 0,-32-51-640 0,2 2-31 15,0-1-28-15,0-1-17 0,1 0-14 0,0 0-4 0,-1 0-10 16,2-3-21-16,-2-1-35 15,8 11-229-15,-11-14 50 0,0-4-51 0,-2 1-50 0,3-2-34 16,-1-2-26-16,-1-1-8 0,-2 0 6 0,-1-1-16 0,0-4-55 16,-2-1-3-16</inkml:trace>
  <inkml:trace contextRef="#ctx0" brushRef="#br0" timeOffset="21280.54">13396 9505 411 0,'-10'-16'345'16,"-10"-10"162"-16,15 16-293 0,-4-5 205 15,6 9-199-15,1 0 10 0,4-2 250 0,4 4-246 16,0 1-12-16,2 0-19 0,29-4 267 16,-20 5-369-16,-1-1-17 0,1-2-28 15,21-4 18-15,-19 5-52 0,-1 1-2 16,31-6 29-16,-35 7-36 0,10 1 8 0,-15 1-8 0,0 0-5 16,-4 1 0-16,0 1 2 0,-2-1 1 15,-3 8 18-15,-1-2-11 0,-3 1 0 0,-4 2 1 16,-4 0-5-16,1 2 0 0,-2 0-6 0,-3 1-3 0,0-1-5 15,-1 0 0-15,-2 0-4 0,3 2 0 0,-20 10-11 16,19-13 2-16,1 0-7 16,-11 9-42-16,14-11 14 0,-3 3-120 0,11-8 19 15,2 1-319-15,3-7 174 0,12-10-343 16,-1 1 320-16,4-2 23 0,19-17-146 16,-14 14 306-16,-2-2 42 0,20-17-10 0,-19 19 77 15,-2-2 11-15,-3 1 11 0,3 2 6 0,7-13 15 16,-13 17-4-16,-3 2 10 0,5-4 42 15,-10 8-20-15,0 2 7 0,0 0 81 0,-3 3-48 0,2 2 11 16,-2 1 14-16,0-1 11 0,1 5 6 16,-1-1 5-16,0 1 3 0,0 1 4 0,2-1-6 0,1 1-8 15,0-1-12-15,6 8 81 0,-6-7-111 0,3-2-7 16,-2 0-8-16,4-2-4 0,-1-1-2 0,1-2-4 16,4-1 1-16,-2 0-1 0,1-1 6 0,0-3 0 15,0-1-3-15,11-10 55 0,-12 4-62 0,1 1-3 0,-5 0-5 16,0-2-2-16,1 3-6 0,-4-2-1 0,3 1-2 15,-3 2 1-15,-1 1-4 0,-1 2-3 16,1 2-3-16,-2 2 15 0,3 2-35 0,-3 2-3 0,2 4 0 16,-1 1-1-16,8 16 0 0,1 3-13 15,-3-12 14-15,1-1-2 0,3-2-1 0,1-1-2 16,0 0-2-16,1 0-2 0,2-4 7 0,1-1-2 0,-2-2-1 16,2 0-2-16,-2-4-2 0,0-2 2 0,0-2 0 15,-2-2 2-15,-2-2 1 0,0-2 3 0,-2-3-1 0,0 0 2 16,-4-3 1-16,1-1 2 0,-5-19 8 0,-3 15-7 0,-2 0-2 15,-4-1 1-15,-2-2 0 0,-2-2 8 0,-1-3 6 16,-5 1 6-16,3-3 13 0,-3-1 14 16,-15-27 101-16,4 12 48 0,18 27-94 0,4 5 3 0,-1 3-4 15,3 3-11-15,1 1-16 0,0 3-14 0,3 5-12 16,-1 1-16-16,3 14 12 16,10 33-20-16,-4-25-27 0,13 26 3 15,-9-22-2-15,1 1-11 0,5 1-1 0,-4-1-2 16,2-2-2-16,2 1-15 0,-2-3-20 0,-1 2-23 15,16 19-157-15,-15-26 71 0,-2-1-32 0,3-1-62 16,-3-2-82-16,12 9-523 0,-14-17 341 0,-4 1-74 16,-1-2-113-16,-4-2-42 0,-1-1 25 0</inkml:trace>
  <inkml:trace contextRef="#ctx0" brushRef="#br0" timeOffset="21449.46">13885 9238 354 0,'8'-7'451'16,"3"-2"-95"-16,25-8 214 0,-14 6-293 0,2 3 11 16,3-4-1-16,1 0-13 0,1-2-23 15,62-28 261-15,-64 29-483 0,-3-1-97 16,-2 4-89-16,8-8-372 0,-17 11 156 0,-5 2-99 16,-4-1-748-16</inkml:trace>
  <inkml:trace contextRef="#ctx0" brushRef="#br0" timeOffset="21992.07">12169 9119 178 0,'0'4'353'15,"0"0"-106"-15,0 9 36 0,0 4-133 16,2-8-94-16,0-1-10 0,1-2-4 0,3 0-2 0,0-2 0 0,1 0 3 16,2 1 5-16,2-3 3 0,0-1 7 0,2-2 14 15,3-2 16-15,-2-1 20 16,36-16 370-16,-21 2-37 0,-18 7-203 0,1 1-5 15,-3-1-13-15,-3 1-24 0,0-1-33 0,2-9 78 16,-7 10-158-16,-2 1-15 0,-7-9 39 0,2 9-62 16,1 2 1-16,-3-1-2 0,-3 2-1 0,-2 2-5 0,-1-1-6 15,0 4-3-15,-2-1-3 0,-1 2-5 0,0 2-7 16,-1 0-4-16,-1 2-4 0,0 2-6 0,0 0-8 16,2 1-7-16,-1 1-13 0,1-1-17 15,1-1-14-15,-25 17-486 0,30-15 209 0,1 0-68 16,4 1-65-16,-2-1-101 0,2 1-112 0,1 0-33 15,4 1 35-15</inkml:trace>
  <inkml:trace contextRef="#ctx0" brushRef="#br0" timeOffset="24077.42">14105 14592 16 0,'-4'-5'255'0,"3"2"-71"0,-1 0-56 0,0 0-29 0,2-1 66 15,0 2-82-15,0-1 8 0,0 2 9 0,0-2 7 16,0 1 6-16,0-1 6 0,0 2 11 0,-1-1 7 0,1 1 10 15,0-3 10-15,0 4 10 0,0-1 6 0,0 0 6 16,0 1 0-16,0-2 1 0,-2-1-2 0,2 3-8 0,-1-1-6 16,-2 1-12-16,3 0-16 0,-2-2-14 0,2 1-18 0,-1-2-16 15,-1 1-16-15,2 0-16 0,-1 2-11 0,1-1 22 16,0 1-38-16,-4 0 27 0,4 0-28 0,0 0-2 16,0 0-4-16,0 1-1 0,0-1-4 0,0 2-1 15,0 0-4-15,0-2-4 0,0 1-3 0,0 1 0 16,0-2-3-16,0 1 2 0,0 1-4 0,0 1 0 15,2 0 0-15,0-1 0 0,-2 2 0 0,0 0 0 16,0 2-2-16,0 0-1 0,0 12 0 0,0-7 0 16,0 1 1-16,0 1 1 0,0 1-2 0,0 1-3 15,0-2 1-15,0 1-2 0,1-1-1 0,-1 2-1 0,3 0 1 16,-1 0-1-16,2 0 2 0,-1 0 0 0,1 0 2 0,1-1-2 16,-2-1 0-16,2 2 1 15,7 9-10-15,-6-13 8 0,7 4-11 0,-5-9 13 16,0-2 1-16,11-1-3 0,-7-3 5 0,1-3 3 15,14-7 2-15,-13-1-2 0,16-11 5 16,-16 8-1-16,13-17 9 0,-17 14-2 16,10-16 19-16,-12 17-12 15,-3-1 3-15,2-32 66 0,-7 34-53 16,-2 1 2-16,-12-26 88 0,-5 16-34 0,8 12-51 16,-5 0-3-16,1 0-7 15,-3 0-4-15,-2-2-6 0,-22-8-5 0,21 13-11 0,1 0-4 0,-1 3-1 16,2-1-2-16,2 3-2 0,2 1 0 0,3 2-8 0,1-2-13 15,1 1-14-15,1 2-11 0,4-1-13 0,0 1-16 16,4 0-23-16,1 1-36 0,1-1-40 0,3 2-46 16,1-2-43-16,4 0-29 0,0-2-23 0,6 1-6 0,0-3 1 15,3 2 23-15,2-3 40 0,-1 1 57 0,0-2 52 16,-1 0 45-16,-1 1 37 0,10-6 14 0,-15 7 66 16,0 0 19-16,-4 1 19 0,4-4 108 15,-9 6-39-15,2 0 198 16,-3 3 317-16,-2 0-407 0,0 1-3 0,0 2-16 0,0 1-23 15,1 3-27-15,-1 0-29 0,4 3-22 0,-3 12 44 16,1-11-96-16,1-1-6 0,1 0-11 0,1 0-5 16,-2-1-4-16,2 1-5 0,0-2-4 0,0 1-2 0,1-2-4 15,7 7 5-15,-7-11-7 0,0-1 1 0,2-1 1 16,-2 0 2-16,4-3 1 0,-2-3 3 16,1 0 0-16,-1-1 5 0,7-8 21 0,-8 4-16 0,-2 1 4 15,1-1 4-15,-4 0 8 0,1 1 5 0,1 0 5 16,-3-1 5-16,2-1 67 0,-3 6-64 0,3 2-3 15,-3 1-6-15,0 0-7 0,0 0-7 0,0 1 15 16,0 4-37-16,2-1-5 16,-1 4-6-16,6 8-5 0,-3-8-4 0,1 1-3 0,0 0 0 15,0-2-3-15,2 2-1 0,8 6-7 0,-7-9 6 16,1-1 0-16,1-1-1 0,9 0-24 16,-10-4 19-16,2 0-2 0,0 0-1 0,-1-2 2 0,1-1 6 15,0-2 3-15,-2-1 3 0,1 0 5 0,2-1 0 0,-2-1 3 16,-2 1 1-16,6-10 9 0,-9 7-4 0,-2 1 2 15,2-2 2-15,-3 1 1 0,-1-10 21 16,-1 8-15-16,-1 2 0 0,-3-4 1 0,0 2 0 0,-1-1 1 16,-2-2 4-16,0-2 4 0,-1 1-2 0,-2-1 2 0,-1-1 1 15,0 1 2-15,0-1 3 0,0 2 5 0,0 1-1 16,1 2-4-16,-1 0 6 0,3 2 3 0,-1 0 1 16,-5-4 54-16,9 9-52 0,0 2 2 0,4 1-4 0,-3 0-6 15,4 1-8-15,-1 2 11 0,2 3-31 16,3 3-5-16,0 2-6 0,1 1 1 0,2 1-2 15,2 4-1-15,0 1-1 0,1 0-3 0,1-1-5 16,11 21-32-16,-11-18 6 0,0-1-16 0,3 1-15 16,-1-2-18-16,12 13-148 0,-13-14 98 0,0-2-8 15,-2 0-9-15,-1 0-16 0,13 18-611 16,-17-24 433-16,-2 1-35 0,0-2-34 0,-1-2-39 16,-2 1-32-16,-2-2-24 0,-1-1-12 0,-2 1 10 0</inkml:trace>
  <inkml:trace contextRef="#ctx0" brushRef="#br0" timeOffset="24431.04">14607 14487 141 0,'-8'-5'341'0,"4"2"-53"16,0 0-48-16,1 0-39 16,2 2-23-16,-3-2 154 0,4 3-157 0,4-3 14 0,0 1 7 15,1-1 10-15,3 0 1 0,3-3 3 0,-1 2-10 0,3-3-16 0,2 0-25 16,0-2-30-16,2 0-30 0,0-1-27 0,1-1-20 16,18-8 3-16,-19 8-38 0,2 2-8 15,-1 0-5-15,-1-1-4 0,18-7-1 16,-21 10 1-16,-3 1-1 0,0 0 1 15,4-4 5-15,-11 9 10 0,-2-2 7 0,2 2 9 0,-4-1 2 16,2 1 52-16,-2-1-34 0,-2 1-3 0,2 1-4 16,-4 0-4-16,2 0-6 0,-6 6 30 0,5-2-38 15,2 1-3-15,-3 1 3 0,1 1-3 0,1 2-1 0,-1 0 4 16,3 2 0-16,0 1-3 0,0 1 0 0,0 1-3 16,3-1-3-16,-1 0-2 0,6 22 4 0,-3-18-14 15,3 1-4-15,-1 1 1 0,10 17-1 0,-7-16-2 16,0-2 0-16,-2 1-1 0,2 2 1 0,0-1-6 15,-2 0 0-15,1 2-7 0,0-3-6 0,5 20-47 16,-7-19 22-16,10 12-92 0,-4-3-152 16,-9-15 66-16,2-4-45 0,-1-1-36 15,2 6-404-15,-3-10 324 0,-2-2-1 0,0-1 10 16,-2-2 0-16,1-2-38 0</inkml:trace>
  <inkml:trace contextRef="#ctx0" brushRef="#br0" timeOffset="25171.5">14928 14459 235 0,'-5'-20'521'0,"1"0"-60"0,2 2-62 16,1 3-41-16,1 3-16 0,1 0-13 0,1 2-13 15,4-1-20-15,-1 4-32 0,1-1-45 0,1 2-52 16,-1 3-49-16,5 2-41 0,-3-1-28 0,1 4-21 16,1-1-8-16,-1 2-7 0,1 2-2 0,-1 1-4 0,-1 0-1 15,-2 1 1-15,1 1 2 0,-2 1 3 0,-1 0 1 0,2 1 1 16,-4 1 2-16,1 0 3 0,-3 2 1 0,-1 0-1 0,-1 0 0 15,-1-2 0-15,-8 12 9 0,1-3-7 16,4-10-14-16,1-3 0 0,-2 2 0 0,0-1-5 0,-1-3-2 16,3 2 0-16,-1-1-2 0,-2-2-4 0,4 1-3 15,0-4-7-15,1 2-10 0,0-3-8 0,3 2-99 16,0-2 8-16,3-2-48 0,0-1-39 0,10-10-287 16,-4 3 228-16,15-9-240 0,-13 7 307 15,2 2 47-15,3-2 43 0,-3 1 34 0,0-1 28 16,-1 2 22-16,-1-1 18 0,0 1 11 0,-2 1 12 0,-1 0 11 15,2 0 15-15,-4 1 17 0,-1 2 22 0,0 2 25 16,-1-1 24-16,1 1 208 0,-5 4-133 0,0 0 13 16,0 0 3-16,-1 0-7 0,-1 0-11 0,2-2-23 0,0 2-26 15,0 2-31-15,-2-1-24 0,2 2-23 0,0 2-21 16,0-1-11-16,0 1-10 0,2 1-7 0,-2-1-3 0,2 2-3 16,-1-1-4-16,4-1-3 0,-2 0 1 0,0 0-4 15,2-1-1-15,-2-1-3 0,2 0 0 0,-2 0-2 0,5-1 0 16,-4-1-2-16,1-1 0 0,0 0-1 0,0-3 1 0,1 1 5 15,0-2 1-15,-1 0-2 0,-2-2 3 0,2 1 3 16,-2-2 1-16,1-1 3 0,-1 1 3 0,3 1 8 0,0-2 11 16,2 4 5-16,-1-2 1 0,5-4 37 15,-7 9-42-15,0 1-4 0,-1 0-11 0,8 8-13 0,-5-4-7 16,0 3-4-16,-3 0-3 0,3 0 2 0,0 2-3 16,1 0-1-16,-3-1-3 0,3-1-2 0,-3-1-6 15,4 0-5-15,-1-1 1 0,2-2 1 0,1-2-3 16,0 1-2-16,12-5-31 0,-13-2 31 0,-2-2 3 0,4-1 3 15,-2-3 0-15,-2 0 1 0,1-3 6 16,-4 1 2-16,6-32-6 0,-11 28 18 0,0 1 5 16,-3-2 2-16,-2 0 4 0,0-2 4 0,-4-1 4 15,1 3 7-15,-1-3 4 0,-13-15 41 16,10 20-30-16,0-1 3 0,2 4 4 0,-1 1 7 0,2 1 5 16,1 4 1-16,0 1-4 0,3 1-4 0,-2 2 34 15,3 3-54-15,3 4-11 0,-1 3-7 16,5 14-7-16,-1-8-7 0,1 1-1 0,3 2-2 15,12 35-11-15,-12-31 4 0,3-2-12 16,4 19-66-16,-5-20 16 0,1 1-23 0,-2-3-34 16,4 12-354-16,-6-15 127 0,1-2-66 15,4 7-684-15,-7-12 407 0,-2 0-29 0,-1-5 37 16</inkml:trace>
  <inkml:trace contextRef="#ctx0" brushRef="#br0" timeOffset="25325.44">15369 14313 561 0,'8'-9'709'0,"2"0"-51"0,18-16 313 16,-12 12-611-16,6 0-56 0,-3-2-55 0,5 1-63 0,-4 2-68 15,2 0-56-15,-6 3-54 0,2 0-66 0,-4 3-80 16,2 0-52-16,-2 2-65 0,6-2-68 0,-2 0-85 0,-1 1-111 16,-5 2-118-16,-8 2-31 0,-2 2 23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1-04-07T05:09:09.497"/>
    </inkml:context>
    <inkml:brush xml:id="br0">
      <inkml:brushProperty name="width" value="0.05292" units="cm"/>
      <inkml:brushProperty name="height" value="0.05292" units="cm"/>
      <inkml:brushProperty name="color" value="#FF0000"/>
    </inkml:brush>
  </inkml:definitions>
  <inkml:trace contextRef="#ctx0" brushRef="#br0">12563 5592 85 0,'2'0'281'0,"-2"0"-72"0,1 0-47 0,-1 0-33 15,3 0-18-15,-1 0-7 0,-2 0-3 0,2 0 5 16,-1 0 1-16,1 0 7 0,-1 0 10 0,-1 0 14 16,0 0 16-16,0 0 18 0,0 1 11 0,0-1 214 15,0 0-190-15,0 0-4 0,0 0-9 0,0 2-16 16,0-2-17-16,0 1-20 0,2-1-18 0,1 0-22 0,0 2-18 15,0-1-15-15,4-1-16 0,-1 0-12 0,5 0-6 16,0 0-6-16,3-1 0 0,2-1-3 0,3 2-2 0,0-1 0 16,3-1-2-16,-1 1 0 0,4-2-1 0,-3 1 0 0,3-1-5 15,-3 2-1-15,-1-1-1 16,30-2 22-16,-28 2-17 0,-15 1-10 0,0 1 0 16,-3 0-2-16,-2 0 1 15,6 0 2-15,-9 1-9 0,2 3 0 0,-2 0 0 16,0-1 0-16,0 7-1 0,0-4 2 0,0 2 1 15,0-1-1-15,0 2 3 0,3 9 1 16,-3-8 1-16,4 3 1 0,-3-3-2 0,1 4 9 0,-1-1-5 16,3 4 0-16,-3-1-4 0,2 2 0 0,2 2-1 15,-1 2 0-15,1 1 3 0,7 25 2 16,-4-24 4-16,2 2 3 0,10 28 23 0,-8-26-16 0,1 1 2 16,-1 2-1-16,17 29 29 0,-17-29-25 15,3-1 2-15,1 2 3 0,15 31 37 16,1 0 11-16,-17-29-36 0,1-1-2 0,0 2 3 0,0 1-1 15,1 0-3-15,-4 0 1 0,3 0-4 0,-2 0-5 16,2 1-3-16,-2 1 1 0,2-1-3 0,11 37 32 16,-10-37-31-16,-2 1-3 0,0-2-1 0,1 1 2 15,1 1-1-15,2-1 1 0,-1 1-1 0,-1-1-1 0,-1-1 3 16,1 0 0-16,-1 0-1 0,2 2 4 0,-4-1-2 0,5-1-2 16,-2 2 0-16,-3-1-1 0,4 1-1 0,-4-1-1 15,19 35 29-15,-19-35-28 0,1 0-1 0,-4-3 0 16,3 1-1-16,-3-1 3 0,2-2-5 15,-5 1-3-15,23 85 36 0,-26-89-46 0,2-2-4 16,-3-2 1-16,2 2 1 0,-3-1 0 16,2-2-2-16,-2 1 2 0,6 23 7 0,-5-24-8 15,2 0-1-15,-3 2 2 0,-1-2-2 0,1-1 4 16,1 2-2-16,-3-1 0 0,2 0 0 0,-1 1 0 0,0-1-1 16,-1 0 0-16,2 0 2 0,2-1-5 0,-2-1 3 0,0 1-2 15,2-2-2-15,-2 0 0 0,0-3 0 0,2 15 1 16,-2-18-2-16,-1-4 1 0,2 0-2 0,-4-2 2 15,2 0-1-15,0-3 1 0,-2 3 1 16,0-4 1-16,0-1 1 0,0 1 4 16,-2-2-3-16,0 0-3 0,0 0 2 0,0-2 1 0,0 1-2 15,-1 1-1-15,0-2 2 0,-2 0-3 0,0 1 2 0,0 1 0 16,-2-1-1-16,1-1-1 0,-1-1-1 0,-1 2 0 16,-3-2 0-16,0 0-1 0,-2 0 0 0,-4 0 2 0,1-2-2 15,-3 2 1-15,-3-1-1 0,1-1 3 0,-4 2-3 16,-2-1 0-16,-3-1 0 0,-3 2 1 0,1-2 1 0,-2 0 0 0,-4 0-2 15,3 1-2-15,0-2-4 0,5 1-13 0,0-2-17 16,5 1-32-16,-15-8-200 0,27 4 46 0,4-2-62 16,8-4-132-16,8-3-129 0,6-3-136 0,9-4-174 15,7-1-69-15,4 0-1 0,8-2 31 0</inkml:trace>
  <inkml:trace contextRef="#ctx0" brushRef="#br0" timeOffset="719.68">15744 7249 398 0,'5'-7'377'0,"3"-1"-98"0,-4-1-58 15,1 0-33-15,0 2-5 0,-2-2 3 0,2-1 6 16,-2 0 7-16,2 0 7 0,-2-1 11 0,0-2-1 16,-1 1-3-16,-1 0-9 0,-1-2-21 0,0 1-19 0,-3-3-15 15,1 3-24-15,-2 0-26 0,-4-2-19 0,0 1-15 0,0 1-16 16,-6 1-6-16,1 0-8 0,0 0-7 0,-5 2-4 15,-1 0-3-15,-1 2 1 0,-2 1-4 16,-47-6 27-16,45 13-32 0,-1 1-1 0,0 2 0 16,1 3-5-16,0 2-2 0,0 1-3 0,3 2-2 0,0 3 0 15,0 1-1-15,2 2-1 0,7-1-1 0,-2 1 2 16,4 1 1-16,4-2 2 16,2 2 1-16,22 48 13 0,-6-51-11 0,4-3 0 15,25 11 4-15,-18-14-4 0,0-1 2 0,4-1 3 0,-3-3 4 16,1-1 10-16,-1-1 5 0,-2-4 9 0,0-1 13 0,-3 0 9 15,-2-1 11-15,1-1 6 0,-4-1 8 0,-3 0 6 16,3-1 9-16,-6 1 7 0,0 0 6 0,-2 1 4 16,-1 1 1-16,0 1-1 0,-2 0-6 0,0 1-8 15,-1 1-14-15,-2 1-17 0,2 0-14 0,-1 1-14 16,-1 2-10-16,0 2-6 0,0 11 24 0,0-4-28 0,0 0 0 16,2 3 1-16,-1 0-4 0,1 3 3 0,2 2-4 15,0 1-1-15,0 1-4 0,1 2 2 0,0 0 0 0,1 2 3 16,2-1-2-16,-2 2 0 0,-1 0-3 0,3 0 1 15,-3 0-3-15,3 2-1 0,-2-2-2 0,7 27 6 16,-7-29-8-16,5 22 7 0,-5-25-12 0,-2-1 1 16,1 0-7-16,-1-3-5 0,5 14-20 0,-7-19-3 15,3-1-1-15,-2-3-7 0,0 0-5 0,1 0-7 16,-3-1-2-16,4 2-76 0,-1-5 57 16,-2 0-88-16,-1-3 70 0,-1 0-2 0,2-1-9 0,-2 1-16 15,3-2-20-15,1 0-16 0,-3-2-8 0,2 1-9 16,-1-3-9-16,1 2-37 0,-3-3-61 0,0 1-58 15,0-1-46-15,0-5-512 0,-1 2 351 16,-3 2-122-16,-2 0-36 0</inkml:trace>
  <inkml:trace contextRef="#ctx0" brushRef="#br0" timeOffset="2488.27">16780 7413 660 0,'-2'-2'379'0,"2"2"-74"16,0-1-41-16,0 1-9 0,0 0 1 0,3 0 281 15,-3 0-265-15,3 0-9 0,1-2-20 0,1 2-25 0,4-1-32 16,-1-1-30-16,3 2-31 0,1 0-24 0,1 2-22 16,4-1-18-16,-2 2-12 0,0 1-10 0,1 1-7 0,2 0-5 15,-4 1-8-15,3 1-3 0,-4 1-5 0,3 2-2 16,-3 2-3-16,-4 2-2 15,3 1 0-15,11 34 7 0,-11 8-6 16,-15-2-9 0,-6-24-2-1,-7-6-6-15,-47 10-27 0,53-35 40 16,-1-3 4-16,3 0 5 0,0-3 4 0,-1 0 10 0,4-3 7 16,0 0 8-16,1-3 9 0,2 0 7 0,2-3 3 0,2-2-1 15,-1-1 2-15,4 0-7 0,1-3-9 0,2 0-6 16,0-1-10-16,0-2-10 0,3 1-11 0,2-1-17 15,12-21-89-15,2 3-88 0,-13 24 47 16,2 2-79-16,15-11-446 0,-16 15 258 0,2 3-28 16,-1 3-23-16,0 1-37 0,-4 3-51 0,1 2-34 15,-2 2 13-15</inkml:trace>
  <inkml:trace contextRef="#ctx0" brushRef="#br0" timeOffset="2809.76">17286 7363 261 0,'-2'0'334'0,"1"3"-82"0,-7 8 240 0,1-4-367 16,2 1-5-16,-2-1-3 16,-8 13 107-16,3 2-11 0,7-10-112 0,2 0-3 0,1 0-4 15,1 0-5-15,2 0-13 0,3 0-2 0,-1 0-1 0,4 0-1 16,3 0-3-16,1 0-6 0,3 0-5 0,2-3 2 16,1 0 3-16,1 0 4 0,1-1 3 0,1-2 4 0,-2 0 8 15,2-2 7-15,-4-1 8 0,3-1 2 0,-2-2 1 16,-1-2-4-16,2-1-2 0,-4-1-10 0,2-2-4 15,-4 0-7-15,-2-2-5 0,-1-1 0 0,-4 0-3 0,1-3 5 0,-4 0 4 16,-2-1 0-16,-3-4-1 0,-4 1-3 0,-2-1-4 16,0-1-6-16,-4 2-5 0,-3-1-12 0,0 1-15 15,-4 2-7-15,-1 1-11 0,-20-10-37 0,22 13-17 16,3 2-22-16,1 2-21 0,0 0-22 0,4 3-48 16,0 0-77-16,5 1-75 0,3 1-50 0,3 2-460 15,4 3 373-15,4-1-29 0,3 0-41 0,4 0-26 16,0 1 2-16</inkml:trace>
  <inkml:trace contextRef="#ctx0" brushRef="#br0" timeOffset="3966.02">17656 7360 450 0,'-3'3'395'0,"-4"3"-86"0,1 2-55 16,-1 2-25-16,1-1-8 0,0 17 244 0,4-13-230 15,1 16 209-15,6-3-66 16,5 2-105-16,3-3-105 0,-5-13-112 15,1-2-10-15,-1 0-7 0,8 2 37 0,-5-8-37 16,-1-2 3-16,-2-2 1 0,9-5 42 16,-9 2-45-16,8-9 36 0,-10 4-37 15,2 0 0-15,-1-3 2 0,6-13 47 0,-3-4 18 16,-3 14-45-16,-4-1 3 0,0 3 0 0,1 0-1 16,-1 3 3-16,-1 0 0 0,-2 3-7 0,2 2-5 0,-1-1-16 15,1 4-7-15,0-1-12 0,-2 2-6 0,1 2-8 0,-1 2-8 16,3 0-2-16,1 4 0 0,-3 1-2 15,4 0 3-15,6 12-3 0,-5-11-1 0,1 3-6 0,1-3-6 16,1 1-6-16,0-1-2 0,0-1-6 0,1-1-5 16,0-1 0-16,0-1 3 0,5 3-18 15,-7-6 34-15,0-1 7 0,1-2 4 0,-1-2 5 0,-1 1 0 0,-1-1 4 16,-1-1 0-16,1 0 0 0,-3 1 0 0,0 1 0 16,1 0 0-16,-3-1 0 0,-1 1-1 0,2 1-7 0,-1 0-4 15,-1 0-5-15,0 3-29 0,0-2 17 0,0 2-3 16,0 0-6-16,0 2 3 0,2-1-2 15,0 0-1-15,2 6-28 0,6-2 3 0,-7-4 37 16,2-1 3-16,1-2 4 0,2 2 4 0,1-3 0 16,-1-1 3-16,0-1 1 0,5-1 4 0,-4-2 0 15,1 1 2-15,1 0-1 0,6-8-4 0,-9 4 4 16,1-1 4-16,0 2 0 0,-1 1 1 0,-2-2 1 0,1 4 0 16,-2-2 0-16,0 1 0 0,8-4-2 0,-5 6 2 15,-2 0-3-15,-1 0 0 0,0 3 0 0,-1-2-1 16,4 2-1-16,-3 0 0 0,14 4-19 15,-11-4 16-15,-2 0-3 0,2 1 0 0,0-1-3 16,6 0-2-16,-3-1 0 0,3-1-6 0,1-1 0 0,0-1-7 16,1-2 0-1,32-19-58-15,-18 2 37 0,-18 9 33 0,1-1 0 16,14-22-2-16,-11 16 16 0,-3-3 2 0,12-27 9 16,-14 24 7-16,17-53 75 15,-18 53-55-15,2-19 42 0,-7 26-37 0,-2 2 0 16,1 3-5-16,-3 3-2 0,4 2-1 0,-5 2-3 15,1 2-5-15,-1 2-3 0,0 1-5 0,0 1-6 0,0 4-8 16,-1 1-4-16,-1 7-1 0,-1-1 3 0,3 3 0 0,-1 0 2 16,1 5 0-16,0-2 6 0,0 3 4 15,0 0-3-15,0 1-1 0,0 1 1 0,0 1 1 0,0 0-2 0,1 1 5 16,-1 1-6-16,3-1-3 0,-1 1 1 0,-2-1-3 16,0-1 1-16,-2 2-2 0,-1-4 3 0,0 2-4 15,0-3 1-15,0 0-1 0,-4 0 4 0,2-3 0 0,-3-3-3 16,-1-1 3-16,1-2-3 0,-11 3 2 15,7-8-2-15,0-1 3 0,-10-1 1 0,8-2-3 16,3-3 1-16,1 0 0 0,-2-2-1 0,-1-2 2 0,4-1-3 16,-1 0 3-16,-2-11 14 0,7 7-6 15,3 0 5-15,1-2 3 0,2 1 1 0,2 0 5 0,2-2-4 16,3-1-4-16,0 2-3 0,5-1-4 0,1 0-5 0,2 3-3 16,1 0-7-16,5 0-2 0,0 1-3 0,5 1-7 15,0 2-6-15,35-7-43 0,-31 8 26 0,2-1-3 16,2 2 1-16,0 2 2 0,0-2 5 0,-3 1 6 15,26-3-8-15,-33 6 25 0,-1 0 7 0,-6 1 0 16,-1-2 2-16,-4 1 3 0,-4 1 4 0,0-1 2 16,-2-1 4-16,-4 3 11 0,0-2-2 0,-1 1 0 0,-2 1-3 15,-2-1-3-15,-3 1-2 0,-1-2-2 0,-2 2-3 0,-3 2-9 16,0 0 0-16,-3 3 7 0,4 0-2 0,-1 1 2 0,-1 1 0 0,1 1-3 16,2 2-2-16,0 1 0 0,5-1 0 15,0 1-3-15,4-1-1 0,0 5 3 0,4-2 1 0,0 1 2 16,5 1 3-16,1 0-1 0,3-2 2 0,3 3 0 15,-2-1 0-15,3 1 1 0,4 1-3 0,-2-1 1 0,1 2-1 16,2 0 1-16,-1 2 1 0,0-2 0 0,-3 1 0 0,0-3 1 16,-1 1 1-16,-6 0-12 0,-1-2 10 15,6 6 25-15,-16-12-7 0,-7 4 29 0,-2-7-23 16,-1-1 10-16,-20-2 11 16,13-3-36-16,-29-3-15 0,18 1-18 0,-1-4-17 15,1 0-11-15,-1-1-15 0,-25-10-178 0,29 10-2 0,1-1-80 16,6-1-65-16,3-1-55 0,6-1-50 0,1-9-695 15,11 12 525-15,5 0 43 0</inkml:trace>
  <inkml:trace contextRef="#ctx0" brushRef="#br0" timeOffset="4053.12">19039 7446 518 0,'3'0'400'0,"-4"-3"428"16,-1 3-633-16,-12 3 225 0,3-2-363 0,-7 1-152 15,9-2-72-15,0 0-95 16,-4 1-176-16</inkml:trace>
  <inkml:trace contextRef="#ctx0" brushRef="#br0" timeOffset="5015.14">7140 10903 58 0,'1'-9'459'0,"1"0"-110"0,-2 3-106 0,1 2-60 0,1-1-33 16,1 4-14-16,-1-1 7 0,-2 4 14 0,2 1 23 15,-1 1 19-15,-1 4 17 0,0 2 11 0,-1 4 6 0,-1 1-2 16,0 4-13-16,-1 2-27 0,1 3-32 0,1 0-29 0,-1 3-31 15,1 3-27-15,-1 0-20 0,2 2-18 0,-2 0-9 16,2 0-6-16,-1 29-2 0,1-30-17 0,1-5-14 16,1 0-25-16,1-3-50 0,-3-1-74 0,2-4-69 15,1-1-62-15,0-5-53 0,2-2-44 16,0-2-41-16,11-2-592 0,-8-8 454 0,-2-1 18 0</inkml:trace>
  <inkml:trace contextRef="#ctx0" brushRef="#br0" timeOffset="5321.1">7437 11037 77 0,'-3'-2'504'0,"0"5"-99"0,-5 11 121 15,-5 10-188-15,7-8-184 0,0 4-1 0,-1 1 1 16,2 1 0 0,-9 50 292-16,11-3-28 0,6-49-296 15,2-2-14-15,20 24 134 0,-9-32-180 16,0-2-8-16,26-1 39 0,5-13-9 0,-22 2-44 15,-2-5-2-15,1 0-3 0,-3-3 0 0,1-2 1 0,-5-1 2 16,-1-1 3-16,-2 1 4 0,-3-2 5 0,-3-1 3 0,-3 0 6 16,-3 2 7-16,-4-2 3 0,-1 0-1 0,-4 0-4 0,-1 1-1 15,-4 0-6-15,-1 4-5 0,-2 1-10 16,-1 0-12-16,-5 3-9 0,2 3-14 0,-3 1-14 16,0 3-20-16,0 0-23 0,1 1-25 0,-1 1-22 0,6 1-29 15,-14 3-327-15,19 0 98 0,6-3-67 0,4 2-62 16,2-1-107-16,6 1-113 0,2-2-45 0,2 3 20 15</inkml:trace>
  <inkml:trace contextRef="#ctx0" brushRef="#br0" timeOffset="5594.75">8161 10840 400 0,'-1'-6'552'0,"-1"2"-112"0,2 1-90 0,0 1-44 16,2 1-12-16,-1 2-6 15,-1 2-7-15,3 0-10 0,-3 5-20 0,0-1-28 0,0 4-31 0,-3 2-35 16,3 2-44-16,-3 2-31 0,1 0-26 0,-1 5-18 0,0-1-14 16,1 0-9-16,-2 1-14 0,1 1-23 0,1-1-7 0,-1-1-18 15,1 0-45-15,-1 0-64 0,0-1-70 0,1-4-57 16,1-3-49-16,1 0-30 0,1-4-36 0,1-3-29 15,0-2-20-15,-2-2-18 0,0-2-38 16</inkml:trace>
  <inkml:trace contextRef="#ctx0" brushRef="#br0" timeOffset="5721.07">7954 10981 403 0,'-1'-1'402'0,"1"1"60"0,3 1-341 0,3 1-39 0,0-1-21 0,5 2-14 16,3-1-7-16,15 2 8 0,-10-1-54 15,1-1-24-15,0-1-26 0,0-2-27 0,0 1-27 0,-3-2-28 16,0 0-31-16,-3 0-38 0,-1 0-37 0,-4 1-48 0</inkml:trace>
  <inkml:trace contextRef="#ctx0" brushRef="#br0" timeOffset="6031.64">8174 10914 3 0,'-3'-5'356'15,"-4"-4"208"-15,1 5-172 0,3 1 44 16,4 6-297-16,1-2 3 0,1 4 5 0,2-1-3 15,7 9 140-15,-7-3-147 0,3 0-12 16,5 13 69-16,1 4-71 0,-8-14-80 0,-1-1-10 16,0 2-9-16,4 11 25 0,-7-14-37 0,-1-1-2 15,1-1-3-15,-2 0-1 0,0-3 1 16,0 5-6-16,0-7-5 0,0-4 10 16,0-6 22-16,2 2-6 0,-1-4 13 0,1-2 13 15,1 1 18-15,0-3 8 0,2-15 100 16,4 1 1-16,1 5-22 0,-4 12-88 15,2 2-11-15,-2-1-8 0,1 4-3 0,-1 1-2 0,2 1 0 16,1 2-5-16,-1 0-4 0,10 6 25 16,-7-1-30-16,-3 1-8 0,0 1-3 0,1 1-10 0,-3 1-12 15,-1 0-13-15,-2 0-14 0,2 0-18 0,-2 0-33 16,1 0-63-16,2 7-386 0,-5-8 168 0,2-4-53 16,1 1-67-16,0-1-102 0</inkml:trace>
  <inkml:trace contextRef="#ctx0" brushRef="#br0" timeOffset="6421.79">9643 11157 52 0,'3'3'644'0,"2"-1"45"0,9 11 337 16,-8-6-670-16,11 13 178 0,-9-10-328 15,0 4-44-15,2-1-42 0,-3 2-37 0,0 2-28 16,1 1-18-16,-2-2-11 0,0 2 0 0,1 0-1 16,-2-1 0-16,-1-1 2 0,1 13 31 0,-3-17-30 15,-1 0 3-15,-1-3-5 0,0-2 0 0,-1-1-3 0,1 0 0 16,-2-3-3-16,-1 0 6 0,0-2 0 0,0 1 2 15,-1-2 6-15,1-2-2 0,0-2 1 0,1-6 38 16,2 1-38-16,0-2-4 0,0-1 1 0,2-3-10 16,9-24 18-16,-6 15-25 15,3-2-6-15,28-49-60 0,-23 52 6 0,17-24-106 16,-14 26 12-16,1 3-77 0,0 3-70 0,-4 2-47 16,2 2-43-16,-1 2-32 0,-2 5-35 15,-1 1-34-15,9 4-576 0,-13 4 517 0</inkml:trace>
  <inkml:trace contextRef="#ctx0" brushRef="#br0" timeOffset="6701.92">10003 11229 599 0,'-2'4'401'0,"-1"2"-65"0,0 0-40 15,-3 2-15 1,-18 37 853-16,18-33-877 0,-4 15 150 0,7-14-268 0,2-1-40 16,1 0-30-16,1 0-26 0,2 0-16 0,2-3-13 0,3 2-8 15,3-2-1-15,0-2 1 0,3 1-2 0,-1-2 1 16,4-2 0-16,-1-1 2 0,3-1 1 15,0-1 2-15,0-2 0 0,0-1 3 0,0-1 8 0,0-1 5 16,-3-2 4-16,1 0 8 0,13-11 61 0,-17 8-35 16,-1-1 9-16,-2-3 4 0,-3 2 2 0,-1-1 1 0,-2-2-1 0,-1-1-4 15,-3-1-6-15,0-1-10 16,-10-16 29-16,-6 1-39 0,5 19-42 0,-13-9-71 16,8 11-9-16,2 4-26 0,-2-1-27 0,2 2-62 15,-2 2-94-15,3 0-82 0,3 0-68 0,3 1-66 16,1-1-89-16,1 1-1611 15</inkml:trace>
  <inkml:trace contextRef="#ctx0" brushRef="#br0" timeOffset="7538.07">10383 11118 285 0,'-4'4'599'0,"1"2"-72"15,0 2-119-15,1 0-88 0,-2 3-58 16,-1 10 164-16,4-10-249 0,1 0-29 0,1 10 52 15,5-1-73 1,-1-11-74-16,22 15 124 0,-19-19-128 0,12-2 50 16,-10-3-54-16,1-3-3 0,1-1-3 0,-2 2-6 0,-2-4-5 15,3 0-6-15,5-9 14 0,0-2-2 16,-10 7-15-16,-1 1 2 0,-2-1-1 0,0 3 3 16,0 3 0-16,-1-5 25 0,0 6-30 0,-1 1-6 15,-1 2 0-15,0 2-5 0,0-1-3 0,3 2-4 0,-3 2-4 16,3 1-3-16,0 0-2 0,-1 3-5 0,3-2-2 15,0 0-2-15,1 3-5 0,2-2-1 0,1-1 0 0,-1 0-1 16,11 2-26-16,2-3 5 16,-9-6 28-16,1-1-1 15,44-9-1-15,17-9 34 16,-29 0 4-16,-7-4 5 0,-20 9-14 16,-2 1 2-16,0 0 2 0,-5-2 2 0,2 3 3 0,-7 0 3 0,0 0 3 15,-1 3-1-15,0 1-10 0,-2 2 5 16,0 2 3-16,0-4 16 0,-1 5-14 15,-2 2-17-15,0 1 8 0,1 0-10 16,1 5-12-16,1-1 1 0,-1-1-1 0,4 1-13 16,-2-1 11-16,0-1-1 0,2 0-1 0,-1 0-2 15,3 1-2-15,0 0 1 0,3 0-1 0,-1 2-1 0,1-1-3 16,3 2-1-16,0 0 0 0,3 0 1 0,1 2-3 0,2-1-1 16,2 1-1-16,-2-1 1 0,0-1 4 0,0 0 0 15,-5-1 5-15,2-1-2 0,-6-1 3 0,-1-2 7 0,1 1 3 16,-3-2 2-16,-2-2 1 0,1-2 1 15,5-8 1-15,-6 3-1 0,1-2 2 0,-2 1-2 0,-1-3-2 16,-1-3-3-16,2 0 1 0,-2-2-3 0,0-3-2 0,-1-1-1 16,1-4-4-16,-1-2 2 0,0-1-1 0,-1-4 4 15,-1-40-4-15,-1 34 13 0,-1 0 11 16,0 0 14-16,1 4 11 0,-6-28 64 16,2 17 14-16,2 26-58 0,3 4-5 0,-1 2-9 0,-1 2-11 15,2 5-8-15,0-1-7 0,2 5-3 0,-1 2 1 16,2 1-5-16,2 1 3 0,0 4-2 0,3 2 1 0,0 4 3 15,1 1-3-15,9 21 7 0,-7-14-12 16,0 2-6-16,0 0 3 0,0 3 3 0,0 0 3 0,3 0-5 16,-3 2-2-16,15 25 2 0,-13-26-2 0,0 1-2 15,-1-2-6-15,0 3-4 0,7 22-2 0,-11-26 9 16,1-1-3-16,-4 0-1 0,0 0-2 16,-3 35-39-16,-5-41 28 0,-4-2-1 0,-2-1 0 15,1-1 3-15,-3-1 6 0,-3-2 1 0,-1-2 3 0,-2-1 2 16,1-1 1-16,0-2 7 0,0-2 4 0,1-1 5 15,2-3 0-15,-1 0 10 0,4-3 8 0,1 0 9 0,2-3 8 16,0-1 9-16,2-2 3 0,3-4 3 0,2-3 1 16,2-3-2-16,3-4-7 0,1-4-5 0,0-4-12 15,2-3-10-15,12-45-22 0,-10 39-31 16,15-43-89-16,-15 43 14 0,1 1-74 0,-2-2-89 16,1 1-74-16,7-42-526 0,-10 45 335 0,-3 0-110 0,1 1-68 15,0 1 17-15</inkml:trace>
  <inkml:trace contextRef="#ctx0" brushRef="#br0" timeOffset="9777.42">7078 13302 32 0,'0'-4'141'0,"0"3"-49"0,0 0-31 16,0-1-24-16,0 1-16 0,0-1-3 0,0 2-15 15,0-1-2-15,0-1 1 0,-2 2-2 0,2 0 1 16,0 0 3-16,0 0 2 0,0 0-2 0,0 0-1 16,0 0 0-16,0 0 2 0,0 0-5 0,0 0 1 15,0 0-1-15,0 0-1 0,0 0 1 0,0 0 0 16,0 0 0-16,-1 0-1 0,-1 2 0 0,2-1-1 0,-1-1 1 16,-1 0 1-16,2 0 0 0,0 2 9 0,0-2 1 15,0 0 9-15,0 0 4 0,0 0 7 16,0 0 46-16,-3 0-31 0,3 0 2 0,0 1 53 15,0-1-47-15,0 0-1 0,0 0-1 0,3 0-2 16,-3 0 1-16,0-1-2 0,0 1-4 0,0-2-4 0,0-1-2 16,2 2-4-16,-1-4 0 0,4-4 32 0,-3 3-28 15,-1 0 4-15,1 0 8 0,-2 2 6 0,3-8 79 16,-3 7-50-16,2 1 12 0,-1 1 13 0,-1-1 11 16,-1 2 12-16,1 0 12 0,-2 1 8 0,2-1 3 0,0 2-1 15,0-1-3-15,0-1-11 0,0 2-10 0,0-1-11 16,0 1-15-16,-2-2-16 0,1 1-10 0,1 1-7 0,-2 0-10 15,2 0-7-15,-1 0-7 0,-1 0-8 0,2 0-6 16,-2 0-3-16,2 0-6 0,0 0-5 0,-1 1-2 0,-1 1-6 16,2 1-3-16,-1 1-2 0,-1 0 0 0,-1 1-2 0,0 1-2 15,1-1-1-15,1 2 1 0,-2-2 4 16,1 7 1-16,0-6-4 0,2-2-3 0,0 1 2 0,0-1 0 16,0-1 0-16,0-1 6 0,0-1-5 0,0 1-3 15,0-1-1-15,0-1 0 0,2 0 14 16,1 2-13-16,-1-2-1 0,-2 0 4 0,1 0 1 0,1 0-1 15,-2 1-1-15,2 1-7 0,-1-2 4 0,-1 0 1 16,0 0 7-16,0 1-1 0,0-1 0 0,0 1 6 16,0-1 18-16,0 0-12 0,0 0 0 0,0 0 6 15,0 0 23-15,0 0-23 0,0 0-1 0,-1 0-1 16,-1 0 3-16,2 0-5 0,-2 0-8 0,1-1-2 16,1 0-1-16,-3-4 0 0,1 2-8 0,0 0-5 0,-1-1 0 15,2 1 3-15,-1-2 0 0,0 1 0 0,-1 1 1 16,3 0-1-16,-1-1 3 0,-1 3-1 0,2-2-1 0,-2 2 0 15,2-1 0-15,-2 2 3 0,2 0-3 0,0 0 2 0,0 0-3 16,-2 0-1-16,2 0-1 0,0 0 2 0,-2 0 0 16,2 0-6-16,0 0-2 0,-1 3-18 15,-1-3-1-15,2 2-12 0,0-1-29 0,0 0-60 0,0 1-86 16,0 0-79-16,0 1-76 0,3-2-613 16,-1 1 311-16,6 5-759 0</inkml:trace>
  <inkml:trace contextRef="#ctx0" brushRef="#br0" timeOffset="10346.1">8058 12985 398 0,'-3'-15'408'0,"-3"0"-108"0,1 0-88 0,0 2-42 16,-3 2-21-16,-1 0-2 0,0 4 4 0,-1 1-1 0,-2 3 3 15,-1 2-4-15,-2 1 1 0,0 1-7 0,-4 4-12 16,3 1-7-16,-3 3-15 0,1 0-10 0,-15 13 44 15,19-10-98-15,3 2-9 0,1-2-10 0,3 3-15 16,4-2-2-16,1 1-9 0,5 0 0 0,4 0 0 0,5 1-2 16,1-1-3-16,6-1 3 0,4-1 0 0,0 2-2 15,4-2-3-15,1-2 0 0,-1 0-1 0,1 0-1 0,-1-2 0 16,-2 3 0-16,-1-2 2 0,-2 0 3 0,-1-1 2 16,-4 2 2-16,-3-1 0 0,-1 0 3 0,-2 1 3 0,-5 1 1 15,-2 0 6-15,-3-1 4 0,-2 2 12 0,-3-1 10 0,0 1 11 0,-4-2 11 16,-2 2 4-16,-1-1 9 0,0-2-1 0,-1 0 0 15,-1-2-6-15,-1 0-6 0,-15 7 39 16,-1-3-21-16,16-8-46 0,-2 0 1 16,3-2-2-16,-29-1 77 0,29-1-64 15,2-2 8-15,0 0-1 0,0 0 1 16,3-2 2-16,-9-5 45 0,5-4-29 0,9 10-47 16,-3-2-7-16,0-6-11 15,6 7-27-15,2 2-9 0,-1-1-17 0,2-1-19 0,8-2-175 16,-6 3 12-16,3 3-79 0,3 0-62 0,0-2-61 15,3 0-64-15,2-2-89 0,0 2-99 0,0 1-13 16</inkml:trace>
  <inkml:trace contextRef="#ctx0" brushRef="#br0" timeOffset="11067.39">8253 13129 276 0,'0'-3'517'16,"3"-1"264"-16,-1 4-474 0,-1 1-19 0,1 2-2 15,1 2 3-15,0 1-7 0,2 1-15 16,-2 4-23-16,13 37 355 0,-10-35-533 0,0-1-21 16,1 0-14-16,-1-1-11 0,-1-1-6 0,3-1-3 15,1-1-6-15,-1-1-1 0,0-1-3 0,3-3-1 16,-3-1 3-16,3-2 1 0,0-2-2 0,0-1 4 0,-1-3 2 16,2-1 1-16,-1-2 1 0,-1-1 3 15,1 0-2-15,8-11 21 0,-10 9-11 0,-2 2 3 0,-1 1 4 16,-1 1 9-16,1 3 1 0,0 1 2 0,-4 0-2 0,1 2 0 15,-1 1-5-15,-1 2-2 0,-1 2-4 0,2 2-9 0,-2 4-4 16,0 3-2-16,0 3-2 0,0 18 8 16,0-17-14-16,0 2-9 0,0-1-9 0,3-3-10 0,0 3-8 15,-1-3-7-15,4-1-4 0,0-2-7 0,2-2-3 16,2 0-1-16,-2-3 3 0,4-3 5 0,-2-3 1 0,4-2 2 16,0-3-2-16,-1-2 0 0,1-2 2 0,-1-1-1 15,1-4-7-15,-3-1-10 0,-1-1-10 0,1-1-14 0,2-22-133 16,-9 18 101-16,-2-1-4 0,-2-4 4 0,0 1 11 15,-3-4 14-15,-2 1 17 0,0-5 25 0,0-2 16 0,-1 1 19 16,-2-1 21-16,2 2 19 0,1 2 20 16,0 2 21-16,-1-20 115 0,1 11 48 15,2 25-111-15,-1-5 87 0,2 12-123 16,2 2-9-16,2 9 35 16,2 10-33-16,5 8-1 0,-4-8-35 0,0 0-1 0,0 1 0 15,1 2-3-15,0 2 0 0,-1-1-4 0,0 1-4 16,6 23 17-16,-6-20-25 0,7 19 12 0,-8-21-21 15,-1 0-1-15,0 16 15 16,-5-4 1-16,-1-19-16 0,-2-1-1 0,-3-1 0 0,-1-3 2 16,1 0-3-16,-2-1 1 0,1-1-2 0,1-2 4 15,-5-2 13-15,7-3-10 0,0-2 1 0,3-4 0 16,1 2-4-16,2-4 0 0,2-1-5 0,3 0-2 16,2-1-1-16,17-10-4 0,-8 11 2 0,0 0-3 15,6 2 2-15,0 1-2 0,3 1 2 0,-1 1-3 16,3 4 11-16,3 0 11 0,0 3 4 0,2 1 4 0,-4 1 1 0,-3 1 2 15,-3 0 2-15,-5-2 5 0,-2 3-13 0,-5 0 2 0,-4 0 11 16,-1 1 11-16,-5-1 15 0,-2 2 12 0,-1-1 9 16,-5 1 6-16,-2 0 11 0,-3-2-7 0,-2 2-9 0,-4-1-13 15,0-1-16 1,-57 16 50-16,50-17-88 0,-3 0-9 0,-1 0-9 0,3-2-18 16,0-1-25-16,-47 4-286 0,56-5 150 15,3-2-29-15,3 0-76 0,3-2-104 0,9-3-92 0,3-1-111 16,3-3-150-16,7 0-66 0,3-2-20 0,5-1 3 15</inkml:trace>
  <inkml:trace contextRef="#ctx0" brushRef="#br0" timeOffset="12198.84">10266 12526 216 0,'-7'-4'664'0,"4"1"30"16,0 1-120-16,3 4-125 15,5 7 195-15,0 0-412 0,1 0-30 0,1 3-23 0,2 1-26 16,-1 4-38-16,0 0-30 0,-1 1-24 0,8 29 32 16,-9-21-53-16,0 1-3 0,-1 1-6 0,-4 2 3 15,1 0 0-15,-4 2-1 0,-1 1-3 0,-2 0 0 16,-2-1-2-16,-14 32 29 0,9-36-33 0,-3 1-2 0,1-4-2 16,-2-1 1-16,-1-3-6 0,2-1-2 0,2-4-1 15,0-2-2-15,0-2 0 0,5-5 3 0,0 1-1 16,3-4 1-16,1 1 3 0,-1-4-2 0,2-2-2 0,3-4 1 0,3-1-4 15,3-3-3-15,2-3 0 0,4-4-4 16,3-2 1-16,53-44 1 0,-41 43-4 0,3-1 6 16,0 2-4-16,3 1-1 0,0 6-1 0,-1-1-2 15,31-3 1-15,-33 12 2 0,0 1-5 16,-1 4 1-16,-4 1 0 0,21 7-1 16,-24-2 2-16,-5 1 1 0,-2-2 0 0,-2 1 1 0,-3 1-1 0,-2 0 1 15,-3-2 2-15,-1 2-1 0,-3 0 1 0,-2-1 4 0,-3 1-2 16,-1-2 2-16,-1 1 4 0,-5-1 1 15,-2 0-4-15,-18 7 9 0,-9-3-3 0,15-7-9 16,1 1 0-16,-1-2-1 0,-2-1-1 0,-27 2 5 16,27-3-4-16,-1 1 1 0,1-2 0 0,2 0 2 15,1 0-3-15,3 0 5 0,1 0 3 0,4 0 2 0,2 0 0 16,3 0-5-16,0 0 1 0,5 0-7 0,1 0 2 16,2 0-4-16,1 1-6 0,2 1-1 0,3 1-1 0,4 1 1 15,3-1-1-15,14 5-12 0,-8-4 9 0,4-2-3 16,-2 0-7-16,4 0-6 0,0-2-6 0,-1 0-8 15,3 0-1-15,-1-2-3 0,26-5-47 0,-25 3 51 16,1-3 5-16,-3 0 6 0,1 0 7 16,-3-4 7-16,21-8-1 0,-3-5 14 15,-8-2 10-15,-16 11 2 0,-2 0 2 0,10-18 23 16,-14 18-8-16,-1-1 8 0,-2 1 12 0,-2 4 4 16,2 0 5-16,-2 3 4 0,-1 2 0 15,-2 0 1-15,3-2 50 0,-3 7-70 0,-1 2-5 16,-1 2-10-16,-1 8 18 0,1 19-20 15,5-18-20-15,1 0-3 0,0 0 0 0,4 0 0 16,0-2-6-16,0 1 2 0,4-1 3 0,11 7 2 16,-11-10-2-16,3-1 3 0,-1-3-3 0,-2-1-3 0,4-2 3 15,-3-2-4-15,0-1 1 0,2-3-1 0,-2-1 1 16,1-2-1-16,1-3 2 0,-2 0 5 0,-3-2-1 16,7-11 6-16,-9 10 1 15,-1 1 0-15,4-28 38 0,-5 20 20 16,-6 13-22-16,3-5 58 0,-3 10-50 0,0 1-1 15,-3 3 50-15,1 4-87 0,-2 2-5 16,1 3-9-16,1 2 0 0,-1 1-2 0,1 0-1 0,2 3 0 16,-1 3 2-16,1 0-5 0,0 3 0 0,0 1-9 0,1 2 1 15,1 3-6-15,1 0-2 0,0 5 0 16,3 0 3-16,2 6 2 0,0-1 6 0,16 49-8 16,-8-39 25-16,6 2 7 0,-2 1 0 0,3 1 0 0,-1 1 2 15,3-2-1-15,-3-1 12 0,-1-1-10 0,-1-3-8 16,-1-3-1-16,-3-3-2 15,19 57 6-15,-43-9 1 16,-17-70-6-16,12-13 0 0,-22-2 1 16,16-4-5-16,-1 1-2 0,1-6 1 0,-3 3 1 15,-23-14-5-15,22 6 1 0,-1-3-2 0,0 0 1 16,2-4-4-16,0-1-6 0,-2-4-13 0,4-1-14 16,1-4-19-16,0-4-26 0,3-3-27 0,0-3-26 15,-1-48-201-15,12 42 104 0,18-102-922 16,-2 95 649-16,4-1-78 0,3 4-118 0,1-1-49 0,1 5 22 15</inkml:trace>
  <inkml:trace contextRef="#ctx0" brushRef="#br0" timeOffset="12387.4">11497 12523 1477 0,'-1'2'461'0,"-1"3"-55"0,-1 3-43 0,1 2-30 16,1 3-26-16,-1 18 219 0,1-11-326 0,1 1-57 0,1 3-37 15,-1-1-27-15,3 5-19 0,-1-2-11 16,1 3-10-16,0-2-8 0,2 3-12 0,0-2-12 0,-1 1-14 0,3-1-18 16,-2 0-11-16,1-3-22 0,6 20-234 15,1-6-318-15,-5-22 204 0,1-5-72 0,-1-3-116 16,-3 0-100-16,2 0-18 0,-1-2 46 0</inkml:trace>
  <inkml:trace contextRef="#ctx0" brushRef="#br0" timeOffset="12534.25">11379 12930 80 0,'7'-3'490'15,"1"1"-108"-15,2 0-128 0,20 2-21 0,-9 0-202 0,2 0-47 16,1-1-47-16,5 0-58 0,-2-1-78 16,1-1-115-16,0 3-90 0</inkml:trace>
  <inkml:trace contextRef="#ctx0" brushRef="#br0" timeOffset="13083.75">11864 12837 237 0,'-1'-3'478'16,"-6"-1"317"-16,2 3-460 0,-9 1 565 15,10 1-626-15,0 3-29 0,1-1-37 0,0 0-42 0,1 1-38 0,2-1-31 16,2 2-25-16,1-1-25 0,0 2-17 0,2-3-9 16,4 2-6-16,-1-2-4 0,0 0-2 0,4 0-1 15,0-2-4-15,13 2 4 0,-14-3-7 0,1-1-1 16,-2-1 0-16,0-1 0 0,-2 0-1 0,0-1 0 15,-4-1 1-15,1-1 0 0,2-5 7 16,-6 7 6-16,1-5 23 0,-4 6-15 16,-6-3 35-16,-9 3 6 0,7 3-33 0,-1 2 0 15,1 1 2-15,-2 1 1 0,-2 2-2 0,3 0 2 16,1 5-3-16,0-1-1 0,0 1-2 0,-3 14 16 16,8-13-26-16,1 3-1 0,2-2-3 0,1 3-5 0,2-3 1 15,1 1-2-15,2 0-3 0,4 12-6 0,0-12-8 16,-1-2-5-16,13 7-24 0,-9-11 14 0,3-4-4 15,-1 1-3-15,3-2 2 0,-2-2 3 16,5-2 2-16,-3-2 0 0,3-2 2 0,0-3 4 0,-2 1 3 16,2-3 3-16,-1-2 5 0,-1-2 0 0,-1 0 2 0,-2 0 6 15,1-1 0-15,-2-3 1 0,19-39 0 16,-25 37 6-16,-1 2-1 0,-1 2-2 16,-2 1 4-16,4-8 27 0,-7 14-10 0,2 3 8 15,-2 0 3-15,0 3-3 0,-2 0 34 0,1 3-37 0,-1 2-3 16,2 2-4-16,0 2-3 0,2 0 5 0,1 3-2 15,7 11 21-15,-4-10-20 0,3 2 0 16,1 0 2-16,15 15 18 0,-12-10 0 0,4-1 17 16,3 2 7-16,-2 0 3 0,0 0 2 0,-1 0-1 15,0-1 1-15,7 16 66 0,-14-18-87 0,-4 0-2 16,-3-2 2-16,-3 1 5 0,-1-1 0 0,-3-1-5 16,-4-2-6-16,-14 13 19 0,5-14-59 0,-1 0-30 15,-4 0-29-15,1-1-33 0,-35 7-185 0,29-9 90 16,-5-2-33-16,2 1-75 0,-6-2-84 15,-75 3-1202-15,67-5 852 0,-2 1-53 0,-4 1-6 16</inkml:trace>
  <inkml:trace contextRef="#ctx0" brushRef="#br0" timeOffset="13770">8741 14512 343 0,'2'-10'473'0,"1"-1"-112"16,2 1-88-16,0-1-47 0,0-1-14 0,1 0 3 15,-3 0 13-15,-2 0 17 0,1 0 14 0,-4 0-6 0,-1-2-16 16,0 3-19-16,-14-17 140 0,4 17-224 16,-3 2-28-16,0 0-27 0,-3 1-17 15,-44-4 74-15,38 11-102 0,1 4-6 0,0 0-5 0,2 1-3 16,-1 4-3-16,2 2-4 0,2 1-1 0,2 4-1 15,2 1-1-15,0 1 1 16,-6 62 15-16,23-58-22 0,2 0 0 0,3-1-2 16,2-2-2-16,7 0 1 0,-1-2-1 0,3-1 0 0,0 0 1 15,2-3-1-15,2 0-1 0,-4 0 0 16,2-1 1-16,-2-2-1 0,10 7-1 0,-17-9 2 0,4 9 4 16,-9-7 0-16,-5-2 1 0,1 2 2 0,-4-1 5 15,-1 1 2-15,-11 7 33 0,4-7-17 0,-4-1 4 16,3-2 5-16,-4 0 5 0,0 0 2 15,-20 3 49-15,15-6-51 0,1-3 0 0,-2 0-5 16,1 0-6-16,-1-2-5 0,2 1-8 0,-1-2-11 16,-17-5-36-16,21 4-18 0,2-1-23 0,1 0-23 15,4 1-27-15,1 0-56 0,5-2-89 0,1 0-85 0,4-2-73 16,5-1-68-16,3-1-86 0,3-1-129 0,0 1-55 16,4-1 11-16</inkml:trace>
  <inkml:trace contextRef="#ctx0" brushRef="#br0" timeOffset="14923.77">8858 14263 288 0,'2'-15'633'15,"-1"1"-51"-15,-1-2 278 0,0 12-529 0,0 1-33 16,0 4-31-16,0 2-33 0,0 5-45 0,0 2-39 16,0 2-33-16,0 3-21 0,0 2-18 0,0 4-11 0,0 1-9 15,0 2-8-15,0 27 29 0,-1-24-46 0,-1-1-5 16,2-1-3-16,0 1-4 0,0-2-5 0,0 0 0 15,2-3-5-15,1 15 5 0,-1-23-11 16,-1-1-4-16,-1-1-1 0,2-4 0 0,1-1-3 16,2 0 3-16,-2-6-1 0,2-3 1 0,2-1 2 0,-2-4 0 15,2-2 1-15,-1-2-1 0,3-2-2 0,-2-1 3 16,-1-1 4-16,5-16 11 0,-3 16-5 0,-3 2-1 0,1 2 3 16,-3 2 1-16,1 2-4 0,-1 2-2 0,-2 3-3 15,3 0-1-15,3 7 2 0,-2 3-7 16,0 0 3-16,0 4 1 0,1 1 1 0,2 1-3 0,-2 4 0 15,2-4 0-15,0 2-3 0,9 11 0 16,4-5-3-16,-10-13 0 0,0 2 2 16,1-6-1-16,11 5-5 0,-11-7 4 0,0-4 0 0,0-1 1 15,-1-1-2-15,0-2 3 0,0-4 1 0,0 0 1 16,-2 0 1-16,9-13 0 0,-10 11 6 0,0 2-3 16,-2 2-3-16,-1 1-2 0,6-4-2 15,-3 8-3-15,-2 4-5 0,-1 4 3 0,0 1 3 16,-2 1-3-16,2 3-3 0,1-2-2 0,0 3-4 15,6 10-26-15,2-3-9 0,-6-11 28 16,0 0 2-16,-2-1 3 0,2-2 2 0,1-1 4 16,-1-1 2-16,14-8-5 0,-12 0 9 0,0-2 2 15,11-12-8-15,-11 7 5 0,-1-2 0 16,1 0 2-16,0 1 0 0,5-15-4 0,-10 14 3 0,-2 0 3 16,0-1 2-16,-1 5 2 0,1-10 1 15,-3 13-1-15,0-5 8 0,0 9-2 16,0 2 1-16,-3 0 5 0,1 2-10 0,1 3-1 15,-1 0 1-15,-1 2-3 0,1-1-3 0,2 2 1 0,-1 0-3 16,1 0 2-16,0 0 0 0,0 0-1 0,0 2 0 0,0-1-1 16,0 1 2-16,0-1-1 0,0 4 1 15,0 10-7-15,0-10 6 0,0 0 1 0,-2 10 1 16,2-9 2-16,0 0-1 0,-2 0 1 16,1 12 0-16,-1-1-14 0,2-13 7 0,0 8-6 15,2-11 7-15,-1 0-2 0,3-1-2 0,-1-2 9 16,0 1-2-16,7-1-4 0,-3-2 3 0,-2-4 0 15,2 1 3-15,-1-2 1 0,0-2 0 0,-1 1 1 16,3-2-2-16,0-1 1 0,-2 0 0 0,1-2 1 0,7-10 1 16,-8 8-2-16,-1-1 0 0,4-3 0 15,-3 2 0-15,-1-5 4 0,2 0-3 0,-1 0 2 0,-1-5 5 16,2 1 4-16,0-5 1 0,-1-2 6 16,1-1-1-16,5-38 41 0,-7 32-26 0,0-3-3 0,0 1 3 15,-1-3 2-15,-2-1 1 0,2 2 5 0,-1 1 0 0,1 3-11 16,-1 1 11-16,0 8 3 0,-1 3-13 0,-1 5 6 0,1 5 0 15,0 1-4-15,-1 5-6 0,-1 1 0 0,2 4-2 16,-1 3-1-16,-1 3 15 0,2 1-7 0,-2 4-1 0,0 2 2 16,0 2 1-16,0 3 3 0,-2 0-16 0,2 3 2 15,-3 0-3-15,2 3-6 0,-1 3-2 0,-1 0-4 16,-2 4-3-16,2 4-3 0,-2 1 8 0,1 2-4 0,-3 43 5 16,4-38-6-16,1 2 1 15,2 153 41-15,0-139-26 0,-1 1 0 16,-4 64 35-16,2-60-22 0,-2 4 4 15,-3-1 9-15,-8 67 61 0,4-65-46 0,2-1 7 16,-1-2 5-16,-21 117 135 0,14-71-86 16,11-56-69-16,2-2-10 0,1-5-5 0,2-1-8 15,2-4-7-15,2-5-8 0,2-5-4 0,1-2-10 16,2-5-9-16,1-6-5 0,2-3 0 0,0-6-3 0,4-5-3 16,-1-4 0-16,3-4-3 0,3-5-1 0,-1-3-3 0,3-5-4 15,3-1-1-15,1-6-2 0,0-3 0 16,35-39-45-16,-31 26 36 0,29-53-43 0,-32 39 43 15,-1-3 1-15,-3-3 0 0,-1-5 4 0,-7-1 4 16,-3-1 3-16,0-70-18 0,-16 7 3 16,-2 70 18-16,-3 3 0 0,-3 6-1 0,-6 6-5 15,-20-33-56-15,15 48 21 0,-3 2-21 0,2 6-33 0,-3 1-12 16,-1 3-12-16,5 2-10 0,1 2-35 0,2 1-61 16,2-1-65-16,5 0-55 0,3 0-42 0,4-4-60 0,3-2-94 15,6-3-118-15,2 1-30 0,4-2 36 0</inkml:trace>
  <inkml:trace contextRef="#ctx0" brushRef="#br0" timeOffset="15117.75">10122 13977 167 0,'6'-8'648'15,"0"1"-19"-15,2-3 348 16,0 9-256-16,-5 2-426 0,0 6-42 0,-1-1-44 16,1 3-42-16,-3 3-37 0,0 3-28 0,0 3-18 0,-3 3-18 15,1 4-7-15,-1 4-12 0,0 2-2 0,-5 3-10 16,2 2-7-16,0 2-8 0,-1-1-7 0,-2 1-11 0,1-2-17 15,0 2-10-15,3-4-18 0,0 1-17 0,-1-4-32 16,3-1-64-16,2-3-84 0,-1-1-72 0,0-5-67 16,4 12-590-16,0-20 325 0,-2-2-61 0,-2-2 14 0</inkml:trace>
  <inkml:trace contextRef="#ctx0" brushRef="#br0" timeOffset="15268.34">9954 14550 3079 0,'14'-2'430'16,"4"-2"-81"-16,2 1-79 16,26-8 56-1,30-5-175-15,0-7-661 0,-62 17 137 0,-6-2-124 16,-3 3-181-16,-7-1-85 0,-11-5-830 0</inkml:trace>
  <inkml:trace contextRef="#ctx0" brushRef="#br0" timeOffset="15440.15">9287 14205 615 0,'-5'-3'717'0,"5"1"-6"0,9-1 187 16,-2 3-669-16,3-2-130 0,2 1-116 15,1 1-105-15,34-6-931 0,-9 6-227 0,-20 2 622 16</inkml:trace>
  <inkml:trace contextRef="#ctx0" brushRef="#br0" timeOffset="15801.33">11233 14412 547 0,'-5'3'734'0,"1"1"25"0,4 2-160 15,0 0-147-15,0 2-125 0,3-1-96 0,-2 2-59 16,2-1-42-16,1 2-32 0,-1 2-32 0,3 12-5 16,-2-10-47-16,-3 1-4 0,2-2-3 0,-1 1 0 15,-2-1-1-15,-2-1 2 0,-1 0 4 0,2-3 4 0,-3-1 2 16,1-1 2-16,0-1 2 0,1-1 4 0,-1-1 7 15,0-1 2-15,1-2 3 0,-2-1 2 0,4-1 1 0,-2-2-1 16,2-1 2-16,6-14 35 0,-1 4-46 16,0-1-4-16,3-3-8 0,4-3-3 15,11-25 5-15,-9 20-18 0,0-1-8 0,3 0-14 0,0 0-14 16,1 3-16-16,0-1-16 0,2 3-40 0,-3 2-67 0,1 2-85 16,1 1-72-16,14-7-481 0,-17 17 338 0,3 0-52 15,-3 3-51-15,14 0-597 0</inkml:trace>
  <inkml:trace contextRef="#ctx0" brushRef="#br0" timeOffset="16754.14">11690 14223 212 0,'3'0'537'16,"-6"4"482"-16,-5 7-140 0,2-4-486 15,0 2-25-15,-13 15 245 0,6-11-392 0,3 4-50 0,-2 0-41 16,2-1-23-16,-2 2-18 0,-1 14 49 0,8-17-91 16,5 1-11-16,0-2-12 0,3-2-6 0,4-1-9 0,1 2-4 15,4-4-7-15,0 0-4 0,3-4-1 0,3 0-3 16,1-2-3-16,1-1 3 0,1-4 0 0,1-1 3 0,1 0 1 15,-2-3 3-15,1 0 0 0,-3-3 2 0,18-10 8 16,-21 8-1-16,-2-1 6 0,-3 0 3 0,-2-1 3 0,1-1 4 16,-4-1 2-16,-3 0 1 0,-1-3-2 15,-2 2-1-15,-2-2-1 0,-20-27 28 16,14 34-39-16,0 2-8 0,0 0-9 0,-6-3-48 16,11 8 2-16,0-1-19 0,1 2-14 0,1 2-12 15,2 1-4-15,2 0-1 0,1 0-1 0,0 0 0 0,4 1 3 16,-2 2-5-16,2-1-7 0,0-1-4 0,2 1-6 15,9 2-110-15,-10-4 131 0,-1 2 18 0,-2-1 23 16,-1-1 32-16,0 0 35 0,-2 2 35 16,2-1 118-16,-4-1-53 15,4 3 369-15,-5 2-301 0,0-1-106 0,-2 2-9 16,-1 3-8-16,3-1-4 0,-1 2-4 0,1 25 63 16,1-23-82-16,1 0-7 15,9 25 12-15,-4-27-31 0,-1 1-6 0,5-4-5 0,-3 3-1 16,1-4-3-16,0 0-2 0,1-2 1 0,0-1 0 15,1-3 4-15,-2 0 4 0,1-1 2 0,2-2 2 16,-2-2 2-16,0-1 1 0,-1-1 1 0,0-2 0 16,-1 0 2-16,6-12 5 0,-9 9 1 0,0-1 2 15,-2 2 9-15,-3 0 5 0,0 1 9 0,0-1 6 0,0 4 9 16,2-1 8-16,-2 2 4 0,0 3 2 0,0 0-6 16,0 2-5-16,0-1-9 0,1 2-5 0,-1 3-13 0,2-1-7 15,1 2-7-15,2 2-7 0,9 8 2 0,-6-7 0 16,3-1-3-16,2 0 0 0,-1 0-2 0,2-1 1 0,-1-2-3 15,3 0 0-15,-2-2-1 0,0-1 1 0,2 0 0 16,-2-3 2-16,2-1 2 0,1-2 8 0,1-2 6 0,3-1 3 16,1-1 6-16,-3-2 5 0,-2-2 7 0,-1 1 5 15,-2-2 2-15,-3-3-2 0,5-18 37 0,-13 15-42 16,0 0-4-16,-3-2-1 0,-3 0-5 0,0 1 1 16,-2 1-4-16,-2 2-2 0,0 1-2 0,-7-11-8 15,6 19-31-15,2 1-22 0,-1 3-34 0,2 1-32 0,2 1-30 16,2 2-23-16,1 1-17 0,1-1-29 0,2 2-36 0,2 0-33 15,3 2-23-15,0-1-10 0,3 1-1 0,2 1 2 16,2-2 14-16,15 5-197 0,-15-3 323 0,0-1 55 16,-2-1 46-16,-3 1 41 15,12 1 109-15,-16-2 44 0,2-1 62 0,-5 2 48 0,0-1 36 0,-1 1 323 16,-2-1-293-16,0 1-14 0,0-2-30 16,0 1-39-16,-2 2-27 0,-6 6 141 15,2-3-172-15,0 2-15 0,1-1-15 0,-3 2-14 0,3 0-17 16,1 0-20-16,1 0-16 0,1 2-16 0,4-1-15 15,7 10-7-15,-1-10-30 0,2 1-11 0,4-2-5 16,-2 1-7-16,7-1-3 0,2 1-5 0,4 1-5 0,1 0-6 16,4-1 4-16,3 2 5 0,3 0 4 0,5 3 7 0,0 0 2 15,2 0 6-15,-2 0 6 0,-3 0 5 16,30 14 14-16,-39-17 4 0,-6 0 13 0,-7-2 17 0,0-1 19 16,-8-1 18-16,-5-1 17 0,-5 0 11 0,-1 0 4 0,-5-3-2 0,-3 2-6 15,-1-1-18-15,-6 1-18 0,-1-2-18 16,-26 2 3-16,-6-1-43 0,22-2-17 15,-1-3-16-15,-2 0-24 0,1-2-33 0,-1-1-39 0,-1 0-47 16,1-1-42-16,2-2-42 0,-1 0-68 0,1 1-93 16,1-2-75-16,2 1-63 0,-26-8-822 15,-1 4-234-15</inkml:trace>
  <inkml:trace contextRef="#ctx0" brushRef="#br0" timeOffset="18820.8">7815 16425 185 0,'-7'-6'367'0,"1"-2"-80"15,3 2-62-15,-2-1-36 0,2 2-15 0,-2 0 2 0,2 1 10 16,1 1 16-16,1 0 17 0,-1 2 10 0,2-2 9 0,-1 1-5 16,-2 2-12-16,3 0-18 0,0 0-21 0,0 2-23 15,0 2-27-15,3 2-26 0,-2 0-21 0,-1 5-14 0,0-1-12 16,0 4-11-16,0 1-10 0,0 0-7 0,0 3-6 16,0 1-8-16,0 1-6 0,0 1-6 0,0 0-1 15,-1 1 1-15,-2-1-5 0,1 21 0 0,2-22 2 0,-1-4 1 16,-1 1 0-16,-1-3 3 15,-2 11 0-15,4-9-3 0,-1-10-3 0,2-1-1 0,0-4 1 16,0 1-1-16,0-4-4 0,0 1 3 16,3-14-4-16,-1 4 6 0,1-2-2 0,5-23 0 15,-4 15 4-15,12-75 28 16,-12 70-15-16,-1-1 2 0,0 3 2 0,-1 0 1 0,0 0 2 16,2 3-1-16,-3 2-2 0,2 4 0 15,1-9 17-15,-3 13-20 0,-1 4 1 0,2 1-6 0,-2 1-4 16,0 2 1-16,1-1-3 15,-1 2 1-15,0 1-7 0,0-1 2 0,0 2-3 0,0 0 2 16,0 0-1-16,0 0 1 0,0 0 0 0,0 0 1 16,0 0 1-16,0 2-2 0,0-2 8 15,0 0-3-15,0 0 3 0,0 0 5 0,0 0-3 16,-1 0 10-16,1 0-6 0,0 0-1 0,-2 0 13 16,1 0-17-16,1 0 3 0,0 0-3 0,0 0-10 0,0 0 4 15,0 0 2-15,0 0-3 0,0 0 1 0,0 0 0 16,0 0-1-16,0 0 0 0,0 0 0 0,0 0-2 0,0 0 1 15,0 0 3-15,-2-2-2 0,0 1 2 0,2-1-3 16,-1 1 0-16,-1-1 3 0,1 0-1 16,-1 2-2-16,0 0-1 0,2-1 0 0,0 1 1 15,0 0 1-15,0 0-2 0,0 0 0 0,0-1 0 0,0 1 0 16,0 0 0-16,0 0 0 0,0 0-2 16,0 0 2-16,0 0 0 0,-2 0 2 0,2 0-1 15,0 0 1-15,0 0 0 0,-2 0 1 0,2 0 0 0,0 0 2 16,0 0-1-16,0 0 1 0,-2 0 0 0,2 0-1 15,0 0 1-15,0 0-2 0,0-2 1 0,0 2 1 16,0 0 0-16,0 0 2 0,0 0-1 0,-1 0 2 0,1 0-3 16,0 0 2-16,0 0 0 0,0 0-1 0,0 0 1 15,0 0 0-15,0 0 0 0,0-1 1 16,0 1-7-16,0 0-1 0,0 0 0 0,0 0 1 0,0 0-3 16,0 0-3-16,0 0 3 0,0 0 3 15,0 0 13-15,0-2-2 0,-2 1 0 0,2-1 1 16,-1 1 1-16,-1-2 2 0,2-2-1 0,0 2-2 0,-2-1-2 0,2-2-3 15,0 1 2-15,0 1 0 0,0-2 9 0,2-2-3 16,0 1-2-16,-1-2 1 0,1 1-2 0,1 2 1 0,-3 0 0 0,0-1 0 16,0 2-8-16,0 1 1 0,0-1 4 0,2 2-2 15,-2 0 0-15,0 2 2 0,0-4 14 16,0 4-18-16,0 1 1 0,0-2-1 16,0 2 5-16,0 0-8 0,0 0 2 0,0 0-1 0,0 0-2 0,0 0 0 15,0 0 0-15,0 0 2 16,0-1 7-16,0 1-1 0,0-2 17 0,0 2-10 15,0 0 1-15,0 0 1 0,0 0 2 0,0 0 0 0,-2 0 0 16,2 0 0-16,0 0 0 0,0 0-4 16,0 0-2-16,-3 3 31 15,3-3-42-15,0 0 0 0,0 0 0 0,0 0 1 16,0 0-3-16,0 0-2 0,0 0-2 0,0 0-1 0,0 0 1 16,0 0 1-16,0 2 0 0,0-2-1 0,0 0 0 0,0 0 0 15,0 0 1-15,0 0-3 16,0 0 1-16,0 0 2 15,0 0-1-15,0 0-3 0,0 0 1 16,0 0 2-16,0 0 2 0,0 0-2 0,0 0 1 0,0 0 0 16,0 0 0-16,0 0 0 0,0 0 0 0,0 1 1 15,0-1-1-15,0 0 1 0,0 0 2 0,0 0-4 16,0 0-3-16,0 0 4 0,0 0-3 0,0 0 2 16,0 2 0-16,0-2 0 0,0 0 2 15,0 0-1-15,0 0 2 0,0 0 1 0,0 0-3 16,0 0 0-16,0 0 0 0,0 1 0 0,0-1 1 15,0 0 0-15,0 0 1 0,-2 0 3 0,2 0-3 0,0 0 1 16,0 0-2-16,0 0 0 0,0 0-1 0,0 0 0 16,0 0-1-16,0 0 1 0,0 0 0 0,0 0 0 15,0 0-1-15,0 0 1 0,0 0 0 0,0 0 0 16,0 0 0-16,0 0 0 0,0 0-1 0,0 0-1 16,0 0 4-16,0 0-1 0,0 0-1 15,0 0 1-15,0 0-1 0,0 0 0 0,0 0 1 16,0 2 0-16,0-2 3 0,0 0-2 0,0 0 1 0,0 0 0 0,0 0 2 15,0 0 1-15,0 0-2 0,0 0 0 0,0 0-2 16,0 1-1-16,2-1-2 0,-2 0 1 0,1 3 1 0,1 0 1 16,2 2 2-16,3 1 1 0,-1 1 2 0,1 2 0 15,1 3 1-15,2 0 0 0,0 2-1 0,1-1-4 16,0 2 3-16,0 0-3 0,3 3 0 16,21 35 0-16,-22-37-3 0,1 2 1 0,-3 0-1 0,2 0 2 15,1 2-2-15,-1-1 1 0,1 1-1 0,0-1 1 16,13 20 1-16,-11-19-2 0,-2-1 0 0,-1 1 3 15,4-2-3-15,24 36 0 16,-28-38 0-16,14 14 0 0,-7-1 0 16,-9-17 0-16,5 7-11 0,-11-11-7 15,7 4-66-15,-7-2-81 0,-6-7 51 0,-1 0-21 0,0-1-13 16,2-2-10-16,-1-4-9 0,-1 2-30 16,2-3-45-16,-3 1-48 0,-4-10-392 0,3 5 302 15,1 2-20-15,-2-2-15 0,-14-17-763 0,10 16 782 16,-4-1-30-16</inkml:trace>
  <inkml:trace contextRef="#ctx0" brushRef="#br0" timeOffset="18982.59">7878 16613 447 0,'-14'-2'398'0,"3"0"-61"0,1 1-34 0,3-1-11 0,2 2 1 0,0-1 3 16,2 1 2-16,1 1-3 0,1-1-17 0,1 2-21 0,1-1-36 16,2 1-36-16,1 0-36 0,-1 2-30 0,3-3-23 15,2 2-17-15,1-1-16 0,3-2-10 0,2 0-12 0,0 0-12 16,5-3-10-16,0 0-14 0,2-3-16 0,26-11-75 15,-25 7-34-15,5-1-93 0,0-1-88 0,-2 0-76 16,4 0-75-16,-3-1-92 0,0-1-133 16,-4 2-56-16</inkml:trace>
  <inkml:trace contextRef="#ctx0" brushRef="#br0" timeOffset="19380.28">8391 16054 279 0,'0'-7'643'0,"0"-1"-39"15,0 4-100-15,2 2-85 0,-2 2-54 0,0 2-42 16,2 2-37-16,-2 4-40 0,3-1-38 0,0 5-37 16,1 2-39-16,7 17 49 0,-5-13-115 0,3 2-9 15,-1-1-4-15,1 2 0 0,1 0-1 0,0 0 1 0,1 0 0 16,1 2 1-16,1-1-2 0,1 2-3 0,-2-1-1 16,0-1-2-16,1 0-7 0,-2 1-4 0,1 0-4 15,0-1-4-15,11 23 22 0,-3 0-4 0,-10-22-25 16,0-1 0-16,-2 0-3 0,-2 0-1 0,2-1-3 15,-5-2-1-15,0-1-1 0,-1 2-3 0,-2-4-3 0,-2 2 0 16,-1 0 6-16,-8 12 2 0,3-16-11 0,-1-1-2 16,-4-1 0-16,2-3 0 0,-17 9-7 0,13-12 4 15,0 0 3-15,-3-1 3 0,2-2 4 0,0 0 7 16,-20-5 23-16,20-1-10 0,-1-2 6 0,1 0 5 0,-1-3 1 16,2-2-1-16,0-1-6 0,0-2-1 15,3-2-7-15,2-2-7 16,-10-65-8-16,27 10-143 0,0 48 43 0,-1 1-29 15,1-1-19-15,2 2-19 0,4-1-15 0,2 1-16 0,1 0-35 16,3 2-47-16,-3 0-42 0,1 2-29 16,1 0-28-16,-1 0-22 0,21-16-444 0,-17 17 412 15,-2-1-8-15,-2 0-34 0,-1 2-20 0</inkml:trace>
  <inkml:trace contextRef="#ctx0" brushRef="#br0" timeOffset="19765.82">8757 16021 360 0,'2'-4'494'15,"-2"-4"325"-15,0 7-467 0,0-1-16 0,0 1-11 16,2 1-14-16,0 0 248 0,0 1-327 0,0 2-35 16,1 1-32-16,0 3-25 0,2 2-14 0,1 0-10 0,-1 3-2 15,3 0-3-15,-2 0-1 0,2 2-3 0,2 2-2 16,0 0-4-16,14 20 85 0,-13-16-101 16,4 1-6-16,-1 0-7 0,-1 1-11 0,2 1-9 0,-4-2-6 15,3 3-9-15,-1-2-5 0,-2 2-11 0,0-1-6 16,-1-2-7-16,-1 1 1 0,7 21 4 0,-8-20-8 0,-3-2 0 15,1 0-1-15,0 0 2 0,1 0 1 0,-4 0 0 16,0 0 0-16,0 0-1 0,-3-1 1 0,-3 15 5 16,0-18-5-16,0-2-1 0,-4-1 1 0,1-3-1 0,-2 0-2 15,0-2 2-15,0 0-1 0,-1-2-2 0,-2 0 2 0,1-3 0 16,-2 1-1-16,1-4-2 0,-3 0 6 0,-11-2 19 16,12 0-7-16,1-2 10 0,0-3-1 0,2-2 6 15,-1-1 5-15,0-3 1 0,3-3-1 0,0 0-4 0,3-3-3 16,2-3-7-16,0-3-4 0,5-1-5 0,1-4-5 15,2 1-5-15,3-2-5 0,1 0-15 0,5 0-16 0,-1-1-20 16,4 3-28-16,-1-1-28 0,3 4-37 0,2 0-44 16,21-16-275-16,-20 23 172 0,-1 2-83 0,5 2-72 15,-3 2-61-15,4 0-63 0,0 2-108 0,-2 1-84 0,2 3-31 16,3 1 31-16</inkml:trace>
  <inkml:trace contextRef="#ctx0" brushRef="#br0" timeOffset="20262.55">10636 16312 655 0,'-3'-3'793'16,"1"0"4"-16,2 0-157 0,2 0-143 0,-1 2-127 0,2-1-108 0,3 2-84 15,2 0-52-15,0 0-28 0,2 2-16 0,4 1-16 16,-3 3-6-16,3-2-8 0,2 4-11 0,0 1-6 15,-2 0-10-15,2 1-8 0,-2 1-6 0,0 2-5 16,-1-1-3-16,-2 0-2 0,-2 2 1 0,-2-2 1 0,-1 0 0 16,-1-1 4-16,-2 2 0 0,3 6 21 0,-6-10-8 15,0-3 3-15,0 1 7 0,-1-2 6 0,-5 4 63 16,3-6-36-16,-1-3 7 0,0 0 2 0,0-3 2 16,-1-1-1-16,2-2 3 0,-1-5-5 0,2-2-5 0,2-4-6 15,0-2-8-15,5-4-7 0,4-32 30 16,-4 21-51-16,3 0-10 0,1 0-14 0,1-4-18 15,10-31-77-15,-8 38 5 0,-1 1-35 0,1 1-32 16,1 5-23-16,4 2-23 0,-1 1-50 0,3 6-68 0,-1 1-60 16,-1 5-39-16,3 3-19 0,-2 2-9 0,2 1-15 15,17 6-455-15,-20 0 529 0,-4 1 58 16,10 8-150-16</inkml:trace>
  <inkml:trace contextRef="#ctx0" brushRef="#br0" timeOffset="21376.65">11189 15995 69 0,'-1'13'315'0,"-3"-9"-95"15,-4 11 285-15,3-7-232 0,-10 11 326 0,8-10-275 16,-4 5 6-16,0-1-6 0,-1 1-16 0,-10 19 215 15,12-17-330-15,-9 22 66 0,11-20-182 0,3 0-17 16,2 1-17-16,1-1-12 0,2-1-7 16,0-1-6-16,4-1-5 0,-1-3-5 0,3 0-1 0,2 0-4 15,0-3-3-15,11 6 3 0,-8-10-5 16,-1-2 4-16,2-2-2 0,-1-1 3 0,2 0 3 0,12-7 19 16,-12 1-6-16,-1-2 10 0,1-1 7 0,-3 2 9 15,2-4 8-15,-4 1 7 0,2-2 7 16,2-15 65-16,-7 13-65 0,-3-2-5 0,-1-1-8 0,-2 0-7 15,-2 1-7-15,-9-20 18 0,3 20-39 0,0-1-9 16,-1 2-10-16,-1 3-13 0,-2 3-26 0,-9-7-110 16,11 10 44-16,3 1-20 0,1-1-20 0,3 3-34 15,-1 2-353-15,4-1 198 0,1 1-26 16,1 1-18-16,4 0-7 0,0 0 0 0,15 0-282 16,-10 0 428-16,4-2 60 0,-1 1 45 15,1-1 38-15,24-4 0 0,-27 3 125 0,0 0 30 16,0 2 23-16,-3-1 27 0,0 1 31 0,1 2 41 0,-4 1 42 15,2 1 39-15,8 13 655 16,-10-8-608-16,-2 1-20 0,0 1-35 0,1 11 116 16,-3-9-249-16,3-1-31 0,-1 1-21 0,0-2-18 15,4 0-8-15,1 10 21 0,-4-11-40 16,5 8 14-16,-3-11-23 0,-1-2 1 0,2 1-2 0,5 2 12 16,-6-5-12-16,-1-1 3 0,2-1 1 15,-1-1 1-15,0-1 0 0,2-1 3 0,-2-1 1 0,1-1-4 0,-1 1-1 16,-1-2 0-16,1 1 1 0,0 2-2 0,-2-1-1 15,0 1 1-15,0 1-3 0,-1 1 6 0,0-1 0 0,0 2-1 16,0 2-2-16,2-1-3 0,-2 2 1 0,2 0-2 16,0 2 1-16,0-1-6 0,2 1-2 0,-1-1-4 0,-1 0-1 15,2 1-3-15,-1 0-4 0,2-1-3 0,-2-1-2 16,2-2 1-16,0 1 0 0,9-2-12 16,-9 0 13-16,2 0 3 0,-1-3 3 0,1 0 1 0,-1 0 0 0,1-1-2 15,-1-1 2-15,-2 1 0 0,-1-1-1 0,2 1 3 16,-4 1-1-16,3 0-2 0,-1 0 1 0,-1 1-5 15,3 1 2-15,-2 2 2 0,0-1 0 0,-1 3-2 0,2 0-1 16,5 6-8-16,-5-4 10 0,5 7-21 16,-6-8 5-16,1 2-3 0,-1-1-1 0,10 5-31 15,-10-7 29-15,1 0 1 0,-1-1 1 16,11-1-15-16,-10-2 20 0,-1-1 5 0,2-1-1 16,16-10-17-16,-16 5 23 0,1 2 2 0,-1 0-1 15,0 0 4-15,0 2 2 0,-1-1-2 0,0 1 0 16,-1-1 4-16,-1 2 0 0,3-1-2 0,-2 1 1 15,4 0-5-15,-5 1 5 0,-1 1-1 0,2-1 0 16,-1 2 0-16,8-2-2 0,-5 1 3 0,0 1 0 16,-2-1-4-16,2-1-1 0,-2-1 1 0,4-1 1 0,-2-1-2 15,0 1-1-15,0-4 0 0,12-8-6 0,-12 5 6 16,1 1-5-16,-1-2 0 0,-1 0 0 16,-1-2-5-16,2-1 4 0,-4 2 0 0,3-20-8 15,-4 13 17-15,-1 0 1 0,-1-1 2 0,1-1 3 0,-2-2 3 16,0-1 2-16,0-2-1 0,0-2 1 0,-2-1 4 15,2-1 7-15,0 1 5 0,0 0 4 0,2-1 9 0,-2 3 10 16,2 3 10-16,-1 1 11 0,-1 4 5 0,2 5 2 16,-1 2 1-16,-1 4-4 0,2 3-6 0,1 1 48 15,-2 7-66-15,2 4-5 0,-3 3-2 0,2 1-4 0,1 5-1 16,-1 2-4-16,1 1-4 0,0 3-5 0,2 25 2 16,0-20-19-16,-1-1-1 0,0 2-4 15,-3 0 1-15,4 27 1 0,-3-27-2 16,2 51-11-16,-2-52 5 0,0-2-1 0,-1-2 0 15,-1 1 0-15,0-2-5 0,0-2 1 0,0 14-17 16,-1-18 13-16,-1-1-2 0,-1-4 2 0,0-1 3 0,-2 0 3 16,-2-1 2-16,-20 5 6 15,15-10 3-15,1-1 2 0,-3-1 1 0,-1-1 1 16,-15-3 15 0,-11-9 63-16,27 8-41 0,-7-11 59 0,12 7-50 0,1-1 3 15,3-1-6-15,-1-11 22 16,4 9-46-16,7-17 4 0,6-4-36 0,1 17-15 15,0-2-23-15,2 0-28 0,5 0-35 0,19-21-213 16,-16 19 94-16,0 1-91 0,28-17-553 16,-24 15 337-16,4 3-89 0,27-20-881 0,-25 23 743 15</inkml:trace>
  <inkml:trace contextRef="#ctx0" brushRef="#br0" timeOffset="21900.82">13428 15477 299 0,'-13'-2'770'0,"-11"1"743"0,16 2-937 16,1 1-108-16,0 2-89 0,3 2-70 0,-1 2-60 15,1 1-41-15,0 13 147 0,1-8-198 0,1 1-14 16,2 3-10-16,-1 0-15 0,-1 3-16 0,2 3-15 0,0 1-18 15,0 5-16-15,2 2-10 0,-1 2-11 0,1 4-4 0,4 2-3 16,-1 1-5-16,1 2-4 0,2-2-2 16,8 41 6-16,-10-44-20 0,2-2-13 0,-3-5-18 0,3-2-20 15,-4-4-19-15,-2-2-23 0,3 11-165 0,-4-22 100 16,1-3-12-16,0-1-6 0,2-4-5 0,1-2 1 16,4-4-6-16,1-2-17 0,-2-4-33 0,1 1-38 15,14-19-350-15,-8 10 296 0,1-4-8 0,3-1 7 16,-2-3 26-16,1-3 50 0,23-30-96 0,-22 26 234 0,1-2 32 15,-2 1 32-15,1-1 35 0,-3 5 32 0,1-1 31 16,-4 5 43-16,-1 5 44 0,0 1 59 0,-4 6 62 16,2-8 384-16,-6 14-287 0,-3 0 2 0,1 2-9 0,-1 1-24 15,-1 3-35-15,-1 0-47 16,-12 15 294-16,4-8-388 0,-1 4-7 0,0-1-10 16,-2 4-11-16,-1 1-12 0,-1 1-12 0,3-1-8 15,-2 3-11-15,3-2-6 0,0 1-8 0,3-2-9 0,1 2-7 16,0-4-3-16,5 2-3 0,2 11 22 0,5-16-40 15,0 1-1-15,4-2-4 0,1 0-4 16,3-3-12-16,20 4-46 0,-16-7-14 0,0-1-30 16,2-2-36-16,18-6-245 0,-16 1 143 0,-1-4-50 0,0 0-73 15,2-1-64-15,-2-3-43 0,23-16-543 16,-20 12 444-16,-5 1-72 0,3-2-43 0,-5 3 34 16</inkml:trace>
  <inkml:trace contextRef="#ctx0" brushRef="#br0" timeOffset="22720.16">14030 15871 196 0,'-11'6'658'0,"2"2"-29"0,1-1-78 16,-2 2-79-16,4-1-62 0,1-1-51 0,2-1-44 16,1 0-51-16,2-1-61 15,7 2 47-15,16-5-91 0,-10-4-135 0,1-1-7 16,2-3-6-16,1-1-4 0,1-1-5 0,-1-2-2 0,-1-1 0 16,2 1 0-16,8-16 2 0,-13 12-4 15,-4 0 2-15,-1-1 2 0,-1 0 1 0,1-12 14 16,-5 15-2-16,-3 2 7 0,0 3 11 0,-3 3 5 15,-2-1 5-15,0 4 5 0,-4 1 6 0,-4 1 5 16,-14 11 66-16,15-4-62 0,-6 2 3 0,6 1 1 16,-15 14 63-16,14-11-71 0,-11 14 35 15,16-14-57-15,1-1-9 0,2 1-3 0,2-2-8 0,1 0-6 0,4-2-3 16,-1-1-4-16,4 0-1 0,1-1-3 16,2-2-3-16,0-2-1 0,2-1-2 0,2-1 2 0,3-2 1 15,0-2-1-15,1-2 2 0,23-8-6 0,-21 4 5 16,2-1 3-16,1-1 0 0,-2-1 1 0,19-14 5 15,-21 9 4-15,1 2 6 0,-2-1-7 0,-4 0 9 16,2 2 12-16,-6 2 9 0,0 0 13 0,-2 2 7 0,-2 3 6 16,-3 0 5-16,-1 3 10 0,0 0-5 0,-3 2-9 15,-3 2-13-15,0 2-12 0,-9 7 16 0,4-2-43 16,5 1-7-16,0 2-2 0,-1-3-3 0,2 5 1 0,-1-3-3 16,5 2-1-16,-1-1-2 0,2-1 0 15,3 8-1-15,10 3-17 16,-2-13 3-16,-3-7 8 0,14-2-4 0,-12-4 8 15,2-1 1-15,-1-1 5 0,2-1 0 0,-2-2 1 16,0-1 2-16,1-2-1 0,8-19 4 16,-10 16-2-16,8-25 9 15,1-19 43-15,-14 42-18 0,-2 2 8 0,0 2 9 16,0 5 6-16,-1 2 4 0,1 1 1 16,0-2 86-16,-2 10-121 0,-1 1-8 0,0 2-5 0,0 1-8 15,2 4-4-15,-2 2-3 0,3 16-2 16,1-11-3-16,-3-1 0 0,1 2-2 0,-1 0-4 15,1 3 0-15,1 2 0 0,6 25-14 0,-4-20 8 16,8 33-13-16,-5-26 14 0,1 0 0 16,-1 1-1-16,14 39-5 0,2 0 10 15,-10-38 8-15,31 71 2 0,-30-73-1 16,-2-1 0-16,16 31-4 0,-15-34 3 0,-3-1-1 16,-2-1 2-16,2-2 2 0,-4-2-1 0,-3-2 3 15,0-2 0-15,-4-2 3 0,-2-2-1 0,-11 8 9 0,2-13-6 16,-1-3-2-16,-4-1 1 0,-2-1-1 0,-2-1-4 0,-2-1-1 15,-1-2-1-15,0 0-1 0,-4-2 2 0,2-1-4 0,-4-1-1 16,-1-1 3-16,2-1 0 0,-4-2 3 0,2 0 1 16,-1-1-1-16,2-2 4 0,-25-12 38 0,29 9-14 15,1-4 7-15,5-2 2 0,2-2 2 0,1-4-2 0,3-3-4 16,5-2-7-16,2-3-9 0,2-5-13 0,5-2-15 0,7-2-16 16,1-2-18-16,4-2-20 0,6 2-24 15,27-45-180-15,-21 45 80 0,4 3-39 0,2-1-32 0,1 2-19 16,4 5-15-16,-1 2-28 0,33-20-493 0,-35 28 345 15,0 2-31-15,-1 3-40 0,-2 5-88 0,-3 0-89 16,-4 5-13-16,-2 2 52 0</inkml:trace>
  <inkml:trace contextRef="#ctx0" brushRef="#br0" timeOffset="22907.67">15055 15757 103 0,'0'0'771'0,"-2"-1"34"0,2 1-58 0,0-2-149 16,0 0-133-1,2 2-122-15,1 0 69 0,-2 0-488 0,-1 2-80 16,0 0-78-16,-3-6-933 0,-5 3-171 16,-1 2 629-16</inkml:trace>
  <inkml:trace contextRef="#ctx0" brushRef="#br0" timeOffset="25252.28">6857 12442 127 0,'-16'-3'241'0,"2"0"-62"0,1 0-41 16,2-1-25-16,1-1-10 0,3 2-4 0,0-2-1 0,3 4 1 16,0-2-2-16,1 0-2 0,0 2-4 0,3-1-3 15,-2 1 1-15,2 1 3 0,0-2 2 0,0 1 5 0,0 1 8 16,0-2 7-16,2 0 10 0,1 2 4 0,2-1 2 15,0 0-5-15,1-1-4 0,2 1-9 0,1-1-13 16,7 1 51-16,-3-2-97 0,0 3-13 0,1-2-8 16,0 2-8-16,6-3-8 15,22 0 0-15,41-6-7 0,-48 6-9 16,3 0 1-16,51-4 1 0,15-2 2 16,13 1-3-16,-52 4-4 0,66-2-5 0,-63 4-3 15,3 1 0-15,1-1-5 0,3 0 3 0,1 0-6 0,2 0 0 16,-1 1 0-16,5-1 2 0,4-1 2 0,92 0-13 15,-83 2 14-15,201-5-46 16,-193 4 32-16,108-4-37 0,-103 2 31 16,3 1-3-16,1-2 3 0,0-1 1 0,5 2 1 15,2-1 5-15,-2 1 5 0,2-1 3 0,-1 2 4 0,1-1 1 0,-1 0 6 16,2 3 6-16,-4 0 2 0,3-1 0 16,-1 2 4-16,117 3 6 0,-118 0-1 0,-4 2-2 15,-1-2-1-15,-3 1-2 0,103 5 6 0,-111-4-3 16,-1-1 0-16,-7 1-3 0,-3 1 0 0,-3-2 0 15,-8 2 0-15,-1-2 0 0,55 6-2 0,-75-6-4 16,-6 0 2-16,-8 1 3 0,-7-2 4 0,18 2 22 16,-34-4 3-16,-5 2 11 0,-4-3 14 0,-2 1 8 15,-4-1 8-15,1 2 5 0,-3 0-3 16,-1-1 65-16,-6 2-40 0,-13 8-10 16,10-8-72-16,-2 1-1 0,0 2-3 0,-8 6 15 15,7-6-15-15,4 1-2 0,-1 1 5 0,1 2 0 16,0 1 1-16,2 0-2 0,1 1 2 0,-2 1-2 15,8 15 23-15,-2-9-21 0,1-1 4 16,2 2 3-16,11 26 26 0,-4-22-23 0,1-1-2 16,3 5 1-16,0-1-4 0,3 3-2 15,20 34 9-15,8 11-3 0,-24-36-15 0,5 5 1 0,-1-2-1 16,0 2 0-16,3 2 1 0,0 2 2 0,-1 1-2 16,2 1 1-16,-1-1-1 0,2 2-2 0,-1 2 0 15,3 1 0-15,-1 0-3 0,0-1 0 0,38 54 8 0,-35-53-7 16,-4-1-2-16,3-2 0 0,-2 1-3 0,2-1 1 15,-2 2-3-15,-1 1-1 0,34 54 11 0,-36-51-7 16,2 0 3-16,-2 0-1 0,-1 1 1 0,-1 1-1 0,0 1-1 16,-1 0-3-16,0 0-1 0,0 1-2 0,-5-1 0 15,4 0 0-15,-3-1 0 0,1-2 0 0,-2-2 0 16,0-2 1-16,21 49 6 0,-24-53-2 0,1-1 3 16,1 1 0-16,-4-2 1 0,4 1 1 0,-4-3 1 0,2 0-1 15,-2-3 3-15,-1 2-2 0,2-4 1 16,10 38 7-16,-4-4-2 0,-12-38-15 0,0-3-2 15,-3-2 0-15,2-1-1 0,-1 2-1 0,-1-4 0 0,0-1 2 16,0 2 0-16,-1-2 1 0,0 0-1 0,-1-2 0 16,9 26 5-16,-9-27-4 0,0 2-1 0,0-2 0 15,5 25 0-15,2-2-5 16,-9-25 0-16,2 1-2 0,5 22-2 0,2-1 4 16,-9-21 1-16,3 0 2 0,-2-2 2 0,1 1 0 15,-1 0 3-15,2 1-3 0,1 3-1 0,-2-2 1 16,1 1 4-16,0 2-2 0,2 0 2 0,-1 0-2 0,-3 0 2 15,4-3 0-15,-1 3 3 0,8 23 1 0,-7-25-8 16,-4-4 3-16,2 3 0 0,8 20 5 0,-10-20-4 16,0-2 2-16,1 2 1 0,-1-1 2 0,12 23 15 15,-14-22-9-15,4 0 2 0,1 2 5 0,0-1 2 16,-1 1-1-16,2-2 3 0,0 1-1 0,0-2-2 0,12 22 18 16,-13-26-25-16,4 2-5 0,-4-4 0 0,1-1-4 15,5 13 6-15,-2-10-10 0,-8-11-3 16,-2-1 0-16,5 1 0 15,-5-2 1-15,-1-3 2 0,-2-2-4 0,0-1-6 16,-4 6-87-16,3-4 28 0,-4-2-23 16,1-2-55-16,-1-1-91 0,-2-1-91 0,1-2-84 15,-2-2-108-15,-3-2-158 0,-2-1-80 0,-4 1-28 0,-2-2 28 0</inkml:trace>
  <inkml:trace contextRef="#ctx0" brushRef="#br0" timeOffset="27673.57">6786 12178 98 0,'-2'3'146'0,"2"0"-47"0,0-1-31 0,0-1-17 15,2 2-11-15,-1-2-7 0,1 1-3 0,2 0-1 16,1-2-2-16,0 1 3 0,1-1 1 0,-1 0 2 15,4 0 1-15,-1-1 7 0,2 1 0 0,0-2 1 0,0 0 1 0,0 1 0 16,4-2 1-16,-3 0 0 0,-1 0-2 0,2 2-2 16,-1-2 0-16,-1-1-3 0,12 0 29 0,-14 3-42 15,3-1-4-15,-3 2-6 0,0-1-2 16,-2 1-4-16,0-2 0 0,-3 1 0 0,1 1 3 0,-1 0 4 16,-1 0 7-16,-1 0 7 0,-1 0 8 0,-1 0 7 0,-1 0 1 15,-3 0 7-15,2 0 2 0,-3 0 4 0,-2 0 1 0,0 0-5 16,-2 1 0-16,-2 1-1 0,-1-1 4 0,-4 1-3 15,1 1-3-15,-3-1-8 0,-24 6 32 16,-9 1-16-16,25-3-38 0,-3 0-2 0,0-1 1 16,-3 2 2-16,1-1 4 0,-1 2-1 0,-2-1 3 15,2 1 4-15,1-1 4 0,1-1 1 0,-1 2-2 16,-53 13 54-16,60-14-68 0,1-1-1 0,3 1-4 16,1 0-1-16,-1 0-3 0,-13 5 7 15,0 3-1 1,-21 21 1-16,44-24-14 0,1 0 1 0,-1 2 0 15,-5 16 11-15,8-14-5 0,1 2 6 0,4 0 6 0,-1 0 3 16,1 3 4-16,2-1 3 0,-1 2 6 0,2 0 7 0,-2 3 5 16,2 0 5-16,-1 4 7 0,-1 2 9 15,1 2 8-15,-3 3 7 0,0 3 7 0,-2 0 2 0,1 4-1 16,-2 4-7-16,1-1-8 0,0 4-9 0,-2-2-11 16,2 2-7-16,-13 104 51 0,16-100-80 15,1 1-3-15,0 2-4 0,4 2 2 0,1 0-4 16,0 1-1-16,11 62 15 0,-6-60-18 0,2 1 1 15,2 0-2-15,1 2 1 0,33 130 30 16,-30-129-26-16,1-1 1 0,37 135 34 16,-37-136-35-16,2 3 0 0,-1-3-1 0,-1 1-2 15,19 57 8-15,-18-61-11 0,16 53 5 16,-19-60-9-16,5-2-1 0,-4-1 2 0,3-1 6 16,0-2 1-16,17 46 12 15,2-1 7-15,1-4 3 0,0-5-13 16,13 39 6-16,-35-83-22 0,1-1 0 0,-1 0-2 15,-2 0 2-15,2-1-1 0,-3-3 2 16,2 0 1-16,12 34 5 0,-15-36-7 0,1-2-1 16,-3 1-3-16,15 27 4 0,-14-31-4 0,2 1-1 0,-4-2 0 15,4-2 0-15,-3 2-2 0,-1 0 1 0,2 0 1 16,1 2-1-16,-2-3 3 0,0 5-1 0,0-3 3 16,-1 1-3-16,2-1 2 0,-2 2 0 0,1 0-2 0,0 1-2 15,0 0-3-15,0 0 1 0,15 29 2 0,-14-32-1 16,1 1 2-16,2-2-1 0,-2 0-1 0,1 0 1 0,2-1-3 15,-2-2-1-15,1 1-1 0,15 23-3 0,-15-24 3 16,0 0-1-16,-2 2 0 0,14 23-4 0,-14-23 6 16,-1-1-4-16,0 0-2 0,-1 0 0 0,-3 0 3 0,2 0 0 15,-1 1 3-15,-1-2-3 0,0 0-1 0,0 0 5 0,-2-1 2 16,2-1 0-16,-1-1-1 0,-1 0-2 0,3 0 1 16,6 18 2-16,-9-21 0 0,3 0-1 0,-1 0-1 15,0 0-1-15,0-1 3 0,1 1 0 0,-2-2 1 0,-1 1-1 16,1-1 0-16,2 1-1 0,-3-2 2 0,-1 0 1 15,2 0 0-15,-3 0-1 0,2 0-1 0,-1-2 0 16,-2 2 0-16,-1-1 3 0,3-2-3 0,-4 0-3 16,1-2 3-16,1 0-1 0,-1 1-1 0,-1 0 0 15,1-2 1-15,4 12-2 0,-3-9 3 0,0-2 3 16,-1 2-2-16,1 0 0 0,2 0-1 0,-2 2 0 16,5-2-2-16,-4 1 2 0,1-1-1 0,0 0-2 15,-2 0 1-15,1-1-1 0,-1-2 1 0,0-2-2 16,1-1 4-16,-2 0-4 0,0-3 1 15,1 5-11-15,-2-7 10 0,-1 1-3 0,2 1 2 16,3-2-1-16,-2-1 4 0,0 0 1 0,2-1 0 16,1 1 1-16,0-2 2 0,2 1 1 0,2-1 0 15,2 1 3-15,1-2-3 0,6-2 3 16,22-2 5-16,-14 1-6 0,3-2 0 0,2 2-3 0,4-1-1 16,4-2 0-16,6 1 2 0,1-1-1 0,4 2-1 15,4-1 3-15,2 1-3 0,1 2 4 0,5 1-2 16,-1-1-2-16,3 2 1 0,0 0-1 0,5 0 0 15,-1 2 0-15,2-1-1 0,0 1 0 0,1-1 1 0,2 2-1 16,-3-2-1-16,82 0-2 0,-77 0 1 16,0 1 4-16,3-2-1 0,-1 1 0 0,1 1 2 15,-2-1 0-15,2-1 1 0,-1 2-4 16,80-1 1-16,-81 2-2 0,-1 0-3 0,0 0-1 16,-1 3 0-16,0 0 0 0,-2-1 0 0,-2 1-1 15,3 0 0-15,-2-2 2 0,-1 2 1 0,1 0 2 16,-2 2 1-16,1-2 0 0,68 3 0 0,-69-5 1 15,1 2-2-15,0-3 2 0,0 0-3 0,1 0-1 16,0-2 1-16,1 1-4 0,0 0 1 0,1-2-2 16,1-2-2-16,0 2-8 0,1-2 4 0,0 3 1 15,-2-1-2-15,2 0-2 0,-1 0 2 0,-3 1-1 0,2-1-1 16,-2 0 4-16,-1 0-2 0,1 0 0 0,0 0 1 16,-2 0 3-16,140-5-10 0,-141 6 15 15,2-3 3-15,-1 1 0 0,0-1-1 0,2 1 3 16,-1-2 0-16,-3 0 2 0,2 0 1 0,-1 0 1 15,-1 1 0-15,-1 1-2 0,-2-1 4 0,-2 2-5 16,-1-1 0-16,55-1 5 0,-61 2-3 16,-3 1 2-16,1 1-2 0,-4 1 4 0,-1-1 1 15,0-2 1-15,-3 1-1 0,-3-1 0 0,0 0-2 16,-3 0-3-16,-2 0 4 0,0 2-5 0,-3-2-1 0,0 0 0 16,-2 1-1-16,-3-1 0 0,0 2 0 0,-3 1 0 15,0-2 0-15,0 0 3 0,-4 2 0 0,1-1 3 16,-1 1 1-16,0-1 1 0,1-1 5 0,2 2 0 15,-1 0-2-15,3 0 1 0,27 0 3 0,-25 0-11 16,0-1-1-16,-1 1-3 16,32-3 7-16,3 1-9 0,-33 1 0 15,1 1 1-15,28-5-7 0,-33 4 0 0,-2-1-9 0,-4-1-8 16,-4 0-16-16,0-1-16 0,-4 1-24 16,-5-2-75-16,4-11-443 0,-8 4 155 0,-3-17-868 15,-4 16 537-15,-2-2-16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1-04-07T05:13:32.565"/>
    </inkml:context>
    <inkml:brush xml:id="br0">
      <inkml:brushProperty name="width" value="0.05292" units="cm"/>
      <inkml:brushProperty name="height" value="0.05292" units="cm"/>
      <inkml:brushProperty name="color" value="#FF0000"/>
    </inkml:brush>
  </inkml:definitions>
  <inkml:trace contextRef="#ctx0" brushRef="#br0">27590 2902 32 0,'-4'5'73'16,"4"-4"-11"-16,0 1-5 0,0-2-2 15,4-2-4-15,-3 1 1 0,11-6 46 0,-6 2-48 16,3 0 1-16,1-1 4 0,-2-3 2 0,-1 2 6 16,1-4 10-16,0 2 7 0,0-1 0 0,1-1 10 0,-4-2 4 15,2-1 5-15,-1 1 6 0,-1-3-2 0,1 2 1 16,-1-4 4-16,1 0 6 0,-1-3 5 0,0-2 9 0,9-23 148 15,-9 20-124-15,1 1 15 0,1-1 12 0,-3 2 10 16,2 0 0-16,-3 3-5 0,-1 0-12 0,0 0-16 16,-1-15 103-16,1 18-167 0,-2 3-20 0,0 0-16 15,0 2-9-15,0 2-4 0,0 1-2 0,-2-8 47 16,2 12-38-16,-1 0 3 16,-1-5 120-16,0 8-59 0,1 3-61 0,1 0-6 0,-3 0-6 15,-2 1-3-15,1 3-4 0,-5 0-5 16,1 2-5-16,-6 3-5 0,2 2-6 0,-23 16 7 15,14-11-14-15,5 1-4 0,-2 2-1 0,0 0 0 16,-12 21 0-16,17-21-1 0,4 1-1 16,0-4-2-16,1 17-4 15,11 24-20-15,3-45 19 0,3-2-2 0,1 3 1 16,4-4-1-16,13 9-8 0,9-9 5 16,-18-9 9-16,2 0 2 0,0-2 1 0,-2-2 2 0,3-1 2 15,-3-1-1-15,0-1 0 0,-2-2 1 0,14-11 8 16,-16 10 1-16,-2-4 11 0,-2-1 2 0,-3 0 10 15,-2 0 10-15,-2-1 7 0,-2-1 10 0,-2 1 5 16,-1-1-1-16,-8-16 59 0,1 18-67 0,1 2-5 16,-5 1-7-16,0-1-8 0,-21-4 14 0,15 6-32 15,-5 4-6-15,2-1-4 0,-3 1-5 16,-14-4-17-16,20 8-19 0,3-1-30 0,-1 2-37 0,4-1-41 0,3 1-35 16,-1 1-52-16,6 0-95 0,2-1-94 15,2 2-79-15,2-1-61 0,6-1-76 0,1 1-110 0,6-1-47 16,-3 2 9-16</inkml:trace>
  <inkml:trace contextRef="#ctx0" brushRef="#br0" timeOffset="1933.9">27827 2284 120 0,'1'-3'400'0,"-1"3"-88"0,-1 0-68 16,1 0-42-16,-5 3-22 0,2 0-8 0,0 2 6 15,-4 7 224-15,4-3-189 0,2-2 0 0,1 2-4 0,1 0-7 16,4 2-12-16,2-1-18 0,-1 1-23 0,5-1-34 16,0 1-17-16,16 8 49 0,-10-8-90 0,-1-4-11 15,3-3-6-15,-1 1-7 0,-1-2 1 0,0-1 1 16,0-1-2-16,-2-1 1 0,2-3 0 0,-1 0 1 16,-3-3 1-16,12-9 44 0,-16 6-34 0,-1-2 7 15,2 1 7-15,-4 0 11 0,-1 1 8 0,-2-2 4 0,-1 2 8 16,-1 0 1-16,-1 2 3 0,-1 1 0 0,1 0-4 0,-4 3-10 15,3 1-14-15,-2 1-11 0,-7 5 15 16,4 2-56-16,1 0-12 0,0 3-7 0,4 2-4 0,1 1 2 16,0 1-2-16,3-1 4 0,0 2 2 0,4 0 0 0,3 0 2 15,-2 0 0-15,4-2 2 0,-2 0-1 0,3-2-1 16,1-1 2-16,-3 0-1 0,2-3-1 0,16 1-1 16,-15-7 1-16,-1-1 1 0,0-3 1 0,0-1 0 15,1-3 2-15,-1 0-1 0,-2-3 2 0,0-1 1 0,-1-1 3 16,-2-4 4-16,11-38 56 15,-16 32-34-15,0 2 10 0,-1 0 5 0,-1-1-2 0,1 2 5 16,0 0-1-16,-1 2 0 0,-1 4-4 0,2 0-4 16,-2-8 28-16,1 13-41 0,-1 1-8 0,0 2-7 15,0 3-4-15,-1 0-5 0,1 2-6 0,0 4-8 16,-2 3 0-16,1 1 1 0,1 4 2 0,1 2-1 0,1 2 2 16,1 2-3-16,1-2-4 0,3 3 0 0,1-2-7 15,0 1-3-15,1-1-4 0,1 1-4 0,-1-4-2 0,0-1-1 16,-2-1 1-16,-1-2 5 15,7 4-22-15,-9-11 42 0,0-2 2 0,-3-5 3 16,1-1 4-16,-1-3 0 0,1-4 0 0,0-16 0 0,-4 10-4 16,0-2 2-16,-4-29 1 0,2 22-1 15,-1-4-2-15,2-4 0 0,-2-3-3 0,0-4 0 16,2-5-1-16,-1-3-1 0,1 0-2 0,2 0 1 16,1-86-13-16,0 101 14 0,1 5 1 0,2 5 1 15,-3 7 1-15,2 2 0 0,0 5-2 0,-2 3 1 16,1 5 1-16,-1 4-3 0,2 4-1 0,0 6 2 0,-1 3-1 15,1 5 2-15,6 26-1 0,-3-16 2 16,9 32 2-16,0 6-1 0,13 33 4 16,-16-66-1-16,-3-1-2 15,1 0-2-15,10 34-15 0,-4 0-28 16,-9-31 5-16,0-2-17 0,-3-1-15 0,0 2-19 0,-1-3-16 16,0-1-17-16,-1 27-160 0,1-30 134 0,-2-2-8 15,1-2-19-15,-1-2-33 0,4 12-334 16,-4-21 230-16,0-3-15 0,-2 2-358 0,-1-10 357 15,-2-2 41-15,-2-2 55 0,-2-3 51 0,0-3 42 16,-1-2 38-16,-2 1 34 0,-1-3 34 0,2 0 35 0,-13-17 88 16,12 16 3-16,0 3 35 15,-14-16 552-15,18 22-371 0,-1-4 332 16,6 6-330-16,3 0-22 0,0 0-41 0,5-4 178 16,0 4-359-16,1-1-22 0,6 0-13 15,18-5 4-15,-12 4-28 0,22-6 0 16,-20 6-6-16,4-1-1 0,-3-1 0 15,1-1-1-15,18-7-11 0,-6 2 1 0,-20 5 7 16,-1-1 0 0,14-15 0-16,-18 9 13 0,-7 8 1 0,-2 1 4 0,-2 0 1 0,1 0 7 15,-10-5 38-15,4 8-16 0,3 0 6 0,-4 2 4 16,0-1 5-16,2 0 3 0,-1 4-1 16,-4 3 49-16,5-1-66 0,1 2-6 0,4 0-8 15,-3 3-2-15,4 0 1 0,2 3 3 0,0 3-1 16,4 18 30-16,-3-15-27 0,5 2 2 0,-2 1 1 0,1 1-3 15,1 2-6-15,1 0-3 0,-3 2-1 16,4-1-5-16,9 26 5 0,-11-24-17 0,1-1-4 16,4-1 1-16,-4 1-2 0,1-2 1 0,1-2 0 15,-2-2 1-15,9 17 2 0,-10-22-2 0,-4-4-3 16,1-1-3-16,6 4-9 0,-1-7-19 16,-9-10 13-16,2-1-3 0,1-4-2 0,-3-2-7 15,-1-5-8-15,0-2-10 0,-1-5-6 0,-11-34-66 16,6 22 55-16,-5-5 2 0,2-3 5 0,-3-4 9 0,-2 3 9 15,2-2 9-15,-2 1 11 0,2 4 6 0,-11-33 7 16,15 43 10-16,0 1-6 0,-1 7 6 16,4 2 9-16,-3-9 28 0,8 18-13 0,0 2 0 15,4-5 44-15,5 11-34 0,1 0-9 16,2 2-5-16,5 1-2 0,2 1-5 0,28 7 17 16,-23-1-22-16,30 10 4 0,-27-7-2 15,-4 1-3-15,-1 1-4 0,16 12-5 0,-23-14-1 16,-3 2 0-16,-4-1 5 0,-1 13-9 0,-9-14 11 15,-3 2 1-15,-1-1 2 0,-5-2 1 0,-3 0 3 16,-21 6 10-16,14-9-14 0,-1-2-1 0,1-1-3 16,-1-2 1-16,1 1-4 0,3-2-13 0,-3-2-6 15,-7-3-41-15,17 2 9 0,3-2-19 0,0-1-15 16,7 0-14-16,1-3-2 0,4 0-8 0,7 2-7 16,21-10-130-16,-15 8 110 0,7 0-6 15,23-9-139-15,-24 9 148 0,19-6-97 0,-26 8 142 0,0 1 31 16,5-5 34-16,-15 8 62 0,-2-1 122 15,-4 2-55-15,-4 1 136 16,-2-1-120-16,-2 4-5 0,-8 1 67 16,-6 7 2-16,15-5-142 0,1 4 32 0,6-4-42 15,0 2-8-15,3 0-2 0,3 1 0 16,1-1-4-16,2 0 2 0,4 3-5 0,0-4-5 0,2 1-2 16,0 1-1-16,2-4-3 0,-3 0-1 0,3 0-1 15,-2-1 1-15,-1-3-2 0,-1 0 3 0,-2-3-3 0,1-1 4 16,0-1 0-16,-2-1 3 0,-2-2 6 0,0-1 6 15,4-7 51-15,-8 7-24 0,-1 1 6 0,0 1 7 0,-1 0 2 16,0 3 0-16,-2 1-6 0,1 0-7 0,1 0-10 16,-2 2-9-16,1-1-10 15,3 2 3-15,1 2-24 0,8 5-3 0,-5 0-1 0,4 0 2 16,3 0-2-16,20 11 1 0,6-3 5 16,-19-8-6-16,-1-2 3 0,0 0 0 0,-3-4 2 0,1-1 1 15,-3-1-1-15,0-4 1 0,19-23 1 16,-29 13-5-16,-3-2-2 0,-1-3-2 0,-4-2 2 15,-1-3 0-15,-14-31-2 0,6 23-1 0,-2-3 2 16,-4-1 0-16,1-4-1 0,-3 1 5 0,2 1 3 0,-1 1 4 16,2 5 9-16,4 3 6 15,-18-31 86-15,25 48-69 0,-2 3-3 0,6 3-7 0,-4 2-8 16,4 2-5-16,1 6-6 0,0 3-6 16,0 5-4-16,7 22-3 0,-2-12 5 0,2 3-1 0,1 3 2 15,2 1-1-15,3 2-7 0,-2 0-11 0,3 0-15 16,-1 2-22-16,3-2-29 0,-2-2-32 0,5 2-32 0,-3-3-30 15,0 0-21-15,0-3-10 0,-2-1-12 0,-3-4-25 16,0-2-26-16,-7-4-27 0,-2-2-22 0,-2-4-20 0,-3-4-10 16,-3-1-7-16,-4-5 13 0,-1-1 35 0,-4-3 53 15,-22-12-74-15,15 7 254 0,3-4 58 0,-5 0 50 16,2 0 56-16,-14-16 311 0,20 17-101 0,2 0 28 16,4 3 16-16,1-1-3 0,3-11 282 15,7 15-379-15,7 0-74 0,1 0-51 0,26-6 37 16,-10 7-105-16,5 4-12 0,5-1-5 0,47 0 11 15,-39 5-40-15,0 2-16 0,-1 3-17 0,0-1-21 0,-6 3-33 16,-3 4-64-16,-4 0-91 0,-4-1-83 16,10 17-527-16,-21-11 272 0,-9 4-123 0,-5 4-47 0,-5 5 20 15</inkml:trace>
  <inkml:trace contextRef="#ctx0" brushRef="#br0" timeOffset="2999.34">26771 9823 265 0,'-3'-7'393'0,"-2"1"-103"0,2-2-74 0,-1 0-32 16,3 1 6-16,-2 3 31 0,-1 1 42 0,2 1 34 15,-2-1 17-15,3 0 9 0,-1 0-4 0,1 0-18 16,1 2-36-16,-4-2 114 0,4 3-259 0,-1 0-22 0,1 1-14 15,0 1-6-15,-2 2 1 0,1 2 0 16,-3 3 0-16,-2 18 77 0,2-9-83 0,-1 2-8 0,2 2-9 0,-2-1-9 16,2 3-12-16,-2-1-7 0,3 0-11 0,0 0-5 15,1-2-6-15,-1 0-8 0,2-1-8 0,0-2-14 16,0-2-22-16,2-3-27 0,-1 0-26 0,1-3-24 0,0-2-37 16,1-2-62-16,-1 0-77 0,1-2-62 0,0-1-45 0,0-3-37 15,4-1-32-15,-3-4-47 0,-1 1-71 16,0-8-642-16</inkml:trace>
  <inkml:trace contextRef="#ctx0" brushRef="#br0" timeOffset="3154.62">26505 9513 2533 0,'-3'-6'469'15,"-2"0"-104"-15,2-8 272 0,3 11-547 0,0 0-38 16,2 2-31-16,-1-1-42 0,1 2-86 0,2 2-99 0,1-2-90 15,3 1-89-15,3 1-135 0,0 1-146 0,0 1-75 0,-1 4-18 16</inkml:trace>
  <inkml:trace contextRef="#ctx0" brushRef="#br0" timeOffset="4570.1">26718 9729 437 0,'4'3'607'0,"0"4"-104"16,0 2-101-16,8 11 207 0,-6-10-359 0,2 4-18 0,-1-2-22 16,-1 0-28-16,2 1-32 0,1 1-33 15,-4-1-23-15,8 10 59 0,-7-11-88 0,4 7 42 16,-7-8-67-16,0-2-12 0,0-2-2 0,1 0-5 16,-1 1-5-16,-2-3-5 0,1 0-5 0,2 5 4 0,-4-7-8 15,2-2 0-15,-2 1-2 0,0-1 0 16,0-1 0-16,0 0-1 0,0 0 1 0,-2-6-3 15,1 2 2-15,1-3 0 0,-3 2 0 0,3-3 1 16,0-1 0-16,0 0-2 0,3-9 2 16,-2 3-1-16,1 11-1 0,-1 1 2 0,4-2 2 15,-1 5 2-15,-1 1-1 0,2 1 2 0,1 1 0 0,3 2 1 16,-2 1 1-16,1 0 0 0,-2 3 0 0,1-1-2 16,0 3 1-16,1 0-4 0,-2 1-1 0,4 1 11 15,-2-1-6-15,1 0-5 0,2 0-1 0,-1-2-1 16,6 7-1-16,-10-9 1 0,-2-4-11 0,3 1 4 15,-2-2-3-15,-4-3 5 0,4 0 0 0,-2-2 0 16,6-5-1-16,-5-1 5 0,0 1 2 0,0-1 3 16,-3-2 0-16,6-14-3 15,-6 12 0-15,5-29 0 0,-4 29 1 0,-1-7 3 16,-1 8-2-16,0 3-1 0,0 1 0 0,0-4 3 16,0 7-1-16,0 1 1 0,0-3 12 15,0 5-11-15,0 1-3 0,5 1 18 16,-1 2-13-16,-1 2-3 0,2-1 6 0,-2 2 3 15,3 2 1-15,-2 1 0 0,1 1 6 16,7 15 7-16,-8-9-10 0,2 0-2 0,1 4 2 0,-1 1 0 16,4 3 0-16,-1 0-6 0,1 1 4 0,-1 2 7 15,5 2 2-15,10 30 20 0,-11-28-24 0,0-1-2 16,0 0-2-16,-1 1-1 0,-3-3-5 0,4 4-4 0,-5-3 0 16,1-1 0-16,1 1-1 0,-1-4-1 0,-2 0 2 15,1 0 1-15,-2-3-1 0,-2-1 3 0,1-3-2 16,2 9 20-16,-6-18-20 0,1-1-4 0,-1-2-3 15,1-3-5-15,0-2-26 0,-2-2-11 16,0-2-5-16,-2-5-8 0,2-1-6 16,3-33-149-16,2 22 131 0,-4 0-3 0,1-4-16 0,-4-2-25 15,-1-4-40 1,-31-117-771-16,22 105 684 0,0 3 19 16,-34-73-211-16,14 49 354 0,18 36 88 15,0 3 25-15,1 3 26 0,1 4 36 0,4 2 38 0,1 3 40 16,2 3 31-16,1-3 254 0,2 8-222 0,-1-1-14 15,3 2-20-15,0 0-29 0,6-1 71 16,7 2-93-16,-3 4-92 0,0-2-3 16,17 6 26-16,3 0-21 0,-17-3-26 15,3 1-4-15,28 8 43 16,-29-7-46-16,10 4 10 0,-11-5-15 0,-5 1-5 0,0-1-1 16,-2 1-9-16,-2-4 3 0,0 2 5 0,-2 0 1 15,-2 0 5-15,-1 3 17 0,-3-1-14 16,-12 7 26-16,7-8-33 0,-14 7 3 0,10-7-14 15,0 1-4-15,-15 1-20 16,-3-2-27-16,14-2 11 0,7-2-11 0,-1-2-11 0,2 1-23 16,4-1-42-16,-1-1-63 0,0-6-359 15,6 3 214-15,6-3-29 0,1 2-21 0,16-11-360 16,-7 9 432-16,-3 0 58 0,2-2 46 0,0-1 46 0,1 1 41 16,-1 1 36-16,0-2 34 0,-2 0 34 15,15-7 62-15,-19 10 15 0,2 0 21 0,5-3 123 16,-13 7-86-16,1 0 11 0,-1 3 10 0,-1 0 23 0,-2 2 33 15,-1 2 43-15,0 2 38 0,0 2 23 0,-3 0 11 0,-2 0 4 16,2 2-8-16,-2-2-26 0,-1 1-43 0,3 1-51 16,-5 11 56-16,5-8-160 0,1-1-16 0,1-1-13 15,2 0-8-15,3 0-4 0,-1-1-5 0,3 1-8 16,2-3-5-16,-2 0-3 0,2-2-4 0,2-1-2 0,4-1-2 0,-1-2-5 16,2 0-4-16,0-3 2 0,2-2-3 15,-3 1 0-15,2-4 0 0,-2 2 0 0,0-1 0 16,-2 1 3-16,-1-2 0 0,-4 2 0 0,1 2 4 0,-3 0 5 15,-2 2 2-15,1 0 5 0,-3 1 7 0,2 1 4 16,-3 3 7-16,0 6 53 0,-3 0-39 16,2 1-2-16,-3 13 48 0,4-13-49 0,4 1-3 15,0 1-2-15,2-2-7 0,2 1-3 0,4-4-4 0,18 8 21 16,-10-10-31-16,4-4 0 0,1-1-10 0,10-3 1 16,-1-3-5-16,5 0-3 0,-1-4-3 15,75-38-9-15,-78 26 5 0,-2 0 2 0,-3-2-4 16,-1-3 5-16,-2-3-2 0,-4-3-2 0,-2-1-1 15,-4-5 2-15,12-41-5 0,-16 2 10 0,-12 44 5 16,-1 1 5-16,-1 4 2 0,-4 2 1 0,-10-22 32 16,5 29-10-16,2 2 6 0,-2 3 8 0,-1 3 5 15,5 3 1-15,-6 2 1 0,3 4-3 0,0 4-6 16,-3 3-6-16,2 4-2 0,-20 40 65 16,23-25-69-16,-1 2-1 0,3 3 1 0,2 3-6 0,0 0-6 15,0 4-3-15,3-5-6 0,0 1-3 0,5-3-7 16,-2 1-8-16,3 25-54 0,-1-30-14 15,2-1-38-15,-3-1-28 0,13 13-233 0,-8-20 150 16,0-3-13-16,-1-3-2 16,9 9-845-16,-6-35-289 15,-13 8 1004-15,-2 0 4 0,-4-3 7 16,-30-30-790-16</inkml:trace>
  <inkml:trace contextRef="#ctx0" brushRef="#br0" timeOffset="4731.5">28013 9719 135 0,'-10'-4'558'0,"0"3"6"0,2-1-40 16,0 2-43-16,4-3-44 0,4 2-34 15,4-2 303-15,5 3-438 0,-1 0-66 0,41-5 182 16,-28 4-293-16,3-2-17 0,3 0-15 0,-1-2-14 16,4-2-14-16,0-1-11 0,2 1-14 0,1-2-20 15,-1 1-14-15,-2 1-19 0,0-1-20 0,-2 2-14 16,-2 0-13-16,-2 2-16 0,-4-1-29 0,13 2-281 16,-7 1-188-16,-17 2 249 0,-1 0-43 0,1 0-43 15,-4 2-53-15,-2 0-75 0,1-1-9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1-04-07T05:12:06.190"/>
    </inkml:context>
    <inkml:brush xml:id="br0">
      <inkml:brushProperty name="width" value="0.05292" units="cm"/>
      <inkml:brushProperty name="height" value="0.05292" units="cm"/>
      <inkml:brushProperty name="color" value="#FF0000"/>
    </inkml:brush>
  </inkml:definitions>
  <inkml:trace contextRef="#ctx0" brushRef="#br0">12993 6937 57 0,'11'14'80'0,"3"0"-39"0,-3 2-48 0,2 2-77 0</inkml:trace>
  <inkml:trace contextRef="#ctx0" brushRef="#br0" timeOffset="512.6">13571 8062 63 0,'-18'-15'466'0,"-3"-1"-138"16,2 0-107-16,-3 2-59 0,0-1-23 15,0 0-16-15,-2-2 0 0,-1 1 3 0,1-1 15 0,-3-1 20 0,2-2 23 16,-2 1 23-16,-2-3 16 0,-1-1 12 0,-1-1-3 16,-3-1-8-16,1-2-23 0,-3-1-29 0,1 2-40 0,-1-5-34 15,-2 3-36-15,1-3-28 0,-2-1-25 0,1-1-30 16,0-1-27-16,-2-1-37 0,-2-2-39 0,-2 1-34 0,-4-2-25 16,2 1-20-16,-6-2-10 0,3-2 3 0,-5 1 10 15,-1-1 28-15,-5 2 30 0,0-1 25 0,0 2 12 0,-3 2 9 16,-1 0-3-16,1 6-13 0,2-1-15 0,-1 2-26 15,0 1-37-15,4 1-70 0,-1 0-128 0,2 3-56 16</inkml:trace>
  <inkml:trace contextRef="#ctx0" brushRef="#br0" timeOffset="1900.09">8729 5164 70 0,'-5'-1'66'0,"2"-2"-13"0,-2 0-12 16,0 0-6-16,2-2-6 0,-2 2 1 0,-4-6 29 15,-1 0 0-15,7 3-30 0,-2 2-1 16,-1-7 29-16,0 7-33 0,3-2-2 0,1 0 3 0,-1 0-4 16,0-2-2-16,0 1 0 0,-1-1 2 0,3-1 0 15,-2 0 0-15,-2 0 0 0,2-1-3 0,-2 1 0 0,2 0-3 16,-2 0 2-16,2-2-1 0,0 2 3 0,0-1-3 15,-2-1 3-15,0 2-1 0,-6-19 42 16,8 19-41-16,-5-8 19 0,2 11-18 16,3-1 3-16,0-1 2 0,-1 1 4 0,-2 1 4 0,3-2 0 15,-2 2 0-15,-1 0 2 0,1 0 0 0,0 0-2 16,-1 2 4-16,1-1-1 16,-10-7 86-16,11 9-79 0,1 0-1 0,0 0 0 0,-2 0-4 15,0 0 2-15,-1 2 2 0,0-1 3 0,1 1 3 0,-1-1 3 16,-1 1 2-16,-2 1 3 0,1 0 0 0,-8 3 61 15,7 0-61-15,1-2-5 0,-2 4-1 0,1-2 3 0,-1 3 0 16,2-2 1-16,0 1 2 0,-1 1 5 0,1-2 4 16,3 2 5-16,-1-1-1 0,0-2 0 15,3 1-1-15,-2 2 55 0,5-5-73 0,-2 1 35 0,2 0-49 16,0-2-2-16,2 0-2 0,0 1 0 0,-1 1 1 16,8-1 36-16,-4 1-32 0,2 1 0 15,-1-2-1-15,2 1-2 0,1-1-4 0,9 4 20 16,-7-4-23-16,-2-1-6 0,1 2-4 0,4-2-2 15,-3 1-1-15,0 1-3 0,3-2 3 0,2 0 2 16,0 0-6-16,0 0 3 0,3 0 3 0,-1-3 1 0,2 1 2 16,-1-1 1-16,1 0-4 0,-2 0 1 0,0 2-2 15,-3-1-2-15,13-1 11 0,-15 2-16 0,-4 1 5 0,-1-2-1 16,-3 2 1-16,0-1 0 0,-1 1 4 0,-2-2 5 16,1 0 0-16,-1 1 2 0,-4 1 0 0,-1-1-2 0,0 1-2 15,-5 0-5-15,-1 0 0 0,-3 1-5 0,-2-1-1 0,-2 3-3 16,-1-1-3-16,-5-1-2 0,3 2 0 0,-5 0 2 15,2 0 0-15,1 0-1 0,-1 0 0 0,-1 2 1 16,2-2 0-16,0 0 2 0,-1 0 0 0,2-1-1 0,1 2 4 0,-2-1-1 16,5-2-2-16,-1 2 0 0,0-1 2 0,3 1 0 0,1-2 4 15,0 1 1-15,2-1 2 0,3-1 1 0,1 2 0 16,2-1 0-16,0 1 0 0,0-2 0 0,3 1-4 0,-1 1-4 16,3-4-1-16,0 1-4 0,0 1 0 0,0 0-2 15,2 0-3-15,-1 0 1 0,1-2 0 0,1 2 0 0,0 0 0 16,2-1 2-16,2-1 0 0,2 1 0 15,-1-2 1-15,5 0 0 0,-1 1-2 0,1-1 1 0,1 2 0 0,2-2 0 16,-2 1 0-16,0 0 0 0,0 1 2 0,-1-2-2 16,0 3 2-16,1-1 0 0,-1 1-2 0,-1-2 0 15,-2 2-1-15,0 0 1 0,-1 0 0 0,-1 0 0 0,-2 0-3 16,1 0-5-16,-3 2-5 0,2-2-5 0,-3 0-7 0,1 0-8 16,-1 1-5-16,0-1-16 0,0 2-17 0,4 0-154 15,-6 0 54-15,5 3-290 0,-4-2 185 16,1 0-12-16,2 0-7 0,1 0 2 0,2 1 14 0,0 1 21 15,3-1 21-15,0 1 4 0,5-1-15 0,0 1-59 0,4 1-80 16</inkml:trace>
  <inkml:trace contextRef="#ctx0" brushRef="#br0" timeOffset="6462.88">10251 4914 102 0,'10'0'72'16,"2"0"-17"-16,1 0-13 0,-2 0-5 0,0 0-2 15,0 0-2-15,3 0-3 0,-1 0-1 0,-2 0-1 0,3 0-1 16,-1 0-6-16,1 0-1 0,-1 0-4 0,0 0-3 0,1 0 1 15,0 0-4-15,2 0-4 0,-2 0-1 0,0 0 0 16,2 0 0-16,0 0 3 0,-2 0 2 0,5-2 3 0,-3 1 2 16,5 1 1-16,-1-2 2 0,1 2-1 0,1-1-1 15,2-1 1-15,-1 1-3 0,27-5 13 0,-24 4-16 16,1-1 0-16,-2 0 0 0,2 0-1 0,0 0 1 16,25-1 13-16,-26 1-12 0,0 0 1 0,1 0 0 15,0-1 0-15,-2 2-2 0,1-1-2 0,2 0 0 16,-1 0-2-16,2 0-3 0,-1 1 0 0,-1-1-1 0,1 2-1 15,-1-2 3-15,0 1-3 0,-1 1-2 0,-1-1 0 0,3-1 2 16,-4 3 0-16,3-1 0 0,-2 1 2 0,-3 0-2 16,46 0 6-16,-47 0-6 15,-1 0-2-15,18 0 1 0,-17 0-1 0,-4 0-1 0,2 0 1 16,-3 0 0-16,3 0 0 0,1 0 0 0,-2 0 0 16,3 0 0-16,-3 0 0 0,0-2 3 15,18 1-3-15,-17-1 0 0,0 1 0 0,-1-1-2 0,0 1 2 16,0-1 0-16,3 2-1 0,-3-1 1 0,0 1-1 0,2-2 1 15,2 1 4-15,-1-1-4 0,1 1 0 0,0 1-2 16,-1-2 1-16,1 2 1 0,3 0-2 0,-3 0 1 0,2 0-5 16,0 0 5-16,1 0-2 0,26 2-2 15,-26-2 2-15,2 1 1 0,0 1-4 0,-2-2 0 0,2 3 0 0,1-2 0 16,-2 1 0-16,1-1-2 16,55 7-8-16,-54-7 13 0,1 2-2 0,-1 0 3 15,2-1 2-15,0-1-2 0,2 1 0 0,-2-1-1 16,35 4 0-16,-34-4 2 0,1 1-1 15,33 2-2-15,-32-2 0 16,29-1-1-16,34 2-2 0,-62-2 4 0,-3 1-1 0,1-2 4 16,2 2 0-16,-1-1-2 0,-1 1 2 0,1-1 0 15,2 1 0-15,-2 1 0 0,2-2 2 0,-3 1-2 0,3-1 0 16,34 0-2-16,-33 1 0 0,-1-2 0 0,2 2 2 16,-1-2 0-16,81 0-1 15,-76 0 2-15,0 0-1 0,-3 0 0 0,2 0-1 16,1 0 1-16,-3 0 0 0,-2 0 0 0,2 0 0 15,32 0 1-15,-36 0-1 0,0 0 0 0,-3 0 0 0,-1 0-1 16,0 0 1-16,0 1 0 0,-4 1 0 0,2-2 0 0,-2 1 1 16,0-1 1-16,1 2-1 0,-3-1-1 0,0-1 0 15,-2 2-1-15,25-2-1 0,-26 1 1 16,-1 1 2-16,-1-2-1 0,1 1 2 16,30 4 0-16,-22-2-2 0,-15 0 0 15,0-3 0-15,-4 3-1 0,2-3-2 0,5 4 2 16,-8-2 1-16,0-1 1 0,14 4 3 15,-14-4-4-15,4 1 2 0,-2 1-2 0,3-2-2 0,1 1 2 16,0 1 3-16,4-1-1 0,-4 2-1 0,3-1 0 16,-1-2 1-16,3 1 1 0,1 0-2 0,0-1 1 0,0 2-2 15,2-2 1-15,-1 0 1 0,4 1 1 0,0 1 2 16,2-1-1-16,30 1 6 0,-27 0-7 0,-2 0-1 16,4-2-3-16,-2 2 1 0,0 0 1 0,2-1-2 15,-2 1 1-15,-2 0 1 0,32 1 10 0,-28-1 2 0,-2 0-3 16,2-1-3-16,-2 1-1 0,0-2 4 0,1 1-3 15,3-1 1-15,-4-1-5 0,3 2 0 0,0-2-1 16,-1 1 2-16,-1 1 2 0,1-2-2 0,-2 1 0 16,0-1 1-16,0 1 1 0,-2 1 1 0,-1 0-1 0,-1-1-2 0,1 1 0 15,-4-2 1-15,1 1-3 0,17 2 5 16,-22-1 0-16,0-2 0 0,21 1 7 0,-23 1-6 16,0-1-1-16,1-1 2 0,1 0-2 0,0 0-2 15,0 1 1-15,0-1-1 0,0 2-2 0,1-2 1 16,-1 0 0-16,18 0 4 0,-20 0-7 0,0 0-1 15,17 2 2-15,-20-2-2 0,-1 1 0 0,8-1 6 16,-11 0-4-16,-2 0 0 0,1 0-1 0,-4 0 1 16,2 0 0-16,-4 0 1 0,0 0 1 0,0 0-2 15,0 0 3-15,1 0-1 0,-2 0 1 0,2 0 2 0,-3 2-3 16,2-2 1-16,-1 0 0 0,0 0-1 0,-1-2-1 0,2 2 0 16,1 0 1-16,-1 0-2 0,0 0 0 0,0 0-2 0,2 0 0 15,-1 0 2-15,1-1 0 0,0 1-1 0,2 0 0 16,2 0 2-16,-3 0 1 0,2 0-1 0,2 0 1 0,2 0 2 15,-1 0-3-15,2 0 4 16,14 0 3-16,-11 0-6 0,-2 0 1 0,3 0-2 0,-1 0 0 16,3 0 0-16,-2 0-2 0,3 0 1 0,-2-2 2 15,0 2-2-15,4 0 2 0,-2 0-2 0,0-2 4 16,20 1 5-16,-22 0-6 0,2 1-2 0,-1-2 2 16,-1 2-1-16,-1-1-3 0,-2 1 1 0,0 0 1 0,0 0-3 0,0 0 4 15,1 0 0-15,1 0 2 0,17 0 3 16,-20 0-3-16,2 0-4 0,0 0 0 0,15-2-2 15,-15 1-2-15,-3 1 0 0,-1 0 1 0,1-2 0 0,-5 1-1 16,1 1 2-16,-2-2-2 0,-1 2 2 0,-1 0 0 16,-2 0 2-16,8 0 2 0,-8-1-4 15,0-1-1-15,0 2 1 16,7-4-3-16,-2 1 1 0,-5 1 2 0,0-1 0 0,3 2 0 16,-2-1 0-16,1 1 0 0,-1-1 0 0,4-1 2 0,-2 0-2 15,2 0 0-15,0 0 2 0,3 0 0 0,-1 0-2 16,15-3 1-16,-12 5-1 0,2-2-1 0,1 0 1 15,2 0 0-15,-2 0-1 0,21-3-2 16,-19 4 3-16,-1 1 0 0,1 0-2 0,1-3 2 0,-3 3 0 16,2-1 0-16,0 1-1 0,16-4 0 0,-19 4 5 15,0-2 0-15,0 1-3 16,-1-1 1-16,10-1-1 0,-13 2-1 16,17-4-10-16,-20 5 9 0,-1-2 1 0,-3 1-1 0,2 1 1 0,-2 1 0 15,0-2 0-15,0 1-2 0,-3 1 2 16,7-3 0-16,-5 1 0 0,-1 2 0 15,1-1 0 1,2 1 2-16,11-8-1 0,-11 7-1 0,2-1-1 0,1 1 1 16,0-2 0-16,0 1 0 0,4 0 0 15,14-2 0-15,-13 3 0 0,-1-1 0 0,6 1-2 16,-4-2 2-16,36-2 2 16,-16 1-2-16,19-4-2 0,-35 5 1 15,1 0-1-15,-2 0 2 0,1 2 0 16,12-5 0-16,-16 4 0 0,-2-1 2 0,-2 2-1 0,1 1 1 15,-3-2-1-15,-2 1 0 0,-1 1 1 0,0-2 2 0,-1 2 0 16,-1-1-2-16,-1-1 5 0,0 2-3 0,-1 0 1 16,-1 0 0-16,4 0-1 0,-4 0-1 0,1 0-2 0,-1 0 3 15,2 0-2-15,-1 0 0 0,4 0 2 0,-3 0-2 16,-1 0-1-16,4 0 3 0,-4 0-2 0,1 0 1 16,-1 0-1-16,1 0-1 0,1 0 1 0,-1 0 0 15,0 0-1-15,-1 0-1 0,2 0 0 0,-1 0 0 0,0 0 0 16,-1 0 0-16,2 0 3 0,-1 0-2 0,6 0 7 0,-7 0-4 15,2-1-2-15,1 1 4 0,-1 0-2 0,0 0 3 16,0 0-2-16,0 0 1 0,3 0 1 0,7 0 15 16,-5 0-12-16,0 0-1 0,5 0-2 0,-2 0-1 15,1 0-2-15,1 0-2 0,-2 0-2 0,3 0 2 16,8 0-1-16,-10-2-1 0,-3 2 2 16,2 0 0-16,-3 0 0 0,-2 0 3 0,-1-1-1 0,0 1 1 0,3 0 0 15,-7 0 2-15,6 0 11 0,-6 0-9 16,1 0-3-16,-1 0 10 15,-1 0-3-15,0 0-4 0,0-2-7 16,0 2 2-16,0 0-1 0,0 0 1 16,2 0-3-16,-2 0-1 0,0 0 0 0,0 0-2 0,2 0 0 15,-2-1 2-15,0 1 1 0,0 0 0 16,0 0-1-16,0 0 1 0,0 0 0 0,0 0 0 0,0 0-1 16,0 0 0-16,0 0 0 0,0 0 0 15,0 0-2-15,0 0 1 0,0 0 0 0,0 0 2 0,0 0-1 16,0 0 1-16,0 0 1 0,0 0 2 0,0 0 12 15,0 0-8-15,0 0 1 16,0 0 2-16,0 0 5 0,0 0-3 0,0 0-5 0,0 0-2 16,0 0-1-16,0 0-2 0,0 0 0 0,1 0 0 0,-1 0 0 15,3 0-2-15,-1 0-1 0,0 0 0 0,2 0 0 16,-1 0 0-16,0 0 0 0,1 0 0 0,-1 0 0 16,0 0 2-16,2 0-2 0,-2 0 0 0,3 0 0 0,-3 0 0 15,2 0 0-15,0 0 0 0,0 0 0 0,0 0 0 16,1 0 0-16,1 0 0 0,-2 0 0 0,2 1 0 0,-1-1 0 15,3 0 0-15,-1 0 1 0,0 0-1 0,2 0 0 0,-1 0 0 16,-1 0 0-16,2 0 0 0,-1 2 0 0,-3-2 0 16,1 0 0-16,-2 0 0 15,-1 0 0-15,10 0 0 0,-10 0-1 0,2 0-1 16,-3 0 2-16,2 0 0 0,-2 1-1 0,3-1 1 16,-3 0 1-16,23 0 19 15,-22 0-14-15,1 0 1 0,0 0-2 0,-2 0 1 16,2 0 2-16,-2 2 0 0,3-1 0 0,-3-1-4 15,1 0-1-15,1 0 2 0,-4 0-2 0,2 0-3 0,-1 0 0 16,0 0 0-16,-1 0 3 0,2 0 0 0,-1 0 0 16,2 0 1-16,-1 0 0 0,1 0-1 0,5 2 5 15,-4-2-4-15,-2 1-2 0,3-1 2 0,-1 2 0 16,2-2 1-16,-3 0 0 0,1 0 0 0,2 0 1 0,0 1 1 16,1 1 1-16,2-2 0 0,12 1 8 0,-12 1-10 15,0-1 1-15,0-1-3 0,0 2 0 0,0-2-4 16,-2 0 0-16,4 0 2 0,-2 0 0 0,2 0 0 15,0 1 0-15,2-1-2 0,1 0 2 0,0 2-6 0,-2-2 4 16,4 0 0-16,-4 0 0 0,0 1 0 0,-2-1 0 0,0 0 0 16,-6 0 0-16,1 0 8 0,-1 0-3 15,8 0 0-15,-4 0-2 0,-5 0-1 0,3 0 2 0,-2 0-2 16,0 0-2-16,-1 0 1 0,2 0-1 0,-1 0 0 16,2 0 0-16,-3 0 0 0,1 0 0 0,2 0-1 0,0 0 1 15,0 0 0-15,1 0 0 0,-2 0 0 0,3 0 0 16,-2 0 1-16,10-1 0 0,-3 1-1 0,-1 0 0 0,3 0 2 15,-2 0-2-15,2 1 0 0,-2-1 0 0,2 0-2 16,-2 0 1-16,0 2 1 0,15-4 0 16,-17 2 0-16,15 0 0 0,-15 2-1 15,14-2 1-15,-12 0 0 0,1 0 0 0,0 0-1 0,1 0 0 16,0 0 1-16,2 0 0 0,-1 0 0 0,2 1 0 16,0-1 0-16,0 1 0 0,0 1 1 0,0-2 0 0,0 2-1 15,-2-1 1-15,2 1 2 0,-5-1-2 0,-2 1 0 0,-2-1-1 16,-2 1 0-16,-1-2 0 0,-4 1 0 0,3-1 0 0,-3 0 0 15,-1 0 0-15,-1 0 0 0,1 0 1 0,0 0-1 16,-2 0 1-16,0 0-1 0,0 0 1 0,0 0 2 16,0 2-2-16,0-2-1 0,0 0 1 0,0 0-1 0,0 0 0 15,0 1 0-15,0-1 0 0,0 0 1 16,0 0 9-16,0 0-3 0,0 0-4 0,-2 0 1 0,0 0-2 16,2 0-1-16,-1 0 1 0,-1 0 1 0,2 0-8 0,0 0 5 15,0 0 0-15,0 0 4 0,-1 0-2 0,1 0 4 16,0 0 3-16,0 0-5 0,0 0 0 0,0 0 0 0,0 0 1 15,0 0 0-15,0 0 1 0,0 0 0 16,-2 0-2-16,2 0 0 0,0 0 1 0,0 0-2 0,0 0 0 16,0 0-2-16,0 0 2 0,0 0-1 0,0 0-1 0,0 0-1 15,2 0 0-15,-2 0 0 0,1 1 0 16,-1-1 0-16,2 0 0 0,-1 2 2 0,-1-2-2 0,4 0 0 16,-4 0 3-16,1 0-1 0,-1 0-2 0,2 0 1 15,-1 2 1-15,-1-2 2 0,0 0-2 16,0 0 0-16,0 0 3 0,0 0-1 0,0 0 1 0,0 0 1 15,2 0 1-15,-2 0 0 0,3 0 8 16,1 0-8-16,-1 0-1 0,1 1-1 0,-1-1 1 16,4 0-2-16,-6 0-3 0,2 0 1 0,-1 0-1 15,1 0-1-15,-1 0-1 0,0 0-1 0,-1 0 2 16,1 0 2-16,-2 0-1 0,1 0-1 0,-1 0 5 0,2 0-1 16,1 0 1-16,-3 0-2 0,0 0 3 0,1 0 0 15,-1 0-1-15,2 0 3 0,-1 0 3 0,1 0-4 16,-2 0 0-16,0 0 2 0,0 0-1 0,0 0-1 15,0 0 1-15,0 0-1 0,0 0 1 0,0 0 1 0,0 0 2 16,0 0-2-16,0 0 1 0,0 0 0 0,0 0-1 0,0 0 1 16,0 0-2-16,0 0-3 0,0 0 1 0,0 2 4 15,0-2-7-15,0 0 1 0,-2 0 1 0,2 0-2 16,0 0 3-16,0 0-2 0,0 0 1 0,0 0 1 16,0 0-2-16,0 1 0 0,0-1 0 0,0 0 2 0,0 0-3 15,0 0-1-15,0 0 3 0,0 0-2 0,0 2 1 16,0-2-3-16,0 0 0 0,0 0 1 0,0 0-1 15,0 0-1-15,0 0 0 0,2 0-4 16,0 0 4-16,-1 0 1 0,3 3 5 0,-3-3-2 16,2 1-2-16,-1-1 1 0,0 0 1 15,4 0 6-15,-3 0-9 0,-2 2 2 0,2-1-2 16,-1-1 1-16,0 0 0 0,-1 1 2 0,3 1 0 0,-4-2-3 16,1 0 4-16,2 0-3 0,-1 0 1 0,1 0 0 15,-1 0-2-15,-1 0-1 0,4 0 2 0,-2 0-1 0,0 0-2 16,0 0 1-16,1 0 0 0,-3 0 0 0,2 2 1 0,1-2-1 15,-1 0 0-15,0 0 1 0,1 0 1 0,0 0-1 16,-1 1-1-16,0 1 0 0,0-2 0 0,0 0 0 16,2 0 1-16,-2 0-1 0,-1 0 0 0,1 0 0 0,2 0 0 15,-2 0 0-15,0 0 0 0,0 0 0 0,0 0 0 16,7 0 0-16,-7 0 0 0,2 0 2 16,-1 0-2-16,0 0 0 0,0 0 0 0,1 0 0 0,0 0-2 0,1 0 2 15,0 1-1-15,1-1 0 0,-2 0-1 0,0 0 0 16,-2 0 2-16,0 0-2 0,1 0 2 0,-1 0 2 15,-1 0-2-15,0 0 1 0,3 0 0 0,-4 0-1 16,2 2 0-16,1-2 2 0,0 0-6 0,1 0 4 0,-1 0 0 16,0 0 0-16,-1 0-2 0,0 0 2 0,2 0 0 15,-2-2 0-15,4 2 2 0,0 0-2 0,0 0 0 16,-3 0 0-16,1 0-2 0,0 0 2 0,4 0-1 16,-6 0 0-16,1 0 0 0,-3 0 0 0,2 0 0 0,-1 0 1 15,0 0 0-15,-1 0 0 16,3 0 0-16,0 0 0 0,1 0 0 0,-2 0 0 15,0 0 0-15,0 0-1 0,0 0 0 16,4 0 1-16,-2 0 0 0,1 0 0 0,2 0 0 0,6 0-2 16,-5 0 0-16,-1 0-1 0,2 0 0 15,1 0 0-15,10 0-3 0,-11 0 1 0,-2 0-1 0,0 0 1 16,0 3 0-16,2-3 0 0,-2 2-1 0,-4-2 1 16,3 0 1-16,-2 0 2 0,1 0 1 0,-3 0 1 0,0 0 0 15,0 0-1-15,0 0 1 0,1 0 0 0,-1 0 0 0,0 0 0 16,0 0 0-16,0 0-2 0,-1 0 1 0,-1 0 1 15,2 0 0-15,-1 0 0 0,0 0 1 0,-1 0-1 0,2 0 0 16,1 0 0-16,-1 0 0 0,0 0 0 0,5 0-1 16,-4 0 1-16,1 0-4 0,0 0 0 0,0 0 2 15,0 0 0-15,1 0 2 0,0 0 0 0,1 0 0 0,-1 0-2 16,-1 0 6-16,2 0-3 0,-2 0 1 0,3 0-1 16,0 0 1-16,1 0-1 0,-1 0-1 0,0 0 1 0,0 0 0 15,-3 0 0-15,1 0 2 0,1 0-2 0,-3 0 0 16,1 0 0-16,-1 0 1 0,-1-2-1 0,1 2 2 0,-1 0 0 15,-1 0 0-15,-1-1 0 0,3 1 1 0,-3-2-1 0,1 2 1 16,-1 0-1-16,-1 0 0 0,2 0 1 0,1 0-3 0,1 0 3 16,-3 0-2-16,1-1 0 0,4 1 2 15,-2 0-2-15,0 0-1 0,4 0-1 16,-3 0-1-16,-1 1 0 0,4-1 1 0,-3-1 0 0,4 1 0 16,-4 0 2-16,0 0 0 0,-1 0-2 15,-1 0 1-15,1-2 0 0,1 2 1 0,-4 0-2 0,2 0 0 16,-3 0 0-16,4 0 0 0,-4-1 0 0,1 1 0 15,2 0 1-15,-1 0-1 0,7-2 2 16,-6 2-2-16,1 0 0 0,-3-2 0 0,4 1 0 16,-2 1 0-16,0-1-2 0,-1 1 0 0,1-2 2 0,2 2 1 15,-4 0-1-15,1 0 0 0,-1 0 1 0,-1 0-1 16,0 0 0-16,0 0 3 0,0 0-2 0,2 0-1 0,-2 0 5 16,2 0-3-16,-2 0-2 0,0 0 0 0,0 0 2 0,0 0-2 15,0 0 0-15,0 0 0 0,0 0-4 0,1 0 0 16,-1 0 1-16,2 0 0 0,-1 0-1 0,-1 0-1 0,2 0-1 15,0 0 3-15,-2 0-4 0,1 0 5 0,1 0-3 0,0 0 5 16,-1 0-1-16,2 0-2 0,0 0 3 0,-1 0 0 16,-1 0 0-16,2 0 0 0,-1 0 0 0,0 0 2 15,1 0-2-15,-2 0 1 0,-1 0 0 0,2 0-1 0,-2 0 0 16,2 0 0-16,-1 0-1 0,-1 0 0 0,2 0-1 16,0-1 2-16,-1 1-1 0,1 0 1 0,-1-2 1 0,4 1 2 0,-4 1-2 15,1 0 1-15,-1 0 0 0,3 0 0 16,-3 0-2-16,2-3 0 0,-1 3 0 0,1-2 0 0,1 2 0 15,-3-1 0-15,2-1-1 0,-1 2 0 0,1 0 2 16,-2 0 0-16,4 0 0 0,-3 0 1 16,-2 0 0-16,1-2 1 0,-1 2-2 0,0 0 0 0,2 0-1 15,-2 0 3-15,0 0 0 0,0 0-2 0,0 0-1 0,0 0 0 16,0 0 0-16,0 0 0 0,2 0 2 0,-2 0-3 16,0 0 0-16,0 0 0 0,0 0 2 0,0 0 1 0,0 0 1 15,0 0-1-15,0 0 1 0,0 0 2 0,0 0 1 16,0 0 2-16,0 0 11 0,-2 0-7 0,0 0 0 0,2 2 1 15,0-2 1-15,0 0-2 0,0 0-4 16,-1 0 2-16,1 0-3 0,-2 0-3 0,0 0 1 16,1 0-2-16,-1 0-3 0,2-2 3 0,-1 2-8 0,1 0-8 15,0 2-23-15,0-2-34 0,0 0-45 0,0 0-61 0,0-2-67 16,-3 1-117-16,-5 0-693 0,-3-1 474 0</inkml:trace>
  <inkml:trace contextRef="#ctx0" brushRef="#br0" timeOffset="20201.02">9028 9274 268 0,'6'0'323'0,"3"0"-137"0,-1 2-82 0,0-1-41 16,-1 2-19-16,0 0-9 0,0 2 0 0,-1-1-1 0,1 1-2 15,-1 2-1-15,1-1-4 0,-2 2-3 0,0-1-7 16,-2 1-7-16,-1-2-8 0,1 1-6 0,-1-1-1 16,-1 0-4-16,1 6-14 0,2-6 11 0,-2-1-1 0,1-1-1 15,-1-1-6-15,1 0-13 0,0 0-18 0,0-1-20 16,5 1-34-16,0-2-62 0,-2 0-121 0,2 1-67 16</inkml:trace>
  <inkml:trace contextRef="#ctx0" brushRef="#br0" timeOffset="24763.33">8376 7873 174 0,'0'-1'300'0,"0"1"-97"0,0-3 45 15,0 3-162-15,0-2 61 16,0 0-79-16,0 1 0 0,0 0 68 0,0 1-65 0,0-2 3 16,0 1 7-16,0 1 5 0,0-2 5 0,0 1 6 0,0 1 2 15,2 0 4-15,-1 0 100 0,1 0-103 16,-2 0-5-16,0 0-6 0,3 0-2 0,-3 0-8 16,2 0-2-16,-2 0-8 0,0-2-2 0,0 2-5 0,0 0-4 15,0 0-6-15,0 0-2 0,0 0-5 0,0 0 0 16,0 0 0-16,0-1 2 0,0 1 4 0,1-2 4 0,-1 2 4 0,0 0 4 15,0 0 2-15,0 0 57 0,0 0-66 16,0 0-8-16,0 0-7 0,0 0-6 0,0 0-7 0,0 0-5 16,0 0-5-16,0 0-5 0,0 0 0 15,0 0-3-15,0 0-2 0,0 0-2 0,0-1 0 0,0-1-4 0,2 2 4 0,-2 0-1 16,2 0-4-16,0 0 3 0,0 0-2 16,0 0 0-16,-1 0 4 0,-1 0-1 0,0 0 3 0,0 0-3 15,0 0 5-15,0 0-3 0,2 0 1 0,-2 0-1 16,1 0 0-16,-1 0 0 0,0 0-2 0,0 0 0 0,0 0-3 15,0 0 1-15,2 0 2 0,-2 0-1 0,2-2 0 0,-2 2-1 16,1-1 1-16,-1 1-2 0,0 0 2 16,0-1 1-16,0 1-1 0,2-2-4 0,-1 2 2 0,-1 0 0 15,2 0 0-15,-2 0 0 0,2 0-1 0,-1 0 0 16,-1 0 0-16,2 0 2 0,-2 0-1 0,1 0 1 0,1-1-3 16,1 1 0-16,0 0 4 0,2-2 2 0,-4 1-4 15,3 1-1-15,-1-2-1 0,-2 2 2 0,1 0-2 16,1-1 0-16,1 1-2 0,3 0-2 0,-4 0 3 15,2 0 1-15,0 0 2 16,15-2 1-16,-12 1-1 0,0-1-2 0,2 2 1 0,2-3-1 16,-2 2 0-16,15-2 3 0,-12 0-2 0,-1 1 0 15,1 1-1-15,3-1 0 0,-2 1 0 16,0-2 0-16,2 1 0 0,1-1-1 0,17-1 0 0,-17 2 0 16,2 1-1-16,0-1 2 0,0-1 1 0,2 0-3 15,-1 1 0-15,-1 0 2 0,3-1 0 0,0 0 2 0,-2 0-1 16,2 0-1-16,0-1 0 0,0 2 2 0,0-1 0 0,0 0-1 15,2-2-1-15,-2 2 0 0,2-1 0 0,-1-1 0 16,1 1 0-16,-2 1 0 0,2-2-1 0,0 1 1 0,-1-2 1 16,0 1-1-16,0 2-1 0,1-1-2 0,1 1 1 15,-2-2 0-15,25 1-3 0,-22 0 1 16,21 3 4-16,-3-2 3 0,-22 3-3 16,-1-1 0-16,3-2 0 0,-4 1 0 0,3 2-2 0,-1-3 1 15,1 3 1-15,1-3 3 0,25 0 0 16,-22 2-3-16,28-4 3 0,-25 4-3 0,0-2-3 15,0 1 1-15,2-1-1 0,1 2 2 0,-3-1 1 0,3 2-1 0,1-2 0 16,-3 1 1-16,1 0 1 0,-2 1 0 0,-2-2 0 16,1 1 2-16,-1 1-3 0,2 0 0 0,-1 1 0 15,-1-1 0-15,-4 2 0 0,3-2 0 0,0 1 0 16,-2 0-1-16,24 1-1 0,-25-2 1 16,0 2 1-16,24-2-4 0,-21 0 3 0,-3 1-1 0,0-1 0 15,1 0 1-15,-1 2-1 0,-2-2-2 0,2 0 4 0,-1 0 2 16,1 0 2-16,-3 0-2 0,3 3 1 0,23 1 6 15,-25-2-4-15,2-2-1 0,-1-2-1 0,1 2-2 16,-3 0-1-16,4 0 3 0,-3 0-2 0,0 2-2 16,-1-2 1-16,3 1-1 0,-2 1-1 0,1-2 2 15,20 1-1-15,-21 1 1 0,-1-1 0 0,-1-1-1 0,4 2 1 16,-5-1 0-16,3 2-2 0,0-3 0 0,-1 2 2 0,0 1 0 16,-1-2-2-16,2 1 0 0,-3-1 2 0,2 2 0 15,-4-1 2-15,21 2 0 0,-22-2-2 0,4-1 2 16,-4 1 1-16,3 1-3 0,0-2 1 0,-1 0-1 15,2 1 0-15,-2 1 0 0,2-1 0 0,-1-1 0 0,0 2-1 16,23 2-1-16,-21-3 0 0,1 0 1 0,0 0 1 16,2-1-2-16,-2 2 2 0,2-1 0 0,-2 1-1 15,3 0 1-15,-2-2-1 0,0 2 5 16,47 3-3-16,-46-3-4 0,-1-1 3 0,1-1 0 16,-2 1 0-16,26 2-5 0,-25-3 2 0,1 1 2 15,0 1 1-15,1-3 0 16,46 5 0-16,-45-4 0 0,-3 1 0 0,2-2 0 0,1 3 1 15,-4-2 1-15,3 0 0 0,1 1-2 0,0 1 0 16,22 0 0-16,-23-1 0 0,0 1-2 0,-1-2-1 0,1 1 1 31,-1-1 0-31,118 11 1 0,-118-10 2 16,22 1 7-16,-2 1-7 0,-23-2-1 16,3-1 1-16,-1-1 0 0,2 2-2 0,-2-1-1 0,1-1-1 15,-2 2 1-15,1-1-1 0,-4-1 3 0,3 2-1 16,0-1 1-16,18 1 3 0,-18-1-1 15,-3 1-1-15,3-2-1 0,24 1 2 0,-25 0-2 16,2 1 0-16,25 0 1 0,-26-1 2 0,3-1-1 16,1 0 0-16,0 0-1 0,0 0 0 0,-2 0 0 15,3-1-1-15,-4-1-2 0,4 2-1 0,-2-2 3 0,24 1-2 16,-25 0 1-16,1 1 0 0,0-2 0 0,-2 1 1 16,-1 1 1-16,25-3 2 0,-1 1-2 15,-21 2 1-15,-1-1-4 0,1-1 2 0,-2 2 0 16,2-1 0-16,0 1-2 0,0 0 0 0,2 0 1 15,-4-2 0-15,0 2-2 0,-1 0-1 16,64 0-4-16,-66 0 4 0,-1 0-1 0,2 0 3 16,-4 0 1-16,0 0-2 0,1 0 0 0,-1 0 1 0,-1 0-1 15,2 2 3-15,13-1-1 0,-14 1-1 0,-2-1 2 16,2-1 0-16,-3 2-1 0,4-2-2 0,-1 1 2 16,0 1-1-16,0-2 0 0,0 1 2 0,-1 1-2 0,3-2 0 15,-1 1 0-15,22 0-4 0,-21 1 4 0,3-2 2 16,0 2-3-16,0-1 0 0,-1 1-1 0,3-1 4 15,-1 1-1-15,1 1 0 0,0-2 1 0,0 1 0 0,1-1-2 16,-2 2 2-16,3-1 0 0,-4-1-2 16,5 1 2-16,-2-1-1 0,0 2 0 0,2-1 0 0,-1-1 0 15,2 1 1-15,-1-1 4 0,30 2 1 0,-27-3-5 16,0 3 0-16,0-3 0 16,62 5-5-16,-62-2 2 0,31 0-3 0,-30-2 4 15,-1 1-1-15,1-2 1 0,-1 1 0 0,-1-1-2 16,1 2 2-16,28-1-1 0,-28 1 1 0,-1-1 0 15,-4-1 0-15,4 2 2 0,-2-1 3 0,20 4 2 16,-28-4-4-16,23 1 5 0,-21-1-5 16,-2-1-1-16,-2 0 0 0,15 0-2 0,-8 1 2 15,-12-1 0-15,-4 0 1 0,9-1-5 16,-10 1 2-16,-2-1-3 0,-2 1 2 0,0 0-2 16,2 0 3-16,-1 0-2 0,0 0 3 0,-3 0 1 0,2 0-2 15,1 0 0-15,-3 0 0 0,2 0-1 0,1 0-1 0,-1 0 1 16,0 0-1-16,-1 0 2 0,-1 0-1 0,4 0 0 0,-2 0 1 15,0 1 2-15,0-1 0 0,0 0 0 16,7 0 2-16,-2 0-2 0,-2 0 0 0,13 1-2 16,-5 1 2-16,1-2 0 0,0 0 0 0,3 0 0 15,-1 0 3-15,4 0-2 0,-2 2 1 0,1-2 0 16,5 0-2-16,-4 1 0 0,5-1 0 0,-1 0 0 0,2 2 0 16,1-2 0-16,0 1 2 0,34 1-2 0,-30-1-2 15,3-1 2-15,-2 2-1 0,0-2-2 0,4 1 1 16,-4 1-1-16,3-1 0 0,-2 0 3 0,31 3-1 15,-31-3 1-15,-1 1 1 0,-1-1-1 0,-1-1 0 16,29 2-4-16,-31-1 2 0,-1-1-1 0,-1 0 2 16,-3 0-2-16,23 0 0 0,-4-1 3 15,-21 1-1-15,-5-2-1 0,-1 2-3 0,1-1 4 0,-2-1-4 16,-3 2 2-16,1-1-1 0,-3-1 3 16,0 0 0-16,0 1 2 0,7-2-2 0,-9 2 2 0,-1-1-1 15,-1-1 0-15,1 3-1 0,0-1-2 0,1 1 1 16,-1-3 1-16,2 1-3 0,30-2-14 15,-22 1 5-15,1 0 0 0,0 0-8 0,6 0-6 16,-2 0-7-16,25-3-48 0,-20 3 38 0,2-2 2 0,-1 2 0 16,4 0 4-16,-1 0 4 0,4 0 3 15,3 0-2-15,-2-1-5 0,2 1-5 0,2-1-2 16,39-1-52-16,-40 2 40 0,-1 1-1 0,2-1-1 0,-1-2 0 16,-1 3 4-16,2-1-4 0,-1 0-3 0,1 1-6 15,0-1-4-15,0 0-4 0,2 0-4 0,-1 0 2 16,44-3-86-16,-44 3 82 0,3 2 4 0,-1-2 6 0,0-1 6 15,-2 3 10-15,39-3-36 0,-43 4 58 16,34-3-15-16,-36 3 34 0,-2 0 4 0,0 0 0 16,-1 0 5-16,-2 0 2 0,0 0 0 0,0 0 4 15,24 0 0-15,-29 1 0 0,37 1 12 16,-48-2-13-16,0 0 0 0,-3 0 1 16,6 0-3-16,-7 0-7 0,-5 0 10 15,1 0-2-15,-1 0 1 0,-2 0 1 16,0 0-1-16,0 0-2 0,2 0 2 0,-2 0 1 15,2 1 0-15,11 2 0 0,-10-3 1 16,-1 1 1-16,1 1-1 0,0-2 0 0,10 2-1 16,-6-1 1-16,4 1 1 0,-1-1-2 0,2 2 3 0,2-1-3 15,0-1 0-15,0 1 2 0,2 1-1 0,1-2 0 0,1 1 0 16,5 1 1-16,-3 0-1 0,32 1 3 16,-25-1-3-16,4-1 0 0,1 0 2 0,34 5 6 15,-31-4-6-15,1-2-1 0,0 2 2 0,-1 0 0 16,-2 0 1-16,3-1-2 0,-1 1 1 0,-1-2 3 0,-1 2 2 15,1-1 0-15,35 1 9 0,-2 1 1 16,-35-2-9-16,30 1 1 16,-2-2-4-16,-35 1-7 0,1-2 0 0,-3 1 0 15,25 1 2-15,-30-1-1 0,1-1-1 16,14 0 1-16,-19 0 1 0,-4 0-2 0,0 0 0 0,-4 0 0 16,-2 0 0-16,-2 0 0 0,-1 0 0 0,1 0 0 0,-4 0 0 15,2 0 0-15,1 0 0 0,-3 0 0 0,2 0 0 0,-1 0-3 16,0 0-3-16,4-1-8 0,-1 1 8 15,-1-2-4-15,1 1 0 0,0 1-3 16,14-2-20-16,-10 2 37 0,1 0 4 0,2 2 1 16,1-2 3-16,6 0 1 0,22 0-3 15,-19 0-16-15,1 0-13 0,26 0-30 16,4 0-3-16,-24 0 29 0,31 0-1 16,-29 0 19-16,2 0 3 0,-1 0-3 15,36 0 2-15,-35 0 2 0,36 0-2 16,-3 0-6-16,2 0 4 0,-37 0 2 0,1 0 2 0,-4 0-1 15,1 0-2-15,-2 0 1 0,0 0 2 0,-4 0-2 16,-1 0 1-16,-4 0 1 0,-2 1 0 0,-5-1 1 16,-1 0 1-16,7 0 6 15,0 0 0-15,-9 0-1 0,-5 0-6 0,5 0 0 16,-6 0-4-16,-1 0 0 0,1 0-1 16,1 0-3-16,2 0-3 0,1 0-15 0,-3 0 8 15,4 0-17-15,-6 0 20 0,4 0-1 16,1 0 2-16,2 0-8 0,0 0 10 15,-3 0 8-15,0 0 2 0,1-1 0 0,-2 1 2 16,3 0 0-16,-2 0 0 0,9-2 2 0,-5 2-2 16,3 0 1-16,2-1 0 0,-2-1 2 0,2 2-2 15,2-1-1-15,3 1 7 0,22 1 16 16,-15-1-10-16,27 3 11 0,-23-3-15 0,-1 2-1 16,31-1-16-16,-33 1 1 0,25-1-14 0,-30 1 10 15,-3-2 4-15,0 1 6 0,-3-1 1 0,-2 2 5 16,-1-2 1-16,1 1 2 0,-3-1 4 0,2 2 0 0,-5-1-1 15,1-1-1-15,-1 2 2 0,1-1-5 0,0-1 1 0,-1 2-3 16,0-1-2-16,2-1-1 0,0 0 2 0,2 0-3 16,0 0-1-16,-1 0 0 0,1 0-3 0,3 0-1 0,-3 0 2 15,1 0-3-15,14 0-6 0,-16 0 4 16,11 0-3-16,-12 0 7 0,-1 0-2 0,-1 0 1 16,-2 0 1-16,2 0 3 0,-1 2-2 0,-1-2 2 0,0 1 0 15,0 1 2-15,2-2 1 0,10 3 9 16,-9-2-5-16,-1-1-1 0,14 3 4 15,0-1 2-15,-10-2-10 0,0 0 3 0,-1 0-1 16,0 0-2-16,2 0 3 0,-2 0-1 0,1 0 5 16,0 1 2-16,-1 1 5 0,0-2-1 0,-2 1 4 0,-1-1 3 15,-3 0 9-15,-2 0 3 0,3 0 1 0,-3 0 3 16,2 0 44-16,-5 0-38 0,2 0 2 0,-1 0-8 16,3-1-3-16,-3 1-7 0,3-3-8 0,-1 1 0 0,4-1-9 15,1 2-7-15,2-4-2 0,2 1-2 0,0-1-2 0,0 1-2 16,2-2-2-16,-2 3-3 0,0-2 2 0,-1 2-1 0,0 0 2 15,-1 0 2-15,-2 0-1 0,-4 2 0 0,1-1 5 16,0 1 0-16,-2 1 3 0,0-2-1 0,-1 1-1 16,-2-1 3-16,-2 2-4 15,-1-3 0-15,-5 2-4 0,3-2 1 0,4 3 2 16,-1-2-1-16,-3-1 1 0,5 3 1 16,-1-1 0-16,-1 1 0 0,1-2 0 0,-4 2-2 0,0-1 2 15,2-1-1-15,2 2 0 0,-3 0 1 0,0-2 0 0,0 2 0 16,1-1 0-16,2 1 2 0,-3-1 1 0,2 1 3 15,0 0-1-15,0-2 0 0,-4 1 6 16,3-1-6-16,0 1-2 0,-1 1-1 0,-1-2-1 16,1 2 0-16,-4-1 0 0,3-1-1 0,-1 2 2 0,-1-1 0 15,-2-1-1-15,1 2 2 0,-1-1 2 16,-13-1-4-16,9 1 1 0,-3-1-2 0,3 1 0 0,-1-2 0 16,2 1 2-16,-2 2 5 0,2-1 4 0,3-1 7 15,-12 2 20-15,13 0-16 0,2 0 0 0,-2 0-2 16,-4 0 10-16,7 0-19 0,0 0-4 15,-1 0 6-15,4 0-6 0,1 0-3 0,1 0 0 0,0 0-2 16,1 0 0-16,4 0 1 0,-1 0-1 0,5 0 2 16,-1-1-3-16,15-1 2 0,-10 1-2 0,3 1-1 15,-4-2 0-15,1 2 0 0,-2-2 0 0,0 1 0 16,-2 1 1-16,-1 0 1 0,-3 0-1 0,0 0 5 0,-2 0 1 0,2 0 2 16,-4 0 3-16,1 0 2 0,-2 0 3 15,-2 0 6-15,-1 0 4 0,-8 3 46 0,3-3-31 0,-1 2 4 16,-2 1 5-16,0-2 3 0,-3 2 2 0,1-1 0 15,-2-2 4-15,1 3 0 0,1-2-1 0,0 1 1 0,0-1-2 16,2 2-7-16,1-3-5 0,2 2-7 0,2-1-8 16,1-1-9-16,1 2-9 0,2-1-5 0,1-1-4 15,1 0-2-15,3 0-2 0,3 0 0 0,0 0-6 16,4 0-2-16,-1 0-5 0,2 0-2 0,0 0-6 0,2 0-4 16,-2-1-1-16,-1 1 1 0,0-2 4 0,-2 2-1 0,-1 0 6 15,-2 0 5-15,-2 0 6 0,0 0 4 0,-1 0 4 0,-2 0 4 16,-4 0 0-16,1 0 5 0,-2 0 5 15,-25 0 81-15,19 0-48 16,-4 0 7-16,-14 2 77 0,15-2-61 0,-2 1 0 0,3-1-9 0,-1 0-7 16,-7 0 31-16,15 0-56 0,0 0-8 15,0 0 3-15,2-1-19 0,3-1-3 16,2 2-2-16,3-1-1 0,0-1-2 0,12-1-12 16,-8 2-1-16,2-1-9 0,0 1-11 0,-2 1-15 0,1-2-30 0,-5 1-40 15,2 1-49-15,-1 1-53 0,-3-1-52 0,-1 0-56 16,-1 0-72-16,-1-1-139 0,-6-1-80 15,-2 1-19-15,-2 1 18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1-04-07T05:14:56.424"/>
    </inkml:context>
    <inkml:brush xml:id="br0">
      <inkml:brushProperty name="width" value="0.05292" units="cm"/>
      <inkml:brushProperty name="height" value="0.05292" units="cm"/>
      <inkml:brushProperty name="color" value="#FF0000"/>
    </inkml:brush>
  </inkml:definitions>
  <inkml:trace contextRef="#ctx0" brushRef="#br0">25117 1968 206 0,'0'-5'400'0,"0"-1"-92"0,1 2-58 0,-1 1-17 16,2-1 11-16,-1 2 30 0,1 0 31 0,1-1 16 16,1 2 0-16,-1-1-9 0,2 1-15 0,-4-1-33 0,2 1-41 15,-1 1-53-15,1 0-53 0,-3 0-30 0,1 0-19 0,-1 0-2 16,2 3 0-16,-1 1 4 0,3 3 2 0,-3 3-1 0,1 2-1 15,0 2-5-15,-1 2-5 0,1 2-13 0,-1 1-13 16,-1 2-8-16,0 1-9 0,0 3-5 0,2-3-6 16,0 2 0-16,-2-2-4 0,1 3 0 0,1-4 3 0,-1 1-3 0,1-1-5 15,0-3-11-15,0 18-65 0,-2-22 10 16,4-3-16-16,-3 0-25 0,1-2-31 16,-1-1-61-16,3-4-64 0,-3 1-56 0,1-2-47 0,3-2-43 15,-2-1-46-15,2-3-58 0,-1 0-113 0,1-3-20 16,-4 0 35-16</inkml:trace>
  <inkml:trace contextRef="#ctx0" brushRef="#br0" timeOffset="1414.26">25281 2124 181 0,'-1'-3'427'0,"1"0"-97"0,-2-1-77 0,0 3-39 15,2 1-20 1,-1 0 461-1,2 12 138-15,16 18 183 0,-13-21-899 0,2-2-26 16,-1 4-17-16,0 0-12 0,0-1-9 0,0-1-3 16,-1 2-4-16,2-1-4 0,-3 1-2 0,2-1 0 0,-1-1 0 15,0 0-2-15,0-3 2 0,-1 0-1 16,0 0 1-16,8 3 0 0,-8-6 0 0,0-3 0 0,0 0 1 16,1 0 3-16,0-3-2 0,0 0 0 0,2-1-1 15,-2-2-1-15,8-9 5 0,-8 6-3 16,4 0 0-16,-2-2 0 0,-1-3-1 0,3 3 6 15,-1-3 0-15,0 0-1 0,1 1 5 0,0 0 4 0,-1 1 6 0,2 0 5 16,-1-2 9-16,2 2-2 0,0 0 7 0,-2 2 2 16,4-1 1-16,-2 2 4 0,2 2-1 0,-3 0 0 0,2 3-1 15,-1 1 1-15,-1 2-3 0,2 1-1 0,-1 1 0 16,-2 2-4-16,1 0-5 0,2 3 0 0,-3 0-4 16,-1 3-1-16,2 0-5 0,-3 1-4 0,2 0-2 0,3 12 10 15,-5-8-18-15,1-3-5 16,4 14 5-16,8 9-2 15,-6-7-1-15,-7-13-3 0,-4-10 0 0,0-1 2 16,2-1 0-16,-3-2-2 16,6 0 10-16,-3-3-8 0,0 0-3 0,0-3 3 15,6-11-2-15,-6 8-2 0,1-3-1 0,2 0 0 0,-3-3 1 16,1 0 0-16,1-2 1 0,1 1-2 0,-3 0 2 16,0 1 4-16,1 1 0 0,-2 0 1 0,3 4 2 0,-3 1 1 15,-2 0 2-15,3 5 1 0,-3-1-3 0,2 2 7 16,-1 4-11-16,0 1 1 0,1 3-1 15,0 2 1-15,6 16 26 0,-2-10-8 0,-2 4 3 0,3 1 7 16,-2 0 1-16,3 1 7 0,-1 2 5 0,0 2 4 0,5 0 3 16,-5 5 6-16,1-2-2 0,13 31 57 15,-11-28-63-15,0-1-6 0,-3 3-8 0,2-3-4 0,1 2-10 16,-3-3-3-16,0 2-6 0,7 22 5 0,-7-27-14 16,-1-2-5-16,-2 1 1 0,-2-5-5 15,4 13-7-15,-4-17-5 0,-3-4-11 16,2-1-13-16,0 11-166 0,-2-16 106 0,-2-1-15 15,0-2-16-15,-2-2-153 0,-1-3 132 16,1-2-3-16,-3-2 1 0,1-2-4 0,-2-2-5 0,-3-4-18 16,1-2-26-16,-15-25-273 0,12 16 223 15,-1-3 4-15,-13-37-199 0,16 31 277 0,0-3 50 16,-1 1 48-16,4 1 48 0,-19-70 231 16,19 77-39-16,1 3 33 0,0 1 21 0,4 4 12 0,-1 3 2 15,3 2-13-15,2 0-21 0,1 4-37 16,6-10 66-16,-1 15-136 0,11-6 71 0,-2 8-93 15,-2 2-3-15,5-1-6 0,1 3-4 0,23 0 36 16,-21 3-57-16,1 2 0 0,17 6 27 16,-22-2-35-16,-1 3-1 0,10 8 29 0,-19-9-29 0,0 1-4 15,-3 0-1-15,-2 1 1 0,-3 0 1 0,-1 1-3 16,-3-2-2-16,-12 13 20 0,-10-4-3 16,13-10-21-16,-4 0-4 0,-1-1-3 15,-20 5 5-15,21-8-10 0,-2-3 3 16,2 2-5-16,-23-1-36 0,32-3 2 0,2 0-19 15,2 0-10-15,4-3-28 0,2-1-18 16,12-6-139-16,13-2-9 0,-8 5 137 16,-1 1 0-16,23-6-67 0,-21 2 110 0,1 5 8 15,-2-1 11-15,28-14-60 0,-36 13 98 0,2 1 10 16,-7 0 6-16,2 1 8 0,-1-1 13 16,-6 3 7-16,4-1 11 0,-4 1 7 0,-1-3 58 15,0 4-48-15,-1 1 3 0,-1 1-3 0,-2 0-2 0,1 1-4 16,-2 2 0-16,-2 2-3 0,-7 13 97 15,9-11-93-15,2 3-1 0,2 10 42 16,1-8-51-16,1-1-1 0,2 0-3 0,2 0-1 0,3-1-6 16,1 1-4-16,3 0-2 0,0-2-2 0,1-2-3 15,2 1-2-15,2-4-1 0,0 0-2 0,-1-2-1 16,19-4 18-16,-20-2-10 0,1 0-2 0,1-4 6 0,-1-1 2 16,-5-2 7-16,2 0 7 0,-4-4 7 0,-1 0 2 15,-1-2 8-15,-4 0 13 0,0-14 85 16,-3 5 16-16,-1 18-86 0,1 0-4 0,-2 2-9 0,0 3-8 15,2 0-14-15,-1 2-16 16,1 1-10-16,0 11-2 16,1-3-18-16,18 25-1 0,-11-21 0 0,2 0 4 0,18 12 0 15,-11-12-2-15,-1-2 0 0,3 0 2 0,2-3 1 16,-4 1 1-16,4-4-5 0,-4-1 5 0,21-6-1 16,-20-3-6-16,-1-3 0 0,-1-3-5 0,-1-1 3 15,-3-5-1-15,0-2-2 0,-2-2 0 0,-4-4-2 16,-1-1 5-16,-2-6-3 0,-1-1 1 0,-5-5-2 15,-1-5 0-15,-26-133-1 0,22 140 10 16,2 4 6-16,-3 4 2 0,1 5 5 0,1 5 0 16,2 2 0-16,2 5-1 0,0 3-4 0,-1 3-4 0,0 3-2 15,1 3-3-15,2 4-1 0,-3 7-1 16,-2 45-6-16,6-31 8 0,2 4 1 0,-1 0 0 16,1 5-1-16,4 35-6 0,-1-33-13 15,7 31-91-15,-5-32 3 0,2-4-49 16,1 4-39-16,12 26-285 0,-8-32 176 0,-1-1-64 0,2-3-55 15,19 25-498-15,-17-27 445 0,5-4-20 0,-3-2-39 0,-3-4-59 16,1-2 2-16</inkml:trace>
  <inkml:trace contextRef="#ctx0" brushRef="#br0" timeOffset="1580.42">27073 2068 320 0,'-3'-16'500'0,"-2"2"-32"0,-12-7 421 0,5 11-475 16,-2 2-16-16,-2 1-23 0,-4-1-39 0,-4 2-65 0,-1 0-78 0,-6 0-64 15,1 0-43-15,-4 2-29 0,-2-1-24 0,-1 0-21 16,-1 1-22-16,-39-2-86 0,37 5-31 16,1-2-77-16,1 1-69 0,-2-1-57 0,-33 0-472 15,39 2 323-15,-1-1-85 0,-2-1-55 0</inkml:trace>
  <inkml:trace contextRef="#ctx0" brushRef="#br0" timeOffset="1934.85">25414 1348 510 0,'-9'-2'400'15,"-1"1"-87"-15,-2 2-40 0,-1 1-14 0,-1 1 2 16,1 0 6-16,2 2 4 0,-3 0-10 0,6 2-11 15,0-1-19-15,0 0-31 0,7 1-35 0,-1 6 54 16,5-6-152-16,2-1-17 0,4-1-12 0,2 2-7 0,3-1-4 16,2-2-4-16,5 1-6 0,0-2-1 0,1-3-2 15,1 0 0-15,-1 0 3 0,-1-3 1 0,-2-1 0 16,0 0 4-16,-6-2 3 0,-1 0 7 0,1 0 5 0,-5-1 2 0,-2-2 2 16,-3 0 0-16,-1-2 0 0,-4 1 0 0,-1-1-5 15,-3 2-6-15,-18-10 12 0,11 10-29 0,-25-4-2 16,18 12-19-16,-2 1-12 0,1 1-17 15,-3 3-14-15,-18 3-162 0,24 0-3 16,0 4-72-16,-12 13-460 0,18-9 299 0,-2 2-81 0,5 1-117 16,-4 3-24-16</inkml:trace>
  <inkml:trace contextRef="#ctx0" brushRef="#br0" timeOffset="11923.94">31361 3343 287 0,'1'-4'277'0,"3"-1"-80"16,0 2-46 0,-1-1-27-16,4-4 89 0,-4 5-116 15,2-4 178-15,-1 4-81 0,-2 1-92 0,0 1 2 16,-2 1 1-16,1-2 4 0,-1 2 2 0,3-1-2 0,-1 1-4 0,-2 0-2 16,0 0-6-16,0-2-4 0,0 2-2 0,0 0-4 15,0 0-4-15,0 0-6 0,0 0-6 0,0 0-5 16,0 0-9-16,0 0-5 0,0 0-10 0,-2 0-10 0,2 0-8 15,0 0-4-15,0 0-5 0,0 2-4 0,0-1-2 0,0-1 4 16,2 2-1-16,-2-2 3 0,0 1 2 16,0 1 2-16,0-1-1 0,4 4 46 15,-2-4-46-15,0 2 7 0,-1-3-16 0,1 2-2 16,-2-2-3-16,1 1-1 0,-1 1-3 0,0-2 0 16,0 0 0-16,0 0 3 0,0 0 5 0,0 0-1 15,0 0 2-15,0 0 4 0,0 0 5 0,0 0 5 0,0 0 3 16,0 0-6-16,0 0 5 0,0 0 3 0,0 0 1 15,0 0-3-15,0 0 4 0,0 0-7 0,2 0-4 0,0 0 6 16,-1 0-8-16,-1 0-7 0,2-2 1 0,0 1-2 0,-2-1-7 16,1 0-1-16,1 1 5 0,-2-2 2 0,1 2 0 15,-1-2-1-15,3 1-3 0,-1 1 1 0,-2-1-3 0,0-1 4 16,0 2-14-16,0-1 1 0,0 1 3 0,0-1 4 0,0 2 1 16,0-1 0-16,0-1 0 0,0 2-7 0,0-1 12 15,0 1-2-15,0 0 0 0,-2 0-3 0,-1 0 0 16,2-3 2-16,1 3 7 0,-2-2-3 0,1 2-1 0,1-1-4 15,-2 1 2-15,0-2-2 0,2 2-2 0,-1-1 2 16,-3 1 0-16,3 0 0 0,-1 0-1 0,1 0-1 0,-3 0 0 16,3 0 0-16,-1 0 0 0,1 0-1 15,1 0 0-15,-5 0-4 0,5 0 3 0,0 0 0 0,0 0 0 16,0 0-5-16,0 0 5 0,0 0 2 16,0 0-1-16,3 0-1 0,-1 0 2 0,-2 0 0 0,0 0 3 15,0 0-2-15,0 0-1 0,0 0 0 0,0 0 0 16,0 0 1-16,0 0-1 0,0 0 0 0,0 0-1 0,0 0 1 15,0 0 0-15,1 0 0 0,-1 0 0 0,2 0-1 0,-2 0 0 16,0 0 1-16,0-2 0 0,0 2 0 0,0 0 2 16,1 0-1-16,-1 0 0 0,0 0 0 0,2 0 2 0,-2 0-1 15,2 0 0-15,-2 0-2 0,1-2 0 0,1 2 0 0,-2 0 2 16,0-1-2-16,1 1 0 0,1-1-2 16,0-1 2-16,-1 2 5 0,3-1-3 0,-1-1-2 15,3 1 4-15,-3-1-4 0,0 1 0 0,-1-1 0 0,1 1-5 16,-2 1 3-16,1 0 0 0,0 0 0 0,-1 0 2 15,-1 0 0-15,2 0 2 0,0 0-2 0,-2 0 0 0,1-2 0 16,1 2 0-16,-2 0 2 0,1 0-1 0,-1 0-2 16,3 0-3-16,-3 0 4 0,0 0 4 15,0 0-3-15,2 0 1 0,-2 0-2 0,0 0 1 0,0 0-1 16,0 0-1-16,0 0 0 0,1 0 0 0,-1 0 0 16,0 0 1-16,2 0 1 0,-2 0-2 0,0 0 1 15,0 0 0-15,0 0 0 0,0 0 0 0,0 0-2 16,0 0 2-16,0 0 2 0,0 0-2 0,0 0 1 0,0 0-1 15,0 0 1-15,0 0 0 0,-2 0 1 0,2 0-2 16,0 0 0-16,-1 0-1 0,1 0 0 0,-2 0-1 16,-1 0 1-16,3 0 1 0,-1 0-2 0,1 0 2 0,0 0 0 15,-2 0 2-15,-3 2-1 16,4-1-1-16,-3 1-1 0,-10 2-20 0,7-1 19 16,0 0 0-16,1 0 1 0,1 0 2 0,-3 2 1 0,2-2 10 15,-1 1-5-15,3 1-3 16,-8 4-4-16,2 1 0 0,5-7 0 0,2 2 1 15,-1-2 1-15,3 1-1 0,-3-1 0 0,4-1 0 0,0 1-1 16,0 0-2-16,0 0 1 0,4 0-4 0,-3-1 1 0,6 2 4 0,-2-3 0 16,3 4 2-16,4-2 0 0,-1 1 0 0,3 1 1 15,1-1 1-15,16 5-3 16,-12-3-1-16,-3-1 0 0,1-1 0 0,-1 1 1 0,-2-1-2 0,1 1 1 16,-3-1 0-16,-2 1 1 0,-1-1-1 0,1 1 0 15,-4-1-1-15,5 3 0 0,-6-2 1 0,-2 0 0 16,2-1-1-16,-4 1 1 0,1 4 1 0,-2-5 2 15,-2 2-1-15,1 0-2 0,-4 0 1 0,0 1 1 16,2 0-1-16,-2 0 0 0,-11 13-1 16,10-16 1-16,2 1-1 0,-1 1-1 0,0-2 1 15,0-1 0-15,0 2 0 0,-2-2 0 0,2 1 0 0,-1-1 0 16,1 1 3-16,-3 0-1 0,0-3 0 0,-1 2 0 16,0 0-2-16,0 0 0 0,0-1-1 0,-4-1 0 0,-3 2-1 15,3-3-3-15,-13 0-4 0,12 0 2 0,2-3-5 16,3-1-11-16,0-1-27 0,1-3-42 0,1 3-56 15,2-3-63-15,2-1-55 0,3-16-395 16,3 10 278-16,2-5-14 0,2 2-4 0,1-1-9 0,2 1-41 16,2 0-19-16</inkml:trace>
  <inkml:trace contextRef="#ctx0" brushRef="#br0" timeOffset="13001.66">31588 2962 158 0,'0'-3'94'0,"0"0"-27"15,0 0-15-15,0 2-8 0,0-1-4 0,0-1-2 0,0 3 0 16,0-1 2-16,0 1-1 15,0-2-1-15,0 2 2 0,0 0 42 0,0-1 7 16,2 1 5-16,-1 0-42 0,1-2-2 0,1 0 4 16,0 2 50-16,1 0-50 0,-3 0-3 15,-1 0-1 1,2 0-6-16,7 11 104 16,-4 0-112-16,3 19 14 0,-7-18-32 0,3 1-3 0,1 2 0 15,-1 0-1-15,1 0-7 0,-1 2 1 0,0-2-3 16,0 1-1-16,0-1-1 0,-1 0-2 0,0-1 2 15,0 1 0-15,2-3 1 0,-4 1 0 0,1-1 1 0,-1 0-1 16,-1-1 0-16,0-2-1 0,0-2 2 0,0 2-2 0,0-1 0 16,0-2-3-16,-1 0 1 0,1-2 1 0,0 1 0 0,0-2 0 15,0-2 1-15,0 1 5 0,0-1 7 16,0-1 7-16,1 0 7 0,-1-1 6 0,4-1 4 0,-4-1 1 0,1-1 8 16,3-2-3-16,-1 0 0 0,2 0 7 15,-2-2 3-15,7-6 75 0,2 3 42 0,-7 5-66 16,-1 0 7-16,1 3-4 0,-1-2-5 0,0 2-7 15,-3 2-11-15,3 1-16 0,-1 0-15 0,0 3-19 16,2 3-14-16,-2-2-11 0,3 4-3 0,0 1-2 16,4 12 1-16,-5-9-4 0,0 0 0 0,5 7 2 15,-3-10-5-15,-1 0 0 0,2-1 0 16,8 4 1-16,-10-6 1 0,1-5-1 0,2 1 0 0,-3-4 5 16,1 1-2-16,-1-5 2 0,6-6 20 0,-7 1-2 15,2 1 14-15,-6-1 11 0,3-14 82 16,-4 11-55-16,0 0 2 0,0 0-3 0,0 2-7 15,-4-12 40-15,4 16-71 0,-1 2-8 16,1 2-8-16,-3-3-4 0,-1 9-12 0,1 0-4 0,0 4-2 16,1 1-1-16,1 4 2 0,-2-1-3 0,3 2 5 15,6 15-6 1,10 20-7-16,-8-34 4 0,12 16-11 0,-8-16 3 0,0-2-5 16,-1-2-2-16,2-2-3 0,-1-1 3 0,0-1 2 0,-2-4 8 15,0-2-1-15,0-2 5 16,15-17 10-16,-19 10-1 0,2-4 0 0,-3-1-3 15,0-1 2-15,-2-2 2 0,-2-3 4 0,-1-2-4 0,0-1 5 16,0-1 5-16,0-4-2 0,-1-34 15 16,-1 29-12-16,-3-37 15 0,2 7 5 15,1 35-15-15,-1 7 4 0,2 2-2 0,-2-7 16 16,1 18-22-16,2 2-1 0,-1 4-6 0,1 3-1 16,-5 10-5-16,3 2-1 0,1 5 0 0,-1 4 0 15,2 1 1-15,0 3-1 0,2 33 3 16,-1-25-3-16,3 0 0 0,-1 3-2 0,-2 0 1 0,5 1-1 0,-1 1 0 15,-2 1-2-15,4 0-2 0,-2 1 2 0,-1-1-3 16,2 0-3-16,-1 0-3 0,2-2-6 0,-1 1-4 16,0-2-9-16,0 0-16 0,1-3-11 0,-1 0-9 15,13 52-293-15,-14-60 164 0,-4-6-33 16,3-2-16-16,-1-4-16 0,-3-2-18 0,1-1-285 16,-2-10 308-16,1-2 26 0,-2 0 20 0,1-6 8 15,-3 0-5-15,0-2-20 0,-6-3-48 0</inkml:trace>
  <inkml:trace contextRef="#ctx0" brushRef="#br0" timeOffset="13384.94">31893 3292 105 0,'-18'-31'508'0,"11"19"-323"15,2 2-23-15,-1 3-13 0,3 1-11 0,2 0-4 16,4-1 122-16,4 4-127 16,43-3 340-16,-30 4-372 15,58 0 99-15,-48 2-164 0,0 2-13 16,61 0-2-16,-62-1-20 0,-1 1-4 0,-3-2-3 15,-1 0-4-15,13 0-32 0,-25 0 18 0,1 0-2 16,-4-2-3-16,-1 1-4 0,0-1-1 0,-3-1-1 0,-4 0 3 16,1-1 2-16,-2 1 1 0,-2-2 2 0,-1-1 3 15,-2 2 6-15,-1-4 4 0,-2 2 2 0,2-1 0 16,0-2 2-16,-4 0 0 0,6 1-1 0,-8-7-28 16,7 8 18-16,4-9-28 0,1 9 28 0,0 1 1 15,1 0 5-15,4-6-9 0,-1 6 23 16,0 0 0-16,0 2 9 0,0-2 8 0,0 0 11 0,-2 1 17 15,2 1 16-15,0-1 25 0,0 1 25 0,-1-1 31 16,0 2 25-16,2 0 23 0,-4 2 17 0,3-3 5 16,-2 4-3-16,-2 0-7 0,2 2-20 0,-2 3-25 0,-2 2-27 0,2 4-26 15,-2 2-24-15,-2 5-19 0,3 0-19 0,-2 5-9 16,-1 1-9-16,3-2-5 0,1 5-5 0,0 0-3 0,0 0-6 16,0 0-11-16,1 0-19 0,3-1-44 0,-1-1-65 0,0 2-75 15,1-3-63-15,1-1-64 0,0-5-59 0,0-5-57 16,0-1-74-16,-4-3-75 0,-1-3 3 0</inkml:trace>
  <inkml:trace contextRef="#ctx0" brushRef="#br0" timeOffset="13539.06">32116 3198 136 0,'2'-5'416'15,"3"4"-107"-15,31-5 350 0,-20 6-565 16,22 1 34-16,-15-1-102 15,28 5-91-15,-21-4-34 0,0 2-46 0,31-1-393 16,-33-1 119-16,-1 0-36 0</inkml:trace>
  <inkml:trace contextRef="#ctx0" brushRef="#br0" timeOffset="13776.01">33019 3178 357 0,'8'-4'266'0,"0"1"-61"16,0-2 113-16,-2-1 21 0,-6 3-259 15,-1 2-18-15,-1-1-16 0,-4-2 5 0,1 4-42 16,-3-2-5-16,2 1-1 0,-1 1-3 0,3 0-3 0,-4 0 1 16,2 0-3-16,-2 0-4 0,-5 1-31 0,4 1 3 15,1 1-12-15,1-2-16 0,1 1-17 0,-3-1-16 16,1 2-17-16,0 0-13 0,-2 0-12 0,1 0-12 0,1-1-16 15,-8 4-234-15</inkml:trace>
  <inkml:trace contextRef="#ctx0" brushRef="#br0" timeOffset="14098.72">32705 3237 529 0,'-5'1'161'16,"0"0"-13"-16,-9 3 294 0,11-3-285 0,1-1 6 0,1 2 12 15,1-2 16-15,4 3 279 16,0-2-203-16,30 6 709 0,-18-5-793 15,20 0 45-15,10 1-152 0,-20-3-70 16,24 0-66-16,-26 0-20 0,-5 1-43 0,-2 1-48 0,-2-1-43 16,-5 1-35-16,-2-1-25 0,-3-1-12 0,-1 2 3 15,-3-1 13-15,-7 5-193 0,-1-1 283 0,-2-2 32 16,-17 6-65-16,-5 0 89 16,-3 1 83-16,16-5 50 0,-1 1 16 0,1-1 14 15,1 0 14-15,3 0 14 0,-3-1 17 0,-9 5 126 16,17-4-90-16,-4 2 141 0,8-4-118 0,3 2 10 15,2-2 7-15,2 0 1 0,3 0-7 0,9 1 121 16,-1-3-163-16,-1 1-27 0,4-2-36 0,2 0-51 0,-1 0-55 16,2-2-49-16,2 1-48 0,-1 0-41 0,-1-4-43 15,24-4-371-15,-23 3 205 0,2 2-83 16</inkml:trace>
  <inkml:trace contextRef="#ctx0" brushRef="#br0" timeOffset="14587.66">33396 3097 396 0,'0'-6'352'0,"0"-1"-50"0,-2 1-8 0,1 0 24 0,-3 0 33 0,1 1 15 16,0-2 0-16,0 1-19 0,-1 0-15 15,1-2-26-15,-9-4 168 0,4 8-326 0,1-1-41 0,-3 4-24 16,0-2-12-16,0 3-8 0,-2 0-9 0,2 0-10 0,1 3-7 15,-4-2-4-15,4 2-5 0,1 0-1 0,0 3-4 0,-1 0-2 16,1 2 0-16,-1 2 1 0,2 1 0 0,2-1 2 16,0 2-2-16,4 3 0 0,-3 2-7 0,3-1 2 0,2 22 16 15,3-19-19-15,1 1-1 0,4 2-1 0,-1-1-2 16,1 0 6-16,5 2-8 0,16 20 4 0,-14-22-6 16,2-1-3-16,20 14 0 0,-21-17-4 0,4-4 0 15,-3 1 0-15,22 4-5 0,-20-11 4 0,0-2-1 16,-1-1 3-16,-2-1 2 0,0-3-1 0,1 0 2 15,-6 0 1-15,17-6 2 0,-19 1-3 16,2 1 4-16,6-8 22 0,-9 6-7 0,-5-1 5 16,3-1 6-16,4-10 60 0,-8 8-36 0,1 0 0 15,0 2 3-15,1-12 66 0,-4-1 7 0,1 12-69 16,-4-12 62-16,2 9-61 0,-1 2-1 16,-2-2-5-16,-8-23 96 0,4 23-107 15,3 2-6-15,-3-2-2 0,1 0-5 0,-2-1 0 0,2 2-2 0,-2 0-4 16,0 1-4-16,0-2-4 0,0 1-1 0,0-1-4 15,0 2-4-15,-3 1-3 0,5-2-4 0,-2 1-7 16,-9-8-30-16,5 9-12 0,2 0-28 0,-2 1-44 0,1 1-41 16,-4 1-41-16,-2 0-41 0,-22 0-334 15,18 3 196-15,-2 3-68 0,-2 1-45 0,-1 1-42 16,-29 5-785-16,19-2 548 0,-2 4 0 0</inkml:trace>
  <inkml:trace contextRef="#ctx0" brushRef="#br0" timeOffset="17235.64">31383 4702 153 0,'5'-3'290'0,"-2"0"-62"16,0 0-39-16,0 0-17 0,2-1 172 16,-4 2-155-16,1 2 21 0,-1-1 573 15,-1 1-493-15,0 0-10 0,0-2-12 0,0 2-29 16,0-1-33-16,0-1-42 0,0 2-39 0,0-1-36 0,0 1-23 16,2 0-13-16,-2 0-12 0,2 0-5 0,-2 1-6 0,1-1-2 15,1 3-1-15,-2 2-2 0,1 2-4 0,-1 2-3 16,2 3 0-16,0 0-3 0,-1 3-1 0,1 3 0 0,0-2-3 15,-2 4-3-15,1 0 2 0,-1-1-2 16,0 20 1-16,2-19-5 0,-2-2-2 0,1 0 0 16,2 16-1-16,-1-19-2 0,-2 2 0 0,1-4 1 15,1-1-4-15,-2 0-3 0,1-1 1 0,-1-2-3 16,2-3-1-16,0 0 2 0,-2-2 1 0,0-1-1 0,0 0 3 0,0-2 3 16,0 1-3-16,0-2 4 0,0-2 1 0,0 1 0 15,0-3-1-15,-2-1 0 0,0-1 0 0,2-1-2 16,-1-2 3-16,-1-14 0 0,1-7-8 15,-1 14 4-15,-1-3 2 0,3-1 0 16,-1-25-4-16,-1 22 2 0,2 1 3 0,-1 1 0 0,1 0 2 16,-2 0 0-16,0 0-1 0,-1 1 0 0,-2-17 7 15,4 19-3-15,-3 1 1 16,0-27 20-16,2 31-15 0,-1 3 3 0,3-1 4 0,-1 1 6 16,1 2 6-16,-2-1 3 0,2 5 3 15,0-6 46-15,-2 9-36 0,2-2-6 0,-1 3-4 16,-1-1 19-16,1 2-35 0,-3 1 1 0,3 0-5 15,-10 8 11-15,5-3-12 0,-1 1-1 0,1-1-2 16,-9 13 8-16,8-11-13 0,-1 0-6 0,1 0-5 16,2 1-12-16,1 1-22 0,-2-1-21 0,-1-1-26 15,4 0-26-15,-2 2-45 0,2-4-88 0,1 2-88 16,1 11-539-16,2-2-324 0,4-6 473 16,-2 0-3-16</inkml:trace>
  <inkml:trace contextRef="#ctx0" brushRef="#br0" timeOffset="17478.75">31258 5203 56 0,'8'3'398'0,"3"0"-83"0,1-1-68 0,0-1-35 16,0 1-14-16,-1 1-4 0,5-3 9 0,-3 1 14 0,2-1 14 15,0 0 11-15,-1 0 6 0,3-1-1 0,1 1-18 0,-2-2-21 16,1 1-28-16,-1-2-37 0,1 1-34 0,1-1-31 16,-3 0-33-16,1 2-26 0,3-2-15 0,-2 0-33 0,-1 1-60 15,2 1-71-15,-6-2-64 0,1-1-50 0,-2 0-50 0,-3 0-47 16,0-1-57-16,0 0-59 0,-4 1-68 16,1 0-3-16</inkml:trace>
  <inkml:trace contextRef="#ctx0" brushRef="#br0" timeOffset="18254.34">32338 4909 345 0,'1'2'302'0,"3"-1"-69"0,0 1-37 0,-2 1-15 16,0-2 5-16,0 2 22 0,2 0 29 0,-4 0 30 0,3-1 22 15,-2 1 12-15,3-2 279 0,-1-1-321 16,2 0-32-16,-1-1-48 0,1 1-48 0,4-3-40 0,1-1-28 15,0 0-16-15,0-3-12 0,3-1-2 0,0-1-8 16,-4-2-4-16,3-2-1 0,-2-2-1 0,-2-1-2 0,0-2-2 16,-1-3-2-16,-1 0-4 0,-2-2 1 0,0-2 2 0,-3-2 2 15,-1 0 3-15,0 0 3 0,0-2 6 0,-1 2 8 16,-3 0 7-16,1 3 7 0,-6-19 60 0,4 26-45 16,1 1 3-16,-1 2-3 0,0 2-6 0,-3 3-6 0,4 2-1 15,-1 2-7-15,-2 2-9 0,2 1-4 16,1 4-6-16,-17 13 43 0,10 7-20 15,5-6-22-15,1 0-2 0,2 2-1 16,0 3 0-16,-4 48 34 0,6-45-43 16,1 2 0-16,1 23 10 0,1-23-12 0,1-2-5 15,0 1 2-15,18 43-25 0,-13-47-24 16,11 16-133-16,-10-22 37 0,3 0-32 0,0-3-62 16,-1 0-91-16,0-3-77 0,2-1-61 0,3-2-47 0,-1-3-47 15,0 1-53-15,2-1-52 0,-2 2-17 0,-2-2 56 0</inkml:trace>
  <inkml:trace contextRef="#ctx0" brushRef="#br0" timeOffset="19015.34">32654 4879 218 0,'0'2'454'0,"0"-1"-105"0,3 3 178 15,2 0-291-15,1 0-3 0,1-1 0 0,2 0 0 16,2-1-9-16,2-1-16 0,0 1-23 0,2-2-26 0,1-2-28 15,14-2 52-15,-13-1-126 0,-4 1-16 0,3-2-13 16,-3-2-8-16,-3-1-8 0,2 2-3 0,-4-4-1 0,1 2-1 0,-4 0 4 16,0-1 2-16,-4-1 9 0,-1 1-1 0,-1-1 3 15,-4 1 7-15,0 1 5 0,-4 0 3 0,-1 1 1 16,-13-4 32-16,6 7-36 0,2 3-1 0,0-1-4 0,-2 3-4 16,3 1-4-16,-3 1 1 0,1 2-4 0,2 1 2 15,-3 1-2-15,4 1 0 0,1 2-2 0,3 1-2 0,-2 1-1 16,3 1-2-16,1 1-2 0,-3 15 7 15,7-15-11-15,3 16-2 0,3-16-1 0,0 2-1 0,4-1-1 16,2-1-4-16,0-1-1 0,2-1-4 0,2-1 0 16,1-1-5-16,0-1-3 0,3-1-3 0,-1-1-4 0,3-3 2 15,-1 0 3-15,-1-1-1 0,16-5-19 0,-17 1 16 16,2-2 0-16,-1-1 3 0,-1-2 0 0,-3-1-2 0,2-2 0 16,-2-2-1-16,-1-2 3 0,1-4 2 0,1 0 1 15,10-28-14-15,2-11 12 16,-13 25 14-16,8-34 9 0,-2-3 28 0,-11 35-13 15,0-1 5-15,0 4 7 0,-3 2 7 0,-2 4 4 16,2-35 88-16,-5 45-79 0,0 4 4 16,0 2 0-16,-5-7 107 0,2 13-111 0,-1 3 6 0,0 3-8 15,-1 1-3-15,-3 2-3 0,2 3 1 0,-1 5-4 16,-5 18 38 0,6-11-43-16,-6 31 39 0,-3 47 35 0,12-62-74 15,1-1 3-15,0 5-4 16,1 123 93-16,6 11-39 15,-5-130-76-15,1-2-1 0,1 1 0 0,1 47 41 16,1-44-19-16,-1-1 1 16,6 44 43-16,-1 30 24 0,-7-87-89 0,-1 27-1 15,-1-33-10-15,1-3 0 0,0-1-1 16,0 14 1-16,0-22-3 0,0-4 0 0,0-1-1 0,0-1-6 16,1-3-4-16,1 0-6 0,-2-3-4 0,1-1-7 15,4-1-5-15,-1-2-10 0,1-2-9 0,10-9-74 16,4-11-14-16,-8 10 70 15,0-4 1-15,30-79-169 0,-33 66 187 16,3-4 2-16,6-85-84 0,-13 77 98 0,-1 0 5 16,-5 0 5-16,-1 2 5 0,-2 0 8 15,-1 3 5-15,-32-60 8 0,4 41 8 0,17 32-3 16,-2 2-3-16,3-1-1 0,-1 2-5 0,1 3-17 0,1 0-16 16,3 0-20-16,1 3-26 0,4 0-72 15,2 0-98-15,1 0-90 0,13-13-591 0,0 13 305 0,3 0-90 16,6 3-37-16,-1 0 39 0</inkml:trace>
  <inkml:trace contextRef="#ctx0" brushRef="#br0" timeOffset="19243.59">33585 4536 74 0,'2'-4'516'0,"-1"2"-63"0,-1 0-61 0,-1 2-21 15,-4 2-8-15,4 0-7 0,-2 2-9 16,-2 6 302-16,1-2-357 0,1 1-46 0,-6 16 90 15,3-10-214-15,1 2-20 0,0 2-5 0,-1 2-19 0,2 0-10 16,0 2-8-16,-2 26 33 0,4-23-59 16,2-2-5-16,0 1-11 0,2 1 0 0,-1-2-16 0,4 0-13 15,-4-1-15-15,2 0-18 0,1-2-17 0,0-1-17 16,3-1-15-16,-1-2-13 0,0-1-25 0,-3-3-40 0,1 0-56 0,-1-3-51 16,0-2-44-16,0-1-41 0,-1-4-42 0,0 0-54 15,-2-3-64-15,0 0-74 0,0-5-1 0,-4 1 31 0</inkml:trace>
  <inkml:trace contextRef="#ctx0" brushRef="#br0" timeOffset="19396.23">33402 4816 484 0,'4'-9'573'0,"4"5"-65"0,1 1-50 16,4 0-44-16,4-1-33 0,1 2-28 0,28-6 242 16,-20 7-386-16,0-2-65 0,30-2 3 15,-1 2-107 1,-31 2-48-16,121-4-1629 0,-137 7 1097 15,-6-1-103-15,-2-1-26 0,-3 3 31 0</inkml:trace>
  <inkml:trace contextRef="#ctx0" brushRef="#br0" timeOffset="20955.34">24739 5028 36 0,'3'0'76'0,"2"1"-25"16,-4 1-14-16,2-2-11 0,-1 0-7 15,0 1-8-15,-1-1 4 0,1 0-10 0,0 0 2 16,-2 0 3-16,0 0 1 0,0 0 1 0,0 0 2 0,0 0-1 15,-4 0 13-15,3 0-16 0,-3 0-2 16,1 0-2-16,-3-1-1 0,2 1-5 0,-1 0-2 0,-3 0-7 16,0 0-3-16,-3 0-9 0,1 1-9 0,-1-1-7 15,-1 2-11-15,-3-1-20 0,0-1-19 0</inkml:trace>
  <inkml:trace contextRef="#ctx0" brushRef="#br0" timeOffset="22160">30598 4875 210 0,'4'0'184'16,"-1"0"-39"-16,0 0-22 0,2 0-12 0,-2 0-9 0,0 0-3 0,2 0-2 15,-2 0-4-15,2 0-2 0,-2 0 91 16,-2-2-89-16,-1 2 6 0,2 0 12 0,-2 0 13 0,0 0 20 16,0 0 23-16,0 2 19 0,0-2 20 0,0 0 12 15,0 1 5-15,0-1-8 0,0 0-16 0,0 0-26 16,0 0-29-16,2 2 58 0,-1-2-145 0,1 1-17 0,-2-1-17 16,1 2-8-16,3-2-6 0,-1 1 1 15,-1 1-5-15,1-1-5 0,-3-1-3 0,1 1-7 0,-1-1-18 0,3 0-37 16,-3 2-57-16,0-2-63 0,0 2-60 15,0-2-53-15,-3 3-55 0,2-2-51 0,-2 1-71 0,-4 1-104 16,1 0-25-16,-4 1 26 0</inkml:trace>
  <inkml:trace contextRef="#ctx0" brushRef="#br0" timeOffset="24351.4">24170 13071 78 0,'0'0'122'0,"0"0"-21"16,0 0-16-16,0 0-8 15,1 0-5 1,4 1 331-16,2-1-199 0,-6 0-133 16,2-1-2-16,-1 1 3 0,1-2 0 0,-2 1 0 0,2 1 3 15,1-2 1-15,-3-1 3 0,3 2 6 0,-3-1 5 0,1 1 12 16,-1-2 10-16,4-3 144 0,-5 3-116 15,3 0 3-15,-3 0-2 0,4 0-5 0,-4-1-10 0,2 3-17 16,2 0-16-16,-4-1-18 0,1-1-16 0,1 3-16 16,-2-1-14-16,0-1-11 0,0 2-17 0,-2 0-16 0,1 0-30 15,1 0-36-15,-4 2-42 0,4-1-51 0,0-1-43 0,0 0-45 16,0-3-37-16,4 2-34 0,-1-2-35 0,0-1-47 16,0 2-60-16,0-1-8 0</inkml:trace>
  <inkml:trace contextRef="#ctx0" brushRef="#br0" timeOffset="25164">26175 12820 265 0,'0'0'494'15,"-2"0"-88"-15,0-1-144 0,2 1-108 0,2-2 4 16,0 1-146-16,-2 1-5 0,1 0-6 0,2 1 0 16,1 1-1-16,-3-2-1 0,2 1 1 0,5 1 1 15,-5-1-2-15,0-1-1 0,1 2 2 0,0-1-7 16,1 1-13-16,-1-2-16 0,-1 0-26 0,1 0-32 0,1 0-45 15,1-2-74-15,1-1-135 16,1-1-68-16</inkml:trace>
  <inkml:trace contextRef="#ctx0" brushRef="#br0" timeOffset="25931.47">28398 12877 496 0,'-10'2'509'0,"1"-1"-130"0,3-1-156 16,2 0-105-16,3 0-59 0,1 0-37 0,3 0-24 15,3 0-18-15,3 0-17 0,1 0-13 0,1-1-18 0,3-1-23 16,-1-1-30-16,1-1-39 0,1 0-66 0,-1 0-115 0,-2 1-56 16</inkml:trace>
  <inkml:trace contextRef="#ctx0" brushRef="#br0" timeOffset="26434.12">30228 12487 818 0,'0'0'269'0,"-2"2"-93"0,0 0-60 15,2 2-35-15,0-3-16 0,0 4-15 0,0-2-7 0,2 1-12 16,0-1-5-16,-2 0-2 0,2 0-9 0,0-1-8 0,-2-1-7 15,1 2-13-15,1-3-10 0,-2 2-16 0,1-1-17 16,-1-1-20-16,0 0-30 0,2-1-24 0,0-1-41 16,1-2-55-16,0-2-94 0,0 0-59 0</inkml:trace>
  <inkml:trace contextRef="#ctx0" brushRef="#br0" timeOffset="27594.56">28698 6453 83 0,'2'-2'328'16,"1"1"-121"-16,0 1-86 0,7-2-3 15,-4 1-87-15,0-1-10 0,18-2-16 16,-16 2-38-16,3-1-29 0,11-1-253 16,-11 2 16-16</inkml:trace>
  <inkml:trace contextRef="#ctx0" brushRef="#br0" timeOffset="28748.09">31641 6120 276 0,'6'-6'399'0,"-2"1"-97"15,1 2-64-15,-2 0-34 0,1 0-11 0,-1 0 1 16,0 2 8-16,-1-1 2 0,-1 1 1 15,-1-1-1-15,2 1 160 0,-2-1-217 0,0 2-25 0,0 2-24 0,-2-2-24 16,2 3-15-16,-1-2-11 0,-1 4-8 0,-1-1-5 0,0 1-5 16,-2 1-1-16,-2 0-1 0,3-2-4 0,-5 2-2 15,0-1-4-15,0-1-6 0,-2 1 0 0,0-1 0 16,-2-1-1-16,1 0-5 0,-17 2 3 16,16-4-8-16,-1-1 0 0,0-1-1 0,3 1 2 0,-13-5-2 15,12 2 2-15,4-1 0 0,1 1 2 16,-4-5 21-16,7 4-3 0,1-1 7 0,-1 0 7 0,4 0 1 15,2 0 3-15,1-1 2 0,0 2 1 16,13-5 31-16,-10 4-43 0,7 1-2 16,-2-1-2-16,14-1 28 0,16 0 12 15,-23 6-48-15,-6 3-4 16,30 8 20 0,18 37-3-16,-45-20-26 0,-8-13-4 0,-2 2-1 15,-2-1 3-15,-2 19-2 0,-1-16 0 0,-3-1 1 16,-2 0-1-16,1 2-1 0,-5-2-1 0,0 1 0 15,0 1 0-15,-3-4 2 0,-1 2-1 0,0-3-1 16,-1-1 1-16,-16 11-14 0,14-14 3 0,-2-1 6 16,2 1-1-16,-1-6-1 0,-1 2 0 0,1-3 0 0,1 1 0 15,-1-4 13-15,3 0-2 0,0-1-2 0,2-2-2 16,-8-4 1-16,12 1 2 0,2-1 6 16,0 1 8-16,-1-9 34 0,6 5-12 0,1 1 10 0,3-1 8 15,-2 2 5-15,5-2 4 0,9-8 75 0,-4 8-64 16,3 2-1-16,2-1 0 0,3 2-2 0,1 0 0 0,0 2-4 15,5 1-5-15,-2 1-9 0,3 2-10 0,0 0-11 16,0 0-7-16,-1 2-10 0,4 1-5 0,-2 0-11 16,21 4-41-16,-27-4-11 0,0 2-21 15,-4-1-27-15,13 4-167 0,-17-5 102 16,4 0-259-16,-9 0 140 0,-3-2-53 0,3 2-443 16,-3-3 348-16,-2-1-26 0,3-1-21 0,-3 1-45 15,2-2-567-15</inkml:trace>
  <inkml:trace contextRef="#ctx0" brushRef="#br0" timeOffset="29313.27">32254 6427 387 0,'5'-6'310'16,"1"2"-65"-16,-1-2-37 16,8-6 181-16,-7 4-182 0,1 1 23 15,2-2 24-15,16-29 570 16,-12 4-328-16,7-29 13 0,-15 39-410 0,3-24 44 15,-7 24-87-15,1 1 2 0,0 2 1 0,-2 3 7 16,0 3 9-16,0 2 7 0,-2 2 3 0,0 4 0 16,1-5 77-16,-1 9-95 0,1 0-8 0,-3 1-14 0,0 4-9 15,-1 1-3-15,-4 3-3 0,-3 1 1 0,3 2 0 16,-2 3 1-16,1 3 1 0,1 0 0 0,-8 20 26 16,9-16-37-16,3 2-2 0,-2 0-3 0,1 0-3 0,2-1-2 15,0 1-4-15,3-2-3 0,-1 1-12 0,2-2-14 16,2 1-22-16,-1-2-31 0,3-1-33 0,0-1-28 15,2-3-33-15,1 0-70 0,9 9-513 0,-6-13 278 16,3-2-45-16,3-2-50 0,-2 1-90 16</inkml:trace>
  <inkml:trace contextRef="#ctx0" brushRef="#br0" timeOffset="30330">32523 6354 783 0,'0'1'370'0,"0"1"-71"0,5 4 250 16,-1-3-261-16,17 4 557 15,-13-5-599-15,4-1-32 0,12 1 89 0,-8-2-212 16,-3 0-27-16,2-2-22 0,0 1-15 0,-1-1-13 0,-1-1-5 16,0-1-2-16,-1 1-3 0,-3-3-1 0,2 1-1 15,-4 0 2-15,4-5 5 0,-10 2-3 0,3 3 0 16,-4-1 1-16,-2-2 3 0,0 4 2 0,-1-2-2 0,-3 0 1 15,-1 0 3-15,-3 1-4 0,-2 1 2 0,-1 1 2 0,0-1-3 16,-4 2 2-16,0 2 1 0,3 0 1 0,-3 1-1 16,1 0 4-16,0 3-1 0,2 0-3 0,0 1 1 0,1 1 5 15,-1 1-3-15,3 1 1 0,-1-1 0 0,2 2 1 16,2 0 2-16,-1 2-1 0,0 11 12 0,8-10-20 16,1 0-5-16,3 2 0 0,4-1-1 0,2 2-4 0,11 11-4 15,-7-14-5-15,-2 1-1 0,5-2-4 0,0-1-1 16,1-1-4-16,-3 0-5 0,24 5-25 15,-20-10 23-15,21 4-17 0,-22-8 23 0,2 0 3 16,-1-2 1-16,-1-1 1 0,-1-3 5 0,1 2 2 16,38-35-7-16,-43 25 14 15,10-20 6-15,-13 14 0 0,1-2 3 0,1-1 5 16,-3-1 0-16,9-27 26 0,-4 1 15 0,-7 27-21 16,1 0 5-16,5-31 133 15,-10 42-101-15,-1 2 10 0,1-1 5 0,-2-4 96 16,-2 9-94-16,1 2-7 0,-3-4 61 15,3 5-86-15,-2 0-11 0,-2 3-9 0,-4 2 15 0,4 0-33 16,-2 3-3-16,3 3-1 0,-4 1 3 0,2 3-1 0,1 3-4 16,-3 1 4-16,3 4 1 15,-14 85 48-15,16-75-54 16,-5 67 33-16,6-62-32 0,1-1-2 0,-2 1 8 0,1 1-4 0,1 0-2 16,1 0-5-16,-2-2 2 0,1 2-4 0,1 0 1 0,-2-1-3 15,0-2-1-15,2 1-3 0,-1-3 1 0,-4 33-3 16,3-33 0-16,1 1 1 0,-3-2 1 0,4 1-3 0,-1-1 2 15,1-3-2-15,0-1-1 0,-2-4-5 16,1 17-18-16,-2-24 5 0,3 0-5 0,0-3-5 16,0 0-8-16,3-3-7 0,-3-1-3 0,1-1-5 15,7 10-175-15,-4-15 179 0,0-2-1 0,3 0 2 16,2-2 1-16,-3-1 1 0,2-2 0 0,0-1-1 16,5-1-1-16,-4-1 4 0,3-2 5 0,0-3 7 0,1-1 6 15,1-3 8-15,-3-2 6 0,16-29 4 0,-16 21 10 16,3-3 5-16,-1-4 3 0,-1 0 1 0,-4-3 4 15,0-1 1 1,-4-1 0-16,-42-141 67 0,20 149-61 0,2 2 1 0,-6 4 4 16,5 1 1-16,-5 1 2 0,3 2-1 0,1 3 1 15,1 0-3-15,2 2-5 0,2 1-6 0,-8-12-9 0,12 15-24 16,4 1-18-16,0 1-20 0,2-1-20 0,4-1-15 16,4 2-13-16,2-3-9 0,5 3-5 0,2-2-1 0,7 0-10 0,0 2-9 15,4-1-9-15,0 2-9 0,29-10-160 16,-29 10 162-16,-1 0 11 0,0 0 25 0,-2-2 36 15,33-14 98-15,-42 17 73 0,-4 1 29 0,2 2 23 0,-5 1 15 16,1-1 6-16,-2 2-4 0,-2 2-5 16,1-1-8-16,-1 1 117 0,-3 1-136 15,2 0-3-15,-2 0 118 0,0 1-19 0,-2 1-119 0,2 2-3 16,-1 1-5-16,-2 4-1 0,-2 1 2 0,4 4-2 16,-2 1-1-16,-2 21 86 0,3-14-104 0,0 1-7 0,2 1-12 15,-1 0-12-15,1 0-8 0,-2 0-9 0,1 1-11 16,1 1-13-16,1-4-15 0,1 2-20 0,-1-1-18 0,1-2-23 15,1-2-27-15,1-1-32 0,-1 0-30 0,3-1-27 16,-3-2-17-16,2-3-7 0,0 0-7 0,-2-3-24 0,0-2-46 16,0 1-43-16,-1-4-31 0,-1 1-22 0,4-2-23 0,-2-3-31 15,-2 0-31-15,1-3-25 0,-4-8-569 0</inkml:trace>
  <inkml:trace contextRef="#ctx0" brushRef="#br0" timeOffset="30499.1">33086 6497 122 0,'-3'-10'1005'0,"3"7"-551"0,0 0-21 0,4 1-22 16,25 0 697-16,-15 2-797 0,0 0-53 0,2 0-69 16,22 0 58-16,-19 0-160 0,22-3 38 0,-18 1-84 15,0 1-25-15,1-2-21 0,-1 0-25 0,-1-2-21 16,-2 2-15-16,-2-1-8 0,19-7-460 16,-29 8 222-16,-1 0-48 0,-2 2-46 0,-2-4-47 15,-3 2-55-15,-1 0-68 0,-4 0-31 0,-3 3 32 16</inkml:trace>
  <inkml:trace contextRef="#ctx0" brushRef="#br0" timeOffset="31712.49">24600 6364 63 0,'-2'0'224'0,"1"0"-71"0,-3-1-54 0,-2 1-32 15,0-2-15-15,-4 2-6 0,2 2-4 0,-2-1 0 16,-3 1-4-16,-3-1-3 0,0 2-3 0,-4 0-7 0,-2 2-2 16,-6-1-6-16,0 0-8 0,-5 3-9 0,-5 2-9 15,-2-2-13-15,-2 2-15 0,-6 2-20 0,1-1-33 0,-7 1-60 16,-63 13-423-16</inkml:trace>
  <inkml:trace contextRef="#ctx0" brushRef="#br0" timeOffset="32398.55">26760 6592 216 0,'-8'0'178'0,"-5"3"-75"0,0 0-46 0,-1-1-22 16,-3 2-13-16,-5 1-6 0,-3-1-6 0,-2 2-3 15,-7 0-4-15,-2 0-2 0,-4 2-1 0,-2-1-4 0,-3 2-3 16,-2-1-16-16,3-1-27 0,-2-1-52 0,-2 0-112 0</inkml:trace>
  <inkml:trace contextRef="#ctx0" brushRef="#br0" timeOffset="32845.96">25938 6679 102 0,'-12'0'43'0,"3"0"-6"15,-5 0-5-15,1 2-1 0,-1-2 0 0,-1 1-5 16,-2 1-4-16,3-2-3 0,-3 1-4 16,-18 0 9-16,16 1-16 0,1 0-4 0,0-1-2 0,-2 1 1 0,0 1-3 15,-2-2-1-15,3 1-7 0,-5 1-4 0,0-2-4 0,-1 0-3 16,3 1-9-16,-4 1-11 0,0 0-8 0,-1-1-13 16,-2 1-25-16</inkml:trace>
  <inkml:trace contextRef="#ctx0" brushRef="#br0" timeOffset="34113.58">30586 6474 37 0,'2'0'457'0,"-1"0"-79"0,1 0-137 0,-2 0-89 0,1 0-48 0,-1 0-31 16,0 0-15-16,2 0-11 0,-2 1-10 0,2-1-8 0,-2 0-12 15,2 0-10-15,-2-1-11 0,0 1-13 0,0 0-19 16,-2 0-25-16,0 1-37 0,-1 1-49 0,-2-1-80 16,-5 2-120-16,1 2-66 0</inkml:trace>
  <inkml:trace contextRef="#ctx0" brushRef="#br0" timeOffset="35743.57">28263 6210 70 0,'2'-2'191'0,"-2"2"-49"16,1-1 50-16,1-2-56 0,0 1-76 0,-2-1-6 15,1 1-3-15,1 0-5 0,-2-1-2 0,0 0-1 16,0-5 35-16,0 4-43 0,0 1 0 0,-2-2-1 16,1 2-1-16,1-2-5 0,-2 3-6 0,0 0 0 0,2-1-8 15,-1 0 0-15,-3 0-8 0,4 0-6 0,-1 0-1 0,-1 2-9 16,2-1-13-16,0 1-19 0,0-2-17 0,2 3-16 16,1-2-17-16,4 2-20 0,1 2-24 0,4-1-34 15,2 1-66-15,4 1-74 0</inkml:trace>
  <inkml:trace contextRef="#ctx0" brushRef="#br0" timeOffset="36614.48">30235 6210 210 0,'0'0'159'16,"0"0"-54"-16,0 0-32 0,0 1-16 0,0-1-10 0,0 0-9 15,0 0-2-15,0 0-5 0,0 0 0 0,0 0 1 16,0 0-4-16,0 0 0 0,0 0 2 0,0 2 1 16,0-2-2-16,0 0-1 0,0 0 0 0,0 0-1 0,0 0-6 15,0 0-4-15,0-2-5 16,0 1-10-16,0-1-24 0,0 1-21 0,-2-2-31 16,1 0-48-16,-13-6-434 0</inkml:trace>
  <inkml:trace contextRef="#ctx0" brushRef="#br0" timeOffset="37591.18">24466 6403 250 0,'1'1'220'0,"-1"-1"-85"0,6 2 24 0,-4-2-99 0,-1 0-3 0,3 0-2 15,-4 0 0-15,1 0-3 0,-1 0 2 0,2 0-7 16,-2 0-6-16,1 0-5 0,-1 0-8 0,0 0-4 0,0 0-7 16,0 0-5-16,2 0-4 0,0 0-3 0,-2 0-5 15,3 0-6-15,-1 0-10 0,2 0-18 0,2 0-19 0,1-2-24 16,2 1-34-16,4-2-55 0,0 0-121 0,-1 0-73 16</inkml:trace>
  <inkml:trace contextRef="#ctx0" brushRef="#br0" timeOffset="42612.06">31525 7399 91 0,'-8'-3'443'0,"4"0"-97"0,0 0-94 0,0 0-65 16,-1 3-32-16,1-3-11 0,3 3 1 0,-2-3 11 15,0 1 14-15,1 1 16 0,2 0 22 16,-1 1 9-16,-1-3 223 0,1 1-230 0,1 1-19 16,0-2-25-16,1 1-29 0,1 1-34 0,-1-1-27 0,1 1-23 0,2-3-17 15,-1 0-12-15,2 0-5 0,3-1-4 16,-1 2-2-16,2 1 0 0,-1 1 1 0,2 0 3 0,2-2 0 15,1 1 1-15,0 1-3 0,17 4 16 0,-13-2-20 16,-3 2 0-16,3 0-4 0,-4 2-2 0,5-2-3 0,-7 1 0 16,1 0-1-16,-2 3 0 0,-1-1 2 0,-1 1 0 15,-3-1-2-15,-2 2 1 0,-1-1 2 0,-4 1 0 0,-1 0 0 16,-2 0 0-16,-3 1-1 0,-3 0 3 0,0 2 0 16,-5-2 1-16,-1-2 7 0,-2 2-1 0,-3-1-1 0,3 1 8 15,-5-2 6-15,2 0 3 0,-2 1 5 0,3-2 2 16,0 1 3-16,-1 0 1 0,4-1 8 0,-3-2-7 0,4 2-1 15,3 0-4-15,1-1-2 0,2-1-4 0,5 2-3 0,-1-1-6 16,6-1-3-16,2 1-1 0,3 1-4 0,5 0-3 0,5 1 0 16,6 1-2-16,1 0 0 0,6 2-14 0,2 0 4 15,1 1 1-15,0-1-2 0,0 1 0 0,0-1-1 0,0-1-2 16,-6 0 2-16,1 0 8 0,-4 0-2 0,-3-1-2 0,-3-1 0 16,-4 1-2-16,6 4 5 0,-14-8-1 15,-1 2 3-15,-4 0 2 0,1 0 5 0,-6-1 7 16,-3-1 7-16,0 0 2 0,-1 1 4 0,-5 0 0 0,0-1 4 15,-1-1 3-15,-1 0-3 0,-1-1-5 0,-1-2-4 16,-1 1-2-16,1-1-3 0,-4 0-2 16,-64-6 22-16,67 2-36 0,-1-1-6 0,2 1-6 15,0-2-17-15,1 0-18 0,3-2-29 0,-11-7-152 16,17 6 64-16,2 0-85 0,5-1-98 0,3-1-84 16,3-1-72-16,5 0-79 0,6 0-122 0,0 0-59 15,3 3-12-15</inkml:trace>
  <inkml:trace contextRef="#ctx0" brushRef="#br0" timeOffset="43062.21">32330 7467 245 0,'-2'-5'656'0,"1"2"-24"0,1 0-88 0,-2 0-75 16,0 2-56-16,0-5 291 0,2 6-415 0,-4 0 134 15,4 1-271-15,-1 4-17 0,-7 5 108 16,5-1-128-16,-2 0-9 0,0 3-9 0,2 3-17 0,-2 0-13 16,2 0-12-16,2 3-14 0,-3 0-12 0,4 0-10 15,-1 0-6-15,1 3-10 0,0 17-58 16,0-17-10-16,1 15-145 0,3-15 71 15,0-2-14-15,12 23-322 0,-8-24 97 0,0-1-86 16,3-4-89-16,-3-1-127 0,3-1-70 0,0-1-34 0,2 2 16 16</inkml:trace>
  <inkml:trace contextRef="#ctx0" brushRef="#br0" timeOffset="44129.46">32451 7852 125 0,'5'0'346'15,"8"0"82"-15,-2-1-293 0,-1-1-29 16,-1-1-15-16,15-4 58 0,-2-4-36 0,-13 5-66 0,3 0 1 16,-3-2-3-16,5-8 48 0,-6-4 26 15,-3 12-43-15,-4-3 16 0,-1 1 19 16,0 0 22-16,-1 2 21 0,-4-2 20 0,1 2 12 0,-1 0 7 15,-2 2 5-15,-1 0-5 0,-3 2-14 0,-11-2 117 0,10 3-181 16,-1 3-21-16,-1 0-16 0,3 1-20 0,-2 2-14 16,0 0-9-16,-9 9 23 0,11-4-31 0,1 1-5 15,1 0 1-15,3 0-1 0,1 1 1 0,2 2-1 16,0-1-4-16,-1 0-4 0,4 3-2 0,4 12 2 16,0-13-14-16,1 1-8 15,12 10-22-15,4-4-20 0,-7-10 21 0,-1-1-2 0,3-3-2 16,-2 0 3-16,19 1-23 0,-15-7 33 0,-2 0 1 15,1-1-4-15,-3-1 4 0,15-4-7 0,-15 0 18 16,-1 2 1-16,0-2 2 0,8-11 4 0,-12 10 3 16,3-2 1-16,-4-2-1 0,6-14 10 0,-9 11 1 15,-2-1 1-15,2 0 2 0,-2-1 1 0,0-1 1 16,0 0-2-16,2-1 3 0,-2 0-4 0,-2-1 0 0,3 1-3 16,-3-2 1-16,1 1 1 0,1 0 4 0,-1-1-2 15,4-22 21-15,-3 23-16 0,6-25 28 0,-4 23-19 16,-2 2 3-16,2 1 7 0,-1 0 4 0,0 1-2 15,1 1 3-15,-1 1 3 0,1 1 5 0,0 2 2 0,-2 2 3 16,1 2-2-16,-3 2 0 0,1 2 0 0,-1 1-2 0,-1 0-9 16,0 0-10-16,0 3-9 0,0 0-6 0,0 3-4 15,0 0-1-15,0 12 25 0,0-5-14 0,-1 4 7 16,1 1 5-16,-2 1 3 0,1 2-2 0,1 2 0 0,-4 1-4 16,3 3-1-16,-1-1-2 0,-1 5-2 0,0-1-3 0,-2 3-1 15,0 0-4-15,-11 70 28 0,12-67-38 0,-3 2-2 16,-2 0-3-16,3-1 1 0,-2 2-4 15,-2 0 1-15,-22 70 2 0,22-67 8 0,0 2 15 16,2 1 10-16,-1 3 6 0,4 1 2 0,0-3 3 0,0 1 3 16,2-3 4-16,0-1-14 0,0-2-15 0,-2-2-7 15,2 27 8-15,0-35-18 0,1-2-2 0,2 1-3 16,0 22 4-16,0-26-8 0,2-4-3 16,0-1-2-16,1 9-9 0,-3-15-3 0,6 6-26 0,-3-12 12 15,0 0-7-15,0-3-6 0,4 0-5 0,7-1-69 16,-6-6 48-16,9-4-100 0,-7 2 83 0,1-3-2 15,-2-2 3-15,4-1 4 0,-5-3 9 16,2-1 3-16,-1-4 16 0,-1-1 7 0,1-30-31 16,-4 20 42-16,-3-2 1 0,-1-5 1 0,-1-4 4 0,-1 0 4 15,-2-3 1-15,-2 2 1 0,-2-1 2 0,1 4 5 16,-13-33-3-16,5 11 11 0,4 35 6 16,6 3 0-16,-3 0 2 0,2 3-3 0,2 3-9 0,2 1-10 15,-1-13-60-15,4 17 19 0,1 1-11 0,2 1-11 16,4-1-15-16,4 2-15 0,-2 1-28 0,2 1-34 15,18-5-251-15,-10 6 181 0,-3 2-8 0,3-3 3 0,1 2 13 16,-1 2 31-16,20-8-87 0,-21 6 204 16,-3 1 29-16,0 1 21 0,9-5 31 0,-16 3 31 15,10-2 91-15,-3 1 116 0,-13 4-61 16,4 0 30-16,-5 1 21 0,0-1 9 0,-1 3 1 0,0-2-11 16,-1 1-20-16,1 1-30 0,-2 0-34 0,0 0-28 0,0 0-23 15,-2 1-16-15,1 1-6 0,-1 3-3 0,0-1 3 0,1 3 2 16,-2 1 3-16,-2 0 3 0,0 1 3 0,4 1-1 0,-2 2-3 15,-1 0-2-15,3 2-1 0,-2-1-6 0,3 2-3 16,-2 2-3-16,0-1-6 0,2 18 34 0,2-15-48 16,0 0-4-16,-2 0-4 0,3 40 24 15,-2-39-40-15,-1-1-10 0,0-1-5 16,0 18-47-16,4-3-69 0,-4-18 25 0,0-3-24 0,1 0-18 16,1-3-14-16,-2-3-23 0,0 0-43 15,0 3-384-15,-2-6 237 0,4-3-476 16,-2-3 356-16,1-8-664 0</inkml:trace>
  <inkml:trace contextRef="#ctx0" brushRef="#br0" timeOffset="44298.06">32932 7978 308 0,'6'-3'512'0,"-1"0"-88"0,2 2-70 0,-1-2-35 15,4 3-16-15,-1-2-7 0,21-2 480 16,-17 2-586-16,-2 0-46 0,3 1-48 15,11-2-93-15,-14 2-108 0,2 1-65 0,0 0-59 16,-4-2-51-16,2 1-49 0,-1-1-37 0,1 1-27 0,-5-2-18 16,3 1-45-16</inkml:trace>
  <inkml:trace contextRef="#ctx0" brushRef="#br0" timeOffset="47200.52">24333 7786 112 0,'0'-1'182'0,"1"-2"-65"0,3 0-35 0,-3 0-15 15,4-1-11-15,6-1 34 0,-5 2-48 0,1-2-3 16,-3 4-1-16,1-2-2 0,-1 0-4 0,0 1-4 0,-3 1-3 16,1-1 0-16,0 1-5 0,-1 1-2 0,-1-2-2 15,2 1-2-15,-2 1 0 0,0 0-3 0,0 0 11 16,0 0-13-16,0 0 5 0,0 0-10 15,1 0 1-15,-1 0-2 0,0 0 1 0,0 0-2 16,0 0 0-16,0 0-2 0,0 0-1 0,0 1-4 16,2 1-9-16,0 1-8 0,-1 0-10 0,2 0-14 0,1 1-14 15,0 1-14-15,1-1-18 0,0 0-29 0,-1 1-79 0,1-2-95 16</inkml:trace>
  <inkml:trace contextRef="#ctx0" brushRef="#br0" timeOffset="47933.46">26799 8126 159 0,'0'0'431'0,"4"0"-344"0,-1 0-36 0,1 0-20 15,6 0-8-15,-4 0-17 0,4 0-3 16,-1 2-7-16,1-2-7 0,-1 2-9 0,3-1-10 16,14-1-86-16,-17 0-9 0,3 0-108 0</inkml:trace>
  <inkml:trace contextRef="#ctx0" brushRef="#br0" timeOffset="48660.3">28497 8031 196 0,'0'0'173'0,"0"0"-71"15,0 0-34-15,0 0-21 0,0 0-9 16,0 0-4-16,0 0-2 0,0 0-1 0,0 0 0 0,0 0-3 16,0 0-1-16,0 0-5 0,2 0 14 15,0 0-17-15,-2 0-14 0,0 0-5 0,0 1 0 0,0-1-8 16,-2 3-9-16,0-1-10 0,-1 1-12 0,2 0-13 15,-3 1-20-15,0-1-33 0,-1 2-77 0,-2-1-93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1-04-14T04:22:33.800"/>
    </inkml:context>
    <inkml:brush xml:id="br0">
      <inkml:brushProperty name="width" value="0.05292" units="cm"/>
      <inkml:brushProperty name="height" value="0.05292" units="cm"/>
      <inkml:brushProperty name="color" value="#FF0000"/>
    </inkml:brush>
  </inkml:definitions>
  <inkml:trace contextRef="#ctx0" brushRef="#br0">4250 11871 154 0,'0'0'139'16,"0"-2"-61"-16,0 2-32 0,0-1-16 0,0 1-9 15,0 0-2-15,0 0-2 0,0 0-1 0,0 0-1 0,0 0-3 16,0 0 4-16,0 0-5 0,0 0 1 0,0 0 1 16,0 0-2-16,0 0-3 0,1 0 2 0,-1 0-1 0,2 0 0 15,-1 0 3-15,-1 0-3 0,0 0 0 0,2 0 1 0,-2 0 2 16,0 0 0-16,2 0-1 0,-1 0 1 0,-1 0-3 15,2 0 1-15,-2 0-1 0,1 1 1 0,1 1 2 16,-2-2 0-16,0 0 0 0,3 1 2 0,-2-1 3 0,-1 1-1 16,2 1 5-16,1 0-2 0,-1 1 1 0,-1-2 0 0,1 2-1 15,1 0 1-15,0-1 0 0,1 0-2 0,-3 2 0 0,1-1-3 16,1 0 2-16,0 0-2 0,-2 0-3 0,1-2-2 16,-1 1-2-16,1 0-1 0,-2 0-2 0,3 0-2 0,-1-2-1 15,0 1 0-15,-1-1 0 0,1 2 0 0,1-1 5 0,0 1-1 16,-1-2-2-16,3 1 1 0,-1 1 0 15,-1-2 3-15,0 1-2 0,-1 1 2 0,3-2-1 0,-2 1-1 16,0-1 6-16,-1 1-2 0,1 1 2 0,0-2-2 0,2 2 1 16,-2 1 2-16,2-2 2 0,4 4 12 15,-4-2-12-15,1-1-1 0,-1 2 0 0,1-1-1 16,-1-2-2-16,0 1 0 0,1-1-2 0,0 2 0 0,-1-1 0 0,1-1 0 16,1 0 0-16,-2 3-2 0,2-4 2 15,1 1-1-15,0 1 0 0,6-1 10 0,-6-1-7 16,7 0 14-16,-6 0-9 0,1 0 3 15,-1 0 3-15,-1 0-3 0,13 0 25 0,-12 0-18 16,2 0-1-16,14 0 29 0,-12 2-23 0,4-1 2 16,-2 1 0-16,0 1-1 0,1-3-1 0,0 3-2 0,0-2-5 15,1 0 0-15,13 3 14 0,-14-1-18 16,0 0 1-16,17 3 35 0,-18-4-24 16,2 3 4-16,-3-2 1 0,0 3 3 15,16 2 43-15,-3 1-2 0,-14-6-41 0,0 1 0 0,-1-1-3 16,1 2-4-16,-1-1-3 0,-2 1-1 0,13 1 23 15,-13-3-29-15,0 0-1 0,2-2-2 16,9 4 23-16,-10-5-20 0,-2 1 0 16,26 0 57-16,-24-1-46 0,2 0 3 0,9-2 34 15,-9 2-32-15,-4 0-3 0,4-2 2 0,-2 2-5 16,1-3-3-16,1 3 0 0,-2-1 0 0,2-1 1 0,-2 2-6 16,3-1 4-16,-3-1-5 0,-1 2 0 0,4-1-2 15,-3 1-1-15,0-2-3 0,3 0-1 0,-1 2-3 16,-1-1 0-16,1 0-1 0,0 1-2 0,-2-2-2 0,0-1 0 0,0 2-2 15,2-1 0-15,-2 1-2 0,1 1-2 0,-2-3 4 16,12 0 1-16,-12-1-6 0,-1 3 1 0,2 0 0 0,-1-2 1 16,-1 1-2-16,0 1-2 0,1-1 3 0,-2 1-2 15,1-2 1-15,-1 1 1 0,8-1 2 16,-8 2-3-16,0 1-1 0,-2-2 1 0,1 2-2 0,0-3 0 16,0 2 1-16,1-1 1 0,3-2 8 15,-3 2-1-15,-2 0-3 0,-1 0-1 0,1 0 1 0,-1 2-4 16,1-3 3-16,-3 3-2 0,2-3-5 15,0 2 2-15,1-1 2 0,-1 1 4 0,4-3 2 0,-1 2 1 16,0-1 4-16,0 0 0 0,11-3 9 0,-11 3-12 16,1-2-5-16,-1 2 10 0,0 0-6 0,0 0-5 0,3 2-1 15,-3-2-1-15,8-3 1 0,-8 4-2 0,-2-1-10 16,-1 2 4-16,0-1 2 0,1 1 1 0,0 1 2 16,-1-2 0-16,5-1 0 0,-5 3 2 0,-1-2-2 15,1 1 0-15,-2 0 0 0,0 1 0 0,0-2 0 16,-1 1 0-16,1 1 2 0,-1-2-2 0,-1 2 2 0,4 0-1 15,-2 0 0-15,-1 0-1 0,2 0 0 16,4-1 2-16,2 1 0 16,-5 0-2-16,7-2-4 0,-7 1 4 0,1-1 0 0,1 2 0 15,0 0 0-15,0 0 0 0,-1-1 0 16,4-1 2-16,-3 0-2 0,0 2 0 0,-1-1 0 16,4 0 0-16,-4-1 0 0,2 1 2 0,-2-1-1 0,2-1 0 15,0 2 0-15,0-1 0 0,-2 1-1 16,2-2 0-16,-1 1 3 0,2 0-3 0,-3 0 0 15,16-3 0-15,-17 2 0 0,2 2-1 0,-1-1-1 16,0 1 2-16,7-3-1 0,-8 3 0 0,-1 1-1 16,1-1 2-16,0 1 0 0,1-2-2 0,-1 1 2 0,0 1 2 15,-1-2-2-15,1 2 2 0,0-1-1 16,7-2-1-16,-5 1 1 0,-1 1-2 0,1-3 0 16,0 4 0-16,-2-2 1 0,0 2 0 0,0-2 3 0,-2 1 1 15,3-1-1-15,-1 1 2 0,1-2-1 16,-3 1 3-16,4 1-3 0,-4 1-5 0,2-2-1 15,-2 0 0-15,3 2 2 0,-1-1-1 0,-2 0-7 0,3 1 5 16,-1-2 0-16,0 2 1 0,1-3 2 0,-1 2-1 0,0-1 0 16,-1-1 0-16,3 2 1 0,-2-2 0 15,1 1-2-15,-2 1 1 0,-2-1 2 0,1 1-1 0,0-1 0 0,-1 1 2 16,1 1 1-16,-1-2 0 0,-2 2-1 16,1 0 1-16,-1 0-3 0,0 0 3 0,0 0 8 15,0 0-4-15,0 0-6 0,0 0 3 0,0 0-1 16,0 0-2-16,0 0 5 0,-1 0-5 0,-1 0 3 0,2 0 4 15,-3 0 3-15,1 0 1 0,-1 0 1 0,0 0 0 0,0 2-2 16,-2-2 2-16,1 1-2 0,-1 1-2 0,0-2 2 16,-1 1-3-16,-1-1 1 0,1 0-3 0,-2 0 1 15,-8 0 3-15,7 0-6 0,-1 2 0 0,2-1-1 0,-4-1 2 16,1 2-1-16,-1-2-1 16,0 3-2-16,-26 4-1 0,25-4 0 0,-14 1 0 15,12 0 3-15,0-3-1 0,1 2-1 0,0 0-1 16,-2 0 3-16,2 0-2 0,-2 0-2 0,2 0 1 15,-2-1 0-15,3-1 0 0,-1 2 1 0,0-1-1 0,3-1 0 0,-3 1 2 16,3-2-1-16,1 1-1 0,-1-1 1 16,-8 0-1-16,8 1 2 0,3-1-1 0,-2 2 0 15,1-2 1-15,-10 0 0 0,8 0-1 0,3 0 1 16,-14 2-1-16,11-2-1 0,1 1 0 0,-4 1 0 16,3-2 0-16,0 1-1 0,-3 1 1 0,1-1-2 15,-1 1 1-15,1-1 1 0,-1 1 0 0,0 0 0 0,1 2 0 16,-1-1 0-16,1-2 3 0,1 2-1 0,-1 0 0 15,-1 0-2-15,4-1-2 0,-1 0 2 0,-3 0 2 0,5 0-2 16,-3-1-2-16,0 2 2 0,1-1-2 0,-2 1-1 0,2 0 6 16,0-1-3-16,-1 2 0 0,0-1 1 0,1-2 0 15,-1 2-1-15,-1 0 3 0,-1 0 1 0,1 0-4 0,-4 2 0 16,4-2-1-16,-4 1-5 0,-21 5-21 0,16-4-3 16,-1-1-46-16,-2 1-56 0,-29-1-320 15,26-2 143-15,3 1-57 0,-4-3-62 16,-31 0-701-16,29 0 526 0</inkml:trace>
  <inkml:trace contextRef="#ctx0" brushRef="#br0" timeOffset="-198701.12">15167 11851 16 0,'0'-1'61'0,"0"1"-13"16,0-2-12-16,0 2-10 0,-1-1-5 0,-1 1-8 15,2 0-1-15,-2-2-6 0,2 2-1 0,-1 0-4 0,-1 0-2 16,-1 0-1-16,1 0-1 0,-1 0 1 0,2-1 1 15,-4 1-1-15,2 0 1 0,-3 0 2 0,-1 0 2 0,2 0 3 16,1 0 2-16,-1 0 1 0,0 0 2 0,-1 0 1 0,1 1 1 16,0-1-1-16,1 2 2 0,-1-1 0 0,1-1-5 15,1 0 0-15,-1 0-1 0,2 0 1 0,1-1 3 16,-1 1-8-16,2-2-2 0,0 2 0 0,0 0 0 16,0 0-1-16,0 0 1 0,0 0 0 0,0 0 0 0,0 0 1 0,0 0-1 15,0 0-1-15,0 0 2 0,0 0 1 0,0 0-1 16,0 0-4-16,0 0 3 0,0 0 1 0,0 0 0 15,0 0-2-15,0 0 2 0,0 0-1 0,0 0 1 16,0 2 3-16,0-2-4 0,0 0 2 0,0 0-1 0,0 0 1 16,0 0 0-16,0 0 1 0,0 1 1 0,0-1 2 15,0 0-1-15,0 0 2 0,0 0 1 0,0 0 1 0,0 0-2 0,0 2 1 16,0-2-1-16,0 0-1 0,0 0-1 0,0 0 0 16,0 0-1-16,0 0-3 0,0 0 1 0,0 0-3 15,0 0 2-15,0 0-1 0,0 0-1 0,0 0 1 16,0 0 0-16,2 0 0 0,-2 0 1 0,0 0 0 0,0 0 0 15,0 0 0-15,1 0 0 0,-1 0 0 0,2 1 3 0,-2-1 1 16,3 2 3-16,-2-2-1 0,-1 1 5 0,3-1-3 0,-1 1 1 16,0-1-1-16,-1 0-1 0,3 2-3 0,-3 0-2 15,2-2 1-15,-1 1-4 0,1-1 4 0,2 2-2 0,-1-1-1 16,1-1 4-16,2 2-2 0,-3-1 0 0,1-1-2 0,4 2 0 16,-2-2-2-16,-1 0 1 0,2 1 0 15,9 1-1-15,-9-2 1 0,0 0 0 0,2 0-1 0,-2 1-1 16,-2-1 0-16,2 0 2 0,1 0-1 0,-1 0-1 0,-1 0 0 15,-1 0 0-15,3 0 1 0,-1 0 0 0,-1 0 1 16,-1 0-2-16,3 1 0 0,-2-1 0 0,-1 2 1 0,2-2-1 16,1 0 0-16,-2 2 0 0,1-2 0 0,0 0 1 15,1 0 3-15,-1 0-3 0,0 0-1 0,0 0 1 0,1 0-1 16,-1 0 3-16,2 0-2 0,-1 0 0 0,-1 0 0 16,0 0 2-16,0 0-1 0,3 1 1 0,-5 1 3 15,2-2-3-15,-1 1 0 0,-1-1 1 0,-2 0 0 0,5 0-2 16,-5 0 1-16,4 0-1 0,1 0-1 0,6 0 5 15,-5 0-6-15,-1 2 0 0,-1-2 1 0,1 0 3 16,1 0-2-16,-1 0 2 0,3 0-2 0,-2 0-1 0,0 0-1 16,1 0 1-16,0 0 0 0,-2 0 0 0,1 0-1 0,-1 0 1 15,3 0 3-15,-4 0-4 0,-2 0 0 0,1 0 0 16,0 0 0-16,-1 1 0 0,-1-1 0 0,0 2 0 0,1-1 0 16,-1-1 3-16,0 2 0 0,-1-2 1 0,1 1 2 0,0-1-3 15,3 1 0-15,-4-1-1 0,1 2 1 0,0 0-2 16,2-2 1-16,-3 1-2 0,4 1 2 0,0-2 0 0,-2 1-2 15,2-1 2-15,0 0 0 0,0 0 0 0,0 0-2 16,9 0 1-16,-9 2 0 0,-1-2-1 0,-1 0 4 16,3 0-3-16,-1 0 2 0,0 0-1 0,-1 0 2 0,0 0-1 15,1 0 1-15,-1 0 0 0,1-2-1 16,-1 2 1-16,6-1 3 0,-7 1-5 0,2 0 3 0,-2 0-2 16,1 0 1-16,-2 0-1 0,1 0 1 0,2 0 1 15,3 0 8-15,-5 0-7 0,1 0-2 16,0 0 1-16,-2 0-1 0,2 0 0 0,-1 0-1 15,8 0 6-15,-9 0-2 0,0 0 0 0,-1 0 4 0,1 0-2 16,-2 0 2-16,-1 0-3 16,2-2 1-16,0 1 9 0,-3 1-14 0,1 0 8 15,-2 0-4-15,0 0 0 0,0 0 2 0,0 0 2 16,0 0-2-16,0 0-1 0,0 0 0 0,0 0-1 0,0 0-2 0,0 0 2 16,0 0-1-16,0 0-1 0,0 0-2 0,0 0 2 15,0 0-2-15,0 0 8 0,0 0-7 0,0 0-4 16,0 0 1-16,0 0 0 0,0 0 0 0,0 0 0 15,0 0-2-15,0 0 3 0,0 0-1 0,0 0 0 16,0 0 2-16,0 0 1 0,0 0-1 0,0 0 2 0,0 0-1 0,0 0-1 16,0 0-2-16,0 0 5 0,1 0-2 0,-1-2 3 15,2 2 1-15,0 0 2 0,1-2 0 0,-2 2 3 16,3-1-1-16,2 0 9 0,-2 1-14 0,0 0-2 16,0 0-1-16,0 0-1 15,10-2 8-15,-11 1-11 0,0-1 2 16,-1 2-1-16,-1 0 0 0,1 0 0 0,-1 0-2 0,1 0 3 15,0 0-1-15,1 0 2 0,0-1 1 0,0-1 0 16,1 2 2-16,-3-1 0 0,2 1-2 0,2 0-1 0,-2 0 0 16,3-2 3-16,-4 2-4 0,4 2 10 15,-4-2-5-15,0 0-1 16,1-3 20-16,-2 3-20 0,-1-2 8 0,2 2-9 16,-2 0 2-16,3 0 1 0,-2 0 0 0,-1 0 0 15,0 0-1-15,0-2-1 0,0 2 5 16,0 0-7-16,0 0-2 0,0 0 0 0,0 0-1 0,0 0 0 0,0 0-2 15,0 0 0-15,0 0-4 0,0 0-5 0,0 0-12 16,0 2-17-16,0-2-22 0,5 2-162 16,-2-4 16-16,1-1-129 0,-1-1-68 0</inkml:trace>
  <inkml:trace contextRef="#ctx0" brushRef="#br0" timeOffset="-197557.15">16758 11837 42 0,'-2'2'132'16,"2"0"-50"-16,-2-1 27 0,1-1-88 0,1 0-2 16,-2 0 3-16,2 0 55 15,0 0-18-15,0 0-30 0,0 0 58 16,0 0-62-16,0 0-1 0,0 0-1 0,0 0-1 16,0 0 0-16,0 0-1 0,2 0 0 0,-1 0-1 0,-1 0 3 15,2 2 0-15,-2-2-3 0,2 1 2 0,-1-1 3 16,1 2 1-16,0-1-1 0,-1-1-2 0,1 2 3 0,-1-1-4 15,4-1 1-15,-4 2 0 0,2-2-1 0,-1 1-4 16,1 0 2-16,2-1-1 0,-2 0-1 0,2 0 1 0,3 2 0 0,-2 0-4 16,4-2 1-16,21 6 24 15,-17-5-29-15,-1 1 0 0,0-2-3 0,4 1 3 16,18 1 6-16,-15-1-8 0,-2-1-1 0,3 1-1 16,-3 1-1-16,2-2 0 0,-3 2 0 0,0-2-2 15,1 0 0-15,-2 0 1 0,1 0 1 16,26 0 15-16,-31 0-12 0,-1 0 1 0,2 0 1 15,-2 0 1-15,-1 0-2 0,0 0 1 0,0 0-1 0,0 0 1 0,0 1 1 16,-2 1-1-16,2-2-2 0,-2 1 1 0,4-1-2 16,-4 2 0-16,2-1-2 0,-1 1-1 0,1-1-2 15,1-1 1-15,9 2 0 0,-10-1-1 0,4 0-2 16,-3 1 3-16,-1 1-2 0,15 2 3 0,-12-4-2 16,-2 1-2-16,2-1 5 0,1-1-3 0,-2 2 3 15,2-1-1-15,-1-1-2 0,1 2 1 0,-1-2 2 16,12 2 2-16,-12-2-4 0,12 4 5 15,-11-4-6-15,-2 1 1 0,0-1 1 0,14 3 5 16,0-1 0-16,-14-2-6 0,16 3 4 16,-14-3-5-16,-1 0 0 15,14 1-2-15,8 1 1 0,-27-2-2 0,2 1 0 16,-2-1-2-16,0 0 1 0,-3 0 2 0,3 0 1 16,-3 1-2-16,-1-1 0 0,0 0 1 0,1 0 1 15,-4 0-1-15,2 0 2 0,-3 0-2 0,3 0-1 16,-1 0 0-16,-2 2 0 0,0-2 0 0,0 0 0 0,0 0 0 15,1 0-4-15,-1 0 3 0,0 0 1 0,0 0 0 16,0 0 0-16,3 0 0 0,-3 0 0 0,2 0 0 16,0 0 1-16,-2 0 1 0,1 0 0 0,-1 0 0 0,2 2 1 15,-1-1 3-15,1 1-3 0,-2-2 0 16,2 0-2-16,-1 0-1 0,-1-2 1 0,0 1 2 16,0 1-3-16,0 0 0 0,0 0 0 0,0 0 0 15,2 0 0-15,-2 0 2 0,0 0-2 0,0 0 1 0,0 0 0 16,0 0-1-16,0 0 0 0,0 0 1 15,0 0 1-15,0 0-1 0,0 0 0 0,0 0-1 0,0 0 0 16,0 0-1-16,-2 0-11 0,2 1-11 0,-1 1-18 16,-6-1-124-16,2-1 32 0,-4 0-35 0,0 0-54 15,-3 0-101-15,-2-1-74 0</inkml:trace>
  <inkml:trace contextRef="#ctx0" brushRef="#br0" timeOffset="-197158.88">15684 11745 93 0,'-5'-15'66'0,"1"1"-27"0,-3 1-16 15,2 1-8-15,1-2-6 0,1 1-3 0,1-1-6 16,1 2-3-16,-1 0-6 0,0 0-4 0,2 0 1 0,0 2-4 16,0 1 2-16,0 1 3 0,-1 2 1 0,-1 0 0 15,2 0 3-15,-2 2 0 0,-1-1 1 0,2 2-1 16,-3-1-24-16,1 2 6 0,-1 0-9 0</inkml:trace>
  <inkml:trace contextRef="#ctx0" brushRef="#br0" timeOffset="-196940.32">15581 11548 70 0,'-1'3'71'0,"1"-1"-23"16,-2 5 48-16,2-5-80 15,0 4 40-15,0-3 22 16,2-1 29-16,-2-2-69 0,1 0 0 16,-1 0 37-16,0 0-40 0,2 0-1 0,-1 0-1 15,-1 0-3-15,2 0 26 0,-4 0-29 0,2 0-5 16,0 0-3-16,-1 0-1 0,1 0-2 0,-2 0 1 0,2 0-4 15,0 0 1-15,0 0 3 0,-1 0-11 0,1 0-6 16,0 0-10-16,0 0-10 0,0 0-14 0,0 0-14 16,1 0-15-16,2-2-15 0,1-1-35 0,1-3-69 15,2-2-100-15</inkml:trace>
  <inkml:trace contextRef="#ctx0" brushRef="#br0" timeOffset="-196150.6">15751 10708 212 0,'6'-3'134'16,"-5"-1"-53"-16,1 1-31 0,-1-1-14 0,1 2-8 0,0-1-2 16,1-5 44-16,-2 5-47 0,-1 0 2 15,2 0 0-15,0-1 34 0,-1 1-28 0,-1 1 1 0,0-1 5 16,0 2 0-16,0 1 1 0,0-2-2 0,0 0-1 16,0 2 0-16,0 0-2 0,0 0 1 0,0 0-2 0,0 0 1 15,0 0 2-15,0 0 3 0,0 0 1 0,0 0 0 16,0 0 2-16,-1 0-1 0,-1 0 1 15,0 2 30-15,1 0-37 0,-1-2-8 0,-1 1-2 16,-3 1 11-16,-4-1-24 0,4 1-3 0,0 1-4 0,-4 0 1 16,-10 6 0-16,8-5-4 0,2 2 3 15,-2 2-1-15,0-2-2 0,2 1 2 0,-1 1 1 0,0-1-2 16,2 1 1-16,-1 1-1 0,-5 7-1 16,6-8 2-16,3-1 0 0,0 1 0 0,0-1 0 15,2-1-2-15,0 2 4 0,0-2-1 0,0 9 8 16,4-8-2-16,-2 1 2 0,2-3 2 0,2 3 3 15,-1 0 4-15,2 1 1 0,2 0 2 0,0 1 3 0,3-1-2 16,0 2-2-16,0-1 3 0,10 9 19 0,-8-8-24 16,1-4-4-16,2 1 1 0,10 9 18 15,-10-11-19-15,0 0-1 0,3-2 3 0,-2-1 2 0,2 0 2 16,-2-1-1-16,3-2 7 0,16-3 48 0,-15 0-31 16,-4-1 5-16,3 2 7 0,-4-3 6 0,-2 2 8 15,0-1 8-15,0 1 12 0,3-5 131 16,-6 2 32-16,-3 5-126 0,-2-2-3 0,-1 1-10 0,0 0-15 15,-2 1-19-15,0 0-18 0,0 1-18 16,-2-3 25-16,0 1-61 0,2 1-12 16,-1-1-12-16,-2-1-65 0,1 3-2 0,-1-1-44 15,-2 1-297-15,3-4 139 0,-2 3-42 0,4-2-31 16,-2 0-24-16,1-8-511 0,-1 9 376 0,2 2 8 16</inkml:trace>
  <inkml:trace contextRef="#ctx0" brushRef="#br0" timeOffset="-195287.15">17286 10593 171 0,'-3'-2'172'15,"1"-1"-64"-15,-3 0 16 0,4 2-75 0,1-1-3 0,-2 0-3 16,0 2 1-16,2 0 0 0,0 0 0 0,0 0 0 0,0 0-5 16,0 0 0-16,0 0 1 0,0 0-3 15,0 0 1-15,0 0 29 0,0 0-36 0,-1 0 0 0,-1 0-3 16,2 2-2-16,-5 0 19 0,1-1-25 0,2 2 0 15,-2 2 2-15,-1-2 2 0,2 2-1 0,-4 0 1 16,2 0 2-16,-1-1-1 0,2 2 1 0,-1 0-2 16,-7 9 21-16,8-7-24 0,-2-1-2 0,-1 1-2 15,2-1 1-15,-1 2-1 0,0 0 2 0,-2 0-1 0,3 2-1 16,0 1 5-16,-1 0 2 0,1 3 2 0,-1 0-1 16,3 1-2-16,-2 2 2 0,2 0-2 0,1 2-2 15,-1-1-4-15,2 1-3 0,1-1-2 0,1-1 0 0,2 2-6 16,-1-2 0-16,3-2 0 0,0 2-1 0,2-3-1 0,-2-2 0 15,3 1 2-15,0-3-6 0,1-2 5 16,1 0-1-16,10 3 10 0,-8-8-8 0,-3-2 2 0,3 1-1 16,-3-3 3-16,0 0-3 0,0 0 1 0,-1-2-2 15,7-1 9-15,-10 0-6 0,1 0 3 16,-2 0 7-16,1-4 36 0,-2 2-21 0,-1 1 3 16,-2 1 2-16,0-2 2 0,0 1-2 0,-2-2-2 0,1 1-2 15,-2 1-3-15,-1-1-2 0,1 1-1 0,-4-1-3 16,0-1-3-16,-1 1 2 0,-12-2 8 15,5 4-24-15,-18-1 0 0,14 2-9 0,-3 1-4 0,1-1-5 0,-2 1-13 16,-1 1-11-16,-25-3-90 0,22 3 31 16,0 0-18-16,-1 0-21 0,-1 0-20 0,1 0-16 15,0 1-16-15,-1 1-8 0,1-2-8 0,-1 1-15 0,4 1-56 16,-5 1-87-16,0-2-38 0</inkml:trace>
  <inkml:trace contextRef="#ctx0" brushRef="#br0" timeOffset="-8803.3">17208 9608 351 0,'5'-1'431'16,"-2"0"-170"-16,-1 1-119 0,-1-2-65 15,1 2 5 1,0 0-36-16,-1 0-32 0,-1 0-1 0,0 0 1 0,2 0 1 15,-1 0-1-15,1 0 2 0,1 0-3 0,-2 0-1 0,2 2 1 16,2-2-2-16,-1 2-4 0,0 0-9 0,3 1-21 16,-2 0-36-16,1 2-40 0,-2-2-68 0,1 1-148 0,-2-1-81 15,-1 2-47-15</inkml:trace>
  <inkml:trace contextRef="#ctx0" brushRef="#br0" timeOffset="-6607.43">15614 12937 159 0,'2'0'307'0,"-2"0"-87"0,0 0-61 16,0 0-43-16,0 0-30 0,0-1-20 15,2 1-12-15,-1 0-6 0,1 0-4 0,1-2 41 0,-1 2-39 16,-1 0 7-16,1 0 10 0,2 0 13 0,-2 0 15 16,-1 0 10-16,1 0 15 0,1 0 14 0,-1 0 13 0,-1 0 12 15,1-1 11-15,1-1 5 0,1 2 8 0,-3-1 2 0,4 1 3 16,-1-2-11-16,3 1-10 0,-2 1-17 15,1-2-18-15,0 0-21 0,0 6-25 0,10-1 31 0,-8-2-80 16,3-1-4-16,-3 0-2 0,2 0-7 0,1 0 4 16,-2 0 2-16,1 0-3 0,1 2 1 0,0-2 2 0,0 0-6 15,1 0-1-15,-2 0 0 0,3 0-4 0,-1 0 1 16,0-2-1-16,1 2 0 0,0 0 1 0,1 0 1 16,1-1 2-16,2 1-4 0,-3-2 3 0,4 1-3 0,-1-3 1 15,2 2 0-15,0 0 5 0,0-1 3 0,3-1-1 0,2 1 12 16,0-2 7-16,1 2 19 0,5-1 4 0,0 1 2 0,0 0-3 15,0 0-5-15,0-1 1 0,0 2-9 0,-1-1-9 16,-3 0-20-16,0 0-9 0,-2 0-6 0,-2-1 1 0,0 3-3 16,-3 0-2-16,0-1-1 0,14-2 1 15,-16 2 2-15,-4 1-1 0,3-2-2 0,-4 1-1 0,1 0-1 16,-2 1 0-16,0 0 0 0,-1-1 0 0,-1 1-4 0,-1-2 3 16,0 3 3-16,1-2 1 0,1 1 0 15,-4-1 2-15,2 1 1 0,0-1-2 0,-2 0 1 0,2 1-2 0,0 0 0 16,0 1-1-16,-2-2-2 0,2 2-10 0,-3-1 4 0,0 1 0 15,3 0 2-15,-5 0 1 0,0 0 0 0,-1 0 0 16,-1 0 2-16,2 0 13 0,-1 0-8 0,-2 0 0 0,3 0-3 16,-1 0 4-16,0 0-5 0,1 0 2 15,0 0 0-15,1 0 2 0,6 0 16 16,1 0 14-16,-6 0-22 0,-1 0 2 0,1 0-2 16,-2 0 1-16,2 0 3 0,0 0 1 0,1 0 2 0,2 0-1 15,-2 0 2-15,2 0 2 0,2 0-2 16,10 0 15-16,-2 1-11 0,-12-1-12 0,0 0-4 0,3 0-4 15,-5 0 0-15,2 2 0 0,-3-2-1 0,2 0 1 16,-2 0 0-16,-1 0 0 0,1 1 0 16,-1-1 1-16,0 1-1 0,-2-1 0 0,1 0 1 0,-1 0 5 0,0 0-3 0,0 0 1 15,0 0-4-15,0 0-2 0,0 0-4 16,-1 2-12-16,1 0-10 0,-4-1-86 0,3-1 23 16,-1 3-27-16,-1-3-29 0,0 0-20 0,-1 0-44 0,1 0-81 15,-3-3-82-15,3 2-76 0,2-3-66 0,1 2-97 16,0-3-100-16,3 1-46 0,1 1 17 0</inkml:trace>
  <inkml:trace contextRef="#ctx0" brushRef="#br0" timeOffset="-5074.69">17663 12955 8 0,'0'0'240'15,"-2"-1"-56"-15,2 1-49 0,0 0-25 16,0 0-12-16,0 0-13 0,2 1 66 15,0-1-79-15,-2 0-3 0,0 0 0 0,2 2 60 16,-2-1-64-16,0-1 4 0,-2-1-2 0,0 1 4 0,2 0 1 0,-2 0 6 16,0 0 5-16,2 0 6 0,0 0 4 0,0 0 5 15,0 0 2-15,0 0 4 0,0 0-5 0,0 0-1 16,0 0-3-16,0-2 1 0,0 1-6 0,0-1-3 0,0 2-3 16,-2-1 1-16,2-1 0 0,0 2 4 0,0 0 0 15,-1-1-2-15,-1 1-1 0,2-2 0 0,-1 1-2 0,-1 1-6 0,-1-2-6 16,1 0-11-16,1 2-10 0,-1 0-12 0,0 0-10 15,-1 0-7-15,-2 0-8 0,1 0-3 0,-1 0-6 16,2-1 0-16,-2 1-2 0,0-1 2 0,0-1 1 0,-2 2-1 16,1-1-1-16,-1-1 1 0,-1 2 1 0,2-1-1 15,-2-1-2-15,-2 2-1 0,2-1 0 0,-1 1 1 0,3-2-1 16,-1 1 0-16,-5-1 7 0,4 0-6 0,3 2 2 16,0-1 3-16,1 1-1 0,0 0 0 15,1 0-1-15,0 1 9 0,-1-1-8 0,0 2 0 0,0-2-3 16,0 0-1-16,0 0-1 0,0 0-2 0,3 0 2 15,-1 2 0-15,1-2-1 0,-3 1-1 0,2-1 1 0,0 0 1 16,0 0-2-16,1-1 2 0,-1 1 0 0,1-2-1 0,-1 2 2 16,0 2-1-16,-1-2-2 0,2 1 4 15,-1 1 0-15,0-2 2 0,1 1-2 0,-3-1 7 16,4 0-4-16,-1 0-4 0,-1 0 2 0,2 0 1 16,0 0 3-16,0 0-6 0,0 0 2 0,0 0-1 0,0 0-1 15,0 0-1-15,0 0 0 0,0 0 2 0,2 0-3 16,-1 0 0-16,-1 0 2 0,2 0-1 0,0 0 0 0,1 2-1 15,0-1 2-15,2 2-1 0,0 0 3 0,2-2-1 0,-2 3 0 16,3-1 3-16,0-2-1 0,1 2 1 16,1-1-2-16,12 2 8 0,-9-3-6 15,15 1 7-15,-13 0-8 0,0-2 3 0,1 0 0 0,3 0-1 16,0-2 2-16,19 0 4 0,-19 1-7 16,2 1 0-16,18-1 7 0,-20 1-10 0,1 0 0 15,-3 0 1-15,-2 0-2 0,1 0-2 0,-2 1-1 16,-1-1 0-16,3 1 0 0,9-1 2 0,2 0 4 15,-13 0-1-15,2-1 1 0,14 0 5 16,-13-2-4-16,-1 1-2 0,2 1-1 0,-1-2-3 16,0 0 1-16,5-1 4 0,-2 3 12 0,3 1 7 0,3-1 3 15,0-1 4-15,1 2-1 0,0-1 3 0,-3-1-1 16,-2 2-5-16,0-1-11 0,11-1-4 16,-6 2-6-16,-17 0-4 0,-1-1-1 0,0 1 0 0,0 0 3 15,-3-2-5-15,0 1 0 0,4 1 0 0,-2-2 0 16,-2 2 0-16,2-2 0 0,0 2 0 0,0 0-5 15,-7 0 4-15,2 0 1 0,1 0-1 0,-3 0 1 0,3 0-1 16,-3 0 1-16,1 0-10 0,-1 0 6 16,-1 0 1-16,3 0 1 0,-1 0 1 0,-1 0 1 15,1 0 9-15,-1 0-4 0,-1 0-5 0,0 0 0 16,0 0 0-16,0 0 2 0,0 0 0 0,0 0-1 0,0 0-1 16,0 0 2-16,-1 0 0 0,1 0 3 0,0 0 0 0,-2 0 0 15,2 0 1-15,0 0 1 0,0 0-1 0,0 0 7 16,0 0-5-16,0 0-1 0,0 0 0 0,2 0-1 15,-2 0-2-15,1 0 2 0,-1 0 4 0,2 0 0 16,-2 0-5-16,2 0-2 0,-2 0 1 0,0 0 1 16,1 0 0-16,-1 0-3 0,0 0 4 0,0 0-1 0,2 0 0 15,-1 0 4-15,-1 0 2 0,2 0-1 0,-2 0 18 16,0 0-14-16,2 0 2 0,-1 0 1 0,-1 0-1 16,4 0 0-16,-1 0 17 0,-2 0-19 0,4 0 2 0,-4 0-1 15,2 0 1-15,1 0-2 0,-3 0-1 0,2 0-3 16,-1 0 2-16,0 0 1 0,-1 0-3 15,-1 0-2-15,2 0-2 0,0 0-1 0,-2 0 1 0,1 0 2 16,-1 0-4-16,0 0-3 0,0 0 2 0,0 0-3 0,2 0 2 16,-2 0-2-16,0 0 2 0,1 0-4 0,-1 0 1 0,2 0 0 15,1 0 0-15,-3 0 1 0,0 0 0 0,0 0 1 16,0 0 1-16,1 0 1 0,-1 0-1 0,0 0 3 0,0 0-1 16,0 0-1-16,0 0-1 0,0 0 0 0,0 0 0 15,-1 0 0-15,1 0-1 0,0 0 0 0,-3 0-3 0,3 0-9 16,-2 0-9-16,2 0-19 0,-3 2-23 0,2 0-22 15,-6-2-154-15,2-4 73 0,-3 3-67 0,-1 0-81 16,-1-1-68-16,1 2-63 0,-3-3-74 0,-1 2-118 0,-5-1-81 16,-2 2-15-16,-2 0 45 0</inkml:trace>
  <inkml:trace contextRef="#ctx0" brushRef="#br0" timeOffset="-1718.98">6556 13294 63 0,'-18'-1'37'0,"-2"1"-18"0,3 0-16 0,-2 3-3 0,3-1-5 16,1 0-2-16,-1 1-3 0,0 2 1 0,3-1 1 15,-1 0-1-15,1 1-5 0,0 0-4 16,1-1-10-16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1-04-14T04:29:59.245"/>
    </inkml:context>
    <inkml:brush xml:id="br0">
      <inkml:brushProperty name="width" value="0.05292" units="cm"/>
      <inkml:brushProperty name="height" value="0.05292" units="cm"/>
      <inkml:brushProperty name="color" value="#FF0000"/>
    </inkml:brush>
  </inkml:definitions>
  <inkml:trace contextRef="#ctx0" brushRef="#br0">5415 1948 258 0,'-2'-4'196'0,"-1"-1"-54"0,1 1-31 0,1-1-19 0,-2-1-7 0,1 0-8 15,-1 2-3-15,3-1-3 0,-1-1-2 0,-1 3 7 16,0-1-1-16,-1 1-1 0,1-1 4 0,1 2 3 0,1 0-3 16,0 1 0-16,0-1-2 0,0 2-7 15,-2 0-5-15,1 0-2 0,-3 2-3 0,3-1-4 0,-2-1 1 16,-2 2-2-16,2-1-2 0,-2 0-1 0,-1 3-5 0,-2-1-3 15,-6 1 0-15,-26 19 81 16,25-14-82-16,0 1 4 0,2-1 4 0,-2 2 0 0,2 1 4 16,1-2-1-16,0 2-4 0,1 2-4 0,2-1-3 0,-1 3-3 15,2 1-3-15,-1 1-3 0,3 4 1 0,-1 1-6 16,2 3 1-16,-4 56 33 0,9-53-48 16,3-3 2-16,3 3 3 0,1-3-4 0,4-1-1 0,6-2-1 15,-1-1-1-15,6-1 0 0,0-3 0 0,5 0-3 16,2-4-15-16,2-3 6 0,2-1 2 0,2-3 3 0,-1-1 1 15,2-1 3-15,-1-4 4 0,1-1 2 16,2-1 11-16,-5-2 4 0,2-5 5 0,-2 1 4 0,-1-3 9 16,-1-1 6-16,28-15 68 0,-34 13-56 0,-4-2-3 15,-2-3 1-15,-2 0-5 0,5-21 40 0,-12 16-57 16,-6 1-7-16,-2-1-3 16,-4-30 30-16,-12-2 4 0,5 27-30 0,-18-31 40 15,14 32-36-15,-20-24 38 0,17 29-42 0,-3 0-1 16,2 4-2-16,-43-17 45 15,38 30-60-15,1 1-8 0,-3 2-5 0,2 5-16 0,-3 0-15 16,4 3-19-16,-2 0-22 0,2 2-17 0,4-1-35 0,1 2-72 16,5-1-84-16,0-1-72 0,6-1-62 0,5 0-54 15,5-1-93-15,1 1-116 0</inkml:trace>
  <inkml:trace contextRef="#ctx0" brushRef="#br0" timeOffset="1106.53">6768 2050 112 0,'-6'-6'131'16,"-2"-1"-39"-16,0-1-22 0,3 2-11 0,0-1-9 0,-1-1-3 16,0 1-4-16,1-1 3 0,0 1 0 0,1-1 7 0,-3 2 8 15,1-2-5-15,1 1 0 0,1 1-2 0,-1-1-1 16,0-1 0-16,0 0-6 0,-1 3-1 0,0-1-2 16,1-2 4-16,0 2 1 0,2 2 0 0,-2-2 0 0,2 0 4 15,-3 1 2-15,3 1 4 0,-2-1 5 0,2 1 0 16,-2 1 8-16,0 0 8 0,-4-2 96 0,6 4-75 15,0-3 16-15,-1 3 15 0,1 1 12 0,2-1 4 0,-1-1 0 16,0 2-4-16,2-1-5 0,0 1-15 0,0 0-27 16,0 1-20-16,0-1-20 0,2 3-13 0,3-2-7 0,1 1-5 15,2 1-5-15,1 0-2 0,4 0-2 0,0 2 0 16,1-1-3-16,2 1 1 0,-2 1-7 0,3-1-5 0,1 2 0 0,-1 0-3 16,-1 1-2-16,0-1-1 0,-2 1 0 0,0-1-3 15,-1 2 3-15,-3-1 6 0,-1 2 1 0,-3-2 1 16,1 1 3-16,-4-2 3 0,-3 2 1 0,0 0 2 0,-3 0 3 15,-4 1-2-15,1 1-1 0,-5 0 1 0,0-1 0 0,-4 1-3 16,1-1 0-16,-2 1-4 0,-1-1-4 0,3-1-2 16,-2 0-1-16,2 0-3 0,1-1-1 0,2-1-1 15,3-1-2-15,-1 0-8 0,4 0 4 0,2-1 1 0,1-2 0 16,2 1 3-16,2-1 0 0,3 2 0 0,3 1 0 16,2-2 8-16,3 0-4 0,6 1-3 0,-3 0 0 0,4-1-1 15,4 0 2-15,-3 1-2 0,3 1 0 0,-1 0 0 16,-1-2 1-16,-3 3 0 0,19 4 1 0,-22-4-4 0,-3-3 2 15,1 3 2-15,-4 0 3 0,0-1 0 0,-2 1 5 16,-3 1 0-16,-2-1 3 0,2 7 25 16,-3-8-15-16,-2 0 0 0,-2 1 1 0,-6 10 30 15,3-10-27-15,-3 2-1 0,-2 0-2 0,0-3-4 0,-4 2-1 16,1-1-4-16,-1 1-4 0,-2-1-1 0,0 1-2 16,-3-1-1-16,-1 0 0 0,1 0 2 0,-2-1-2 0,-2 1 0 15,2-2-1-15,-3 1 1 0,2 0 0 0,-3 0-1 0,4-2-3 16,-1-1-1-16,0 2-1 0,4-4-1 0,-18-1-16 15,22-3-5-15,4 2-8 0,-2-2-23 16,4-3-48-16,1 0-87 0,4-2-88 0,3-1-80 0,3-1-72 0,4-2-90 16,4 0-150-16,22-15-791 0</inkml:trace>
  <inkml:trace contextRef="#ctx0" brushRef="#br0" timeOffset="1594.89">7685 1980 312 0,'0'-2'395'0,"0"1"-116"0,-3 1-88 16,3 0-50-16,-3 1-24 0,2 1-13 0,-3 0-1 15,-1 3-3-15,1 1 3 0,-1 2-4 0,-3 1 0 0,2 1 2 16,-1 1 0-16,-1 1-6 0,0 1-10 0,-1 2-10 15,1 0-8-15,-2 0-8 0,1 2-8 0,1 1-8 0,0-2-14 16,0 1-11 0,-6 14-1-16,8-16-19 0,1-2-5 0,0 3-5 0,1-4-7 0,1-2-13 0,0 1-20 15,1-4-26-15,0 1-24 0,2-4-19 0,0-1-18 0,0-1-12 16,0-1-12-16,0-1-3 0,0-1 6 0,0-1 15 16,-1-2 17-16,-1-1 17 0,-1-1 17 0,1-1 14 0,-1-1 19 15,0-1 17-15,-2-3 15 0,-1-1 15 16,3-1 10-16,-2-1 9 0,0-2 12 0,-6-17 56 0,5 16-16 15,1 0 16-15,0 2 9 0,1 2 10 0,0 2 7 16,3 2 0-16,-1 2-6 0,1 1-8 0,1 4-6 0,0 0 4 16,1 1 11-16,1 4 19 0,1 1 24 0,3 1 31 0,1 2 19 15,4 3 16-15,0 0 16 0,0 3 3 0,6 2-15 0,-2 1-21 16,2 1-31-16,2-1-34 0,-2 2-25 0,2-1-23 0,-1 2-20 16,2-1-21-16,-1-1-10 15,22 17-5-15,-20-18-18 0,0 2 0 0,-1-2-1 0,2 0-2 16,-3-2-2-16,0 1-2 0,-1-2-13 0,-3 0-29 0,0-3-56 15,-3-2-62-15,-2-1-61 0,10 3-397 16,-10-7 225-16,-1-2-70 0,0-2-115 0,1-1-37 0,-2 0 13 16</inkml:trace>
  <inkml:trace contextRef="#ctx0" brushRef="#br0" timeOffset="2246.13">8536 2064 200 0,'5'-5'255'0,"5"-7"47"16,-3 6-198-16,-1 2-9 0,1-4-2 0,0 2-7 15,1 0-4-15,-1-1-5 0,-1-1 0 0,2-1 1 16,-2 3 5-16,1-3-2 0,-3 2 5 0,1-2-1 0,0 0 6 0,-2-2 15 16,2 2 12-16,-4-1 2 0,1 1 9 0,-2-3 19 15,-2-1 20-15,1 2 12 0,-4-3-2 0,2 2-11 16,-3-3-9-16,-1 2-5 0,-2 1-15 0,-4-2-21 0,2 2-24 16,-1 0-23-16,-1 2-11 0,-3 2-9 0,-1 1-5 15,-4 1-9-15,3 2-1 0,-5 3-11 0,1 2-5 0,-2 3-1 16,0 0-6-16,-1 2-1 0,1 2-6 0,-1 2-1 0,4 4-1 15,-1-1 1-15,2 2 2 0,2 0 1 0,3 2 0 16,3-1 0-16,0 1 0 0,4-2 1 0,3 1 1 0,4 1-2 16,1-4 2-16,4 4-11 0,15 9 11 15,-6-15 0-15,3 1 1 0,1-3 0 0,5 0-1 16,2-1-1-16,0-2 11 0,3-4-6 0,26 2 2 0,-26-4-9 16,-5-2 3-16,1-1 2 0,-3 0 6 0,-1-3 4 15,-5 2 5-15,0-1 8 0,-1-2 6 0,6-5 67 16,-13 6-47-16,-1 0 3 0,-2 1 5 0,-1 2 4 15,1 0 0-15,-3 2-1 0,2-1-6 0,-2 2-1 0,0 0-2 16,0 0-8-16,0 0-4 0,0 2-9 0,0-2-5 0,-2 1-8 16,2 1-6-16,-1 2-6 0,-1 2-3 0,0 3-2 15,-1 2-2-15,3 0-1 0,-1 3 0 0,-1 0-1 16,2 2 1-16,0 19 6 0,0-16-9 0,2 1 0 16,-1 1 0-16,2 0-2 0,-1-2 3 0,1 2-4 15,2 2 1-15,1-1-1 0,-1 1-6 0,1 1-3 16,15 42-61-16,-13-47 18 0,-2 1-19 0,-1-1-18 15,1-2-12-15,2-2-20 0,-2-2-12 0,-1-2-12 16,3-2-30-16,-3-2-57 0,-1-1-69 0,-1-3-67 0,1 0-68 16,-1-4-78-16,0-2-138 0,-1-3-81 0</inkml:trace>
  <inkml:trace contextRef="#ctx0" brushRef="#br0" timeOffset="2745.31">8895 1873 272 0,'6'-9'686'0,"-3"3"-482"0,2 0-43 0,0 2-17 15,4-2-12-15,-1 1 0 0,2 1 8 0,2-1 13 16,1 1 15-16,3-1 18 0,-2 2 12 0,5 0 3 0,-3 2-3 15,4-1-7-15,-4 1-15 0,2 2-23 0,-1 1-22 16,-3 0-25-16,-1 2-24 0,-1 2-17 16,10 12 77-16,-18-11-114 0,-3 4-4 0,-2-2-3 15,-3 3-2-15,-2-2-2 0,0 2-12 0,-4 2 0 16,-2-3-1-16,2 2 3 0,-13 10 6 0,12-12-6 16,2-2-2-16,-1-1 0 0,2-1 0 0,1 1 3 0,1-4-2 15,1 2 0-15,2-3-2 0,0 2 1 0,3-2 4 0,2 1 1 16,2-1 3-16,1 1 4 0,3 0 5 0,2-1 1 15,3 1 1-15,2-1 0 0,20 8 21 16,-18-8-28-16,1 1-4 0,2 2 0 0,-3-1-2 0,1-1 0 16,-1 1-2-16,13 5 9 0,-15-5-7 15,-2 1 1-15,-3 0 3 0,0 0 2 0,4 6 24 16,-11-5-15-16,0-2 1 0,-1 0 3 0,-2 2 0 0,-5 4 35 16,0-4-31-16,-4 0 0 0,1-1-6 0,-2 2-2 15,-4-2-4-15,1 0-2 0,-2 0-6 0,0 0-4 16,-2-1-3-16,0 0-7 0,-1 0-3 0,2-1-9 15,-1-1-13-15,1-2-15 0,-1 1-20 0,2 0-21 16,-19-2-237-16,18-2 32 0,2 0-81 0,1 1-71 16,5 0-84-16,0-1-143 0,-1 2-75 15</inkml:trace>
  <inkml:trace contextRef="#ctx0" brushRef="#br0" timeOffset="3322.85">8506 2739 252 0,'-2'0'250'0,"1"0"-59"0,-1 0-37 15,2 0-19-15,-1 0-7 0,1 0-5 0,0 0-4 0,0 0-2 16,0 0-4-16,0 0 4 0,1 0 1 0,1 1 6 15,-1 1 11-15,3-2 9 0,0 0 14 0,4-3 4 0,0 1 1 16,3 1-5-16,1-1-10 0,5-1-13 0,1 2-13 0,6-2-16 16,0 0-18-16,5 0-14 0,2 0-11 0,2-2-7 15,3 2-3-15,-1-1-5 0,2 1-5 0,-1 0 3 16,-3-1-6-16,32-1 36 0,-6-1-9 16,-31 3-36-16,-1 0 0 0,1 1-11 0,-1-2 5 15,0 1-4-15,-1 0-2 0,24 0 15 16,-28 3-22-16,-1-2-1 0,13 1 8 0,-21 1-11 15,-3 0-1-15,-3 0 5 0,1 0 2 0,-3 1 24 16,-2 1-14-16,-3-2 0 0,0 1 0 0,0-1 2 0,-1 0-4 16,-2 0-1-16,-1 0 0 0,0 0-3 0,0 0-4 15,0 0-1-15,-4-1 6 0,5 1-9 0,-2 0-4 0,2-2 0 16,-2 1-2-16,3 1-2 0,-2-2-2 0,1 0-4 16,-2 2-4-16,3-1-8 0,-1 1-6 0,0-1-11 0,1-1-24 15,-1 2-57-15,0-3-95 16,-5-1-504-16,-3-3-546 0,1 6 497 0,-2 1-21 0</inkml:trace>
  <inkml:trace contextRef="#ctx0" brushRef="#br0" timeOffset="6360.56">4379 3939 116 0,'-1'-8'398'16,"-1"1"-129"-16,2-2 45 0,0 6-212 0,0 1-17 0,0 1-11 15,-2-1-11-15,1 5-10 0,1 0-7 0,-2 0-6 16,-1 2-4-16,0-1 1 0,-2 3 0 0,-1 3-4 16,1 2 4-16,0 4-3 0,1 2 3 0,-1 5-1 0,0 4 5 0,-1 1-1 15,3 4 1-15,1 2 0 0,1-1-2 16,1 2-1-16,1-4 2 0,1 2-4 0,5-4-1 0,1-1-6 15,2-2-2-15,4-2-4 0,2-5 0 0,1-2-2 0,4-2-2 16,1-5 5-16,5-1 5 0,0-4 9 0,1-2 9 16,2-5 16-16,0-1 15 0,0-1 26 0,-1-4 21 0,-4-1 22 15,2-1 12-15,-5-4 9 0,-1 2-1 0,-4-1-4 16,-3-4-7-16,-1 2-23 0,-3-2-22 0,-3 1-20 0,-5 0-18 16,-5-20 42-16,-5 18-71 0,-3-2-9 15,-2 1-3-15,-4-1-6 0,-2-1-3 0,-3 2-6 0,-2-1-5 0,-3 0-3 16,2 1-1-16,-2 3-2 0,0 1-6 15,-22-11-29-15,24 16 9 0,1-1-12 16,-17-2-123-16,22 8-26 0,-5-2-415 0,15 1 178 16,7 1-95-16,16-12-1634 15</inkml:trace>
  <inkml:trace contextRef="#ctx0" brushRef="#br0" timeOffset="6861.83">4981 3750 146 0,'-3'-3'480'0,"2"1"-135"15,-1 0-107-15,4 1-63 0,-1-2-35 0,4 0-18 16,1-1-9-16,3-1-5 0,1 1-1 0,3-1 0 0,0-1-2 15,4 1 1-15,-1 1-2 0,1 0-3 0,-1 2-8 0,0-1-8 16,0 3-9-16,-4 0 0 0,0 0 1 0,0 3-3 16,-4 2-2-16,0-1-1 0,-2 2-7 0,-3 3 2 0,-1 0 0 0,-2 2-6 15,-2 1-14-15,-1 1 0 0,-4 3-4 0,-3 1 1 16,-1 1-2-16,-2 0-2 16,-17 21 41-16,16-21-34 0,0 0-5 0,3-1-6 0,1-4-2 0,1 1-4 15,6-4-6-15,1 1-3 0,7 5 12 16,4-8-20-16,5-1 13 0,5 1-8 0,4-1 1 15,4-1-2-15,4 2 2 0,4-1-2 0,39 7 21 16,-38-7-30-16,-1 1 5 0,0-2 3 0,-3 1 2 0,-2-1 2 16,0 2 1-16,-5-2 0 0,-3 0 1 0,13 12 19 15,-22-11-17-15,14 14 89 16,-26-16-77-16,-1-1 3 0,-1 2 0 0,-3 0 3 16,-10 6 41-16,3-4-48 0,-19 6 25 15,12-7-37-15,-5-1-3 0,1 1-3 0,-5-1-6 16,1 0-2-16,-32 5 9 0,28-5-15 0,-2-2 1 15,-1-1-13-15,3 0-19 0,-25-1-99 16,31-4 3-16,1 0-93 0,6-3-95 0,2-3-96 0,7-2-84 0,5-3-123 16,4 0-112-16,7-2-49 0,3 0 9 15</inkml:trace>
  <inkml:trace contextRef="#ctx0" brushRef="#br0" timeOffset="7139.14">6240 3870 394 0,'0'1'417'0,"3"1"-130"0,-1-2-85 15,1 1-48-15,3-1-15 0,-1 1 3 0,6 1 7 16,-1-2 4-16,1 0 1 0,4 0 0 0,0 0-3 0,4 0-9 15,0 0-19-15,0 0-19 0,1 0-21 0,1 0-19 0,-1 2-22 16,4-2-21-16,-5 1-27 0,3 1-41 0,-1 1-40 16,-4-3-43-16,0 1-36 0,1 1-35 0,-5-2-28 0,-2 1-27 15,-2 1-11-15,-3-1-4 0,-2 2 2 16,-3 0-8-16,-4 2-29 0,-2-1-51 0</inkml:trace>
  <inkml:trace contextRef="#ctx0" brushRef="#br0" timeOffset="7308.72">6433 4084 58 0,'-2'5'355'16,"2"-1"-89"-16,-1-1-62 0,1-1 231 0,1-2-308 16,1 0-1-16,1 0 1 0,0 0-1 15,23-6 246-15,-15 3-257 16,3-2-15-16,14-4 49 0,-12 5-100 0,0-1-17 0,-2-1-19 16,3 2-21-16,-2-2-22 0,-1 1-26 0,16-5-140 0,-17 4 56 15,0-2-27-15,10-2-253 16,-12 4 170-16,0 0-39 0,-1 1-72 0,-1 1-70 0</inkml:trace>
  <inkml:trace contextRef="#ctx0" brushRef="#br0" timeOffset="8043.56">7761 3964 35 0,'-5'-3'491'0,"2"0"-129"0,-6-3 63 0,6 3-275 0,0 0-5 0,1 0-2 16,0-1-3-16,2-1-2 0,2-1 5 15,4-1 14-15,2-1 15 0,0-2 9 0,5 0 5 0,1 0 2 16,0 1 0-16,3 0-6 0,-1 0-13 0,2 3-21 0,-2 0-29 15,-1 3-26-15,-2 0-23 0,1 3-21 0,-3 0-10 16,-3 3-8-16,1 2-9 0,-2-1 0 0,-1 3-2 0,-2 1-2 16,-1 4-3-16,-2 0 0 0,-1 2-3 0,-6 19 8 15,1-15-10-15,-1 0-4 0,-1 1 2 0,-3-1 2 16,0 2-1-16,0-1-1 0,-2-1-5 16,-7 16-8-16,0-3 2 0,12-19 5 0,-5 4 4 15,9-10 0-15,1-1 1 0,-1-2 18 0,3-2-3 16,2 0-3-16,-1-2-1 0,4-2 1 0,4-1-1 0,4-6 0 15,1 0-3-15,2-2-4 0,6-3-6 0,-3-3-3 16,5 0-2-16,22-23-1 0,-26 22 0 0,2-2 1 16,-1 2 2-16,-3-1 0 0,-3 2 1 15,12-10 12-15,-17 16-8 0,-2 1 7 0,-2 1 0 16,0 2 4-16,-3 4 1 0,0-1 7 0,-3 2 0 0,2 3 0 16,-2-1 2-16,-2 2-5 0,1 1-3 0,-3 1-1 15,1 0-3-15,-3 3 0 0,-5 7 22 0,6-2-16 0,-1-1 4 16,-2 1 3-16,0 1 5 0,2 2 2 0,-1 2-3 15,1 0 1-15,-1 1-3 0,0-1-4 0,2 2-3 16,0-1-2-16,4 1-5 0,-1 0-6 0,2-2-3 16,2-1-5-16,11 30-102 0,-4-33 29 0,2 2-17 15,0-2-14-15,26 9-159 0,7-3-107 16,-23-11 115-16,2-1-37 0,-1-1-37 0,0-2-29 0,2-2-32 16,-2 1-20-16,2-4-27 0,-2 1-52 0,-1-2-54 15,-1-2-6-15</inkml:trace>
  <inkml:trace contextRef="#ctx0" brushRef="#br0" timeOffset="8455.64">8555 3997 215 0,'-4'-1'737'16,"3"2"-514"-16,1 1-46 0,1-1-11 15,1 1 10-15,9 3 266 0,-3-1-185 0,5-1 10 16,15 0 246-16,-12-2-284 0,6-1-34 0,-1-1-44 15,1-1-47-15,3 1-35 0,2-2-26 0,2-1-19 0,2 2-16 16,1-1-23-16,-1 0-25 0,-2-2-32 0,-1 2-34 0,-4-1-37 16,-5-1-33-16,-5 1-34 15,15-17-517-15,-26 13 487 0,-3 1 19 0,-5-1 26 0,-3 1 27 16,-1 1 28-16,-4-2 27 0,-1 2 25 0,-4-1 22 0,0 2 21 16,-3-1 25-16,3 2 11 0,-2 1 10 0,1-2 15 15,3 2 11-15,-1 2 15 0,3-2 14 0,0 1 12 0,1 2 11 16,3 0 12-16,1 0 13 0,1 0 3 0,3 0 12 15,2 2 14-15,0 1 20 0,1 1 28 0,-1 1 30 0,3 2 12 16,3 1 8-16,-1 2 4 0,1 1-5 0,0 2-16 16,2 2-28-16,1 2-36 0,0-1-37 0,-1 4-27 0,0-1-19 15,1 2-16-15,-1-1-11 0,0 1-9 0,3-1-10 16,-2 0-6-16,5 17-3 16,-4-17-14-16,15 45-88 0,-17-53 31 15,-1 0-33-15,-1-3-54 0,3 7-330 16,-1-11 161-16,0-1-48 0,5 1-527 0,-7-7 308 0,3 1-41 15,-3-2 11-15</inkml:trace>
  <inkml:trace contextRef="#ctx0" brushRef="#br0" timeOffset="8718.98">9415 3603 58 0,'3'3'533'16,"-1"1"-97"-16,-1 4-78 0,-2 2-31 0,-1 1-2 16,0 2 4-16,-1 2 3 0,2 2-14 0,-1 1-16 0,4 22 197 15,-2-18-319-15,1 3-45 0,-1 2-35 0,0 0-25 16,2 0-18-16,-1 3-11 0,3-2-11 0,-1 1-8 16,0-1-8-16,0 2-9 0,2 0-6 0,1 2-14 0,0-2-12 15,4 27-71-15,-5-29 7 0,1-1-62 16,0 0-52-16,1-1-43 0,1 1-39 15,9 22-384-15,-9-26 266 0,-2-2-68 0,-2-3-86 0,-3 0-31 16</inkml:trace>
  <inkml:trace contextRef="#ctx0" brushRef="#br0" timeOffset="11473.45">22789 1297 107 0,'0'-3'157'0,"0"0"-41"0,0 0-20 16,2 0-13-16,0 0-5 0,-1 2 0 0,3-2 2 16,-1 0-1-16,3-1-4 0,-3 2-3 0,2-1-2 15,0 0-3-15,-2 0 1 0,0 1-1 0,0 1-2 16,-1-3 1-16,-1 3 1 0,4 0-2 0,-5-1 3 0,1-1 0 0,-1 3 3 15,0-1 5-15,0 1 4 0,0-2 3 0,0 1 4 0,0 1 3 16,-1 0 3-16,1-2 4 0,-3 2 1 0,1 0 0 16,2 0-4-16,-1 0-2 0,-1 0-4 0,2 0-2 0,-1 0-7 15,1 0-7-15,-2 0-6 0,0 0-9 0,2 0-6 16,-1 2-9-16,-1-2-6 0,2 1-6 0,-1 1-6 16,-1 1-2-16,0 1-2 0,-3 1-5 0,2 2 0 0,2 0 0 15,-4 4-1-15,1 0-3 0,0-1 0 0,1 2-3 0,0 1 0 16,0 1-2-16,-1 0 5 0,3-1 0 0,-1 1-1 15,2 2 4-15,0-2 2 0,2 1 3 0,-1 0 2 16,4 0 2-16,2-2 0 0,-1 1 0 0,3-3 3 0,3 3 1 16,-3-2-1-16,5 0-2 0,1 0-3 0,0-1 3 15,1-1-5-15,25 10 13 0,-18-11-20 0,-2-2-1 0,5 1-4 16,-1-2-1-16,1 0-1 0,-1-1 0 0,2 0-2 16,-1 0-2-16,0-2 1 0,-3 0 1 0,20-2 7 15,-23-1-2-15,-2 0 7 0,-2-1 5 0,-2-2 6 16,11-6 35-16,-15 4-25 0,-1-4 0 15,1 2 3-15,-4-4 1 0,7-10 42 0,-12 9-44 0,2-2 2 16,1 1-4-16,-4-2 0 0,0 0-6 0,0-1-6 0,-2-1-4 16,0-1-3-16,-1 0-3 0,-1 0-4 15,-1 0-1-15,2-2-2 0,-4 3 1 0,-7-18 7 16,5 19-10-16,-1-1 0 0,1 4-4 0,-4-1 1 0,4 2-1 16,-5 3-1-16,-18-9-11 15,14 11-2-15,-4-1-3 0,0 2-8 0,-2 0-6 0,1 2-9 0,-3-3-12 16,0 3-13-1,2-2-23-15,-55-9-819 0,52 2 72 16,11-2-370-16,13 7 524 0</inkml:trace>
  <inkml:trace contextRef="#ctx0" brushRef="#br0" timeOffset="11724.64">23521 1160 328 0,'0'2'328'0,"2"0"-95"0,-2 1-58 15,0 1-38-15,-2 1-15 0,2-1-7 0,-1 4-4 16,-2-1 5-16,-2 16 132 0,4-8-108 0,-1 0 17 16,2 3 23-16,0 1 15 0,0-1 8 0,0 3-3 0,2 1-10 15,2 0-8-15,-1 2-21 0,2-3-28 16,0 1-33-16,0 1-32 0,0-1-23 0,-1 1-17 0,5-4-15 0,-2 2-29 15,3-1-47-15,-1-2-63 0,7 18-304 16,-5-21 133-16,35 24-1068 0,-26-29 734 16,-1-1 1-16</inkml:trace>
  <inkml:trace contextRef="#ctx0" brushRef="#br0" timeOffset="12016.88">24557 1501 464 0,'-1'2'422'0,"-1"-1"-117"0,2 1-77 15,2-2-44-15,4 0-27 0,-2-2-20 0,6 1-11 16,7-1-20-16,21-3 54 0,-12 3-108 16,-1-3-15-16,2 2-15 0,2-1-16 0,1 0-22 0,-2 3-24 15,0-2-24-15,-1 2-32 0,-3-2-39 0,-3 1-45 0,-4-1-46 16,-4 0-64-16,-3 1-107 0,-5 1-80 0</inkml:trace>
  <inkml:trace contextRef="#ctx0" brushRef="#br0" timeOffset="12174.75">24519 1608 62 0,'-5'6'420'0,"4"-2"-97"0,1 1-69 16,3 0-31-16,4 0-7 0,2 0 7 0,22 5 223 15,-11-5-230-15,2-1-13 16,28-1 145-16,7 0-118 0,2-3-154 16,-29 0-109-16,-2 1-50 0,2-1-48 0,0 0-41 0,0 0-46 15,2-1-42-15,-2 1-43 0,-2-3-48 0,-1 3-79 0,-2-1-81 16,-1-1-21-16</inkml:trace>
  <inkml:trace contextRef="#ctx0" brushRef="#br0" timeOffset="12507.1">25659 1233 359 0,'0'1'406'0,"0"0"-97"16,-1 1-59-16,1 1-20 0,-2 0 5 0,0 2 24 15,-1 0 22-15,2 3 9 0,-1 1 0 0,0 2-14 16,2 1-16-16,4-2-26 0,-3 4-40 0,1 1-42 0,1-1-45 16,0 2-32-16,-1 0-20 0,1 2-13 0,0 2-9 15,2-2-8-15,-1 1-4 0,3 1-8 0,-2-1 0 0,0 1-6 16,-1-1-2-16,9 20-4 0,-10-21-7 0,2 0-1 15,-2 2-10-15,0-2-7 0,0-2-14 0,2 1-28 16,-5-1-40-16,0 1-59 0,-5 1-61 0,2-3-54 0,-2 0-46 16,2 0-50-16,-3-2-56 0,-2 1-71 0,-1-2-98 15,-4 1-19-15,-1 1 22 0</inkml:trace>
  <inkml:trace contextRef="#ctx0" brushRef="#br0" timeOffset="13438.4">22355 2817 205 0,'8'-8'138'0,"-2"2"-43"0,2-1-25 16,-4 0-14-16,1 2-10 0,0-1-6 0,-2-1-7 16,-1 3-2-16,0 0-3 0,-1-2 0 0,-1 1-7 0,0 2 3 0,0-1 0 15,0 1 3-15,2 1 5 0,-2 1 4 16,0-2 4-16,1 1 4 0,-1-1 5 0,2 2 3 0,1-2 2 15,-3 0 1-15,1 0 3 0,-1 0 0 0,0-1 1 0,2 3 1 16,-2-2 7-16,1 0 2 0,-1 2 8 16,2-1 10-16,-2 1 11 0,0-1 13 0,-2 1 155 15,2-1-111-15,0 0 14 0,-1 2 10 0,-1 0 4 0,2 0-3 0,-1 0-5 16,1 0-12-16,-3 0-15 0,1 0-19 0,2 2-23 16,-1-2-20-16,-1 2-21 0,1-2-12 0,-1 1-16 15,-1 2-11-15,-1 0-5 0,-7 8 10 0,2-4-18 16,1 2-2-16,0 0 1 0,0 5 1 0,-3 0-3 0,3 3 1 15,0 1-5-15,1 3 4 0,-1-2-1 0,1 3-3 16,4-1 1-16,1 0-1 0,4 19 6 0,1-22-10 16,4 2 0-16,2-4-2 0,5 1 0 0,2-1 0 15,3-1 0-15,3-1-3 0,2-2 0 0,0-1 3 0,3-1 2 16,3-3-1-16,-2 1 0 0,27-1-1 0,-26-5 2 16,-6-2 1-16,0-2 3 0,-3 1 4 0,2-2 1 15,-4-2 9-15,-1-1 4 0,13-7 38 0,-19 4-20 16,3-2 3-16,-4 1 6 0,0-3 5 0,3-16 56 15,-8 12-51-15,-1-1 4 0,-3-1 0 0,1-2-4 16,-2 0-2-16,-3-23 50 0,-2 23-56 0,-2 0-5 16,0 3-7-16,-1-1-8 0,-2 1-4 0,-2 1-5 15,-3 2-6-15,1-1-4 0,-2 2-3 0,-3 2-5 16,0-2-8-16,-22-7-39 0,22 13-6 0,-1 0-26 16,1 1-28-16,4 1-23 0,-10-5-213 0,16 8 73 15,2 0-72-15,6 2-60 0,1-2-49 0,4 3-54 0,4-2-86 16,5 2-109-16,22 2-710 0</inkml:trace>
  <inkml:trace contextRef="#ctx0" brushRef="#br0" timeOffset="13893.81">23207 2586 396 0,'-5'-5'369'0,"5"-1"-88"15,-1 3-51-15,-1 0-30 0,2 2-19 0,0-3-12 16,2 4-15-16,-1-1-5 0,5 1-3 0,2 0 0 0,0 0 1 16,6 0 0-16,18 3 154 0,-14 0-155 0,0 2-9 15,0-1-11-15,2 2-13 0,-1 0-14 0,-3 3-17 16,0 0-12-16,-5 0-12 0,0 3-3 0,-2 2-10 0,-2-1-2 15,-4 2-7-15,-1 0-5 0,-7 20 11 16,-3-19-28-16,-3 4 1 0,-2-1-2 0,-1 1-3 16,-3-1 0-16,0 1-3 0,-3-1 3 0,-21 20 18 15,22-22-22-15,-1 1 4 0,4-2 0 0,-1-1 2 16,-12 11 22-16,19-16-14 0,1-2 5 0,1-2 4 0,5-1 4 16,0 0 2-16,1 1 45 15,5-1 20-15,6-4-42 0,0-1 4 0,4 0-1 0,4-3-2 16,2 0-4-16,3 0-4 0,3-1-8 0,4-2-10 0,-1 1-8 15,1-2-8-15,1 1-7 0,-2 0-8 0,2-2-7 16,-3 1-12-16,-2-1-16 0,1 2-18 0,-3-1-19 16,-2 1-17-16,-2-2-19 0,0 2-23 0,-5 0-43 0,-1 1-53 15,-2 1-51-15,6-3-401 0,-7 4 279 16,-4-2-44-16,0 2-65 0,-1 0-93 0,3 0-21 0,-2 2 23 0</inkml:trace>
  <inkml:trace contextRef="#ctx0" brushRef="#br0" timeOffset="14531.74">24639 2787 133 0,'-4'0'265'0,"0"0"-68"0,3 0-43 0,-1 0-22 16,1 0-10-16,1 0-10 0,-2 0-4 0,2-2-10 16,0 2-5-16,0 0-6 0,0 0 0 0,2 0 0 15,-2 0 9-15,1 0 8 0,2 0 16 0,2 0 15 0,3 0 12 16,0 0 12-16,5 0 8 0,0 0 1 0,0-1-6 15,21 1 114-15,-20-2-167 0,7 2-22 0,-1-1-19 16,1-1-20-16,-1-1-18 0,25 2-2 0,-27-1-29 16,1 0-19-16,-3 2-27 0,21-1-313 15,-28 1 165-15,-3 0-24 0,-1 0-25 16,0 1-263-16,-7 1 257 0,-1 1 10 0,-3 0 3 0,-2 2-6 16,-3 0-24-16,0 2-45 0,-6-1-38 0</inkml:trace>
  <inkml:trace contextRef="#ctx0" brushRef="#br0" timeOffset="14720.22">24669 2920 84 0,'-4'3'262'0,"0"-1"-56"0,3 1-43 15,-1-3-24-15,1 1-12 0,1 1-8 0,-2-2-6 16,-1 0-3-16,8 0 197 0,-1 0-87 16,4 0-107-16,1 0-3 0,1 0-6 0,1 0-11 15,7-2-13-15,-1 1-15 0,26-6-9 0,-19 3-69 16,1 1-34-16,0-1-27 0,2-1-30 0,0 0-35 0,-3 0-37 15,1 0-44-15,-3 1-57 0,-1 0-110 0,-5 0-77 16,-1 1-31-16</inkml:trace>
  <inkml:trace contextRef="#ctx0" brushRef="#br0" timeOffset="15854.62">25843 2745 196 0,'-2'-2'224'0,"2"1"-52"0,0-1-33 0,2 1-16 0,-2-1-6 16,1 1-4-16,-1 1 0 0,2-2-6 0,0 0 0 15,-2 1 1-15,1 1 5 0,1-1 12 0,-2-1 17 0,1 1 17 16,2-1 17-16,-1-1 23 0,2 0 9 0,0 0 7 0,-1 0-2 16,2-1-10-16,-2 1-17 0,2-2-18 15,1 0-23-15,0 0-31 0,1-1-21 0,2 0-16 0,0 1-16 0,1-1-13 16,0 2-7-16,4-1-7 0,-3 2-5 16,2-1-2-16,13-1 21 0,-12 4-28 0,-2-1 1 0,2 2-2 15,-3 2-2-15,-1-1-3 0,0 1-1 0,-2 1-1 16,0 2-2-16,-3 2 1 0,3-1-2 0,-4-1-3 0,0 2-1 15,-1-1 2-15,-1 2-4 0,-1 2 1 0,-1 0 0 16,0 13 0-16,-1-10 1 0,-1-1-3 0,0 3 1 16,-1-1 2-16,0 2-3 0,0-1 0 0,-3 0 0 15,1-1 1-15,2-1-1 0,-4 1-1 0,2-2-1 16,2-2 0-16,-7 19 4 0,6-22-3 0,3-1-2 16,1 0 1-16,-2-1 1 0,0-3-2 0,2 2 2 15,0-3-1-15,2 1 0 0,0-2 2 0,-1 0-1 0,3 0 0 16,0-2 0-16,2-3 2 0,6 1-3 0,-3-2 2 0,7-2-2 15,-2 1 2-15,3-4 1 0,-1 0-2 0,6-1 2 16,-1 1-2-16,0-2 1 0,45-37 0 16,-44 29-2-16,2 0-4 15,36-43 0-15,-41 41 3 0,-5 2 0 0,2 3-2 16,8-19 7-16,-12 22-1 0,-4 0 4 0,5-12 14 16,-7 16-5-16,-3 2 2 15,2-4 24-15,-3 5-1 0,-4 5-21 0,0 2-4 16,2 1-4-16,-1 0-3 0,-7 1 3 0,-6 8-6 15,6-4-6-15,-3 2 0 0,1 2 2 16,-1 0-2-16,-1 2-1 0,0-1 1 0,1 4-2 0,-1-2-2 16,1 1 4-16,-2 2 0 0,4 2 0 0,-7 13 2 0,5-13-2 15,4 0 1-15,1 0 1 0,1-1-1 0,0 2 0 16,4-3 1-16,-2 2 3 0,3-2-1 0,3-2 4 16,-2 2-1-16,2-3 0 0,9 14 13 0,-6-14-10 15,7-1-1-15,-4 0 0 0,2-1-1 0,5 0 0 16,-1-2 1-16,-2 0 1 0,4 0 0 0,0-1 1 0,-4-2 0 15,4-1 9-15,-4 0-6 0,21 6 29 16,-21-9-32-16,-5 1 1 0,1-2 1 0,1 0-8 16,-2 0 2-16,-2-2 0 0,0 1 1 0,-1 1-2 0,3-2 2 15,-3 1-4-15,-1 1 1 0,0-2 0 0,-3 1-1 0,-1 1-2 16,2-2 2-16,-2 2-4 0,0-3-5 0,0 3-7 16,0-1-6-16,0-1-7 0,-2 2-9 0,2-1-9 0,-1-1-12 15,-1-1-11-15,0 0-10 0,-1 0-7 16,0-1-7-16,0 1-15 0,0-2-28 0,-3 4-49 0,-1-2-52 0,-1 1-50 15,2 0-44-15,-3 0-38 0,1-1-39 0,-2 0-40 16,0 0-56-16,-2 0-76 16</inkml:trace>
  <inkml:trace contextRef="#ctx0" brushRef="#br0" timeOffset="18052.3">22755 3759 111 0,'0'-3'294'0,"-2"1"-93"0,0-1-56 0,2 0-30 16,-1 0-11-16,-1 0-3 0,1 2 1 0,1-1-3 0,-2 1-3 16,-1-2-4-16,3 3 0 0,-1-2-1 0,-1 1-3 15,2 1-2-15,-1 0-2 0,1 0 0 0,-2 0-1 0,0 0-2 16,2 0-4-16,-1 0 0 0,1 0-4 0,-2 0 0 0,0 0-2 0,2 0-4 15,-3 0-1-15,2 1-3 0,-3 1-5 16,1-1-7-16,0 1-8 0,-1 1-6 0,-3 1-5 0,2-1-7 16,1 0-6-16,-1 0-8 0,0 2-2 0,-3-1-1 0,4 1-3 15,-3 1 2-15,2-2-3 0,-1 4 0 0,-2-1-2 16,4 0 2-16,-4 1 2 0,3 1 1 0,0 0 5 0,2 0 5 16,-3 2 3-16,3-1 5 0,-1 1 2 0,1-1 3 0,0 2 1 15,1-1 2-15,1 1-3 0,-1-2-3 0,0 2-2 16,2-1 2-16,2 1-2 0,0-2 0 0,-1 2 3 15,3-1-5-15,0-1 3 0,3 1-1 0,0 1-2 0,3 0 2 16,1-2-7-16,3 1-3 0,2 1-3 0,1-2-4 0,3 1-2 16,0-1-4-16,0-1 1 0,3 0 0 0,-1-1-3 0,2-1 2 15,-6-1 2-15,3-1-2 0,-4-2 4 16,-1 0 1-16,2-2 5 0,-5 1 7 0,0-2 9 16,8-5 61-16,-8 1-36 0,-4-1 7 15,15-11 61-15,-13 7-63 0,0-2-6 0,-3 1-8 0,0-1-5 0,-2-2 2 16,0 1-5-16,-2-2 3 0,-3 1-2 0,-1-2-2 15,-1-2-2-15,-5 2 0 0,1-3-4 0,-2 0-4 0,-2 2-1 16,-4-2-5-16,1-1-3 0,-6 3-1 0,2 0-5 16,-1-1 1-16,-2 1-2 0,-2 1-5 0,1 1-3 0,1 1-5 15,-2 1-5-15,4 1-10 0,-34-17-94 16,37 20 47-16,5 2-23 0,1 2-50 0,1-1-73 16,6 2-69-16,2-1-53 0,6-2-47 0,2 0-30 0,7 0-27 15,2 0-23-15,5 0-23 0,2 1-35 0,4 1 0 16</inkml:trace>
  <inkml:trace contextRef="#ctx0" brushRef="#br0" timeOffset="18542">23370 3625 260 0,'0'0'300'0,"0"0"-73"0,1 0-41 16,-1-1 143-16,2 1-161 0,0 0 8 0,-2 0 10 15,4-3 219-15,1 3-187 0,3-3 7 0,0 1 0 0,1 0 7 16,5 1-22-16,-1 1-25 0,4 0-28 0,-2 0-29 16,4 0-30-16,-5 0-23 0,2 3-23 0,0 0-28 0,-2 2-7 15,-3 1-5-15,0 0 1 0,1 0-2 0,-3 0 0 0,-1 0-2 16,-2 3 0-16,1-2 2 0,-3 1 2 0,-4 1 0 0,0-2-2 16,-4 2 3-16,0 2-1 0,-4-2 0 15,2 0 0-15,-2 1-2 0,-3-2-3 16,1 1 0-16,-20 12 3 0,22-15-7 0,0-2-2 0,2 1 0 15,2-1-1-15,0-1-2 0,4 0 1 0,0 0 1 0,2 0-1 16,3 0 2-16,5 0 0 0,2 2 2 0,3 1 3 16,3 0-1-16,2 0-1 0,4 0-1 0,-2 1 1 15,0 1-3-15,21 5 0 0,-22-5-2 0,-6-1 1 16,1 1 1-16,8 8 7 0,-16-8-1 0,0-2 6 16,-4-1 2-16,-1 2 7 0,-1 0 1 0,-2 1 7 15,-2 1 4-15,-1-2 3 0,-3 1 0 0,-2-1 4 0,0 1 3 16,-1-1-1-16,-5 0 2 0,-1 1-1 0,0 0 3 15,-1-2-5-15,-2 1-2 0,0-2-3 0,-2-1-6 0,2 1-7 16,-3-1-3-16,0-1-6 0,3 0-6 0,-2 0-2 0,1-1-3 16,-12-1-1-16,6-4-26 15,15 0-15-15,2 0-20 0,0 0-22 0,5-8-152 16,6 4 43-16,7 0-81 0,-1-2-71 0,10-4-49 0,4 2-46 16,7-3-54-16,4 0-80 0,5 1-104 0,4 0-19 15</inkml:trace>
  <inkml:trace contextRef="#ctx0" brushRef="#br0" timeOffset="18890.37">25178 3865 471 0,'-14'0'446'0,"3"2"-119"0,-1-1-80 0,4-1-30 15,1 0-7-15,4 0 8 0,0 0 7 0,1-1-3 16,4-1-13-16,3 1-13 0,1-1-23 0,5 1-26 15,7-3-32-15,0 2-29 0,6-1-32 0,2 0-33 16,0 1-38-16,0 1-48 0,0-1-49 0,0 2-49 0,-5 0-40 16,1 0-34-16,-8 0-23 0,-2 0-13 0,-4 2-4 0,-3-2 11 15,-5 3 13-15,-5-2 12 0,-4 4 5 0,-7 1-1 16,-5 0 6-16,-2 1 14 0,-7 4 28 0</inkml:trace>
  <inkml:trace contextRef="#ctx0" brushRef="#br0" timeOffset="19001.25">25074 3964 482 0,'-31'11'218'0,"1"-1"-14"16,-20 10 157-16,5-1 131 15,38-14-324-15,2 2 187 0,9-2-166 0,18-1 173 16,-5-4-205-16,9-2-18 0,72-5 62 16,-59 3-260-16,5-3-73 0,-1 2-63 0,1-4-50 0,1-2-60 15,-1 2-65-15,-3 2-102 0,-3-2-95 0,-1 1-20 16</inkml:trace>
  <inkml:trace contextRef="#ctx0" brushRef="#br0" timeOffset="19663.66">26013 3789 451 0,'3'-3'360'0,"1"-2"-97"0,-1-1-67 16,2 2-28-16,0 1-10 0,4-2 3 0,0 2 7 16,3-1 10-16,1-1 17 0,2 2 13 0,0 0 9 0,2-1 4 15,0 1-2-15,-3 0-8 0,3 1-19 0,-2 1-26 16,0 1-29-16,-2 1-30 0,1 1-24 0,-1 1-18 0,-2 1-18 16,2 1-11-16,-5 2-7 0,-2-1-3 0,2 3-5 0,-4 0-1 15,1 0-1-15,-1 2-3 0,-1-1 0 0,-3 0 0 16,0 3-2-16,0-1-1 0,-7 15 14 0,2-15-17 15,-2 1 1-15,1 2 0 0,-4-1-1 0,0-2-8 16,0 1 3-16,-2 1-3 0,-11 10 6 16,11-15-7-16,2 1-1 0,2-2 0 0,0-1 7 0,1-1-3 15,0-1 0-15,3-1-3 0,0 3 6 16,2-5 0-16,4-4-4 0,-1 1-2 0,6-2 1 0,3-1 0 16,2-2-1-16,2-3 1 0,2 0-2 0,-1-2 0 15,5-1-1-15,20-12 1 0,-17 9 0 16,0 0 0-16,1 0 0 0,0-1 1 0,18-17 0 15,-21 16-1-15,-3 2-1 0,-1-1-1 0,9-14 1 16,-16 16 6-16,-2 2 4 0,-1 2 8 16,-1 2 8-16,0-4 52 0,-4 8-30 0,-2-1-1 0,-4 3 5 15,3 1-3-15,-10 1 34 0,5 0-48 0,-2 3-6 16,1 2-1-16,1-1-1 0,-3 2-2 0,2 0-4 0,1 0 4 16,-1 2 0-16,1 1-1 0,2 1 2 0,-5 13 20 15,8-11-21-15,-1 16 27 0,2-13-26 16,2 0 0-16,1 2-1 0,0-1-2 15,10 16 17-15,-5-17-22 0,0-1-7 0,1 2-1 0,17 11-9 16,-12-14-9-16,-2-1-13 0,6-1-17 0,-4-1-12 16,3 1-13-16,1-1-20 15,24 8-139-15,-22-12 89 0,2-1-12 0,-2-2-18 0,-2 0-39 0,0-3-54 16,-2 0-49-16,3-3-38 0,-3-2-34 0,0-1-25 16,-2-1-35-16,0-3-46 0,-4 0-75 0,-2-2-23 0,-1 2 17 15</inkml:trace>
  <inkml:trace contextRef="#ctx0" brushRef="#br0" timeOffset="20113.5">26842 3712 165 0,'-3'0'490'0,"1"0"-90"0,1 0-86 0,-1 0-53 0,2 0-22 15,2 0 2-15,-1 2 2 0,5-2 7 16,14 1 255-16,-7 1-271 0,2-2-27 0,2 0-31 15,2 1-34-15,0 1-33 0,5-2-32 0,-5 1-22 0,3 1-27 16,-2-1-9-16,-3 2-7 0,1-1-2 0,-2-2-14 0,2 1-5 16,-4 1-11-16,0-2-24 0,-3 1-27 0,0-1-37 15,-1 0-223-15,-9-1 121 0,1 1-28 16,-2-3-18-16,-2-1-5 0,-3-4-229 0,4 3 279 16,-4 0 23-16,-3 1 32 0,2-2 25 0,0 2 30 0,-2-2 22 15,-3 0 23-15,3 1 20 0,-4 1 22 0,3-1 24 0,0 1 20 16,1 1 17-16,0 0 13 0,-1 0 19 0,4 1 15 15,0-1 19-15,2 2 24 0,-1-1 21 0,0 1 26 16,-1 1 24-16,4-2 22 0,1 1 14 0,0 1 3 0,0 0 3 16,0 1-19-16,0 1-25 0,0 2-31 0,0 1-27 0,0 1-26 15,1 1-16-15,-1 4-9 0,5-1-20 0,-4 1 0 0,2 2 0 16,1 2-3-16,-3 0-7 0,2 0-10 0,1 2-8 16,-1-2-11-16,2 1-7 0,-2-1-10 0,1 2-9 15,6 14-7-15,-5-17-13 0,-2 1-13 16,11 22-135-16,-6-25 84 0,2 2-16 0,0-2-18 15,3 3-33-15,2-3-44 0,-1 0-47 0,-3 0-42 0,3-3-38 16,-5-3-40-16,3-3-37 0,-2-1-44 0,2-2-57 16,-4-2-85-16,-1-3-13 0</inkml:trace>
  <inkml:trace contextRef="#ctx0" brushRef="#br0" timeOffset="20373.13">27522 3459 516 0,'3'-2'517'0,"-2"1"-68"0,1 1-41 0,0-2-24 0,-2 4-17 15,0-1-11-15,0 2-15 0,0 1-30 0,0 1-39 0,0 3-52 16,1 1-50-16,1 3-39 0,1 1-24 0,0 2-16 16,0 2-14-16,1 2-8 0,2 2-12 0,-3 2-12 15,2-1-10-15,-2 2-9 0,2 2-7 0,-4-2-3 0,3-1-9 16,-1 2-7-16,3-1-13 0,-5 1-12 0,1-2-21 0,-1 1-14 15,1-2-19-15,0-1-18 0,-1 0-23 0,2 0-41 16,-1-2-56-16,0 1-54 0,-1-3-39 0,3-1-35 0,-1 1-36 0,3-2-52 16,-2-5-66-16,1 1-99 0,0-2-23 15,-3-2 23-15</inkml:trace>
  <inkml:trace contextRef="#ctx0" brushRef="#br0" timeOffset="38121.87">1573 6047 311 0,'3'-1'234'0,"0"0"-58"0,2-4 91 0,-1 4-149 16,-1-1 1-16,2 1-2 0,0-2 7 0,0 1 6 15,0 0 13-15,0 1 6 0,-1 0 8 0,-1-2 8 16,-1 1 4-16,1 1 2 0,-3-2-2 0,0 1-10 0,0-1-9 0,0 0-10 16,-2 0-11-16,1-1-9 0,1 1-12 0,-2-2-10 15,2 1-15-15,0-1-9 0,0-2-13 0,0-1-12 0,2 1-9 16,-2-3-8-16,1 0-9 0,1 0-4 0,-2-1-4 0,0 1-2 0,0-2 0 15,0 0 1-15,0 0-5 0,0 0-1 0,-2 0 1 16,1 0-1-16,-2 1 1 0,-1-1-3 0,-2 2 2 0,0-2-5 16,0 0 4-16,-3 1-1 0,-1-1 0 0,2 2 0 0,-2 1-2 15,1 1 2-15,-2-1 1 0,1 2 0 0,-2-1 3 16,0 4-2-16,0-2-1 0,-2 1 0 0,1 1-1 0,-3 1-2 16,0 0 0-16,1 0 0 0,-3 3-2 0,1 0 3 15,1 1-1-15,-3 2 3 0,2 2-1 0,1 1-5 16,0 3 5-16,2 1-5 0,-2 2-1 0,3 2-1 0,0 2 1 15,1 1-2-15,1 2 0 0,0 2 1 0,3 0 0 16,3 2 0-16,0-1 0 0,4-1 1 0,2 2-2 16,1-5-1-16,3 1 2 0,3-2-1 0,1-3 1 15,2-1-1-15,6-3 2 0,-1-2-2 0,6-3 2 0,2-1 1 16,0-3 0-16,0-2 2 0,1-1-1 0,-3-2 4 16,0-2 1-16,-1 0 2 0,17-11 16 0,-21 8-4 15,-2 0 4-15,-2 0 3 0,-1-1 5 0,-1 2 2 16,-2-1 3-16,4-6 54 0,-8 8-43 0,4-2 50 15,-6 4-50-15,-3 2-2 0,2 2-1 0,-1-1-6 0,-1 2-4 16,0 2-7-16,0-1-3 0,0 1-3 0,0 1-5 16,0 9 21-16,0-5-18 0,0 2 3 0,0 3 4 15,0 0 0-15,0 3 0 0,2 15 31 0,-2-10-31 16,3 0-7-16,-1 3 3 0,6 52 38 16,-5-48-42-16,1 3-3 0,0 0 1 0,4 33 14 15,-4-31-22-15,1-2-1 0,0-1-2 0,1 2-3 0,-1-4 2 16,1-3-4-16,-1 1-4 0,1-4-12 0,7 15-45 15,-7-21 4-15,1 9-128 0,-4-13 59 0,-1-4-19 16,1-3-17-16,1 1-34 0,1 0-65 16,-2-4-66-16,8-4-489 0,3-7-256 0,-7 2 377 15,-2-1-26-15,-1 0 37 0</inkml:trace>
  <inkml:trace contextRef="#ctx0" brushRef="#br0" timeOffset="38758.55">2052 5839 212 0,'0'-3'408'0,"1"-1"-105"16,1 1-68-16,1-2-41 0,0 1-20 0,4 1-6 0,1-2-1 16,1 1 3-16,2-1 3 0,-1-1 4 0,5 0 0 0,-3 0-4 15,1 2-6-15,0-2-11 0,3-1-9 0,-3 2-14 0,0 0-14 16,1 2-11-16,-3 0-17 0,1 2-12 0,-2-1-15 16,12 2 27-16,-16 2-60 0,2 1-8 0,-3 1-8 15,1 2-2-15,-3 3-1 0,-1 0-1 0,-2 2 0 0,-2 0 2 16,-4 2-2-16,-5 15 12 15,-24 17 1-15,24-30-17 0,-1 0-2 0,0-1-1 16,0-2-1-16,4-2-1 0,-7 8 6 0,11-12-6 16,-1-1 2-16,4-2 1 0,1 1 1 0,3 2 16 15,4-4-5-15,3 1 4 0,0 0 0 0,7 0 2 16,18 1 22-16,6 1-10 0,-19-2-21 0,0 0-5 16,2 1 0-16,-3 1-1 0,1-1 1 0,-2 2 0 0,1-2 0 15,-4 4 1-15,1-2 0 0,-3 1 1 0,-2 1 1 16,-1 1 4-16,-2-1 3 0,0 1 5 0,5 9 38 15,-8-9-18-15,-1 1 5 0,-1 1 1 0,1-1 3 16,-3 1 2-16,-1 1 6 0,-1 0-1 0,-1-2-3 16,-6 23 98-16,0-15-53 0,3-9-56 15,-2-2 0-15,-3 3-1 0,0-3 0 0,-1 2-1 0,-1-1-3 16,-3-1-2-16,-1-1-4 0,-16 6 25 0,14-7-34 0,-1-1-3 16,1 1-1-16,-20 1 18 0,18-3-24 15,1-2-1-15,-2 1 0 0,2-2-4 0,-1 0-3 16,-1-2-2-16,-16-1 7 0,20 0-9 0,-1-1-4 15,0 1 1-15,3-2-2 0,1-1-9 0,-1 0-10 0,2 2-18 16,0-2-21-16,-19-14-277 0,22 13 171 16,3-2-17-16,0 0-27 0,2-9-393 0,5 7 216 15,1 1-42-15,5-2-38 0,12-12-693 0,-7 10 469 16,1 4 16-16</inkml:trace>
  <inkml:trace contextRef="#ctx0" brushRef="#br0" timeOffset="39316.68">3481 6171 154 0,'0'1'331'0,"0"1"-94"0,0-2-61 16,0 1-38-16,0 1-18 0,2-2-9 16,1 1-2-16,0-1-2 0,0 0 2 0,3 0 2 0,2-1 3 15,0 1-6-15,5-3-8 0,0 0-9 0,1 0-14 0,2-2-14 16,1 2-23-16,0 0-29 0,4 0-29 0,-3 0-27 0,2 0-27 16,0 0-23-16,-2 0-22 0,1 0-20 15,-5 0-16-15,3 0-12 0,-4 0 1 0,-2 2 0 0,-1-1 3 16,-2 2 5-16,-2 2-3 0,0-1-9 0,-6 7-207 15</inkml:trace>
  <inkml:trace contextRef="#ctx0" brushRef="#br0" timeOffset="39469.92">3622 6310 220 0,'-11'11'191'0,"6"-4"-23"16,-6 14 438-16,11-18-453 16,0 0 7-16,8-1 183 0,-2-2-168 0,2-2-1 0,3-1-5 15,0-2-8-15,2 1-17 0,1-2-23 0,3 0-25 16,-1 0-26-16,5 0-25 0,-4-2-36 0,4 1-41 0,1 1-47 15,-1-3-48-15,-1 2-44 0,0 1-46 0,-2-2-46 0,1-1-57 16,0 2-77-16,12-5-622 0</inkml:trace>
  <inkml:trace contextRef="#ctx0" brushRef="#br0" timeOffset="41890">5038 5946 172 0,'-1'-6'148'0,"-2"0"-34"0,3-2-18 0,-2 4-10 15,2-2-5-15,0 0 3 0,0 1 5 0,0-1 6 16,0 0 4-16,0 2 2 0,2-1 4 0,-2-1-1 16,3 2 6-16,-2-1 6 0,-1 1 17 0,2-1 18 0,-2 1 20 0,1-2 15 15,1 1 16-15,1-1 13 0,-1 0 7 0,0 0 2 0,-1 0-11 16,2 2-21-16,-1-1-20 0,0 2-20 0,-1 0-21 15,-1 0-19-15,2 0-21 0,-2 0-17 0,1 2-13 0,1-2-6 16,-2 1-4-16,0 1-5 0,0-1 0 0,0 0-1 16,0 1-2-16,3 0 0 0,-3-1-2 0,0 2 0 0,0-1-3 15,0 1-3-15,0 0-5 0,0 0-4 0,0 0-7 0,0 1-4 16,0-1-5-16,1 3-6 0,-1-2-3 0,2 4 1 16,-2 1-2-16,1 3 0 0,3 5 4 0,-3 1-1 0,1 4 7 15,1 2 1-15,-3 3 2 0,2 3 0 0,-2 3 1 16,0 3 0-16,-2 2 0 0,2 1 0 0,-1 0-4 0,-1 0 1 15,0 0-5-15,-1 0 0 0,0-2-2 16,1-2-8-16,-2 27-44 0,4-31-5 0,0-6-20 0,0-1-21 16,4-4-22-16,-2-2-42 0,4-5-65 0,-1-1-65 15,2-3-54-15,3-3-42 0,0-4-38 0,4-2-46 0,0-3-73 16,-2-2-86-16,0-1-3 0</inkml:trace>
  <inkml:trace contextRef="#ctx0" brushRef="#br0" timeOffset="42294.17">5481 5923 340 0,'-1'-5'387'16,"-1"1"-120"-16,-3 3 169 15,2 4-335-15,-3 1 1 0,3 4 11 0,-2 0 18 0,0 5 17 0,-1-1 19 16,-1 4 17-16,0-1 14 0,-1 3 7 0,1 3-2 0,2-1-14 15,2 2-17-15,-1-1-18 0,2-1-24 0,2 1-20 16,2-2-25-16,2 1-14 0,1-2-17 0,2 0-10 16,2-2-6-16,3-1-10 0,3-2-3 0,4-2-5 0,0 0 8 0,3-5-8 15,2 0-6-15,-1-3 1 0,1-2-1 16,2-1-2-16,-1 0-1 0,0-3 3 0,-3-1-8 0,0-1 3 16,-1 1 5-16,15-11 23 0,-20 6-11 0,-3 0 4 15,-4 1 7-15,-1-1 5 0,-3 0 6 0,-2-1 5 16,-3-1 5-16,0-1 3 0,-3-1 1 0,-4-1 0 0,-2-1 0 15,-1-1-4-15,-2-1-3 0,-4-1-3 0,2 0-3 16,-5 0-4-16,2 2-5 0,-1 1-5 0,-1-2-5 0,3 3-4 16,-3 3-5-16,3-1-5 0,1 1-7 0,0 4-16 15,3-1-22-15,1 4-26 0,1-1-31 0,1 4-22 0,4-2-29 16,0 3-50-16,4 0-71 0,-1 3-68 0,4 1-48 0,1 1-35 16,5-1-23-16,6 1-19 0,0-3-25 0,5 3-6 0,2-2-9 15,1 2-26-15</inkml:trace>
  <inkml:trace contextRef="#ctx0" brushRef="#br0" timeOffset="42653.96">6199 5946 322 0,'5'-2'360'0,"-1"1"-68"16,-2 1-36-16,-2 0-17 0,1 0-3 0,-1 0 1 0,-1 0 3 16,-1 0 4-16,-2 1 1 0,1 1 2 0,-2 2-11 15,-1 2-19-15,-1 0-23 0,-2 3-21 0,1 2-25 16,-2-1-22-16,-10 16 67 0,9-13-123 0,1 1-10 15,1 1-5-15,2 0-6 0,3 1-1 0,-1 1-1 0,0-1-5 16,3 2 0-16,2-1-3 0,2-2-4 0,3 1-4 16,1-1-4-16,2 0-3 0,3-1-2 0,2 1-3 0,4-3-6 15,-1 1-4-15,6-1-1 0,2-1-2 0,0-2-2 0,3-2-2 16,1 1-1-16,-1-4-1 0,28 0 0 16,-30-4 3-16,-2-1 3 0,-3-2 5 0,15-4 35 15,-21-1-16-15,-3 1 2 0,-1-1 5 0,-4-2 6 16,0 1 1-16,-4-3 2 0,-2 0-7 0,-3-2-5 0,-3 1-2 15,-1-2-2-15,-4-2-4 0,-1 1-4 0,-1-2-7 16,-2-2-5-16,-3 2 0 0,-1 1-4 0,-2 1-8 0,2 0-12 16,-3 1-19-16,-21-14-124 0,21 17 41 0,6-1-25 15,-3 1-53-15,6 0-95 0,3 3-84 0,5-2-73 0,5 1-72 16,5-1-118-16,7 1-94 16,25-8-789-16</inkml:trace>
  <inkml:trace contextRef="#ctx0" brushRef="#br0" timeOffset="42887.07">6904 5775 146 0,'0'-2'600'0,"-1"-1"-34"0,-1 1-82 0,-1 1-65 0,1 1-41 16,-1 1-27-16,1 3-29 0,1 0-35 0,-1 2-48 0,-1 2-51 15,0 1-49-15,0 0-38 0,0 1-22 0,1 4-16 16,-1 1-9-16,0 1-5 0,0 2-4 15,-4 47 72-15,6-41-86 0,-1-1-5 0,0 3-7 0,2 0-7 16,0 2-11-16,2-1-14 0,0 2-15 0,1-1-17 0,0-1-15 16,3 0-15-16,-1 0-28 15,3 0-81-15,1-1-89 0,9 20-469 0,-9-25 271 0,1-1-135 16,0-4-96-16</inkml:trace>
  <inkml:trace contextRef="#ctx0" brushRef="#br0" timeOffset="44419.4">8198 5868 261 0,'-4'-8'302'16,"-2"-2"92"-16,4 5-244 0,-1 2-17 0,3 0-12 16,-1 0-10-16,-1 2-11 0,0-1-8 0,2 2-9 15,-2 2 5-15,4-1 7 0,0 11 129 0,-2-1-97 16,-2 2 10-16,2 4 11 0,-4 2 8 0,-1 4 0 0,0 2-5 15,-3 2-10-15,0 1-3 0,-1 3-9 0,1-1-11 16,0 0-14-16,2-2-12 0,1-1-16 0,2-1-12 16,3-2-14-16,2-3-13 0,1-3-8 0,6 0-4 0,-1-5-5 15,3-2 1-15,3-2-4 0,2-3 1 0,6-2 0 0,2-4 0 16,4-1 1-16,2-5-3 0,2-3 1 0,-2-2 1 0,3-1 0 16,-3-3 1-16,0 0 3 0,-3-3 1 0,-3 2 7 0,-2-2 3 15,-1 0 3-15,-7 0 3 0,0-2 1 16,-3 1 0-16,-3 1-1 0,-4-2 3 0,-2-1 1 0,-4 0-4 0,-2 0-3 15,-2 0-1-15,-4 2 0 0,-2-2-3 16,-1 1-7-16,-4 1-3 0,1-1-6 0,-3 4-3 0,-2-1-4 0,1 2-2 16,-4 3-2-16,3 0-4 0,-4 3-2 15,0 2-4-15,0 1-11 0,-50 4-123 16,33 10-44-16,27-2 38 0,0 1-65 0,2 2-71 16,5 2-53-16,6-3-47 0,4 2-40 0,6-3-42 0,6 1-58 15,4-1-83-15,2 1-9 0,4-1 33 0</inkml:trace>
  <inkml:trace contextRef="#ctx0" brushRef="#br0" timeOffset="44788.19">8961 5863 28 0,'0'-4'375'15,"-1"1"-86"-15,-1 1-71 0,2 1-45 16,-5-1 109-16,4 2-158 0,-3 2-8 0,-2 1-1 15,-8 10 125-15,6-4-107 0,-11 18 161 16,9-12-130-16,-5 21 184 0,8-15-178 16,3 0-10-16,2 21 113 0,4-19-159 0,2-2-18 0,5-1-21 15,3 0-18-15,1-2-14 0,5-1-9 0,2-2-6 0,3-2-7 16,4-1-6-16,3-3-3 0,35 3 6 16,-30-7-10-16,1-4 7 0,2-1-4 0,-3-3 1 15,-4-1 0-15,1-2 7 0,-2 0 1 0,-1-5 3 0,-4 1 3 16,-1-2-2-16,12-12 50 0,-14-6 19 15,-17 14-44-15,-2 0 1 0,-4-2-1 16,-4-1-3-16,-3-1-2 0,-39-43 56 0,26 42-78 16,-3 2-4-16,-1-1-3 0,-29-14 5 0,26 20-18 15,2 2-11-15,-1 2-18 0,1 2-11 0,2 2-21 16,0 2-32-16,3 2-52 0,-2 1-78 0,6 4-73 0,2-2-64 16,4 2-59-16,2 0-72 0,4 2-128 0,3-2-78 0,6 3-3 15</inkml:trace>
  <inkml:trace contextRef="#ctx0" brushRef="#br0" timeOffset="45046.73">9970 5778 343 0,'-5'-2'444'0,"1"4"-116"0,-1-1-78 0,0 2-34 15,-8 11 217-15,6-4-203 0,-1-1 9 0,0 3 7 16,1 2 4-16,-2 1-12 0,3 0-23 0,-1 1-31 16,2 2-29-16,0 2-34 0,2-2-30 0,2 3-25 0,-2-2-22 15,3 2-14-15,0 0-13 0,4-1-7 0,-1 1-7 0,2-2-6 16,3 0-14-16,-1 1-23 0,0-2-49 0,1 0-69 16,0-1-65-16,4-2-61 0,0-2-56 0,1-2-48 15,4-2-55-15,16 6-676 0,-12-9 517 0</inkml:trace>
  <inkml:trace contextRef="#ctx0" brushRef="#br0" timeOffset="45307.9">10518 5745 314 0,'0'0'561'16,"-2"1"-94"-16,-2 11 255 0,3-2-393 0,-1 3-7 15,-1 2-6-15,1 1-19 0,2 2-35 0,-1 2-49 16,-1-1-46-16,-1 4-44 0,1-2-37 0,1 1-29 0,-1 2-18 16,-1-1-15-16,1 1-6 0,1 1-7 0,-2-1-2 0,3 0-6 15,-2 1-2-15,2 0-6 0,-1-3-6 0,1 2-10 16,0-2-11-16,0 0-20 0,0 0-32 0,-2-2-55 16,2 17-318-16,0-20 158 0,0-3-39 0,3 2-36 0,-1-1-38 15,-2-3-48-15,0-2-78 0,0-1-20 16,0 0 11-16</inkml:trace>
  <inkml:trace contextRef="#ctx0" brushRef="#br0" timeOffset="47729.99">3571 7528 193 0,'0'0'145'0,"0"1"-28"15,0-1-12-15,0 0-7 0,0 0-2 0,0 0-1 0,0 0 1 16,0 0 2-16,0 0-4 0,0 0-3 0,0 0-2 16,0 0-4-16,0 0-3 0,0 0 1 0,0 0-2 0,0 0 4 0,0 0 5 15,0 0 2-15,0 0 1 0,0 0 7 0,0 0 7 16,3 0 7-16,1 0 4 0,-1 0-2 0,2 0-8 16,1 0-6-16,0 0-10 0,-1 0-15 0,3 0-17 15,1-1-18-15,2 0-13 0,-1-1-13 0,2 1-6 0,1-2-5 16,0 0-5-16,1 1-5 0,2 1-13 0,-2-1-22 0,0-1-33 15,2 1-34-15,-2 1-35 0,0 0-30 0,-1 1-33 0,-2 0-30 16,-1 0-25-16,-4 2-22 0,-1 0-48 0,0 3-100 16,-4-2-47-16</inkml:trace>
  <inkml:trace contextRef="#ctx0" brushRef="#br0" timeOffset="47924.25">3683 7750 52 0,'5'0'347'0,"0"-1"-90"0,3-1-60 0,0 1-35 15,1-2-19-15,1-2-13 0,1 2-7 0,3-1-14 0,-3 1-16 16,3-2-19-16,-3 2-15 0,2-2-14 0,-2 1-16 16,0 0-12-16,0 2-21 0,0-1-25 0,-1 2-39 0,-2 1-40 15,-1 0-63-15,0 0-121 0,-1 1-121 0,-4 1-64 16</inkml:trace>
  <inkml:trace contextRef="#ctx0" brushRef="#br0" timeOffset="48727.71">4650 7759 139 0,'-2'-1'312'0,"2"-1"-88"16,-2 1-56-16,1-1-37 0,-3-1-17 0,1 2-9 16,-1-2-2-16,-1 0 4 0,0 1 8 0,0 1 12 15,1-1 15-15,-1-1 20 0,0 0 21 0,-1 0 12 0,1-1 8 0,2 1 1 16,-2-2-5-16,4-1-7 0,-1 0-14 0,2-2-21 16,2 0-23-16,-1 0-19 0,4-2-18 0,0 1-15 0,0 0-12 15,2 0-16-15,0 1-7 0,1-1-11 0,0 2-3 16,1-1-7-16,1 2-7 0,-1 0-1 0,13-3 6 15,-11 6-13-15,2 2-2 0,-2-1-2 0,1 0 0 0,0 2-2 16,-1 2-3-16,4 0 0 0,9 4 0 16,-11-3-2-16,-2 3 3 0,0 0-2 0,-1 1 5 0,-1 2 1 15,-1 2-4-15,0-1 4 0,-3 3 1 0,-1 0 3 16,-2 0-1-16,0 0-2 0,-2 1-2 0,-2 1-1 0,0 0 2 16,-4 14 5-16,1-17-7 0,0 1-2 15,-2-1 0-15,2 0 2 0,0-1 1 0,0 1 0 0,-1-2-3 16,0 1 1-16,3-2-3 0,-2-3 1 15,-3 7 7-15,8-11-7 0,0-1-1 0,0-1 1 0,1-1-2 16,3-4 3-16,2 0-2 0,-1-2 2 0,4-4-1 16,-1 1-1-16,0-3-1 0,4-2 4 0,-2-2-2 15,0-3 0-15,10-21 1 0,-10 17-1 0,-1 1 5 16,-1 2-1-16,-3-2 4 0,3-18 18 0,-5 20-8 16,0 3 3-16,0 1 3 0,-3 1 4 0,-3-10 38 15,0 15-31-15,1 3 4 0,1 2-4 0,-1 1 1 16,-4-1 29-16,4 6-38 0,-3 2-5 0,-1 2-6 15,-3 2-6-15,2 2 1 0,-1 1-5 16,2 1-3-16,-2 1 0 0,2 1-2 0,1 3 1 0,0 0-1 0,2 0 3 16,0 3-2-16,0 1-1 0,0-1 4 0,3 2 1 15,0-1 0-15,4 1 2 0,-1 1 0 0,2-2 0 0,3 1 0 16,9 16 11-16,-7-20-10 0,3 1-5 16,-1-3-5-16,1 2-1 0,1-6-7 0,1 2-8 0,0-3-8 15,3 0-23-15,17 3-90 0,-18-7 49 0,-1-3-15 16,1 0-18-16,23-5-530 15,-28 0 324-15,-2-1-42 0,1-1-42 16,9-8-563-16,-11 4 358 0,-2 0-11 0,-1-2 30 16</inkml:trace>
  <inkml:trace contextRef="#ctx0" brushRef="#br0" timeOffset="49173.02">5062 7245 485 0,'-1'-2'402'16,"1"1"-104"-16,0-1-69 0,3 1-35 0,0-2-10 0,0 1 1 15,5-1 15-15,0 0 12 0,2-1 8 0,2 1 2 16,4-2-6-16,1 1-6 0,-1-1-17 0,5-1-24 0,-1 0-25 15,-1 1-30-15,0-2-18 0,0 1-24 0,-3 0-12 0,0 2-14 16,-5-1-8-16,0 1-7 0,-2 0-2 0,-4 3-5 16,0 0-3-16,0 1-3 0,-2 0 0 0,0 0-1 15,-1 0-4-15,-1 0-2 0,-1 1 3 16,0 8 46-16,-1-3-32 0,-1 2 0 0,2-1 7 0,-3 0-1 16,1 12 47-16,2-10-39 0,0 1-3 15,0 2 3-15,-1 0 0 0,-1 0 1 0,2 14 40 16,0-13-47-16,0 1 0 0,0 1-3 0,0 0-2 0,2 0-6 15,-1 0-5-15,1 3 0 0,1-2-7 0,-1 1-1 16,-1 1-4-16,4-2-2 0,-2 1-2 16,0-1-2-16,0 1-4 15,7 40-162-15,-4-30-168 16,-1-20 171-16,-2 4-291 0,-3-8 163 0,1 0-34 0,3-2-22 0,-1-2-24 16,0-1-13-16,2-1 2 0,0 0 13 0,-2-3 21 15,-3 2 0-15,0-2-34 0,-3 0-43 0</inkml:trace>
  <inkml:trace contextRef="#ctx0" brushRef="#br0" timeOffset="49338.46">5219 7516 70 0,'-2'0'398'0,"1"0"-79"16,11-3 576-16,-3 0-686 0,3 1 13 0,3 0 6 0,2-1 3 16,2-2-9-16,4-1-20 0,1 0-26 0,3 0-29 0,0-2-36 15,4 1-52-15,-2 1-63 0,-3 0-77 0,-1-1-69 16,-1 2-57-16,-1-1-55 0,0 2-48 0,-1 1-55 0,-4 1-64 15,-2 1-112-15,-1 1-30 0,-1 1 9 0</inkml:trace>
  <inkml:trace contextRef="#ctx0" brushRef="#br0" timeOffset="50519.49">5983 7888 63 0,'-7'3'208'0,"4"-3"-129"0,1 2-8 0,-1-2-2 15,0 1 5-15,1 1 9 0,-1-2 99 16,3 0-83-16,-3 0 2 0,3 0-1 0,0-2 2 0,0 1-3 16,0 1-8-16,0 0-2 0,0 0-3 0,0 0-3 0,0 0 1 15,0 0 3-15,0 1 1 0,0-1 4 16,0 0 8-16,3 0 9 0,-1 0 9 0,1 0 10 0,2-1 8 15,1 1 8-15,1-2 7 0,3 2 0 0,0-1-6 16,3-1-8-16,1 2-17 0,17 0 76 0,-16 0-126 16,4 0-18-16,-3 0-14 0,1 0-12 0,0 0-8 0,-3 0-10 15,1 2-5-15,-1-2-14 0,-1 0-10 0,-1 0-16 0,1 1-23 16,-2-1-32-16,-2 0-40 0,6-1-234 16,-6-1 145-16,-3 1-19 0,-1-1-11 0,-2-1 0 0,1 0 10 15,-3 0 18-15,-1-1 21 0,-1 1 18 16,-1-2 16-16,-8-4-131 0,4 3 164 0,-3 2 10 0,2-2 14 15,-4 1 14-15,-1-1 15 0,-1 0 18 0,-12-4-4 16,12 4 67-16,-3 0 24 0,3-2 19 0,0 2 17 16,0 0 15-16,0-2 12 0,4 3 10 15,1-3 14-15,-8-1 137 0,13 5-116 0,-2 1 1 0,3 0 0 16,-2 0 118-16,2 1-132 0,0 2 3 16,2 3 170-16,2 0-104 0,-2 0 22 0,3 3 14 15,-1 0 9-15,-1 2 0 0,3 2-8 0,-1 1-24 0,0 2-34 16,1 2-40-16,-2 0-30 0,3 3-19 0,-2 1-21 15,0-1-15-15,-1 2-13 0,1 1-8 0,0-3-5 16,2 20 3-16,1-22-15 0,-3 3-3 0,2-2-5 0,-2-2-8 16,2-1-12-16,0-3-24 0,1 0-43 0,0-2-57 15,-1-1-59-15,0-2-50 0,1-2-40 0,2 1-33 16,3-4-24-16,-1-2-17 0,1-2-3 0,25-14-920 16</inkml:trace>
  <inkml:trace contextRef="#ctx0" brushRef="#br0" timeOffset="53961.84">6681 7831 304 0,'0'-3'235'15,"0"2"-54"-15,-1-2-32 0,-1 0-18 0,2 1-7 16,-2-2-2-16,1 1-3 0,-1-2 5 0,-1 1 8 0,-1-1 24 16,-1-1 30-16,0 2 28 0,2-2 23 0,-2 1 15 15,2-2 7-15,-2 1 0 0,3-2-13 0,0 1-27 0,0-1-37 16,2 0-37-16,0 1-31 0,0-2-25 0,2 2-21 0,0-2-13 16,0 0-10-16,1 1-10 0,0-1-4 0,2 0-3 15,-2 1-3-15,2 1-1 0,3 0-3 0,1-1-1 0,-2 2-2 16,2 0-2-16,2 0 0 0,0 2-5 0,1 1 2 0,0 1-3 15,-1 2 0-15,2 0-1 0,-4 3 0 0,1 2-2 16,2 2-2-16,-2 1 2 0,-2 0 1 16,0 3-1-16,6 16 10 0,-8-12-9 15,-1 2 0-15,0 20 8 0,-5 2 1 0,0-19-9 16,-3-2-3-16,1 0-1 0,-1-2 1 0,0-1 0 0,0 0-4 0,-1 0 1 16,1-1-2-16,-2-4 0 0,1 1 1 0,1-4-1 15,1 1 5-15,1-3-4 0,-1 0 2 0,0 0 0 16,2-2 1-16,0 0 1 0,0-2 1 0,0-1 0 0,0 0 0 15,2 0-1-15,0-3 0 0,1-1 2 0,2-4-2 16,2-1-1-16,28-31-1 0,-22 22-3 16,2-2 1-16,-2 1 0 0,1-2 0 0,-1 0 0 0,-2-1 0 15,2 0 1-15,-4 3-2 0,-1-2 2 16,0 3-1-16,-3 1 0 0,-2 2 1 0,0 2 1 0,0 1 4 16,-3-1 0-16,2-3 15 0,-2 12-8 0,-2-5 23 15,2 7-18-15,-1 1 3 0,-2 1-4 0,-7 4 11 16,4 1-15-16,0 0 0 0,-1 3 0 0,2 1 2 15,0 0 1-15,2 3 3 0,-3 0 5 0,3 2 2 16,0-1 2-16,1 2 2 16,2 33 60-16,2-33-63 0,0 2-5 0,2-1-1 0,2-1-3 15,9 15 2-15,-6-16-8 0,4-1-6 16,-2-1-11-16,19 12-33 0,-14-13-4 0,-2-2-18 16,3-2-18-16,-4 1-27 0,14 5-145 0,-14-10 112 15,-1-1-19-15,1-1-38 0,9-2-349 0,-12-1 205 16,0-1-37-16,-2-1-33 0,2-2-38 0,-2-2-48 15,1-1-73-15,-1 0-24 0,-1 0 20 0</inkml:trace>
  <inkml:trace contextRef="#ctx0" brushRef="#br0" timeOffset="54372.19">7135 7162 311 0,'0'-4'349'0,"0"0"-101"0,0 3-73 15,0 1-45-15,0 0-20 0,0 3-14 0,1 0 3 16,1 2 1-16,1 1 5 0,-1 1 5 0,-1 2 12 0,4-1 4 16,-3 1 2-16,3 1 0 0,-2-1-9 0,3 0-2 15,2-1-4-15,6 5 85 0,-3-5-105 0,-1-4-3 16,-1 1 0-16,13 1 94 0,-12-6-94 0,2 0 0 15,-2 0 4-15,18-10 152 16,-19 6-180-16,-2-2-5 0,6-9 48 0,-7 6-65 16,-1 2-6-16,-2-2-1 0,2 0 2 0,-4 1 2 15,1 0 3-15,-2 1 5 0,0 3 4 0,0-1 5 0,0 2-1 16,0 0-1-16,0 2-3 0,-2-1-4 0,2 2-9 0,0 2-8 16,-1 1-4-16,1 1-8 0,0 1-6 0,0 4-1 0,1 1-2 15,-1 2-4-15,2 2 1 0,1 1-2 0,0 0-1 16,2 1-4-16,0 1 1 0,1-1-9 0,2 2-12 15,-2 0-12-15,1-1-13 0,1-1-16 0,1 1-15 0,1-1-21 16,-1-1-22-16,-1 0-44 0,3 0-59 0,5 11-369 16,-7-17 235-16,1 1-38 0,-2-2-38 0,1-1-56 0,-3-1-86 15,1-1-20-15,-2-2 16 16</inkml:trace>
  <inkml:trace contextRef="#ctx0" brushRef="#br0" timeOffset="56002.76">8052 7845 58 0,'-1'0'369'0,"-1"-2"-111"16,-1 1-77-16,3 1-49 0,0 0-23 0,0 0-10 16,2 0-3-16,1 0 2 0,3 0 7 0,2-2 12 15,3 1 7-15,3-1 8 0,2 1 1 0,6-2-1 0,3-2-10 16,2 1-13-16,3-1-16 0,35-7 30 0,-32 8-102 15,0-4-36-15,-3 3-40 0,-1 0-35 0,-7-1-35 16,0 1-32-16,-5 1-21 0,-4 1-26 0,-5 0-10 0,-2 0-7 16,-4 0 2-16,-2 1 0 0,-3 1 0 0,-3-1-19 15,-1 1-30-15</inkml:trace>
  <inkml:trace contextRef="#ctx0" brushRef="#br0" timeOffset="56171.23">8256 7713 111 0,'-6'-3'309'0,"2"1"-65"0,1 1-45 0,0-1-31 0,0 2-24 15,0 2-11-15,3-1-11 0,0 4-4 0,0-1 0 0,0 2 7 16,3 2 12-16,0 2 28 0,3-1 19 16,-1 3 17-16,8 16 198 0,-7-12-216 0,0-1-18 0,-1 1-23 15,0 2-36-15,0 0-33 0,1 0-28 16,5 17-11-16,-6-17-50 0,1 0-34 0,-1-2-44 16,3 1-54-16,-2-2-51 0,5 0-48 0,-1-3-43 15,2-2-41-15,1-4-35 0,1 0-44 0,10 2-614 0</inkml:trace>
  <inkml:trace contextRef="#ctx0" brushRef="#br0" timeOffset="56671.7">8719 7587 24 0,'5'-4'522'16,"0"0"-95"-16,7 1-90 0,0 0-51 15,5 0-18-15,2 0 3 0,1 1 8 0,4 0 3 0,0-1-3 16,0 1-17-16,1 1-23 0,0-1-34 0,2 2-35 0,-2 0-36 16,-1 2-34-16,-2-1-24 0,-1 4-22 0,-4-1-11 15,-1 2-8-15,0 3-6 0,-4 3-4 0,-2 3-4 16,-2 0-1-16,1 0-2 0,-1 14 21 0,-6-13-22 0,-2 2 1 16,-2 0-4-16,-1 0 1 0,-2-1-2 15,0 0 0-15,-9 17 5 0,6-21-12 0,3 1-1 0,-2-2 1 16,1-2-2-16,-1-1 2 0,2-3-2 0,2-1 0 15,0-2 2-15,1 0 3 0,1-2 2 0,1-1 1 16,1-3-2-16,9-19 18 0,-2 10-22 16,0-3-3-16,1-2-4 0,1-1-1 0,-1-3-1 0,4 0 2 15,-4-1-3-15,1-1 4 0,2 2 0 0,-2 0 0 0,0 3 0 16,-1 0 2-16,4-12 9 0,-8 18 1 16,-1 3 4-16,-1 2 2 0,0 0 2 15,-3 2 32-15,0 2-25 0,0 3-3 0,-1 0-4 0,-1 0-4 16,-4 3 4-16,-2 9 31 0,3-5-24 0,-1 4 4 15,-2 1 0-15,2 0 5 0,1 1 0 0,0 2-4 0,0 1-2 16,2 3-3-16,0-3-11 0,1 4 2 0,4 17 13 16,-2-19-21-16,3 2 0 15,2-2-4-15,8 18-13 0,-4-20-25 0,1-1-25 0,1 0-23 16,4 0-22-16,-2-3-23 0,3-1-33 0,0-2-60 0,-1-2-77 16,0 1-61-16,2-2-46 0,-1-4-39 0,3 0-57 15,-3-2-99-15,17-2-777 0</inkml:trace>
  <inkml:trace contextRef="#ctx0" brushRef="#br0" timeOffset="57225.64">9709 7662 447 0,'0'-2'386'0,"0"2"152"0,0 0-327 0,0 0-4 0,0 2 6 16,2-1 15-16,-1-1 13 0,1 2 9 0,2-1 2 0,1 1-8 16,0-1-17-16,5 1-24 0,2-2-31 0,2 1-36 0,4 1-29 15,1-1-27-15,4 1-27 0,1-1-15 0,3 1-14 16,1-1-10-16,-2 2-5 0,2-1-1 0,-1 1-5 15,-2 0-3-15,-1-2-4 0,-5 2-7 0,0 0-13 0,-3 0-13 16,-5 0-20-16,0-1-25 16,-2-1-30-16,4 4-414 0,-11-5 290 0,-2-2-18 0,0 1-6 15,-2-2 1-15,1-2 13 0,-3 2 10 0,-2-1 17 0,-2-1 24 16,0-1 25-16,-1 0 20 0,-4 0 23 0,2 0 15 16,-3-2 19-16,-2 1 18 0,2 0 21 0,-4-1 19 15,-13-7 23-15,14 8 32 0,2-1 16 0,0 1 14 0,2-1 18 16,0 2 14-16,2 0 15 15,-22-6 414-15,28 10-349 0,2 1 17 16,-4 1 253-16,4 1-184 0,2 1 10 0,-4 3-2 16,5-2-6-16,0 5 195 0,8 8-120 15,-5-9-208-15,0 4-21 0,2 1-13 0,2-1-13 16,-1 2-6-16,3 2-7 0,-1 0-6 0,0-1-4 0,0 4-8 16,0 0-6-16,-2-1-9 0,2 1-6 0,1 0-3 15,4 17-7-15,-5-19-21 16,6 16-57-16,-6-18 10 0,-1 2-13 0,-1-4-22 0,3-2-38 15,4 11-338-15,-5-12 145 0,1-2-46 0,-1 1-43 16,0-5-53-16,0 0-83 0,3-1-92 0,-3-1 4 0</inkml:trace>
  <inkml:trace contextRef="#ctx0" brushRef="#br0" timeOffset="57540.68">10452 7411 235 0,'9'-6'522'16,"-2"0"-125"-16,-1 3-92 0,-1 0-38 0,3 2-10 0,-4 1 1 16,1 0 7-16,3 4 270 0,-3-1-287 0,-2 0-21 15,-1 3-25-15,2 0-28 0,0 3-22 0,-3 1-24 0,2 3-20 16,-1 2-6-16,1 18 69 0,0-14-97 15,-1 2-6-15,0 0-8 0,-1 2-5 0,2 1-6 0,1 0-9 16,0 0-4-16,1 27 22 0,-2-27-36 16,0 1-4-16,0 1 0 0,2-1-7 0,-1 1-4 0,0-1-16 15,1-1-25-15,-1 0-19 0,3 0-18 0,-4-1-15 16,2-2-21-16,-2-2-28 0,2 16-321 0,-2-19 131 16,-2-1-54-16,1-1-67 0,-5 19-1540 15,-3-23 1269-15</inkml:trace>
  <inkml:trace contextRef="#ctx0" brushRef="#br0" timeOffset="60251.37">1138 10114 261 0,'-2'-7'298'15,"2"1"-83"-15,-1-1-51 0,-1 2-28 0,2 0-17 0,0 1-10 16,2 0-8-16,-1 2-8 0,-1-1-8 0,0 1-4 16,2 2-8-16,-2-1-4 0,1 1-2 0,1 0-1 0,-2 1 5 15,2 1 5-15,-1 1 8 0,-1 1 10 16,2 2 13-16,0 2 13 0,-1-1 6 0,-1 4 4 0,-1 1-4 16,-1 3-9-16,0 1-9 0,2 2-13 0,-1 2-16 15,-1 1-13-15,2 3-13 0,2 0-10 0,-1 0-10 16,4 1-11-16,-2-1-2 0,5 2-6 0,-2-4-3 0,4-2-2 15,2-1-1-15,3-2-4 0,2-4 0 0,2-1 2 16,0-1-1-16,3-5 4 0,-1-3 2 16,1 0 0-16,0-3 3 0,-4-2 5 0,0 1 3 0,-5-2 8 0,1-2 10 15,-4 2 2-15,-2-1 6 0,-3-1 9 0,-1-1-1 16,-1 1 2-16,2-8 47 0,-5 5-62 0,-2-2-3 0,1 0-5 16,-2-1-8-16,-3-1-5 0,-1 0-2 0,-1-1-4 15,-5-1 0-15,-1 1-2 0,0-3-2 0,-3 2-1 16,-2-4-3-16,-19-17 2 0,19 19-6 15,-22-13-13-15,23 17-9 16,-17-6-68-16,20 10-25 0,3 4-74 0,2 0-79 0,0 1-79 16,5-2-76-16,-6-8-1498 15,14 7 1202-15</inkml:trace>
  <inkml:trace contextRef="#ctx0" brushRef="#br0" timeOffset="60720.86">1509 9944 4 0,'2'-1'446'0,"0"0"-127"0,1-2-95 15,3 1-53-15,3 1-31 0,3-1-15 0,3 1-4 0,1 1 2 16,6-2 5-16,-2 1 5 0,3 1-1 0,1 0 0 16,1 0-3-16,-3 1-4 0,2 1-7 0,-2-1-8 0,0 1-13 15,-4-1-12-15,2 2-6 0,-3 0-10 0,-4 2-10 0,0-2-7 16,-2 1-3-16,-2 1 1 0,3 8 58 0,-8-7-47 15,-1 2 4-15,-6 1 5 0,-3 1 1 0,0 2-4 16,-4 2-5-16,-1-2-4 0,-3 3-4 0,1 0-17 16,-19 15 42-16,15-17-39 0,4 1-7 0,-2-2-5 0,3-2-1 15,2-2-2-15,3-1 3 0,1-1-10 0,1-1-5 16,3-2 0-16,4 1 0 0,1-1 1 0,5 0 1 0,2-1-2 16,6-1 0-16,4-1 2 0,1 0-2 0,29 0 12 0,-21 0-17 15,-1 0-2-15,-1 0 0 0,1 2 0 0,1-1 2 16,-4 2-1-16,2 2 2 0,-3-2 3 0,17 6 15 0,-24-5-11 15,-4 0 3-15,-1 1 4 0,-2 1 9 16,9 9 95-16,-16-9-71 0,0 0 4 16,-3 0 6-16,-1 0-1 0,-6 9 54 15,-5 0-21-15,6-7-56 0,-1-1-3 0,-10 5 18 0,7-4-36 16,-2-4-4-16,-1 2 0 0,0-2-5 0,-2 1-3 16,0 1-1-16,0-3-3 0,-3 0-1 0,1 0-2 0,2 0-4 0,-3-1-3 15,0-1-11-15,1 1-14 0,-2 1-24 0,1-2-24 16,-2-1-25-16,4 0-23 0,0 0-49 0,1-1-89 0,2-2-86 15,0 0-80-15,1-3-72 0,5 1-120 0,1-2-109 16,1 0-53-16,3 0 12 0</inkml:trace>
  <inkml:trace contextRef="#ctx0" brushRef="#br0" timeOffset="61160.88">2599 9922 35 0,'0'-1'500'15,"-3"1"147"-15,3 3-444 0,-2-2-34 0,2 4-2 0,-1-1 12 16,-1 4 21-16,-1 1 19 0,1 0 18 0,-1 3 14 0,-2 0 2 16,0 1-12-16,-9 19 163 0,8-16-250 0,-1 2-30 15,0 0-31-15,2 0-29 0,-1 0-18 0,-1 2-16 0,2-2-17 16,-2 0-3-16,-3 16 0 0,5-17-12 0,1-1-5 15,-1-1-6-15,-4 11-38 0,4-16-7 16,0-1-39-16,0 0-51 0,0-1-48 0,1-1-48 16,-1-2-39-16,2-4-36 0,0 1-21 0,1-4-7 0,1 1 9 0,-1-2 23 15,-1-4 28-15,-7-25-531 16,7 21 712-16,0-1 42 0,0 0 41 0,-2-1 44 0,0-2 37 16,-1 1 38-16,1-2 26 0,-2 1 25 15,-6-13 190-15,8 18-139 0,2 0 17 0,-1 2 19 0,3 2 18 16,-1 0 278-16,1 5-259 0,1 1-5 0,0 0-17 15,1 2-22-15,1 3-30 0,3 1-29 0,0 0-29 16,1 3-17-16,6 0-28 0,-2 2-27 0,28 23 42 16,-24-22-93-16,2 0-5 0,1 2-16 0,-1-1 2 15,3-1-4-15,-3 0-8 0,5-1-14 0,-1-2-23 0,-1 0-48 16,2 0-79-16,-4 0-73 0,4-2-68 16,20 1-509-16,-22-7 282 0,-1-1-110 0,16 0-669 15</inkml:trace>
  <inkml:trace contextRef="#ctx0" brushRef="#br0" timeOffset="61623.63">3241 10086 4 0,'6'-10'501'0,"3"2"-126"0,1-1-118 0,-2-2-78 16,1 0-47-16,-1 1-21 0,-1 0-19 15,-1-2-1-15,-1 1 4 0,1-1 14 0,-1 0 24 16,-2-1 20-16,-1-13 210 0,-4 13-155 0,0 1 8 0,-4-2-1 16,-3 4-15-16,2 1-22 0,-4 1-23 0,-1 1-20 0,-1 0-26 15,0 5-25-15,-4-1-20 0,-2 4-17 0,0 2-9 16,-3 3-5-16,1 2-7 0,0 2-2 0,1 2-1 16,-2 3 0-16,3 0-1 0,-14 18 19 0,19-15-23 15,4 0-3-15,2-2-2 0,0 0-1 0,7-1-2 16,1-2 0-16,3-1-2 0,3 0-1 0,13 6 12 15,-5-12-9-15,24 2 12 0,-16-8-12 0,-1 0-1 16,3-3-2-16,66-21 21 16,-71 18-20-16,-2-2 5 0,-3 4 3 0,-2-1 3 15,-3 2 1-15,0 2 1 0,-4-1 2 0,-2 2 4 16,1 2 2-16,-3 2 0 0,2 11 39 16,-3-5-28-16,-1 6 4 0,-4 18 47 0,-5 8-5 0,3-18-51 15,2 0-4-15,0 2-6 0,0-1-4 0,-1-1-7 0,0 3-1 16,3-3-8-16,-2 3 0 0,3-4-3 15,-4 22-17-15,4-26-13 0,-1-1-21 0,3-1-25 16,-2-4-22-16,2-1-19 0,2-2-22 0,1-2-38 0,2 0-68 16,0-4-72-16,10-1-471 0,-5-6 319 0,1-1-71 15,3-4-122-15,-4 0-49 0,2 1 30 0</inkml:trace>
  <inkml:trace contextRef="#ctx0" brushRef="#br0" timeOffset="62095.09">3464 9979 368 0,'-3'-3'593'16,"3"0"-131"-16,0-1-108 0,3 1-62 0,3-2-29 15,2 1-18-15,2 1-15 0,2 0-18 0,1 0-20 0,2 1-23 16,0 0-27-16,0 0-21 0,1 2-26 0,0-2-17 15,-2 2-17-15,2 0-11 0,-5 2-13 0,1-1-8 0,-2 0-5 0,0 3-6 16,-2 0 2-16,-2 1-2 16,5 8 21-16,-8-5-18 0,-1 1 1 0,-4 1 0 0,-1 2 3 15,-2 2 1-15,-2-1-2 0,-3 2 0 16,-1 0 1-16,-22 27 50 0,20-30-51 0,2-1-3 0,3-1 0 16,0-1-4-16,4 0-4 0,-1-3-1 15,3 0-3-15,2-1 7 0,2-1-3 0,4-1 0 0,1 0-2 16,3-2 2-16,3 3 0 0,24-3 10 0,-17-1-23 15,0 3 0-15,-2-1 3 0,3-1-2 0,-3 2-1 16,-3 2 0-16,-1-2 0 0,0 1 0 0,-3 1 3 0,0 1 1 16,-3 0 6-16,-3 1 4 0,0 0 6 0,-2 1 8 15,-1 0 8-15,-2-1 7 0,-7 11 65 0,1-7-49 0,-1-1 3 16,-2 2-3-16,-2-1-5 0,0-1-6 0,-3 1-5 16,3-1-9-16,-5 1-6 0,3-1-6 0,-1-1-10 15,-19 6 4-15,18-8-12 0,1-2-6 0,0 1-11 16,1-3-22-16,-1 0-25 0,3-2-21 0,0-1-25 15,2-1-28-15,-1-2-65 0,0-6-483 16,6-6-320-16,8 5 306 0,0 1-75 0,2-2-26 0</inkml:trace>
  <inkml:trace contextRef="#ctx0" brushRef="#br0" timeOffset="62469.12">4463 10273 290 0,'-11'5'591'0,"2"-1"-123"0,-3 2 211 16,11-3-398-16,-1-1-11 0,4-1-13 0,1 1-19 0,3-2-27 15,1-2-33-15,7-1-30 0,0-1-29 0,5-1-27 16,5-1-28-16,-2 0-21 0,5-2-26 0,1 1-38 15,-3 0-46-15,2-2-56 0,-3 1-60 0,-3 1-51 0,-1 1-41 16,-1 0-31-16,-6 3-17 0,-2 0 8 0,-2 3 28 16,-4 0 42-16,-2 1 42 0,-4 2 50 0,-3 2 40 0,-5 1 33 15,1 1 27-15,-3 2 18 0,-1 2 13 0,-3 1 15 0,2-2 18 16,-1 1 15-16,1 1 16 0,1 0 20 0,1-3 17 0,3 1 19 16,-3-2 19-16,3 1 17 0,3-2 14 0,-1-1 5 15,3 0 1-15,1-1-2 0,-1-1-2 0,6-2-6 0,0 1-18 16,4-3-14-16,1 0-20 0,3 0-15 0,3-3-24 15,2 0-30-15,4-2-44 0,2-1-53 0,2 0-46 16,-2-3-56-16,5 0-60 0,0-1-73 0,-2-1-139 0,0-2-94 16,-2 1-34-16</inkml:trace>
  <inkml:trace contextRef="#ctx0" brushRef="#br0" timeOffset="63354.64">6098 10198 15 0,'-7'-3'346'0,"1"0"-86"0,2-2-52 15,-1 3-32-15,3-3-17 0,-1 1-2 0,1-1 6 16,1-1 4-16,1 2 15 0,1-4 25 0,1 1 13 0,1-1 16 16,2-1 7-16,4 0 4 0,-1 1-9 0,2 0-15 15,1 0-30-15,0 1-38 0,2 1-29 0,-1-1-29 0,1 3-23 16,-1 1-20-16,0 2-14 0,-3-1-14 0,2 2-3 0,-1 3-3 16,-1-1-7-16,2 2-3 0,-3 1-2 15,0 2-1-15,4 0 0 0,-4 4 1 0,2 1 0 0,6 18 7 16,-10-13-18-16,2 1 5 0,3 19 7 15,-5-19-2-15,-1 2-1 0,-2-4 1 0,-1 2-1 0,-1-3 12 0,1 0-6 16,-2-3-1-16,2 0-1 0,-2-2-4 0,1 1 3 16,-1-3-2-16,-1-2-1 0,-1-2-9 0,2-1 4 15,0 0 2-15,2-1 0 0,-1-1 2 0,1-1 1 0,3-1 1 16,1-1-1-16,0-2 9 0,2-4-3 0,2 1-3 16,2-4-4-16,1-2-2 0,2-1-1 0,0-2-2 15,2-1 0-15,16-21-1 0,-16 18-6 0,-2-3 4 16,1 2 2-16,-2 0 1 0,11-21 2 15,-15 23 3-15,6-23 47 0,-12 33-24 0,-2 3 5 16,-2 0 3-16,0 1 4 0,-2 4-3 0,1 1 2 0,-4 0-5 16,1 3-6-16,-11 7 22 15,-5 10-5-15,10-8-21 0,-1 1-1 0,0 1-1 16,1 2 0-16,1 0 1 0,3 2-3 16,-7 23 13-16,7-2-9 0,4-19-12 0,5 19-2 15,0-21-10-15,4 0-7 0,1-2-15 0,3 0-19 16,0 0-23-16,6-3-22 0,1-2-19 0,2-2-34 0,1-2-69 15,1-1-84-15,3-3-70 0,0 0-52 0,1-3-59 16,26-6-757-16,-27 2 501 0,-1-2 25 0</inkml:trace>
  <inkml:trace contextRef="#ctx0" brushRef="#br0" timeOffset="63775.69">6925 10198 323 0,'-4'3'619'0,"1"-1"-81"15,3 2-121-15,0-1-76 0,3 2-44 0,12 2 241 0,-3-3-303 16,1 0-35-16,6-3-37 0,3-1-33 0,2 0-28 16,4 0-29-16,1-1-24 0,1-3-15 0,0 2-14 0,2-1-14 15,-1-2-9-15,-2 1-17 0,-1-2-23 0,-3 1-38 0,-4-1-46 16,-1 2-50-16,-2-2-44 0,-5 1-34 0,-1-1-19 15,-1 0-14-15,0-4-269 0,-7 3 318 0,-3 2 41 16,-2 0 36-16,-3-1 32 0,-2-1 29 0,-2 2 20 16,-3-1 24-16,0 0 21 0,-3 2 13 0,1-1 13 15,0 1 11-15,-1-1 16 0,1 4 14 0,-2-2 20 0,5 1 11 16,-1-1 13-16,2 3 25 0,1 0 21 0,0 0 27 16,3 3 33-16,-1-1 38 0,1 1 35 0,2-1 24 0,-2 3 8 15,2 0-2-15,-2 7 253 16,2 3-123-16,3-6-265 0,-2 1-35 0,2 2-18 0,0 0-13 15,2 3-10-15,-2 0-7 0,1 0-8 0,1 0-6 16,-2 2-9-16,2-1-3 0,-1-1-10 0,-1 2-5 16,2-2-7-16,1 16 1 0,0-2-55 0,-1-16-9 15,0-1-18-15,-1 0-17 0,2-3-25 0,3-1-48 16,2 5-365-16,-4-7 168 0,2-3-55 0,2-2-58 16,1-1-87-16,-1-1-120 0,0 0-32 0,3-1 37 0</inkml:trace>
  <inkml:trace contextRef="#ctx0" brushRef="#br0" timeOffset="64022.43">7601 9895 287 0,'0'6'674'0,"0"2"-46"0,0 4-111 0,0 0-79 0,2 1-51 16,0 3-39-16,4 21 210 0,-3-17-377 15,-1 3-61-15,1-2-38 0,1 0-27 0,0 0-18 16,-1 0-10-16,3 20 5 0,-3-4-15 0,-1-19-21 0,1-1-6 16,-3-1-14-16,2-2-25 0,-2 1-56 0,0-3-84 15,0 0-79-15,0-2-73 0,3-2-64 0,3-4-74 16,-3-1-116-16,2 0-89 0,1-2-9 0</inkml:trace>
  <inkml:trace contextRef="#ctx0" brushRef="#br0" timeOffset="64303.54">7914 9796 516 0,'2'-13'1170'0,"1"10"-748"0,-1 1-59 16,3 5-40-16,1 0-32 0,0 2-29 0,2 0-20 15,0 3-22-15,3 1-27 0,0 3-36 0,2 2-33 0,1 0-18 0,-1 3-13 16,2 2-7-16,0 3-5 0,-1-1-5 0,-1 1-6 15,2 1-7-15,-2 1 3 0,0 1 1 0,4 4-4 16,0-1-2-16,-1 2-6 0,0 2-8 0,-2-1-2 0,0 2-8 16,-4-1-7-16,-2 1-16 0,-3 1-6 0,-4 1-11 15,-2 0-13-15,-6 0-13 0,-1 1-24 0,-7 0-21 16,-20 33-130-16,13-36 79 0,-26 30-184 16,20-33 71-16,-29 26-415 0,27-32 226 0,-2 0-129 0,-1-5-134 15,-3 1-65-15,-4-1-2 0</inkml:trace>
  <inkml:trace contextRef="#ctx0" brushRef="#br0" timeOffset="64890.78">5715 9778 153 0,'3'-9'336'0,"-1"-7"98"0,-2 8-284 0,0 0-20 0,0 3-14 16,0-1 1-16,0 1 1 0,-2 1 13 0,2 1 13 15,0 1 16-15,0 1 19 0,0-1 16 0,2 2 15 16,-1-1 3-16,-1-1 2 0,0 2-9 0,0 0-13 0,-1 0-16 0,-1 0-22 16,1-1-24-16,-1 1-19 0,-1 0-21 0,2 0-16 15,-1 0-16-15,0 0-11 0,1 0-13 0,-2 0-4 16,-1 1-5-16,1 2-5 0,-2 2 0 0,-7 5 24 16,7-2-19-16,-1 4 4 0,-1 1 1 0,1 2 4 15,0 3 2-15,-2 2 1 0,3 3-1 0,0 3-1 0,-1 37 32 16,4-27-38-16,4 3-5 0,1 3-2 0,5 0-4 15,0 3-5-15,6-2-5 0,1 3-10 0,2-3-11 16,2 0-15-16,1 0-16 0,6-1-16 0,2-5-14 0,2-1-13 16,5-4-23-16,3-2-38 0,3-3-59 0,3-2-66 15,111 32-875-15,-95-45 588 0,2-1-111 16,3-4-29-16,1-1 31 0</inkml:trace>
  <inkml:trace contextRef="#ctx0" brushRef="#br0" timeOffset="65672.25">8828 9847 210 0,'2'-16'195'16,"-1"-1"-39"-16,1 4-25 0,-2-1-13 0,0 2-7 15,0 2 0-15,0 1-1 0,3-5 117 0,-1 8-106 0,-2 2 5 16,0 2 13-16,0-1 164 0,0 2-142 16,0 1-1-16,0 0-2 0,-2 1-6 0,2 1-6 0,-3 1-2 15,1 2-3-15,-2 5-7 0,-4 1-3 0,2 5-7 16,-2 2-3-16,-2 4-8 0,-1 2-8 0,0 5-15 15,-3 2-17-15,-10 46 37 0,12-35-71 0,2 1-6 0,3 2-6 16,3 0-3-16,1-1-8 16,3-1-4-16,27 74 7 0,-10-81-24 15,5-3-3-15,2-3-18 0,33 24-167 0,-24-30-23 32,38 18-425-32,117 15-2053 0</inkml:trace>
  <inkml:trace contextRef="#ctx0" brushRef="#br0" timeOffset="66297.85">9483 10212 127 0,'0'-6'340'0,"-2"-2"-79"0,2 1-54 15,2-1-32-15,-2-1-11 0,3 2-2 0,0-2 6 16,1 1 10-16,0 1 10 0,4-1 11 0,-2 1 13 0,2-1 10 15,2 0 2-15,2 4-5 0,-2-2-12 0,1 2-16 0,3 2-26 16,19-1 177-16,-20 4-274 16,-2 3-16-16,-1 0-17 0,-1 2-1 0,4 3-10 15,-4 3-3-15,-1 3-1 0,0 0-3 0,-2 3 1 0,-1 2-1 16,-2-1 1-16,4 25 1 0,-6-23-7 0,-1 1-1 16,-1-1 2-16,-1-3-1 0,-1 2 0 0,0-1-2 0,0-2 1 15,-1-3-3-15,1 2-1 0,1-4 0 0,-1-3-1 16,2 0 0-16,-2-3-3 0,1-1-2 15,2 3 7-15,0-6-2 0,0-1 0 0,2-1 3 0,2-3-1 16,1-1 1-16,3-2 1 0,2-5-1 0,2-1-3 16,1-3 0-16,1-2-3 0,2-1-1 0,1 0-2 15,-1-3 2-15,1-1 1 0,-2-2 1 0,0 0 1 0,-2-1 4 16,0-1 5-16,4-23 28 0,-10 26-13 0,-1 4 6 16,-3 1 5-16,-2 1 8 0,1-11 98 15,-2 23-102-15,-3 2-6 0,-3 3-5 0,-2 4-6 16,-14 13 20-16,9-5-24 0,2 2 3 0,-3 2 6 15,3 2 3-15,-2 2 2 0,4 1 1 0,-1 1-3 0,2 1 0 16,0 0-5-16,4 0-4 0,0 1-4 0,3 0-7 16,1-2-3-16,1-1-2 0,1 1-8 0,4-4-11 0,4 0-21 15,-1-2-22-15,4 1-25 0,3-4-28 0,0 1-21 0,4-4-21 16,2-4-35-16,26 5-359 0,-23-10 190 16,0-1-37-16,0-1-27 0,1-4-30 0,-2-1-36 15,-1 0-53-15,-1-3-63 0,0-1 9 16</inkml:trace>
  <inkml:trace contextRef="#ctx0" brushRef="#br0" timeOffset="66707.14">10061 9701 375 0,'-7'-4'456'0,"4"3"-101"0,1-2-72 0,1 3-40 15,1-2-14-15,3 2-1 0,12-4 250 16,-3 0-235-16,3 2-9 0,4-1-13 0,3 1-20 16,4-2-23-16,0-1-33 0,1-1-31 0,3 0-28 0,-4 0-19 15,2 1-17-15,-1 3-8 0,-2-1-6 0,-3 0-4 0,-4 0-1 16,-1 1-1-16,-4 1 2 0,-4-1 3 0,-1 2 0 0,-3 0 4 16,-2 0 4-16,-1 2 3 15,1-1 53-15,-3 1-50 0,-3 2 52 0,0-1-48 0,-2 3 0 16,0 2 3-16,0 0-1 0,-1 2-1 0,0 0 1 0,-1 1-3 15,1 1 0-15,1 1-4 0,-1 1-1 16,2 1-3-16,0 0 2 0,-1-1-5 0,2 2-1 0,2-1-6 0,-1 0-2 16,0 1-7-16,2 1-5 0,0-1-6 0,0-1-5 15,2 2-5-15,1-2-11 16,0 0-20-16,6 24-195 0,-5-29 94 0,1-1-24 16,-1 0-21-16,-2-1-23 0,4 3-292 0,-4-6 186 0,1-2-30 15,1-1-394-15,-3-4 344 0,2-4-376 16,-1 2 416-16,-4-1 34 0,1-1 28 0,-4 0 33 15,-2 0 30-15,1-1 35 0,-2-1 47 0</inkml:trace>
  <inkml:trace contextRef="#ctx0" brushRef="#br0" timeOffset="66842.17">10354 9949 26 0,'-9'-6'99'16,"-1"0"29"-16,-17-7 513 0,22 11-468 15,1 1 7-15,2-1 18 0,1 1 23 16,2 4 599-16,15 4 39 16,-8-5-607-16,6-2-36 0,-1 0-49 0,1 0-45 0,5-2-35 15,1 2-27-15,3-2-18 0,1 1-16 0,2 1-13 0,0-1-18 16,2 1-20-16,-1-2-28 0,-2 2-58 0,-2 0-74 15,-1 0-73-15,1 0-67 0,-2 0-56 0,3 0-65 16,-4 2-100-16,-1-1-105 0,0 0-22 0,-2 3 35 0</inkml:trace>
  <inkml:trace contextRef="#ctx0" brushRef="#br0" timeOffset="67629.23">10914 10449 51 0,'-2'1'391'0,"-1"0"-98"16,0-1-74-16,1 0-50 0,2 0-34 0,-1 0-19 15,1 0-12-15,1 2-1 0,1 0 5 0,1-2 16 0,5 1 10 16,1 1 12-16,4-1 5 0,4-1 0 0,1 0-5 0,4 0-13 16,3-1-22-16,2-1-19 0,2 1-28 0,-1-3-18 15,4 2-19-15,-1 0-11 0,-1-1-13 0,-1 0-12 0,-4 0-20 16,-1 0-25-16,-4 2-27 0,-4-3-28 0,-2 2-29 16,-4-1-20-16,0 0-20 0,-3 0-8 0,-4 0-9 0,-3-1 4 15,-6-1-157-15,0 0 192 0,-4 2 12 0,1 0 5 16,-4 0 12-16,1 0 11 0,-20-4-63 15,16 4 112-15,0-1 21 0,-2 0 20 0,0 0 26 16,-1-1 22-16,3-1 19 0,0 0 16 0,2 0 16 16,-13-4 125-16,16 7-80 0,3 0 9 0,2 0 9 15,1 0 7-15,0 1 6 0,-2-1 163 0,4 2 34 16,3 1-144-16,1 0 24 0,-1 2 12 0,2 0 6 16,-1 3 1-16,1-1-8 0,-2 3-18 0,4 1-24 0,0 2-35 15,0 1-38-15,1 1-23 0,0 0-25 0,3 3-18 16,0 2-13-16,-2-1-9 0,2 2-7 0,0 0-7 0,0 3-5 15,-2-3-7-15,0 3-2 0,-1-1-10 16,0 1-9-16,6 18-53 0,-6-21 9 0,-1-2-36 16,3 13-292-16,-2-4-264 0,-2-17 242 15,8 2-664-15,-5-7 401 0,-1-1 4 16</inkml:trace>
  <inkml:trace contextRef="#ctx0" brushRef="#br0" timeOffset="68129.92">11545 10296 319 0,'6'-6'578'16,"4"1"-96"-16,0 1-95 0,2 1-60 0,-1 1-33 16,6 1-17-16,15-1 232 0,-13 1-287 15,17 1 121-15,-20 0-219 0,3 3-24 0,0 0-21 0,-3 3-18 16,1-2-13-16,-3 4-12 0,0-1-2 0,-1 2-6 15,-3 0-2-15,0 2-2 0,-3 1-2 0,-2 1 1 0,-2 1-1 16,0 1 1-16,-3-2-1 0,-3 4-3 0,-2-1-1 16,-3 1-2-16,-1-2 1 0,1 1-2 0,-2 1-1 15,-2-4-1-15,-7 14 8 0,6-16-10 0,5-2-1 0,0 0-4 16,0-2 2-16,2-2-1 0,3 1-2 0,0-3 4 16,1 0 3-16,1-2-1 0,2-4 13 15,4-1-13-15,1-4-1 0,2-1-3 0,3-1-3 0,5-4-4 16,-2-1 0-16,5-3-2 0,-1 0 2 0,1-3-2 0,1-1 1 15,-1 1 2-15,3-3-1 0,-3 1 0 0,-1-1-2 16,0 2 1-16,-3 1 0 0,13-20 7 0,-15 25-1 16,-4 1 9-16,-2 3 1 0,4-8 20 15,-7 13-15-15,0-2 22 0,-6 6-3 16,-2 4-20-16,-1 4 6 0,-11 8 28 16,5-4-23-16,1 2 1 0,2 1 3 0,-4 3 2 15,-2 16 30-15,5-14-35 0,2 1-6 0,4 0-2 16,-2 1-5-16,3 19 13 0,2-20-20 0,2 1-4 0,1-3-2 15,2 2-13-15,2 0-17 0,0-1-20 0,12 13-110 16,-8-15 45-16,2-3-23 16,15 7-279-16,-15-11 109 0,-1-2-52 0,1-3-45 0,1-3-37 15,13-6-607-15,-14 0 393 0,-1 0-2 0</inkml:trace>
  <inkml:trace contextRef="#ctx0" brushRef="#br0" timeOffset="68541.28">12158 9630 379 0,'-3'-6'518'0,"1"1"-119"0,-1 2-92 0,0 0-49 16,0 5-16-16,0 1-6 0,0 1-4 0,-2 2-3 15,2 3-10-15,-1 0-10 0,1 2-14 0,2-1-24 0,-1 2-27 16,2 0-32-16,2-3-27 0,2 0-24 0,1 0-16 0,5-1-10 0,2-2-6 16,-1-1-4-16,4 0-2 0,2-2 2 0,-1-1 0 15,19-2 28-15,-19-2-27 0,2-1-1 16,17-7 28-16,-20 2-31 0,-1 2-2 16,-1 0-3-16,-1-1 2 0,-2-2-1 0,-1 1 4 0,0-1 4 15,-1 2 6-15,-3 1 10 0,-2 0 10 0,1 1 8 16,-3 1 4-16,2 2 5 0,-3 1-2 0,2-1-7 0,-2 2-12 0,-2 2-9 15,1 2-7-15,-4 2-10 0,0 3-1 0,0 3-9 16,0 2 0-16,1-1-2 0,-1 5 3 0,2 0-4 0,2 2-1 16,-1 2-1-16,4 1-13 0,-1-1-15 0,2 2-19 15,3 0-22-15,-1 0-21 0,0 0-21 0,1 0-28 0,1 2-52 16,0-2-76-16,1 0-67 0,0-3-60 0,2 0-53 16,1-2-78-16,0-2-141 0,14 14-799 0</inkml:trace>
  <inkml:trace contextRef="#ctx0" brushRef="#br0" timeOffset="68848.11">12973 10384 127 0,'-4'-1'530'0,"4"1"-116"0,0 0-93 15,0 0-53-15,4 0-25 0,0 0-7 0,2-2-2 16,2 2 2-16,2 0-3 0,4 0-3 0,0-1-14 0,4-1-26 16,1 2-31-16,1-2-29 0,4 0-26 0,-2 2-28 0,4-2-20 15,-3 1-21-15,2-1-20 0,-1-1-7 0,-3 2-13 16,-2-1-20-16,-2-1-36 0,-3 3-52 0,-1-1-63 0,-4 1-54 15,1-4-51-15,-4 3-47 0,-1-2-33 0,-2 0-24 16,-3-3-3-16,0 1 13 0,-8-6-315 16,2 4 341-16</inkml:trace>
  <inkml:trace contextRef="#ctx0" brushRef="#br0" timeOffset="69034.72">13134 10216 234 0,'-8'-1'282'0,"1"-2"-41"15,1 3-25-15,1 0-14 0,-1 0 3 0,3 3 7 0,0-2 15 16,1 4 12-16,1 0 23 0,1 2 11 0,1 0 6 0,1 2-8 15,1 2-19-15,0 1-21 0,5 0-35 0,-2 3-33 16,-1 0-40-16,2 0-35 0,-1-2-24 0,1 4-20 0,-2-2-9 16,0 0-14-16,0 0-12 0,-2 0-9 0,2 0-7 15,-1 0-8-15,1-2-14 0,-2-1-19 0,2-1-50 16,-2 1-74-16,2-2-69 0,0 1-62 0,3-3-59 0,0 0-53 0,0-3-73 16,0-2-114-16,1 1-57 0,0-1 20 0</inkml:trace>
  <inkml:trace contextRef="#ctx0" brushRef="#br0" timeOffset="69549.82">13447 10177 24 0,'4'-8'593'0,"4"1"30"0,1 3-146 0,4-1-115 15,2 1-58-15,2-1-33 0,23-1 230 16,-20 3-278-16,-1 3-22 0,0-1-26 0,-3 1-30 0,3 1-26 16,-2 1-24-16,1 1-18 0,-3 1-15 0,-2 1-10 15,1 1-4-15,-2 3-10 0,-3 0-1 0,0 1-5 0,-1 2-2 16,0 3-5-16,-3 0 1 0,-2 20 13 0,-3-17-23 16,-1 3 2-16,-4-2-3 0,0 0-1 0,-1 1-1 15,-1-1 1-15,-2-1-2 0,1 0 0 0,-2-1-2 0,0-2-3 16,0-1 0-16,0-1 1 0,-2-1-2 0,-4 6 0 15,10-10-4-15,1-4 3 0,2-1 1 16,0 0-2-16,1 0 3 0,4-3-1 0,0-1-5 16,-1-4-1-16,2-1-3 0,3 0-2 0,-1-3-4 0,3-3-1 15,16-15-15-15,-13 12 12 0,4-3 1 0,-3 0 2 16,-1-3 1-16,1-1 4 16,14-23-5-16,13-42 10 15,-32 69 7-15,5-8 20 0,-6 9 26 0,-4 12-18 16,1 2 2-16,-3 0 4 0,0 0 0 0,-3 3-1 15,1 0 3-15,-1 3 2 0,0 3 2 0,-3 1-1 16,0 2 1-16,-7 14 46 0,5-10-53 0,3 1-5 16,1 0-8-16,0 2-7 0,1 0-6 0,3-1-5 0,0 2-2 15,0-2-11-15,3-1-11 0,5 15-91 16,2-15 12-16,-4-2-30 0,16 8-273 0,-8-10 69 16,-1-4-72-16,1 1-54 0,4-2-33 0,4-2-46 15,3 1-110-15,0-1-70 0,4 0 18 16</inkml:trace>
  <inkml:trace contextRef="#ctx0" brushRef="#br0" timeOffset="70024.09">14509 10216 525 0,'-4'-1'567'16,"0"-1"-99"-16,1 1-82 15,-2-1 530-15,5 2-656 0,0 0-28 0,3 2-31 0,2-2-35 0,3 1-30 16,5 1-25-16,14 1 55 16,-7-2-109-16,-1 2-18 0,24-1 9 0,3 0-28 15,-24-2-19-15,0 2-8 0,-2-4-10 0,-2 2-16 16,-2-2-24-16,-2 0-40 0,-1-1-53 0,-4 0-53 0,-1-1-47 0,-3-1-36 15,1 1-19-15,-3-1-10 0,-3-1 10 16,-3-1 26-16,-11-7-143 0,4 5 283 0,-16-7-36 16,10 8 128-16,3-1 17 0,-4 2 17 0,4-1 17 15,0 2 12-15,-14-6 69 0,15 8-17 16,1-1 20-16,0 2 22 0,2 2 29 0,0-1 23 0,1 2 22 16,4 0 21-16,-6 5 257 0,4-2-216 15,3 2-5-15,-2 11 189 0,5-6-249 0,2 1-25 16,-1 1-28-16,-1 1-23 0,3 2-26 0,-1 1-17 15,0 0-11-15,2 0-9 0,-2 2-7 0,4-1-7 0,-3-1-9 16,2-1-5-16,0 1-9 0,1 1-11 16,1-2-13-16,10 12-66 0,2-1-184 0,-8-14 17 0,0-2-70 15,3 1-61-15,14 4-576 0,-16-11 308 16,1 1-43-16,-1-1 29 0</inkml:trace>
  <inkml:trace contextRef="#ctx0" brushRef="#br0" timeOffset="70353.69">15300 9555 535 0,'-2'-5'651'0,"2"2"-111"0,0 3-98 15,-2 3-64-15,-1 9 253 0,3-5-364 0,-1 3-25 0,-2 2-28 16,3 1-35-16,0 4-40 0,0 2-29 16,3 3-13-16,-2 3-5 0,2 2-3 0,-1 1 0 0,3 4 2 15,0 1 0-15,1 0-3 0,3 3-4 0,1 0-4 0,0 0-8 16,2 0-9-16,-1-2-11 0,0-1-9 0,-1-3-10 16,-2 0-8-16,1-1-4 0,-2-4-11 0,0-1-3 15,-2-3-3-15,1-1-2 0,-2-2-2 0,2 10-2 16,-4-16-4-16,1-3-6 0,-3 0-14 0,3-3-20 0,-3 0-25 15,0-1-26-15,0-2-25 0,1 0-28 0,-1-3-68 0,0 0-98 16,2-3-86-16,-1-4-78 0,-1 0-95 0,2-2-139 0,-2-1-68 16,0-1-18-16</inkml:trace>
  <inkml:trace contextRef="#ctx0" brushRef="#br0" timeOffset="70874.95">15983 8874 196 0,'-2'-8'536'16,"2"2"-115"-16,0 4-126 0,2 2-70 0,1 4-37 15,0 3-6-15,4 2 8 0,2 5 12 0,0 1 14 16,4 3 8-16,1 4-7 0,-1 2-12 0,3 3-13 0,-2 1-28 0,3 4-24 16,-1 1-24-16,2 2-23 0,-1 1-21 0,2 1-10 15,1 2-8-15,23 45 41 0,-17-39-53 0,-1 2-6 16,-2-1-4-16,-2 1-2 0,-2 1-3 15,-3 0-4-15,6 45 13 16,-14-3-6-16,-26 72 84 0,8-126-66 16,0-1 6-16,0-1 1 0,-2-3 0 0,-2-3 0 0,-4 1-1 15,2-3-1-15,-4-2-7 0,1-2-5 0,-3-1 2 16,-2 0 0-16,1-1 1 0,-3-1-2 0,-1-1 2 16,-1-1 2-16,-31 13 34 0,1-2 7 15,29-16-47-15,1 1 0 0,3 0-9 16,-1-3-7-16,-43 22-13 0,57-26-60 0,3-2-30 15,3 1-33-15,-2 2-209 16,8-5-221-16,10-6-327 0,13-3-330 16,-7 1 450-16,-4 0-40 0,7 0 19 15</inkml:trace>
  <inkml:trace contextRef="#ctx0" brushRef="#br0" timeOffset="73617.73">4634 11656 437 0,'0'-1'554'0,"3"1"-148"0,-2-2-110 16,2 2-58-16,2 2-20 0,0 1-1 0,3 0 3 16,1 1 4-16,1 1-1 0,1 1-15 0,0 0-18 0,0-1-27 15,2 2-31-15,-1-1-39 0,-2-1-22 0,1 3-20 0,3-2-11 16,-1 2-14-16,1-2-4 0,2 0-3 0,-2 1-10 15,2-1-5-15,1-1-20 0,-2-2-39 0,0-1-50 0,3 2-62 16,-1-4-56-16,4 0-52 0,-2 0-44 0,4 0-35 16,1-2-26-16,0 0-13 0,-2 1-22 0,0-2-55 0,-1 2-37 15</inkml:trace>
  <inkml:trace contextRef="#ctx0" brushRef="#br0" timeOffset="73836.39">4895 11944 306 0,'-2'0'446'0,"0"0"-114"0,2-1-80 16,0 1-31-16,2 0-1 0,1 0 8 0,5 0 14 0,1 0 14 16,1-2 0-16,3-1-3 0,4-1-15 0,2-1-31 15,3-1-38-15,2-1-34 0,33-11 20 0,-29 7-136 16,4 1-61-16,-2 1-88 0,0-4-80 0,3 3-82 0,2 0-80 15,1-2-103-15,1 1-157 0,2 1-71 16,-1-1-1-16</inkml:trace>
  <inkml:trace contextRef="#ctx0" brushRef="#br0" timeOffset="76108.14">6296 11758 202 0,'-4'-1'173'0,"3"-1"-32"0,-1 1-13 0,-1-2-10 16,1 0-1-16,1 0 0 0,-1 0 1 0,1 0 5 0,-1-2-1 16,0 1 3-16,-1-1 1 0,2-1 11 0,-1 0 11 15,0-6 184-15,2 6-144 0,2-2 10 0,0 1 8 16,1-3-1-16,0-1-8 0,2 0-14 0,1 1-16 0,2 0-21 15,1-1-27-15,1 1-22 0,1-1-19 0,0 2-25 16,2 0-11-16,12-9 16 0,-9 9-36 16,-2 0-1-16,3 3-6 0,-2-1-1 0,2 2 4 0,-1 1-17 0,0-1 0 15,-4 4 5-15,1 1-4 0,0 3 2 0,-2 1 1 16,-2 2-1-16,-1 3-1 0,0 0 12 0,-3 5-4 0,-2-1-5 16,0 2 0-16,-3 3 1 0,0 0-2 0,-3 2-1 15,0-1-1-15,-2 2-1 16,-25 63 6-16,20-64-5 0,1-1-2 0,1-2 0 15,0-3 1-15,2 2 0 0,-2-4 2 0,2-2-8 0,3-2 3 16,-1-2 1-16,3 0 0 0,-1-3 5 0,1 0 3 16,2-5-3-16,1 1 5 0,1-6-3 15,14-12 6-15,-7 7-10 0,1-3 0 0,3-3-3 0,1 0 1 16,0-1 1-16,0-1-1 0,0 1 2 0,0-1-3 16,0 2 4-16,-2 2-2 0,12-16 3 15,-15 19-3-15,-1-1 0 0,-1 2 12 0,-3 2 0 0,0 2 2 16,-2 1 4-16,2-2 31 0,-4 7-21 0,-1-1 4 15,3 2-8-15,-3-1 31 0,-3 1-30 16,2 1-1-16,-1 1-5 0,-6 4 11 0,3-1-22 16,0 2-1-16,-1 2-2 15,-11 20 23-15,12-16-12 0,0 0 4 0,0 3 2 0,1 2 1 0,1-1 1 16,1 2 0-16,1 2-3 0,1-3-1 0,1 5-6 16,1-3-3-16,1 1-2 0,1-2-2 0,1-2-3 15,8 16-2-15,-5-16-13 0,12 8-49 16,-8-13 3-16,2-3-18 0,-1 0-19 0,2 0-21 0,0-2-39 15,0-2-65-15,0-2-69 0,2-2-55 0,-3-2-46 16,2 1-40-16,0-2-46 0,-1-3-61 0,0 0-96 0,0-2-12 16,-2-1 38-16</inkml:trace>
  <inkml:trace contextRef="#ctx0" brushRef="#br0" timeOffset="76787.82">7105 11385 85 0,'3'-5'335'0,"2"-2"-88"0,0 1-67 0,0 0-47 0,-1-2-30 16,2 1-19-16,-3-1-15 0,2 0-9 0,-3 0-6 15,1-2-5-15,0 3-1 0,-1-2-1 0,-2 0 3 0,0-1 2 16,-2 1 8-16,-1 0 2 0,-2-2 2 0,0 2-1 16,-2 0 2-16,1 0 6 0,-3 0 1 0,1 0-2 0,-2 0-3 15,0 2-3-15,-1 0-5 0,-3 3 1 0,1 1-6 0,-1 0-10 16,0 3-3-16,-2 0-3 0,2 2 2 0,-2 1 1 16,3 0 2-16,0 1 5 15,-1 2 7-15,-22 15 136 0,28-13-121 0,-3 1 0 0,6 0 1 16,0-2-5-16,1 2-5 0,2-1-3 0,0 1-3 0,4 0-2 15,0-2-5-15,2 2 2 0,1-1-5 0,6-1-1 16,0-1-3-16,2 0-3 0,3 0-2 0,1 0-4 0,1-1-2 16,2-1-3-16,-1 1-3 0,3-1 2 0,-1-1-4 0,-2 0-2 15,1 2 1-15,1-2 0 0,-2 0-6 16,19 7 15-16,-21-4-17 0,0-2 0 0,-2 4-1 16,-2-2 2-16,-1 2-3 0,-1-1-1 0,0 0 2 0,-3 1 0 15,-2-2 0-15,1 2 1 0,4 5 16 0,-8-7-12 16,0 0 1-16,0 0-2 0,-1-2-1 0,-1 3-2 15,1-1 2-15,-2-1 1 0,0 0-4 0,0 0-2 0,0 1-1 16,-2 0 1-16,1-2 3 0,-2 2-1 0,-2 1-2 0,-3 1-4 16,0 0 4-16,0-1-1 0,0 2-3 0,-14 5 4 15,11-7-6-15,-13 8 3 16,12-9-5-16,2 0 1 0,1-1-3 0,-2-1 3 0,1 0 0 16,-10 1 9-16,12-5-3 0,0 2 3 0,1-2 1 15,-3-2 5-15,3 1 2 0,-1-1 2 0,0-1-1 0,-1 0 2 16,1 0 1-16,2-1 2 0,-1-1-1 0,-2-1 1 15,3 0-2-15,-1-1 0 0,-1-1-1 0,3-1-2 0,-1 0-1 16,0-1-2-16,1-1-3 0,-3-23 12 16,6 23-23-1,7-30-78-15,2 27-45 0,-4 5 37 0,3 1-28 16,0 2-56-16,1 0-70 0,-1 2-67 0,-1-1-59 16,0 2-47-16,2-1-62 0,0 2-91 0,-1-1-101 0,-1 0-16 15</inkml:trace>
  <inkml:trace contextRef="#ctx0" brushRef="#br0" timeOffset="79583.25">7706 11898 361 0,'-7'-3'464'16,"3"1"-153"-16,-3-1 29 0,1 2-231 0,2 1-18 16,0 0-4-16,1 0 0 0,6 0 16 0,1 0 8 15,0 1 15-15,2 0 6 0,2 3 10 0,0-3 3 0,5 1 0 16,1-1-13-16,-1 1-18 0,4-1-22 0,2-1-18 0,0 2-17 16,0-4-18-16,0 2-16 0,3-1-15 0,-3-1-20 0,-3 2-30 15,1-1-39-15,-2-1-38 0,-1 1-39 0,-1-3-37 16,-1 0-30-16,-1 1-26 0,0-1-13 0,0 1 1 0,-4-1 6 15,-1 2 9-15,-3-3 0 0,-1 1-10 0,-2-3-35 16,-2 3-48-16</inkml:trace>
  <inkml:trace contextRef="#ctx0" brushRef="#br0" timeOffset="79772.2">7875 11762 47 0,'-5'-4'393'0,"-1"0"-72"0,3-1-64 0,-4 1 137 15,4 2-232-15,2 1-6 0,-1 1 6 0,2 3 12 16,2 0 12-16,-1 1 11 0,2 1 8 0,1 2 3 0,-1 2 2 15,2 3-10-15,-1 1-22 0,2 3-29 0,-1 0-27 0,0 2-29 16,0 2-22-16,0 1-21 0,2 0-16 16,-2 1-16-16,0-1-9 0,1 0-14 0,-1-1-29 0,3-1-46 15,-2-1-54 1,15 27-611-16,-10-33 395 0,0 0-51 0,13 4-597 0,-15-8 413 16,2-2 12-16</inkml:trace>
  <inkml:trace contextRef="#ctx0" brushRef="#br0" timeOffset="80319.21">8246 11656 420 0,'0'-9'403'0,"2"2"-119"0,1 1-79 0,2-2-37 0,3 2-21 16,1 2-11-16,1-2-5 0,34-5 280 15,-26 8-271-15,0 2-4 0,-2 1-3 0,3 0-7 16,-3 3-7-16,1-2-9 0,-2 4-9 0,0-1-12 0,-2 2-5 16,1 0-4-16,-4 2-8 0,0 1-6 0,0 0-1 0,-3 1-2 15,-1 1-6-15,-1-1-2 0,-2 4-6 0,-1-4-6 0,-1 4-6 16,-1-1-3-16,-3 1-1 0,0 1-8 0,0-2-3 16,-2 1-5-16,-2-2-2 0,0 0-2 0,2-2 0 0,-1-1-2 15,-1 0 0-15,2-3 1 0,-4 0 0 0,3-1 1 0,-1-3 4 16,4 2 1-16,-2-4 1 0,2 0 4 0,2-2-3 15,-1-2 0-15,2-1-2 0,3-4-2 0,0-1-6 0,4-4-4 16,3-1-2-16,2-3-3 0,2-2-1 0,2 0 0 16,0-1 2-16,3 0-1 0,-2-2-1 0,2 2 1 0,0 3 2 15,-3 0 0-15,-2 2 0 0,-1 1-1 0,-2 3 0 16,0 1 2-16,-3 2 3 0,-2 3 0 0,-1 0 0 0,-2 2 1 16,-1 0 3-16,2 3 1 0,-4-2 1 0,2 3 0 15,-4 0 17-15,1 2-12 0,-7 7 20 16,3-2-18-16,-1 4 1 0,1-2 2 0,0 3 5 15,-1 0 0-15,2 1 0 0,-1 1 0 0,0-1 1 16,2 2 0-16,-2 18 24 0,5-16-28 0,1-1-6 0,-1 1 1 16,4-1-3-16,-1 1-4 0,0-1-5 0,2-1-1 15,4-1-3-15,2-1-1 0,2-2-1 0,1-1-1 0,1 0-1 0,3-2-8 16,0 0-10-16,2-4-13 0,2 1-13 0,-4-4-14 16,4 1-18-16,-3-2-21 0,-1 0-23 0,-1-2-49 15,-3-1-62-15,3 0-55 0,-4-1-49 0,1-1-37 0,-1-1-27 16,-3-1-36-16,0 1-39 0,-2-4-62 0,-3 3-27 15,2-3 5-15</inkml:trace>
  <inkml:trace contextRef="#ctx0" brushRef="#br0" timeOffset="80692">8923 11253 343 0,'-3'-3'428'16,"3"0"-113"-16,-2 0 79 0,2 1-137 16,2 2-139-16,-1 2 8 0,3-2 6 0,-1 3 11 0,3-2 9 15,6 4 182-15,-5-1-163 0,3 1-5 16,-1 1-8-16,10 7 132 0,-6-5-164 0,-1-1-11 16,1 1-18-16,1 0-16 0,-1 0-11 15,14 10 42-15,-13-10-70 0,0 1-8 0,-4-2-3 0,4 2-3 16,-4-1 0-16,-2-1-4 0,6 8 15 15,-10-9-24-15,1 2 1 0,-2-2-1 0,-1 0-2 0,0 1-2 0,-2-1-1 16,-2 2 0-16,0-1-2 16,-12 7 9-16,6-7-14 0,-1 1-7 0,-1-1-5 0,-10 8-32 15,8-9 8-15,0-1-12 0,-2-2-13 16,-15 1-134-16,-1-2-184 16,16-4 115-16,-13-2-374 0,13-2 269 0,1 0-22 0,1-4-6 15,-1 0-11-15,2-2-29 0,-3-2-45 0</inkml:trace>
  <inkml:trace contextRef="#ctx0" brushRef="#br0" timeOffset="80795.99">8860 11167 383 0,'6'-12'324'15,"10"-10"124"-15,33-20 111 0,-32 31-460 16,3 2-18-16,2 0-14 0,1 0-12 0,1 0-20 0,3-1-24 16,0 2-32-16,0-1-29 0,1 3-31 0,-1 0-37 0,1 0-37 15,-1 1-47-15,-1 3-79 0,-1-1-129 0,-3 3-56 16</inkml:trace>
  <inkml:trace contextRef="#ctx0" brushRef="#br0" timeOffset="81368.83">9467 12052 257 0,'-3'0'330'0,"2"0"-99"0,-1 0-72 0,2 0-38 0,0-1-26 16,0 1-13-16,2-3 49 0,-1 3-70 15,2-2 5-15,3 2 5 0,-1-1 12 0,3-1 11 0,2 2 16 16,0 0 9-16,3-3 12 0,3 2 8 0,0-2 7 16,4-2 1-16,1 2-4 0,3-2-8 0,1 1-15 0,2-2-12 15,1 0-17-15,1 0-20 0,-1 0-19 16,29-3 4-16,-31 5-48 0,1-1-13 0,20-4-63 15,-28 5-9-15,-3 1-36 0,-4-2-33 0,1 4-31 16,-4-2-26-16,-2-1-19 0,-2 2-13 0,-4-3-468 16,-4 2 484-16,-2 2 1 0,0-2-19 0,-1-1-49 15,-2 2-62-15</inkml:trace>
  <inkml:trace contextRef="#ctx0" brushRef="#br0" timeOffset="81598.11">9712 11787 146 0,'-3'-3'374'0,"3"-1"-107"16,-1 2-83-16,1 2-53 0,0 0-27 0,0 0-16 0,1 2-8 16,-1 2 2-16,3-1 10 0,-1 1 18 0,0 3 23 15,2 1 14-15,-1 0 22 0,0 2 17 0,-1 1 12 0,3 2 2 0,-2 2 4 16,2-1-21-16,-2 4-21 0,3-2-25 0,0 2-35 16,-1 0-22-16,2 1-20 0,2 19 4 0,-3-19-49 15,-1 1-6-15,1-1-4 0,1 1 0 0,-1-2-17 16,3 0-22-16,-4-1-29 0,2-1-37 0,-1-2-44 15,-1-1-43-15,2-1-39 0,0-3-33 0,-1-1-27 0,1-1-20 16,2-2-14-16,1-2-15 0,-1-2-51 0,2 1-78 0,0-4-28 16</inkml:trace>
  <inkml:trace contextRef="#ctx0" brushRef="#br0" timeOffset="82257.46">10542 11791 97 0,'-3'-4'483'16,"2"1"-114"-16,-3-1-95 0,0 0 125 15,2 1-234-15,5 0-8 0,0 0 0 16,1 2 3-16,11-5 181 0,-7 3-163 0,0 0 3 0,3 1 0 16,0-1-5-16,-1 2-11 0,2 1-22 0,-2 0-20 0,0 0-22 15,0 0-24-15,-2 1-16 0,0 2-16 0,0 2-12 16,1-2-5-16,-2 1-3 0,-1 2-4 0,1 0-1 0,0 3-5 16,-2 0 1-16,-2 2-3 0,1 1-2 0,-3 0 1 15,1 1-3-15,-2 13 5 0,-2-14-5 0,1-1 0 16,-3 2 0-16,1-1-3 0,0 0 2 0,-3 0 0 15,3 0-1-15,-2-2-1 0,0 2-1 0,0-1 0 0,0-2-1 16,-2-2-2-16,5 1 3 0,-1-1-2 0,0-2 2 16,1 1 0-16,-1-3-3 0,0 0 2 0,3-2-4 0,-2 1 0 15,2-2 0-15,0 0 0 0,0-2-2 0,2-1 2 16,1-1 0-16,0-4 2 0,2 1 0 0,4-4-1 16,-1-1-1-16,2-3-1 0,10-16-2 0,-8 13 2 15,0 1-1-15,-1-4 2 0,14-18 0 0,-15 18-1 16,1 0 2-16,0 2 1 0,8-19 0 15,-11 23 0-15,-2 0 4 0,-2 5 0 0,-1 1 4 0,0 1 4 16,-1 2 0-16,-1 2 3 16,-1-4 42-16,-3 8-39 0,1 2-3 0,-4-1-3 15,-18 14 33-15,13-6-27 0,0 0 1 0,2 2 6 16,-1-1 3-16,2 1 5 16,-1 1 0-16,2 1 2 0,-10 31 68 0,14-28-74 15,1 17 20-15,2-16-30 0,0-3-5 16,4 3-3-16,6 13 8 0,3-2-13 0,-5-14-17 15,3-2-16-15,0-1-17 0,3-1-20 0,-1 0-19 0,0-2-14 16,4 0-21-16,2-1-38 0,-5-1-59 0,2-3-62 0,-2 0-45 16,2-1-40-16,-2-4-36 15,20-2-528-15,-19 1 378 0,1-3-47 0,-2 0 8 0</inkml:trace>
  <inkml:trace contextRef="#ctx0" brushRef="#br0" timeOffset="82675.45">10955 11367 203 0,'-2'-6'525'0,"2"1"-128"15,3-1-103-15,1 2-62 0,0-1-33 0,3 1-12 0,4-1-2 16,0 1 8-16,0 2 17 0,1-1 4 0,1 3-4 15,1-1-7-15,-2 1-16 0,0 1-17 0,2 1-24 0,-4 1-24 16,2-1-37-16,-2 3-24 0,0 0-18 0,-4 1-9 16,-3 0-10-16,2 3-2 0,-4-1-4 0,-1 3 3 0,-3 0-3 15,0 1-1-15,-2 1 2 0,-3 1-1 0,0-1-2 0,-2 2-6 16,0-1 0-16,-1-2-3 0,-3 1 0 0,1-1 0 16,3 0-2-16,-4-3 2 0,5 2 6 0,-7 2 23 15,10-7-15-15,2-3 5 0,1 2 4 0,0-2 2 0,3-1 2 16,-2 0 1-16,2 0-1 0,0-2 0 0,2 1 0 0,-2-1 1 15,3 0 0-15,2 0 0 16,3 0-1-16,13-5 29 0,-7 3-35 0,0 0-5 0,2-1-2 16,1 0-5-16,0 0-5 0,1 0-4 15,-1 0-8-15,-1 0-16 0,16 0-62 0,-15 0 14 0,-1 2-17 0,1-1-19 16,-1 1-41-16,-2 1-68 0,-4 0-69 16,2 0-63-16,-2 0-56 0,-2 1-61 0,0-1-109 15,0 3-111-15,0 5-721 0</inkml:trace>
  <inkml:trace contextRef="#ctx0" brushRef="#br0" timeOffset="83070.58">11624 11833 288 0,'-6'-6'474'0,"1"3"-129"0,0 0-106 0,0 2-60 0,3-1-37 16,-1 2-16-16,3 0 106 0,0 0-106 16,5 3 169-16,0-1-117 0,1 1 15 0,2 0 5 15,3 0-1-15,2 0-10 0,3-2-20 0,1 2-26 0,4-1-29 16,-1-1-30-16,4 2-21 0,0-3-29 0,3 2-22 16,-2-2-27-16,1 1-40 0,1-1-57 0,24 0-311 15,-27-3 121-15,-1 0-39 0,-2 2-37 0,0-3-29 0,-4 2-24 16,-3-3-30-16,0 1-39 0,-4-1-7 0</inkml:trace>
  <inkml:trace contextRef="#ctx0" brushRef="#br0" timeOffset="83296.66">11851 11664 77 0,'-3'-3'432'0,"0"0"-96"0,-3 0 109 0,4 1-277 0,-1 2-2 16,3 2 14-16,-1 1 24 0,-1 1 21 0,2 1 19 15,0 2 21-15,0-1 11 0,3 1-2 0,2 3-23 0,2-2-36 0,0 3-40 16,-1 3-28-16,1-2-32 0,2 3-27 16,-3 1-23-16,2-1-11 0,0 3-11 0,2 0-8 0,-1 0-7 15,-1 0-9-15,-1-1-4 0,0 1-8 0,1 1-8 0,-3-1-9 16,3 0-14-16,-3 0-12 0,-1-1-18 16,-1-4-30-16,1 2-60 0,-1-1-74 0,0-2-67 0,2-2-69 15,1-1-55-15,0-1-82 0,-1-2-135 0,6 4-755 0</inkml:trace>
  <inkml:trace contextRef="#ctx0" brushRef="#br0" timeOffset="84068.58">12371 11725 129 0,'2'-6'424'0,"0"2"-102"0,-1-1-79 16,-1 0-59-16,0 1-23 0,2 0-8 0,0-1-4 0,-1-1 7 15,4 0 14-15,6-7 230 0,-5 5-172 16,2 2 7-16,0 0-4 0,1-1-7 0,-1 1-20 16,5 0-26-16,0-2-36 0,-4 4-27 0,2-2-27 0,3 1-20 15,-2 2-17-15,0 0-10 0,2 2-9 0,-4-1-3 16,2 2-2-16,-2 2-7 0,1-1-4 0,0 2-4 15,8 9 9-15,-10-4-12 0,0 0-2 0,-3 2 0 0,0-2 1 16,0 6 1-16,-1-2-2 0,-3 5 6 0,-1-4-3 16,-1 4 3-16,-4 16 9 0,-2-17-14 0,1 2 2 15,0-1 0-15,-1-2-3 0,-3 0 2 0,2 0-1 16,-1-2-2-16,2 1 2 0,-3-2-2 0,2-2-2 0,-7 11 2 16,7-13-4-16,2-2-1 15,-1-2 0-15,0 8 2 0,6-10-2 16,0-2 1-16,0-4-1 0,3 2 1 0,0-3-2 15,3-1 0-15,10-10 0 0,-6 5 0 0,2-1-2 16,1-3 1-16,31-33-1 0,-28 29 2 16,1-1 0-16,-2 1-1 0,0-1 1 0,0 1 0 15,-1-1 0-15,-1 4 1 0,-2-1 0 0,0 2 0 0,-3 3-2 16,-2 0 1-16,-1 3 3 0,4-3 7 0,-7 8 0 16,-1 1 0-16,-1 1 3 0,-3 0 13 15,0 4-13-15,-5 1-1 16,-26 21 33-16,0 15 19 15,26-27-44-15,3 1 1 0,-1 1 4 16,0 1 3-16,-2 18 34 0,6-15-27 0,2 0 1 0,0 0 2 16,0 0 0-16,2 0-3 0,0 0 0 0,1-3-4 0,0 2 0 15,3-2-9-15,0-2 0 0,-1 0-4 0,3 0-1 16,2-1-4-16,2 0-7 0,1-2 2 0,3 0-4 0,-2-2 0 16,5 0 3-16,-3-2-3 0,23 3 6 15,-21-6-8-15,2-2 1 0,-4-1-1 0,3 0 0 16,-2 0-2-16,-1 0-1 0,3-1-5 0,-4-1-4 0,0 1-8 15,-4-2-7-15,8-3-51 0,-11 2 28 0,-1 3-6 16,-3 0-2-16,0-1-2 0,0-1 6 0,-2 2 4 16,-1-1 3-16,-1 1 6 0,0-4-39 0,-3 3 40 15,0 0 3-15,0-1 0 0,0 0 0 0,-2 1-2 0,0 1 2 16,2-2-4-16,-2 1 0 0,-1 0-1 0,1 1-2 0,-1 0-3 16,1 1-7-16,-1-2-8 0,-3 1-28 0,1 1-55 15,-2-3-66-15,0 1-64 0,-2 1-61 0,2-2-64 0,-2 0-87 16,-1-1-146-16,-3 3-61 0,0 0 13 0</inkml:trace>
  <inkml:trace contextRef="#ctx0" brushRef="#br0" timeOffset="85565.32">13739 11705 129 0,'-1'-1'402'0,"-1"1"-103"0,1-1-79 16,-3-1 89-16,4 1-181 0,0 1-3 15,0 0 9-15,0 0 23 0,2 0 27 0,0 1 28 0,-2 1 23 0,1 0 13 16,-1 2 2-16,0 0-7 0,0 2-18 0,0-2-29 15,0 3-38-15,0-3-36 0,0-1-32 0,0 3-25 0,0-1-18 16,0-1-13-16,3 1-5 16,7 2 9-16,34 7 3 15,-25-14-33-15,3 1-3 0,3-2-1 0,32-1-16 0,-25-1-7 16,0-1-14-16,1 1-28 16,52-11-478-16,-64 10 241 0,-1-2-44 0,-6 1-34 0,-1 1-19 15,-5-1-4-15,-3 0 18 0,-3 1 31 0,-4-2 23 16,-3 2-1-16,-3-4-16 0</inkml:trace>
  <inkml:trace contextRef="#ctx0" brushRef="#br0" timeOffset="85755.17">13837 11601 154 0,'-6'-2'371'0,"1"1"-85"0,2-2-61 0,0 1-42 0,0 1-30 0,1 1-18 0,-1 0-7 16,3 1-4-16,0 1 13 0,3 1 20 15,-1 0 22-15,6 6 225 0,-4-3-189 0,3 0 1 0,-1 2-8 16,2 2-23-16,0-2-24 0,-2 6-28 0,2-2-29 15,1 3-17-15,-2 0-27 0,-1 0-18 0,2 3-16 16,1-1-10-16,-2 1-5 0,-1 1-12 0,-1-1-15 0,0 0-22 0,1 0-36 16,-3 0-56-16,0-1-60 0,-3 14-354 15,0-17 202-15,2-1-38 0,0-3-41 0,-4 1-71 16,0 0-64-16,1-2-9 0</inkml:trace>
  <inkml:trace contextRef="#ctx0" brushRef="#br0" timeOffset="87157.88">14546 11661 198 0,'-2'-5'397'0,"2"1"-95"0,0-1-59 15,0 2-33-15,-3-3 176 0,1 2-173 0,2 0 19 0,2 0 15 16,1 1 10-16,0-3 0 0,3 1-8 0,1 1-6 16,1-2-28-16,-2 0-28 0,3 0-35 0,-2 2-29 0,-1-2-29 0,4-1-21 15,-1 3-14-15,-1-2-12 0,0 2-5 0,3 0-6 16,2 2-6-16,0-1-5 0,0 0-5 0,-1 1-4 0,3 1-3 16,-2-1-1-16,0 2-5 0,4 2 0 0,-4-1-5 15,1 2 2-15,-1 2 0 0,-1 1 0 0,-1 0-4 16,8 10 5-16,-14-7-3 0,1 2 3 0,-1 0-2 0,-5 3 9 15,0 0-5-15,-1 1 1 0,-3 1-3 16,-2 0-1-16,-11 20 3 0,7-17-4 16,-9 15-6-16,8-16 5 0,2-3 1 0,-4 0 1 0,5-2 2 15,-2 1 5-15,1-2-1 0,1-3 1 0,2 0-1 0,-1 0 3 16,3-1-1-16,-2-1-3 0,3-2 0 0,-4-1-3 16,6-1-2-16,-3 0 0 0,4-1-1 0,-1 1 0 15,1-2 5-15,0-1-5 0,1-1 9 16,1-1-3-16,8-5 5 0,-6 1-13 0,5-2 0 15,1-1-1-15,1-1 0 0,3-1-9 0,-1-2 3 0,1-2 3 16,1-2 2-16,0 2 2 0,0-1 1 0,0-1-2 16,14-14 4-16,-5 1 1 0,-14 16-3 15,-1 1-7-15,5-10 11 0,-8 14 6 0,-3 2 3 16,-1 1 3-16,-1 1 3 0,1 2 5 0,-2 0 9 16,0 2-5-16,-2-1-4 0,-1 2-4 0,-2 2-6 15,-26 11 23-15,17-4-30 0,-1 0 4 0,1 2 0 0,1 0 2 16,0 2 1-16,1 2 1 15,-7 18 14-15,3-3-4 0,12-14-20 0,2-1 0 16,0 0-7-16,4 0-3 0,1-1-10 0,0-1-15 0,5-1-19 16,0-1-21-16,3-1-19 0,0 1-20 0,2-4-18 15,1 1-26-15,-2-1-53 0,1-2-60 0,0-2-52 0,9-2-427 16,-10-1 330-16,1-3-32 0,-3 0-26 16,12-7-580-16,-11 4 507 0</inkml:trace>
  <inkml:trace contextRef="#ctx0" brushRef="#br0" timeOffset="87579.58">14759 11128 33 0,'-3'-3'507'15,"3"1"-125"-15,0 0-101 16,6-3 97-16,2 4-232 0,0-2-8 0,14-2 145 16,-11 2-133-16,1 0 8 0,3 0 12 0,0 0 7 0,-2 0 8 15,4 2-3-15,-2-3-9 0,-2 2-12 0,2-1-16 16,-2 1-16-16,9-2 68 0,-12 1-125 0,-4 1-11 16,2 2-7-16,-3-2-6 0,-2 2-1 0,0 0-4 0,-1 0-2 15,-1 2-2-15,-1-2-1 0,2 0 0 0,-2 0 33 16,0 0-41-16,0 0 1 0,0 2-1 0,0-2-3 15,0 1-3-15,0 1 2 0,0-1 4 0,2 2 3 16,-1 0 3-16,-1 1 0 0,4 3 4 0,-3 0 9 0,2 1 6 16,2-1 0-16,-1 2-2 0,0 0-6 0,0 1-5 0,0 1-2 15,1 1-7-15,-2 0-6 0,4 0-10 16,-2 3-4-16,5 14-5 0,-5-16-13 0,-1 2-13 16,4 2-14-16,-3-4-21 0,0 1-25 0,1-1-20 0,-1-1-20 15,1 0-19-15,-2-3-29 0,1 0-54 0,-1-2-57 16,-1 1-51-16,0 4-427 0,-1-9 330 0,-1 0-41 0,-1-1-59 15,0-2-68-15,0 0 0 0</inkml:trace>
  <inkml:trace contextRef="#ctx0" brushRef="#br0" timeOffset="87750.72">14886 11334 193 0,'3'-4'440'0,"4"2"-112"16,2 0-86-16,2 1-60 0,1-1-39 0,1 1-26 15,3-1-20-15,1 2-19 0,2-1-14 0,0-1-17 0,3 2-13 16,2-1-15-16,-1 1-16 0,0-2-16 0,1 0-24 16,1 2-28-16,-2 0-36 0,-2 2-37 0,1 0-49 15,0-1-77-15,-6 4-131 0,2-1-70 0</inkml:trace>
  <inkml:trace contextRef="#ctx0" brushRef="#br0" timeOffset="88370.12">15902 11935 245 0,'-1'-1'199'0,"-1"1"-47"0,2-2-34 0,0 2-21 0,0-2-16 15,0 1-12-15,0 1-8 0,0 0-2 0,0-1 0 0,2 1-2 16,-1 0 1-16,-1 0 2 0,2 0 4 0,0 0 7 0,2 1 13 16,1-1 11-16,1 1 9 0,5-1 11 0,3 0 6 15,1 0-2-15,5 0-7 0,4 0-13 0,30-1 51 16,-24 1-106-16,4 0-19 0,-2 1-28 0,-2-1-27 0,-1 2-28 15,-1-2-25-15,-1 0-26 16,35 2-352-16,-47-2 276 0,-3 0-2 0,0 0-4 0,-1 0-7 16,-3-2-20-16,-3-1-51 0,1-1-75 15</inkml:trace>
  <inkml:trace contextRef="#ctx0" brushRef="#br0" timeOffset="88571.19">16191 11839 405 0,'-3'-2'337'0,"2"1"-89"16,-1 0-63-16,-1 3 92 0,3 3-148 0,3 0 11 16,-1 1 20-16,-1 0 21 0,2 1 22 0,1 2 16 15,-1 0 7-15,0 3 8 0,0 0-9 0,2 0-18 0,-2 2-24 16,3-1-33-16,-3 2-37 0,1 0-32 0,-1-1-22 16,0 0-25-16,0 2-23 0,2-1-31 0,-2 0-46 15,5 12-228-15,-5-14 57 0,4-1-59 0,-3-1-50 16,4 1-47-16,3-2-43 0,-3-1-76 0,0 0-60 0,1-1-2 15</inkml:trace>
  <inkml:trace contextRef="#ctx0" brushRef="#br0" timeOffset="89166.78">16720 11703 225 0,'4'-6'497'0,"1"0"-119"16,2 0-93 0,13-3 159-16,10 1-43 0,-13 5-196 0,3 0 3 0,-2 2 0 15,4-1-5-15,-2 2-7 0,2 0-16 0,-2 0-21 0,-1 2-18 16,0-1-27-16,-1 4-20 0,1-2-21 0,-5 1-16 15,14 9 10-15,-15-5-47 0,-4 1-4 0,-1 0 1 0,0 5-4 16,-5-1 0-16,-3 4 0 0,0-1-1 0,-3 2 1 16,-5 2 1-16,2-1-1 0,-4 2-1 0,1 0-1 0,-4-2-2 15,2 2-2-15,-3-3 0 0,-11 17 5 16,12-18-8-16,3-4-2 0,-2-1 1 0,2-1-2 0,-4 4 0 16,8-9 1-16,1-2-1 0,2 1 0 15,1-2 2-15,1-2 5 0,2-1-3 0,1-1-3 0,3-4-2 16,1-1 0-16,3 0 0 0,1-3-2 0,1-1-1 15,3-2 1-15,-1-2-1 0,4-1-2 0,-2-1 2 0,0-2-1 16,3 0 2-16,-2-2-2 16,25-40 4-16,-29 42 1 0,-1 0 2 0,-2 2-2 15,-2-1 3-15,3-10 10 16,-6 4 21-16,-2 15-6 0,1-4 54 0,-3 9-33 0,0 0 1 16,-1 0 2-16,-1 1-4 0,2 1-3 0,-2 1-5 15,-4 3 30-15,1 0-37 0,-1 1-1 0,0 0 1 16,-1 4 0-16,-1 0 1 0,4 2 1 0,-7 14 36 15,6-9-38-15,2 2-5 0,0-1-8 16,1 1 0-16,4 18 18 0,-1-17-26 0,2 0-3 0,2-1-5 16,0 0-8-16,4-1-8 0,-1-1-16 0,2 0-23 15,1-1-23-15,0-2-18 0,2 0-21 0,1-2-11 0,-1-2-13 16,-3-1-36-16,11 5-354 0,-9-9 180 0,-2-1-48 16,1-2-54-16,-1-3-82 0,-2 1-129 0,0-4-42 0,0 2 25 15</inkml:trace>
  <inkml:trace contextRef="#ctx0" brushRef="#br0" timeOffset="89585.29">17322 11123 270 0,'-3'-2'505'0,"1"0"-124"0,1 2-85 16,-1 0-54-16,-1 3-23 0,1 2-6 0,1 1-2 0,-1 1 4 15,-3 11 216-15,5-7-231 0,0-1-25 0,0 1-22 16,4-3-23-16,-1 3-22 0,3-1-21 0,2 0-17 0,1-2-12 16,3-1-10-16,2 0-7 0,-2-3-7 0,3 0-9 0,4-3-2 15,-2 1-16-15,1-4 2 0,-3 1 0 0,1-3 3 0,1 2 0 16,-4-3 1-16,1-1 4 15,-1 1-2-15,9-9 36 0,-12 6-28 0,-1 1 0 0,-1-1 6 0,-3 1 1 16,0-1 7-16,-2 1 8 0,0 1 5 0,0 1 5 16,0-2 62-16,-3 5-63 0,0 1-4 0,0-1-7 15,0 2-10-15,0 9 39 16,2-3-58-16,-2 4-3 0,0 0-1 0,3 3 2 0,-2 1-4 16,1 2-1-16,1 2-3 0,0 0-1 0,2 0-2 15,-2 2-1-15,1-1-13 0,-3 1-13 0,2-1-20 0,2 1-22 0,-4-2-20 16,2 0-32-16,-1 0-71 0,0 16-452 15,-1-16 207-15,1 0-105 0,1 15-906 16,0-16 670-16</inkml:trace>
  <inkml:trace contextRef="#ctx0" brushRef="#br0" timeOffset="90325.49">18475 11851 189 0,'-2'-3'216'15,"0"2"-47"-15,2-1-31 0,-1-1-19 0,1 2-10 16,0-1-6-16,0 0-6 0,-2 2-4 0,2-1 4 31,0 0 122-31,0 1-81 0,8 6 640 0,-5-5-532 0,6 2 3 16,1 0-10-16,1 0-19 0,21 1 134 0,-12-2-225 15,3 0-34-15,5-2-30 0,34-2 8 0,-24 0-57 16,-4 2-7-16,3-1-7 0,-1 0-9 16,-1-1-9-16,27-1-78 0,-37 2-18 0,-8-1-53 0,-4-1-53 15,-2 2-44-15,-2-1-40 0,-5 0-35 0,-3 2-25 16,-2-1-4-16,-3 0 13 0,-3-1 20 0,1-1 10 0,-6 0-10 15,-2 0-31-15</inkml:trace>
  <inkml:trace contextRef="#ctx0" brushRef="#br0" timeOffset="90534.18">18647 11719 139 0,'-8'-6'347'0,"3"2"-68"0,-4-4 171 16,4 5-257-16,1 2-3 0,2-1 3 0,0 4 11 15,2-1 13-15,4 6 259 0,0 0-226 0,1 0-6 0,0 2-14 16,3 2-23-16,7 12 117 0,-8-7-196 0,1 2-33 15,-2 0-23-15,3 1-15 0,-2 1-13 0,-3-1-12 16,1 0-7-16,-1 2-5 0,0-1-15 0,1 0 1 16,-2-1-2-16,0-1-6 0,0 2-5 0,0-2-9 15,-1-2-8-15,5 19-78 0,-6-4-161 16,-1-17 35-16,2-4-57 0,4 7-438 0,-2-10 286 16,0-2-75-16,1-1-99 0,-1-1-15 0</inkml:trace>
  <inkml:trace contextRef="#ctx0" brushRef="#br0" timeOffset="91108.77">19125 11762 394 0,'6'-5'571'0,"5"0"-125"0,0 1-99 0,2 1-60 0,2 0-31 0,3 0-13 16,-1 1-2-16,2 2-4 0,0-1-15 0,2 1-22 16,-1 1-28-16,-1-1-20 0,3 2-22 0,-1-1-24 15,-2 1-22-15,0 1-21 0,-2 1-17 0,1 1-13 16,-4 1-7-16,0 0-10 0,-3 1-3 0,0 0-2 0,-5 1-1 16,-1 0-4-16,-2 2-1 0,-1 2 1 0,-4 0-2 0,-1 0 2 15,-2 3 1-15,-1-1 1 0,-5 1 0 0,2 0 0 16,-4 0 1-16,0-1-3 0,2 2 0 0,-3-3-1 0,1 1-1 15,1-2-4-15,2-2-2 0,1-1 0 0,1-1 2 16,-5 3-1-16,10-6-3 0,-2 1 4 16,4-4 0-16,1-2 0 0,1 0 0 0,3-2 0 0,0-1-3 15,4-1-2-15,11-10-6 0,10-4-5 16,-13 8 6-16,2-2-2 0,0-2 3 0,1-1 1 16,0 0-1-16,0 0 2 0,-2-1-1 0,0-2 3 15,-1 0 3-15,0 0 2 0,-3 0 0 0,0 1 2 16,-1 1 2-16,-2 1 1 0,-4 1 0 0,3 4 14 0,-6-1 0 15,2-4 29-15,-2 9-15 0,-3 2 6 16,2 1 4-16,-4-3 74 0,1 6-81 0,-2 3 0 16,-4 0-2-16,-2 1-2 0,3 4-5 0,-2-1-1 0,0 2 6 15,-2 2-2-15,2-1 3 0,0 2-7 0,2 2-1 16,-2 1-1-16,2 0 2 0,1 1-1 0,0 1 0 16,2 1-2-16,0 0-3 0,1 0 0 0,1 0-2 0,1-2-3 15,1 1-3-15,-1-1-3 0,3-1-6 0,1 0-1 0,1 0-9 16,1 0-13-16,0-3-16 0,4 0-19 15,10 8-117-15,-9-10 60 0,0-2-30 0,-1-1-49 0,4-1-68 0,-3 0-66 16,3-1-49-16,2-2-37 0,0-2-47 16,0 1-69-16,19-1-766 0,-15-1 662 0</inkml:trace>
  <inkml:trace contextRef="#ctx0" brushRef="#br0" timeOffset="91818.51">20178 11707 7 0,'-4'-2'226'0,"1"1"72"15,3 0-192-15,0-1-12 0,0 2-6 0,0-1-1 16,0 1 0-16,2-3 1 0,-1 3 0 0,-1-2 0 0,0 2 3 16,2-1-1-16,0-1 4 0,-2 2 6 0,1 0 10 15,2 2 12-15,-1-1 11 0,4 1 9 0,-1 1 5 0,1-2 8 16,1 1 3-16,2-1 8 0,2 0-6 0,0 3-6 15,3-3-10-15,16 2 112 0,-12 0-147 16,-1-1-18-16,20 1 38 0,-19-3-87 0,2 0-8 16,-2 0-11-16,0 0-6 0,2 1-5 0,-2 0 1 15,-2-1-7-15,-1 2 1 0,-3 0-3 0,0-2-4 0,6 0-8 16,-12 0-3-16,-1-2-9 0,-2 0-12 0,1 2-16 16,0 0-21-16,-1 0-23 0,-2 0-31 0,-1 2-36 15,-1-2-36-15,-2 0-35 16,-15-2-861-16,14 1 794 15,-17-5-769-15</inkml:trace>
  <inkml:trace contextRef="#ctx0" brushRef="#br0" timeOffset="92050.84">20345 11563 102 0,'0'-4'360'0,"0"0"-97"15,0 2-67-15,0-3-42 0,0 4-25 0,0-1-10 0,0 2-7 16,0 3-3-16,0 0-1 0,0 3 14 0,-2 3 16 0,2 2 19 15,-1-1 15-15,-2 5 12 0,1 0 9 0,-1 3 6 16,-2 21 191-16,4-18-213 0,-1 0-22 0,1 0-22 16,1 0-23-16,-2-1-21 0,2 0-22 0,0 0-14 15,0-2-18-15,0 0-10 0,2-1-11 0,-2-2-7 16,1-2-10-16,1 0-11 0,1 0-31 0,0-1-45 0,0-3-59 16,3-2-63-16,-1-1-52 0,2 0-53 0,-3-1-44 0,4-1-38 15,2-2-38-15,-2-1-57 0,3-1-53 0,0-1-4 0</inkml:trace>
  <inkml:trace contextRef="#ctx0" brushRef="#br0" timeOffset="92739.79">21014 11386 485 0,'-1'-3'411'0,"1"0"-110"16,0 0-75-16,0 3-33 0,0 0 2 0,0 0 8 0,0 3 15 0,0 0 17 16,0 0 14-16,1 2 5 0,-1-1-5 0,3 2-17 15,0 0-30-15,-1 0-28 0,-1 2-31 0,2 1-26 16,-3 1-27-16,2 2-16 0,0 0-13 0,-2 0-7 0,1 3-4 16,-1 0-4-16,0 0-3 0,0 1-5 0,-1 1 1 0,1 0-2 15,-4-1 1-15,3 2-3 0,-1-1-1 0,1-1 0 16,-4 2-4-16,4 0 0 0,-4 17 27 0,2-17-31 15,-1-2 0-15,0-1 1 0,0 2 1 0,0-1 1 16,-4 13 25-16,3-14-30 0,4-2 1 0,-3-1-2 0,1 0-3 16,0 0-3-16,1-1-1 15,-1-2-5 1,-2 24 23-16,1-14-18 0,4-13-13 0,0-2-1 16,0 6-2-16,0-7 0 0,0 0-2 0,0 0 1 15,0-2 0-15,0 0 1 0,0 1 1 0,0 0 0 0,0-2 2 16,0 1 0-16,0 1-1 0,0-2 5 0,0 0-2 15,0 0 2-15,0 0 1 0,0 0 0 0,0 1 5 16,0-1-2-16,0 0 12 0,0 2-13 0,0-2 1 0,0 0 0 16,0 0-3-16,0 0 2 0,0 1-2 0,0-1 5 15,0 0-2-15,0 0 0 0,0 2 1 0,0-1-1 16,0-1 17-16,2 0-14 0,0 2 2 0,-2-2 0 0,0 0 0 16,0 0 3-16,0 0-2 0,0 0 3 0,0 0 0 15,0 0 1-15,0 1-2 0,0-1 19 0,0 0-20 16,0 1-2-16,0-1-2 0,0 2 0 0,0-2-2 15,0-2-1-15,0 2 0 0,0 0 1 0,4 0 5 16,-4 0-1-16,0 0-9 0,0 0-1 0,0 0 2 16,0 0-3-16,0 0 2 0,0 0 0 0,0-1 0 0,0 0 0 15,0 1-2-15,0 0 1 0,0 0 0 0,0 0 1 16,0 0-2-16,1 0 2 0,-1 0 1 0,0 0-1 16,0 0 1-16,0 0 0 0,2 0-1 0,-2 0 1 15,0 0-1-15,0 0-1 0,0 0 6 0,0 0-8 16,0 0-3-16,0 0 0 0,0 0 1 0,0 0 1 15,1-2-6-15,1-4-126 0,-2 5 3 16,2-4-50-16,-2 2-78 0,-4-6-669 16,1 5 152-16,-2-1-115 0,-1 2-33 0,-5 2 6 15</inkml:trace>
  <inkml:trace contextRef="#ctx0" brushRef="#br0" timeOffset="104790.19">12944 11559 192 0,'-5'-2'228'16,"2"0"-54"-16,1 2-31 0,1-2-9 0,-1 0-5 0,2 1 4 15,-1-1 4-15,-1-1 8 0,2 2 13 16,0-2 12-16,3-5 222 0,-3 4-168 0,3-2 18 0,-1 0 8 16,0 1-1-16,1 1-10 0,0-2-22 0,0 0-25 15,-1-2-31-15,7-7 63 0,-6 6-156 0,2 2-14 0,0-1-11 16,0 1-5-16,-2-1-3 0,1 2 2 0,-1 0-1 16,1-1 1-16,-1-1 6 0,2 2-6 0,-2-1 2 0,2-1 3 15,-2 2 3-15,3-1 0 0,-3 1 8 0,0 1 2 16,-1 2 4-16,0 0 7 0,-1 2 1 0,-1-1 0 15,0 1 3-15,-1 1-4 0,-1 0-5 0,0 1 39 16,1 2-58-16,-2 0-4 0,-5 5-2 0,0 2-2 0,-3 5 0 16,-5 5 5-16,-3 1 1 0,-3 4 1 0,-3 1 2 0,-2 2 3 15,0 2-1-15,-1 1 0 0,2 1 0 0,-3 1-1 16,1 0-2-16,1 1 1 0,-3 3-1 0,2-1 1 16,-1 0-1-16,1 1-3 0,1-1-3 0,0 0 1 15,3 0 3-15,-23 30 31 0,29-36-38 0,1-1-3 0,0-4-5 16,4 1-1-16,3-4-8 0,-2-2-3 0,4-2-5 15,3-2-2-15,-1-1-2 0,0-1-6 0,3-4 2 16,0-1-2-16,-1-2 0 0,1 0-1 0,1-3-6 0,2 1-8 16,-1-2-14-16,1-2-14 0,0 1-27 0,0-1-29 0,0 1-37 15,0-2-33-15,1-2-32 0,3 1-27 0,4-2-20 0,2-2-39 16,3-2-81-16,4-4-68 0,-2-3-59 0,5 1-73 0,2-2-146 16,-1 0-68-16,4-1-22 0,-1-1 32 0</inkml:trace>
  <inkml:trace contextRef="#ctx0" brushRef="#br0" timeOffset="105908.72">19428 11787 16 0,'0'-7'320'0,"2"2"-97"0,-2-3-72 0,1 2-43 0,2 0-28 0,2 0-15 16,0-1-10-16,3-1-6 0,-2 1-5 0,2-1 0 15,0-1 4-15,1 0 2 0,1 2 2 16,0-2 9-16,-1 1 8 0,-3 1 10 0,9-10 110 0,-11 10-77 0,4-1 17 16,-2 2 18-16,-1 0 23 0,0 2 13 0,-2 1 12 0,0 0 2 15,-1 1 0-15,-2 0-4 0,2 0-15 0,0 0-19 16,-2 1-26-16,2-1-26 0,0-1-22 0,-2 0-19 15,1 2-17-15,-1-4-3 0,0 2-10 0,2 0-10 0,-2 0-3 16,0 0-2-16,0 0 2 0,0 2-1 0,0-1 3 16,0 0-12-16,0 2 5 0,0-1 3 0,-2 1 1 0,2 0-1 15,-1 0 0-15,1 0-1 0,-2 0-2 0,0 0-3 16,2 0-3-16,-2 1 1 0,0 1-7 0,-1 1 1 0,-2 3 3 16,-1 2 1-16,-3 1 3 0,0 1 2 0,0 2 2 0,-1 2 5 15,1-1 5-15,-1 1-1 0,1 2 1 0,1-1 1 0,-3 3-3 16,1 2 7-16,1 1-1 0,-4 3 0 0,4 1 4 15,-4 2 2-15,0 2 1 0,2-1 5 0,-3 4 2 0,1-3-4 16,-2 5 1-16,0-4-2 0,-2-1 0 0,3 0-4 16,-2 1-2-16,2-3-8 0,-2-1-1 0,3-1 0 0,-1-1 1 15,3-3-3-15,1 0-4 0,0-1 0 0,2-4-5 16,0-1 3-16,1-1-7 0,2-2-1 0,-1-2-3 0,3-1-3 16,-3 6-2-16,4-9-2 0,1-1 4 0,-1-2-4 15,0 0 0-15,1 1-1 0,1-2 2 16,0-2-4-16,0 0 2 0,0 0 0 0,0 0 0 0,0 0-5 15,0 0-4-15,-2 0-7 0,2 0-8 16,-2 0-6-16,2 0-17 0,-3-2-78 0,3 2 45 16,-1-1-8-16,1-4-115 0,1 1 92 0,2 1-5 15,2-2-22-15,0-1-40 0,-3 2-55 0,1-5-384 16,-1 4 249-16,-1-1-35 0,1 1-40 0,-1 1-56 0,-1-2-85 16,0 2-11-16</inkml:trace>
  <inkml:trace contextRef="#ctx0" brushRef="#br0" timeOffset="109574.45">4786 13644 35 0,'0'-2'318'16,"1"2"-101"-16,2-4 16 0,-1 2-164 0,-1 0-15 0,2 1-3 16,2-2 1-16,0 0 0 0,2 0 2 0,-1 2 0 15,3-4 3-15,-1 2-1 0,0-1-4 0,3-1-6 0,0 2-6 16,-1-2-6-16,0 3-8 0,0-1-6 0,1 0-4 16,0 0-5-16,-1 1-4 0,1 1-1 0,3-1-5 0,-3 1-1 0,3-1-4 15,-1 0-9-15,3 1-11 0,-2-2-16 0,3 2-19 16,-2-1-21-16,2 1-21 0,-1-2-20 0,3 0-21 15,-3 1-26-15,1 0-43 0,-6 1-70 0</inkml:trace>
  <inkml:trace contextRef="#ctx0" brushRef="#br0" timeOffset="109866.63">5021 13729 434 0,'-2'2'379'16,"1"-2"-109"-16,1 1-75 0,-2-1-46 0,2 0-27 15,-1 0-13-15,1 0-9 0,0 0-8 0,0 0-5 0,1 0-6 16,-1 0-2-16,2 0-3 0,1 0-4 0,0 0 0 0,1 2 1 16,2-2-4-16,0 0-3 0,2 0-8 0,0 0-9 15,0 0-8-15,4 0-11 0,0 0-19 0,0 0-25 16,-1-2-27-16,2 1-28 0,1-1-30 0,1 0-28 0,2 0-30 16,-1-1-34-16,1 0-26 0,3 0-22 0,0-4-25 0,-2 5-73 15,0-1-91 16,-1-2-33 16</inkml:trace>
  <inkml:trace contextRef="#ctx0" brushRef="#br0" timeOffset="111143.67">6474 13434 148 0,'2'0'224'0,"-2"-2"-46"16,0 2-33-16,1 0-17 16,-1 0-13-16,0 0 95 15,-1 0 173-15,-1 0-200 0,2 0-86 0,-1 0 0 0,-1 0 5 16,2 0 4-16,-2 0 2 0,2-1 3 15,-1 1 2-15,1-2-1 0,0 0-5 0,0 0-3 0,1-1-7 0,1-3-5 16,1 1-4-16,0-1-1 0,2-1 0 0,3-1-3 16,-3 1 3-16,1 1-1 0,-1 0 3 0,7-5 73 15,-7 5-99-15,0 2-10 0,0-1-13 0,-2 4-8 16,2-2-10-16,-1 1-7 0,1 1-6 0,0 1-3 0,1-2 0 16,1 2-1-16,-1 0 1 0,1 2 0 0,-2-2-1 0,2 3-1 15,-2 0-1-15,-1 0 2 0,2 1 3 0,-1 2 0 16,-2 0 1-16,2 2 3 0,-2 1 0 0,-1 1 2 0,0 2 1 15,-2 3 5-15,-2 2-2 0,0 1-2 0,-1 1-3 16,-2 1-2-16,0 1 0 0,-2-2-2 0,2 1-2 0,-1-1-7 16,-1 1 0-16,1-2 0 0,-2-2 2 15,2 1-1-15,-5 8 2 0,6-14-2 0,3-2-1 0,-1-2 1 16,0 4 0-16,3-10 1 0,0 2 3 16,3-3 6-16,-1-1-6 0,1-4 0 0,2-2 0 15,1-4-2-15,2-1 1 0,3-4-3 0,0-1 0 16,14-24-1-16,-10 19 1 0,0-2 1 0,0 2-2 0,0-2 0 15,0 1 1-15,-1 2 0 0,-1 0 1 16,-1 3 1-16,-4 0 1 0,0 3 2 0,0 0 3 0,0 3 1 16,-4 2 3-16,0 2 2 0,-1 1 4 0,-1-1 3 0,-1 4 1 15,-1 1 1-15,2 0 2 0,-2-1 3 0,0 4 0 0,0-1-1 16,-2 1-3-16,2 0-4 0,-1 1 0 0,-1 1-1 16,-3 3-5-16,0-1-3 0,-12 14 3 15,9-6-7-15,0 0-2 0,-11 21 5 0,8-16-7 16,2 2 0-16,1 2 2 0,-5 26 9 0,5-23-6 15,2 0-2-15,3-1 0 0,0 2 1 0,1-1-2 16,2 19 0-16,3-23-6 0,0-4-5 0,2 2-6 0,2-3-10 16,0-1-13-16,3-2-13 0,-1-2-15 0,5-2-29 15,13 1-304-15,-11-8 78 0,18-7-526 16,-14 0 269-16,-2-1-121 0,2-2-48 0,-1 0 26 16</inkml:trace>
  <inkml:trace contextRef="#ctx0" brushRef="#br0" timeOffset="111784.62">7318 13216 340 0,'5'-7'249'0,"0"-1"-86"0,1 1-49 16,1-3-31-16,0 2-16 0,-2-2-8 0,0 0-6 0,1-2-2 16,-1 0 1-16,-2 0 0 0,2-3 5 0,-4-1 5 15,1-2 6-15,-4 0 6 0,2-2 9 0,-4-1 4 0,2 0 11 16,-4-1 0-16,1 2 8 0,0 1 2 0,-3-1 2 0,1 2 2 16,-1 2 1-16,-2 1-2 0,-1 1-11 0,0 2 0 15,0 2-9-15,-3 1-12 0,1 2-11 0,-3 2-16 16,0 0-12-16,-34 2 30 0,34 5-61 0,0 1-3 15,0 1 4-15,2 2 2 0,1 2 1 0,-2-2 2 16,2 1 5-16,2 1 7 0,0-1 9 0,3 1 4 0,0-1 4 16,2 2 5-16,0 8 54 0,4-8-50 15,2-2 1-15,3 2-6 0,0-1 0 0,5-1 1 16,8 8 38-16,-2-7-50 0,0-1-3 0,2-1-4 16,3 0-3-16,0 2-4 0,2-2-8 0,1 1-5 15,0-1 1-15,0 2 1 0,19 5 4 0,-20-5-7 16,-4 0 1-16,0 2-2 0,-2-3 1 0,-1 4-2 0,-3-2 2 15,0 0 2-15,-2 1-1 0,6 13 16 16,-10-11-13-16,4 33 43 16,-11-33-46-16,0-2 0 0,0 1-3 0,-1-1 1 15,-2 0-1-15,0 1 1 0,0-2-1 0,-1-1 0 0,-2 0 0 16,0 0-2-16,-9 6 4 0,6-7-7 0,1-2 3 16,-1 0-2-16,0-1-1 0,-2-1 1 0,0 0 3 15,0-2 0-15,0 2 1 0,2-3 1 0,-2 0-1 0,-1-1 2 16,3-2 3-16,-14-5 20 0,13 2-12 15,0 0 3-15,2-1 0 0,2-1 5 0,1-1-3 0,1 0-1 16,2 0-3-16,-2-14 14 0,6 13-26 0,0-2-2 16,0 0-3-16,3 0-2 0,0-1-2 0,-1 1-2 15,1 0-2-15,6-9-29 0,-4 11 1 16,-2 3-15-16,2 0-15 0,6-8-206 0,-3 10 15 16,-2 1-72-16,-1-1-71 0,3-1-63 0,3 0-120 15,8-3-847-15,-10 8 730 0</inkml:trace>
  <inkml:trace contextRef="#ctx0" brushRef="#br0" timeOffset="112288.39">7956 13713 279 0,'-5'-5'355'15,"3"2"-83"-15,-1 0-61 0,2 2-38 0,-1-1-21 0,-1 1-13 0,1-1-11 16,2 2-11-16,-2 0-6 0,2 0-3 0,2 0 12 15,1 2 18-15,2-1 23 0,3 1 20 0,1 1 13 0,3 0 10 16,2-1 2-16,3 0-16 0,2 0-20 0,2-1-28 16,1 1-35-16,1-2-30 0,25 1 10 0,-21-1-70 15,-3 0-11-15,-1-1-29 0,-2 1-41 0,-1-2-56 0,-4 1-61 16,-3 1-54-16,0-2-43 0,-3 0-38 0,0 0-27 16,-3-1-15-16,-1-2 6 0,-2-1 24 0,-1 0 23 15,-1 0 10-15,-4-2-17 0,1 1-33 0</inkml:trace>
  <inkml:trace contextRef="#ctx0" brushRef="#br0" timeOffset="112480.98">8178 13522 185 0,'-7'-3'382'15,"2"-1"-80"-15,-8-1 292 0,10 7-295 0,3-1-146 0,0 2 17 16,0 2 22-16,3 2 22 0,0-1 15 0,2 5 6 0,2-1 1 16,-3 2-13-16,2 2-22 0,-1 2-36 0,0 2-36 15,1 0-39-15,-1 1-27 0,0 2-21 0,4 1-16 0,-4-3-12 16,1 2-9-16,1 0-10 0,-1-3-17 15,0 3-20-15,-1-3-34 0,0 0-59 0,-2-1-62 0,0-2-54 0,1-2-45 16,0-1-38-16,4 0-25 0,-2-3-22 0,2-2-7 16,2 0-20-16,-1-4-57 0,-1-2-31 0</inkml:trace>
  <inkml:trace contextRef="#ctx0" brushRef="#br0" timeOffset="113032.21">8566 13455 77 0,'-2'-3'514'0,"2"-2"-112"0,0 2-113 0,0 2-80 0,0-1-42 15,2-1-26-15,1 2-5 0,2-2 8 16,4 0 17-16,2-2 13 0,2 2 11 0,1-1 11 0,-1 1 9 16,3-2 0-16,-3 2-12 0,0 0-21 0,0 0-33 0,1 2-23 15,-2 2-25-15,-1 1-22 0,1 1-17 0,-1 1-13 0,-3 4-7 16,3-1-9-16,-3 4 1 0,2 0-3 0,-4 3-1 15,-1 1 2-15,-4 2-1 16,-1 17 22-16,-3-14-21 0,-3 1-1 0,1 0-3 0,-3-2 2 0,0 2-1 16,-1-1 0-16,1-1-4 0,-2 1 0 0,1-4-1 15,-2-1 0-15,3 0-2 0,0-1-3 0,-1-4-2 0,2-1 3 16,1-1 1-16,3-2-5 0,-1-2 4 0,3-1-5 16,-1-1 7-16,1-1 1 0,2-2 11 0,7-13-7 15,-1 5-8-15,13-18 2 0,-9 11-10 16,2-4 1-16,1 2-1 0,-1-3-1 0,1-1 0 15,2 1 0-15,-2 0 0 0,-1 0 0 0,4-1-3 0,-4 3 3 16,1 0-2-16,-1 0 1 0,9-10 0 16,-6 4 11-16,-1 4 13 15,-13 19-16-15,0-1-1 0,-1 1-2 0,-1 1-2 16,0 2 0-16,-3 2 5 16,-2 1 2-16,-14 19 40 0,13-14-26 0,1 0 3 0,-1 2 0 15,-2 1 2-15,3-2-1 0,0 2 1 0,-1 0 3 0,3 2 0 16,0-1-4-16,1 1 2 0,-1 11 19 0,6-10-28 15,-1-1-3-15,1 0-3 0,0 0-4 0,0 0-2 16,4-3-1-16,-1 3-7 0,3-2-7 0,-1-2-4 0,2 3-14 0,4-3-13 16,-1-1-20-16,2 0-19 0,1-1-15 15,0-2-14-15,-2 0-23 0,4-2-62 0,-4-1-75 0,3-1-62 16,-1-1-50-16,0-2-45 0,0-4-55 0,-1 1-86 16,-2-2-106-16,1-3-4 0</inkml:trace>
  <inkml:trace contextRef="#ctx0" brushRef="#br0" timeOffset="113773.01">9163 12972 168 0,'2'-3'357'0,"3"0"-105"0,-2 0-77 16,3 1-48-16,1-1-29 0,-1 0-17 0,3 0-9 16,-1 2-8-16,1-1-4 0,1 1-2 0,-2 1 1 15,8-2 57-15,-8 2-60 0,-2 0 1 0,-1 2-2 0,0-2 5 16,1 1 6-16,-1-1 3 0,-1 2 7 15,-2-1 2-15,1 1 7 0,-1-1-5 0,1 1 7 0,-1-2 4 0,1 1 1 16,0-1 4-16,0 1 4 0,2-1 6 0,-2 0 4 16,0 0 10-16,0 0-3 0,-1 0-11 0,1 0-11 15,0 0-14-15,-1 0 137 16,-2 0-184-16,0 0 1 0,0 0 31 0,-2 0-34 16,2 0-6-16,0 0 0 0,-1 0-2 0,-1 0-2 15,2 2-2-15,0-2 0 0,0 0 0 0,3 3 18 16,-1-1-17-16,0-1 1 0,-1 1-1 0,-1-2 2 0,2 0-1 15,-1 1-3-15,-1-1 0 0,2 0-3 0,-2 0 1 0,0 0-2 16,0 0 0 0,0 0 0-16,-2 2 54 0,2-2-49 0,0 1-1 0,0-1-3 15,0 0 1-15,0 2-3 0,0-1 12 16,0 1-17-16,0-1 1 0,0 4 2 0,0-1 0 0,0 2 2 16,0 2 2-16,0 1 2 0,0 3 1 0,0-1 4 15,2 3-1-15,-2 1-3 0,4 2 3 0,-4-1-2 0,2 4-3 16,0-4-1-16,-1 4-2 0,-1-2-6 0,0 1-1 15,0 1-2-15,0 1-2 0,3-3-1 0,-3 0-1 16,2-2-4-16,-2 0-10 0,2-2-10 0,-1-2-12 0,1-2-17 16,-1 1-14-16,-1-3-24 0,2-2-36 0,-2 0-62 0,0 0-66 15,2 0-424-15,-1-6 265 0,-1-4-43 0,0 2-61 16,-1-1-85-16,1 3-28 0,-2-6 27 0</inkml:trace>
  <inkml:trace contextRef="#ctx0" brushRef="#br0" timeOffset="113970">9187 13173 14 0,'4'-3'540'0,"0"1"-74"0,2 0-110 16,2 1-78-16,1 0-42 0,3-1-26 0,-1-1-16 0,2 2-17 0,4-1-17 15,0-1-24-15,-1 0-23 0,5 0-25 0,-2 0-27 16,5 0-30-16,-2 0-49 0,1 0-55 0,-3 2-54 15,0-1-51-15,-1-1-57 0,-2 3-58 0,-3-1-80 0,-4 1-146 16,0 0-56-16,-4 1-1 0</inkml:trace>
  <inkml:trace contextRef="#ctx0" brushRef="#br0" timeOffset="114417.51">10071 13755 427 0,'-1'-5'607'0,"1"2"-136"0,0 0-103 0,0 0-62 15,0 2-36-15,0-1-29 0,1 1-23 0,-1 1-23 16,3 0-28-16,-1 0-24 0,4 0-21 0,2 0-14 15,0 0-13-15,5 0-8 0,1-2-5 0,2 1-9 0,4-2-14 16,2-1-9-16,2 2-11 0,2-3-10 0,0 2-7 0,1-1-8 16,-2 0-7-16,1 0-7 0,-4 3-14 0,0-2-12 15,11-3-137-15,-19 4-1 0,-4 0-56 0,-2 0-46 16,0-3-35-16,-1 2-26 0,-2-1-19 0,0-1 3 16,-2-1 21-16,-3 2 35 0,0-2 31 0,-1 0 27 0,-4 0 3 0,0 1-17 15,-6-1-31-15</inkml:trace>
  <inkml:trace contextRef="#ctx0" brushRef="#br0" timeOffset="114611.59">10267 13567 260 0,'-8'-4'565'0,"5"0"-361"0,0 4-33 0,3 0-16 15,-2 0-1-15,2 7 187 0,0-4-143 0,2 0 25 0,-2 1 28 16,3 2 15-16,0 0 2 0,1 0-12 0,0 2-24 16,2 1-30-16,-1 0-31 0,3 1-37 0,-3 2-36 0,1-2-29 15,2 4-19-15,-2 0-14 0,-1-3-8 0,0 3-8 16,1 0-7-16,0 1-5 0,-1-2-6 0,2 1-8 0,-3-2-8 15,1-1-13-15,-2 3-18 16,-1-3-35-16,1 10-282 0,0-11 76 0,0-2-62 0,2-1-49 0,-2-3-54 16,2 1-75-16,-2-2-101 0,2 0-14 0</inkml:trace>
  <inkml:trace contextRef="#ctx0" brushRef="#br0" timeOffset="115249.65">10623 13512 361 0,'0'-5'545'0,"-2"2"-142"15,2 1-128-15,-1-2 79 16,1 1-228-16,1 2-18 0,1-4-13 0,4-4 76 15,-2 5-80-15,2-1 9 0,1-1 18 0,0 0 19 16,1 0 20-16,0 0 12 0,4 0 1 0,-2 2-4 0,2-2-9 0,-2-2-17 16,1 2-19-16,0 0-21 0,-1 2-24 0,1 1-21 15,3-2-12-15,-3 4-10 0,-1-2-8 0,0 3-7 0,0 0-4 16,-2 0 1-16,1 3-3 0,1-2-1 0,-2 5-3 16,4-2-2-16,-4 4 4 0,10 12 4 0,-10-10-10 0,-2 4 0 15,-1-1 0-15,-2 2 0 0,-1 2 0 0,-1-1-4 16,-1 1 0-16,-1-1 1 0,-3 2 1 15,1-1-2-15,-10 16 6 0,7-18-1 0,-2-2-1 16,2-1 2-16,-13 14 5 16,1-6-3-16,11-10-4 0,-8 5 5 0,9-9-5 0,3-2-1 15,0 1 5-15,1-4-3 0,2-1 2 16,2-1-4-16,2-7 1 0,1 2-14 0,2-3 4 16,-1-3 2-16,3-1 0 0,12-19 1 15,6-3-2-15,-13 16 17 0,0 1-7 0,-2-2-3 16,0 2 5-16,1 0-3 0,10-14 1 0,-16 17-2 0,2 3-1 15,-3 1 1-15,4-4-3 0,-7 9 0 16,-1 2 2 0,-2 2 3-16,-2 1 22 0,-1 4-12 0,0 1 4 0,-2 2 4 15,-1 0 1-15,-7 11 17 0,8-8-23 16,-1 0 4-16,3 1 0 0,-2 2 0 0,2-1-1 16,0 13 23-16,3 1 19 0,0-11-35 15,6 16 19-15,-1-17-29 0,-2 1-2 16,3-1-3-16,1 1-3 0,-1-1 3 0,5-2-4 0,-1 1-10 0,-1-2-7 15,4 1-8-15,13 8-50 0,-13-10 10 16,3-1-24-16,-2-1-9 0,2-1-9 0,2-1-22 0,-1-2-51 0,-3 0-69 16,3-2-56-16,-4 1-52 0,1-2-48 15,2-2-54-15,-2 1-71 0,-1-4-111 0,0 0-27 0,-1 0 27 16</inkml:trace>
  <inkml:trace contextRef="#ctx0" brushRef="#br0" timeOffset="115639.03">11181 13036 470 0,'0'-2'577'15,"0"1"-154"-15,0 1-133 0,0 0-84 0,2 0-56 16,-1 0-33-16,3 0-27 0,0 0 3 0,2 0 5 0,-1 1 9 16,3-1 11-16,0 4 20 0,1-3 15 0,-1 2 12 0,0 0 14 15,5 3-10-15,-2 0-15 0,0 2-21 0,0-1-18 16,3 2-23-16,-2 1-21 0,0 3-18 0,10 12 14 16,-12-13-44-16,-2 2 1 0,0 1-3 0,1-2 0 15,-3-1 1-15,-1 2 1 0,-2-1 3 0,2 14 25 16,-3-13-27-16,-2-1 0 0,-2-1-3 0,1 0-3 0,-3 0-3 15,1 0-5-15,-2-2-4 0,0 1-6 0,-4-2-9 16,3-1-10-16,-2-1-10 0,-2 1-10 0,1-4-22 0,-1-1-37 16,-1 0-65-16,-12 0-369 0,11-3 182 0,0-4-45 15,2-2-38-15,-2-3-39 0,2 1-51 16,-13-11-623-16</inkml:trace>
  <inkml:trace contextRef="#ctx0" brushRef="#br0" timeOffset="115765.04">11123 13023 95 0,'3'-17'462'0,"0"4"-81"0,3 1-66 0,2 0-51 0,14-9 205 0,-8 10-243 16,5 1-6-16,1-1-11 0,3 0-15 0,4 3-27 0,1-1-22 16,2 0-31-16,2 0-36 0,1 3-52 0,-1 0-76 15,0 1-76-15,-1 0-64 0,-2 1-63 0,-1 1-57 16,-3 0-66-16,-4 3-124 0,-2 0-91 0,-3 3-10 0</inkml:trace>
  <inkml:trace contextRef="#ctx0" brushRef="#br0" timeOffset="116533.46">12098 13747 320 0,'0'-3'420'0,"0"2"-118"16,3-1-90-16,0 2-52 0,2-1-30 0,3 1-17 0,1 0-7 15,4 0-11-15,0 0-4 0,-1 0-6 0,6 0-13 16,-2 0-15-16,23 0 23 0,-18 0-60 16,2 0-16-16,-2 0-25 0,5-2-18 0,-5 2-20 0,3-1-20 15,-3-2-16-15,1 0-15 0,-5-1-11 0,-1 2-4 0,-2-3 3 16,-3 2-2-16,-3-1 9 0,0-1 9 0,-5 1 6 0,-3-1 10 15,0-1 6-15,-3 0 12 0,-11-4-33 16,4 2 69-16,0 2 9 0,-2 0 8 0,-2 0 10 0,-2 2 10 16,2-2 9-16,-5-1 7 0,2 3 10 0,2 0 11 15,-2-1 8-15,4 0 11 0,1 3 11 16,-1-3 11-16,-4-1 111 0,9 5-81 0,0-3 5 0,3 4 4 16,2 0 2-16,0 0-2 0,1 0 4 0,1 4 14 15,1-1 17-15,-2 7 217 0,0-2-157 0,2 1 14 16,0 1 8-16,7 32 375 0,-4-27-468 0,0 3-26 15,0 2-31-15,2-2-26 0,0 1-19 0,-2 1-10 16,3-1-9-16,-1 1-5 0,-2-1-2 0,2 1-12 16,2-2-4-16,-4 0-6 0,3-2-7 0,0 1-20 0,-3-4-27 15,2 1-56-15,-2-2-71 0,2-2-68 0,-2-1-51 16,3-1-51-16,1-2-49 0,-1-3-47 0,4 0-92 16,0-3-57-16</inkml:trace>
  <inkml:trace contextRef="#ctx0" brushRef="#br0" timeOffset="117076.06">12718 13536 537 0,'1'-3'649'0,"3"0"-114"0,-1 1-121 15,3 1-76-15,3-1-48 0,1 0-31 0,3 0-27 0,3 0-26 16,-2 2-28-16,6-1-30 0,1-1-31 15,0 2-26-15,21 2 25 0,-20-1-80 16,16 5 17-16,-19-1-33 0,-1 1-1 0,-4-1-3 0,3 3-2 0,-6 1 1 16,2 2 0-16,-4-3 1 0,1 5-2 0,-2 0 6 15,-4 0 3-15,1 4 2 0,-2-2 6 0,-3 2 3 16,0 1 4-16,0 0 0 0,-3 0 3 0,0 1-3 0,0-1 0 16,-2 0-4-16,-3 2-6 0,0-4-1 15,-4 17 10-15,2-18-24 0,2-1-4 0,2-2-4 0,0-2 0 16,-2 1-1-16,5-4-6 0,-2-3 1 0,3 1 1 0,-1-2 1 15,3 0 1-15,0-3 1 0,0 0-4 16,3-3 1-16,2-3-6 0,11-12-19 16,-7 6 6-16,4-1-1 0,1-4-1 0,1-1 1 0,16-22-20 15,-12 16 24-15,-2 0 3 0,-1-3 1 0,1 1 2 16,-4-1 3-16,5 0 1 0,-6 2 1 16,22-43 5-16,-26 50 1 0,-1 3 4 0,-2 2 2 15,-2 2 1-15,2-2 19 0,-3 10-18 16,-6-2 18-16,1 7-12 0,-2 2 1 15,-31 34 69-15,25-26-52 0,0-1 1 16,1 5 1-16,-2-3 6 0,2 2-4 0,2-2 1 16,1 3-7-16,0-1-2 0,-6 15 25 0,10-14-34 15,-1 0-4-15,2 19 11 0,4-18-15 0,2-2-3 16,-1 1-4-16,2 1-3 0,10 11-7 16,-6-14-8-1,12 11-46 1,-7-13 6-16,94 34-798 0,-65-39-127 15,-28-9 552-15,15-4-603 0,-16 2 385 0,-3-2 1 16</inkml:trace>
  <inkml:trace contextRef="#ctx0" brushRef="#br0" timeOffset="117683.84">13469 12889 328 0,'-1'-1'281'0,"-1"-3"-85"15,-1 4-63-15,-1 0-38 0,1 0-22 0,-2 0-12 0,1 4-5 16,-2-1-3-16,1-2 4 0,-2 4 4 0,1-1 5 16,-8 7 90-16,9-4-65 0,0 1 6 0,1 1 11 0,0 0 11 15,1 1 7-15,1 1 11 0,1-1 15 0,1 1 11 16,1 0 6-16,3 11 150 0,-1-12-173 0,0 1-11 15,2-2-13-15,-2 0-21 0,2 0-23 0,3 0-19 0,-2-2-5 16,0-1-8-16,2 0-2 0,3-1-8 0,0-1-3 16,-1-1-7-16,2-2 1 0,11-1 18 15,-11 0-30-15,-2 0-6 0,2-1 1 0,0-2-1 16,9-6 10-16,-11 3-11 0,1 0 3 0,-1-1 2 0,-2-1-1 16,-2 1-1-16,0-4 2 15,8-6 11-15,-10 10-11 0,0-6 20 0,-2 5-14 16,-2 4 4-16,2-2 2 0,-1-2 51 15,-1 7-52-15,0-1 2 0,-1 2 12 0,-1 2-23 16,2-1 3-16,-2 2-2 0,-1 8 18 16,0-4-18-16,1 0 2 0,2 15 19 0,0-9-23 15,0 2-2-15,2 0-3 0,1 3-2 0,-1 0-6 0,1 2-8 16,0-1-13-16,1 2-15 0,-1 0-16 0,1 0-15 16,2 1-35-16,2 24-279 0,-3-25 90 15,3 21-449-15,-2-23 294 0,-1 1-82 16,0-2-115-16</inkml:trace>
  <inkml:trace contextRef="#ctx0" brushRef="#br0" timeOffset="118063.39">14633 13537 69 0,'-4'-3'547'16,"3"0"-88"-16,-1 0-115 0,1 2-88 0,-1-1-57 0,2 2-38 16,0-2-30-16,2 2-22 0,1 0-18 0,2 0-18 15,1 2-9-15,14 0 45 0,-8-1-60 0,3 1 0 16,1-1-6-16,2 1-11 0,-1-2-9 0,0 0-21 0,2 0-26 16,-1-2-25-16,-1 1-33 0,-1-1-29 0,3 1-30 0,-5-1-29 15,0-1-34-15,-2 0-26 0,-6 0-21 0,3 0-25 16,-4-1-64-16,-2-1-88 0,-1 1-39 15</inkml:trace>
  <inkml:trace contextRef="#ctx0" brushRef="#br0" timeOffset="118267.03">14721 13413 399 0,'-1'0'362'0,"-4"3"103"0,3 0-301 0,0 1-24 0,1 2-5 15,-1 3 9-15,2 1 13 0,0 3 16 0,0-1 21 0,0 3 14 0,2-1 11 16,-1 5 3-16,1-3-6 0,1 4-16 15,1-1-21-15,5 39 193 0,-6-40-302 0,3 2-23 16,-1-2-29-16,-2-3-12 0,2 2-16 0,-2-2-29 16,2 0-50-16,0-2-65 0,3-1-67 0,-2 2-63 15,2-4-44-15,-2-2-55 0,4-2-53 0,-2 0-80 0,0-2-78 16,1 1-5-16</inkml:trace>
  <inkml:trace contextRef="#ctx0" brushRef="#br0" timeOffset="118795.16">14971 13414 45 0,'5'-5'611'16,"1"1"23"-16,5 1-124 0,4 0-114 0,13-3 200 0,-11 4-355 15,1 1-29-15,1 1-27 16,-1 1-36-16,36 9 135 0,-35-6-226 15,14 8 31-15,-17-4-57 0,-3 1-3 0,-2-2-6 0,0 4 1 0,-1-2-3 16,-2 1 1-16,-4-1 0 0,2 3 0 0,-4 0 3 16,-1 2 2-16,-2-2 1 0,-2 3-1 0,-2-2-2 0,-1 2-1 15,0 0-3-15,-13 17 10 16,9-14-18-16,2-4-1 0,-3 3-2 0,0-2 0 0,3-3-3 16,0 0-1-16,-6 7 7 0,9-9-8 0,0-6-3 15,2 2-1-15,2-3 0 0,-1 0 0 16,-1 0 2-16,6-3 0 0,11-9 6 15,-6 3-7-15,3-3-1 0,30-24-2 16,-26 18-3-16,4-3 0 0,-2 0-2 0,-1-1 2 16,1-2-1-16,-1-2 1 0,3 1-1 0,-5-2 0 15,2 0 3-15,-1 0 1 0,8-19 2 0,-12 24 0 16,-2 3 2-16,4-10 12 0,-9 16-6 0,-1 2 3 16,-2 4-1-16,1-1 2 0,-2 2 0 15,-5 3 22-15,0 3-17 0,1 2 5 0,-5 1 2 0,-3 3 3 0,4 1 5 16,-2 1 1-16,1 1 2 0,1 1 3 15,-1 1 2 1,-12 34 72-16,16-30-79 0,-3 73 107 16,10-73-122-16,1 0-1 0,2-1-5 0,0-1-9 0,1 1-15 15,3-2-18-15,1-2-19 0,1 1-20 0,0-2-20 0,2-2-19 16,2-1-20-16,-2-1-32 0,3-2-57 16,-2 0-68-16,-1-2-58 0,12 0-496 0,-11-5 321 15,-2-2-124-15,0 0-58 0,-1-1 22 0</inkml:trace>
  <inkml:trace contextRef="#ctx0" brushRef="#br0" timeOffset="119236.54">15788 12933 185 0,'-1'-5'555'0,"-4"0"-109"0,4 3-103 16,-1-1-72-16,1 1-34 0,1-1-19 0,0 2-4 0,0-1-1 15,1 1 0-15,2 1-4 0,2 0-10 0,-1 0-19 16,4 0-20-16,-1 0-20 0,-1 3-21 0,3-2-22 16,1 4-23-16,-2 0-21 0,4 2-13 0,6 4 22 15,-9-3-36-15,-1 0-3 0,-1 1-4 0,-1 0-4 0,-1 0-2 16,-1 1-1-16,0 1 0 0,-4-1-1 0,-4 1-2 15,0 1 0-15,-2 0 1 0,-14 11 6 16,6-10-11-16,1-1-3 0,-2-2 1 0,2 1 0 0,-1-2 1 16,1 0 0-16,2-2 1 0,0-1 4 0,3 0 4 0,0 0 1 15,2-2 2-15,1 0 3 0,2-1 3 0,2-2 4 16,-1 2 6-16,2-3 4 0,0 2 3 0,2-2 3 0,2-2 2 16,6 2 0-16,-1-3 2 0,3 2-4 0,3-2-7 15,1-1-7-15,1 2-4 0,21-4 8 0,-19 4-21 16,2 1-7-16,1-1-1 0,0 1-9 0,2 1-4 0,-2 0-14 15,2 0-16-15,-2 0-18 0,1 0-21 0,-2 0-19 0,0 0-37 16,1 1-65-16,-5 1-87 0,0-1-65 0,0-1-63 16,-2 0-55-1,0 0-85-15</inkml:trace>
  <inkml:trace contextRef="#ctx0" brushRef="#br0" timeOffset="119692.93">16713 13545 196 0,'-5'-4'518'16,"1"3"-109"-16,2-2-84 0,-1 3-49 0,3-1-26 15,-1-1-12-15,1 2-2 0,0 0 227 0,1 0-242 16,-1 2-14-16,2-1-19 0,5 2 125 16,-2-2-189-16,2 3-22 0,2-1-24 0,5 1-18 0,-1-1-16 15,7 1-15-15,-2 0-8 0,6 0-7 0,-1 1-8 16,4-1-7-16,2 1-12 0,-1-2-9 0,-1 0-21 0,2 0-37 0,-1-2-60 16,1 1-65-16,-4-1-58 0,2-1-47 0,-4-3-34 15,-2 2-28-15,-2-4-12 0,-2 1 6 0,-4-1 34 0,-2-2 28 16,-2 1 16-16,-2-2-12 0,-2 1-27 15</inkml:trace>
  <inkml:trace contextRef="#ctx0" brushRef="#br0" timeOffset="119952.13">17102 13383 328 0,'-3'-3'311'0,"2"0"-61"0,-3-1 128 0,3 4-233 16,-1 0-16-16,1 0 0 0,-1 4 12 0,0-1 22 0,-1 1 25 15,2 2 23-15,-1 0 27 0,0 2 16 0,-2-1 6 16,4 2-11-16,0 0-26 0,0 2-31 0,0-1-30 0,4 2-33 15,-4-1-29-15,0 2-21 0,0 2-12 0,2 0-5 16,0 0-5-16,-1 2-3 0,2 1-2 0,-1-2 1 16,0 2-5-16,-1 0-6 0,2-2-8 0,-1 1-6 15,1 1-6-15,0-1-7 0,-1-2-2 0,6 15 0 0,-5-14-9 16,0-2-4-16,0-1-4 0,0 1-9 0,-1-2-7 16,1-2-19-16,-1 1-9 0,3 5-85 0,-4-8 42 15,4-4-32-15,-4 2-56 0,1-3-64 16,-1 0-58-16,11-3-982 0,-7-3 638 0,4 0-51 15,-5-1 14-15</inkml:trace>
  <inkml:trace contextRef="#ctx0" brushRef="#br0" timeOffset="120435.08">17728 13184 230 0,'0'-2'585'15,"3"0"-84"-15,-3-1-112 0,2 3-80 0,-2-1-44 16,0-1-23-16,0 2-9 0,-2 0-10 0,-1 3 187 16,3-1-233-16,-1 1-9 0,1 1-21 0,0 1-17 15,-2 2-17-15,-1 1-15 0,3-1-7 0,-1 3-10 16,-1 4-2-16,1 0-7 0,-1 2 3 0,0 1 2 0,1-3 2 15,-1 4 0-15,2 0 0 0,-2 2-1 0,2-1-3 0,-1 3-4 16,-1-1-1-16,2 0-4 0,-1 1 1 16,1-1-7-16,-4 0-4 0,4 1-5 0,-4 21 38 0,-1-24-49 15,2 1-4-15,1-2-3 0,-1 0-6 0,2-2-1 16,-1 0-2-16,0-2-4 0,-1 0-2 0,3-2-5 16,-1-2 1-16,1 1-6 0,0-1 5 0,0-2-5 0,0-2 0 15,0 1 0-15,0-2 1 0,0 4 5 16,0-4-5-16,0-1-3 0,0-1 2 0,0-2-8 15,0 1 5-15,0-2-3 0,0 1 0 0,0-1 1 16,0 0-1-16,0 0 0 0,0 0 2 0,0 0-2 0,0 0 2 16,0 0-2-16,0 0 3 0,0 0-3 0,0 0-2 0,0 0-9 15,0 0-10-15,0 0-15 0,1 0-18 0,-1 0-31 16,0 0-28-16,0-1-35 0,2 1-26 0,1-6-241 16,-3 2 139-16,2 3-70 0,-2-2-58 0,-2-1-48 15,-1-1-53-15,-2 0-93 0,-1 1-110 16,-4 0-42-16</inkml:trace>
  <inkml:trace contextRef="#ctx0" brushRef="#br0" timeOffset="121803.15">6534 13989 242 0,'-3'1'187'0,"0"-1"-55"0,0 0-35 0,-1 0-26 16,1 0-14-16,0 0-10 0,0 0-5 0,0 0 37 16,2 0-39-16,-1 0 1 0,2 0 0 0,0 0 2 0,0-1 3 15,0 1 2-15,0-2 1 0,0 1 2 0,2 1 2 16,-1-2 2-16,-1 1 2 0,2-1 2 0,-1 1 0 0,-1-1-1 15,0 2 2-15,3-1-2 0,-3 1-1 0,3-3 2 16,-1 1-3-16,1 1 4 0,0-1-1 0,2-1 1 16,0 0-1-16,9-3 57 0,-6 1-64 0,0 3-7 15,3-3-8-15,0 2-5 0,0-1-7 0,3-1-7 0,2 2-5 16,1 0-5-16,3-1-1 0,0 1-1 0,5-1 0 16,27-1-6-16,-23 3-20 0,0-1-26 0,3 2-37 15,0 1-43-15,33 0-298 0,-34 1 46 16,-1 1-118-16,-1 1-52 0</inkml:trace>
  <inkml:trace contextRef="#ctx0" brushRef="#br0" timeOffset="129555.4">23180 6667 423 0,'1'-7'331'0,"3"-1"-108"0,1 1-53 0,-2-2-27 16,2 1-1-16,-1 1 7 0,5-1 16 0,-2 1 13 16,-1-2 23-16,2 0 28 0,3 0 20 0,-3 0 12 0,3-2-7 15,-1 2-18-15,-1 0-27 0,-1-1-27 0,3-1-37 16,-3 1-37-16,0 2-34 0,0 1-25 0,1-1-17 0,-1 2-12 16,0-1 3-16,2 1-10 0,1-2-3 0,-2 2-5 0,4 0 1 15,-2 2-2-15,0-2-2 0,5 0 5 0,-3 1-6 16,2-1 7-16,-2 3 4 0,3 0 1 0,-5 2-2 15,0 1 3-15,1 0-1 0,-2 3-2 0,-2 0-3 0,1 1-2 0,-1 2 1 16,-3 3 1-16,-2 2 0 0,1 0-1 0,-4 5-1 16,0-1 2-16,0 0-2 15,-9 21 7-15,-2 1-6 0,2-19-1 0,3 0-3 16,-1 0 0-16,-2-1 2 0,0-1-3 0,0-1 0 0,-8 14-2 16,9-16 0-16,0 1 0 0,0-2 0 0,1-2 0 15,0 1 0-15,2-4-2 0,2 1 2 0,0-4 0 16,0 1 2-16,-1-4-2 0,4 4 14 0,0-4 6 15,0-2-2-15,4-1-1 0,2-2-3 16,9-8 15-16,-6 3-23 0,0-2 1 0,4-2-14 0,0 1 5 0,0-4 1 16,0 0 0-16,-1 0-1 0,2-2 6 0,-3-2 3 15,0 1 1-15,1-3 0 0,-3 3 4 16,3-23 19-16,-3 21-10 0,-5 0-1 0,-1 2 0 16,0-1 3-16,-1-16 25 0,-2 20-25 0,-2 1 0 15,-1-9 29-15,1 15-29 0,1 3-3 16,-4-5 15-16,2 10-21 0,-3 2-1 0,1 2-7 0,-1 3-4 15,-1 3 3-15,1 3-1 0,-3 3 1 0,-1 3 1 16,-6 23 11-16,8-18-6 0,3 0 3 0,1 3 0 16,-1-2-1-16,-3 24 6 0,8-27-10 0,0 1-3 15,5-1-1-15,-2-1-2 0,2-2-3 0,-1-2-3 16,1-1-6-16,2-1-12 16,16 17-135-16,-16-23 71 0,8 1-140 0,-7-8 53 15,0-1-78-15,3-1-68 0,-3-2-59 0,2-3-56 0,1-2-61 16,0-1-114-16,-2-1-75 0</inkml:trace>
  <inkml:trace contextRef="#ctx0" brushRef="#br0" timeOffset="130314.24">23977 6129 239 0,'1'-5'353'0,"2"2"-114"0,1-1-74 0,-1 1-48 16,0-2-24-16,0 0-18 0,2 1-8 0,-2-2-4 15,2 0-4-15,-2 0-3 0,0 0-1 16,0-9 72-16,2-3 9 0,-5 8-72 15,2 1 2-15,-1-12 91 0,-1 10-58 0,0 1 11 0,0-2 11 0,-3 3 9 16,2 0 2-16,-3 0 6 0,-1 1-14 16,1 2-17-16,-5 0-27 0,1 3-19 0,-4 0-21 0,0 0-14 15,-3 3-7-15,2 3-19 0,-4 0 1 0,0 0 1 0,3 3 2 16,-2 0-3-16,0 3 1 0,1 0-1 0,3 2-2 0,-2-1 1 16,6 1 0-16,0-1 1 0,3 1-1 15,2-2 2-15,3 1 0 0,0 1 3 0,3-2 2 0,2 1-1 0,3-1 1 16,0 2 2-16,6-2-4 0,-1 0 1 0,1 0 3 0,2 0-1 15,1 1 1-15,0-1 1 0,1 2-1 0,-2-1-2 16,0 0 2-16,-2 1-3 0,12 12 2 16,-16-11-5-16,-2 0-1 0,-1 0-2 15,-1 15 6-15,-4-15-1 0,-2 0 1 0,-2 0 1 0,-1 0 2 0,-2 0 0 16,0-2 0-16,0 1 3 0,-4-3-3 0,1 2 0 16,-1-3-1-16,-2-1 3 0,1 0 1 0,-1-1 2 0,0-1 8 15,2-1 9-15,-15 0 62 0,5-3 28 16,10 0-59-16,-3-3 1 0,4 0-4 0,-7-4 41 15,8 1-57-15,1 0-6 0,0 0-2 16,0 1 1-16,1-3 1 0,-2-5 34 16,4 7-38-16,3 0-2 0,0-1-3 0,0-1-2 0,2-1-2 15,1 0-4-15,0 0-6 0,4-1 1 0,2-1-5 16,-3-1-10-16,4 0 4 0,12-12-5 16,-9 12-9-16,1 2-8 0,11-11-48 0,-14 12 23 15,-1 1-24-15,-1 2-44 0,4-4-321 0,-10 7 119 0,2 1-55 16,1 1-49-16,-5-1-661 0,-1 2 426 0,0 0 20 15</inkml:trace>
  <inkml:trace contextRef="#ctx0" brushRef="#br0" timeOffset="130726.04">24472 6736 97 0,'0'-1'428'0,"0"-1"-113"15,0-1-91-15,0 2-55 0,0-1-26 0,1 1-18 16,-1-1-5-16,3-1-1 0,1 3 2 0,0-3 10 0,5 2 8 16,0-1 4-16,2 1 2 0,0-2 3 15,6 1-3-15,-4-1-6 0,4 0-15 0,-1 2-20 0,3-2-20 16,0 0-18-16,-1 0-26 0,-3 0-36 0,1-1-48 0,0 3-54 15,-3 0-51-15,-2-2-45 0,8 1-323 16,-14 2 210-16,-1 2-14 0,1-2-12 0,-4 1-26 0,-2 1-63 16,-4 0-18-16</inkml:trace>
  <inkml:trace contextRef="#ctx0" brushRef="#br0" timeOffset="130899.18">24476 6828 445 0,'0'0'356'0,"-1"0"-91"0,-1 0-57 15,2 0-33-15,0-2-12 0,3 1-6 0,1 1 5 16,0-2 3-16,5 2 3 0,0-3 0 0,0 2-9 0,3-1-13 16,5 0-17-16,-3 1-22 0,7-2-29 0,-1 0-42 15,-1 0-61-15,3 0-64 0,0-2-57 0,-1 3-53 0,-1-1-54 16,2 0-51-16,-1 0-62 0,-2-2-104 0,0 2-51 16,-5 0-4-16</inkml:trace>
  <inkml:trace contextRef="#ctx0" brushRef="#br0" timeOffset="131810.51">25621 6595 230 0,'-1'-3'234'0,"-3"0"-64"0,1 2-39 16,2-4-19-16,-4 2-8 0,4-1-2 0,1-1 1 0,-2 1 5 16,0-1 3-16,2 1 12 0,0-2 10 0,0 0 13 15,0 1 16-15,2-2 16 0,0-1 17 0,-1 1 13 0,4-2 9 16,-1 1-1-16,0-1-4 0,2 0-12 0,1-1-22 16,3-1-23-16,1-1-29 0,1 2-26 0,2 1-25 0,0-2-20 15,2 4-15-15,0-3-9 0,-1 5-5 0,0-1-1 16,0 1-4-16,-2 2-3 0,12 2 16 15,-3 3-10-15,-12 3-16 0,-2 0 0 0,0 2 1 16,4 11 2-16,-8-7-8 0,-3 2-1 0,3 2 2 16,-6 17 0-16,0-14-4 0,-3 1 2 0,2 2-2 15,-11 19-2-15,10-19 2 0,-5-1 0 16,3-2-1-16,0 0 1 0,-4-3 0 0,2 0 1 0,0-1 2 0,-1-1 2 16,1-1-4-16,0-1 1 0,2-2-1 0,-3 0 3 15,2-3-3-15,-1 4 1 16,7-7 3-16,-1 0 1 0,4-3 9 15,-1-1-6-15,16-14 11 0,-7 5-17 16,14-11 0-16,-12 10-1 0,4-1-2 0,-2-3 2 16,16-20 4-16,-17 15-3 0,1 0 0 0,15-24 7 15,-20 20-2-15,3 3 4 0,6-21 16 0,-11 23-12 16,0 2 5-16,-3 2 2 0,-1 3 3 0,-2 1-2 0,1 4 2 16,-2 1-2-16,-2 1-4 0,1 3-3 15,-15 3 15-15,8 4-28 0,-1 1-2 16,-2 0 2-16,3 3-1 0,-11 10 9 15,3 7 12-15,5 1 7 0,5-14-11 16,3 4 3-16,-1-2-2 0,3 1 0 16,-1 1-3-16,4 15 19 0,-1-15-24 0,3 0-1 0,0-2 5 15,4 1-8-15,0-1-5 0,3 0-10 0,1-1-14 0,1-1-14 16,5-1-13-16,-4-1-16 0,2-1-20 0,0-1-10 0,1-3-9 16,-1 0-22-16,1-3-51 0,-2-1-70 0,-5-1-61 0,2-2-52 15,-3-1-54-15,0-2-59 0,-1-3-90 0,0 2-85 0,0-3-4 16,0 1 43-16</inkml:trace>
  <inkml:trace contextRef="#ctx0" brushRef="#br0" timeOffset="132473.51">26013 5812 66 0,'0'-4'397'16,"2"2"-103"-16,1-5 330 0,-3 5-514 0,0 1-8 0,0 1-2 16,0 0-1-16,0 0 0 0,0 0 7 0,0 0 8 15,0 1 10-15,0 1 15 0,2-1 20 0,-2 2 6 0,0 0 5 16,0 2 4-16,0-1 5 0,-2 1-4 0,0 2-13 15,2 2-24-15,-1 0-26 0,1 2-19 0,0-2-18 0,0 1-13 16,1 1-24-16,-1-1-14 0,5 10 0 16,0-11-13-16,5 7 5 0,-4-8-9 15,-2-1 1-15,3-2 6 0,-1 1-1 0,1-3 1 0,-1-2-3 16,10 0 14-16,-10-2-12 0,3 0-3 0,-1-1 1 16,-1-1-1-16,1-1-1 0,-1-1 5 0,1 1-1 0,-3-2-1 15,2 1 1-15,-1 0 2 0,6-5 17 16,-8 6-17-16,-1-2-1 0,0 1-2 0,-1 1 0 0,-1-1-1 15,1 2 1-15,-1 0 0 0,-1 2-1 0,0-1 3 0,0 1 1 16,0-1 2-16,0 1 2 0,0 1-2 0,0-2 1 16,0 1 0-16,0 1-3 0,2 0 2 0,-2 0-3 15,2 0 2-15,-2 0-2 0,0 0 15 16,0 0-15-16,0 0 2 0,0 0 1 0,0 0 0 0,1-2 2 16,-1 2-3-16,0 0 1 0,0 0 1 0,0 0-2 15,0 0 11-15,0 0-19 0,0 0-2 0,0 0 1 0,0 0-2 16,0 0-4-16,0 2-3 0,0 1 2 15,0-2 0-15,3 2-2 0,-1 0 3 0,-2 3 1 16,1-1-1-16,1 1 2 0,-2-2 1 0,1 4-1 16,-1-2 1-16,2 3 1 0,0 7-1 0,-1-7-2 15,-1 0 1-15,2 0-1 0,-1 0 3 0,4 12-3 16,-3-10-1-16,0 1 0 0,1-2-5 0,-2 1 1 0,2-1 0 16,-1 1 2-16,-1-1-1 0,2 1 2 15,1 7-11-15,-3-11-2 0,1-1-15 0,-1 2-13 16,1 1-85-16,0-5 38 0,-2-4-15 0,1 2-31 0,-1-1-57 15,0-1-66-15,-1 2-64 0,-1-4-59 16,-3-4-595-16,2 3 325 0,-2-3-41 0,-1 3 24 16</inkml:trace>
  <inkml:trace contextRef="#ctx0" brushRef="#br0" timeOffset="132912.76">26489 6714 339 0,'-1'-3'405'0,"-1"0"-114"0,1 1-80 0,1-1-42 0,0 2-28 0,0 1-10 16,0-2-5-16,0 1-2 0,1 1 1 0,1-2-1 15,1 1 1-15,8-1 136 0,-7 1-121 16,5-1 9-16,0 1 6 0,4-1 6 0,-4-1-3 0,4 3-4 15,1-1-13-15,-1-1-12 0,2 1-23 0,2-1-22 16,-2 1-22-16,1 1-20 0,19-2 9 0,-16 2-39 16,0 0-6-16,-3 0-4 0,2 0-2 0,-2-1-1 15,0-1-9-15,-5 2-13 0,0-1-20 0,-5 1-46 0,-1-2-69 0,-2 1-65 16,1-1-49-16,-3 0-37 0,1 0-28 0,-2-1-21 16,-2 0-11-16,-1 1 14 0,-2-2 24 0,0-1 3 15,-1 1-38-15,-5-1-41 0</inkml:trace>
  <inkml:trace contextRef="#ctx0" brushRef="#br0" timeOffset="133169">26609 6525 63 0,'-6'-5'317'15,"1"-1"-77"-15,-1 3-61 0,1-1-36 0,2 2-19 0,2-1-12 16,-3 2-7-16,3-3-6 0,-1 4-4 0,2-1-1 0,-1 2 1 16,1 1 5-16,0 0 9 0,0-2 16 0,0 0 19 0,0 0 25 15,1 0 31-15,-1 3 24 0,2 0 12 0,-1 3-2 0,1 0-8 16,0 1-19-16,1 2-26 0,0 2-33 0,0-1-41 15,2 2-34-15,-2 2-26 0,-2 1-13 0,3-1-7 0,-3 2-8 16,2 0-5-16,-1 1-2 0,0-2-2 16,-1 1-4-16,1-1 1 0,0 1-2 0,-2 0-2 15,1-3-2-15,1 15-7 0,-1-15-5 0,-1 0-10 0,3-3-21 16,-3 1-45-16,0-2-63 0,0 0-74 16,2 6-405-16,-1-9 228 0,2-1-70 15,7 2-742-15</inkml:trace>
  <inkml:trace contextRef="#ctx0" brushRef="#br0" timeOffset="133721.76">26995 6491 624 0,'6'-8'367'0,"6"2"-99"16,-3 0-50-1,4 0-27-15,26-8 411 0,-22 11-381 0,0 0 11 0,-2 2 0 16,0 1-2-16,0 0-18 0,-2 0-26 0,-2 1-26 0,3 1-28 16,7 4 49-16,-15 0-129 0,0 0-16 0,-1 1-8 0,2 2-6 15,-4 2-4-15,1-1 0 0,-2 3-1 16,-2 3-1-16,-3 17 17 0,-3-15-18 0,-2 0-1 15,0-2-3-15,-2 2 0 0,-2 0-4 0,0-1-2 0,-1-1-2 16,0 1 0-16,-1-2 0 0,-1-2-1 0,2 1 1 16,3-2-3-16,-2-3-2 0,3 0 0 0,-4 3-7 15,9-8-1-15,0-1 0 0,4-1-4 0,0-1 2 16,15-7-28-16,-5 0 30 0,2 0 3 16,1-3 2-16,2-1 2 0,1-1 1 0,1-2 0 0,1-2 2 15,-2-2 2-15,1-1-2 0,18-24-5 16,-21 18 4-16,3 0-1 0,-4-3 3 15,26-48 14-15,-31 53-2 0,5-16 28 0,-6 23-11 16,-3 3 4-16,-2 2 1 0,-1-2 37 0,-2 7-38 16,-1 4-5-16,-2 1 0 0,-4 1-6 0,0 4 1 15,0-1 0-15,-3 4 0 0,3 2 11 0,0 1-2 0,1 2 0 16,0 1 0-16,0 2 0 0,3 1-3 16,-3 19 20-16,5 1-23 0,7 20-31 15,-1-37-25-15,0-2-15 16,10 15-99-16,-2-17 48 0,-1-1-37 0,1 0-63 0,-1-3-83 15,1 0-59-15,-2 0-46 0,14 6-568 0,-13-10 309 16,1-4-48-16,-3-2 31 0</inkml:trace>
  <inkml:trace contextRef="#ctx0" brushRef="#br0" timeOffset="134194.32">27509 5868 275 0,'0'-8'461'15,"2"2"-110"-15,-1 0-72 0,3 1-35 16,0 1-15-16,1 0 1 0,0-1 6 0,17-8 488 15,-14 11-501-15,1-1-16 0,2 2-25 16,-1-2-28-16,16 1 103 16,-9 2-196-16,-14 0-46 0,0 2-7 0,0-2-1 0,-3 1-4 15,0 1 1-15,-6 5-10 0,-1-3 4 0,3 3 1 16,-5-1 1-16,0 1 2 0,1 2-1 0,-1 0 3 0,1-1-1 16,-3 1 10-16,4-2-2 0,1 1-3 0,3-1-5 15,0-1-1-15,1 2-2 0,4-4-2 0,-1 4 0 16,2-2 1-16,2 1-1 0,2 1 2 0,5 0 3 0,-1 2 1 15,4-2 1-15,-1 2-1 0,2-1 1 0,-1 0-1 0,-2 0-3 16,3 0 0-16,-7-2 1 0,1-1-12 0,-2 0 6 16,-2 0 5-16,-1 3 6 0,-5-6-1 0,-2 2 4 15,-1-2-1-15,-2 1 14 0,-9 7 7 0,5-7-18 16,-3-1-3-16,-2 0-1 0,-11 2 0 16,11-4-8-16,0 2 0 0,2-1-2 0,0-1-5 15,-1-1-10-15,-6 0-125 0,8 0-51 0,3 0-84 16,2-3-84-16,-1-4-715 0,7 2 369 0,0 2-29 0,0 3 32 15</inkml:trace>
  <inkml:trace contextRef="#ctx0" brushRef="#br0" timeOffset="134709.42">28056 6643 279 0,'-1'-1'473'0,"-1"-2"-118"0,0 3-83 0,4-3 151 0,1 3-230 15,2 0 0-15,3 0 4 0,3 0-3 0,-2 0-8 16,5 0-18-16,2 0-16 0,3 0-26 0,1 0-26 0,0 1-26 16,3-1-26-16,-2 2-24 0,5-2-32 0,-4 0-41 15,0 0-40-15,-3 0-49 0,1-2-36 0,-4 1-34 0,-2-1-31 16,1-1-21-16,-6 0-9 0,-3-1 9 0,1-1 16 16,-6 1 22-16,-2-4 25 0,-2 2 23 0,-4-1 23 15,-2-1 27-15,-14-10-60 0,8 9 123 0,-1 0 21 0,0 0 19 16,0-1 15-16,-1 1 15 0,2 0 11 0,-2 1 12 15,3 0 15-15,2 3 17 0,-9-6 109 0,12 8-69 16,0 0 9-16,5 0 6 0,0 2 3 0,1-2 5 16,0 3 9-16,0 0 15 0,2 3 24 0,-1 0 30 15,2 1 25-15,0 2 23 0,2 2 19 0,-2-3 6 0,4 5-10 16,1 0-22-16,4 11 134 0,-2-9-239 16,-1 2-38-16,2-1-42 0,-2-1-19 0,2 2-13 0,-1-1-9 15,0 0-13-15,1 3-13 0,7 9-101 16,7 13-551-16,-14-28 288 15,3 1-72-15,8 13-1436 0,-14-17 1232 16</inkml:trace>
  <inkml:trace contextRef="#ctx0" brushRef="#br0" timeOffset="135397.53">28665 6267 52 0,'0'-2'317'0,"0"1"-68"16,1-2-54-16,-1 1-31 0,2-1-16 0,0 0-6 15,-2 0-3-15,3 0 2 0,-2 0 6 0,3 0 12 0,0 0 12 16,1 0 14-16,3-1 14 0,-2 1 10 0,1-2 2 0,1 2-1 16,-1 0-14-16,1 0-14 0,0 2-19 0,3-1-25 15,-1-1-24-15,1 3-25 0,0 0-22 0,-2 0-13 0,3 0-11 16,-2 2-10-16,2-1-6 0,-3 2-7 0,2 2-4 15,-1-1-3-15,-1 1-1 0,0 2-5 0,-2 1-1 0,1 2-2 16,-3 1 2-16,-1 2-1 0,0 1-2 0,2 2 4 16,-6 1-2-16,0 1-1 0,0 0 0 0,-6 1 0 15,-4 22-1-15,4-22 0 0,-13 19-1 16,8-22 0-16,-1 1-1 0,2-2 0 0,-2 0-1 16,-11 9-1-16,11-14 0 0,2-2-1 15,-2-1 0-15,-6 8-5 0,15-12 5 0,-1-1 0 16,4-1-4-16,0-1 2 0,0-3 1 0,4 0-3 0,0-1 2 15,4-4-3-15,-2 1 0 0,4-2-1 0,1-2-1 16,0-1 0-16,2-1 3 0,1-4 0 0,-1 1 5 0,1-2 1 16,0-3-1-16,2 1 2 0,-4-1 4 0,6-3 3 15,-6 3 0-15,1-1 2 0,0 1 0 0,-4 3 6 0,1 1 8 0,-3 2 3 16,-2 3 12-16,0 3 0 0,-2 2 6 0,-1 0 4 16,0 3 0-16,-2 0-3 0,0 1-2 0,0 1-5 15,-4 2-6-15,3 2-3 0,-4 1-4 0,0 1-2 16,0 2-3-16,-2 2 0 0,0 0 2 0,2 3-3 0,-3 3-1 15,4 0-3-15,-2 2-3 0,-6 20 11 16,6 0-17-16,1 4-48 0,4-20-2 0,1-1-16 16,3 0-15-16,-2 1-20 0,11 16-236 0,-7-19 55 15,2-2-50-15,-1 0-60 0,4-2-56 0,-2-2-74 16,1-1-128-16,-1 1-46 0,-1-2 29 0</inkml:trace>
  <inkml:trace contextRef="#ctx0" brushRef="#br0" timeOffset="135767.75">29281 6325 434 0,'-1'-3'391'0,"1"2"-95"0,-2-1-58 16,1 1-22-16,1 1-6 0,3-2 0 0,-2 2 5 15,6-1 3-15,-1-1 3 0,5 2-3 0,0 0-9 0,2 2-16 16,4-1-23-16,-1 1-21 0,5-1-28 0,1 2-35 0,1 0-18 15,0 0-22-15,0 0-15 0,3 3-12 16,-1-1-9-16,-4-2-13 0,1 1-16 0,-4-1-15 0,0 2-35 16,-1-2-42-16,-4 0-49 0,1 0-48 0,-3-2-44 15,1-1-34-15,2-3-366 0,-10 0 303 0,-2-1-10 0,0-1-29 16,-6-1-57-16</inkml:trace>
  <inkml:trace contextRef="#ctx0" brushRef="#br0" timeOffset="135970.75">29371 6178 384 0,'-3'0'337'16,"3"1"-72"-16,0 3-48 0,0-1-16 0,0 3-2 15,3-2 13-15,-1 2 26 0,1 0 26 0,1 3 14 0,-1 0-2 16,2 1-8-16,-1 3-20 0,1-1-23 0,-1 3-34 16,1-2-45-16,2 4-40 0,-2-1-35 0,-1 1-22 0,2 1-16 15,1 0-9-15,-2 0-12 0,-1 0-5 0,3 3-8 0,0-3-7 16,0 3-12-16,-2-1-26 0,3-3-61 0,-4 1-76 15,1-1-73-15,3-2-61 0,-2-2-63 0,1-1-63 0,1 0-90 16,-2-1-97-16,-2-2-14 0,1 0 36 0</inkml:trace>
  <inkml:trace contextRef="#ctx0" brushRef="#br0" timeOffset="136429.32">30124 5811 343 0,'4'-5'367'16,"-3"2"-107"-16,1 2-67 0,-1 1-30 0,4 0-12 0,-2 1 2 15,-2 2 13-15,1 2 18 0,0-1 24 0,-2 2 32 16,1 2 20-16,-1-1 0 0,2 2-9 0,0 0-15 16,-2 2-24-16,1 1-26 0,1 0-36 0,-1 1-39 0,3 1-32 15,-1-1-18-15,3 1-12 0,-3 2-4 0,2 1-8 0,-4-1 0 16,3 5-1-16,-1 0 0 0,-2 2 2 0,3 1-1 16,-3 1 1-16,1 1-1 0,-2 1 1 0,0 0 3 15,0 0-5-15,-3 0-2 0,-2 25 25 0,2-26-36 16,-1-2-2-16,3 0-6 0,-4 18 2 15,3-23-10-15,1-1-4 0,-4 14 3 0,5-17-4 16,-1-3 0-16,1-1-1 0,0 0-1 0,0-2 0 16,0 0-1-16,-2-1-4 0,2-2-5 0,-1 0-8 15,1 2-91-15,-2-6 54 0,2 0-3 0,0-1-9 0,0-1 0 16,0 2-3-16,2-2-2 0,-2 0-10 0,1-2-40 16,-1 2-64-16,-1-1-70 0,-1-1-57 0,0-1-60 15,1-1-62-15,1-1-105 0,-3 1-107 0,-1-1-26 16,-2 1 38-16</inkml:trace>
  <inkml:trace contextRef="#ctx0" brushRef="#br0" timeOffset="137499.12">23168 7420 168 0,'-4'-1'144'0,"1"-3"-58"0,1 3-29 0,-1-2-18 0,3 0 0 16,-1 2 2-16,1-1 3 0,-2 1 4 0,2-1 1 16,0-1 2-16,2 1 1 0,-2 1-3 0,1 0 1 0,1 1-4 15,-1-2-1-15,3 1-5 0,1-1-4 0,1 1-5 16,1-2-4-16,3 0-7 0,1-1-4 0,3 2-3 0,2-1-4 16,3 0-5-16,6-2 1 0,2 1-2 0,5-1 0 0,4 1-1 15,50-7-2-15,-35 5-2 16,4 0 2-16,3 0 2 0,2 0 0 0,7 0 5 0,-2 2 0 15,3-1 2-15,-1 1 2 0,5 1 0 0,-1-2 3 16,3 2 0-16,152-4 18 0,-147 4-23 16,0 0-1-16,5 1-2 0,1-1-5 0,1 0-2 15,3 0-2-15,96-1-2 0,-89 2-1 0,3 1-1 16,4-1-6-16,107 2-21 0,-102 0 7 0,4 2-8 16,119 5-57-16,-114-1 41 0,-1-1-2 0,-4 1-7 0,-5 0 3 15,-4 0 6 1,188 12-46-16,-203-12 83 0,75 4 14 15,-84-5 14-15,-3-1 5 0,2 2-1 0,-2-1 0 0,1 1-1 0,1-2-2 16,-3 1-1-16,74 7 2 0,-75-5-18 16,-6-1-5-16,1 2-10 0,-8-4 0 0,51 5-23 15,-66-6 24-15,-2-1 8 0,-6-1 11 16,53 0 71-16,-70 1-36 0,-1 0 4 0,-5-2-5 16,-2 1-1-16,-2-1 2 0,-3 0-5 15,3 0 23-15,-7 2-30 0,-1-1-3 16,-2-1 22-16,4 0-18 15,-10 0-18-15,4 2-9 16,-2-1 4-16,-1-1-3 0,1 2 0 0,-2-2-3 0,-3 0-30 16,1 0-6-16,-1 0-16 0,1 0-22 0,-1 0-28 15,1 0-46-15,-9-2-457 0</inkml:trace>
  <inkml:trace contextRef="#ctx0" brushRef="#br0" timeOffset="138991.57">29310 4174 42 0,'8'-7'375'0,"-2"-1"-118"16,1 1-74-16,0 1-40 0,-2-2-22 16,0 2 2-16,0-1 4 0,-2 0 12 0,0 2 12 0,0-3 20 15,3 2 26-15,-3 0 26 0,2-1 31 0,-1 1 13 0,0 0-1 16,3-2-10-16,-4 2-24 0,1 0-29 0,-1 0-36 15,-1 1-37-15,0 1-34 0,-2 1-26 0,-2 0-19 16,0 0-9-16,-1 2-8 0,-3-1-2 0,2-1-9 0,-3 2-3 16,-1-1-5-16,-3 2-4 0,0 0-3 0,-3 3-3 15,0 0 0-15,-38 15 1 16,15 5-6-16,16-10 2 0,-1 2-2 0,0 2-2 0,-1 1 2 0,-1 3 0 16,-2 0 2-16,3 1-2 0,-2 2 1 15,1 0 3-15,1 0-4 0,2 2 1 0,-1-1-1 0,2 2 3 16,1-1 0-16,7-1-3 0,-2 2 0 15,-2 24 0-15,12-1 6 0,8-26-4 16,4-2 0-16,18 23 5 0,-6-22-4 0,5-2-1 0,3-2 1 16,6 1-3-16,2-1 3 0,41 13-3 0,-39-17 2 15,0-4 0-15,0 0 0 0,-2-4-1 16,29 4 0-16,-35-8-1 16,42-4 0-16,-39-7 5 0,-19 2 0 0,-5 0 3 15,0-1 5-15,-5-1 0 0,4-2 4 0,-7-1 1 0,-1 1 0 16,-3-2 1-16,-4 0-3 0,-3-2-1 0,-1 1-2 0,-3 1-3 15,-2-2-3-15,-1 2-2 0,-3 0 0 0,0 2 1 16,-2 1-2-16,0 1-2 0,-1 1-1 0,1 1 1 0,-3 1-2 16,3 2 2-1,0 0-1-15,0 0-1 16,-75 2 24 0,99 1-11-16,36-2 2 0,-14 1-9 0,2-1 0 0,4 1-2 15,2-2 0-15,1 1-2 0,0 1 1 16,-2-1 1-16,0 2-4 0,-2-2 1 0,-6 2 2 0,-2 0-1 15,-4 0 5-15,-2 0-2 0,-1 0 2 0,-6 2 5 16,6 0 24-16,-11-1-13 0,-2 1 7 0,-1 1 5 16,0 0 4-16,0 2 1 0,0 2 1 0,-1 0 5 15,-8 13 40-15,6-8-51 0,-2 1-3 0,0 2-3 16,0 0-3-16,0 2-2 0,-2 1-7 0,2 1 0 0,0 2-3 0,0 0-2 16,0 1-1-16,1 1-2 0,-1-2-2 0,4 2-4 15,-1-2-3-15,0 0-7 0,1-2-16 16,1 17-82-16,3-4-91 0,0-19 71 15,6 17-354-15,-5-22 257 0,0-2-54 16,9 1-411-16,-2-7 282 0,0 0-35 0,3-3-42 0,1-1-77 16,-1-1-40-16,-1-2 22 15</inkml:trace>
  <inkml:trace contextRef="#ctx0" brushRef="#br0" timeOffset="139889.14">29866 4791 192 0,'-1'-2'422'0,"-2"1"-103"16,1-1-79-16,-1 1-42 0,2-1-20 0,1 2 3 16,1 0 7-16,4 0 13 0,-1 0 13 0,4-1 8 0,-1-1 0 15,2-1-7-15,-1 0-12 0,0 0-22 0,0-3-24 16,3 0-30-16,-5-3-29 0,2 2-20 0,-1-2-15 0,0 0-11 16,-2-2-6-16,-2 1-8 0,1-2-2 0,-4-2-1 0,0 1-1 15,0 1-1-15,-4-2 0 0,1 2-4 0,-2 2 0 16,-2 1 0-16,-1 1-3 0,-27-7 49 15,19 12-56-15,2 2 1 0,-3 1-1 0,1 1 0 16,-3 1-2-16,4 0-4 0,0 3 0 0,2 0 0 16,-7 4 3-16,7 1-5 0,9-5-9 15,3 0-1-15,4 2 1 0,0-1 0 0,5-2-2 0,2 2 3 16,4-1-2-16,5-2 4 0,-2 0 10 0,7-1-3 16,0 0-3-16,0-2-2 0,-1 0-1 15,23-3 5-15,-28 2-9 0,12-2-32 16,-20 3 23-16,5 0-3 0,-12 0 4 0,-1 3 0 0,-4 1 1 15,-1 1 9-15,-2 4-4 0,-11 12-4 0,7-8 4 16,1 1 1-16,0-1 0 0,-1 2 1 0,4 2 4 16,0-4-2-16,2 2-1 0,1 0 0 0,4 0 1 0,3-3-2 15,-1 0 1-15,4 0-3 16,51 17-9-16,-37-26 3 0,0-3 0 0,0-2-4 16,4-2 1-16,2-1 0 0,0-4-3 0,1-1-1 15,24-17-10-15,-24 10 15 16,49-44-9-16,-55 35 16 0,-1 1 1 0,15-38 6 15,-21 28-2-15,-2-2 5 0,-3-2-1 0,0-2 8 16,-3-1 3-16,3-37 44 16,-6 1 20-16,-4 10 16 0,-1 41-42 0,-1 3 5 15,1 3-2-15,-2 5-9 0,1 2 0 0,-3 4-6 0,3 2-6 16,-2 5-12-16,-1 2-10 16,-19 19 1-16,10-3-20 0,-11 23 2 0,10-13 2 15,1 0 0-15,4 5-2 0,-15 33 1 0,16-31 2 16,2 2-3-16,-2-1-1 15,2 66-20-15,7-66 0 0,4-3-14 0,0-1-11 0,2-1-8 16,18 25-83-16,5-10-23 0,-12-25 83 0,1-1 3 16,1-2 9-16,22 3-49 15,1-8 28-15,-23-9 51 0,20-5-13 16,-21 0 31-16,-2-4 4 0,0-2 6 0,0-2 3 16,-2-3 1-16,22-41 12 0,-29 34-4 0,0 1 5 15,1 0 5-15,-4 3 2 0,-2 3 6 16,2-9 35-16,-5 16-23 0,-2 1-2 0,-1 2-5 15,-4 2-1-15,-16 8 25 16,10 0-40-16,1 5-7 0,-22 29 11 16,28-23-11-16,-4 19-2 0,9-17-1 0,1 0-2 15,1 0-2-15,2 0-1 0,10 15-14 0,-3-18 6 16,2-3-3-16,0 1-3 0,5-2-2 0,-3-4 1 16,3-1-1-16,-1 0 6 0,19-3-9 15,-18-3 16-15,26-10 6 0,-30 4 5 0,-4-3-1 16,1-1 3-16,-3-1 3 0,-3-1 3 0,-3-3 2 0,-1-2-3 15,-1 1 1-15,-3-2 2 0,-5 0-2 0,1 0-2 16,-1 1-5-16,-17-14-15 0,14 17-13 16,-2 2-14-16,-1 2-29 0,0 1-68 0,2 1-90 0,0 4-74 15,4-2-77-15,-2-2-593 0,9 5-396 16,7 5 681-16</inkml:trace>
  <inkml:trace contextRef="#ctx0" brushRef="#br0" timeOffset="140084.73">31111 4546 1 0,'-2'2'410'0,"1"0"-92"0,-1 2-78 0,1 0-54 0,-3 2-29 16,3 3-12-16,-3 0-13 0,3 3-9 0,-2 0-9 0,-2 2-8 16,4-1-8-16,-1 2-15 0,1 0-13 0,1-1-13 15,0 1-16-15,0 0-13 0,0 0-26 0,1-1-30 16,1 0-33-16,-2 0-34 0,1-1-37 0,-1-1-44 0,5-1-51 15,-4-2-77-15,2 0-120 0,1-3-47 0</inkml:trace>
  <inkml:trace contextRef="#ctx0" brushRef="#br0" timeOffset="140235.79">31063 4363 433 0,'-6'-12'323'0,"2"3"-106"0,0 3-66 0,3 2-47 15,1 1-36-15,-2 3-34 0,2 1-34 0,0 2-40 0,2 2-37 16,-1 0-41-16,4 2-72 0,3-1-129 0,0 3-68 16</inkml:trace>
  <inkml:trace contextRef="#ctx0" brushRef="#br0" timeOffset="140569.38">31320 4513 196 0,'3'-6'373'0,"0"2"-104"0,-1-1-68 16,2-1 100-16,-2 3-171 0,-2 2-4 0,0 1-10 0,-2-2-7 0,2 2-5 16,-1 0-8-16,-4 2-8 0,2-1-7 0,-4 2-11 15,1 0-7-15,-3 0-1 0,1 2-4 0,-8 8 42 16,8-7-54-16,3 0-4 0,0 3-3 0,4 0-6 16,1-1-5-16,0 1-4 0,3 1 0 0,4-1-3 15,11 15 21-15,-5-13-27 0,1 1-3 0,-1 1 1 16,15 11 3-16,-14-13-9 0,-2 1 7 15,-4-2 5-15,0-1 14 0,-2 0 17 0,5 6 92 16,-10-7-46-16,1-2 13 0,-4 1 12 0,1 1 2 16,-7 2 108-16,3-7-130 0,-3 0-11 0,0-1-16 15,0 1-11-15,-4-2-18 0,1-1-7 0,-1 2-10 16,-14-4 15-16,12 2-28 0,-1-1-1 0,1-2-4 16,3-2-3-16,0 2-2 0,-1-1-5 0,2-1-13 15,2 1-7-15,-8-8-122 0,7-2-292 16,5 7 106-16,4-1-65 0,4 1-66 0,2-1-90 0,0 1-104 15,4-1-17-15,-1 2 45 0</inkml:trace>
  <inkml:trace contextRef="#ctx0" brushRef="#br0" timeOffset="141582.2">30998 5326 153 0,'5'-6'247'0,"-2"0"-73"16,1 2-44-16,-1-1-15 0,-2 2-4 0,1 0 6 0,0 0 6 15,-1 0 12-15,1 2 15 0,-2-1 17 0,0 1 29 16,0 1 26-16,-2-2 31 0,1 1 24 0,1 1 9 15,0-2-7-15,0 2-16 0,0-3-27 0,3 1-35 0,-2 1-39 16,-1 0-43-16,2-2-34 0,0 1-23 0,-2 1-11 16,1 1-10-16,-1-2-1 0,3 1 1 0,-1 1 0 0,1 0-4 15,-3 0-3-15,1 1-4 0,-1 1-4 0,2 1 0 0,0 1-1 16,-2 2-2-16,0 3 2 0,0 5 2 0,0 2 1 0,-4 2 0 16,0 3 2-16,-2 2-2 0,-4 2-3 0,0 2-4 15,-4 2-8-15,2 1 1 0,-6 1-3 16,1 1 1-16,-4 1-3 0,-17 40 20 0,20-32-13 0,0 0 4 15,-1 3-1-15,3 1 2 0,-1 0-1 0,0 0 0 16,4-1-6-16,-3-1-2 0,3-2-2 0,2-2-4 0,0-2 1 0,3-4-4 16,3-1-3-16,1-7-4 0,2 1-6 0,2-5-4 15,2-2-5-15,2-2-5 0,9 11-47 16,-2-17 29-16,48 10-177 16,-40-21 155-16,1-5 0 0,1-1-2 0,-2-1 8 15,1-1 3-15,-2-2 6 0,-1-2 9 16,13-18-20-16,-19 12 41 0,-1-2 0 0,-2-2 3 0,-4-1 2 15,0-5 2-15,-1-1-2 0,-3-2 2 0,-2-2 7 0,-1-3 2 16,-3 1 5-16,-2 2 2 0,-6-3 2 0,-1 2 1 0,-5 1 4 16,-1 1 6-16,-26-25 11 0,21 32-12 15,4 1 3-15,0 3 4 0,-28-27 42 16,40 34-46-16,2 5 1 0,5 0-6 0,3 0-7 16,3 0-7-16,8 2-4 0,24-11-31 0,-11 10 8 15,6 1-5-15,1-2-3 0,2 1-6 0,40-4-53 16,-33 6 41-16,1 0-4 0,-3 2 2 0,-3-1 3 15,26-4-40-15,-34 5 61 0,-3-2 16 0,-5 0 16 0,-2 0 23 16,-5 1 14-16,-2 0 11 0,-2 1 8 0,-3 1 8 16,-3 0 1-16,-2 0 1 0,-2 2-6 0,-3-3-6 15,-10 8 43-15,5-1-51 0,-1 1-4 16,-3 2-2-16,1 2-5 0,1 1-2 0,-1 0-5 16,-12 16 14-16,7 7-18 0,9-16-22 0,1 18-31 15,6-16-7-15,2-1-14 0,2 0-21 0,-1-2-43 16,3-2-79-16,-1 0-84 0,3 1-65 0,2-3-56 15,8 4-577-15,-7-12 351 0,1 0-46 0,-1-2 33 16</inkml:trace>
  <inkml:trace contextRef="#ctx0" brushRef="#br0" timeOffset="141729.81">31283 5454 394 0,'-2'-12'368'0,"1"1"-120"0,-2-5 6 0,0 10-202 16,1 1-49-16,2 1-48 0,2 1-56 0,1-1-79 15,1 3-137-15,1 0-74 0</inkml:trace>
  <inkml:trace contextRef="#ctx0" brushRef="#br0" timeOffset="142225.45">31481 5539 231 0,'-2'3'383'0,"1"2"-116"0,1-2-79 0,1 1-54 0,3-1-24 15,0 1-17-15,5 1-14 0,0-2-13 0,3 2-13 0,2-4-11 16,1 2-13-16,4-2-14 0,-3 1-12 0,2 0-13 0,1-4-7 16,-3 0-7-16,0 1-5 0,-3-3-4 15,1 1-3-15,-5-2 2 0,-1-1 2 0,-1 0 2 0,-6 0 3 16,1-3 9-16,-4 3 7 0,1-1 14 0,-6-1 10 0,1 1 14 16,-5-1 12-16,-2 1 15 0,-1 2 18 15,-3-1 20-15,1 3 17 0,-2 0 16 0,0 2 11 0,0-1 6 0,-1 4 4 0,3-1-5 16,1 2-10-16,0 3-12 0,3-1-15 0,0 4-14 15,4-2-13-15,-5 13 54 0,8-8-72 16,1 1-4-16,3 2-6 0,1 0-5 16,1 3-7-16,4 16 20 0,2-17-41 0,0 1-3 0,0-1-3 0,1-2-2 15,1 0-6-15,4 0 0 0,0-3-2 16,0-2-4-16,18 10-9 0,-15-14 0 0,-1-2-2 16,1 1-3-16,3-4-4 0,-1 1-1 15,21-7-28-15,-21 2 21 0,21-10-42 0,-22 4 27 16,2 0-7-16,-3-2 0 0,1-3-4 0,0 1 2 0,-4-3 3 15,2-2 10-15,0-2 6 0,8-22 8 0,-12 21 37 16,-2 1 21-16,-2 2 20 0,-1 2 22 16,0-12 122-16,-6 7 47 0,-2 11-114 0,-1 3-6 15,-3 1-9-15,2 1-16 0,-13 1 54 16,5 3-95-16,-1 2-10 0,-1 1-11 16,1 0-13-16,-17 11 0 0,16-4-15 0,0 0-2 0,3 1-4 15,-3 2-3-15,-6 12-4 0,11-9 0 0,5-1-7 16,-1-2-15-16,2 1-26 0,3 1-46 15,0 1-65-15,3 10-351 0,2-13 180 16,8 8-454-16,5-8-175 0,-7-8 422 0,0 1 13 16</inkml:trace>
  <inkml:trace contextRef="#ctx0" brushRef="#br0" timeOffset="142476.07">32232 5188 451 0,'0'0'477'0,"-2"3"-131"0,-1 0-95 0,2 2-50 0,-1 2-22 0,1 1-2 16,-3 2 2-16,-1 2 2 0,1 2-7 16,-1 2-8-16,0 2-13 0,-2 3-9 0,2 2-11 0,-2-1-19 15,1 2-19-15,-2 2-22 0,2 1-16 0,-1-2-18 16,3 1-13-16,-3-1-25 0,0 1-36 0,0-2-53 0,1 0-51 15,1-2-53-15,3-1-46 0,1-3-42 0,1-2-42 16,1 0-24-16,3-3-21 0,-3-3-26 0,2 0-62 0,2-2-22 16</inkml:trace>
  <inkml:trace contextRef="#ctx0" brushRef="#br0" timeOffset="142926.73">32643 5133 618 0,'3'4'214'16,"0"2"-56"-16,1 0-24 0,5 24 212 15,-9-18-248-15,1 3-3 0,-1 2-5 0,0 1-2 0,-1-2-1 16,1 5 2-16,-5 0 7 0,4 2 4 0,-2 1 7 0,-1-2 5 15,1 1 1-15,0-3 2 0,0 3-1 0,-2-3-4 0,-1-1-7 16,0 1-12-16,1-1-7 0,-3-1-12 0,0-1-7 0,-3-1-9 16,3-1-7-16,-3-1-6 0,-2-1 4 0,0-1-1 15,-1-1-2-15,-2-1 1 0,1-1-1 0,-1 0 0 0,-1-1-6 0,-1-2 0 16,-1-2-12-16,0-1-1 16,2-1-6-16,-4-1 4 0,4-2 0 0,-15-4 32 15,18 1-22-15,1-1 2 0,1-1 1 0,4 0 4 0,0-1 1 16,3 1-1-16,2-3 0 0,-2 1 2 0,4-11 42 15,2 10-44-15,4-2 1 0,-2 2-4 0,3-1-2 16,1-2-4-16,2 1-5 0,4-1-6 0,0 2-3 16,2-1-4-16,20-7 4 0,-17 9-17 0,4 2-8 0,-4 0-10 15,2 2-8-15,-1 0-11 0,1 1-14 0,13-1-137 16,-18 2 12-16,-1 3-72 16,16 0-805-16,-16-1 161 0,-7 1 387 0,-4 0-50 15,-2 0 11-15</inkml:trace>
  <inkml:trace contextRef="#ctx0" brushRef="#br0" timeOffset="143874.35">29058 4648 11 0,'-44'12'41'0,"10"0"-6"0,3 0-6 0,8-1-12 15,8-2-9-15,11 0-7 0,8-2-10 0,13-1-19 16,9-1-44-16</inkml:trace>
  <inkml:trace contextRef="#ctx0" brushRef="#br0" timeOffset="144737.12">29198 4920 165 0,'11'0'265'0,"5"-2"-83"16,0 1-49-16,4 1-24 0,0 0-11 0,1 0-8 0,5 0-8 15,-1 0-7-15,2 0-10 0,-1 1-9 0,4 1-10 16,2-1-9-16,1 2-10 0,2 2-2 0,3-1-10 15,3 1-1-15,2 0-7 0,1 2-4 0,7 0-8 0,2 2-8 16,4 0-7-16,5 0-9 0,77 14-54 16,-58-13 25-16,2 1-9 0,6 2-5 0,3-1-8 15,1 0-3-15,1 0 2 0,2 0-1 0,-5-1 9 0,3-1 9 16,78 9-25-16,47 0 66 16,-163-15 37-16,-4-2 5 0,-12-2 5 0,-7 0 0 15,-4 0 5-15,-11-2 1 0,-1 0-5 0,-8 0-1 0,-5-1-5 16,-2 0 0-16,-4-2-7 0,-2 2-4 0,-5 0-11 15,-3 0-8-15,0 0-6 0,-1 0-5 0,-1 0-8 0,-2 0-10 0,2 0-12 16,0 0-20-16,1 0-46 0,-1 0-106 16</inkml:trace>
  <inkml:trace contextRef="#ctx0" brushRef="#br0" timeOffset="145352.44">30665 6414 32 0,'14'0'298'16,"5"0"-112"-16,5 0-73 0,1-3-38 0,9 1-19 16,5-1-11-16,2 0-8 0,6 2-4 0,4-4-3 0,4 1-2 15,5-1-5-15,4 1-5 0,4-1 1 0,3 2-4 16,3 0-2-16,2-1-2 0,5-1-6 0,-1 1-3 0,0-1-4 16,-2 1-3-16,0-2-6 0,-2 0-2 0,-3-2-5 0,-4-1-1 15,-1 3 0-15,-2-3 2 0,-4 0-1 16,-4 0 5-16,88-15-17 0,-110 18 25 15,-7 0 0-15,-5 2-3 0,-9 1-3 0,-2 0-8 0,-5 0-7 16,-5-1-13-16,-6 3-20 0,-3-2-25 16</inkml:trace>
  <inkml:trace contextRef="#ctx0" brushRef="#br0" timeOffset="145478.89">32287 6252 36 0,'0'0'289'0,"2"0"-114"0,-2 0-84 0,0 0-54 0,0 0-40 0,0 0-37 16,0 0-58-16,-3 0-110 0</inkml:trace>
  <inkml:trace contextRef="#ctx0" brushRef="#br0" timeOffset="158646.51">10814 5122 91 0,'0'-3'257'0,"0"0"57"0,0 0-207 16,0 1-15-16,0 1-8 0,0-2-4 0,0 0 1 0,0 0 4 15,0 0 10-15,0 2 1 0,0-1 6 0,0-1 3 0,0 2 8 16,2-1 18-16,-2 1 19 0,2 1 20 0,-2-2 14 0,0 1 12 16,0 1 8-16,0-2 0 0,1 1-4 0,-1 1-15 15,2 0-16-15,-2 0-26 0,0 0-24 0,0 0-20 16,-2-2-17-16,2 2-11 0,-1-1-14 0,-1-1-10 16,-3 0 17-16,-1 7-14 15,4-3-41-15,-1-2-2 0,0 0 0 0,-2 0-5 16,2 3 3-16,-3 1 1 0,2-1-5 0,0 3-1 15,0-1 0-15,1 2 2 0,-3 1 2 0,3 1-3 0,0 0-1 16,0 1-1-16,-2 14-1 0,5-12 0 0,1 0 0 16,1 0 0-16,1 2 0 0,1-2 1 0,0-2 1 15,5 1 0-15,-1-1 1 0,1-1 1 0,1 0 0 0,3-1 0 16,-2-2 3-16,3-2 0 0,-1-1-1 0,3 0 1 0,-2-1 1 16,0-2-3-16,2-2-1 0,-2 1 5 0,-1-3-1 0,-2 2 2 15,0-3 3-15,0 1 5 0,-3-2 4 0,1 0 5 16,-2 0 1-16,-2 0 11 0,-2-2-1 0,-1 1-2 15,-1-2-7-15,-1 0 3 0,0-2-5 0,-3 1-4 0,1-2-2 16,-3-1-13-16,-1 2-1 0,-2-1-3 0,-3-1-1 16,2 2-4-16,-4-1-4 0,-3 0-2 0,1-2-7 0,-1 2-7 15,-5 0-7-15,3 0-15 0,-2 1-36 0,1 1-86 0,-2 1-99 16,1 0-96-16,-2 0-88 0,4 3-153 0,-4 2-112 16,-1-1-53-16,-4 5 1 0</inkml:trace>
  <inkml:trace contextRef="#ctx0" brushRef="#br0" timeOffset="159130.32">9988 5061 165 0,'1'-5'332'16,"2"1"-81"-16,2-2-59 0,-2 1-34 0,0 2-19 16,-1-1-9-16,-1 1-6 0,1 0-4 0,-1 1-3 0,-1 1 6 15,0-1 5-15,0 2 4 0,0 0 6 0,0 0 3 16,0 0 2-16,0 2-2 0,0 1-8 0,0 1-12 15,0 0-13-15,0 3-16 0,-1 2-15 0,-1 0-13 0,2 0-18 16,-3 3-18-16,1 1-14 0,-1 2-11 0,0 2-14 0,-1 1-20 16,-1 0-40-16,-2 1-55 0,1 1-55 0,-8 21-345 15,9-23 180-15,0 2-90 0,-1-2-112 0,0 0-36 16</inkml:trace>
  <inkml:trace contextRef="#ctx0" brushRef="#br0" timeOffset="159666.07">9201 5062 271 0,'0'-3'269'0,"0"0"-74"0,0 1-42 16,2 1-23-16,-2 0-11 0,2 1-3 0,-1-2 2 15,1 1 5-15,-1 1 5 0,1 0 12 0,1 0 13 0,2 1 11 16,1 1 10-16,0-2 1 0,-1 1 0 0,3 2-11 0,0-1-10 15,1 1-22-15,-1 0-21 0,1 0-21 0,-3 0-16 16,3 1-17-16,-4 2-12 0,1-1-8 0,-1 2-4 0,0-1 0 16,-1 2-1-16,-2 1 0 0,-1 0-3 0,-1 1-4 15,-1 1-3-15,-1 1-2 0,-4 1-6 0,-2-1-2 0,2 2-5 16,-4-2-2-16,0 0-3 0,-2 0 0 0,0-1-2 0,1 2 0 16,-1-1 0-16,0-2 0 0,4 1 0 0,0-2 0 15,0-2-2-15,-3 8 9 0,6-10 4 16,2 1 6-16,-2 3 40 0,4-6-19 0,1 0 10 15,1 0 0-15,7 1 45 0,-1-3-50 0,2 3-2 16,2-3-9-16,2-1-4 0,3 2-6 16,18-2 9-16,-13-2-22 0,0 2-3 0,-1-1-4 15,2-3-2-15,-1 3-3 0,-1-2-4 0,-1 0-5 0,-4 0-7 16,13-3-265-16,-23 6-238 0,-7 0 170 16,-3 0-51-16,-1 0-49 0,-16 0-654 15,8 2 509-15</inkml:trace>
  <inkml:trace contextRef="#ctx0" brushRef="#br0" timeOffset="160206.75">8164 5248 242 0,'-6'-3'289'0,"1"1"-88"0,0 1-52 0,1 0-30 16,-1-4 189-16,4 5-208 15,1 2 5-15,1-2 4 0,1 0 5 0,1-3 5 0,3 0 3 16,0 1-5-16,2 1-7 0,2-1-11 0,2 0-13 16,1 1-19-16,1 1-17 0,1 0-13 0,-1 0-15 0,0 0-4 0,-3 0-5 15,2 1-10-15,-4 1 4 0,-1 0 0 0,0-1 6 0,-3 2 0 16,-2 0 1-16,0 2-1 0,-1-1 0 16,-4 1 7-16,1 2-4 0,-3 1 3 0,-1-1-4 0,-4 2-1 15,-7 8 15-15,8-8-13 0,-1 1 3 16,3-2-1-16,-1 1 1 0,2-2 1 0,2-1 1 0,0 1 4 15,3-2 0-15,3 6 42 0,0-7-29 16,4 1 4-16,1 1 2 0,12 4 39 0,-10-4-45 0,4 0-5 16,-3-2-8-16,-1 3-5 0,-1-1-5 0,1-2-3 15,-4 2-2-15,-1 0-1 0,-2 0 2 0,0 0 1 16,-3 0 0-16,-3 0 3 0,-2 2 2 0,-3-2-4 0,-2 0-2 16,-2 1-4-16,-4-1-3 0,-3 0-4 0,0 0-7 15,-25 3-22-15,22-4-5 0,-22-1-160 16,5-5-218-16,21-4 110 0,2 1-98 15,0-2-147-15,0 1-70 0,0-1-14 0</inkml:trace>
  <inkml:trace contextRef="#ctx0" brushRef="#br0" timeOffset="161081.89">6787 5023 212 0,'2'-3'262'0,"2"0"-76"0,-1 2-41 0,-1-2-27 15,0 1-12-15,-1 2-11 0,-2 0 144 16,-1 2-175-16,-3 1 45 0,1-2-65 0,1 4-2 16,0-2-3-16,-1 3 0 0,1 1 1 0,0 1-2 15,1-1 1-15,-1 2-1 0,1 0-2 0,1 0 1 0,1 0-1 16,1 2 2-16,1-4 0 0,1 2 7 0,1-1 1 0,0-3 0 15,3 2 4-15,2-3 4 0,1 1 4 0,1-4-2 0,1-1-2 16,3 0 3-16,0-1 1 0,-2-2-1 0,4 0-3 16,-4-2 0-16,1-1 5 0,-1 0 4 0,-2 0 9 15,0-1 9-15,-3 1 9 0,-2 0 15 0,-1 0 7 0,4-3 118 16,-7 7-122-16,-2 1-8 0,0-1-12 0,-2 2-14 16,1 3-17-16,-10 5 17 0,6-3-55 15,-3 5-7-15,-1 2-9 0,1 0-7 0,1 3-11 0,-1 0-16 16,2 0-27-16,0-1-49 0,0 2-65 0,1-1-66 15,-5 11-422-15,4-13 232 0,1-3-96 0,1 2-92 16,-3-1-21-16</inkml:trace>
  <inkml:trace contextRef="#ctx0" brushRef="#br0" timeOffset="161395.85">6300 5296 62 0,'0'0'394'16,"2"-1"-123"-16,9 2 175 0,-5-1-329 0,1 2 8 0,2 0 17 15,0 0 27-15,3 1 20 0,0-1 9 0,-1 1 8 16,3 0 0-16,-1 0-5 0,-2-1-16 0,2 3-23 0,-4-2-32 15,1 2-24-15,-1-2-30 0,-1 1-26 0,-3 1-20 16,-2-1-13-16,-1 2-10 0,-2 0-5 0,-2 2-8 0,-1-1-14 16,-5 4-12-16,0-3-19 0,-4 2-35 0,-1-2-43 15,-1 2-41-15,-10 3-280 0,11-8 170 0,0-1-26 16,1-2-20-16,1-2-21 0,-2-2-32 0,1-1-59 0,-1-1-23 16</inkml:trace>
  <inkml:trace contextRef="#ctx0" brushRef="#br0" timeOffset="161494.06">6289 5186 271 0,'8'-13'226'0,"3"-3"-80"0,2 1-52 0,-1 1-28 16,1 1-20-16,0-1-10 0,1 2-16 0,-1 3-19 0,1-1-38 15,-5 1-71-15,-1 0-149 0,0 3-82 0</inkml:trace>
  <inkml:trace contextRef="#ctx0" brushRef="#br0" timeOffset="162006.85">5372 5146 51 0,'0'0'294'0,"0"0"-106"16,-1 0-70-16,-1 0-41 0,1 2-19 0,-1-1-12 0,0 2-9 0,1-1-5 15,-1 1-5-15,-1 1 1 0,1-1-1 0,1 3 1 16,-1 0-3-16,2 0 0 0,0 2 5 0,0-2 0 16,0 1 2-16,3 2-3 0,-1 0 0 0,1 2-1 0,2 0 0 15,1 0-1-15,2 1 2 0,0 0-3 0,0 2-1 0,3-4-2 16,-2 1-1-16,4-1-3 0,-2-1 2 0,0 2 0 16,0-4 1-16,3 1 1 0,-4-4 3 0,2 1 11 15,6 2 62-15,-12-5-29 0,2-1 12 16,-3 1 16-16,3-2 151 0,-2-2 43 15,-11-5 108-15,1 2-296 0,-3 2-23 16,-4-1-22-16,0 0-24 0,-2 0-18 0,-2 1-10 0,-4 0-12 16,3 2-13-16,-3-1-34 0,-2 2-50 0,2 0-51 15,1 2-52-15,2-2-57 0,0 0-67 0,0 1-104 0,-1 1-111 16,2-2-40-16</inkml:trace>
  <inkml:trace contextRef="#ctx0" brushRef="#br0" timeOffset="162459.67">4766 5115 310 0,'2'-5'264'15,"1"1"-96"-15,0-1-63 0,2 2-29 0,-1-2-18 16,0 3-7-16,2-1-3 0,-1 0-1 0,1 1-2 0,1-1 0 16,-1 0 2-16,2 0 1 0,-2 2 8 0,2-2 3 0,-3 0 5 15,3 0 2-15,-2 0 5 0,-3 1 1 0,1 1 2 16,-1-1 0-16,-2 0 3 0,1 1 0 0,-2 1 5 0,0 0 2 15,0 0 2-15,0 0 0 0,0 0 1 0,0 1-7 16,0 1-4-16,0-2-7 0,0 3-6 0,0 0-5 0,0 2-4 16,0 1-2-16,0 3 0 0,3 0 3 0,2 13 62 15,-1-10-62-15,-1-1-4 0,2 2-6 0,-1 2-4 16,0 0-11-16,0 0-10 0,-1 2-5 0,2-1-8 16,-1 0 0-16,-1 1-6 0,0 1-4 0,2 18-24 15,-2-3-92-15,-1-16 0 0,-2-4-41 0,2 1-43 16,-1-2-41-16,1-4-41 0,1 0-40 15,3 1-506-15,-4-6 321 0,-1-1-10 0</inkml:trace>
  <inkml:trace contextRef="#ctx0" brushRef="#br0" timeOffset="162622.9">4846 5314 184 0,'9'-3'310'0,"2"0"-89"0,0 0-52 15,5-2-32-15,0 1-12 0,1 0-14 0,4-2-13 0,-2 1-16 16,4-1-17-16,-1 0-13 0,1 2-15 0,1-1-12 16,-1 1-12-16,-4 1-12 0,0 1-23 0,-2 1-39 15,-2 1-51-15,-3 1-84 0,-4 1-149 0,-3 2-82 0</inkml:trace>
  <inkml:trace contextRef="#ctx0" brushRef="#br0" timeOffset="165364.62">4721 5035 102 0,'-2'-1'119'0,"2"-1"-38"16,-1 2-22-16,1-1-8 0,0 1-9 0,0-2-4 16,0 2-4-16,-2-1 26 0,2 1-32 15,0 0 0-15,0 0-3 0,0 0 0 0,0 0-2 0,0 0 2 16,0-2-1-16,0 1 3 0,0 1 1 0,0-2 0 0,0 2 4 16,0 0 3-16,0 0 3 0,0 0-2 0,-2 0 4 0,1 0-2 15,1 0 1-15,-2 0-4 0,1 0 29 16,-1 0-37-16,2 0-3 0,-2 0-3 0,2 0-3 15,-1 0-2-15,-1 0 0 0,2 0-1 0,-3 0-1 0,3 0 2 16,-2 0 1-16,2 0 1 0,-2 0 2 0,2 0-1 16,0 0-1-16,-2 0 1 0,2 0-1 0,0 0 0 0,0 0-3 15,0 0-1-15,0 0-1 0,0 0-5 0,0 0 2 0,0 0 1 16,0 0-2-16,0 0 1 0,0 0-2 0,2 0 4 16,0 0-5-16,-2 0 3 0,2 0-1 0,-2 0 1 0,2-1-1 15,-1 1-1-15,2-2 0 0,-1 2 3 16,1-2-3-16,4 1 12 0,-3 1-8 0,2-1-3 0,-4 1-1 15,3-2 0-15,-2 1-1 0,2 1 1 16,0-2-1-16,4 1 5 0,5-2 2 16,-11 3-9-16,2-2-3 0,-3 1 1 0,1 1 0 15,0-2 0-15,0 2-1 0,0 0-1 0,-1 0 0 0,-1-2 1 16,1 2 0-16,1-1 0 0,-1 1 1 0,-1-1 1 0,3-1 0 16,-1 2 1-16,0-1-2 0,2-1 2 0,-1 1-1 0,-2-2 0 15,1 1-2-15,0 1 0 0,1 1 1 0,-1-2-3 16,0 2 2-16,0-1-1 0,-1-1 0 0,1 0 0 15,3 2 0-15,-5 0-1 0,1 2 0 0,-2-4 0 16,2 1 0-16,-2 1 3 0,0 0 0 0,0 0 3 16,0 0 1-16,0 0 5 0,0 1-2 0,0 1 2 15,0 0 8-15,0-4-11 0,0 2-1 0,0-2-5 16,0 1 1-16,0 1-1 0,0 0 0 0,0 1-1 0,0-1 0 16,0 0-1-16,0 0 2 0,0 0-3 0,0 0 2 15,0 0-2-15,0 0 0 0,0 0 0 16,0 0 2-16,0 0-1 0,-2 2-1 0,2-2 0 0,0 2 0 15,0-1 0-15,0-2 2 0,0 1-2 16,0 0 0-16,3 1 0 0,-3 1 0 0,2-2 0 0,-2 3 0 16,2-2 0-16,-1 1 0 0,-1 1 2 15,2 1-2-15,1 4 1 0,-1-4-1 0,-1 1 0 16,1-1 0-16,1 1 1 0,0 2-1 0,-2-1 2 0,1 2-2 16,-1-2 0-16,1 1 0 0,0-1 2 0,-1 0-2 0,-1 2 1 15,2-1 1-15,-2 0-2 0,2 1 0 0,-1 0 0 0,2-1 0 16,-3 1 1-16,4 7-1 0,-3-6 0 15,1 0 0-15,-2-2 0 0,1 2 0 0,1-1 0 16,4 7 0-16,-4-8 0 0,-1 1 0 16,2 1 1-16,1 4 0 0,-3-7 0 0,1 0-1 0,1-1 0 15,-1 1 1-15,-1-1 1 0,2 5-2 16,-1-4 0-16,-2-4 0 0,3 3 1 0,-3-2-1 0,3 0 0 16,-3 0-1-16,2 0-1 0,-1-1 1 0,-1-1 1 0,0 0 0 15,2 1 0-15,-2 1 0 0,0-1-4 0,0-1 2 0,0 1 1 16,1-2 1-16,-1 1-2 0,0 1 2 0,0-2-2 15,2 0-2-15,-2 0 1 0,0 0-11 0,2 0-10 16,-1 1-16-16,-1 2-20 0,2-3-19 0,-2 1-24 0,3-2-26 16,-1-2-19-16,-1 2-23 0,3-1-21 0,-3 1-28 15,-1 1-62-15,0 0-84 0</inkml:trace>
  <inkml:trace contextRef="#ctx0" brushRef="#br0" timeOffset="165920.15">4795 5313 24 0,'0'0'154'0,"0"0"-41"15,0 0-29-15,1 0-21 0,1 0-14 16,1-3 34-16,-1 3-49 0,-1-2-2 0,1 1-4 0,0 1-2 15,1-2-2-15,-1 2-1 0,-1-1-3 0,2-1 1 0,-1 0 0 16,1 2 0-16,-2-2-4 0,1 2 0 0,1-2 4 0,0 1-2 16,2-1-1-16,-2 2 0 0,2-1-2 0,0-1 0 15,2-1 5-15,0 0 1 0,1 0-5 0,0 0 1 0,1-1 0 16,2 1-3-16,-1-2 1 0,2 0 1 0,-2 1-4 16,1 0 0-16,11-6 13 0,-11 6-14 0,-1 1 3 15,-1-1-3-15,-1 1 0 0,0 1 0 0,-2-1-2 16,4 0 6-16,-5 2-10 0,-2-1-1 0,1 1 0 15,-2 1-3-15,-2-2 0 0,1 2 1 0,1 0 1 16,-2 0-2-16,2 0 3 0,-2-1-3 0,0 1 2 0,1 0-3 16,-1 0 1-16,0 0-2 0,0 0 0 0,0 0 0 15,0 0 0-15,0 0 0 0,0 0 2 16,0 0 0-16,0 0-2 0,0 0 0 0,0 0-2 0,0 0 2 0,0 0-5 16,2 0-9-16,-2 0-17 0,2 0-22 0,-1 0-23 15,-1 0-30-15,0 0-44 0,0 0-83 0,0 0-106 0</inkml:trace>
  <inkml:trace contextRef="#ctx0" brushRef="#br0" timeOffset="168812.11">4218 5847 77 0,'1'-5'119'0,"1"2"-32"0,-2-1-20 0,0 1-15 15,0 0-7-15,0 0-5 16,0-2-2-16,0 4-3 0,0-7 26 0,0 7-32 0,0-2 0 0,0-1 0 16,0 3 3-16,2 0-2 0,-1-1-2 0,-1 1 2 15,2 1-4-15,-2 0 1 0,0 0-5 0,0 0-2 0,0 0-3 0,0 0-4 16,0 0 1-16,0 0-4 0,0 0-1 16,0 1 2-16,-2 1-1 0,2 0-2 0,0 3-2 0,0 1 2 15,-1 3-2-15,-1 2-2 0,2 2 0 0,-3 2-3 16,3 0 1-16,-2 3-2 0,2 2 1 0,0-2 0 0,2 1 1 15,-2-1-2-15,1 2 1 0,1-4 2 0,1 4-2 16,-1-4 1-16,1 1 0 0,0-1-2 0,2 1 0 0,-2-4 0 0,0 2 0 16,0-1 0-16,1-2 0 0,-1-2 0 0,0 1 0 15,0-2 0-15,-1 0-1 0,1-2 0 0,1-1 1 16,-2 0 0-16,1-1 0 0,-1-2 1 0,1 0 0 0,0-2 1 16,-3 1 0-16,2-2-1 0,-1 0-1 0,-1 0 2 15,2-2-1-15,-2 1-1 0,0-2 2 16,0-2-2-16,-2 1 0 0,2-1 0 0,0-1 0 0,0-1-2 0,-1-1 1 15,-1 1 1-15,-1-3 0 0,1 0 1 0,-1 0-1 16,0-1 0-16,1-1 3 0,-2 0 0 0,1 0 1 0,-2 0 0 16,3-2-1-16,-1 1 0 0,0 0 2 0,0-1-2 15,-1-1 2-15,1 2 1 0,-1-1 1 0,1-1-2 16,0 3 1-16,-1-16 7 0,1 15-5 0,3 0-1 16,-2 1-1-16,1-12 6 0,-1 14-4 15,2-1-1-15,-3-17 19 0,3 20-18 16,0 2 3-16,0 2-4 0,0-5 10 15,0 2-4-15,0 6-7 0,0-2-3 0,0 2 3 16,0 1-5-16,0 0-1 0,0 1 0 0,0 1 1 16,0 2-1-16,0 1 0 0,2 1-1 0,-1 3 1 0,-1 0 0 0,2 4 0 15,1 2 1-15,0 3 1 0,-1 2-1 0,1 2 0 16,0-1-1-16,3 3 0 0,-4 0 0 0,1-1 0 16,0 1 0-16,2-2 0 0,-2 1-4 0,2-1 1 15,-2-2-5-15,2-1-12 0,1 15-78 0,-3-20 10 16,4-2-41-16,1 9-407 0,-5-13 141 0</inkml:trace>
  <inkml:trace contextRef="#ctx0" brushRef="#br0" timeOffset="170523.64">4267 5874 114 0,'1'-5'116'15,"1"4"-34"-15,1-2-19 0,-1-2-12 0,-1 1-11 0,1-2-6 16,1 1 0-16,0-1-1 0,-1 0 2 0,0 0 4 16,-1 0-5-16,1 2 1 0,-2-2 0 0,1 1 2 15,1-1 2-15,-2 0-3 0,3 0-2 0,-2 0-3 0,-1 2 1 16,0-1 2-16,0-1-1 0,0 3-1 0,0-1-5 0,0 2-1 16,0-1-1-16,0 0-1 0,0 2-4 0,0-1-2 15,0-1-2-15,0 2-2 0,0-2-1 0,0 0-3 16,0-3 6-16,0 1-11 0,0 2 1 0,0-1 0 0,0 1 3 15,0 1 3-15,0-1-2 0,0 0 4 0,0 2 6 16,0-2 1-16,0 1 2 0,0 1-1 0,0-1-2 0,0-1-1 16,0 3 2-16,0-1-1 0,-1 1-5 0,1 0 0 15,0 0-1-15,0 0 0 0,0 0-1 0,0 0 0 0,0 0 2 0,0 0-2 16,-3 0-2-16,3 0 1 0,0 0 0 16,0 0 0-16,0 0-1 0,0 0-1 0,0 0-2 0,-2 0-1 15,2 0 1-15,-1 0-1 0,1 1 0 0,-2-1-3 16,2 2 2-16,-1-1 1 0,-1 1 0 0,0 1-1 0,-1 0 1 0,0 1-1 15,0 1 1-15,-2 1-1 0,2-1-1 16,-3 3-2-16,-4 10 3 0,5-9-6 0,-4 12 4 16,1-9-1-16,5-1-3 0,-2 1 1 0,0 0 1 15,2-1-2-15,-2 3 0 0,2-2 0 0,-3 0-2 16,3 2 1-16,1-2 1 0,1-1 0 0,-3 15 3 16,4-12-1-16,0-1-2 0,2-1 3 0,0 0-3 15,-1 0 0-15,1 2 0 0,7 16 0 0,-6-21 0 16,0-2 1-16,2 1-1 0,-2-2 2 0,2-1-2 15,-1 0 1-15,0-2 2 0,5 3 2 16,-4-6-3-16,0 2 1 0,0-2 1 0,9-2 2 16,-8 1-6-16,1-1 2 0,-1-1 1 0,-1 0-1 15,2 0-1-15,-2-1 1 0,0 1 0 0,0-3 0 16,0 1 3-16,-2 1 3 0,-1-1-1 0,0 1 4 16,-2-6 31-16,0 6-16 0,0 0 3 0,-7-7 32 15,2 7-32-15,2-1 3 0,0 2-4 0,-1 0-1 16,-2-3 25-16,4 5-29 0,-2 1 1 0,-1 0-4 0,0 0-2 15,-1 1-7-15,1 1-2 0,0 0-3 0,-2 3-4 16,0 0 0-16,-4 7-2 0,6-6 0 0,-2 0 2 16,2 1-2-16,2-2 0 0,-1 1 0 0,3-2 0 15,-1-1 0-15,2 0-2 0,2 0 0 0,1-1-2 16,10 1-8-16,11-5 0 16,24-10-16-16,-10 2 14 0,-19 5 7 15,-1-1 0-15,15-3-4 0,-21 5 9 16,6-2-3-16,-10 4 0 0,1 1-7 15,-7 1 7-15,-2 3-8 0,-2-1 6 16,-1 2-1-16,-3 2 4 0,-2 0 0 0,0 1 2 0,0 2 2 16,0 0 0-16,-4 2 0 0,-9 8 2 0,13-8-4 15,-1-1 2-15,-1 1 0 0,2-1 0 16,2-1-2-16,-5 17 1 0,8-19 2 0,1-2 1 16,0 1-2-16,2-4 0 0,0 3 3 0,0-3-3 0,2 1 0 15,0-2 0-15,1 2-1 0,0-1-1 0,2-2 2 0,-2 3 0 16,2-3-2-16,-2 1 1 0,0 1-1 0,0-2 2 15,-1 1-1-15,-1-1-2 0,-1 2 0 0,0-1 0 16,-1 1-2-16,-1 4-3 0,-1-2 5 0,0 1 0 16,0 1-3-16,-2 0 1 0,2 1-6 15,-2-1-6-15,-5 6-75 0,1-1-112 16,4-7-154-16,4-4 97 0,1 0-116 0,0 0-68 0</inkml:trace>
  <inkml:trace contextRef="#ctx0" brushRef="#br0" timeOffset="170747.52">4194 5877 195 0,'-5'0'143'0,"2"1"-52"15,-5 5 17-15,5-1-71 0,-5 5 18 16,5-4-34-16,-2 5 12 0,4-5-21 0,1-2-2 0,0 1-3 16,0-1-2-16,3 1-1 0,0-1-4 0,0 1-14 15,2-1-21-15,1-1-37 0,-1 0-90 0,3-1-109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8B6C0-101E-4D86-B5A8-8EC266848B40}" type="datetimeFigureOut">
              <a:rPr lang="en-US" smtClean="0"/>
              <a:t>4/14/2021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CEAF4-CC6E-4734-957C-93030981B950}" type="slidenum">
              <a:rPr lang="en-US" smtClean="0"/>
              <a:t>‹#›</a:t>
            </a:fld>
            <a:endParaRPr lang="en-US"/>
          </a:p>
        </p:txBody>
      </p:sp>
    </p:spTree>
    <p:extLst>
      <p:ext uri="{BB962C8B-B14F-4D97-AF65-F5344CB8AC3E}">
        <p14:creationId xmlns:p14="http://schemas.microsoft.com/office/powerpoint/2010/main" val="1401810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7">
            <a:extLst>
              <a:ext uri="{FF2B5EF4-FFF2-40B4-BE49-F238E27FC236}">
                <a16:creationId xmlns:a16="http://schemas.microsoft.com/office/drawing/2014/main" id="{22D9B965-E65E-4C89-AAC5-E7A22D3D4B7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F65710AE-2876-4F27-8B4B-F2A48CCF6C6A}" type="slidenum">
              <a:rPr lang="he-IL" altLang="en-US" sz="1200">
                <a:solidFill>
                  <a:srgbClr val="000000"/>
                </a:solidFill>
                <a:latin typeface="Tahoma" panose="020B0604030504040204" pitchFamily="34" charset="0"/>
              </a:rPr>
              <a:pPr/>
              <a:t>2</a:t>
            </a:fld>
            <a:endParaRPr lang="en-US" altLang="en-US" sz="1200">
              <a:solidFill>
                <a:srgbClr val="000000"/>
              </a:solidFill>
              <a:latin typeface="Tahoma" panose="020B0604030504040204" pitchFamily="34" charset="0"/>
            </a:endParaRPr>
          </a:p>
        </p:txBody>
      </p:sp>
      <p:sp>
        <p:nvSpPr>
          <p:cNvPr id="556035" name="Rectangle 2">
            <a:extLst>
              <a:ext uri="{FF2B5EF4-FFF2-40B4-BE49-F238E27FC236}">
                <a16:creationId xmlns:a16="http://schemas.microsoft.com/office/drawing/2014/main" id="{DEC5DEB7-96FF-467A-8B02-4AB6072DB72D}"/>
              </a:ext>
            </a:extLst>
          </p:cNvPr>
          <p:cNvSpPr>
            <a:spLocks noGrp="1" noRot="1" noChangeAspect="1" noChangeArrowheads="1" noTextEdit="1"/>
          </p:cNvSpPr>
          <p:nvPr>
            <p:ph type="sldImg"/>
          </p:nvPr>
        </p:nvSpPr>
        <p:spPr>
          <a:ln/>
        </p:spPr>
      </p:sp>
      <p:sp>
        <p:nvSpPr>
          <p:cNvPr id="556036" name="Rectangle 3">
            <a:extLst>
              <a:ext uri="{FF2B5EF4-FFF2-40B4-BE49-F238E27FC236}">
                <a16:creationId xmlns:a16="http://schemas.microsoft.com/office/drawing/2014/main" id="{246B0666-1FD5-4676-9D18-C36479C3CE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7">
            <a:extLst>
              <a:ext uri="{FF2B5EF4-FFF2-40B4-BE49-F238E27FC236}">
                <a16:creationId xmlns:a16="http://schemas.microsoft.com/office/drawing/2014/main" id="{BB22D48F-99EF-4747-BF26-F62D781EEF8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515B6ED7-4690-44B0-AC1F-7B0D1251FF88}" type="slidenum">
              <a:rPr lang="he-IL" altLang="en-US" sz="1200">
                <a:solidFill>
                  <a:srgbClr val="000000"/>
                </a:solidFill>
                <a:latin typeface="Tahoma" panose="020B0604030504040204" pitchFamily="34" charset="0"/>
              </a:rPr>
              <a:pPr/>
              <a:t>11</a:t>
            </a:fld>
            <a:endParaRPr lang="en-US" altLang="en-US" sz="1200">
              <a:solidFill>
                <a:srgbClr val="000000"/>
              </a:solidFill>
              <a:latin typeface="Tahoma" panose="020B0604030504040204" pitchFamily="34" charset="0"/>
            </a:endParaRPr>
          </a:p>
        </p:txBody>
      </p:sp>
      <p:sp>
        <p:nvSpPr>
          <p:cNvPr id="565251" name="Rectangle 2">
            <a:extLst>
              <a:ext uri="{FF2B5EF4-FFF2-40B4-BE49-F238E27FC236}">
                <a16:creationId xmlns:a16="http://schemas.microsoft.com/office/drawing/2014/main" id="{A9D320FA-015B-49D0-8FE1-9743E33837CD}"/>
              </a:ext>
            </a:extLst>
          </p:cNvPr>
          <p:cNvSpPr>
            <a:spLocks noGrp="1" noRot="1" noChangeAspect="1" noChangeArrowheads="1" noTextEdit="1"/>
          </p:cNvSpPr>
          <p:nvPr>
            <p:ph type="sldImg"/>
          </p:nvPr>
        </p:nvSpPr>
        <p:spPr>
          <a:ln/>
        </p:spPr>
      </p:sp>
      <p:sp>
        <p:nvSpPr>
          <p:cNvPr id="565252" name="Rectangle 3">
            <a:extLst>
              <a:ext uri="{FF2B5EF4-FFF2-40B4-BE49-F238E27FC236}">
                <a16:creationId xmlns:a16="http://schemas.microsoft.com/office/drawing/2014/main" id="{E74456AD-460F-4B5B-A120-F970210D03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7">
            <a:extLst>
              <a:ext uri="{FF2B5EF4-FFF2-40B4-BE49-F238E27FC236}">
                <a16:creationId xmlns:a16="http://schemas.microsoft.com/office/drawing/2014/main" id="{DD8B27BB-AEFF-4AF6-BFFF-2A70C98159F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2C0B32C8-84D6-436B-A7A0-1680327B8B8D}" type="slidenum">
              <a:rPr lang="he-IL" altLang="en-US" sz="1200">
                <a:solidFill>
                  <a:srgbClr val="000000"/>
                </a:solidFill>
                <a:latin typeface="Tahoma" panose="020B0604030504040204" pitchFamily="34" charset="0"/>
              </a:rPr>
              <a:pPr/>
              <a:t>12</a:t>
            </a:fld>
            <a:endParaRPr lang="en-US" altLang="en-US" sz="1200">
              <a:solidFill>
                <a:srgbClr val="000000"/>
              </a:solidFill>
              <a:latin typeface="Tahoma" panose="020B0604030504040204" pitchFamily="34" charset="0"/>
            </a:endParaRPr>
          </a:p>
        </p:txBody>
      </p:sp>
      <p:sp>
        <p:nvSpPr>
          <p:cNvPr id="566275" name="Rectangle 2">
            <a:extLst>
              <a:ext uri="{FF2B5EF4-FFF2-40B4-BE49-F238E27FC236}">
                <a16:creationId xmlns:a16="http://schemas.microsoft.com/office/drawing/2014/main" id="{8A7E673A-5485-4CEE-B2DF-D50098E6A163}"/>
              </a:ext>
            </a:extLst>
          </p:cNvPr>
          <p:cNvSpPr>
            <a:spLocks noGrp="1" noRot="1" noChangeAspect="1" noChangeArrowheads="1" noTextEdit="1"/>
          </p:cNvSpPr>
          <p:nvPr>
            <p:ph type="sldImg"/>
          </p:nvPr>
        </p:nvSpPr>
        <p:spPr>
          <a:ln/>
        </p:spPr>
      </p:sp>
      <p:sp>
        <p:nvSpPr>
          <p:cNvPr id="566276" name="Rectangle 3">
            <a:extLst>
              <a:ext uri="{FF2B5EF4-FFF2-40B4-BE49-F238E27FC236}">
                <a16:creationId xmlns:a16="http://schemas.microsoft.com/office/drawing/2014/main" id="{41407DAB-8EA4-4A23-967B-FDCD0EA850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7">
            <a:extLst>
              <a:ext uri="{FF2B5EF4-FFF2-40B4-BE49-F238E27FC236}">
                <a16:creationId xmlns:a16="http://schemas.microsoft.com/office/drawing/2014/main" id="{2A297FFA-B636-423F-80AD-38799AC5BE6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14731E9F-E963-4D45-BF8C-C9BE1BC24B8C}" type="slidenum">
              <a:rPr lang="he-IL" altLang="en-US" sz="1200">
                <a:solidFill>
                  <a:srgbClr val="000000"/>
                </a:solidFill>
                <a:latin typeface="Tahoma" panose="020B0604030504040204" pitchFamily="34" charset="0"/>
              </a:rPr>
              <a:pPr/>
              <a:t>13</a:t>
            </a:fld>
            <a:endParaRPr lang="en-US" altLang="en-US" sz="1200">
              <a:solidFill>
                <a:srgbClr val="000000"/>
              </a:solidFill>
              <a:latin typeface="Tahoma" panose="020B0604030504040204" pitchFamily="34" charset="0"/>
            </a:endParaRPr>
          </a:p>
        </p:txBody>
      </p:sp>
      <p:sp>
        <p:nvSpPr>
          <p:cNvPr id="567299" name="Rectangle 2">
            <a:extLst>
              <a:ext uri="{FF2B5EF4-FFF2-40B4-BE49-F238E27FC236}">
                <a16:creationId xmlns:a16="http://schemas.microsoft.com/office/drawing/2014/main" id="{4E6A9C9F-22CD-4DE7-AF50-FBF3DDB468C5}"/>
              </a:ext>
            </a:extLst>
          </p:cNvPr>
          <p:cNvSpPr>
            <a:spLocks noGrp="1" noRot="1" noChangeAspect="1" noChangeArrowheads="1" noTextEdit="1"/>
          </p:cNvSpPr>
          <p:nvPr>
            <p:ph type="sldImg"/>
          </p:nvPr>
        </p:nvSpPr>
        <p:spPr>
          <a:ln/>
        </p:spPr>
      </p:sp>
      <p:sp>
        <p:nvSpPr>
          <p:cNvPr id="567300" name="Rectangle 3">
            <a:extLst>
              <a:ext uri="{FF2B5EF4-FFF2-40B4-BE49-F238E27FC236}">
                <a16:creationId xmlns:a16="http://schemas.microsoft.com/office/drawing/2014/main" id="{5A1633AC-2F29-4893-BBB8-8FE8917B35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7">
            <a:extLst>
              <a:ext uri="{FF2B5EF4-FFF2-40B4-BE49-F238E27FC236}">
                <a16:creationId xmlns:a16="http://schemas.microsoft.com/office/drawing/2014/main" id="{64F23317-DA0D-4C8E-B937-13B90283546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B410D17B-4D63-4F1A-A744-7E9EC6A26017}" type="slidenum">
              <a:rPr lang="he-IL" altLang="en-US" sz="1200">
                <a:solidFill>
                  <a:srgbClr val="000000"/>
                </a:solidFill>
                <a:latin typeface="Tahoma" panose="020B0604030504040204" pitchFamily="34" charset="0"/>
              </a:rPr>
              <a:pPr/>
              <a:t>14</a:t>
            </a:fld>
            <a:endParaRPr lang="en-US" altLang="en-US" sz="1200">
              <a:solidFill>
                <a:srgbClr val="000000"/>
              </a:solidFill>
              <a:latin typeface="Tahoma" panose="020B0604030504040204" pitchFamily="34" charset="0"/>
            </a:endParaRPr>
          </a:p>
        </p:txBody>
      </p:sp>
      <p:sp>
        <p:nvSpPr>
          <p:cNvPr id="568323" name="Rectangle 2">
            <a:extLst>
              <a:ext uri="{FF2B5EF4-FFF2-40B4-BE49-F238E27FC236}">
                <a16:creationId xmlns:a16="http://schemas.microsoft.com/office/drawing/2014/main" id="{3F0A0F9E-C8D5-43AD-A1B0-950AFAB7F954}"/>
              </a:ext>
            </a:extLst>
          </p:cNvPr>
          <p:cNvSpPr>
            <a:spLocks noGrp="1" noRot="1" noChangeAspect="1" noChangeArrowheads="1" noTextEdit="1"/>
          </p:cNvSpPr>
          <p:nvPr>
            <p:ph type="sldImg"/>
          </p:nvPr>
        </p:nvSpPr>
        <p:spPr>
          <a:ln/>
        </p:spPr>
      </p:sp>
      <p:sp>
        <p:nvSpPr>
          <p:cNvPr id="568324" name="Rectangle 3">
            <a:extLst>
              <a:ext uri="{FF2B5EF4-FFF2-40B4-BE49-F238E27FC236}">
                <a16:creationId xmlns:a16="http://schemas.microsoft.com/office/drawing/2014/main" id="{07E82539-445B-4A95-946D-1F8FD16A3C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7">
            <a:extLst>
              <a:ext uri="{FF2B5EF4-FFF2-40B4-BE49-F238E27FC236}">
                <a16:creationId xmlns:a16="http://schemas.microsoft.com/office/drawing/2014/main" id="{CA2B04EB-3B5C-4C96-B20A-7855945BD00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E8C62B19-A303-4C8C-A2E8-90826436FDFF}" type="slidenum">
              <a:rPr lang="he-IL" altLang="en-US" sz="1200">
                <a:solidFill>
                  <a:srgbClr val="000000"/>
                </a:solidFill>
                <a:latin typeface="Tahoma" panose="020B0604030504040204" pitchFamily="34" charset="0"/>
              </a:rPr>
              <a:pPr/>
              <a:t>15</a:t>
            </a:fld>
            <a:endParaRPr lang="en-US" altLang="en-US" sz="1200">
              <a:solidFill>
                <a:srgbClr val="000000"/>
              </a:solidFill>
              <a:latin typeface="Tahoma" panose="020B0604030504040204" pitchFamily="34" charset="0"/>
            </a:endParaRPr>
          </a:p>
        </p:txBody>
      </p:sp>
      <p:sp>
        <p:nvSpPr>
          <p:cNvPr id="569347" name="Rectangle 2">
            <a:extLst>
              <a:ext uri="{FF2B5EF4-FFF2-40B4-BE49-F238E27FC236}">
                <a16:creationId xmlns:a16="http://schemas.microsoft.com/office/drawing/2014/main" id="{1022DE94-B56C-42B4-B65B-6ED17E69327F}"/>
              </a:ext>
            </a:extLst>
          </p:cNvPr>
          <p:cNvSpPr>
            <a:spLocks noGrp="1" noRot="1" noChangeAspect="1" noChangeArrowheads="1" noTextEdit="1"/>
          </p:cNvSpPr>
          <p:nvPr>
            <p:ph type="sldImg"/>
          </p:nvPr>
        </p:nvSpPr>
        <p:spPr>
          <a:ln/>
        </p:spPr>
      </p:sp>
      <p:sp>
        <p:nvSpPr>
          <p:cNvPr id="569348" name="Rectangle 3">
            <a:extLst>
              <a:ext uri="{FF2B5EF4-FFF2-40B4-BE49-F238E27FC236}">
                <a16:creationId xmlns:a16="http://schemas.microsoft.com/office/drawing/2014/main" id="{CCDCE3D7-EC59-4CF3-8FF6-5937A9BB78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7">
            <a:extLst>
              <a:ext uri="{FF2B5EF4-FFF2-40B4-BE49-F238E27FC236}">
                <a16:creationId xmlns:a16="http://schemas.microsoft.com/office/drawing/2014/main" id="{94B146D8-17D7-4D84-BBB8-C6DCAAF22C7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F65FEA59-A54D-41A6-BAF9-7F305460E111}" type="slidenum">
              <a:rPr lang="he-IL" altLang="en-US" sz="1200">
                <a:solidFill>
                  <a:srgbClr val="000000"/>
                </a:solidFill>
                <a:latin typeface="Tahoma" panose="020B0604030504040204" pitchFamily="34" charset="0"/>
              </a:rPr>
              <a:pPr/>
              <a:t>16</a:t>
            </a:fld>
            <a:endParaRPr lang="en-US" altLang="en-US" sz="1200">
              <a:solidFill>
                <a:srgbClr val="000000"/>
              </a:solidFill>
              <a:latin typeface="Tahoma" panose="020B0604030504040204" pitchFamily="34" charset="0"/>
            </a:endParaRPr>
          </a:p>
        </p:txBody>
      </p:sp>
      <p:sp>
        <p:nvSpPr>
          <p:cNvPr id="570371" name="Rectangle 2">
            <a:extLst>
              <a:ext uri="{FF2B5EF4-FFF2-40B4-BE49-F238E27FC236}">
                <a16:creationId xmlns:a16="http://schemas.microsoft.com/office/drawing/2014/main" id="{406DA9F8-17FF-483F-B10D-78EC6A4CB27A}"/>
              </a:ext>
            </a:extLst>
          </p:cNvPr>
          <p:cNvSpPr>
            <a:spLocks noGrp="1" noRot="1" noChangeAspect="1" noChangeArrowheads="1" noTextEdit="1"/>
          </p:cNvSpPr>
          <p:nvPr>
            <p:ph type="sldImg"/>
          </p:nvPr>
        </p:nvSpPr>
        <p:spPr>
          <a:ln/>
        </p:spPr>
      </p:sp>
      <p:sp>
        <p:nvSpPr>
          <p:cNvPr id="570372" name="Rectangle 3">
            <a:extLst>
              <a:ext uri="{FF2B5EF4-FFF2-40B4-BE49-F238E27FC236}">
                <a16:creationId xmlns:a16="http://schemas.microsoft.com/office/drawing/2014/main" id="{F1C76167-1055-4F03-A08E-C2FA2F4908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7">
            <a:extLst>
              <a:ext uri="{FF2B5EF4-FFF2-40B4-BE49-F238E27FC236}">
                <a16:creationId xmlns:a16="http://schemas.microsoft.com/office/drawing/2014/main" id="{96E6CF0D-55DE-43E1-9C1E-F723306C267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4E202BF9-6625-4FC9-AD84-5A984C7DC7FE}" type="slidenum">
              <a:rPr lang="he-IL" altLang="en-US" sz="1200">
                <a:solidFill>
                  <a:srgbClr val="000000"/>
                </a:solidFill>
                <a:latin typeface="Tahoma" panose="020B0604030504040204" pitchFamily="34" charset="0"/>
              </a:rPr>
              <a:pPr/>
              <a:t>17</a:t>
            </a:fld>
            <a:endParaRPr lang="en-US" altLang="en-US" sz="1200">
              <a:solidFill>
                <a:srgbClr val="000000"/>
              </a:solidFill>
              <a:latin typeface="Tahoma" panose="020B0604030504040204" pitchFamily="34" charset="0"/>
            </a:endParaRPr>
          </a:p>
        </p:txBody>
      </p:sp>
      <p:sp>
        <p:nvSpPr>
          <p:cNvPr id="571395" name="Rectangle 2">
            <a:extLst>
              <a:ext uri="{FF2B5EF4-FFF2-40B4-BE49-F238E27FC236}">
                <a16:creationId xmlns:a16="http://schemas.microsoft.com/office/drawing/2014/main" id="{4E285C74-7DBB-49B9-B14F-24C9D81F16CD}"/>
              </a:ext>
            </a:extLst>
          </p:cNvPr>
          <p:cNvSpPr>
            <a:spLocks noGrp="1" noRot="1" noChangeAspect="1" noChangeArrowheads="1" noTextEdit="1"/>
          </p:cNvSpPr>
          <p:nvPr>
            <p:ph type="sldImg"/>
          </p:nvPr>
        </p:nvSpPr>
        <p:spPr>
          <a:ln/>
        </p:spPr>
      </p:sp>
      <p:sp>
        <p:nvSpPr>
          <p:cNvPr id="571396" name="Rectangle 3">
            <a:extLst>
              <a:ext uri="{FF2B5EF4-FFF2-40B4-BE49-F238E27FC236}">
                <a16:creationId xmlns:a16="http://schemas.microsoft.com/office/drawing/2014/main" id="{B0F11DBB-A537-4E62-9ADD-6F654D8490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7">
            <a:extLst>
              <a:ext uri="{FF2B5EF4-FFF2-40B4-BE49-F238E27FC236}">
                <a16:creationId xmlns:a16="http://schemas.microsoft.com/office/drawing/2014/main" id="{5F7C2914-D32A-41F7-A339-4B3A937A970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ACD46D2E-DA2E-4774-BDDE-14000A9A7BEA}" type="slidenum">
              <a:rPr lang="he-IL" altLang="en-US" sz="1200">
                <a:solidFill>
                  <a:srgbClr val="000000"/>
                </a:solidFill>
                <a:latin typeface="Tahoma" panose="020B0604030504040204" pitchFamily="34" charset="0"/>
              </a:rPr>
              <a:pPr/>
              <a:t>18</a:t>
            </a:fld>
            <a:endParaRPr lang="en-US" altLang="en-US" sz="1200">
              <a:solidFill>
                <a:srgbClr val="000000"/>
              </a:solidFill>
              <a:latin typeface="Tahoma" panose="020B0604030504040204" pitchFamily="34" charset="0"/>
            </a:endParaRPr>
          </a:p>
        </p:txBody>
      </p:sp>
      <p:sp>
        <p:nvSpPr>
          <p:cNvPr id="572419" name="Rectangle 2">
            <a:extLst>
              <a:ext uri="{FF2B5EF4-FFF2-40B4-BE49-F238E27FC236}">
                <a16:creationId xmlns:a16="http://schemas.microsoft.com/office/drawing/2014/main" id="{FC4E268E-1086-4B37-A8CD-C73A4994E245}"/>
              </a:ext>
            </a:extLst>
          </p:cNvPr>
          <p:cNvSpPr>
            <a:spLocks noGrp="1" noRot="1" noChangeAspect="1" noChangeArrowheads="1" noTextEdit="1"/>
          </p:cNvSpPr>
          <p:nvPr>
            <p:ph type="sldImg"/>
          </p:nvPr>
        </p:nvSpPr>
        <p:spPr>
          <a:ln/>
        </p:spPr>
      </p:sp>
      <p:sp>
        <p:nvSpPr>
          <p:cNvPr id="572420" name="Rectangle 3">
            <a:extLst>
              <a:ext uri="{FF2B5EF4-FFF2-40B4-BE49-F238E27FC236}">
                <a16:creationId xmlns:a16="http://schemas.microsoft.com/office/drawing/2014/main" id="{962EAA8B-2F34-4147-A675-6693DFF0D7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7">
            <a:extLst>
              <a:ext uri="{FF2B5EF4-FFF2-40B4-BE49-F238E27FC236}">
                <a16:creationId xmlns:a16="http://schemas.microsoft.com/office/drawing/2014/main" id="{A9665FA2-6A37-4FF8-94B2-AD148E94461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771AAE9E-D48A-421E-A837-08C7F5772368}" type="slidenum">
              <a:rPr lang="he-IL" altLang="en-US" sz="1200">
                <a:solidFill>
                  <a:srgbClr val="000000"/>
                </a:solidFill>
                <a:latin typeface="Tahoma" panose="020B0604030504040204" pitchFamily="34" charset="0"/>
              </a:rPr>
              <a:pPr/>
              <a:t>20</a:t>
            </a:fld>
            <a:endParaRPr lang="en-US" altLang="en-US" sz="1200">
              <a:solidFill>
                <a:srgbClr val="000000"/>
              </a:solidFill>
              <a:latin typeface="Tahoma" panose="020B0604030504040204" pitchFamily="34" charset="0"/>
            </a:endParaRPr>
          </a:p>
        </p:txBody>
      </p:sp>
      <p:sp>
        <p:nvSpPr>
          <p:cNvPr id="573443" name="Rectangle 2">
            <a:extLst>
              <a:ext uri="{FF2B5EF4-FFF2-40B4-BE49-F238E27FC236}">
                <a16:creationId xmlns:a16="http://schemas.microsoft.com/office/drawing/2014/main" id="{96C6A5B0-DB35-48A0-A43F-AA90397AD88E}"/>
              </a:ext>
            </a:extLst>
          </p:cNvPr>
          <p:cNvSpPr>
            <a:spLocks noGrp="1" noRot="1" noChangeAspect="1" noChangeArrowheads="1" noTextEdit="1"/>
          </p:cNvSpPr>
          <p:nvPr>
            <p:ph type="sldImg"/>
          </p:nvPr>
        </p:nvSpPr>
        <p:spPr>
          <a:ln/>
        </p:spPr>
      </p:sp>
      <p:sp>
        <p:nvSpPr>
          <p:cNvPr id="573444" name="Rectangle 3">
            <a:extLst>
              <a:ext uri="{FF2B5EF4-FFF2-40B4-BE49-F238E27FC236}">
                <a16:creationId xmlns:a16="http://schemas.microsoft.com/office/drawing/2014/main" id="{75B8BB35-1F7B-4525-86AC-D22725D777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7">
            <a:extLst>
              <a:ext uri="{FF2B5EF4-FFF2-40B4-BE49-F238E27FC236}">
                <a16:creationId xmlns:a16="http://schemas.microsoft.com/office/drawing/2014/main" id="{1ED42EC8-097B-4A54-9433-5ED4AE87766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D58A0341-4B57-4A06-A4C4-58DB846EC009}" type="slidenum">
              <a:rPr lang="he-IL" altLang="en-US" sz="1200">
                <a:solidFill>
                  <a:srgbClr val="000000"/>
                </a:solidFill>
                <a:latin typeface="Tahoma" panose="020B0604030504040204" pitchFamily="34" charset="0"/>
              </a:rPr>
              <a:pPr/>
              <a:t>21</a:t>
            </a:fld>
            <a:endParaRPr lang="en-US" altLang="en-US" sz="1200">
              <a:solidFill>
                <a:srgbClr val="000000"/>
              </a:solidFill>
              <a:latin typeface="Tahoma" panose="020B0604030504040204" pitchFamily="34" charset="0"/>
            </a:endParaRPr>
          </a:p>
        </p:txBody>
      </p:sp>
      <p:sp>
        <p:nvSpPr>
          <p:cNvPr id="574467" name="Rectangle 2">
            <a:extLst>
              <a:ext uri="{FF2B5EF4-FFF2-40B4-BE49-F238E27FC236}">
                <a16:creationId xmlns:a16="http://schemas.microsoft.com/office/drawing/2014/main" id="{05307E31-A168-4EDB-9CC8-376178598CAC}"/>
              </a:ext>
            </a:extLst>
          </p:cNvPr>
          <p:cNvSpPr>
            <a:spLocks noGrp="1" noRot="1" noChangeAspect="1" noChangeArrowheads="1" noTextEdit="1"/>
          </p:cNvSpPr>
          <p:nvPr>
            <p:ph type="sldImg"/>
          </p:nvPr>
        </p:nvSpPr>
        <p:spPr>
          <a:ln/>
        </p:spPr>
      </p:sp>
      <p:sp>
        <p:nvSpPr>
          <p:cNvPr id="574468" name="Rectangle 3">
            <a:extLst>
              <a:ext uri="{FF2B5EF4-FFF2-40B4-BE49-F238E27FC236}">
                <a16:creationId xmlns:a16="http://schemas.microsoft.com/office/drawing/2014/main" id="{5CA00EB6-DA86-428F-952A-DA699C99E2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7">
            <a:extLst>
              <a:ext uri="{FF2B5EF4-FFF2-40B4-BE49-F238E27FC236}">
                <a16:creationId xmlns:a16="http://schemas.microsoft.com/office/drawing/2014/main" id="{C4970139-5759-4470-AE85-F3E69BB4626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ECF3C666-8DE3-40F9-8115-F96E71947EC2}" type="slidenum">
              <a:rPr lang="he-IL" altLang="en-US" sz="1200">
                <a:solidFill>
                  <a:srgbClr val="000000"/>
                </a:solidFill>
                <a:latin typeface="Tahoma" panose="020B0604030504040204" pitchFamily="34" charset="0"/>
              </a:rPr>
              <a:pPr/>
              <a:t>3</a:t>
            </a:fld>
            <a:endParaRPr lang="en-US" altLang="en-US" sz="1200">
              <a:solidFill>
                <a:srgbClr val="000000"/>
              </a:solidFill>
              <a:latin typeface="Tahoma" panose="020B0604030504040204" pitchFamily="34" charset="0"/>
            </a:endParaRPr>
          </a:p>
        </p:txBody>
      </p:sp>
      <p:sp>
        <p:nvSpPr>
          <p:cNvPr id="557059" name="Rectangle 2">
            <a:extLst>
              <a:ext uri="{FF2B5EF4-FFF2-40B4-BE49-F238E27FC236}">
                <a16:creationId xmlns:a16="http://schemas.microsoft.com/office/drawing/2014/main" id="{D7B334C2-619E-441C-A61A-8A376299B5E6}"/>
              </a:ext>
            </a:extLst>
          </p:cNvPr>
          <p:cNvSpPr>
            <a:spLocks noGrp="1" noRot="1" noChangeAspect="1" noChangeArrowheads="1" noTextEdit="1"/>
          </p:cNvSpPr>
          <p:nvPr>
            <p:ph type="sldImg"/>
          </p:nvPr>
        </p:nvSpPr>
        <p:spPr>
          <a:ln/>
        </p:spPr>
      </p:sp>
      <p:sp>
        <p:nvSpPr>
          <p:cNvPr id="557060" name="Rectangle 3">
            <a:extLst>
              <a:ext uri="{FF2B5EF4-FFF2-40B4-BE49-F238E27FC236}">
                <a16:creationId xmlns:a16="http://schemas.microsoft.com/office/drawing/2014/main" id="{9CDDA7FE-9777-4871-B211-D98278D2E6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7">
            <a:extLst>
              <a:ext uri="{FF2B5EF4-FFF2-40B4-BE49-F238E27FC236}">
                <a16:creationId xmlns:a16="http://schemas.microsoft.com/office/drawing/2014/main" id="{4BD9DD25-BBF3-4262-A04D-77DA89C8C68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0D37822A-9B3A-4C7F-A3AF-8120F6CFE03B}" type="slidenum">
              <a:rPr lang="he-IL" altLang="en-US" sz="1200">
                <a:solidFill>
                  <a:srgbClr val="000000"/>
                </a:solidFill>
                <a:latin typeface="Tahoma" panose="020B0604030504040204" pitchFamily="34" charset="0"/>
              </a:rPr>
              <a:pPr/>
              <a:t>23</a:t>
            </a:fld>
            <a:endParaRPr lang="en-US" altLang="en-US" sz="1200">
              <a:solidFill>
                <a:srgbClr val="000000"/>
              </a:solidFill>
              <a:latin typeface="Tahoma" panose="020B0604030504040204" pitchFamily="34" charset="0"/>
            </a:endParaRPr>
          </a:p>
        </p:txBody>
      </p:sp>
      <p:sp>
        <p:nvSpPr>
          <p:cNvPr id="575491" name="Rectangle 2">
            <a:extLst>
              <a:ext uri="{FF2B5EF4-FFF2-40B4-BE49-F238E27FC236}">
                <a16:creationId xmlns:a16="http://schemas.microsoft.com/office/drawing/2014/main" id="{6D33D00E-A63E-4335-9498-56BA4F38C2C5}"/>
              </a:ext>
            </a:extLst>
          </p:cNvPr>
          <p:cNvSpPr>
            <a:spLocks noGrp="1" noRot="1" noChangeAspect="1" noChangeArrowheads="1" noTextEdit="1"/>
          </p:cNvSpPr>
          <p:nvPr>
            <p:ph type="sldImg"/>
          </p:nvPr>
        </p:nvSpPr>
        <p:spPr>
          <a:ln/>
        </p:spPr>
      </p:sp>
      <p:sp>
        <p:nvSpPr>
          <p:cNvPr id="575492" name="Rectangle 3">
            <a:extLst>
              <a:ext uri="{FF2B5EF4-FFF2-40B4-BE49-F238E27FC236}">
                <a16:creationId xmlns:a16="http://schemas.microsoft.com/office/drawing/2014/main" id="{68C6D9F6-E070-47E3-955A-FA35D6050B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7">
            <a:extLst>
              <a:ext uri="{FF2B5EF4-FFF2-40B4-BE49-F238E27FC236}">
                <a16:creationId xmlns:a16="http://schemas.microsoft.com/office/drawing/2014/main" id="{ABAF14C1-C39F-4222-BAFC-84BE075AA25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8D462919-C553-4F43-89E1-168203390FF3}" type="slidenum">
              <a:rPr lang="he-IL" altLang="en-US" sz="1200">
                <a:solidFill>
                  <a:srgbClr val="000000"/>
                </a:solidFill>
                <a:latin typeface="Tahoma" panose="020B0604030504040204" pitchFamily="34" charset="0"/>
              </a:rPr>
              <a:pPr/>
              <a:t>24</a:t>
            </a:fld>
            <a:endParaRPr lang="en-US" altLang="en-US" sz="1200">
              <a:solidFill>
                <a:srgbClr val="000000"/>
              </a:solidFill>
              <a:latin typeface="Tahoma" panose="020B0604030504040204" pitchFamily="34" charset="0"/>
            </a:endParaRPr>
          </a:p>
        </p:txBody>
      </p:sp>
      <p:sp>
        <p:nvSpPr>
          <p:cNvPr id="576515" name="Rectangle 2">
            <a:extLst>
              <a:ext uri="{FF2B5EF4-FFF2-40B4-BE49-F238E27FC236}">
                <a16:creationId xmlns:a16="http://schemas.microsoft.com/office/drawing/2014/main" id="{809CA460-3136-425B-8408-398C65BCA4D7}"/>
              </a:ext>
            </a:extLst>
          </p:cNvPr>
          <p:cNvSpPr>
            <a:spLocks noGrp="1" noRot="1" noChangeAspect="1" noChangeArrowheads="1" noTextEdit="1"/>
          </p:cNvSpPr>
          <p:nvPr>
            <p:ph type="sldImg"/>
          </p:nvPr>
        </p:nvSpPr>
        <p:spPr>
          <a:ln/>
        </p:spPr>
      </p:sp>
      <p:sp>
        <p:nvSpPr>
          <p:cNvPr id="576516" name="Rectangle 3">
            <a:extLst>
              <a:ext uri="{FF2B5EF4-FFF2-40B4-BE49-F238E27FC236}">
                <a16:creationId xmlns:a16="http://schemas.microsoft.com/office/drawing/2014/main" id="{30923F45-6825-43F7-AD75-525BD519CB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7">
            <a:extLst>
              <a:ext uri="{FF2B5EF4-FFF2-40B4-BE49-F238E27FC236}">
                <a16:creationId xmlns:a16="http://schemas.microsoft.com/office/drawing/2014/main" id="{29158EF9-E5BA-443D-A97E-8D81A3712EF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0B0E956B-F466-4EC2-A0F8-C99A2A5F625D}" type="slidenum">
              <a:rPr lang="he-IL" altLang="en-US" sz="1200">
                <a:solidFill>
                  <a:srgbClr val="000000"/>
                </a:solidFill>
                <a:latin typeface="Tahoma" panose="020B0604030504040204" pitchFamily="34" charset="0"/>
              </a:rPr>
              <a:pPr/>
              <a:t>25</a:t>
            </a:fld>
            <a:endParaRPr lang="en-US" altLang="en-US" sz="1200">
              <a:solidFill>
                <a:srgbClr val="000000"/>
              </a:solidFill>
              <a:latin typeface="Tahoma" panose="020B0604030504040204" pitchFamily="34" charset="0"/>
            </a:endParaRPr>
          </a:p>
        </p:txBody>
      </p:sp>
      <p:sp>
        <p:nvSpPr>
          <p:cNvPr id="577539" name="Rectangle 2">
            <a:extLst>
              <a:ext uri="{FF2B5EF4-FFF2-40B4-BE49-F238E27FC236}">
                <a16:creationId xmlns:a16="http://schemas.microsoft.com/office/drawing/2014/main" id="{701F7527-16B6-4801-A162-97EA347CE28E}"/>
              </a:ext>
            </a:extLst>
          </p:cNvPr>
          <p:cNvSpPr>
            <a:spLocks noGrp="1" noRot="1" noChangeAspect="1" noChangeArrowheads="1" noTextEdit="1"/>
          </p:cNvSpPr>
          <p:nvPr>
            <p:ph type="sldImg"/>
          </p:nvPr>
        </p:nvSpPr>
        <p:spPr>
          <a:ln/>
        </p:spPr>
      </p:sp>
      <p:sp>
        <p:nvSpPr>
          <p:cNvPr id="577540" name="Rectangle 3">
            <a:extLst>
              <a:ext uri="{FF2B5EF4-FFF2-40B4-BE49-F238E27FC236}">
                <a16:creationId xmlns:a16="http://schemas.microsoft.com/office/drawing/2014/main" id="{8C45C321-551A-44AC-985E-F9F409EB07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7">
            <a:extLst>
              <a:ext uri="{FF2B5EF4-FFF2-40B4-BE49-F238E27FC236}">
                <a16:creationId xmlns:a16="http://schemas.microsoft.com/office/drawing/2014/main" id="{D2F113B5-64B8-4B5E-946E-8743C33B8E5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18A9A2A2-62A2-4CFF-B872-86D659D657BA}" type="slidenum">
              <a:rPr lang="he-IL" altLang="en-US" sz="1200">
                <a:solidFill>
                  <a:srgbClr val="000000"/>
                </a:solidFill>
                <a:latin typeface="Tahoma" panose="020B0604030504040204" pitchFamily="34" charset="0"/>
              </a:rPr>
              <a:pPr/>
              <a:t>26</a:t>
            </a:fld>
            <a:endParaRPr lang="en-US" altLang="en-US" sz="1200">
              <a:solidFill>
                <a:srgbClr val="000000"/>
              </a:solidFill>
              <a:latin typeface="Tahoma" panose="020B0604030504040204" pitchFamily="34" charset="0"/>
            </a:endParaRPr>
          </a:p>
        </p:txBody>
      </p:sp>
      <p:sp>
        <p:nvSpPr>
          <p:cNvPr id="578563" name="Rectangle 2">
            <a:extLst>
              <a:ext uri="{FF2B5EF4-FFF2-40B4-BE49-F238E27FC236}">
                <a16:creationId xmlns:a16="http://schemas.microsoft.com/office/drawing/2014/main" id="{10415A70-2ED8-48C2-8907-4648AC40D2F4}"/>
              </a:ext>
            </a:extLst>
          </p:cNvPr>
          <p:cNvSpPr>
            <a:spLocks noGrp="1" noRot="1" noChangeAspect="1" noChangeArrowheads="1" noTextEdit="1"/>
          </p:cNvSpPr>
          <p:nvPr>
            <p:ph type="sldImg"/>
          </p:nvPr>
        </p:nvSpPr>
        <p:spPr>
          <a:ln/>
        </p:spPr>
      </p:sp>
      <p:sp>
        <p:nvSpPr>
          <p:cNvPr id="578564" name="Rectangle 3">
            <a:extLst>
              <a:ext uri="{FF2B5EF4-FFF2-40B4-BE49-F238E27FC236}">
                <a16:creationId xmlns:a16="http://schemas.microsoft.com/office/drawing/2014/main" id="{7529080D-4F57-4ACD-BEB7-30D3802C8B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7">
            <a:extLst>
              <a:ext uri="{FF2B5EF4-FFF2-40B4-BE49-F238E27FC236}">
                <a16:creationId xmlns:a16="http://schemas.microsoft.com/office/drawing/2014/main" id="{AB0CA28F-CF12-4567-8B37-D4ECB9EF09D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BE4200B5-592A-4D7F-8039-F009E713A8C5}" type="slidenum">
              <a:rPr lang="he-IL" altLang="en-US" sz="1200">
                <a:solidFill>
                  <a:srgbClr val="000000"/>
                </a:solidFill>
                <a:latin typeface="Tahoma" panose="020B0604030504040204" pitchFamily="34" charset="0"/>
              </a:rPr>
              <a:pPr/>
              <a:t>27</a:t>
            </a:fld>
            <a:endParaRPr lang="en-US" altLang="en-US" sz="1200">
              <a:solidFill>
                <a:srgbClr val="000000"/>
              </a:solidFill>
              <a:latin typeface="Tahoma" panose="020B0604030504040204" pitchFamily="34" charset="0"/>
            </a:endParaRPr>
          </a:p>
        </p:txBody>
      </p:sp>
      <p:sp>
        <p:nvSpPr>
          <p:cNvPr id="579587" name="Rectangle 2">
            <a:extLst>
              <a:ext uri="{FF2B5EF4-FFF2-40B4-BE49-F238E27FC236}">
                <a16:creationId xmlns:a16="http://schemas.microsoft.com/office/drawing/2014/main" id="{35E503CB-E75D-43DE-BDA6-F75A0EFD01FF}"/>
              </a:ext>
            </a:extLst>
          </p:cNvPr>
          <p:cNvSpPr>
            <a:spLocks noGrp="1" noRot="1" noChangeAspect="1" noChangeArrowheads="1" noTextEdit="1"/>
          </p:cNvSpPr>
          <p:nvPr>
            <p:ph type="sldImg"/>
          </p:nvPr>
        </p:nvSpPr>
        <p:spPr>
          <a:ln/>
        </p:spPr>
      </p:sp>
      <p:sp>
        <p:nvSpPr>
          <p:cNvPr id="579588" name="Rectangle 3">
            <a:extLst>
              <a:ext uri="{FF2B5EF4-FFF2-40B4-BE49-F238E27FC236}">
                <a16:creationId xmlns:a16="http://schemas.microsoft.com/office/drawing/2014/main" id="{D9B721FC-D114-4C08-876C-0EE30F4B1A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7">
            <a:extLst>
              <a:ext uri="{FF2B5EF4-FFF2-40B4-BE49-F238E27FC236}">
                <a16:creationId xmlns:a16="http://schemas.microsoft.com/office/drawing/2014/main" id="{1422CB53-5735-4525-9AE5-4B7B7A5EF4A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D607F71B-144D-4FA0-AA3C-9BC35D4ACD22}" type="slidenum">
              <a:rPr lang="he-IL" altLang="en-US" sz="1200">
                <a:solidFill>
                  <a:srgbClr val="000000"/>
                </a:solidFill>
                <a:latin typeface="Tahoma" panose="020B0604030504040204" pitchFamily="34" charset="0"/>
              </a:rPr>
              <a:pPr/>
              <a:t>28</a:t>
            </a:fld>
            <a:endParaRPr lang="en-US" altLang="en-US" sz="1200">
              <a:solidFill>
                <a:srgbClr val="000000"/>
              </a:solidFill>
              <a:latin typeface="Tahoma" panose="020B0604030504040204" pitchFamily="34" charset="0"/>
            </a:endParaRPr>
          </a:p>
        </p:txBody>
      </p:sp>
      <p:sp>
        <p:nvSpPr>
          <p:cNvPr id="580611" name="Rectangle 2">
            <a:extLst>
              <a:ext uri="{FF2B5EF4-FFF2-40B4-BE49-F238E27FC236}">
                <a16:creationId xmlns:a16="http://schemas.microsoft.com/office/drawing/2014/main" id="{FB3119F4-E7F2-4BC6-895F-50D2B63126DF}"/>
              </a:ext>
            </a:extLst>
          </p:cNvPr>
          <p:cNvSpPr>
            <a:spLocks noGrp="1" noRot="1" noChangeAspect="1" noChangeArrowheads="1" noTextEdit="1"/>
          </p:cNvSpPr>
          <p:nvPr>
            <p:ph type="sldImg"/>
          </p:nvPr>
        </p:nvSpPr>
        <p:spPr>
          <a:ln/>
        </p:spPr>
      </p:sp>
      <p:sp>
        <p:nvSpPr>
          <p:cNvPr id="580612" name="Rectangle 3">
            <a:extLst>
              <a:ext uri="{FF2B5EF4-FFF2-40B4-BE49-F238E27FC236}">
                <a16:creationId xmlns:a16="http://schemas.microsoft.com/office/drawing/2014/main" id="{B2C2D242-A5D3-402A-B85C-A4F2C1A6B1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7">
            <a:extLst>
              <a:ext uri="{FF2B5EF4-FFF2-40B4-BE49-F238E27FC236}">
                <a16:creationId xmlns:a16="http://schemas.microsoft.com/office/drawing/2014/main" id="{23B20CF5-DD98-42A7-96DF-97AB47B93DD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DAC88793-76F2-4286-9FC7-0FFA6242A830}" type="slidenum">
              <a:rPr lang="he-IL" altLang="en-US" sz="1200">
                <a:solidFill>
                  <a:srgbClr val="000000"/>
                </a:solidFill>
                <a:latin typeface="Tahoma" panose="020B0604030504040204" pitchFamily="34" charset="0"/>
              </a:rPr>
              <a:pPr/>
              <a:t>4</a:t>
            </a:fld>
            <a:endParaRPr lang="en-US" altLang="en-US" sz="1200">
              <a:solidFill>
                <a:srgbClr val="000000"/>
              </a:solidFill>
              <a:latin typeface="Tahoma" panose="020B0604030504040204" pitchFamily="34" charset="0"/>
            </a:endParaRPr>
          </a:p>
        </p:txBody>
      </p:sp>
      <p:sp>
        <p:nvSpPr>
          <p:cNvPr id="558083" name="Rectangle 2">
            <a:extLst>
              <a:ext uri="{FF2B5EF4-FFF2-40B4-BE49-F238E27FC236}">
                <a16:creationId xmlns:a16="http://schemas.microsoft.com/office/drawing/2014/main" id="{FD5CD169-6274-4E8A-8DF0-88AB8C9C2435}"/>
              </a:ext>
            </a:extLst>
          </p:cNvPr>
          <p:cNvSpPr>
            <a:spLocks noGrp="1" noRot="1" noChangeAspect="1" noChangeArrowheads="1" noTextEdit="1"/>
          </p:cNvSpPr>
          <p:nvPr>
            <p:ph type="sldImg"/>
          </p:nvPr>
        </p:nvSpPr>
        <p:spPr>
          <a:ln/>
        </p:spPr>
      </p:sp>
      <p:sp>
        <p:nvSpPr>
          <p:cNvPr id="558084" name="Rectangle 3">
            <a:extLst>
              <a:ext uri="{FF2B5EF4-FFF2-40B4-BE49-F238E27FC236}">
                <a16:creationId xmlns:a16="http://schemas.microsoft.com/office/drawing/2014/main" id="{07AED710-A821-4367-8A03-F67D1DD279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7">
            <a:extLst>
              <a:ext uri="{FF2B5EF4-FFF2-40B4-BE49-F238E27FC236}">
                <a16:creationId xmlns:a16="http://schemas.microsoft.com/office/drawing/2014/main" id="{A3C09CF8-223D-4848-8E78-9192AB15C82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3661A064-E98D-4206-921E-F652F3A34362}" type="slidenum">
              <a:rPr lang="he-IL" altLang="en-US" sz="1200">
                <a:solidFill>
                  <a:srgbClr val="000000"/>
                </a:solidFill>
                <a:latin typeface="Tahoma" panose="020B0604030504040204" pitchFamily="34" charset="0"/>
              </a:rPr>
              <a:pPr/>
              <a:t>5</a:t>
            </a:fld>
            <a:endParaRPr lang="en-US" altLang="en-US" sz="1200">
              <a:solidFill>
                <a:srgbClr val="000000"/>
              </a:solidFill>
              <a:latin typeface="Tahoma" panose="020B0604030504040204" pitchFamily="34" charset="0"/>
            </a:endParaRPr>
          </a:p>
        </p:txBody>
      </p:sp>
      <p:sp>
        <p:nvSpPr>
          <p:cNvPr id="559107" name="Rectangle 2">
            <a:extLst>
              <a:ext uri="{FF2B5EF4-FFF2-40B4-BE49-F238E27FC236}">
                <a16:creationId xmlns:a16="http://schemas.microsoft.com/office/drawing/2014/main" id="{D69AA9D6-8DA5-4821-AB6D-29AB1EFC6B61}"/>
              </a:ext>
            </a:extLst>
          </p:cNvPr>
          <p:cNvSpPr>
            <a:spLocks noGrp="1" noRot="1" noChangeAspect="1" noChangeArrowheads="1" noTextEdit="1"/>
          </p:cNvSpPr>
          <p:nvPr>
            <p:ph type="sldImg"/>
          </p:nvPr>
        </p:nvSpPr>
        <p:spPr>
          <a:ln/>
        </p:spPr>
      </p:sp>
      <p:sp>
        <p:nvSpPr>
          <p:cNvPr id="559108" name="Rectangle 3">
            <a:extLst>
              <a:ext uri="{FF2B5EF4-FFF2-40B4-BE49-F238E27FC236}">
                <a16:creationId xmlns:a16="http://schemas.microsoft.com/office/drawing/2014/main" id="{1BDBD0B6-46B3-49ED-A558-1ECBAAEC98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7">
            <a:extLst>
              <a:ext uri="{FF2B5EF4-FFF2-40B4-BE49-F238E27FC236}">
                <a16:creationId xmlns:a16="http://schemas.microsoft.com/office/drawing/2014/main" id="{462A5978-373C-44A7-9A98-1DF80CB8DEA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A45A3202-6655-4BFD-8027-145E7545D9E5}" type="slidenum">
              <a:rPr lang="he-IL" altLang="en-US" sz="1200">
                <a:solidFill>
                  <a:srgbClr val="000000"/>
                </a:solidFill>
                <a:latin typeface="Tahoma" panose="020B0604030504040204" pitchFamily="34" charset="0"/>
              </a:rPr>
              <a:pPr/>
              <a:t>6</a:t>
            </a:fld>
            <a:endParaRPr lang="en-US" altLang="en-US" sz="1200">
              <a:solidFill>
                <a:srgbClr val="000000"/>
              </a:solidFill>
              <a:latin typeface="Tahoma" panose="020B0604030504040204" pitchFamily="34" charset="0"/>
            </a:endParaRPr>
          </a:p>
        </p:txBody>
      </p:sp>
      <p:sp>
        <p:nvSpPr>
          <p:cNvPr id="560131" name="Rectangle 2">
            <a:extLst>
              <a:ext uri="{FF2B5EF4-FFF2-40B4-BE49-F238E27FC236}">
                <a16:creationId xmlns:a16="http://schemas.microsoft.com/office/drawing/2014/main" id="{D60737F9-FDD3-43BB-8850-808833461AED}"/>
              </a:ext>
            </a:extLst>
          </p:cNvPr>
          <p:cNvSpPr>
            <a:spLocks noGrp="1" noRot="1" noChangeAspect="1" noChangeArrowheads="1" noTextEdit="1"/>
          </p:cNvSpPr>
          <p:nvPr>
            <p:ph type="sldImg"/>
          </p:nvPr>
        </p:nvSpPr>
        <p:spPr>
          <a:ln/>
        </p:spPr>
      </p:sp>
      <p:sp>
        <p:nvSpPr>
          <p:cNvPr id="560132" name="Rectangle 3">
            <a:extLst>
              <a:ext uri="{FF2B5EF4-FFF2-40B4-BE49-F238E27FC236}">
                <a16:creationId xmlns:a16="http://schemas.microsoft.com/office/drawing/2014/main" id="{D1418231-27CE-433C-8057-2E4841E3B8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7">
            <a:extLst>
              <a:ext uri="{FF2B5EF4-FFF2-40B4-BE49-F238E27FC236}">
                <a16:creationId xmlns:a16="http://schemas.microsoft.com/office/drawing/2014/main" id="{925863B9-9BE8-4107-BC58-FAD07AB0368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FEC9694A-0EFA-45BD-B547-44C73BD7B5D5}" type="slidenum">
              <a:rPr lang="he-IL" altLang="en-US" sz="1200">
                <a:solidFill>
                  <a:srgbClr val="000000"/>
                </a:solidFill>
                <a:latin typeface="Tahoma" panose="020B0604030504040204" pitchFamily="34" charset="0"/>
              </a:rPr>
              <a:pPr/>
              <a:t>7</a:t>
            </a:fld>
            <a:endParaRPr lang="en-US" altLang="en-US" sz="1200">
              <a:solidFill>
                <a:srgbClr val="000000"/>
              </a:solidFill>
              <a:latin typeface="Tahoma" panose="020B0604030504040204" pitchFamily="34" charset="0"/>
            </a:endParaRPr>
          </a:p>
        </p:txBody>
      </p:sp>
      <p:sp>
        <p:nvSpPr>
          <p:cNvPr id="561155" name="Rectangle 2">
            <a:extLst>
              <a:ext uri="{FF2B5EF4-FFF2-40B4-BE49-F238E27FC236}">
                <a16:creationId xmlns:a16="http://schemas.microsoft.com/office/drawing/2014/main" id="{A7C9C643-D407-496A-96C9-477811D22F74}"/>
              </a:ext>
            </a:extLst>
          </p:cNvPr>
          <p:cNvSpPr>
            <a:spLocks noGrp="1" noRot="1" noChangeAspect="1" noChangeArrowheads="1" noTextEdit="1"/>
          </p:cNvSpPr>
          <p:nvPr>
            <p:ph type="sldImg"/>
          </p:nvPr>
        </p:nvSpPr>
        <p:spPr>
          <a:ln/>
        </p:spPr>
      </p:sp>
      <p:sp>
        <p:nvSpPr>
          <p:cNvPr id="561156" name="Rectangle 3">
            <a:extLst>
              <a:ext uri="{FF2B5EF4-FFF2-40B4-BE49-F238E27FC236}">
                <a16:creationId xmlns:a16="http://schemas.microsoft.com/office/drawing/2014/main" id="{D4F8DAF9-1768-4EFC-B19F-AAD175CC28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7">
            <a:extLst>
              <a:ext uri="{FF2B5EF4-FFF2-40B4-BE49-F238E27FC236}">
                <a16:creationId xmlns:a16="http://schemas.microsoft.com/office/drawing/2014/main" id="{C2696A40-9E09-446C-B94C-01319B99132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572F8CDC-B1D1-4997-A6A0-6EFCF93418A3}" type="slidenum">
              <a:rPr lang="he-IL" altLang="en-US" sz="1200">
                <a:solidFill>
                  <a:srgbClr val="000000"/>
                </a:solidFill>
                <a:latin typeface="Tahoma" panose="020B0604030504040204" pitchFamily="34" charset="0"/>
              </a:rPr>
              <a:pPr/>
              <a:t>8</a:t>
            </a:fld>
            <a:endParaRPr lang="en-US" altLang="en-US" sz="1200">
              <a:solidFill>
                <a:srgbClr val="000000"/>
              </a:solidFill>
              <a:latin typeface="Tahoma" panose="020B0604030504040204" pitchFamily="34" charset="0"/>
            </a:endParaRPr>
          </a:p>
        </p:txBody>
      </p:sp>
      <p:sp>
        <p:nvSpPr>
          <p:cNvPr id="562179" name="Rectangle 2">
            <a:extLst>
              <a:ext uri="{FF2B5EF4-FFF2-40B4-BE49-F238E27FC236}">
                <a16:creationId xmlns:a16="http://schemas.microsoft.com/office/drawing/2014/main" id="{1E142D62-3B89-48D5-A2E2-5E8B03726B6E}"/>
              </a:ext>
            </a:extLst>
          </p:cNvPr>
          <p:cNvSpPr>
            <a:spLocks noGrp="1" noRot="1" noChangeAspect="1" noChangeArrowheads="1" noTextEdit="1"/>
          </p:cNvSpPr>
          <p:nvPr>
            <p:ph type="sldImg"/>
          </p:nvPr>
        </p:nvSpPr>
        <p:spPr>
          <a:ln/>
        </p:spPr>
      </p:sp>
      <p:sp>
        <p:nvSpPr>
          <p:cNvPr id="562180" name="Rectangle 3">
            <a:extLst>
              <a:ext uri="{FF2B5EF4-FFF2-40B4-BE49-F238E27FC236}">
                <a16:creationId xmlns:a16="http://schemas.microsoft.com/office/drawing/2014/main" id="{7B131DFC-71C7-4FBA-B425-325B712BE8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7">
            <a:extLst>
              <a:ext uri="{FF2B5EF4-FFF2-40B4-BE49-F238E27FC236}">
                <a16:creationId xmlns:a16="http://schemas.microsoft.com/office/drawing/2014/main" id="{66612B5A-2B66-4F06-837D-D4DF7E27C99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7C26C444-3CF8-4B70-9C5B-0C8D23537FBB}" type="slidenum">
              <a:rPr lang="he-IL" altLang="en-US" sz="1200">
                <a:solidFill>
                  <a:srgbClr val="000000"/>
                </a:solidFill>
                <a:latin typeface="Tahoma" panose="020B0604030504040204" pitchFamily="34" charset="0"/>
              </a:rPr>
              <a:pPr/>
              <a:t>9</a:t>
            </a:fld>
            <a:endParaRPr lang="en-US" altLang="en-US" sz="1200">
              <a:solidFill>
                <a:srgbClr val="000000"/>
              </a:solidFill>
              <a:latin typeface="Tahoma" panose="020B0604030504040204" pitchFamily="34" charset="0"/>
            </a:endParaRPr>
          </a:p>
        </p:txBody>
      </p:sp>
      <p:sp>
        <p:nvSpPr>
          <p:cNvPr id="563203" name="Rectangle 2">
            <a:extLst>
              <a:ext uri="{FF2B5EF4-FFF2-40B4-BE49-F238E27FC236}">
                <a16:creationId xmlns:a16="http://schemas.microsoft.com/office/drawing/2014/main" id="{D91CDBC1-6941-4038-9721-E830B122B9AA}"/>
              </a:ext>
            </a:extLst>
          </p:cNvPr>
          <p:cNvSpPr>
            <a:spLocks noGrp="1" noRot="1" noChangeAspect="1" noChangeArrowheads="1" noTextEdit="1"/>
          </p:cNvSpPr>
          <p:nvPr>
            <p:ph type="sldImg"/>
          </p:nvPr>
        </p:nvSpPr>
        <p:spPr>
          <a:ln/>
        </p:spPr>
      </p:sp>
      <p:sp>
        <p:nvSpPr>
          <p:cNvPr id="563204" name="Rectangle 3">
            <a:extLst>
              <a:ext uri="{FF2B5EF4-FFF2-40B4-BE49-F238E27FC236}">
                <a16:creationId xmlns:a16="http://schemas.microsoft.com/office/drawing/2014/main" id="{625692F4-039B-49FE-BD59-C0C2F58648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7">
            <a:extLst>
              <a:ext uri="{FF2B5EF4-FFF2-40B4-BE49-F238E27FC236}">
                <a16:creationId xmlns:a16="http://schemas.microsoft.com/office/drawing/2014/main" id="{851B3F78-8A82-4088-9041-31516EBD577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1D9D8547-A881-4D3A-9A62-B8F8676D46D5}" type="slidenum">
              <a:rPr lang="he-IL" altLang="en-US" sz="1200">
                <a:solidFill>
                  <a:srgbClr val="000000"/>
                </a:solidFill>
                <a:latin typeface="Tahoma" panose="020B0604030504040204" pitchFamily="34" charset="0"/>
              </a:rPr>
              <a:pPr/>
              <a:t>10</a:t>
            </a:fld>
            <a:endParaRPr lang="en-US" altLang="en-US" sz="1200">
              <a:solidFill>
                <a:srgbClr val="000000"/>
              </a:solidFill>
              <a:latin typeface="Tahoma" panose="020B0604030504040204" pitchFamily="34" charset="0"/>
            </a:endParaRPr>
          </a:p>
        </p:txBody>
      </p:sp>
      <p:sp>
        <p:nvSpPr>
          <p:cNvPr id="564227" name="Rectangle 2">
            <a:extLst>
              <a:ext uri="{FF2B5EF4-FFF2-40B4-BE49-F238E27FC236}">
                <a16:creationId xmlns:a16="http://schemas.microsoft.com/office/drawing/2014/main" id="{EC659534-2EEF-4DF4-A059-CC296776C88F}"/>
              </a:ext>
            </a:extLst>
          </p:cNvPr>
          <p:cNvSpPr>
            <a:spLocks noGrp="1" noRot="1" noChangeAspect="1" noChangeArrowheads="1" noTextEdit="1"/>
          </p:cNvSpPr>
          <p:nvPr>
            <p:ph type="sldImg"/>
          </p:nvPr>
        </p:nvSpPr>
        <p:spPr>
          <a:ln/>
        </p:spPr>
      </p:sp>
      <p:sp>
        <p:nvSpPr>
          <p:cNvPr id="564228" name="Rectangle 3">
            <a:extLst>
              <a:ext uri="{FF2B5EF4-FFF2-40B4-BE49-F238E27FC236}">
                <a16:creationId xmlns:a16="http://schemas.microsoft.com/office/drawing/2014/main" id="{DA0B1FF5-E494-45AE-8C2A-C44A713AAB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C21C-2315-4B5D-8A14-68D26063D9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67FD3-7FD1-49FA-B510-AC0F47AD2E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D68CDC-5A90-4DE4-939B-1AF1EC3BBAE2}"/>
              </a:ext>
            </a:extLst>
          </p:cNvPr>
          <p:cNvSpPr>
            <a:spLocks noGrp="1"/>
          </p:cNvSpPr>
          <p:nvPr>
            <p:ph type="dt" sz="half" idx="10"/>
          </p:nvPr>
        </p:nvSpPr>
        <p:spPr/>
        <p:txBody>
          <a:bodyPr/>
          <a:lstStyle/>
          <a:p>
            <a:fld id="{5497E288-1F08-4E78-BD16-E42913F81261}" type="datetimeFigureOut">
              <a:rPr lang="en-US" smtClean="0"/>
              <a:t>4/14/2021</a:t>
            </a:fld>
            <a:endParaRPr lang="en-US"/>
          </a:p>
        </p:txBody>
      </p:sp>
      <p:sp>
        <p:nvSpPr>
          <p:cNvPr id="5" name="Footer Placeholder 4">
            <a:extLst>
              <a:ext uri="{FF2B5EF4-FFF2-40B4-BE49-F238E27FC236}">
                <a16:creationId xmlns:a16="http://schemas.microsoft.com/office/drawing/2014/main" id="{B93E4E51-75A3-451A-938B-F74F229E7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D83D94-B3F5-414D-9F30-9DA5B6D243F3}"/>
              </a:ext>
            </a:extLst>
          </p:cNvPr>
          <p:cNvSpPr>
            <a:spLocks noGrp="1"/>
          </p:cNvSpPr>
          <p:nvPr>
            <p:ph type="sldNum" sz="quarter" idx="12"/>
          </p:nvPr>
        </p:nvSpPr>
        <p:spPr/>
        <p:txBody>
          <a:bodyPr/>
          <a:lstStyle/>
          <a:p>
            <a:fld id="{014026E5-4487-4DAF-8A1F-A70369265A40}" type="slidenum">
              <a:rPr lang="en-US" smtClean="0"/>
              <a:t>‹#›</a:t>
            </a:fld>
            <a:endParaRPr lang="en-US"/>
          </a:p>
        </p:txBody>
      </p:sp>
    </p:spTree>
    <p:extLst>
      <p:ext uri="{BB962C8B-B14F-4D97-AF65-F5344CB8AC3E}">
        <p14:creationId xmlns:p14="http://schemas.microsoft.com/office/powerpoint/2010/main" val="121918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63A44-C5C3-4DB9-9A4A-BDD58D9CC8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FCD6F2-A184-446F-8E4B-C580CF1C78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5B7979-F0A8-4663-9127-84D1D4065199}"/>
              </a:ext>
            </a:extLst>
          </p:cNvPr>
          <p:cNvSpPr>
            <a:spLocks noGrp="1"/>
          </p:cNvSpPr>
          <p:nvPr>
            <p:ph type="dt" sz="half" idx="10"/>
          </p:nvPr>
        </p:nvSpPr>
        <p:spPr/>
        <p:txBody>
          <a:bodyPr/>
          <a:lstStyle/>
          <a:p>
            <a:fld id="{5497E288-1F08-4E78-BD16-E42913F81261}" type="datetimeFigureOut">
              <a:rPr lang="en-US" smtClean="0"/>
              <a:t>4/14/2021</a:t>
            </a:fld>
            <a:endParaRPr lang="en-US"/>
          </a:p>
        </p:txBody>
      </p:sp>
      <p:sp>
        <p:nvSpPr>
          <p:cNvPr id="5" name="Footer Placeholder 4">
            <a:extLst>
              <a:ext uri="{FF2B5EF4-FFF2-40B4-BE49-F238E27FC236}">
                <a16:creationId xmlns:a16="http://schemas.microsoft.com/office/drawing/2014/main" id="{8D03ABC0-DCAA-450F-9919-549959293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F6CE1-E4BF-40EE-AD12-B00D389CE15C}"/>
              </a:ext>
            </a:extLst>
          </p:cNvPr>
          <p:cNvSpPr>
            <a:spLocks noGrp="1"/>
          </p:cNvSpPr>
          <p:nvPr>
            <p:ph type="sldNum" sz="quarter" idx="12"/>
          </p:nvPr>
        </p:nvSpPr>
        <p:spPr/>
        <p:txBody>
          <a:bodyPr/>
          <a:lstStyle/>
          <a:p>
            <a:fld id="{014026E5-4487-4DAF-8A1F-A70369265A40}" type="slidenum">
              <a:rPr lang="en-US" smtClean="0"/>
              <a:t>‹#›</a:t>
            </a:fld>
            <a:endParaRPr lang="en-US"/>
          </a:p>
        </p:txBody>
      </p:sp>
    </p:spTree>
    <p:extLst>
      <p:ext uri="{BB962C8B-B14F-4D97-AF65-F5344CB8AC3E}">
        <p14:creationId xmlns:p14="http://schemas.microsoft.com/office/powerpoint/2010/main" val="4277904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C06D22-43B9-4B55-9D6A-1B6477CD12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382D42-8B5D-4B01-90D6-A753E3216D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9A0DF-A0D4-415A-A7C4-9EAEFA69FBCF}"/>
              </a:ext>
            </a:extLst>
          </p:cNvPr>
          <p:cNvSpPr>
            <a:spLocks noGrp="1"/>
          </p:cNvSpPr>
          <p:nvPr>
            <p:ph type="dt" sz="half" idx="10"/>
          </p:nvPr>
        </p:nvSpPr>
        <p:spPr/>
        <p:txBody>
          <a:bodyPr/>
          <a:lstStyle/>
          <a:p>
            <a:fld id="{5497E288-1F08-4E78-BD16-E42913F81261}" type="datetimeFigureOut">
              <a:rPr lang="en-US" smtClean="0"/>
              <a:t>4/14/2021</a:t>
            </a:fld>
            <a:endParaRPr lang="en-US"/>
          </a:p>
        </p:txBody>
      </p:sp>
      <p:sp>
        <p:nvSpPr>
          <p:cNvPr id="5" name="Footer Placeholder 4">
            <a:extLst>
              <a:ext uri="{FF2B5EF4-FFF2-40B4-BE49-F238E27FC236}">
                <a16:creationId xmlns:a16="http://schemas.microsoft.com/office/drawing/2014/main" id="{94BE139F-CDAF-4953-825C-87ADE86BB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22BF4-F406-4F8F-BCE7-ED511B3D6D17}"/>
              </a:ext>
            </a:extLst>
          </p:cNvPr>
          <p:cNvSpPr>
            <a:spLocks noGrp="1"/>
          </p:cNvSpPr>
          <p:nvPr>
            <p:ph type="sldNum" sz="quarter" idx="12"/>
          </p:nvPr>
        </p:nvSpPr>
        <p:spPr/>
        <p:txBody>
          <a:bodyPr/>
          <a:lstStyle/>
          <a:p>
            <a:fld id="{014026E5-4487-4DAF-8A1F-A70369265A40}" type="slidenum">
              <a:rPr lang="en-US" smtClean="0"/>
              <a:t>‹#›</a:t>
            </a:fld>
            <a:endParaRPr lang="en-US"/>
          </a:p>
        </p:txBody>
      </p:sp>
    </p:spTree>
    <p:extLst>
      <p:ext uri="{BB962C8B-B14F-4D97-AF65-F5344CB8AC3E}">
        <p14:creationId xmlns:p14="http://schemas.microsoft.com/office/powerpoint/2010/main" val="23633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8680-907A-43CC-AB1C-FC7E9142D3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5E77E2-7D04-467B-9675-DBFFC6603F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0D00B8-72D3-42EF-9BC8-EB751A325D25}"/>
              </a:ext>
            </a:extLst>
          </p:cNvPr>
          <p:cNvSpPr>
            <a:spLocks noGrp="1"/>
          </p:cNvSpPr>
          <p:nvPr>
            <p:ph type="dt" sz="half" idx="10"/>
          </p:nvPr>
        </p:nvSpPr>
        <p:spPr/>
        <p:txBody>
          <a:bodyPr/>
          <a:lstStyle/>
          <a:p>
            <a:fld id="{5497E288-1F08-4E78-BD16-E42913F81261}" type="datetimeFigureOut">
              <a:rPr lang="en-US" smtClean="0"/>
              <a:t>4/14/2021</a:t>
            </a:fld>
            <a:endParaRPr lang="en-US"/>
          </a:p>
        </p:txBody>
      </p:sp>
      <p:sp>
        <p:nvSpPr>
          <p:cNvPr id="5" name="Footer Placeholder 4">
            <a:extLst>
              <a:ext uri="{FF2B5EF4-FFF2-40B4-BE49-F238E27FC236}">
                <a16:creationId xmlns:a16="http://schemas.microsoft.com/office/drawing/2014/main" id="{E9309AFB-F9E1-4DB9-9182-758E71D21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A44FA1-BF93-4516-8285-2358264B38A6}"/>
              </a:ext>
            </a:extLst>
          </p:cNvPr>
          <p:cNvSpPr>
            <a:spLocks noGrp="1"/>
          </p:cNvSpPr>
          <p:nvPr>
            <p:ph type="sldNum" sz="quarter" idx="12"/>
          </p:nvPr>
        </p:nvSpPr>
        <p:spPr/>
        <p:txBody>
          <a:bodyPr/>
          <a:lstStyle/>
          <a:p>
            <a:fld id="{014026E5-4487-4DAF-8A1F-A70369265A40}" type="slidenum">
              <a:rPr lang="en-US" smtClean="0"/>
              <a:t>‹#›</a:t>
            </a:fld>
            <a:endParaRPr lang="en-US"/>
          </a:p>
        </p:txBody>
      </p:sp>
    </p:spTree>
    <p:extLst>
      <p:ext uri="{BB962C8B-B14F-4D97-AF65-F5344CB8AC3E}">
        <p14:creationId xmlns:p14="http://schemas.microsoft.com/office/powerpoint/2010/main" val="2809019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DE676-B07F-447A-93DC-51A5697B3D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D58DE-0C8F-4FE0-8A47-A60DF1E249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923AF6-82E0-4861-AD8A-097BDDF8B366}"/>
              </a:ext>
            </a:extLst>
          </p:cNvPr>
          <p:cNvSpPr>
            <a:spLocks noGrp="1"/>
          </p:cNvSpPr>
          <p:nvPr>
            <p:ph type="dt" sz="half" idx="10"/>
          </p:nvPr>
        </p:nvSpPr>
        <p:spPr/>
        <p:txBody>
          <a:bodyPr/>
          <a:lstStyle/>
          <a:p>
            <a:fld id="{5497E288-1F08-4E78-BD16-E42913F81261}" type="datetimeFigureOut">
              <a:rPr lang="en-US" smtClean="0"/>
              <a:t>4/14/2021</a:t>
            </a:fld>
            <a:endParaRPr lang="en-US"/>
          </a:p>
        </p:txBody>
      </p:sp>
      <p:sp>
        <p:nvSpPr>
          <p:cNvPr id="5" name="Footer Placeholder 4">
            <a:extLst>
              <a:ext uri="{FF2B5EF4-FFF2-40B4-BE49-F238E27FC236}">
                <a16:creationId xmlns:a16="http://schemas.microsoft.com/office/drawing/2014/main" id="{B971E1CC-908C-4B9C-A779-CB7CEB5A4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6B89E-C43B-4A48-85C6-0C6C085ECB66}"/>
              </a:ext>
            </a:extLst>
          </p:cNvPr>
          <p:cNvSpPr>
            <a:spLocks noGrp="1"/>
          </p:cNvSpPr>
          <p:nvPr>
            <p:ph type="sldNum" sz="quarter" idx="12"/>
          </p:nvPr>
        </p:nvSpPr>
        <p:spPr/>
        <p:txBody>
          <a:bodyPr/>
          <a:lstStyle/>
          <a:p>
            <a:fld id="{014026E5-4487-4DAF-8A1F-A70369265A40}" type="slidenum">
              <a:rPr lang="en-US" smtClean="0"/>
              <a:t>‹#›</a:t>
            </a:fld>
            <a:endParaRPr lang="en-US"/>
          </a:p>
        </p:txBody>
      </p:sp>
    </p:spTree>
    <p:extLst>
      <p:ext uri="{BB962C8B-B14F-4D97-AF65-F5344CB8AC3E}">
        <p14:creationId xmlns:p14="http://schemas.microsoft.com/office/powerpoint/2010/main" val="276530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50969-67C9-4918-84FF-633FAAA4FA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07299B-54F2-41E7-B947-A7A7AC8EC8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40810A-F1D7-4D52-98A4-CEF4DFD330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3DE650-4FB1-4F6C-90CE-E99BC1A0BCF2}"/>
              </a:ext>
            </a:extLst>
          </p:cNvPr>
          <p:cNvSpPr>
            <a:spLocks noGrp="1"/>
          </p:cNvSpPr>
          <p:nvPr>
            <p:ph type="dt" sz="half" idx="10"/>
          </p:nvPr>
        </p:nvSpPr>
        <p:spPr/>
        <p:txBody>
          <a:bodyPr/>
          <a:lstStyle/>
          <a:p>
            <a:fld id="{5497E288-1F08-4E78-BD16-E42913F81261}" type="datetimeFigureOut">
              <a:rPr lang="en-US" smtClean="0"/>
              <a:t>4/14/2021</a:t>
            </a:fld>
            <a:endParaRPr lang="en-US"/>
          </a:p>
        </p:txBody>
      </p:sp>
      <p:sp>
        <p:nvSpPr>
          <p:cNvPr id="6" name="Footer Placeholder 5">
            <a:extLst>
              <a:ext uri="{FF2B5EF4-FFF2-40B4-BE49-F238E27FC236}">
                <a16:creationId xmlns:a16="http://schemas.microsoft.com/office/drawing/2014/main" id="{16F9FB78-8842-4797-8FFF-05D3727D50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2288B4-5FC7-4A3B-9116-E6B2F53A73BA}"/>
              </a:ext>
            </a:extLst>
          </p:cNvPr>
          <p:cNvSpPr>
            <a:spLocks noGrp="1"/>
          </p:cNvSpPr>
          <p:nvPr>
            <p:ph type="sldNum" sz="quarter" idx="12"/>
          </p:nvPr>
        </p:nvSpPr>
        <p:spPr/>
        <p:txBody>
          <a:bodyPr/>
          <a:lstStyle/>
          <a:p>
            <a:fld id="{014026E5-4487-4DAF-8A1F-A70369265A40}" type="slidenum">
              <a:rPr lang="en-US" smtClean="0"/>
              <a:t>‹#›</a:t>
            </a:fld>
            <a:endParaRPr lang="en-US"/>
          </a:p>
        </p:txBody>
      </p:sp>
    </p:spTree>
    <p:extLst>
      <p:ext uri="{BB962C8B-B14F-4D97-AF65-F5344CB8AC3E}">
        <p14:creationId xmlns:p14="http://schemas.microsoft.com/office/powerpoint/2010/main" val="87940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F04B7-1FFE-4196-BCF7-9E57E1F84A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8B0150-25B1-462E-83A4-E69DD667D0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6FC64-080D-4E81-AD1E-392701ACF2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4CCA41-A590-4BFE-BA20-D43916454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ADAFB7-A7ED-4109-9A28-21C475BB2A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F8D65D-BFC8-45C6-916B-A7B3BDD52A9B}"/>
              </a:ext>
            </a:extLst>
          </p:cNvPr>
          <p:cNvSpPr>
            <a:spLocks noGrp="1"/>
          </p:cNvSpPr>
          <p:nvPr>
            <p:ph type="dt" sz="half" idx="10"/>
          </p:nvPr>
        </p:nvSpPr>
        <p:spPr/>
        <p:txBody>
          <a:bodyPr/>
          <a:lstStyle/>
          <a:p>
            <a:fld id="{5497E288-1F08-4E78-BD16-E42913F81261}" type="datetimeFigureOut">
              <a:rPr lang="en-US" smtClean="0"/>
              <a:t>4/14/2021</a:t>
            </a:fld>
            <a:endParaRPr lang="en-US"/>
          </a:p>
        </p:txBody>
      </p:sp>
      <p:sp>
        <p:nvSpPr>
          <p:cNvPr id="8" name="Footer Placeholder 7">
            <a:extLst>
              <a:ext uri="{FF2B5EF4-FFF2-40B4-BE49-F238E27FC236}">
                <a16:creationId xmlns:a16="http://schemas.microsoft.com/office/drawing/2014/main" id="{2A1B4993-D5F8-4236-95D9-A99C485661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22126A-3783-420F-8897-0670AEED8B9F}"/>
              </a:ext>
            </a:extLst>
          </p:cNvPr>
          <p:cNvSpPr>
            <a:spLocks noGrp="1"/>
          </p:cNvSpPr>
          <p:nvPr>
            <p:ph type="sldNum" sz="quarter" idx="12"/>
          </p:nvPr>
        </p:nvSpPr>
        <p:spPr/>
        <p:txBody>
          <a:bodyPr/>
          <a:lstStyle/>
          <a:p>
            <a:fld id="{014026E5-4487-4DAF-8A1F-A70369265A40}" type="slidenum">
              <a:rPr lang="en-US" smtClean="0"/>
              <a:t>‹#›</a:t>
            </a:fld>
            <a:endParaRPr lang="en-US"/>
          </a:p>
        </p:txBody>
      </p:sp>
    </p:spTree>
    <p:extLst>
      <p:ext uri="{BB962C8B-B14F-4D97-AF65-F5344CB8AC3E}">
        <p14:creationId xmlns:p14="http://schemas.microsoft.com/office/powerpoint/2010/main" val="1846627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2B077-5F5E-4D59-9584-139539B3F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D592EB-C121-4FEC-AE59-3E717B44C591}"/>
              </a:ext>
            </a:extLst>
          </p:cNvPr>
          <p:cNvSpPr>
            <a:spLocks noGrp="1"/>
          </p:cNvSpPr>
          <p:nvPr>
            <p:ph type="dt" sz="half" idx="10"/>
          </p:nvPr>
        </p:nvSpPr>
        <p:spPr/>
        <p:txBody>
          <a:bodyPr/>
          <a:lstStyle/>
          <a:p>
            <a:fld id="{5497E288-1F08-4E78-BD16-E42913F81261}" type="datetimeFigureOut">
              <a:rPr lang="en-US" smtClean="0"/>
              <a:t>4/14/2021</a:t>
            </a:fld>
            <a:endParaRPr lang="en-US"/>
          </a:p>
        </p:txBody>
      </p:sp>
      <p:sp>
        <p:nvSpPr>
          <p:cNvPr id="4" name="Footer Placeholder 3">
            <a:extLst>
              <a:ext uri="{FF2B5EF4-FFF2-40B4-BE49-F238E27FC236}">
                <a16:creationId xmlns:a16="http://schemas.microsoft.com/office/drawing/2014/main" id="{E4B98ADE-1813-4F11-9C55-669E749713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7BCD77-7D0F-4449-B18E-951AC9144D2A}"/>
              </a:ext>
            </a:extLst>
          </p:cNvPr>
          <p:cNvSpPr>
            <a:spLocks noGrp="1"/>
          </p:cNvSpPr>
          <p:nvPr>
            <p:ph type="sldNum" sz="quarter" idx="12"/>
          </p:nvPr>
        </p:nvSpPr>
        <p:spPr/>
        <p:txBody>
          <a:bodyPr/>
          <a:lstStyle/>
          <a:p>
            <a:fld id="{014026E5-4487-4DAF-8A1F-A70369265A40}" type="slidenum">
              <a:rPr lang="en-US" smtClean="0"/>
              <a:t>‹#›</a:t>
            </a:fld>
            <a:endParaRPr lang="en-US"/>
          </a:p>
        </p:txBody>
      </p:sp>
    </p:spTree>
    <p:extLst>
      <p:ext uri="{BB962C8B-B14F-4D97-AF65-F5344CB8AC3E}">
        <p14:creationId xmlns:p14="http://schemas.microsoft.com/office/powerpoint/2010/main" val="370287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A33D6-534B-4EFD-8766-8440C75B0DBB}"/>
              </a:ext>
            </a:extLst>
          </p:cNvPr>
          <p:cNvSpPr>
            <a:spLocks noGrp="1"/>
          </p:cNvSpPr>
          <p:nvPr>
            <p:ph type="dt" sz="half" idx="10"/>
          </p:nvPr>
        </p:nvSpPr>
        <p:spPr/>
        <p:txBody>
          <a:bodyPr/>
          <a:lstStyle/>
          <a:p>
            <a:fld id="{5497E288-1F08-4E78-BD16-E42913F81261}" type="datetimeFigureOut">
              <a:rPr lang="en-US" smtClean="0"/>
              <a:t>4/14/2021</a:t>
            </a:fld>
            <a:endParaRPr lang="en-US"/>
          </a:p>
        </p:txBody>
      </p:sp>
      <p:sp>
        <p:nvSpPr>
          <p:cNvPr id="3" name="Footer Placeholder 2">
            <a:extLst>
              <a:ext uri="{FF2B5EF4-FFF2-40B4-BE49-F238E27FC236}">
                <a16:creationId xmlns:a16="http://schemas.microsoft.com/office/drawing/2014/main" id="{2B1F62F3-D5E7-4084-857D-2EE6D8315E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29908-60E2-4E7E-8092-361092A36E07}"/>
              </a:ext>
            </a:extLst>
          </p:cNvPr>
          <p:cNvSpPr>
            <a:spLocks noGrp="1"/>
          </p:cNvSpPr>
          <p:nvPr>
            <p:ph type="sldNum" sz="quarter" idx="12"/>
          </p:nvPr>
        </p:nvSpPr>
        <p:spPr/>
        <p:txBody>
          <a:bodyPr/>
          <a:lstStyle/>
          <a:p>
            <a:fld id="{014026E5-4487-4DAF-8A1F-A70369265A40}" type="slidenum">
              <a:rPr lang="en-US" smtClean="0"/>
              <a:t>‹#›</a:t>
            </a:fld>
            <a:endParaRPr lang="en-US"/>
          </a:p>
        </p:txBody>
      </p:sp>
    </p:spTree>
    <p:extLst>
      <p:ext uri="{BB962C8B-B14F-4D97-AF65-F5344CB8AC3E}">
        <p14:creationId xmlns:p14="http://schemas.microsoft.com/office/powerpoint/2010/main" val="264649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6F70-31DE-4733-8D2D-867BEBEC3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801009-EFD5-4511-BFBD-4BEE5F8CA4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2DF6E7-9A8B-4A41-91E0-DC4EC8F726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45980F-A51E-4271-A9D0-4CEDAF521768}"/>
              </a:ext>
            </a:extLst>
          </p:cNvPr>
          <p:cNvSpPr>
            <a:spLocks noGrp="1"/>
          </p:cNvSpPr>
          <p:nvPr>
            <p:ph type="dt" sz="half" idx="10"/>
          </p:nvPr>
        </p:nvSpPr>
        <p:spPr/>
        <p:txBody>
          <a:bodyPr/>
          <a:lstStyle/>
          <a:p>
            <a:fld id="{5497E288-1F08-4E78-BD16-E42913F81261}" type="datetimeFigureOut">
              <a:rPr lang="en-US" smtClean="0"/>
              <a:t>4/14/2021</a:t>
            </a:fld>
            <a:endParaRPr lang="en-US"/>
          </a:p>
        </p:txBody>
      </p:sp>
      <p:sp>
        <p:nvSpPr>
          <p:cNvPr id="6" name="Footer Placeholder 5">
            <a:extLst>
              <a:ext uri="{FF2B5EF4-FFF2-40B4-BE49-F238E27FC236}">
                <a16:creationId xmlns:a16="http://schemas.microsoft.com/office/drawing/2014/main" id="{9DB7EAA8-7AAD-4EF6-AF39-8E1F16E18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5F95E-04FE-4BC0-B4B5-3C5E19A84432}"/>
              </a:ext>
            </a:extLst>
          </p:cNvPr>
          <p:cNvSpPr>
            <a:spLocks noGrp="1"/>
          </p:cNvSpPr>
          <p:nvPr>
            <p:ph type="sldNum" sz="quarter" idx="12"/>
          </p:nvPr>
        </p:nvSpPr>
        <p:spPr/>
        <p:txBody>
          <a:bodyPr/>
          <a:lstStyle/>
          <a:p>
            <a:fld id="{014026E5-4487-4DAF-8A1F-A70369265A40}" type="slidenum">
              <a:rPr lang="en-US" smtClean="0"/>
              <a:t>‹#›</a:t>
            </a:fld>
            <a:endParaRPr lang="en-US"/>
          </a:p>
        </p:txBody>
      </p:sp>
    </p:spTree>
    <p:extLst>
      <p:ext uri="{BB962C8B-B14F-4D97-AF65-F5344CB8AC3E}">
        <p14:creationId xmlns:p14="http://schemas.microsoft.com/office/powerpoint/2010/main" val="3473084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E85E-C41E-470C-87D0-36281DC10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6C3745-D699-434E-A771-CA70811675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379EC1-6EE5-484C-B810-B3A07600B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863DB0-0B88-4783-AA9D-12DA0EAC78B2}"/>
              </a:ext>
            </a:extLst>
          </p:cNvPr>
          <p:cNvSpPr>
            <a:spLocks noGrp="1"/>
          </p:cNvSpPr>
          <p:nvPr>
            <p:ph type="dt" sz="half" idx="10"/>
          </p:nvPr>
        </p:nvSpPr>
        <p:spPr/>
        <p:txBody>
          <a:bodyPr/>
          <a:lstStyle/>
          <a:p>
            <a:fld id="{5497E288-1F08-4E78-BD16-E42913F81261}" type="datetimeFigureOut">
              <a:rPr lang="en-US" smtClean="0"/>
              <a:t>4/14/2021</a:t>
            </a:fld>
            <a:endParaRPr lang="en-US"/>
          </a:p>
        </p:txBody>
      </p:sp>
      <p:sp>
        <p:nvSpPr>
          <p:cNvPr id="6" name="Footer Placeholder 5">
            <a:extLst>
              <a:ext uri="{FF2B5EF4-FFF2-40B4-BE49-F238E27FC236}">
                <a16:creationId xmlns:a16="http://schemas.microsoft.com/office/drawing/2014/main" id="{F5770871-0F86-4C0C-9473-E72B1B287C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2A2C42-E34E-4132-8CAC-9A67DED92CEC}"/>
              </a:ext>
            </a:extLst>
          </p:cNvPr>
          <p:cNvSpPr>
            <a:spLocks noGrp="1"/>
          </p:cNvSpPr>
          <p:nvPr>
            <p:ph type="sldNum" sz="quarter" idx="12"/>
          </p:nvPr>
        </p:nvSpPr>
        <p:spPr/>
        <p:txBody>
          <a:bodyPr/>
          <a:lstStyle/>
          <a:p>
            <a:fld id="{014026E5-4487-4DAF-8A1F-A70369265A40}" type="slidenum">
              <a:rPr lang="en-US" smtClean="0"/>
              <a:t>‹#›</a:t>
            </a:fld>
            <a:endParaRPr lang="en-US"/>
          </a:p>
        </p:txBody>
      </p:sp>
    </p:spTree>
    <p:extLst>
      <p:ext uri="{BB962C8B-B14F-4D97-AF65-F5344CB8AC3E}">
        <p14:creationId xmlns:p14="http://schemas.microsoft.com/office/powerpoint/2010/main" val="2012419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F7BF92-AE06-4A19-9964-F0EAEE935D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E57B0B-FB22-4288-AB7E-375F650CE7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D6EF14-FDE9-4569-B390-AD512AA7DA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7E288-1F08-4E78-BD16-E42913F81261}" type="datetimeFigureOut">
              <a:rPr lang="en-US" smtClean="0"/>
              <a:t>4/14/2021</a:t>
            </a:fld>
            <a:endParaRPr lang="en-US"/>
          </a:p>
        </p:txBody>
      </p:sp>
      <p:sp>
        <p:nvSpPr>
          <p:cNvPr id="5" name="Footer Placeholder 4">
            <a:extLst>
              <a:ext uri="{FF2B5EF4-FFF2-40B4-BE49-F238E27FC236}">
                <a16:creationId xmlns:a16="http://schemas.microsoft.com/office/drawing/2014/main" id="{0DF91D59-E86F-43FD-917A-5FEC08249A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B27EE2-9014-4694-A58F-BF93A62D0A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026E5-4487-4DAF-8A1F-A70369265A40}" type="slidenum">
              <a:rPr lang="en-US" smtClean="0"/>
              <a:t>‹#›</a:t>
            </a:fld>
            <a:endParaRPr lang="en-US"/>
          </a:p>
        </p:txBody>
      </p:sp>
    </p:spTree>
    <p:extLst>
      <p:ext uri="{BB962C8B-B14F-4D97-AF65-F5344CB8AC3E}">
        <p14:creationId xmlns:p14="http://schemas.microsoft.com/office/powerpoint/2010/main" val="2766461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5.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customXml" Target="../ink/ink7.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customXml" Target="../ink/ink8.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90.png"/><Relationship Id="rId5" Type="http://schemas.openxmlformats.org/officeDocument/2006/relationships/customXml" Target="../ink/ink10.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00.png"/><Relationship Id="rId4" Type="http://schemas.openxmlformats.org/officeDocument/2006/relationships/customXml" Target="../ink/ink11.xml"/></Relationships>
</file>

<file path=ppt/slides/_rels/slide29.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Block_cipher_mode_of_operation" TargetMode="External"/><Relationship Id="rId2" Type="http://schemas.openxmlformats.org/officeDocument/2006/relationships/hyperlink" Target="https://en.wikipedia.org/wiki/Advanced_Encryption_Standard" TargetMode="External"/><Relationship Id="rId1" Type="http://schemas.openxmlformats.org/officeDocument/2006/relationships/slideLayout" Target="../slideLayouts/slideLayout2.xml"/><Relationship Id="rId5" Type="http://schemas.openxmlformats.org/officeDocument/2006/relationships/hyperlink" Target="https://en.wikipedia.org/wiki/Rijndael_MixColumns" TargetMode="External"/><Relationship Id="rId4" Type="http://schemas.openxmlformats.org/officeDocument/2006/relationships/hyperlink" Target="https://en.wikipedia.org/wiki/Rijndael_S-box"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7">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1">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D4FCED85-8FC7-4586-BCB8-929B267AB904}"/>
              </a:ext>
            </a:extLst>
          </p:cNvPr>
          <p:cNvSpPr>
            <a:spLocks noGrp="1"/>
          </p:cNvSpPr>
          <p:nvPr>
            <p:ph type="ctrTitle"/>
          </p:nvPr>
        </p:nvSpPr>
        <p:spPr>
          <a:xfrm>
            <a:off x="753925" y="2076450"/>
            <a:ext cx="10684151" cy="1345134"/>
          </a:xfrm>
        </p:spPr>
        <p:txBody>
          <a:bodyPr anchor="ctr">
            <a:normAutofit fontScale="90000"/>
          </a:bodyPr>
          <a:lstStyle/>
          <a:p>
            <a:r>
              <a:rPr lang="en-US" sz="5600" dirty="0">
                <a:solidFill>
                  <a:srgbClr val="FFFFFF"/>
                </a:solidFill>
              </a:rPr>
              <a:t>AES</a:t>
            </a:r>
            <a:br>
              <a:rPr lang="en-US" sz="5600" dirty="0">
                <a:solidFill>
                  <a:srgbClr val="FFFFFF"/>
                </a:solidFill>
              </a:rPr>
            </a:br>
            <a:r>
              <a:rPr lang="en-US" sz="3600" dirty="0">
                <a:solidFill>
                  <a:srgbClr val="FFFFFF"/>
                </a:solidFill>
              </a:rPr>
              <a:t>Advanced Encryption Standard </a:t>
            </a:r>
            <a:endParaRPr lang="en-US" sz="5600" dirty="0">
              <a:solidFill>
                <a:srgbClr val="FFFFFF"/>
              </a:solidFill>
            </a:endParaRPr>
          </a:p>
        </p:txBody>
      </p:sp>
      <p:sp>
        <p:nvSpPr>
          <p:cNvPr id="3" name="Subtitle 2">
            <a:extLst>
              <a:ext uri="{FF2B5EF4-FFF2-40B4-BE49-F238E27FC236}">
                <a16:creationId xmlns:a16="http://schemas.microsoft.com/office/drawing/2014/main" id="{FE826EF2-87C4-42F5-A693-8771EDA9BE47}"/>
              </a:ext>
            </a:extLst>
          </p:cNvPr>
          <p:cNvSpPr>
            <a:spLocks noGrp="1"/>
          </p:cNvSpPr>
          <p:nvPr>
            <p:ph type="subTitle" idx="1"/>
          </p:nvPr>
        </p:nvSpPr>
        <p:spPr>
          <a:xfrm>
            <a:off x="1171575" y="4473360"/>
            <a:ext cx="9469211" cy="865639"/>
          </a:xfrm>
        </p:spPr>
        <p:txBody>
          <a:bodyPr anchor="ctr">
            <a:normAutofit/>
          </a:bodyPr>
          <a:lstStyle/>
          <a:p>
            <a:r>
              <a:rPr lang="en-US" sz="2200" dirty="0">
                <a:solidFill>
                  <a:srgbClr val="000000"/>
                </a:solidFill>
              </a:rPr>
              <a:t>Symmetric Encryption</a:t>
            </a:r>
          </a:p>
          <a:p>
            <a:r>
              <a:rPr lang="en-US" sz="2200" dirty="0">
                <a:solidFill>
                  <a:srgbClr val="000000"/>
                </a:solidFill>
              </a:rPr>
              <a:t>Cryptography &amp; Network Security</a:t>
            </a:r>
          </a:p>
        </p:txBody>
      </p:sp>
    </p:spTree>
    <p:extLst>
      <p:ext uri="{BB962C8B-B14F-4D97-AF65-F5344CB8AC3E}">
        <p14:creationId xmlns:p14="http://schemas.microsoft.com/office/powerpoint/2010/main" val="4222031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Number Placeholder 5">
            <a:extLst>
              <a:ext uri="{FF2B5EF4-FFF2-40B4-BE49-F238E27FC236}">
                <a16:creationId xmlns:a16="http://schemas.microsoft.com/office/drawing/2014/main" id="{2FCA06CC-E7AF-4833-9059-5421C09AECA2}"/>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0E3CD994-6A17-4680-B281-01C2F26273EB}" type="slidenum">
              <a:rPr lang="he-IL" altLang="en-US" sz="1400">
                <a:solidFill>
                  <a:srgbClr val="000000"/>
                </a:solidFill>
                <a:latin typeface="Arial Black" panose="020B0A04020102020204" pitchFamily="34" charset="0"/>
              </a:rPr>
              <a:pPr/>
              <a:t>10</a:t>
            </a:fld>
            <a:endParaRPr lang="en-US" altLang="en-US" sz="1400">
              <a:solidFill>
                <a:srgbClr val="000000"/>
              </a:solidFill>
              <a:latin typeface="Arial Black" panose="020B0A04020102020204" pitchFamily="34" charset="0"/>
            </a:endParaRPr>
          </a:p>
        </p:txBody>
      </p:sp>
      <p:sp>
        <p:nvSpPr>
          <p:cNvPr id="136195" name="Rectangle 2">
            <a:extLst>
              <a:ext uri="{FF2B5EF4-FFF2-40B4-BE49-F238E27FC236}">
                <a16:creationId xmlns:a16="http://schemas.microsoft.com/office/drawing/2014/main" id="{A1873327-2B99-4A97-94FC-848B80DFB83C}"/>
              </a:ext>
            </a:extLst>
          </p:cNvPr>
          <p:cNvSpPr>
            <a:spLocks noGrp="1" noChangeArrowheads="1"/>
          </p:cNvSpPr>
          <p:nvPr>
            <p:ph type="title"/>
          </p:nvPr>
        </p:nvSpPr>
        <p:spPr>
          <a:xfrm>
            <a:off x="2166938" y="285751"/>
            <a:ext cx="7808912" cy="500063"/>
          </a:xfrm>
        </p:spPr>
        <p:txBody>
          <a:bodyPr>
            <a:normAutofit fontScale="90000"/>
          </a:bodyPr>
          <a:lstStyle/>
          <a:p>
            <a:pPr eaLnBrk="1" hangingPunct="1"/>
            <a:r>
              <a:rPr lang="en-US" altLang="en-US">
                <a:latin typeface="Times New Roman" panose="02020603050405020304" pitchFamily="18" charset="0"/>
                <a:cs typeface="Times New Roman" panose="02020603050405020304" pitchFamily="18" charset="0"/>
              </a:rPr>
              <a:t>Key expansion example</a:t>
            </a:r>
          </a:p>
        </p:txBody>
      </p:sp>
      <p:sp>
        <p:nvSpPr>
          <p:cNvPr id="136196" name="Rectangle 3">
            <a:extLst>
              <a:ext uri="{FF2B5EF4-FFF2-40B4-BE49-F238E27FC236}">
                <a16:creationId xmlns:a16="http://schemas.microsoft.com/office/drawing/2014/main" id="{B2233601-DF0F-48C9-A984-252D9DF50BE5}"/>
              </a:ext>
            </a:extLst>
          </p:cNvPr>
          <p:cNvSpPr>
            <a:spLocks noGrp="1" noChangeArrowheads="1"/>
          </p:cNvSpPr>
          <p:nvPr>
            <p:ph type="body" idx="1"/>
          </p:nvPr>
        </p:nvSpPr>
        <p:spPr>
          <a:xfrm>
            <a:off x="1738314" y="785814"/>
            <a:ext cx="8929687" cy="5614987"/>
          </a:xfrm>
        </p:spPr>
        <p:txBody>
          <a:bodyPr/>
          <a:lstStyle/>
          <a:p>
            <a:r>
              <a:rPr lang="en-US" altLang="en-US" sz="2000" b="1">
                <a:latin typeface="Times New Roman" panose="02020603050405020304" pitchFamily="18" charset="0"/>
                <a:cs typeface="Times New Roman" panose="02020603050405020304" pitchFamily="18" charset="0"/>
              </a:rPr>
              <a:t>Cipher Key = 2b 7e 15 16 28 ae d2 a6 ab f7 15 88 09 cf 4f 3c</a:t>
            </a:r>
          </a:p>
          <a:p>
            <a:r>
              <a:rPr lang="en-US" altLang="en-US" sz="2000">
                <a:latin typeface="Times New Roman" panose="02020603050405020304" pitchFamily="18" charset="0"/>
                <a:cs typeface="Times New Roman" panose="02020603050405020304" pitchFamily="18" charset="0"/>
              </a:rPr>
              <a:t>for </a:t>
            </a:r>
            <a:r>
              <a:rPr lang="en-US" altLang="en-US" sz="2000" b="1" i="1">
                <a:latin typeface="Times New Roman" panose="02020603050405020304" pitchFamily="18" charset="0"/>
                <a:cs typeface="Times New Roman" panose="02020603050405020304" pitchFamily="18" charset="0"/>
              </a:rPr>
              <a:t>Nk = 4, which results in </a:t>
            </a:r>
            <a:r>
              <a:rPr lang="pl-PL" altLang="en-US" sz="2000" i="1">
                <a:latin typeface="Times New Roman" panose="02020603050405020304" pitchFamily="18" charset="0"/>
                <a:cs typeface="Times New Roman" panose="02020603050405020304" pitchFamily="18" charset="0"/>
              </a:rPr>
              <a:t>w0 = </a:t>
            </a:r>
            <a:r>
              <a:rPr lang="pl-PL" altLang="en-US" sz="2000" b="1" i="1">
                <a:latin typeface="Times New Roman" panose="02020603050405020304" pitchFamily="18" charset="0"/>
                <a:cs typeface="Times New Roman" panose="02020603050405020304" pitchFamily="18" charset="0"/>
              </a:rPr>
              <a:t>2b7e1516 w1 = 28aed2a6 w2 = abf71588 w3 = 09cf4f3c</a:t>
            </a:r>
            <a:endParaRPr lang="en-US" altLang="en-US" sz="1600">
              <a:latin typeface="Times New Roman" panose="02020603050405020304" pitchFamily="18" charset="0"/>
              <a:cs typeface="Times New Roman" panose="02020603050405020304" pitchFamily="18" charset="0"/>
            </a:endParaRPr>
          </a:p>
          <a:p>
            <a:endParaRPr lang="en-US" altLang="en-US" sz="1800">
              <a:latin typeface="Times New Roman" panose="02020603050405020304" pitchFamily="18" charset="0"/>
              <a:cs typeface="Times New Roman" panose="02020603050405020304" pitchFamily="18" charset="0"/>
            </a:endParaRPr>
          </a:p>
          <a:p>
            <a:endParaRPr lang="en-US" altLang="en-US" sz="1800">
              <a:latin typeface="Times New Roman" panose="02020603050405020304" pitchFamily="18" charset="0"/>
              <a:cs typeface="Times New Roman" panose="02020603050405020304" pitchFamily="18" charset="0"/>
            </a:endParaRPr>
          </a:p>
          <a:p>
            <a:pPr eaLnBrk="1" hangingPunct="1">
              <a:lnSpc>
                <a:spcPct val="80000"/>
              </a:lnSpc>
            </a:pPr>
            <a:endParaRPr lang="en-US" altLang="en-US" sz="24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a:latin typeface="Times New Roman" panose="02020603050405020304" pitchFamily="18" charset="0"/>
              <a:cs typeface="Times New Roman" panose="02020603050405020304" pitchFamily="18" charset="0"/>
            </a:endParaRPr>
          </a:p>
        </p:txBody>
      </p:sp>
      <p:pic>
        <p:nvPicPr>
          <p:cNvPr id="136197" name="Picture 2">
            <a:extLst>
              <a:ext uri="{FF2B5EF4-FFF2-40B4-BE49-F238E27FC236}">
                <a16:creationId xmlns:a16="http://schemas.microsoft.com/office/drawing/2014/main" id="{6F8197DE-A37D-474F-848B-C037A5FB2E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857376"/>
            <a:ext cx="90011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8" name="Rounded Rectangle 5">
            <a:extLst>
              <a:ext uri="{FF2B5EF4-FFF2-40B4-BE49-F238E27FC236}">
                <a16:creationId xmlns:a16="http://schemas.microsoft.com/office/drawing/2014/main" id="{031C7E1C-E0AC-487A-9EAC-BD4198B82E3C}"/>
              </a:ext>
            </a:extLst>
          </p:cNvPr>
          <p:cNvSpPr>
            <a:spLocks noChangeArrowheads="1"/>
          </p:cNvSpPr>
          <p:nvPr/>
        </p:nvSpPr>
        <p:spPr bwMode="auto">
          <a:xfrm>
            <a:off x="6238876" y="2000251"/>
            <a:ext cx="714375" cy="428625"/>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buClr>
                <a:srgbClr val="000000"/>
              </a:buClr>
              <a:buSzPct val="100000"/>
              <a:buFont typeface="Arial" panose="020B0604020202020204" pitchFamily="34" charset="0"/>
              <a:buNone/>
            </a:pPr>
            <a:r>
              <a:rPr lang="en-US" altLang="en-US" sz="1200" b="1">
                <a:solidFill>
                  <a:schemeClr val="tx1"/>
                </a:solidFill>
              </a:rPr>
              <a:t>([i/Nk]-1)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Number Placeholder 5">
            <a:extLst>
              <a:ext uri="{FF2B5EF4-FFF2-40B4-BE49-F238E27FC236}">
                <a16:creationId xmlns:a16="http://schemas.microsoft.com/office/drawing/2014/main" id="{54E8AD27-A070-4B2F-83BD-62D03E4EBF91}"/>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863588BD-B340-4FEA-965D-DC2065DCADC8}" type="slidenum">
              <a:rPr lang="he-IL" altLang="en-US" sz="1400">
                <a:solidFill>
                  <a:srgbClr val="000000"/>
                </a:solidFill>
                <a:latin typeface="Arial Black" panose="020B0A04020102020204" pitchFamily="34" charset="0"/>
              </a:rPr>
              <a:pPr/>
              <a:t>11</a:t>
            </a:fld>
            <a:endParaRPr lang="en-US" altLang="en-US" sz="1400">
              <a:solidFill>
                <a:srgbClr val="000000"/>
              </a:solidFill>
              <a:latin typeface="Arial Black" panose="020B0A04020102020204" pitchFamily="34" charset="0"/>
            </a:endParaRPr>
          </a:p>
        </p:txBody>
      </p:sp>
      <p:sp>
        <p:nvSpPr>
          <p:cNvPr id="137219" name="Rectangle 2">
            <a:extLst>
              <a:ext uri="{FF2B5EF4-FFF2-40B4-BE49-F238E27FC236}">
                <a16:creationId xmlns:a16="http://schemas.microsoft.com/office/drawing/2014/main" id="{C8817F23-4C12-4587-80E3-1E67B70ED0A6}"/>
              </a:ext>
            </a:extLst>
          </p:cNvPr>
          <p:cNvSpPr>
            <a:spLocks noGrp="1" noChangeArrowheads="1"/>
          </p:cNvSpPr>
          <p:nvPr>
            <p:ph type="title"/>
          </p:nvPr>
        </p:nvSpPr>
        <p:spPr>
          <a:xfrm>
            <a:off x="2166938" y="285751"/>
            <a:ext cx="7808912" cy="500063"/>
          </a:xfrm>
        </p:spPr>
        <p:txBody>
          <a:bodyPr>
            <a:normAutofit fontScale="90000"/>
          </a:bodyPr>
          <a:lstStyle/>
          <a:p>
            <a:pPr eaLnBrk="1" hangingPunct="1"/>
            <a:r>
              <a:rPr lang="en-US" altLang="en-US">
                <a:latin typeface="Times New Roman" panose="02020603050405020304" pitchFamily="18" charset="0"/>
                <a:cs typeface="Times New Roman" panose="02020603050405020304" pitchFamily="18" charset="0"/>
              </a:rPr>
              <a:t>Key expansion example</a:t>
            </a:r>
          </a:p>
        </p:txBody>
      </p:sp>
      <p:sp>
        <p:nvSpPr>
          <p:cNvPr id="137220" name="Rectangle 3">
            <a:extLst>
              <a:ext uri="{FF2B5EF4-FFF2-40B4-BE49-F238E27FC236}">
                <a16:creationId xmlns:a16="http://schemas.microsoft.com/office/drawing/2014/main" id="{590CB5DF-A7A1-481A-A64E-E3885E2AC5FC}"/>
              </a:ext>
            </a:extLst>
          </p:cNvPr>
          <p:cNvSpPr>
            <a:spLocks noGrp="1" noChangeArrowheads="1"/>
          </p:cNvSpPr>
          <p:nvPr>
            <p:ph type="body" idx="1"/>
          </p:nvPr>
        </p:nvSpPr>
        <p:spPr>
          <a:xfrm>
            <a:off x="1738314" y="785814"/>
            <a:ext cx="8929687" cy="5614987"/>
          </a:xfrm>
        </p:spPr>
        <p:txBody>
          <a:bodyPr/>
          <a:lstStyle/>
          <a:p>
            <a:endParaRPr lang="en-US" altLang="en-US" sz="1800">
              <a:latin typeface="Times New Roman" panose="02020603050405020304" pitchFamily="18" charset="0"/>
              <a:cs typeface="Times New Roman" panose="02020603050405020304" pitchFamily="18" charset="0"/>
            </a:endParaRPr>
          </a:p>
          <a:p>
            <a:pPr eaLnBrk="1" hangingPunct="1">
              <a:lnSpc>
                <a:spcPct val="80000"/>
              </a:lnSpc>
            </a:pPr>
            <a:endParaRPr lang="en-US" altLang="en-US" sz="24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a:latin typeface="Times New Roman" panose="02020603050405020304" pitchFamily="18" charset="0"/>
              <a:cs typeface="Times New Roman" panose="02020603050405020304" pitchFamily="18" charset="0"/>
            </a:endParaRPr>
          </a:p>
        </p:txBody>
      </p:sp>
      <p:pic>
        <p:nvPicPr>
          <p:cNvPr id="137221" name="Picture 2">
            <a:extLst>
              <a:ext uri="{FF2B5EF4-FFF2-40B4-BE49-F238E27FC236}">
                <a16:creationId xmlns:a16="http://schemas.microsoft.com/office/drawing/2014/main" id="{0C28D6B1-05B6-41EC-8A54-C19766C21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00125"/>
            <a:ext cx="8929688"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2" name="Picture 3">
            <a:extLst>
              <a:ext uri="{FF2B5EF4-FFF2-40B4-BE49-F238E27FC236}">
                <a16:creationId xmlns:a16="http://schemas.microsoft.com/office/drawing/2014/main" id="{50E58944-9B22-41DC-ACBD-6072701A15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786314"/>
            <a:ext cx="8929688"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Number Placeholder 5">
            <a:extLst>
              <a:ext uri="{FF2B5EF4-FFF2-40B4-BE49-F238E27FC236}">
                <a16:creationId xmlns:a16="http://schemas.microsoft.com/office/drawing/2014/main" id="{7647849F-2CEF-4672-8371-802F56D40B7A}"/>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929D1C84-A476-4E9A-9116-7606BB0E8171}" type="slidenum">
              <a:rPr lang="he-IL" altLang="en-US" sz="1400">
                <a:solidFill>
                  <a:srgbClr val="000000"/>
                </a:solidFill>
                <a:latin typeface="Arial Black" panose="020B0A04020102020204" pitchFamily="34" charset="0"/>
              </a:rPr>
              <a:pPr/>
              <a:t>12</a:t>
            </a:fld>
            <a:endParaRPr lang="en-US" altLang="en-US" sz="1400">
              <a:solidFill>
                <a:srgbClr val="000000"/>
              </a:solidFill>
              <a:latin typeface="Arial Black" panose="020B0A04020102020204" pitchFamily="34" charset="0"/>
            </a:endParaRPr>
          </a:p>
        </p:txBody>
      </p:sp>
      <p:sp>
        <p:nvSpPr>
          <p:cNvPr id="138243" name="Rectangle 2">
            <a:extLst>
              <a:ext uri="{FF2B5EF4-FFF2-40B4-BE49-F238E27FC236}">
                <a16:creationId xmlns:a16="http://schemas.microsoft.com/office/drawing/2014/main" id="{376D5AAA-2504-4421-8885-C2ED181AD577}"/>
              </a:ext>
            </a:extLst>
          </p:cNvPr>
          <p:cNvSpPr>
            <a:spLocks noGrp="1" noChangeArrowheads="1"/>
          </p:cNvSpPr>
          <p:nvPr>
            <p:ph type="title"/>
          </p:nvPr>
        </p:nvSpPr>
        <p:spPr>
          <a:xfrm>
            <a:off x="2166938" y="285751"/>
            <a:ext cx="7808912" cy="500063"/>
          </a:xfrm>
        </p:spPr>
        <p:txBody>
          <a:bodyPr>
            <a:normAutofit fontScale="90000"/>
          </a:bodyPr>
          <a:lstStyle/>
          <a:p>
            <a:pPr eaLnBrk="1" hangingPunct="1"/>
            <a:r>
              <a:rPr lang="en-US" altLang="en-US">
                <a:latin typeface="Times New Roman" panose="02020603050405020304" pitchFamily="18" charset="0"/>
                <a:cs typeface="Times New Roman" panose="02020603050405020304" pitchFamily="18" charset="0"/>
              </a:rPr>
              <a:t>Key expansion example</a:t>
            </a:r>
          </a:p>
        </p:txBody>
      </p:sp>
      <p:sp>
        <p:nvSpPr>
          <p:cNvPr id="138244" name="Rectangle 3">
            <a:extLst>
              <a:ext uri="{FF2B5EF4-FFF2-40B4-BE49-F238E27FC236}">
                <a16:creationId xmlns:a16="http://schemas.microsoft.com/office/drawing/2014/main" id="{7F7199A7-A2D8-4555-8057-A0E7C2F84A44}"/>
              </a:ext>
            </a:extLst>
          </p:cNvPr>
          <p:cNvSpPr>
            <a:spLocks noGrp="1" noChangeArrowheads="1"/>
          </p:cNvSpPr>
          <p:nvPr>
            <p:ph type="body" idx="1"/>
          </p:nvPr>
        </p:nvSpPr>
        <p:spPr>
          <a:xfrm>
            <a:off x="1738314" y="785814"/>
            <a:ext cx="8929687" cy="5614987"/>
          </a:xfrm>
        </p:spPr>
        <p:txBody>
          <a:bodyPr/>
          <a:lstStyle/>
          <a:p>
            <a:endParaRPr lang="en-US" altLang="en-US" sz="1800">
              <a:latin typeface="Times New Roman" panose="02020603050405020304" pitchFamily="18" charset="0"/>
              <a:cs typeface="Times New Roman" panose="02020603050405020304" pitchFamily="18" charset="0"/>
            </a:endParaRPr>
          </a:p>
          <a:p>
            <a:pPr eaLnBrk="1" hangingPunct="1">
              <a:lnSpc>
                <a:spcPct val="80000"/>
              </a:lnSpc>
            </a:pPr>
            <a:endParaRPr lang="en-US" altLang="en-US" sz="24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a:latin typeface="Times New Roman" panose="02020603050405020304" pitchFamily="18" charset="0"/>
              <a:cs typeface="Times New Roman" panose="02020603050405020304" pitchFamily="18" charset="0"/>
            </a:endParaRPr>
          </a:p>
        </p:txBody>
      </p:sp>
      <p:pic>
        <p:nvPicPr>
          <p:cNvPr id="138245" name="Picture 2">
            <a:extLst>
              <a:ext uri="{FF2B5EF4-FFF2-40B4-BE49-F238E27FC236}">
                <a16:creationId xmlns:a16="http://schemas.microsoft.com/office/drawing/2014/main" id="{9DAE6BAA-C554-44E4-AAA7-C4075D810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71564"/>
            <a:ext cx="8858250"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Number Placeholder 5">
            <a:extLst>
              <a:ext uri="{FF2B5EF4-FFF2-40B4-BE49-F238E27FC236}">
                <a16:creationId xmlns:a16="http://schemas.microsoft.com/office/drawing/2014/main" id="{15243BAD-996E-4E67-8CB9-AAC093990DAA}"/>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93253BA7-8EE1-46AB-8FD4-FD04BB31B76F}" type="slidenum">
              <a:rPr lang="he-IL" altLang="en-US" sz="1400">
                <a:solidFill>
                  <a:srgbClr val="000000"/>
                </a:solidFill>
                <a:latin typeface="Arial Black" panose="020B0A04020102020204" pitchFamily="34" charset="0"/>
              </a:rPr>
              <a:pPr/>
              <a:t>13</a:t>
            </a:fld>
            <a:endParaRPr lang="en-US" altLang="en-US" sz="1400">
              <a:solidFill>
                <a:srgbClr val="000000"/>
              </a:solidFill>
              <a:latin typeface="Arial Black" panose="020B0A04020102020204" pitchFamily="34" charset="0"/>
            </a:endParaRPr>
          </a:p>
        </p:txBody>
      </p:sp>
      <p:sp>
        <p:nvSpPr>
          <p:cNvPr id="139267" name="Rectangle 2">
            <a:extLst>
              <a:ext uri="{FF2B5EF4-FFF2-40B4-BE49-F238E27FC236}">
                <a16:creationId xmlns:a16="http://schemas.microsoft.com/office/drawing/2014/main" id="{FFE014ED-4071-4C3C-8BD9-B583EE2296DA}"/>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Key expansion</a:t>
            </a:r>
          </a:p>
        </p:txBody>
      </p:sp>
      <p:sp>
        <p:nvSpPr>
          <p:cNvPr id="139268" name="Rectangle 3">
            <a:extLst>
              <a:ext uri="{FF2B5EF4-FFF2-40B4-BE49-F238E27FC236}">
                <a16:creationId xmlns:a16="http://schemas.microsoft.com/office/drawing/2014/main" id="{DD47F14E-9D74-4C5D-8675-8FE6F4FAA6B3}"/>
              </a:ext>
            </a:extLst>
          </p:cNvPr>
          <p:cNvSpPr>
            <a:spLocks noGrp="1" noChangeArrowheads="1"/>
          </p:cNvSpPr>
          <p:nvPr>
            <p:ph type="body" idx="1"/>
          </p:nvPr>
        </p:nvSpPr>
        <p:spPr>
          <a:xfrm>
            <a:off x="1738314" y="1071564"/>
            <a:ext cx="8929687" cy="5329237"/>
          </a:xfrm>
        </p:spPr>
        <p:txBody>
          <a:bodyPr/>
          <a:lstStyle/>
          <a:p>
            <a:r>
              <a:rPr lang="en-US" altLang="en-US" sz="2000">
                <a:latin typeface="Times New Roman" panose="02020603050405020304" pitchFamily="18" charset="0"/>
                <a:cs typeface="Times New Roman" panose="02020603050405020304" pitchFamily="18" charset="0"/>
              </a:rPr>
              <a:t>For this example</a:t>
            </a:r>
          </a:p>
          <a:p>
            <a:r>
              <a:rPr lang="en-US" altLang="en-US" sz="2000">
                <a:latin typeface="Times New Roman" panose="02020603050405020304" pitchFamily="18" charset="0"/>
                <a:cs typeface="Times New Roman" panose="02020603050405020304" pitchFamily="18" charset="0"/>
              </a:rPr>
              <a:t>Round 0 key: w0,w1,w2,w3= 2b 7e 15 16 28 ae d2 a6 ab f7 15 88 09 cf 4f 3c</a:t>
            </a:r>
          </a:p>
          <a:p>
            <a:r>
              <a:rPr lang="en-US" altLang="en-US" sz="2000">
                <a:latin typeface="Times New Roman" panose="02020603050405020304" pitchFamily="18" charset="0"/>
                <a:cs typeface="Times New Roman" panose="02020603050405020304" pitchFamily="18" charset="0"/>
              </a:rPr>
              <a:t>Round 1 key: w4,w5,w6,w7= a0 fa fe 17 88 54 2c b1 23 a3 39 39 2a 6c 76 05</a:t>
            </a:r>
          </a:p>
          <a:p>
            <a:r>
              <a:rPr lang="en-US" altLang="en-US" sz="2000">
                <a:latin typeface="Times New Roman" panose="02020603050405020304" pitchFamily="18" charset="0"/>
                <a:cs typeface="Times New Roman" panose="02020603050405020304" pitchFamily="18" charset="0"/>
              </a:rPr>
              <a:t>------</a:t>
            </a:r>
          </a:p>
          <a:p>
            <a:r>
              <a:rPr lang="en-US" altLang="en-US" sz="2000">
                <a:latin typeface="Times New Roman" panose="02020603050405020304" pitchFamily="18" charset="0"/>
                <a:cs typeface="Times New Roman" panose="02020603050405020304" pitchFamily="18" charset="0"/>
              </a:rPr>
              <a:t>------</a:t>
            </a:r>
          </a:p>
          <a:p>
            <a:r>
              <a:rPr lang="en-US" altLang="en-US" sz="2000">
                <a:latin typeface="Times New Roman" panose="02020603050405020304" pitchFamily="18" charset="0"/>
                <a:cs typeface="Times New Roman" panose="02020603050405020304" pitchFamily="18" charset="0"/>
              </a:rPr>
              <a:t>-------</a:t>
            </a:r>
          </a:p>
          <a:p>
            <a:pPr>
              <a:buFont typeface="Wingdings" panose="05000000000000000000" pitchFamily="2" charset="2"/>
              <a:buNone/>
            </a:pPr>
            <a:r>
              <a:rPr lang="en-US" altLang="en-US" sz="2000">
                <a:latin typeface="Times New Roman" panose="02020603050405020304" pitchFamily="18" charset="0"/>
                <a:cs typeface="Times New Roman" panose="02020603050405020304" pitchFamily="18" charset="0"/>
              </a:rPr>
              <a:t>Round 10 key: w40,w41,w42,w43=d0 14 f9 a8 c9 ee 25 89 e1 3f 0c c8 b6 63 0c a6</a:t>
            </a:r>
          </a:p>
          <a:p>
            <a:pPr>
              <a:buFont typeface="Wingdings" panose="05000000000000000000" pitchFamily="2" charset="2"/>
              <a:buNone/>
            </a:pPr>
            <a:r>
              <a:rPr lang="en-US" altLang="en-US" sz="2000">
                <a:latin typeface="Times New Roman" panose="02020603050405020304" pitchFamily="18" charset="0"/>
                <a:cs typeface="Times New Roman" panose="02020603050405020304" pitchFamily="18" charset="0"/>
              </a:rPr>
              <a:t>------------------------------------</a:t>
            </a:r>
          </a:p>
          <a:p>
            <a:r>
              <a:rPr lang="en-US" altLang="en-US" sz="2000">
                <a:latin typeface="Times New Roman" panose="02020603050405020304" pitchFamily="18" charset="0"/>
                <a:cs typeface="Times New Roman" panose="02020603050405020304" pitchFamily="18" charset="0"/>
              </a:rPr>
              <a:t>Let us look at another example now</a:t>
            </a:r>
          </a:p>
          <a:p>
            <a:pPr>
              <a:buFont typeface="Wingdings" panose="05000000000000000000" pitchFamily="2" charset="2"/>
              <a:buNone/>
            </a:pPr>
            <a:endParaRPr lang="en-US" altLang="en-US" sz="2000">
              <a:latin typeface="Times New Roman" panose="02020603050405020304" pitchFamily="18" charset="0"/>
              <a:cs typeface="Times New Roman" panose="02020603050405020304" pitchFamily="18" charset="0"/>
            </a:endParaRPr>
          </a:p>
          <a:p>
            <a:pPr lvl="2"/>
            <a:endParaRPr lang="en-US" altLang="en-US">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pPr eaLnBrk="1" hangingPunct="1">
              <a:lnSpc>
                <a:spcPct val="80000"/>
              </a:lnSpc>
            </a:pPr>
            <a:endParaRPr lang="en-US" altLang="en-US" sz="24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Number Placeholder 5">
            <a:extLst>
              <a:ext uri="{FF2B5EF4-FFF2-40B4-BE49-F238E27FC236}">
                <a16:creationId xmlns:a16="http://schemas.microsoft.com/office/drawing/2014/main" id="{4AD6550E-C3A6-40BF-ACA5-D7A9B5765161}"/>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EBC55B9E-1FE7-4416-AA51-CB71E34DAB5E}" type="slidenum">
              <a:rPr lang="he-IL" altLang="en-US" sz="1400">
                <a:solidFill>
                  <a:srgbClr val="000000"/>
                </a:solidFill>
                <a:latin typeface="Arial Black" panose="020B0A04020102020204" pitchFamily="34" charset="0"/>
              </a:rPr>
              <a:pPr/>
              <a:t>14</a:t>
            </a:fld>
            <a:endParaRPr lang="en-US" altLang="en-US" sz="1400">
              <a:solidFill>
                <a:srgbClr val="000000"/>
              </a:solidFill>
              <a:latin typeface="Arial Black" panose="020B0A04020102020204" pitchFamily="34" charset="0"/>
            </a:endParaRPr>
          </a:p>
        </p:txBody>
      </p:sp>
      <p:sp>
        <p:nvSpPr>
          <p:cNvPr id="140291" name="Rectangle 2">
            <a:extLst>
              <a:ext uri="{FF2B5EF4-FFF2-40B4-BE49-F238E27FC236}">
                <a16:creationId xmlns:a16="http://schemas.microsoft.com/office/drawing/2014/main" id="{4AB89751-D225-4995-B7A4-C674E9745AFC}"/>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Key expansion</a:t>
            </a:r>
          </a:p>
        </p:txBody>
      </p:sp>
      <p:sp>
        <p:nvSpPr>
          <p:cNvPr id="140292" name="Rectangle 3">
            <a:extLst>
              <a:ext uri="{FF2B5EF4-FFF2-40B4-BE49-F238E27FC236}">
                <a16:creationId xmlns:a16="http://schemas.microsoft.com/office/drawing/2014/main" id="{BB9DF860-0E24-470E-9E34-4B58DBAEC3CA}"/>
              </a:ext>
            </a:extLst>
          </p:cNvPr>
          <p:cNvSpPr>
            <a:spLocks noGrp="1" noChangeArrowheads="1"/>
          </p:cNvSpPr>
          <p:nvPr>
            <p:ph type="body" idx="1"/>
          </p:nvPr>
        </p:nvSpPr>
        <p:spPr>
          <a:xfrm>
            <a:off x="1738314" y="1071564"/>
            <a:ext cx="8929687" cy="5329237"/>
          </a:xfrm>
        </p:spPr>
        <p:txBody>
          <a:bodyPr/>
          <a:lstStyle/>
          <a:p>
            <a:r>
              <a:rPr lang="pt-BR" altLang="en-US" sz="2000"/>
              <a:t>Key =       54 68 61 74 73 20 6D 79 20 4B 75 6E 67 20 46 75</a:t>
            </a:r>
          </a:p>
          <a:p>
            <a:r>
              <a:rPr lang="pt-BR" altLang="en-US" sz="2000">
                <a:latin typeface="Times New Roman" panose="02020603050405020304" pitchFamily="18" charset="0"/>
                <a:cs typeface="Times New Roman" panose="02020603050405020304" pitchFamily="18" charset="0"/>
              </a:rPr>
              <a:t>Plaintext = </a:t>
            </a:r>
            <a:r>
              <a:rPr lang="en-US" altLang="en-US" sz="2000"/>
              <a:t>54 77 6F 20 4F 6E 65 20 4E 69 6E 65 20 54 77 6F</a:t>
            </a:r>
          </a:p>
          <a:p>
            <a:r>
              <a:rPr lang="pl-PL" altLang="en-US" sz="2000"/>
              <a:t>w[0] = (54; 68; 61; 74)</a:t>
            </a:r>
            <a:endParaRPr lang="en-US" altLang="en-US" sz="2000"/>
          </a:p>
          <a:p>
            <a:r>
              <a:rPr lang="pl-PL" altLang="en-US" sz="2000"/>
              <a:t>w[1] = (73; 20; 6D; 79)</a:t>
            </a:r>
            <a:endParaRPr lang="en-US" altLang="en-US" sz="2000"/>
          </a:p>
          <a:p>
            <a:r>
              <a:rPr lang="pl-PL" altLang="en-US" sz="2000"/>
              <a:t>w[2] = (20; 4B; 75; 6E)</a:t>
            </a:r>
            <a:endParaRPr lang="en-US" altLang="en-US" sz="2000"/>
          </a:p>
          <a:p>
            <a:r>
              <a:rPr lang="pl-PL" altLang="en-US" sz="2000"/>
              <a:t>w[3] = (67; 20; 46; 75)</a:t>
            </a:r>
            <a:endParaRPr lang="en-US" altLang="en-US" sz="2000"/>
          </a:p>
          <a:p>
            <a:r>
              <a:rPr lang="en-US" altLang="en-US" sz="2000"/>
              <a:t>And then we can get </a:t>
            </a:r>
          </a:p>
          <a:p>
            <a:r>
              <a:rPr lang="en-US" altLang="en-US" sz="2000"/>
              <a:t>W[4]= (E2; 32; FC; F1)</a:t>
            </a:r>
          </a:p>
          <a:p>
            <a:r>
              <a:rPr lang="pl-PL" altLang="en-US" sz="2000"/>
              <a:t>w[5] = (91; 12; 91; 88), </a:t>
            </a:r>
            <a:endParaRPr lang="en-US" altLang="en-US" sz="2000"/>
          </a:p>
          <a:p>
            <a:r>
              <a:rPr lang="pl-PL" altLang="en-US" sz="2000"/>
              <a:t>w[6] </a:t>
            </a:r>
            <a:r>
              <a:rPr lang="en-US" altLang="en-US" sz="2000"/>
              <a:t>=</a:t>
            </a:r>
            <a:r>
              <a:rPr lang="pl-PL" altLang="en-US" sz="2000"/>
              <a:t>(B1; 59;E4;E6),</a:t>
            </a:r>
          </a:p>
          <a:p>
            <a:r>
              <a:rPr lang="pl-PL" altLang="en-US" sz="2000"/>
              <a:t>w[7] = (D6; 79;A2; 93)</a:t>
            </a:r>
            <a:endParaRPr lang="en-US" altLang="en-US" sz="2000"/>
          </a:p>
          <a:p>
            <a:endParaRPr lang="en-US" altLang="en-US" sz="2000"/>
          </a:p>
          <a:p>
            <a:endParaRPr lang="en-US" altLang="en-US" sz="2000"/>
          </a:p>
          <a:p>
            <a:endParaRPr lang="en-US" altLang="en-US" sz="200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en-US" sz="2000">
              <a:latin typeface="Times New Roman" panose="02020603050405020304" pitchFamily="18" charset="0"/>
              <a:cs typeface="Times New Roman" panose="02020603050405020304" pitchFamily="18" charset="0"/>
            </a:endParaRPr>
          </a:p>
          <a:p>
            <a:pPr lvl="2"/>
            <a:endParaRPr lang="en-US" altLang="en-US">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pPr eaLnBrk="1" hangingPunct="1">
              <a:lnSpc>
                <a:spcPct val="80000"/>
              </a:lnSpc>
            </a:pPr>
            <a:endParaRPr lang="en-US" altLang="en-US" sz="24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Number Placeholder 5">
            <a:extLst>
              <a:ext uri="{FF2B5EF4-FFF2-40B4-BE49-F238E27FC236}">
                <a16:creationId xmlns:a16="http://schemas.microsoft.com/office/drawing/2014/main" id="{D629F5D2-BD89-4919-941B-B9A868270ABD}"/>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08D408C3-238B-447D-8146-FBEA2B42B73A}" type="slidenum">
              <a:rPr lang="he-IL" altLang="en-US" sz="1400">
                <a:solidFill>
                  <a:srgbClr val="000000"/>
                </a:solidFill>
                <a:latin typeface="Arial Black" panose="020B0A04020102020204" pitchFamily="34" charset="0"/>
              </a:rPr>
              <a:pPr/>
              <a:t>15</a:t>
            </a:fld>
            <a:endParaRPr lang="en-US" altLang="en-US" sz="1400">
              <a:solidFill>
                <a:srgbClr val="000000"/>
              </a:solidFill>
              <a:latin typeface="Arial Black" panose="020B0A04020102020204" pitchFamily="34" charset="0"/>
            </a:endParaRPr>
          </a:p>
        </p:txBody>
      </p:sp>
      <p:sp>
        <p:nvSpPr>
          <p:cNvPr id="141315" name="Rectangle 2">
            <a:extLst>
              <a:ext uri="{FF2B5EF4-FFF2-40B4-BE49-F238E27FC236}">
                <a16:creationId xmlns:a16="http://schemas.microsoft.com/office/drawing/2014/main" id="{D38BA761-5967-4BD5-B207-74BBCD76CFA8}"/>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Key expansion</a:t>
            </a:r>
          </a:p>
        </p:txBody>
      </p:sp>
      <p:sp>
        <p:nvSpPr>
          <p:cNvPr id="141316" name="Rectangle 3">
            <a:extLst>
              <a:ext uri="{FF2B5EF4-FFF2-40B4-BE49-F238E27FC236}">
                <a16:creationId xmlns:a16="http://schemas.microsoft.com/office/drawing/2014/main" id="{19A7CBC1-A504-4D22-8745-9C8D9E355AB8}"/>
              </a:ext>
            </a:extLst>
          </p:cNvPr>
          <p:cNvSpPr>
            <a:spLocks noGrp="1" noChangeArrowheads="1"/>
          </p:cNvSpPr>
          <p:nvPr>
            <p:ph type="body" idx="1"/>
          </p:nvPr>
        </p:nvSpPr>
        <p:spPr>
          <a:xfrm>
            <a:off x="1738314" y="1071564"/>
            <a:ext cx="8929687" cy="5329237"/>
          </a:xfrm>
        </p:spPr>
        <p:txBody>
          <a:bodyPr/>
          <a:lstStyle/>
          <a:p>
            <a:r>
              <a:rPr lang="en-US" altLang="en-US" sz="2000"/>
              <a:t>For this example we will get</a:t>
            </a:r>
          </a:p>
          <a:p>
            <a:endParaRPr lang="en-US" altLang="en-US" sz="2000"/>
          </a:p>
          <a:p>
            <a:endParaRPr lang="en-US" altLang="en-US" sz="2000"/>
          </a:p>
          <a:p>
            <a:endParaRPr lang="en-US" altLang="en-US" sz="2000"/>
          </a:p>
          <a:p>
            <a:endParaRPr lang="en-US" altLang="en-US" sz="200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en-US" sz="2000">
              <a:latin typeface="Times New Roman" panose="02020603050405020304" pitchFamily="18" charset="0"/>
              <a:cs typeface="Times New Roman" panose="02020603050405020304" pitchFamily="18" charset="0"/>
            </a:endParaRPr>
          </a:p>
          <a:p>
            <a:pPr lvl="2"/>
            <a:endParaRPr lang="en-US" altLang="en-US">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pPr eaLnBrk="1" hangingPunct="1">
              <a:lnSpc>
                <a:spcPct val="80000"/>
              </a:lnSpc>
            </a:pPr>
            <a:endParaRPr lang="en-US" altLang="en-US" sz="24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a:latin typeface="Times New Roman" panose="02020603050405020304" pitchFamily="18" charset="0"/>
              <a:cs typeface="Times New Roman" panose="02020603050405020304" pitchFamily="18" charset="0"/>
            </a:endParaRPr>
          </a:p>
        </p:txBody>
      </p:sp>
      <p:pic>
        <p:nvPicPr>
          <p:cNvPr id="141317" name="Picture 2">
            <a:extLst>
              <a:ext uri="{FF2B5EF4-FFF2-40B4-BE49-F238E27FC236}">
                <a16:creationId xmlns:a16="http://schemas.microsoft.com/office/drawing/2014/main" id="{56745975-E2A6-404A-A6CB-EC76D4B9E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26" y="1571625"/>
            <a:ext cx="7229475"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Number Placeholder 5">
            <a:extLst>
              <a:ext uri="{FF2B5EF4-FFF2-40B4-BE49-F238E27FC236}">
                <a16:creationId xmlns:a16="http://schemas.microsoft.com/office/drawing/2014/main" id="{715EA0B0-FFD7-4654-8112-29CE8517CCB2}"/>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D063CA1A-DFEA-4A0E-BC08-6FBBFA431398}" type="slidenum">
              <a:rPr lang="he-IL" altLang="en-US" sz="1400">
                <a:solidFill>
                  <a:srgbClr val="000000"/>
                </a:solidFill>
                <a:latin typeface="Arial Black" panose="020B0A04020102020204" pitchFamily="34" charset="0"/>
              </a:rPr>
              <a:pPr/>
              <a:t>16</a:t>
            </a:fld>
            <a:endParaRPr lang="en-US" altLang="en-US" sz="1400">
              <a:solidFill>
                <a:srgbClr val="000000"/>
              </a:solidFill>
              <a:latin typeface="Arial Black" panose="020B0A04020102020204" pitchFamily="34" charset="0"/>
            </a:endParaRPr>
          </a:p>
        </p:txBody>
      </p:sp>
      <p:sp>
        <p:nvSpPr>
          <p:cNvPr id="142339" name="Rectangle 2">
            <a:extLst>
              <a:ext uri="{FF2B5EF4-FFF2-40B4-BE49-F238E27FC236}">
                <a16:creationId xmlns:a16="http://schemas.microsoft.com/office/drawing/2014/main" id="{9C2177BD-11D1-460F-B6F8-3C879FB178F3}"/>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AES : Round 0 Add Round Key</a:t>
            </a:r>
          </a:p>
        </p:txBody>
      </p:sp>
      <p:sp>
        <p:nvSpPr>
          <p:cNvPr id="142340" name="Rectangle 3">
            <a:extLst>
              <a:ext uri="{FF2B5EF4-FFF2-40B4-BE49-F238E27FC236}">
                <a16:creationId xmlns:a16="http://schemas.microsoft.com/office/drawing/2014/main" id="{B786D528-C520-43D6-BF2F-961E7342523B}"/>
              </a:ext>
            </a:extLst>
          </p:cNvPr>
          <p:cNvSpPr>
            <a:spLocks noGrp="1" noChangeArrowheads="1"/>
          </p:cNvSpPr>
          <p:nvPr>
            <p:ph type="body" idx="1"/>
          </p:nvPr>
        </p:nvSpPr>
        <p:spPr>
          <a:xfrm>
            <a:off x="1738314" y="1071564"/>
            <a:ext cx="8929687" cy="5329237"/>
          </a:xfrm>
        </p:spPr>
        <p:txBody>
          <a:bodyPr/>
          <a:lstStyle/>
          <a:p>
            <a:r>
              <a:rPr lang="en-US" altLang="en-US" sz="2400">
                <a:latin typeface="Times New Roman" panose="02020603050405020304" pitchFamily="18" charset="0"/>
                <a:cs typeface="Times New Roman" panose="02020603050405020304" pitchFamily="18" charset="0"/>
              </a:rPr>
              <a:t>Now as we are done with Key expansion we can move on with Add Round Key (Before regular rounds: see algorithm)</a:t>
            </a:r>
          </a:p>
          <a:p>
            <a:r>
              <a:rPr lang="en-US" altLang="en-US" sz="2400">
                <a:latin typeface="Times New Roman" panose="02020603050405020304" pitchFamily="18" charset="0"/>
                <a:cs typeface="Times New Roman" panose="02020603050405020304" pitchFamily="18" charset="0"/>
              </a:rPr>
              <a:t>In this round we simply Add (XOR) the state matrix(input) with the round key which in this case is key 0.</a:t>
            </a:r>
          </a:p>
          <a:p>
            <a:r>
              <a:rPr lang="en-US" altLang="en-US" sz="2400">
                <a:latin typeface="Times New Roman" panose="02020603050405020304" pitchFamily="18" charset="0"/>
                <a:cs typeface="Times New Roman" panose="02020603050405020304" pitchFamily="18" charset="0"/>
              </a:rPr>
              <a:t>Note that the entries are in column order</a:t>
            </a:r>
          </a:p>
          <a:p>
            <a:endParaRPr lang="en-US" altLang="en-US" sz="240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sz="2000">
                <a:solidFill>
                  <a:srgbClr val="FF0000"/>
                </a:solidFill>
                <a:latin typeface="Times New Roman" panose="02020603050405020304" pitchFamily="18" charset="0"/>
                <a:cs typeface="Times New Roman" panose="02020603050405020304" pitchFamily="18" charset="0"/>
              </a:rPr>
              <a:t>State matrix(input)                                                                       Round 0 key</a:t>
            </a:r>
          </a:p>
          <a:p>
            <a:pPr>
              <a:buFont typeface="Wingdings" panose="05000000000000000000" pitchFamily="2" charset="2"/>
              <a:buNone/>
            </a:pPr>
            <a:endParaRPr lang="en-US" altLang="en-US" sz="2000">
              <a:solidFill>
                <a:srgbClr val="FF0000"/>
              </a:solidFill>
              <a:latin typeface="Times New Roman" panose="02020603050405020304" pitchFamily="18" charset="0"/>
              <a:cs typeface="Times New Roman" panose="02020603050405020304" pitchFamily="18" charset="0"/>
            </a:endParaRPr>
          </a:p>
          <a:p>
            <a:r>
              <a:rPr lang="en-US" altLang="en-US" sz="2000">
                <a:latin typeface="Times New Roman" panose="02020603050405020304" pitchFamily="18" charset="0"/>
                <a:cs typeface="Times New Roman" panose="02020603050405020304" pitchFamily="18" charset="0"/>
              </a:rPr>
              <a:t>Xoring the corresponding entries we will get</a:t>
            </a:r>
          </a:p>
          <a:p>
            <a:pPr>
              <a:buFont typeface="Wingdings" panose="05000000000000000000" pitchFamily="2" charset="2"/>
              <a:buNone/>
            </a:pPr>
            <a:r>
              <a:rPr lang="en-US" altLang="en-US" sz="2000">
                <a:latin typeface="Times New Roman" panose="02020603050405020304" pitchFamily="18" charset="0"/>
                <a:cs typeface="Times New Roman" panose="02020603050405020304" pitchFamily="18" charset="0"/>
              </a:rPr>
              <a:t>                                                     which is our Initial State matrix for regular rounds.</a:t>
            </a:r>
          </a:p>
          <a:p>
            <a:pPr>
              <a:buFont typeface="Wingdings" panose="05000000000000000000" pitchFamily="2" charset="2"/>
              <a:buNone/>
            </a:pPr>
            <a:endParaRPr lang="en-US" altLang="en-US" sz="2000">
              <a:latin typeface="Times New Roman" panose="02020603050405020304" pitchFamily="18" charset="0"/>
              <a:cs typeface="Times New Roman" panose="02020603050405020304" pitchFamily="18" charset="0"/>
            </a:endParaRPr>
          </a:p>
          <a:p>
            <a:pPr lvl="2"/>
            <a:endParaRPr lang="en-US" altLang="en-US">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pPr eaLnBrk="1" hangingPunct="1">
              <a:lnSpc>
                <a:spcPct val="80000"/>
              </a:lnSpc>
            </a:pPr>
            <a:endParaRPr lang="en-US" altLang="en-US" sz="24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a:latin typeface="Times New Roman" panose="02020603050405020304" pitchFamily="18" charset="0"/>
              <a:cs typeface="Times New Roman" panose="02020603050405020304" pitchFamily="18" charset="0"/>
            </a:endParaRPr>
          </a:p>
        </p:txBody>
      </p:sp>
      <p:pic>
        <p:nvPicPr>
          <p:cNvPr id="142341" name="Picture 5">
            <a:extLst>
              <a:ext uri="{FF2B5EF4-FFF2-40B4-BE49-F238E27FC236}">
                <a16:creationId xmlns:a16="http://schemas.microsoft.com/office/drawing/2014/main" id="{D6065E77-35E5-491D-9518-9C6D29A812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429000"/>
            <a:ext cx="443865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42" name="Picture 6">
            <a:extLst>
              <a:ext uri="{FF2B5EF4-FFF2-40B4-BE49-F238E27FC236}">
                <a16:creationId xmlns:a16="http://schemas.microsoft.com/office/drawing/2014/main" id="{102FA0E4-43A3-4336-A47B-9F1CD7C2A3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25" y="5214938"/>
            <a:ext cx="186690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96919F57-9266-4C44-B17D-8A8216E2B0B0}"/>
                  </a:ext>
                </a:extLst>
              </p14:cNvPr>
              <p14:cNvContentPartPr/>
              <p14:nvPr/>
            </p14:nvContentPartPr>
            <p14:xfrm>
              <a:off x="3452040" y="3018600"/>
              <a:ext cx="4029120" cy="2709360"/>
            </p14:xfrm>
          </p:contentPart>
        </mc:Choice>
        <mc:Fallback xmlns="">
          <p:pic>
            <p:nvPicPr>
              <p:cNvPr id="2" name="Ink 1">
                <a:extLst>
                  <a:ext uri="{FF2B5EF4-FFF2-40B4-BE49-F238E27FC236}">
                    <a16:creationId xmlns:a16="http://schemas.microsoft.com/office/drawing/2014/main" id="{96919F57-9266-4C44-B17D-8A8216E2B0B0}"/>
                  </a:ext>
                </a:extLst>
              </p:cNvPr>
              <p:cNvPicPr/>
              <p:nvPr/>
            </p:nvPicPr>
            <p:blipFill>
              <a:blip r:embed="rId6"/>
              <a:stretch>
                <a:fillRect/>
              </a:stretch>
            </p:blipFill>
            <p:spPr>
              <a:xfrm>
                <a:off x="3442680" y="3009240"/>
                <a:ext cx="4047840" cy="272808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Number Placeholder 5">
            <a:extLst>
              <a:ext uri="{FF2B5EF4-FFF2-40B4-BE49-F238E27FC236}">
                <a16:creationId xmlns:a16="http://schemas.microsoft.com/office/drawing/2014/main" id="{A1FB39EB-E82B-46EB-8C2A-E060BFC8D574}"/>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8B2DF14F-F746-4E26-8259-0A7DA8AC1474}" type="slidenum">
              <a:rPr lang="he-IL" altLang="en-US" sz="1400">
                <a:solidFill>
                  <a:srgbClr val="000000"/>
                </a:solidFill>
                <a:latin typeface="Arial Black" panose="020B0A04020102020204" pitchFamily="34" charset="0"/>
              </a:rPr>
              <a:pPr/>
              <a:t>17</a:t>
            </a:fld>
            <a:endParaRPr lang="en-US" altLang="en-US" sz="1400">
              <a:solidFill>
                <a:srgbClr val="000000"/>
              </a:solidFill>
              <a:latin typeface="Arial Black" panose="020B0A04020102020204" pitchFamily="34" charset="0"/>
            </a:endParaRPr>
          </a:p>
        </p:txBody>
      </p:sp>
      <p:sp>
        <p:nvSpPr>
          <p:cNvPr id="143363" name="Rectangle 2">
            <a:extLst>
              <a:ext uri="{FF2B5EF4-FFF2-40B4-BE49-F238E27FC236}">
                <a16:creationId xmlns:a16="http://schemas.microsoft.com/office/drawing/2014/main" id="{DBBFF0B6-B85C-4BB3-8EB4-9D19B5879C02}"/>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Regular Rounds:</a:t>
            </a:r>
          </a:p>
        </p:txBody>
      </p:sp>
      <p:sp>
        <p:nvSpPr>
          <p:cNvPr id="143364" name="Rectangle 3">
            <a:extLst>
              <a:ext uri="{FF2B5EF4-FFF2-40B4-BE49-F238E27FC236}">
                <a16:creationId xmlns:a16="http://schemas.microsoft.com/office/drawing/2014/main" id="{B7004ED8-F2E9-4333-91D8-B492F2B9EBCC}"/>
              </a:ext>
            </a:extLst>
          </p:cNvPr>
          <p:cNvSpPr>
            <a:spLocks noGrp="1" noChangeArrowheads="1"/>
          </p:cNvSpPr>
          <p:nvPr>
            <p:ph type="body" idx="1"/>
          </p:nvPr>
        </p:nvSpPr>
        <p:spPr>
          <a:xfrm>
            <a:off x="1738314" y="1071564"/>
            <a:ext cx="8929687" cy="5329237"/>
          </a:xfrm>
        </p:spPr>
        <p:txBody>
          <a:bodyPr/>
          <a:lstStyle/>
          <a:p>
            <a:r>
              <a:rPr lang="en-US" altLang="en-US" sz="2400"/>
              <a:t>Next come the ten rounds</a:t>
            </a:r>
          </a:p>
          <a:p>
            <a:r>
              <a:rPr lang="en-US" altLang="en-US" sz="2400"/>
              <a:t>The steps in Regular rounds are</a:t>
            </a:r>
          </a:p>
          <a:p>
            <a:pPr lvl="1"/>
            <a:r>
              <a:rPr lang="en-US" altLang="en-US" sz="2000" b="1">
                <a:latin typeface="Times New Roman" panose="02020603050405020304" pitchFamily="18" charset="0"/>
                <a:cs typeface="Times New Roman" panose="02020603050405020304" pitchFamily="18" charset="0"/>
              </a:rPr>
              <a:t>SubBytes</a:t>
            </a:r>
            <a:endParaRPr lang="en-US" altLang="en-US" sz="2000">
              <a:latin typeface="Times New Roman" panose="02020603050405020304" pitchFamily="18" charset="0"/>
              <a:cs typeface="Times New Roman" panose="02020603050405020304" pitchFamily="18" charset="0"/>
            </a:endParaRPr>
          </a:p>
          <a:p>
            <a:pPr lvl="1"/>
            <a:r>
              <a:rPr lang="en-US" altLang="en-US" sz="2000" b="1">
                <a:latin typeface="Times New Roman" panose="02020603050405020304" pitchFamily="18" charset="0"/>
                <a:cs typeface="Times New Roman" panose="02020603050405020304" pitchFamily="18" charset="0"/>
              </a:rPr>
              <a:t>ShiftRows</a:t>
            </a:r>
            <a:endParaRPr lang="en-US" altLang="en-US" sz="2000">
              <a:latin typeface="Times New Roman" panose="02020603050405020304" pitchFamily="18" charset="0"/>
              <a:cs typeface="Times New Roman" panose="02020603050405020304" pitchFamily="18" charset="0"/>
            </a:endParaRPr>
          </a:p>
          <a:p>
            <a:pPr lvl="1"/>
            <a:r>
              <a:rPr lang="en-US" altLang="en-US" sz="2000" b="1">
                <a:latin typeface="Times New Roman" panose="02020603050405020304" pitchFamily="18" charset="0"/>
                <a:cs typeface="Times New Roman" panose="02020603050405020304" pitchFamily="18" charset="0"/>
              </a:rPr>
              <a:t>MixColumns</a:t>
            </a:r>
            <a:endParaRPr lang="en-US" altLang="en-US" sz="2000">
              <a:latin typeface="Times New Roman" panose="02020603050405020304" pitchFamily="18" charset="0"/>
              <a:cs typeface="Times New Roman" panose="02020603050405020304" pitchFamily="18" charset="0"/>
            </a:endParaRPr>
          </a:p>
          <a:p>
            <a:pPr lvl="1"/>
            <a:r>
              <a:rPr lang="en-US" altLang="en-US" sz="2000" b="1">
                <a:latin typeface="Times New Roman" panose="02020603050405020304" pitchFamily="18" charset="0"/>
                <a:cs typeface="Times New Roman" panose="02020603050405020304" pitchFamily="18" charset="0"/>
              </a:rPr>
              <a:t>AddRoundKey</a:t>
            </a:r>
          </a:p>
          <a:p>
            <a:pPr lvl="1"/>
            <a:endParaRPr lang="en-US" altLang="en-US" sz="2000"/>
          </a:p>
          <a:p>
            <a:pPr lvl="1"/>
            <a:endParaRPr lang="en-US" altLang="en-US" sz="2000"/>
          </a:p>
          <a:p>
            <a:pPr lvl="1"/>
            <a:endParaRPr lang="en-US" altLang="en-US" sz="2000"/>
          </a:p>
          <a:p>
            <a:endParaRPr lang="en-US" altLang="en-US" sz="2000"/>
          </a:p>
          <a:p>
            <a:endParaRPr lang="en-US" altLang="en-US" sz="2000"/>
          </a:p>
          <a:p>
            <a:endParaRPr lang="en-US" altLang="en-US" sz="200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en-US" sz="2000">
              <a:latin typeface="Times New Roman" panose="02020603050405020304" pitchFamily="18" charset="0"/>
              <a:cs typeface="Times New Roman" panose="02020603050405020304" pitchFamily="18" charset="0"/>
            </a:endParaRPr>
          </a:p>
          <a:p>
            <a:pPr lvl="2"/>
            <a:endParaRPr lang="en-US" altLang="en-US">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pPr eaLnBrk="1" hangingPunct="1">
              <a:lnSpc>
                <a:spcPct val="80000"/>
              </a:lnSpc>
            </a:pPr>
            <a:endParaRPr lang="en-US" altLang="en-US" sz="24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460D3CB-DE10-4406-8CBF-39F523404713}"/>
                  </a:ext>
                </a:extLst>
              </p14:cNvPr>
              <p14:cNvContentPartPr/>
              <p14:nvPr/>
            </p14:nvContentPartPr>
            <p14:xfrm>
              <a:off x="2152440" y="2006640"/>
              <a:ext cx="4776120" cy="4566960"/>
            </p14:xfrm>
          </p:contentPart>
        </mc:Choice>
        <mc:Fallback xmlns="">
          <p:pic>
            <p:nvPicPr>
              <p:cNvPr id="2" name="Ink 1">
                <a:extLst>
                  <a:ext uri="{FF2B5EF4-FFF2-40B4-BE49-F238E27FC236}">
                    <a16:creationId xmlns:a16="http://schemas.microsoft.com/office/drawing/2014/main" id="{F460D3CB-DE10-4406-8CBF-39F523404713}"/>
                  </a:ext>
                </a:extLst>
              </p:cNvPr>
              <p:cNvPicPr/>
              <p:nvPr/>
            </p:nvPicPr>
            <p:blipFill>
              <a:blip r:embed="rId4"/>
              <a:stretch>
                <a:fillRect/>
              </a:stretch>
            </p:blipFill>
            <p:spPr>
              <a:xfrm>
                <a:off x="2143080" y="1997280"/>
                <a:ext cx="4794840" cy="458568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Rectangle 84">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4387" name="Rectangle 2">
            <a:extLst>
              <a:ext uri="{FF2B5EF4-FFF2-40B4-BE49-F238E27FC236}">
                <a16:creationId xmlns:a16="http://schemas.microsoft.com/office/drawing/2014/main" id="{CBA841BD-192D-401F-8274-8B5961B0C905}"/>
              </a:ext>
            </a:extLst>
          </p:cNvPr>
          <p:cNvSpPr>
            <a:spLocks noGrp="1" noChangeArrowheads="1"/>
          </p:cNvSpPr>
          <p:nvPr>
            <p:ph type="title"/>
          </p:nvPr>
        </p:nvSpPr>
        <p:spPr>
          <a:xfrm>
            <a:off x="964760" y="804328"/>
            <a:ext cx="6091312" cy="1205821"/>
          </a:xfrm>
        </p:spPr>
        <p:txBody>
          <a:bodyPr>
            <a:normAutofit/>
          </a:bodyPr>
          <a:lstStyle/>
          <a:p>
            <a:pPr eaLnBrk="1" hangingPunct="1"/>
            <a:r>
              <a:rPr lang="en-US" altLang="en-US" sz="4000">
                <a:solidFill>
                  <a:srgbClr val="FEFFFF"/>
                </a:solidFill>
                <a:latin typeface="Times New Roman" panose="02020603050405020304" pitchFamily="18" charset="0"/>
                <a:cs typeface="Times New Roman" panose="02020603050405020304" pitchFamily="18" charset="0"/>
              </a:rPr>
              <a:t>SubBytes</a:t>
            </a:r>
          </a:p>
        </p:txBody>
      </p:sp>
      <p:sp>
        <p:nvSpPr>
          <p:cNvPr id="144388" name="Rectangle 3">
            <a:extLst>
              <a:ext uri="{FF2B5EF4-FFF2-40B4-BE49-F238E27FC236}">
                <a16:creationId xmlns:a16="http://schemas.microsoft.com/office/drawing/2014/main" id="{741B65F0-EF5C-4D5A-80AE-507E1A4EF08D}"/>
              </a:ext>
            </a:extLst>
          </p:cNvPr>
          <p:cNvSpPr>
            <a:spLocks noGrp="1" noChangeArrowheads="1"/>
          </p:cNvSpPr>
          <p:nvPr>
            <p:ph type="body" idx="1"/>
          </p:nvPr>
        </p:nvSpPr>
        <p:spPr>
          <a:xfrm>
            <a:off x="1047280" y="2177172"/>
            <a:ext cx="6301257" cy="4525380"/>
          </a:xfrm>
        </p:spPr>
        <p:txBody>
          <a:bodyPr>
            <a:normAutofit/>
          </a:bodyPr>
          <a:lstStyle/>
          <a:p>
            <a:r>
              <a:rPr lang="en-US" altLang="en-US" sz="2400" dirty="0">
                <a:latin typeface="Times New Roman" panose="02020603050405020304" pitchFamily="18" charset="0"/>
                <a:cs typeface="Times New Roman" panose="02020603050405020304" pitchFamily="18" charset="0"/>
              </a:rPr>
              <a:t>current State Matrix is</a:t>
            </a:r>
          </a:p>
          <a:p>
            <a:pPr marL="0" indent="0">
              <a:buNone/>
            </a:pPr>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 substitute each entry (byte) of current state matrix by corresponding entry in AES S-Box (Already given)</a:t>
            </a:r>
          </a:p>
          <a:p>
            <a:r>
              <a:rPr lang="en-US" altLang="en-US" sz="2400" dirty="0">
                <a:latin typeface="Times New Roman" panose="02020603050405020304" pitchFamily="18" charset="0"/>
                <a:cs typeface="Times New Roman" panose="02020603050405020304" pitchFamily="18" charset="0"/>
              </a:rPr>
              <a:t> for instance: byte 6E is substituted by entry of S-Box in row 6 and column E, i.e., by 9F</a:t>
            </a:r>
          </a:p>
          <a:p>
            <a:r>
              <a:rPr lang="en-US" altLang="en-US" sz="2400" dirty="0">
                <a:latin typeface="Times New Roman" panose="02020603050405020304" pitchFamily="18" charset="0"/>
                <a:cs typeface="Times New Roman" panose="02020603050405020304" pitchFamily="18" charset="0"/>
              </a:rPr>
              <a:t> this leads to new State Matrix</a:t>
            </a:r>
          </a:p>
          <a:p>
            <a:pPr marL="0" indent="0">
              <a:buNone/>
            </a:pPr>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this non-linear layer is for resistance to </a:t>
            </a:r>
            <a:r>
              <a:rPr lang="en-US" altLang="en-US" sz="2400" dirty="0" err="1">
                <a:latin typeface="Times New Roman" panose="02020603050405020304" pitchFamily="18" charset="0"/>
                <a:cs typeface="Times New Roman" panose="02020603050405020304" pitchFamily="18" charset="0"/>
              </a:rPr>
              <a:t>dierential</a:t>
            </a:r>
            <a:r>
              <a:rPr lang="en-US" altLang="en-US" sz="2400" dirty="0">
                <a:latin typeface="Times New Roman" panose="02020603050405020304" pitchFamily="18" charset="0"/>
                <a:cs typeface="Times New Roman" panose="02020603050405020304" pitchFamily="18" charset="0"/>
              </a:rPr>
              <a:t> and linear cryptanalysis attacks</a:t>
            </a:r>
          </a:p>
        </p:txBody>
      </p:sp>
      <p:pic>
        <p:nvPicPr>
          <p:cNvPr id="144390" name="Picture 3">
            <a:extLst>
              <a:ext uri="{FF2B5EF4-FFF2-40B4-BE49-F238E27FC236}">
                <a16:creationId xmlns:a16="http://schemas.microsoft.com/office/drawing/2014/main" id="{4489F93E-7C30-4B94-8F39-B79442F21B4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24706" y="856547"/>
            <a:ext cx="3343407" cy="226124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389" name="Picture 2">
            <a:extLst>
              <a:ext uri="{FF2B5EF4-FFF2-40B4-BE49-F238E27FC236}">
                <a16:creationId xmlns:a16="http://schemas.microsoft.com/office/drawing/2014/main" id="{B77DA9A9-ECDB-4303-A548-5F8380897C2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24706" y="3727793"/>
            <a:ext cx="3340358" cy="2324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6" name="Slide Number Placeholder 5">
            <a:extLst>
              <a:ext uri="{FF2B5EF4-FFF2-40B4-BE49-F238E27FC236}">
                <a16:creationId xmlns:a16="http://schemas.microsoft.com/office/drawing/2014/main" id="{1958BABC-6CC4-4504-8BFA-96225EEA05F6}"/>
              </a:ext>
            </a:extLst>
          </p:cNvPr>
          <p:cNvSpPr>
            <a:spLocks noGrp="1"/>
          </p:cNvSpPr>
          <p:nvPr>
            <p:ph type="sldNum" sz="quarter" idx="10"/>
          </p:nvPr>
        </p:nvSpPr>
        <p:spPr>
          <a:xfrm>
            <a:off x="10707624" y="6382512"/>
            <a:ext cx="685800" cy="32004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spcAft>
                <a:spcPts val="600"/>
              </a:spcAft>
            </a:pPr>
            <a:fld id="{91ED2AE4-A061-45D7-9346-D690C8EF281F}" type="slidenum">
              <a:rPr lang="he-IL" altLang="en-US" sz="1000">
                <a:latin typeface="Arial Black" panose="020B0A04020102020204" pitchFamily="34" charset="0"/>
              </a:rPr>
              <a:pPr>
                <a:spcAft>
                  <a:spcPts val="600"/>
                </a:spcAft>
              </a:pPr>
              <a:t>18</a:t>
            </a:fld>
            <a:endParaRPr lang="en-US" altLang="en-US" sz="100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1C9C3E5E-1400-42CA-88CF-61A84F572D44}"/>
                  </a:ext>
                </a:extLst>
              </p14:cNvPr>
              <p14:cNvContentPartPr/>
              <p14:nvPr/>
            </p14:nvContentPartPr>
            <p14:xfrm>
              <a:off x="9537840" y="560520"/>
              <a:ext cx="1237320" cy="3272040"/>
            </p14:xfrm>
          </p:contentPart>
        </mc:Choice>
        <mc:Fallback xmlns="">
          <p:pic>
            <p:nvPicPr>
              <p:cNvPr id="2" name="Ink 1">
                <a:extLst>
                  <a:ext uri="{FF2B5EF4-FFF2-40B4-BE49-F238E27FC236}">
                    <a16:creationId xmlns:a16="http://schemas.microsoft.com/office/drawing/2014/main" id="{1C9C3E5E-1400-42CA-88CF-61A84F572D44}"/>
                  </a:ext>
                </a:extLst>
              </p:cNvPr>
              <p:cNvPicPr/>
              <p:nvPr/>
            </p:nvPicPr>
            <p:blipFill>
              <a:blip r:embed="rId6"/>
              <a:stretch>
                <a:fillRect/>
              </a:stretch>
            </p:blipFill>
            <p:spPr>
              <a:xfrm>
                <a:off x="9528480" y="551160"/>
                <a:ext cx="1256040" cy="329076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5C0D96-8A47-4E2F-8B28-24E09B48F22C}"/>
              </a:ext>
            </a:extLst>
          </p:cNvPr>
          <p:cNvPicPr>
            <a:picLocks noGrp="1" noChangeAspect="1"/>
          </p:cNvPicPr>
          <p:nvPr>
            <p:ph idx="1"/>
          </p:nvPr>
        </p:nvPicPr>
        <p:blipFill>
          <a:blip r:embed="rId2"/>
          <a:stretch>
            <a:fillRect/>
          </a:stretch>
        </p:blipFill>
        <p:spPr>
          <a:xfrm>
            <a:off x="2754460" y="0"/>
            <a:ext cx="6389540" cy="6807107"/>
          </a:xfr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AA2FBC95-ECC7-4C9F-B50E-E75BD3627506}"/>
                  </a:ext>
                </a:extLst>
              </p14:cNvPr>
              <p14:cNvContentPartPr/>
              <p14:nvPr/>
            </p14:nvContentPartPr>
            <p14:xfrm>
              <a:off x="2967480" y="1722600"/>
              <a:ext cx="5565600" cy="1662840"/>
            </p14:xfrm>
          </p:contentPart>
        </mc:Choice>
        <mc:Fallback xmlns="">
          <p:pic>
            <p:nvPicPr>
              <p:cNvPr id="2" name="Ink 1">
                <a:extLst>
                  <a:ext uri="{FF2B5EF4-FFF2-40B4-BE49-F238E27FC236}">
                    <a16:creationId xmlns:a16="http://schemas.microsoft.com/office/drawing/2014/main" id="{AA2FBC95-ECC7-4C9F-B50E-E75BD3627506}"/>
                  </a:ext>
                </a:extLst>
              </p:cNvPr>
              <p:cNvPicPr/>
              <p:nvPr/>
            </p:nvPicPr>
            <p:blipFill>
              <a:blip r:embed="rId4"/>
              <a:stretch>
                <a:fillRect/>
              </a:stretch>
            </p:blipFill>
            <p:spPr>
              <a:xfrm>
                <a:off x="2958120" y="1713240"/>
                <a:ext cx="5584320" cy="1681560"/>
              </a:xfrm>
              <a:prstGeom prst="rect">
                <a:avLst/>
              </a:prstGeom>
            </p:spPr>
          </p:pic>
        </mc:Fallback>
      </mc:AlternateContent>
    </p:spTree>
    <p:extLst>
      <p:ext uri="{BB962C8B-B14F-4D97-AF65-F5344CB8AC3E}">
        <p14:creationId xmlns:p14="http://schemas.microsoft.com/office/powerpoint/2010/main" val="238330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8003" name="Rectangle 2">
            <a:extLst>
              <a:ext uri="{FF2B5EF4-FFF2-40B4-BE49-F238E27FC236}">
                <a16:creationId xmlns:a16="http://schemas.microsoft.com/office/drawing/2014/main" id="{1FEA01F2-31F9-4237-B5AC-A535EC1F0842}"/>
              </a:ext>
            </a:extLst>
          </p:cNvPr>
          <p:cNvSpPr>
            <a:spLocks noGrp="1" noChangeArrowheads="1"/>
          </p:cNvSpPr>
          <p:nvPr>
            <p:ph type="title"/>
          </p:nvPr>
        </p:nvSpPr>
        <p:spPr>
          <a:xfrm>
            <a:off x="958506" y="800392"/>
            <a:ext cx="10264697" cy="944518"/>
          </a:xfrm>
        </p:spPr>
        <p:txBody>
          <a:bodyPr>
            <a:normAutofit/>
          </a:bodyPr>
          <a:lstStyle/>
          <a:p>
            <a:pPr eaLnBrk="1" hangingPunct="1"/>
            <a:r>
              <a:rPr lang="en-US" altLang="en-US" sz="4000" dirty="0">
                <a:solidFill>
                  <a:srgbClr val="FFFFFF"/>
                </a:solidFill>
                <a:latin typeface="Times New Roman" panose="02020603050405020304" pitchFamily="18" charset="0"/>
                <a:cs typeface="Times New Roman" panose="02020603050405020304" pitchFamily="18" charset="0"/>
              </a:rPr>
              <a:t>Need for New Standard? AES</a:t>
            </a:r>
          </a:p>
        </p:txBody>
      </p:sp>
      <p:sp>
        <p:nvSpPr>
          <p:cNvPr id="128004" name="Rectangle 3">
            <a:extLst>
              <a:ext uri="{FF2B5EF4-FFF2-40B4-BE49-F238E27FC236}">
                <a16:creationId xmlns:a16="http://schemas.microsoft.com/office/drawing/2014/main" id="{807324CE-01F7-476F-B4C7-F4D7DD054B2B}"/>
              </a:ext>
            </a:extLst>
          </p:cNvPr>
          <p:cNvSpPr>
            <a:spLocks noGrp="1" noChangeArrowheads="1"/>
          </p:cNvSpPr>
          <p:nvPr>
            <p:ph type="body" idx="1"/>
          </p:nvPr>
        </p:nvSpPr>
        <p:spPr>
          <a:xfrm>
            <a:off x="1367624" y="2177172"/>
            <a:ext cx="9708995" cy="4680828"/>
          </a:xfrm>
        </p:spPr>
        <p:txBody>
          <a:bodyPr anchor="ctr">
            <a:normAutofit/>
          </a:bodyPr>
          <a:lstStyle/>
          <a:p>
            <a:pPr eaLnBrk="1" hangingPunct="1"/>
            <a:r>
              <a:rPr lang="en-US" altLang="en-US" sz="2000" dirty="0">
                <a:latin typeface="Times New Roman" panose="02020603050405020304" pitchFamily="18" charset="0"/>
                <a:cs typeface="Times New Roman" panose="02020603050405020304" pitchFamily="18" charset="0"/>
              </a:rPr>
              <a:t>DES had been used for a long time</a:t>
            </a:r>
          </a:p>
          <a:p>
            <a:pPr lvl="1" eaLnBrk="1" hangingPunct="1"/>
            <a:r>
              <a:rPr lang="en-US" altLang="en-US" sz="2000" dirty="0">
                <a:latin typeface="Times New Roman" panose="02020603050405020304" pitchFamily="18" charset="0"/>
                <a:cs typeface="Times New Roman" panose="02020603050405020304" pitchFamily="18" charset="0"/>
              </a:rPr>
              <a:t>Replacement was needed</a:t>
            </a:r>
          </a:p>
          <a:p>
            <a:pPr lvl="1" eaLnBrk="1" hangingPunct="1"/>
            <a:r>
              <a:rPr lang="en-US" altLang="en-US" sz="2000" dirty="0">
                <a:latin typeface="Times New Roman" panose="02020603050405020304" pitchFamily="18" charset="0"/>
                <a:cs typeface="Times New Roman" panose="02020603050405020304" pitchFamily="18" charset="0"/>
              </a:rPr>
              <a:t>Theoretical attacks that could break it</a:t>
            </a:r>
          </a:p>
          <a:p>
            <a:pPr lvl="1" eaLnBrk="1" hangingPunct="1"/>
            <a:r>
              <a:rPr lang="en-US" altLang="en-US" sz="2000" dirty="0">
                <a:latin typeface="Times New Roman" panose="02020603050405020304" pitchFamily="18" charset="0"/>
                <a:cs typeface="Times New Roman" panose="02020603050405020304" pitchFamily="18" charset="0"/>
              </a:rPr>
              <a:t>Demonstration of exhaustive key search attacks</a:t>
            </a:r>
          </a:p>
          <a:p>
            <a:pPr lvl="1" eaLnBrk="1" hangingPunct="1"/>
            <a:r>
              <a:rPr lang="en-US" altLang="en-US" sz="2000" dirty="0">
                <a:latin typeface="Times New Roman" panose="02020603050405020304" pitchFamily="18" charset="0"/>
                <a:cs typeface="Times New Roman" panose="02020603050405020304" pitchFamily="18" charset="0"/>
              </a:rPr>
              <a:t>Could use Triple DES but too slow</a:t>
            </a:r>
          </a:p>
          <a:p>
            <a:pPr lvl="1" eaLnBrk="1" hangingPunct="1"/>
            <a:r>
              <a:rPr lang="en-US" altLang="en-US" sz="2000" dirty="0">
                <a:latin typeface="Times New Roman" panose="02020603050405020304" pitchFamily="18" charset="0"/>
                <a:cs typeface="Times New Roman" panose="02020603050405020304" pitchFamily="18" charset="0"/>
              </a:rPr>
              <a:t>US NIST issued call for ciphers in 1997</a:t>
            </a:r>
          </a:p>
          <a:p>
            <a:pPr lvl="2" eaLnBrk="1" hangingPunct="1"/>
            <a:r>
              <a:rPr lang="en-US" altLang="en-US" dirty="0">
                <a:latin typeface="Times New Roman" panose="02020603050405020304" pitchFamily="18" charset="0"/>
                <a:cs typeface="Times New Roman" panose="02020603050405020304" pitchFamily="18" charset="0"/>
              </a:rPr>
              <a:t>15 candidates accepted in June 1998</a:t>
            </a:r>
          </a:p>
          <a:p>
            <a:pPr lvl="2" eaLnBrk="1" hangingPunct="1"/>
            <a:r>
              <a:rPr lang="en-US" altLang="en-US" dirty="0">
                <a:latin typeface="Times New Roman" panose="02020603050405020304" pitchFamily="18" charset="0"/>
                <a:cs typeface="Times New Roman" panose="02020603050405020304" pitchFamily="18" charset="0"/>
              </a:rPr>
              <a:t>5 were shortlisted in 1999</a:t>
            </a:r>
          </a:p>
          <a:p>
            <a:pPr lvl="2" eaLnBrk="1" hangingPunct="1"/>
            <a:r>
              <a:rPr lang="en-US" altLang="en-US" dirty="0" err="1">
                <a:latin typeface="Times New Roman" panose="02020603050405020304" pitchFamily="18" charset="0"/>
                <a:cs typeface="Times New Roman" panose="02020603050405020304" pitchFamily="18" charset="0"/>
              </a:rPr>
              <a:t>Rinjadel</a:t>
            </a:r>
            <a:r>
              <a:rPr lang="en-US" altLang="en-US" dirty="0">
                <a:latin typeface="Times New Roman" panose="02020603050405020304" pitchFamily="18" charset="0"/>
                <a:cs typeface="Times New Roman" panose="02020603050405020304" pitchFamily="18" charset="0"/>
              </a:rPr>
              <a:t> was selected as the AES in October 2000</a:t>
            </a:r>
          </a:p>
          <a:p>
            <a:pPr eaLnBrk="1" hangingPunct="1"/>
            <a:r>
              <a:rPr lang="en-US" altLang="en-US" sz="2000" dirty="0">
                <a:latin typeface="Times New Roman" panose="02020603050405020304" pitchFamily="18" charset="0"/>
                <a:cs typeface="Times New Roman" panose="02020603050405020304" pitchFamily="18" charset="0"/>
              </a:rPr>
              <a:t>In the </a:t>
            </a:r>
            <a:r>
              <a:rPr lang="en-US" altLang="en-US" sz="2000" dirty="0" err="1">
                <a:latin typeface="Times New Roman" panose="02020603050405020304" pitchFamily="18" charset="0"/>
                <a:cs typeface="Times New Roman" panose="02020603050405020304" pitchFamily="18" charset="0"/>
              </a:rPr>
              <a:t>Rinjadell</a:t>
            </a:r>
            <a:r>
              <a:rPr lang="en-US" altLang="en-US" sz="2000" dirty="0">
                <a:latin typeface="Times New Roman" panose="02020603050405020304" pitchFamily="18" charset="0"/>
                <a:cs typeface="Times New Roman" panose="02020603050405020304" pitchFamily="18" charset="0"/>
              </a:rPr>
              <a:t> Proposal, the block length and the key length can be 128, 192, 256</a:t>
            </a:r>
          </a:p>
          <a:p>
            <a:pPr eaLnBrk="1" hangingPunct="1"/>
            <a:r>
              <a:rPr lang="en-US" altLang="en-US" sz="2000" dirty="0">
                <a:latin typeface="Times New Roman" panose="02020603050405020304" pitchFamily="18" charset="0"/>
                <a:cs typeface="Times New Roman" panose="02020603050405020304" pitchFamily="18" charset="0"/>
              </a:rPr>
              <a:t>AES standard limits it to 128 bits, but key length can be varied</a:t>
            </a:r>
          </a:p>
          <a:p>
            <a:pPr eaLnBrk="1" hangingPunct="1"/>
            <a:r>
              <a:rPr lang="en-US" altLang="en-US" sz="2000" dirty="0">
                <a:latin typeface="Times New Roman" panose="02020603050405020304" pitchFamily="18" charset="0"/>
                <a:cs typeface="Times New Roman" panose="02020603050405020304" pitchFamily="18" charset="0"/>
              </a:rPr>
              <a:t>Easy to implement both in hardware and software</a:t>
            </a:r>
          </a:p>
          <a:p>
            <a:pPr eaLnBrk="1" hangingPunct="1"/>
            <a:r>
              <a:rPr lang="en-US" altLang="en-US" sz="2000" dirty="0">
                <a:latin typeface="Times New Roman" panose="02020603050405020304" pitchFamily="18" charset="0"/>
                <a:cs typeface="Times New Roman" panose="02020603050405020304" pitchFamily="18" charset="0"/>
              </a:rPr>
              <a:t>Resistant against all known attacks.</a:t>
            </a:r>
          </a:p>
        </p:txBody>
      </p:sp>
      <p:sp>
        <p:nvSpPr>
          <p:cNvPr id="128002" name="Slide Number Placeholder 5">
            <a:extLst>
              <a:ext uri="{FF2B5EF4-FFF2-40B4-BE49-F238E27FC236}">
                <a16:creationId xmlns:a16="http://schemas.microsoft.com/office/drawing/2014/main" id="{0BB619B0-8ED9-44B8-BCD0-4CB61AFC24CF}"/>
              </a:ext>
            </a:extLst>
          </p:cNvPr>
          <p:cNvSpPr>
            <a:spLocks noGrp="1"/>
          </p:cNvSpPr>
          <p:nvPr>
            <p:ph type="sldNum" sz="quarter" idx="10"/>
          </p:nvPr>
        </p:nvSpPr>
        <p:spPr>
          <a:xfrm>
            <a:off x="10707624" y="6382512"/>
            <a:ext cx="685800" cy="32004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spcAft>
                <a:spcPts val="600"/>
              </a:spcAft>
            </a:pPr>
            <a:fld id="{7533E756-742A-4F51-9DDB-EDF6661ACD58}" type="slidenum">
              <a:rPr lang="he-IL" altLang="en-US" sz="1000">
                <a:latin typeface="Arial Black" panose="020B0A04020102020204" pitchFamily="34" charset="0"/>
              </a:rPr>
              <a:pPr>
                <a:spcAft>
                  <a:spcPts val="600"/>
                </a:spcAft>
              </a:pPr>
              <a:t>2</a:t>
            </a:fld>
            <a:endParaRPr lang="en-US" altLang="en-US" sz="1000">
              <a:latin typeface="Arial Black" panose="020B0A040201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Rectangle 84">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5411" name="Rectangle 2">
            <a:extLst>
              <a:ext uri="{FF2B5EF4-FFF2-40B4-BE49-F238E27FC236}">
                <a16:creationId xmlns:a16="http://schemas.microsoft.com/office/drawing/2014/main" id="{5AD1CAB1-F69B-45E9-8F97-2E230739C4FF}"/>
              </a:ext>
            </a:extLst>
          </p:cNvPr>
          <p:cNvSpPr>
            <a:spLocks noGrp="1" noChangeArrowheads="1"/>
          </p:cNvSpPr>
          <p:nvPr>
            <p:ph type="title"/>
          </p:nvPr>
        </p:nvSpPr>
        <p:spPr>
          <a:xfrm>
            <a:off x="964760" y="804328"/>
            <a:ext cx="6091312" cy="1205821"/>
          </a:xfrm>
        </p:spPr>
        <p:txBody>
          <a:bodyPr>
            <a:normAutofit/>
          </a:bodyPr>
          <a:lstStyle/>
          <a:p>
            <a:pPr eaLnBrk="1" hangingPunct="1"/>
            <a:r>
              <a:rPr lang="en-US" altLang="en-US" sz="4000">
                <a:solidFill>
                  <a:srgbClr val="FEFFFF"/>
                </a:solidFill>
                <a:latin typeface="Times New Roman" panose="02020603050405020304" pitchFamily="18" charset="0"/>
                <a:cs typeface="Times New Roman" panose="02020603050405020304" pitchFamily="18" charset="0"/>
              </a:rPr>
              <a:t>ShiftRows</a:t>
            </a:r>
          </a:p>
        </p:txBody>
      </p:sp>
      <p:sp>
        <p:nvSpPr>
          <p:cNvPr id="145412" name="Rectangle 3">
            <a:extLst>
              <a:ext uri="{FF2B5EF4-FFF2-40B4-BE49-F238E27FC236}">
                <a16:creationId xmlns:a16="http://schemas.microsoft.com/office/drawing/2014/main" id="{828E424F-5236-4F93-825E-8D63EA3A1332}"/>
              </a:ext>
            </a:extLst>
          </p:cNvPr>
          <p:cNvSpPr>
            <a:spLocks noGrp="1" noChangeArrowheads="1"/>
          </p:cNvSpPr>
          <p:nvPr>
            <p:ph type="body" idx="1"/>
          </p:nvPr>
        </p:nvSpPr>
        <p:spPr>
          <a:xfrm>
            <a:off x="1282189" y="2494450"/>
            <a:ext cx="5773883" cy="3563159"/>
          </a:xfrm>
        </p:spPr>
        <p:txBody>
          <a:bodyPr>
            <a:normAutofit/>
          </a:bodyPr>
          <a:lstStyle/>
          <a:p>
            <a:r>
              <a:rPr lang="en-US" altLang="en-US" sz="2400" dirty="0">
                <a:latin typeface="Times New Roman" panose="02020603050405020304" pitchFamily="18" charset="0"/>
                <a:cs typeface="Times New Roman" panose="02020603050405020304" pitchFamily="18" charset="0"/>
              </a:rPr>
              <a:t>the current State Matrix is</a:t>
            </a:r>
          </a:p>
          <a:p>
            <a:pPr marL="0" indent="0">
              <a:buNone/>
            </a:pPr>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Four rows are shifted cyclically to the left by offsets of 0,1,2, and 3</a:t>
            </a:r>
          </a:p>
          <a:p>
            <a:r>
              <a:rPr lang="en-US" altLang="en-US" sz="2400" dirty="0">
                <a:latin typeface="Times New Roman" panose="02020603050405020304" pitchFamily="18" charset="0"/>
                <a:cs typeface="Times New Roman" panose="02020603050405020304" pitchFamily="18" charset="0"/>
              </a:rPr>
              <a:t>The new State Matrix is</a:t>
            </a:r>
          </a:p>
          <a:p>
            <a:pPr marL="0" indent="0">
              <a:buNone/>
            </a:pPr>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This linear mixing step causes diffusion of the bits over multiple rounds</a:t>
            </a:r>
            <a:endParaRPr lang="en-US" altLang="en-US" sz="2400" dirty="0"/>
          </a:p>
        </p:txBody>
      </p:sp>
      <p:pic>
        <p:nvPicPr>
          <p:cNvPr id="145413" name="Picture 2">
            <a:extLst>
              <a:ext uri="{FF2B5EF4-FFF2-40B4-BE49-F238E27FC236}">
                <a16:creationId xmlns:a16="http://schemas.microsoft.com/office/drawing/2014/main" id="{0B8ED602-4595-446D-BB72-971E6FAD813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24706" y="877697"/>
            <a:ext cx="3343407" cy="221894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414" name="Picture 3">
            <a:extLst>
              <a:ext uri="{FF2B5EF4-FFF2-40B4-BE49-F238E27FC236}">
                <a16:creationId xmlns:a16="http://schemas.microsoft.com/office/drawing/2014/main" id="{D30FA3DD-2499-4853-8235-ACE1D640A8F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24706" y="3736812"/>
            <a:ext cx="3340358" cy="23064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0" name="Slide Number Placeholder 5">
            <a:extLst>
              <a:ext uri="{FF2B5EF4-FFF2-40B4-BE49-F238E27FC236}">
                <a16:creationId xmlns:a16="http://schemas.microsoft.com/office/drawing/2014/main" id="{C5858589-D96A-46A7-8D95-E6E2FDB7891C}"/>
              </a:ext>
            </a:extLst>
          </p:cNvPr>
          <p:cNvSpPr>
            <a:spLocks noGrp="1"/>
          </p:cNvSpPr>
          <p:nvPr>
            <p:ph type="sldNum" sz="quarter" idx="10"/>
          </p:nvPr>
        </p:nvSpPr>
        <p:spPr>
          <a:xfrm>
            <a:off x="10707624" y="6382512"/>
            <a:ext cx="685800" cy="32004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spcAft>
                <a:spcPts val="600"/>
              </a:spcAft>
            </a:pPr>
            <a:fld id="{CA7BA6A0-B50A-4293-AB7F-AA2EAEE6EAC0}" type="slidenum">
              <a:rPr lang="he-IL" altLang="en-US" sz="1000">
                <a:latin typeface="Arial Black" panose="020B0A04020102020204" pitchFamily="34" charset="0"/>
              </a:rPr>
              <a:pPr>
                <a:spcAft>
                  <a:spcPts val="600"/>
                </a:spcAft>
              </a:pPr>
              <a:t>20</a:t>
            </a:fld>
            <a:endParaRPr lang="en-US" altLang="en-US" sz="100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9B151EAC-DD43-4701-9F5D-D2EC6C1EBCAD}"/>
                  </a:ext>
                </a:extLst>
              </p14:cNvPr>
              <p14:cNvContentPartPr/>
              <p14:nvPr/>
            </p14:nvContentPartPr>
            <p14:xfrm>
              <a:off x="8636760" y="471240"/>
              <a:ext cx="3552840" cy="4235040"/>
            </p14:xfrm>
          </p:contentPart>
        </mc:Choice>
        <mc:Fallback xmlns="">
          <p:pic>
            <p:nvPicPr>
              <p:cNvPr id="2" name="Ink 1">
                <a:extLst>
                  <a:ext uri="{FF2B5EF4-FFF2-40B4-BE49-F238E27FC236}">
                    <a16:creationId xmlns:a16="http://schemas.microsoft.com/office/drawing/2014/main" id="{9B151EAC-DD43-4701-9F5D-D2EC6C1EBCAD}"/>
                  </a:ext>
                </a:extLst>
              </p:cNvPr>
              <p:cNvPicPr/>
              <p:nvPr/>
            </p:nvPicPr>
            <p:blipFill>
              <a:blip r:embed="rId6"/>
              <a:stretch>
                <a:fillRect/>
              </a:stretch>
            </p:blipFill>
            <p:spPr>
              <a:xfrm>
                <a:off x="8627400" y="461880"/>
                <a:ext cx="3571560" cy="425376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Rectangle 84">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6435" name="Rectangle 2">
            <a:extLst>
              <a:ext uri="{FF2B5EF4-FFF2-40B4-BE49-F238E27FC236}">
                <a16:creationId xmlns:a16="http://schemas.microsoft.com/office/drawing/2014/main" id="{A0F71626-8D54-4B47-AEC7-7B0208584433}"/>
              </a:ext>
            </a:extLst>
          </p:cNvPr>
          <p:cNvSpPr>
            <a:spLocks noGrp="1" noChangeArrowheads="1"/>
          </p:cNvSpPr>
          <p:nvPr>
            <p:ph type="title"/>
          </p:nvPr>
        </p:nvSpPr>
        <p:spPr>
          <a:xfrm>
            <a:off x="964760" y="804328"/>
            <a:ext cx="6091312" cy="1205821"/>
          </a:xfrm>
        </p:spPr>
        <p:txBody>
          <a:bodyPr>
            <a:normAutofit/>
          </a:bodyPr>
          <a:lstStyle/>
          <a:p>
            <a:pPr eaLnBrk="1" hangingPunct="1"/>
            <a:r>
              <a:rPr lang="en-US" altLang="en-US" sz="4000">
                <a:solidFill>
                  <a:srgbClr val="FEFFFF"/>
                </a:solidFill>
                <a:latin typeface="Times New Roman" panose="02020603050405020304" pitchFamily="18" charset="0"/>
                <a:cs typeface="Times New Roman" panose="02020603050405020304" pitchFamily="18" charset="0"/>
              </a:rPr>
              <a:t>MixColumns</a:t>
            </a:r>
          </a:p>
        </p:txBody>
      </p:sp>
      <p:sp>
        <p:nvSpPr>
          <p:cNvPr id="146436" name="Rectangle 3">
            <a:extLst>
              <a:ext uri="{FF2B5EF4-FFF2-40B4-BE49-F238E27FC236}">
                <a16:creationId xmlns:a16="http://schemas.microsoft.com/office/drawing/2014/main" id="{F64C3932-DE5D-47EF-B071-15B21DF40654}"/>
              </a:ext>
            </a:extLst>
          </p:cNvPr>
          <p:cNvSpPr>
            <a:spLocks noGrp="1" noChangeArrowheads="1"/>
          </p:cNvSpPr>
          <p:nvPr>
            <p:ph type="body" idx="1"/>
          </p:nvPr>
        </p:nvSpPr>
        <p:spPr>
          <a:xfrm>
            <a:off x="1119323" y="2248250"/>
            <a:ext cx="5936750" cy="4513277"/>
          </a:xfrm>
        </p:spPr>
        <p:txBody>
          <a:bodyPr>
            <a:normAutofit fontScale="92500" lnSpcReduction="10000"/>
          </a:bodyPr>
          <a:lstStyle/>
          <a:p>
            <a:r>
              <a:rPr lang="en-US" altLang="en-US" sz="2400" dirty="0">
                <a:latin typeface="Times New Roman" panose="02020603050405020304" pitchFamily="18" charset="0"/>
                <a:cs typeface="Times New Roman" panose="02020603050405020304" pitchFamily="18" charset="0"/>
              </a:rPr>
              <a:t>Mix Column multiplies A fixed matrix against current State Matrix:</a:t>
            </a:r>
          </a:p>
          <a:p>
            <a:pPr>
              <a:buFont typeface="Wingdings" panose="05000000000000000000" pitchFamily="2" charset="2"/>
              <a:buNone/>
            </a:pPr>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 entry BA is result of (02 * 63)  (03 * 2F)  (01 *AF)  (01 * A2):</a:t>
            </a:r>
          </a:p>
          <a:p>
            <a:r>
              <a:rPr lang="en-US" altLang="en-US" sz="2400" dirty="0">
                <a:latin typeface="Times New Roman" panose="02020603050405020304" pitchFamily="18" charset="0"/>
                <a:cs typeface="Times New Roman" panose="02020603050405020304" pitchFamily="18" charset="0"/>
              </a:rPr>
              <a:t> 02 *63 = 00000010 * 01100011 = 11000110</a:t>
            </a:r>
          </a:p>
          <a:p>
            <a:r>
              <a:rPr lang="en-US" altLang="en-US" sz="2400" dirty="0">
                <a:latin typeface="Times New Roman" panose="02020603050405020304" pitchFamily="18" charset="0"/>
                <a:cs typeface="Times New Roman" panose="02020603050405020304" pitchFamily="18" charset="0"/>
              </a:rPr>
              <a:t> 03 * 2F = (00000011 * 00101111) = 01110001</a:t>
            </a:r>
          </a:p>
          <a:p>
            <a:r>
              <a:rPr lang="en-US" altLang="en-US" sz="2400" dirty="0">
                <a:latin typeface="Times New Roman" panose="02020603050405020304" pitchFamily="18" charset="0"/>
                <a:cs typeface="Times New Roman" panose="02020603050405020304" pitchFamily="18" charset="0"/>
              </a:rPr>
              <a:t> 01 * AF = AF = 10101111 and 01 * A2 = A2 = 10100010</a:t>
            </a:r>
          </a:p>
          <a:p>
            <a:r>
              <a:rPr lang="en-US" altLang="en-US" sz="2400" dirty="0">
                <a:latin typeface="Times New Roman" panose="02020603050405020304" pitchFamily="18" charset="0"/>
                <a:cs typeface="Times New Roman" panose="02020603050405020304" pitchFamily="18" charset="0"/>
              </a:rPr>
              <a:t> hence </a:t>
            </a:r>
            <a:r>
              <a:rPr lang="en-US" altLang="en-US" sz="2400" dirty="0" err="1">
                <a:latin typeface="Times New Roman" panose="02020603050405020304" pitchFamily="18" charset="0"/>
                <a:cs typeface="Times New Roman" panose="02020603050405020304" pitchFamily="18" charset="0"/>
              </a:rPr>
              <a:t>Xoring</a:t>
            </a:r>
            <a:r>
              <a:rPr lang="en-US" altLang="en-US" sz="2400" dirty="0">
                <a:latin typeface="Times New Roman" panose="02020603050405020304" pitchFamily="18" charset="0"/>
                <a:cs typeface="Times New Roman" panose="02020603050405020304" pitchFamily="18" charset="0"/>
              </a:rPr>
              <a:t> all four</a:t>
            </a:r>
          </a:p>
          <a:p>
            <a:r>
              <a:rPr lang="en-US" altLang="en-US" sz="2400" dirty="0">
                <a:latin typeface="Times New Roman" panose="02020603050405020304" pitchFamily="18" charset="0"/>
                <a:cs typeface="Times New Roman" panose="02020603050405020304" pitchFamily="18" charset="0"/>
              </a:rPr>
              <a:t>We get</a:t>
            </a:r>
          </a:p>
          <a:p>
            <a:r>
              <a:rPr lang="en-US" altLang="en-US" sz="2400" dirty="0">
                <a:latin typeface="Times New Roman" panose="02020603050405020304" pitchFamily="18" charset="0"/>
                <a:cs typeface="Times New Roman" panose="02020603050405020304" pitchFamily="18" charset="0"/>
              </a:rPr>
              <a:t>10111010=BA</a:t>
            </a:r>
          </a:p>
        </p:txBody>
      </p:sp>
      <p:pic>
        <p:nvPicPr>
          <p:cNvPr id="146437" name="Picture 2">
            <a:extLst>
              <a:ext uri="{FF2B5EF4-FFF2-40B4-BE49-F238E27FC236}">
                <a16:creationId xmlns:a16="http://schemas.microsoft.com/office/drawing/2014/main" id="{9BB5D431-F4FB-46A1-82A6-DDEE152CA48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35570" y="2543175"/>
            <a:ext cx="5057560" cy="12011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438" name="Picture 3">
            <a:extLst>
              <a:ext uri="{FF2B5EF4-FFF2-40B4-BE49-F238E27FC236}">
                <a16:creationId xmlns:a16="http://schemas.microsoft.com/office/drawing/2014/main" id="{A76575B6-C1A2-4B93-BA23-A6ED537C3AD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564350" y="4276029"/>
            <a:ext cx="1803763" cy="21875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34" name="Slide Number Placeholder 5">
            <a:extLst>
              <a:ext uri="{FF2B5EF4-FFF2-40B4-BE49-F238E27FC236}">
                <a16:creationId xmlns:a16="http://schemas.microsoft.com/office/drawing/2014/main" id="{1DBBE850-447E-45DB-8C78-16E57A309A22}"/>
              </a:ext>
            </a:extLst>
          </p:cNvPr>
          <p:cNvSpPr>
            <a:spLocks noGrp="1"/>
          </p:cNvSpPr>
          <p:nvPr>
            <p:ph type="sldNum" sz="quarter" idx="10"/>
          </p:nvPr>
        </p:nvSpPr>
        <p:spPr>
          <a:xfrm>
            <a:off x="10707624" y="6382512"/>
            <a:ext cx="685800" cy="32004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spcAft>
                <a:spcPts val="600"/>
              </a:spcAft>
            </a:pPr>
            <a:fld id="{2A03D027-CE79-43E5-AF90-02F987F99676}" type="slidenum">
              <a:rPr lang="he-IL" altLang="en-US" sz="1000">
                <a:latin typeface="Arial Black" panose="020B0A04020102020204" pitchFamily="34" charset="0"/>
              </a:rPr>
              <a:pPr>
                <a:spcAft>
                  <a:spcPts val="600"/>
                </a:spcAft>
              </a:pPr>
              <a:t>21</a:t>
            </a:fld>
            <a:endParaRPr lang="en-US" altLang="en-US" sz="1000">
              <a:latin typeface="Arial Black" panose="020B0A04020102020204" pitchFamily="34" charset="0"/>
            </a:endParaRP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B624FFBC-2805-47B7-B6A3-2082FE13B344}"/>
                  </a:ext>
                </a:extLst>
              </p14:cNvPr>
              <p14:cNvContentPartPr/>
              <p14:nvPr/>
            </p14:nvContentPartPr>
            <p14:xfrm>
              <a:off x="1530000" y="3457440"/>
              <a:ext cx="5151240" cy="1341720"/>
            </p14:xfrm>
          </p:contentPart>
        </mc:Choice>
        <mc:Fallback>
          <p:pic>
            <p:nvPicPr>
              <p:cNvPr id="2" name="Ink 1">
                <a:extLst>
                  <a:ext uri="{FF2B5EF4-FFF2-40B4-BE49-F238E27FC236}">
                    <a16:creationId xmlns:a16="http://schemas.microsoft.com/office/drawing/2014/main" id="{B624FFBC-2805-47B7-B6A3-2082FE13B344}"/>
                  </a:ext>
                </a:extLst>
              </p:cNvPr>
              <p:cNvPicPr/>
              <p:nvPr/>
            </p:nvPicPr>
            <p:blipFill>
              <a:blip r:embed="rId6"/>
              <a:stretch>
                <a:fillRect/>
              </a:stretch>
            </p:blipFill>
            <p:spPr>
              <a:xfrm>
                <a:off x="1520640" y="3448080"/>
                <a:ext cx="5169960" cy="136044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6FC2DC6-727A-484E-A972-698A5DCD7980}"/>
                  </a:ext>
                </a:extLst>
              </p14:cNvPr>
              <p14:cNvContentPartPr/>
              <p14:nvPr/>
            </p14:nvContentPartPr>
            <p14:xfrm>
              <a:off x="405000" y="408600"/>
              <a:ext cx="11354040" cy="4638600"/>
            </p14:xfrm>
          </p:contentPart>
        </mc:Choice>
        <mc:Fallback>
          <p:pic>
            <p:nvPicPr>
              <p:cNvPr id="2" name="Ink 1">
                <a:extLst>
                  <a:ext uri="{FF2B5EF4-FFF2-40B4-BE49-F238E27FC236}">
                    <a16:creationId xmlns:a16="http://schemas.microsoft.com/office/drawing/2014/main" id="{56FC2DC6-727A-484E-A972-698A5DCD7980}"/>
                  </a:ext>
                </a:extLst>
              </p:cNvPr>
              <p:cNvPicPr/>
              <p:nvPr/>
            </p:nvPicPr>
            <p:blipFill>
              <a:blip r:embed="rId3"/>
              <a:stretch>
                <a:fillRect/>
              </a:stretch>
            </p:blipFill>
            <p:spPr>
              <a:xfrm>
                <a:off x="395640" y="399240"/>
                <a:ext cx="11372760" cy="4657320"/>
              </a:xfrm>
              <a:prstGeom prst="rect">
                <a:avLst/>
              </a:prstGeom>
            </p:spPr>
          </p:pic>
        </mc:Fallback>
      </mc:AlternateContent>
    </p:spTree>
    <p:extLst>
      <p:ext uri="{BB962C8B-B14F-4D97-AF65-F5344CB8AC3E}">
        <p14:creationId xmlns:p14="http://schemas.microsoft.com/office/powerpoint/2010/main" val="2282381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Rectangle 84">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7459" name="Rectangle 2">
            <a:extLst>
              <a:ext uri="{FF2B5EF4-FFF2-40B4-BE49-F238E27FC236}">
                <a16:creationId xmlns:a16="http://schemas.microsoft.com/office/drawing/2014/main" id="{58E2A9BB-57BF-4854-B23F-F27D86726D55}"/>
              </a:ext>
            </a:extLst>
          </p:cNvPr>
          <p:cNvSpPr>
            <a:spLocks noGrp="1" noChangeArrowheads="1"/>
          </p:cNvSpPr>
          <p:nvPr>
            <p:ph type="title"/>
          </p:nvPr>
        </p:nvSpPr>
        <p:spPr>
          <a:xfrm>
            <a:off x="964760" y="804328"/>
            <a:ext cx="6091312" cy="1205821"/>
          </a:xfrm>
        </p:spPr>
        <p:txBody>
          <a:bodyPr>
            <a:normAutofit/>
          </a:bodyPr>
          <a:lstStyle/>
          <a:p>
            <a:pPr eaLnBrk="1" hangingPunct="1"/>
            <a:r>
              <a:rPr lang="en-US" altLang="en-US" sz="4000">
                <a:solidFill>
                  <a:srgbClr val="FEFFFF"/>
                </a:solidFill>
                <a:latin typeface="Times New Roman" panose="02020603050405020304" pitchFamily="18" charset="0"/>
                <a:cs typeface="Times New Roman" panose="02020603050405020304" pitchFamily="18" charset="0"/>
              </a:rPr>
              <a:t>AddRoundKey</a:t>
            </a:r>
          </a:p>
        </p:txBody>
      </p:sp>
      <p:sp>
        <p:nvSpPr>
          <p:cNvPr id="147460" name="Rectangle 3">
            <a:extLst>
              <a:ext uri="{FF2B5EF4-FFF2-40B4-BE49-F238E27FC236}">
                <a16:creationId xmlns:a16="http://schemas.microsoft.com/office/drawing/2014/main" id="{0B552CAC-54F2-4941-A128-41E00CECEAB8}"/>
              </a:ext>
            </a:extLst>
          </p:cNvPr>
          <p:cNvSpPr>
            <a:spLocks noGrp="1" noChangeArrowheads="1"/>
          </p:cNvSpPr>
          <p:nvPr>
            <p:ph type="body" idx="1"/>
          </p:nvPr>
        </p:nvSpPr>
        <p:spPr>
          <a:xfrm>
            <a:off x="1118521" y="2228170"/>
            <a:ext cx="5773883" cy="4474381"/>
          </a:xfrm>
        </p:spPr>
        <p:txBody>
          <a:bodyPr>
            <a:normAutofit/>
          </a:bodyPr>
          <a:lstStyle/>
          <a:p>
            <a:r>
              <a:rPr lang="en-US" altLang="en-US" sz="3200" dirty="0"/>
              <a:t>State Matrix and </a:t>
            </a:r>
            <a:r>
              <a:rPr lang="en-US" altLang="en-US" sz="3200" dirty="0" err="1"/>
              <a:t>Roundkey</a:t>
            </a:r>
            <a:r>
              <a:rPr lang="en-US" altLang="en-US" sz="3200" dirty="0"/>
              <a:t> No.1 Matrix:</a:t>
            </a:r>
          </a:p>
          <a:p>
            <a:endParaRPr lang="en-US" altLang="en-US" sz="3200" dirty="0"/>
          </a:p>
          <a:p>
            <a:r>
              <a:rPr lang="en-US" altLang="en-US" sz="3200" dirty="0"/>
              <a:t> XOR yields new State Matrix</a:t>
            </a:r>
          </a:p>
          <a:p>
            <a:pPr marL="0" indent="0">
              <a:buNone/>
            </a:pPr>
            <a:endParaRPr lang="en-US" altLang="en-US" sz="3200" dirty="0"/>
          </a:p>
          <a:p>
            <a:r>
              <a:rPr lang="en-US" altLang="en-US" sz="3200" dirty="0"/>
              <a:t>AES output after Round 1: 58 47 08 8B 15 B6 1C BA 59 D4 E2 E8 CD 39 DF CE</a:t>
            </a:r>
          </a:p>
        </p:txBody>
      </p:sp>
      <p:pic>
        <p:nvPicPr>
          <p:cNvPr id="147461" name="Picture 2">
            <a:extLst>
              <a:ext uri="{FF2B5EF4-FFF2-40B4-BE49-F238E27FC236}">
                <a16:creationId xmlns:a16="http://schemas.microsoft.com/office/drawing/2014/main" id="{009F7416-ED50-42CC-B36B-8AB0F74834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92404" y="2354089"/>
            <a:ext cx="5278370" cy="17423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62" name="Picture 3">
            <a:extLst>
              <a:ext uri="{FF2B5EF4-FFF2-40B4-BE49-F238E27FC236}">
                <a16:creationId xmlns:a16="http://schemas.microsoft.com/office/drawing/2014/main" id="{03A20E4C-E105-4D9C-8729-608CB9E3894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53066" y="4554881"/>
            <a:ext cx="3340358" cy="198765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58" name="Slide Number Placeholder 5">
            <a:extLst>
              <a:ext uri="{FF2B5EF4-FFF2-40B4-BE49-F238E27FC236}">
                <a16:creationId xmlns:a16="http://schemas.microsoft.com/office/drawing/2014/main" id="{719A38C7-F7C5-42DA-A96F-3D54813A7D28}"/>
              </a:ext>
            </a:extLst>
          </p:cNvPr>
          <p:cNvSpPr>
            <a:spLocks noGrp="1"/>
          </p:cNvSpPr>
          <p:nvPr>
            <p:ph type="sldNum" sz="quarter" idx="10"/>
          </p:nvPr>
        </p:nvSpPr>
        <p:spPr>
          <a:xfrm>
            <a:off x="10707624" y="6382512"/>
            <a:ext cx="685800" cy="32004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spcAft>
                <a:spcPts val="600"/>
              </a:spcAft>
            </a:pPr>
            <a:fld id="{9D5D867C-DEBB-4E9B-A755-728065620338}" type="slidenum">
              <a:rPr lang="he-IL" altLang="en-US" sz="1000">
                <a:latin typeface="Arial Black" panose="020B0A04020102020204" pitchFamily="34" charset="0"/>
              </a:rPr>
              <a:pPr>
                <a:spcAft>
                  <a:spcPts val="600"/>
                </a:spcAft>
              </a:pPr>
              <a:t>23</a:t>
            </a:fld>
            <a:endParaRPr lang="en-US" altLang="en-US" sz="100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3662EEBB-0760-452C-BD36-1CD784E822EC}"/>
                  </a:ext>
                </a:extLst>
              </p14:cNvPr>
              <p14:cNvContentPartPr/>
              <p14:nvPr/>
            </p14:nvContentPartPr>
            <p14:xfrm>
              <a:off x="7262280" y="1967040"/>
              <a:ext cx="4434840" cy="3067560"/>
            </p14:xfrm>
          </p:contentPart>
        </mc:Choice>
        <mc:Fallback xmlns="">
          <p:pic>
            <p:nvPicPr>
              <p:cNvPr id="2" name="Ink 1">
                <a:extLst>
                  <a:ext uri="{FF2B5EF4-FFF2-40B4-BE49-F238E27FC236}">
                    <a16:creationId xmlns:a16="http://schemas.microsoft.com/office/drawing/2014/main" id="{3662EEBB-0760-452C-BD36-1CD784E822EC}"/>
                  </a:ext>
                </a:extLst>
              </p:cNvPr>
              <p:cNvPicPr/>
              <p:nvPr/>
            </p:nvPicPr>
            <p:blipFill>
              <a:blip r:embed="rId6"/>
              <a:stretch>
                <a:fillRect/>
              </a:stretch>
            </p:blipFill>
            <p:spPr>
              <a:xfrm>
                <a:off x="7252920" y="1957680"/>
                <a:ext cx="4453560" cy="308628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Number Placeholder 5">
            <a:extLst>
              <a:ext uri="{FF2B5EF4-FFF2-40B4-BE49-F238E27FC236}">
                <a16:creationId xmlns:a16="http://schemas.microsoft.com/office/drawing/2014/main" id="{8EB99296-5C90-4FE4-94E2-AC4BC458F3EC}"/>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B0EB2CA5-25C6-4E91-969D-FE671DFF8CB5}" type="slidenum">
              <a:rPr lang="he-IL" altLang="en-US" sz="1400">
                <a:solidFill>
                  <a:srgbClr val="000000"/>
                </a:solidFill>
                <a:latin typeface="Arial Black" panose="020B0A04020102020204" pitchFamily="34" charset="0"/>
              </a:rPr>
              <a:pPr/>
              <a:t>24</a:t>
            </a:fld>
            <a:endParaRPr lang="en-US" altLang="en-US" sz="1400">
              <a:solidFill>
                <a:srgbClr val="000000"/>
              </a:solidFill>
              <a:latin typeface="Arial Black" panose="020B0A04020102020204" pitchFamily="34" charset="0"/>
            </a:endParaRPr>
          </a:p>
        </p:txBody>
      </p:sp>
      <p:sp>
        <p:nvSpPr>
          <p:cNvPr id="148483" name="Rectangle 2">
            <a:extLst>
              <a:ext uri="{FF2B5EF4-FFF2-40B4-BE49-F238E27FC236}">
                <a16:creationId xmlns:a16="http://schemas.microsoft.com/office/drawing/2014/main" id="{93535FD2-99A1-41B0-A6E6-5F60F153A66E}"/>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Regular Rounds: 9 for 128 bit</a:t>
            </a:r>
          </a:p>
        </p:txBody>
      </p:sp>
      <p:sp>
        <p:nvSpPr>
          <p:cNvPr id="148484" name="Rectangle 3">
            <a:extLst>
              <a:ext uri="{FF2B5EF4-FFF2-40B4-BE49-F238E27FC236}">
                <a16:creationId xmlns:a16="http://schemas.microsoft.com/office/drawing/2014/main" id="{1F7071E9-47EE-4FA3-BA0B-C1EE1960A18C}"/>
              </a:ext>
            </a:extLst>
          </p:cNvPr>
          <p:cNvSpPr>
            <a:spLocks noGrp="1" noChangeArrowheads="1"/>
          </p:cNvSpPr>
          <p:nvPr>
            <p:ph type="body" idx="1"/>
          </p:nvPr>
        </p:nvSpPr>
        <p:spPr>
          <a:xfrm>
            <a:off x="1738314" y="1071564"/>
            <a:ext cx="9427367" cy="5557836"/>
          </a:xfrm>
        </p:spPr>
        <p:txBody>
          <a:bodyPr/>
          <a:lstStyle/>
          <a:p>
            <a:r>
              <a:rPr lang="en-US" altLang="en-US" sz="2000" b="1" dirty="0">
                <a:latin typeface="Times New Roman" panose="02020603050405020304" pitchFamily="18" charset="0"/>
                <a:cs typeface="Times New Roman" panose="02020603050405020304" pitchFamily="18" charset="0"/>
              </a:rPr>
              <a:t>For Round 2 we will get</a:t>
            </a:r>
          </a:p>
          <a:p>
            <a:endParaRPr lang="en-US" altLang="en-US" sz="2000" dirty="0">
              <a:latin typeface="Times New Roman" panose="02020603050405020304" pitchFamily="18" charset="0"/>
              <a:cs typeface="Times New Roman" panose="02020603050405020304" pitchFamily="18" charset="0"/>
            </a:endParaRPr>
          </a:p>
          <a:p>
            <a:endParaRPr lang="en-US" alt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en-US" sz="2000" b="1" dirty="0">
              <a:latin typeface="Times New Roman" panose="02020603050405020304" pitchFamily="18" charset="0"/>
              <a:cs typeface="Times New Roman" panose="02020603050405020304" pitchFamily="18" charset="0"/>
            </a:endParaRPr>
          </a:p>
          <a:p>
            <a:r>
              <a:rPr lang="en-US" altLang="en-US" sz="2000" b="1" dirty="0">
                <a:latin typeface="Times New Roman" panose="02020603050405020304" pitchFamily="18" charset="0"/>
                <a:cs typeface="Times New Roman" panose="02020603050405020304" pitchFamily="18" charset="0"/>
              </a:rPr>
              <a:t>    </a:t>
            </a:r>
          </a:p>
          <a:p>
            <a:r>
              <a:rPr lang="en-US" altLang="en-US" sz="2000" b="1" dirty="0">
                <a:latin typeface="Times New Roman" panose="02020603050405020304" pitchFamily="18" charset="0"/>
                <a:cs typeface="Times New Roman" panose="02020603050405020304" pitchFamily="18" charset="0"/>
              </a:rPr>
              <a:t>For Round 3 we will get</a:t>
            </a:r>
          </a:p>
          <a:p>
            <a:pPr>
              <a:buFont typeface="Wingdings" panose="05000000000000000000" pitchFamily="2" charset="2"/>
              <a:buNone/>
            </a:pPr>
            <a:endParaRPr lang="en-US" altLang="en-US" sz="2000" b="1" dirty="0">
              <a:latin typeface="Times New Roman" panose="02020603050405020304" pitchFamily="18" charset="0"/>
              <a:cs typeface="Times New Roman" panose="02020603050405020304" pitchFamily="18" charset="0"/>
            </a:endParaRPr>
          </a:p>
          <a:p>
            <a:endParaRPr lang="en-US" alt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en-US" sz="2000" b="1" dirty="0">
              <a:latin typeface="Times New Roman" panose="02020603050405020304" pitchFamily="18" charset="0"/>
              <a:cs typeface="Times New Roman" panose="02020603050405020304" pitchFamily="18" charset="0"/>
            </a:endParaRPr>
          </a:p>
          <a:p>
            <a:r>
              <a:rPr lang="en-US" altLang="en-US" sz="2000" b="1" dirty="0">
                <a:latin typeface="Times New Roman" panose="02020603050405020304" pitchFamily="18" charset="0"/>
                <a:cs typeface="Times New Roman" panose="02020603050405020304" pitchFamily="18" charset="0"/>
              </a:rPr>
              <a:t>For Round 4 we will get</a:t>
            </a:r>
          </a:p>
          <a:p>
            <a:pPr lvl="1"/>
            <a:endParaRPr lang="en-US" altLang="en-US" sz="2000" dirty="0">
              <a:latin typeface="Times New Roman" panose="02020603050405020304" pitchFamily="18" charset="0"/>
              <a:cs typeface="Times New Roman" panose="02020603050405020304" pitchFamily="18" charset="0"/>
            </a:endParaRPr>
          </a:p>
          <a:p>
            <a:pPr lvl="1"/>
            <a:endParaRPr lang="en-US" altLang="en-US" sz="2000" dirty="0">
              <a:latin typeface="Times New Roman" panose="02020603050405020304" pitchFamily="18" charset="0"/>
              <a:cs typeface="Times New Roman" panose="02020603050405020304" pitchFamily="18" charset="0"/>
            </a:endParaRPr>
          </a:p>
          <a:p>
            <a:pPr lvl="1"/>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en-US" sz="2000" dirty="0">
              <a:latin typeface="Times New Roman" panose="02020603050405020304" pitchFamily="18" charset="0"/>
              <a:cs typeface="Times New Roman" panose="02020603050405020304" pitchFamily="18" charset="0"/>
            </a:endParaRPr>
          </a:p>
          <a:p>
            <a:pPr lvl="2"/>
            <a:endParaRPr lang="en-US" altLang="en-US"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pPr eaLnBrk="1" hangingPunct="1">
              <a:lnSpc>
                <a:spcPct val="80000"/>
              </a:lnSpc>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dirty="0">
              <a:latin typeface="Times New Roman" panose="02020603050405020304" pitchFamily="18" charset="0"/>
              <a:cs typeface="Times New Roman" panose="02020603050405020304" pitchFamily="18" charset="0"/>
            </a:endParaRPr>
          </a:p>
        </p:txBody>
      </p:sp>
      <p:pic>
        <p:nvPicPr>
          <p:cNvPr id="148485" name="Picture 2">
            <a:extLst>
              <a:ext uri="{FF2B5EF4-FFF2-40B4-BE49-F238E27FC236}">
                <a16:creationId xmlns:a16="http://schemas.microsoft.com/office/drawing/2014/main" id="{757C790A-F2C9-417B-875B-703EC1597E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838" y="1485901"/>
            <a:ext cx="465772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486" name="Picture 3">
            <a:extLst>
              <a:ext uri="{FF2B5EF4-FFF2-40B4-BE49-F238E27FC236}">
                <a16:creationId xmlns:a16="http://schemas.microsoft.com/office/drawing/2014/main" id="{2EABE500-F469-4FAC-A710-1D725405DB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7438" y="1428751"/>
            <a:ext cx="428625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487" name="Picture 4">
            <a:extLst>
              <a:ext uri="{FF2B5EF4-FFF2-40B4-BE49-F238E27FC236}">
                <a16:creationId xmlns:a16="http://schemas.microsoft.com/office/drawing/2014/main" id="{8D416D2A-87C7-48EB-AB8D-8A2D015DB6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7563"/>
            <a:ext cx="46672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488" name="Picture 5">
            <a:extLst>
              <a:ext uri="{FF2B5EF4-FFF2-40B4-BE49-F238E27FC236}">
                <a16:creationId xmlns:a16="http://schemas.microsoft.com/office/drawing/2014/main" id="{D03F33A5-52C3-48FD-B440-FBEB243198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6500" y="3286126"/>
            <a:ext cx="43815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489" name="Picture 6">
            <a:extLst>
              <a:ext uri="{FF2B5EF4-FFF2-40B4-BE49-F238E27FC236}">
                <a16:creationId xmlns:a16="http://schemas.microsoft.com/office/drawing/2014/main" id="{7961D09C-F69A-43A6-AEB6-819BBCD585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5072064"/>
            <a:ext cx="48387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490" name="Picture 7">
            <a:extLst>
              <a:ext uri="{FF2B5EF4-FFF2-40B4-BE49-F238E27FC236}">
                <a16:creationId xmlns:a16="http://schemas.microsoft.com/office/drawing/2014/main" id="{92386A18-F7C6-4411-975E-1433419AF2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81750" y="5143500"/>
            <a:ext cx="42862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Number Placeholder 5">
            <a:extLst>
              <a:ext uri="{FF2B5EF4-FFF2-40B4-BE49-F238E27FC236}">
                <a16:creationId xmlns:a16="http://schemas.microsoft.com/office/drawing/2014/main" id="{CA10623F-FE47-463E-AD0C-6DF06652444E}"/>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BBE3EB62-606F-479D-8425-801EA72671B5}" type="slidenum">
              <a:rPr lang="he-IL" altLang="en-US" sz="1400">
                <a:solidFill>
                  <a:srgbClr val="000000"/>
                </a:solidFill>
                <a:latin typeface="Arial Black" panose="020B0A04020102020204" pitchFamily="34" charset="0"/>
              </a:rPr>
              <a:pPr/>
              <a:t>25</a:t>
            </a:fld>
            <a:endParaRPr lang="en-US" altLang="en-US" sz="1400">
              <a:solidFill>
                <a:srgbClr val="000000"/>
              </a:solidFill>
              <a:latin typeface="Arial Black" panose="020B0A04020102020204" pitchFamily="34" charset="0"/>
            </a:endParaRPr>
          </a:p>
        </p:txBody>
      </p:sp>
      <p:sp>
        <p:nvSpPr>
          <p:cNvPr id="149507" name="Rectangle 2">
            <a:extLst>
              <a:ext uri="{FF2B5EF4-FFF2-40B4-BE49-F238E27FC236}">
                <a16:creationId xmlns:a16="http://schemas.microsoft.com/office/drawing/2014/main" id="{352AC500-6CB0-4AF2-8BB8-4401E2A6AFE6}"/>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Regular Rounds: 9 for 128 bit</a:t>
            </a:r>
          </a:p>
        </p:txBody>
      </p:sp>
      <p:sp>
        <p:nvSpPr>
          <p:cNvPr id="149508" name="Rectangle 3">
            <a:extLst>
              <a:ext uri="{FF2B5EF4-FFF2-40B4-BE49-F238E27FC236}">
                <a16:creationId xmlns:a16="http://schemas.microsoft.com/office/drawing/2014/main" id="{BCC7E525-4330-47F9-B3A2-375B5F91CBFF}"/>
              </a:ext>
            </a:extLst>
          </p:cNvPr>
          <p:cNvSpPr>
            <a:spLocks noGrp="1" noChangeArrowheads="1"/>
          </p:cNvSpPr>
          <p:nvPr>
            <p:ph type="body" idx="1"/>
          </p:nvPr>
        </p:nvSpPr>
        <p:spPr>
          <a:xfrm>
            <a:off x="1738313" y="1071564"/>
            <a:ext cx="9841705" cy="5657849"/>
          </a:xfrm>
        </p:spPr>
        <p:txBody>
          <a:bodyPr/>
          <a:lstStyle/>
          <a:p>
            <a:r>
              <a:rPr lang="en-US" altLang="en-US" sz="2000" b="1" dirty="0">
                <a:latin typeface="Times New Roman" panose="02020603050405020304" pitchFamily="18" charset="0"/>
                <a:cs typeface="Times New Roman" panose="02020603050405020304" pitchFamily="18" charset="0"/>
              </a:rPr>
              <a:t>For Round 5 we will get</a:t>
            </a:r>
          </a:p>
          <a:p>
            <a:endParaRPr lang="en-US" altLang="en-US" sz="2000" dirty="0">
              <a:latin typeface="Times New Roman" panose="02020603050405020304" pitchFamily="18" charset="0"/>
              <a:cs typeface="Times New Roman" panose="02020603050405020304" pitchFamily="18" charset="0"/>
            </a:endParaRPr>
          </a:p>
          <a:p>
            <a:endParaRPr lang="en-US" alt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en-US" sz="2000" b="1" dirty="0">
              <a:latin typeface="Times New Roman" panose="02020603050405020304" pitchFamily="18" charset="0"/>
              <a:cs typeface="Times New Roman" panose="02020603050405020304" pitchFamily="18" charset="0"/>
            </a:endParaRPr>
          </a:p>
          <a:p>
            <a:pPr marL="0" indent="0">
              <a:buNone/>
            </a:pPr>
            <a:r>
              <a:rPr lang="en-US" altLang="en-US" sz="2000" b="1" dirty="0">
                <a:latin typeface="Times New Roman" panose="02020603050405020304" pitchFamily="18" charset="0"/>
                <a:cs typeface="Times New Roman" panose="02020603050405020304" pitchFamily="18" charset="0"/>
              </a:rPr>
              <a:t>    </a:t>
            </a:r>
          </a:p>
          <a:p>
            <a:r>
              <a:rPr lang="en-US" altLang="en-US" sz="2000" b="1" dirty="0">
                <a:latin typeface="Times New Roman" panose="02020603050405020304" pitchFamily="18" charset="0"/>
                <a:cs typeface="Times New Roman" panose="02020603050405020304" pitchFamily="18" charset="0"/>
              </a:rPr>
              <a:t>For Round 6 we will get</a:t>
            </a:r>
          </a:p>
          <a:p>
            <a:pPr>
              <a:buFont typeface="Wingdings" panose="05000000000000000000" pitchFamily="2" charset="2"/>
              <a:buNone/>
            </a:pPr>
            <a:endParaRPr lang="en-US" altLang="en-US" sz="2000" b="1" dirty="0">
              <a:latin typeface="Times New Roman" panose="02020603050405020304" pitchFamily="18" charset="0"/>
              <a:cs typeface="Times New Roman" panose="02020603050405020304" pitchFamily="18" charset="0"/>
            </a:endParaRPr>
          </a:p>
          <a:p>
            <a:endParaRPr lang="en-US" alt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en-US" sz="2000" b="1" dirty="0">
              <a:latin typeface="Times New Roman" panose="02020603050405020304" pitchFamily="18" charset="0"/>
              <a:cs typeface="Times New Roman" panose="02020603050405020304" pitchFamily="18" charset="0"/>
            </a:endParaRPr>
          </a:p>
          <a:p>
            <a:r>
              <a:rPr lang="en-US" altLang="en-US" sz="2000" b="1" dirty="0">
                <a:latin typeface="Times New Roman" panose="02020603050405020304" pitchFamily="18" charset="0"/>
                <a:cs typeface="Times New Roman" panose="02020603050405020304" pitchFamily="18" charset="0"/>
              </a:rPr>
              <a:t>For Round 7 we will get</a:t>
            </a:r>
          </a:p>
          <a:p>
            <a:pPr lvl="1"/>
            <a:endParaRPr lang="en-US" altLang="en-US" sz="2000" dirty="0">
              <a:latin typeface="Times New Roman" panose="02020603050405020304" pitchFamily="18" charset="0"/>
              <a:cs typeface="Times New Roman" panose="02020603050405020304" pitchFamily="18" charset="0"/>
            </a:endParaRPr>
          </a:p>
          <a:p>
            <a:pPr lvl="1"/>
            <a:endParaRPr lang="en-US" altLang="en-US" sz="2000" dirty="0">
              <a:latin typeface="Times New Roman" panose="02020603050405020304" pitchFamily="18" charset="0"/>
              <a:cs typeface="Times New Roman" panose="02020603050405020304" pitchFamily="18" charset="0"/>
            </a:endParaRPr>
          </a:p>
          <a:p>
            <a:pPr lvl="1"/>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en-US" sz="2000" dirty="0">
              <a:latin typeface="Times New Roman" panose="02020603050405020304" pitchFamily="18" charset="0"/>
              <a:cs typeface="Times New Roman" panose="02020603050405020304" pitchFamily="18" charset="0"/>
            </a:endParaRPr>
          </a:p>
          <a:p>
            <a:pPr lvl="2"/>
            <a:endParaRPr lang="en-US" altLang="en-US"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pPr eaLnBrk="1" hangingPunct="1">
              <a:lnSpc>
                <a:spcPct val="80000"/>
              </a:lnSpc>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dirty="0">
              <a:latin typeface="Times New Roman" panose="02020603050405020304" pitchFamily="18" charset="0"/>
              <a:cs typeface="Times New Roman" panose="02020603050405020304" pitchFamily="18" charset="0"/>
            </a:endParaRPr>
          </a:p>
        </p:txBody>
      </p:sp>
      <p:pic>
        <p:nvPicPr>
          <p:cNvPr id="149509" name="Picture 2">
            <a:extLst>
              <a:ext uri="{FF2B5EF4-FFF2-40B4-BE49-F238E27FC236}">
                <a16:creationId xmlns:a16="http://schemas.microsoft.com/office/drawing/2014/main" id="{1CC1E7B0-7550-4D28-9478-E02E0E163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00189"/>
            <a:ext cx="44577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10" name="Picture 3">
            <a:extLst>
              <a:ext uri="{FF2B5EF4-FFF2-40B4-BE49-F238E27FC236}">
                <a16:creationId xmlns:a16="http://schemas.microsoft.com/office/drawing/2014/main" id="{398F24CE-C63C-4D40-A0D0-AA4026C4CF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4564" y="1500188"/>
            <a:ext cx="439102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11" name="Picture 4">
            <a:extLst>
              <a:ext uri="{FF2B5EF4-FFF2-40B4-BE49-F238E27FC236}">
                <a16:creationId xmlns:a16="http://schemas.microsoft.com/office/drawing/2014/main" id="{203EBCE6-17E3-4C48-BAEC-B7EF6271EC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6876" y="3398043"/>
            <a:ext cx="443865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12" name="Picture 5">
            <a:extLst>
              <a:ext uri="{FF2B5EF4-FFF2-40B4-BE49-F238E27FC236}">
                <a16:creationId xmlns:a16="http://schemas.microsoft.com/office/drawing/2014/main" id="{58D60E79-3BEB-45A0-A82C-AD60B4A8C2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9839" y="3398043"/>
            <a:ext cx="43910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13" name="Picture 6">
            <a:extLst>
              <a:ext uri="{FF2B5EF4-FFF2-40B4-BE49-F238E27FC236}">
                <a16:creationId xmlns:a16="http://schemas.microsoft.com/office/drawing/2014/main" id="{3FCF3F42-31BC-4E01-A000-9975ADDB4B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6876" y="5143500"/>
            <a:ext cx="46577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14" name="Picture 7">
            <a:extLst>
              <a:ext uri="{FF2B5EF4-FFF2-40B4-BE49-F238E27FC236}">
                <a16:creationId xmlns:a16="http://schemas.microsoft.com/office/drawing/2014/main" id="{5821716B-D339-4B21-9FE9-737BCDFECB6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8876" y="5143500"/>
            <a:ext cx="44291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Number Placeholder 5">
            <a:extLst>
              <a:ext uri="{FF2B5EF4-FFF2-40B4-BE49-F238E27FC236}">
                <a16:creationId xmlns:a16="http://schemas.microsoft.com/office/drawing/2014/main" id="{53AF5664-B399-4462-BFE8-5638C529D937}"/>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C31A169B-AF7F-43C7-B310-C495FA076565}" type="slidenum">
              <a:rPr lang="he-IL" altLang="en-US" sz="1400">
                <a:solidFill>
                  <a:srgbClr val="000000"/>
                </a:solidFill>
                <a:latin typeface="Arial Black" panose="020B0A04020102020204" pitchFamily="34" charset="0"/>
              </a:rPr>
              <a:pPr/>
              <a:t>26</a:t>
            </a:fld>
            <a:endParaRPr lang="en-US" altLang="en-US" sz="1400">
              <a:solidFill>
                <a:srgbClr val="000000"/>
              </a:solidFill>
              <a:latin typeface="Arial Black" panose="020B0A04020102020204" pitchFamily="34" charset="0"/>
            </a:endParaRPr>
          </a:p>
        </p:txBody>
      </p:sp>
      <p:sp>
        <p:nvSpPr>
          <p:cNvPr id="150531" name="Rectangle 2">
            <a:extLst>
              <a:ext uri="{FF2B5EF4-FFF2-40B4-BE49-F238E27FC236}">
                <a16:creationId xmlns:a16="http://schemas.microsoft.com/office/drawing/2014/main" id="{A07505CD-9434-4CE3-BA9A-CA1BDCE4371E}"/>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Regular Rounds: 9 for 128 bit</a:t>
            </a:r>
          </a:p>
        </p:txBody>
      </p:sp>
      <p:sp>
        <p:nvSpPr>
          <p:cNvPr id="150532" name="Rectangle 3">
            <a:extLst>
              <a:ext uri="{FF2B5EF4-FFF2-40B4-BE49-F238E27FC236}">
                <a16:creationId xmlns:a16="http://schemas.microsoft.com/office/drawing/2014/main" id="{05729F27-BC86-438A-8863-A6A4F55954FE}"/>
              </a:ext>
            </a:extLst>
          </p:cNvPr>
          <p:cNvSpPr>
            <a:spLocks noGrp="1" noChangeArrowheads="1"/>
          </p:cNvSpPr>
          <p:nvPr>
            <p:ph type="body" idx="1"/>
          </p:nvPr>
        </p:nvSpPr>
        <p:spPr>
          <a:xfrm>
            <a:off x="1738314" y="1071564"/>
            <a:ext cx="8929687" cy="5329237"/>
          </a:xfrm>
        </p:spPr>
        <p:txBody>
          <a:bodyPr/>
          <a:lstStyle/>
          <a:p>
            <a:r>
              <a:rPr lang="en-US" altLang="en-US" sz="2000" b="1" dirty="0">
                <a:latin typeface="Times New Roman" panose="02020603050405020304" pitchFamily="18" charset="0"/>
                <a:cs typeface="Times New Roman" panose="02020603050405020304" pitchFamily="18" charset="0"/>
              </a:rPr>
              <a:t>For Round 8 we will get</a:t>
            </a:r>
          </a:p>
          <a:p>
            <a:endParaRPr lang="en-US" altLang="en-US" sz="2000" dirty="0">
              <a:latin typeface="Times New Roman" panose="02020603050405020304" pitchFamily="18" charset="0"/>
              <a:cs typeface="Times New Roman" panose="02020603050405020304" pitchFamily="18" charset="0"/>
            </a:endParaRPr>
          </a:p>
          <a:p>
            <a:endParaRPr lang="en-US" alt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en-US" sz="2000" b="1" dirty="0">
              <a:latin typeface="Times New Roman" panose="02020603050405020304" pitchFamily="18" charset="0"/>
              <a:cs typeface="Times New Roman" panose="02020603050405020304" pitchFamily="18" charset="0"/>
            </a:endParaRPr>
          </a:p>
          <a:p>
            <a:r>
              <a:rPr lang="en-US" altLang="en-US" sz="2000" b="1" dirty="0">
                <a:latin typeface="Times New Roman" panose="02020603050405020304" pitchFamily="18" charset="0"/>
                <a:cs typeface="Times New Roman" panose="02020603050405020304" pitchFamily="18" charset="0"/>
              </a:rPr>
              <a:t>   </a:t>
            </a:r>
          </a:p>
          <a:p>
            <a:r>
              <a:rPr lang="en-US" altLang="en-US" sz="2000" b="1" dirty="0">
                <a:latin typeface="Times New Roman" panose="02020603050405020304" pitchFamily="18" charset="0"/>
                <a:cs typeface="Times New Roman" panose="02020603050405020304" pitchFamily="18" charset="0"/>
              </a:rPr>
              <a:t> For Round 9 we will get</a:t>
            </a:r>
          </a:p>
          <a:p>
            <a:endParaRPr lang="en-US" altLang="en-US" sz="2000" b="1" dirty="0">
              <a:latin typeface="Times New Roman" panose="02020603050405020304" pitchFamily="18" charset="0"/>
              <a:cs typeface="Times New Roman" panose="02020603050405020304" pitchFamily="18" charset="0"/>
            </a:endParaRPr>
          </a:p>
          <a:p>
            <a:endParaRPr lang="en-US" altLang="en-US" sz="2000" b="1" dirty="0">
              <a:latin typeface="Times New Roman" panose="02020603050405020304" pitchFamily="18" charset="0"/>
              <a:cs typeface="Times New Roman" panose="02020603050405020304" pitchFamily="18" charset="0"/>
            </a:endParaRPr>
          </a:p>
          <a:p>
            <a:endParaRPr lang="en-US" altLang="en-US" sz="2000" b="1" dirty="0">
              <a:latin typeface="Times New Roman" panose="02020603050405020304" pitchFamily="18" charset="0"/>
              <a:cs typeface="Times New Roman" panose="02020603050405020304" pitchFamily="18" charset="0"/>
            </a:endParaRPr>
          </a:p>
          <a:p>
            <a:r>
              <a:rPr lang="en-US" altLang="en-US" sz="2000" b="1" dirty="0">
                <a:latin typeface="Times New Roman" panose="02020603050405020304" pitchFamily="18" charset="0"/>
                <a:cs typeface="Times New Roman" panose="02020603050405020304" pitchFamily="18" charset="0"/>
              </a:rPr>
              <a:t>So the final state matrix after regular rounds will be</a:t>
            </a:r>
          </a:p>
          <a:p>
            <a:pPr>
              <a:buFont typeface="Wingdings" panose="05000000000000000000" pitchFamily="2" charset="2"/>
              <a:buNone/>
            </a:pPr>
            <a:endParaRPr lang="en-US" altLang="en-US" sz="2000" b="1" dirty="0">
              <a:latin typeface="Times New Roman" panose="02020603050405020304" pitchFamily="18" charset="0"/>
              <a:cs typeface="Times New Roman" panose="02020603050405020304" pitchFamily="18" charset="0"/>
            </a:endParaRPr>
          </a:p>
          <a:p>
            <a:endParaRPr lang="en-US" altLang="en-US" sz="2000" b="1" dirty="0">
              <a:latin typeface="Times New Roman" panose="02020603050405020304" pitchFamily="18" charset="0"/>
              <a:cs typeface="Times New Roman" panose="02020603050405020304" pitchFamily="18" charset="0"/>
            </a:endParaRPr>
          </a:p>
          <a:p>
            <a:pPr lvl="1">
              <a:buFont typeface="Wingdings" panose="05000000000000000000" pitchFamily="2" charset="2"/>
              <a:buNone/>
            </a:pPr>
            <a:endParaRPr lang="en-US" altLang="en-US" sz="2000" dirty="0">
              <a:latin typeface="Times New Roman" panose="02020603050405020304" pitchFamily="18" charset="0"/>
              <a:cs typeface="Times New Roman" panose="02020603050405020304" pitchFamily="18" charset="0"/>
            </a:endParaRPr>
          </a:p>
          <a:p>
            <a:pPr lvl="1"/>
            <a:endParaRPr lang="en-US" altLang="en-US" sz="2000" dirty="0">
              <a:latin typeface="Times New Roman" panose="02020603050405020304" pitchFamily="18" charset="0"/>
              <a:cs typeface="Times New Roman" panose="02020603050405020304" pitchFamily="18" charset="0"/>
            </a:endParaRPr>
          </a:p>
          <a:p>
            <a:pPr lvl="1"/>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en-US" sz="2000" dirty="0">
              <a:latin typeface="Times New Roman" panose="02020603050405020304" pitchFamily="18" charset="0"/>
              <a:cs typeface="Times New Roman" panose="02020603050405020304" pitchFamily="18" charset="0"/>
            </a:endParaRPr>
          </a:p>
          <a:p>
            <a:pPr lvl="2"/>
            <a:endParaRPr lang="en-US" altLang="en-US"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pPr eaLnBrk="1" hangingPunct="1">
              <a:lnSpc>
                <a:spcPct val="80000"/>
              </a:lnSpc>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dirty="0">
              <a:latin typeface="Times New Roman" panose="02020603050405020304" pitchFamily="18" charset="0"/>
              <a:cs typeface="Times New Roman" panose="02020603050405020304" pitchFamily="18" charset="0"/>
            </a:endParaRPr>
          </a:p>
        </p:txBody>
      </p:sp>
      <p:pic>
        <p:nvPicPr>
          <p:cNvPr id="150533" name="Picture 2">
            <a:extLst>
              <a:ext uri="{FF2B5EF4-FFF2-40B4-BE49-F238E27FC236}">
                <a16:creationId xmlns:a16="http://schemas.microsoft.com/office/drawing/2014/main" id="{546ABC00-055E-4961-8E1E-5655D4A1E4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1" y="1500188"/>
            <a:ext cx="460057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4" name="Picture 3">
            <a:extLst>
              <a:ext uri="{FF2B5EF4-FFF2-40B4-BE49-F238E27FC236}">
                <a16:creationId xmlns:a16="http://schemas.microsoft.com/office/drawing/2014/main" id="{52EB263C-A407-41F2-A7FF-11B05040FC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0" y="1500189"/>
            <a:ext cx="428625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5" name="Picture 4">
            <a:extLst>
              <a:ext uri="{FF2B5EF4-FFF2-40B4-BE49-F238E27FC236}">
                <a16:creationId xmlns:a16="http://schemas.microsoft.com/office/drawing/2014/main" id="{9C8EE06D-1DCB-4617-85E3-B483B5A7E0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1" y="3357564"/>
            <a:ext cx="4619625"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6" name="Picture 5">
            <a:extLst>
              <a:ext uri="{FF2B5EF4-FFF2-40B4-BE49-F238E27FC236}">
                <a16:creationId xmlns:a16="http://schemas.microsoft.com/office/drawing/2014/main" id="{BAB0E00F-45A0-4ECE-8F5C-8A15454E5A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7450" y="3357563"/>
            <a:ext cx="44005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7" name="Picture 6">
            <a:extLst>
              <a:ext uri="{FF2B5EF4-FFF2-40B4-BE49-F238E27FC236}">
                <a16:creationId xmlns:a16="http://schemas.microsoft.com/office/drawing/2014/main" id="{FF499633-0B19-459B-89A9-22B3EB8ECF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95814" y="5143500"/>
            <a:ext cx="206692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Number Placeholder 5">
            <a:extLst>
              <a:ext uri="{FF2B5EF4-FFF2-40B4-BE49-F238E27FC236}">
                <a16:creationId xmlns:a16="http://schemas.microsoft.com/office/drawing/2014/main" id="{B7EE423A-3C14-4DDC-BB1E-67908259CDA0}"/>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C3D3AD78-D103-4E90-B333-0941DAFADC76}" type="slidenum">
              <a:rPr lang="he-IL" altLang="en-US" sz="1400">
                <a:solidFill>
                  <a:srgbClr val="000000"/>
                </a:solidFill>
                <a:latin typeface="Arial Black" panose="020B0A04020102020204" pitchFamily="34" charset="0"/>
              </a:rPr>
              <a:pPr/>
              <a:t>27</a:t>
            </a:fld>
            <a:endParaRPr lang="en-US" altLang="en-US" sz="1400">
              <a:solidFill>
                <a:srgbClr val="000000"/>
              </a:solidFill>
              <a:latin typeface="Arial Black" panose="020B0A04020102020204" pitchFamily="34" charset="0"/>
            </a:endParaRPr>
          </a:p>
        </p:txBody>
      </p:sp>
      <p:sp>
        <p:nvSpPr>
          <p:cNvPr id="151555" name="Rectangle 2">
            <a:extLst>
              <a:ext uri="{FF2B5EF4-FFF2-40B4-BE49-F238E27FC236}">
                <a16:creationId xmlns:a16="http://schemas.microsoft.com/office/drawing/2014/main" id="{290FF93B-EA13-4050-A337-5C65B41CF6F9}"/>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Last Round</a:t>
            </a:r>
          </a:p>
        </p:txBody>
      </p:sp>
      <p:sp>
        <p:nvSpPr>
          <p:cNvPr id="151556" name="Rectangle 3">
            <a:extLst>
              <a:ext uri="{FF2B5EF4-FFF2-40B4-BE49-F238E27FC236}">
                <a16:creationId xmlns:a16="http://schemas.microsoft.com/office/drawing/2014/main" id="{2964A283-BD04-43D8-A5E9-0761D2B7B73F}"/>
              </a:ext>
            </a:extLst>
          </p:cNvPr>
          <p:cNvSpPr>
            <a:spLocks noGrp="1" noChangeArrowheads="1"/>
          </p:cNvSpPr>
          <p:nvPr>
            <p:ph type="body" idx="1"/>
          </p:nvPr>
        </p:nvSpPr>
        <p:spPr>
          <a:xfrm>
            <a:off x="1738314" y="1071564"/>
            <a:ext cx="8929687" cy="5329237"/>
          </a:xfrm>
        </p:spPr>
        <p:txBody>
          <a:bodyPr/>
          <a:lstStyle/>
          <a:p>
            <a:r>
              <a:rPr lang="en-US" altLang="en-US" sz="2400">
                <a:latin typeface="Times New Roman" panose="02020603050405020304" pitchFamily="18" charset="0"/>
                <a:cs typeface="Times New Roman" panose="02020603050405020304" pitchFamily="18" charset="0"/>
              </a:rPr>
              <a:t>The steps in Last rounds are</a:t>
            </a:r>
          </a:p>
          <a:p>
            <a:pPr lvl="1"/>
            <a:r>
              <a:rPr lang="en-US" altLang="en-US" sz="2000" b="1">
                <a:latin typeface="Times New Roman" panose="02020603050405020304" pitchFamily="18" charset="0"/>
                <a:cs typeface="Times New Roman" panose="02020603050405020304" pitchFamily="18" charset="0"/>
              </a:rPr>
              <a:t>SubBytes</a:t>
            </a:r>
            <a:endParaRPr lang="en-US" altLang="en-US" sz="2000">
              <a:latin typeface="Times New Roman" panose="02020603050405020304" pitchFamily="18" charset="0"/>
              <a:cs typeface="Times New Roman" panose="02020603050405020304" pitchFamily="18" charset="0"/>
            </a:endParaRPr>
          </a:p>
          <a:p>
            <a:pPr lvl="1"/>
            <a:r>
              <a:rPr lang="en-US" altLang="en-US" sz="2000" b="1">
                <a:latin typeface="Times New Roman" panose="02020603050405020304" pitchFamily="18" charset="0"/>
                <a:cs typeface="Times New Roman" panose="02020603050405020304" pitchFamily="18" charset="0"/>
              </a:rPr>
              <a:t>ShiftRows</a:t>
            </a:r>
            <a:endParaRPr lang="en-US" altLang="en-US" sz="2000">
              <a:latin typeface="Times New Roman" panose="02020603050405020304" pitchFamily="18" charset="0"/>
              <a:cs typeface="Times New Roman" panose="02020603050405020304" pitchFamily="18" charset="0"/>
            </a:endParaRPr>
          </a:p>
          <a:p>
            <a:pPr lvl="1"/>
            <a:r>
              <a:rPr lang="en-US" altLang="en-US" sz="2000" b="1">
                <a:latin typeface="Times New Roman" panose="02020603050405020304" pitchFamily="18" charset="0"/>
                <a:cs typeface="Times New Roman" panose="02020603050405020304" pitchFamily="18" charset="0"/>
              </a:rPr>
              <a:t>AddRoundKey</a:t>
            </a:r>
          </a:p>
          <a:p>
            <a:r>
              <a:rPr lang="en-US" altLang="en-US" sz="2400" b="1">
                <a:latin typeface="Times New Roman" panose="02020603050405020304" pitchFamily="18" charset="0"/>
                <a:cs typeface="Times New Roman" panose="02020603050405020304" pitchFamily="18" charset="0"/>
              </a:rPr>
              <a:t>Input is the state matrix after round 9</a:t>
            </a:r>
          </a:p>
          <a:p>
            <a:r>
              <a:rPr lang="en-US" altLang="en-US" sz="2400" b="1">
                <a:latin typeface="Times New Roman" panose="02020603050405020304" pitchFamily="18" charset="0"/>
                <a:cs typeface="Times New Roman" panose="02020603050405020304" pitchFamily="18" charset="0"/>
              </a:rPr>
              <a:t>After SubBytes we get</a:t>
            </a:r>
          </a:p>
          <a:p>
            <a:endParaRPr lang="en-US" altLang="en-US" sz="2400" b="1">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en-US" sz="2400" b="1">
              <a:latin typeface="Times New Roman" panose="02020603050405020304" pitchFamily="18" charset="0"/>
              <a:cs typeface="Times New Roman" panose="02020603050405020304" pitchFamily="18" charset="0"/>
            </a:endParaRPr>
          </a:p>
          <a:p>
            <a:r>
              <a:rPr lang="en-US" altLang="en-US" sz="2400" b="1">
                <a:latin typeface="Times New Roman" panose="02020603050405020304" pitchFamily="18" charset="0"/>
                <a:cs typeface="Times New Roman" panose="02020603050405020304" pitchFamily="18" charset="0"/>
              </a:rPr>
              <a:t>ShiftRows results in</a:t>
            </a:r>
          </a:p>
          <a:p>
            <a:endParaRPr lang="en-US" altLang="en-US" sz="2400" b="1">
              <a:latin typeface="Times New Roman" panose="02020603050405020304" pitchFamily="18" charset="0"/>
              <a:cs typeface="Times New Roman" panose="02020603050405020304" pitchFamily="18" charset="0"/>
            </a:endParaRPr>
          </a:p>
          <a:p>
            <a:pPr lvl="1"/>
            <a:endParaRPr lang="en-US" altLang="en-US" sz="2000"/>
          </a:p>
          <a:p>
            <a:pPr lvl="1"/>
            <a:endParaRPr lang="en-US" altLang="en-US" sz="2000"/>
          </a:p>
          <a:p>
            <a:pPr lvl="1"/>
            <a:endParaRPr lang="en-US" altLang="en-US" sz="2000"/>
          </a:p>
          <a:p>
            <a:endParaRPr lang="en-US" altLang="en-US" sz="2000"/>
          </a:p>
          <a:p>
            <a:endParaRPr lang="en-US" altLang="en-US" sz="2000"/>
          </a:p>
          <a:p>
            <a:endParaRPr lang="en-US" altLang="en-US" sz="200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en-US" sz="2000">
              <a:latin typeface="Times New Roman" panose="02020603050405020304" pitchFamily="18" charset="0"/>
              <a:cs typeface="Times New Roman" panose="02020603050405020304" pitchFamily="18" charset="0"/>
            </a:endParaRPr>
          </a:p>
          <a:p>
            <a:pPr lvl="2"/>
            <a:endParaRPr lang="en-US" altLang="en-US">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pPr eaLnBrk="1" hangingPunct="1">
              <a:lnSpc>
                <a:spcPct val="80000"/>
              </a:lnSpc>
            </a:pPr>
            <a:endParaRPr lang="en-US" altLang="en-US" sz="24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a:latin typeface="Times New Roman" panose="02020603050405020304" pitchFamily="18" charset="0"/>
              <a:cs typeface="Times New Roman" panose="02020603050405020304" pitchFamily="18" charset="0"/>
            </a:endParaRPr>
          </a:p>
        </p:txBody>
      </p:sp>
      <p:pic>
        <p:nvPicPr>
          <p:cNvPr id="151557" name="Picture 6">
            <a:extLst>
              <a:ext uri="{FF2B5EF4-FFF2-40B4-BE49-F238E27FC236}">
                <a16:creationId xmlns:a16="http://schemas.microsoft.com/office/drawing/2014/main" id="{5ED8B5FD-E64E-4961-98BD-134771D00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0439" y="2428875"/>
            <a:ext cx="206692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1558" name="Picture 3">
            <a:extLst>
              <a:ext uri="{FF2B5EF4-FFF2-40B4-BE49-F238E27FC236}">
                <a16:creationId xmlns:a16="http://schemas.microsoft.com/office/drawing/2014/main" id="{33953C06-9D2C-41FF-A2A5-919302B66A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7314" y="3643313"/>
            <a:ext cx="195262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1559" name="Picture 4">
            <a:extLst>
              <a:ext uri="{FF2B5EF4-FFF2-40B4-BE49-F238E27FC236}">
                <a16:creationId xmlns:a16="http://schemas.microsoft.com/office/drawing/2014/main" id="{0A24D368-C7D9-457A-AA97-FF10F7F6D5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375" y="5286376"/>
            <a:ext cx="19621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Number Placeholder 5">
            <a:extLst>
              <a:ext uri="{FF2B5EF4-FFF2-40B4-BE49-F238E27FC236}">
                <a16:creationId xmlns:a16="http://schemas.microsoft.com/office/drawing/2014/main" id="{A674F494-4363-440B-B462-D67D7CDB8061}"/>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9C5AA4BB-E4F9-41C9-968F-F73C19FBA151}" type="slidenum">
              <a:rPr lang="he-IL" altLang="en-US" sz="1400">
                <a:solidFill>
                  <a:srgbClr val="000000"/>
                </a:solidFill>
                <a:latin typeface="Arial Black" panose="020B0A04020102020204" pitchFamily="34" charset="0"/>
              </a:rPr>
              <a:pPr/>
              <a:t>28</a:t>
            </a:fld>
            <a:endParaRPr lang="en-US" altLang="en-US" sz="1400">
              <a:solidFill>
                <a:srgbClr val="000000"/>
              </a:solidFill>
              <a:latin typeface="Arial Black" panose="020B0A04020102020204" pitchFamily="34" charset="0"/>
            </a:endParaRPr>
          </a:p>
        </p:txBody>
      </p:sp>
      <p:sp>
        <p:nvSpPr>
          <p:cNvPr id="152579" name="Rectangle 2">
            <a:extLst>
              <a:ext uri="{FF2B5EF4-FFF2-40B4-BE49-F238E27FC236}">
                <a16:creationId xmlns:a16="http://schemas.microsoft.com/office/drawing/2014/main" id="{63057414-9B27-4412-8780-01FD3391C39C}"/>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Last Round</a:t>
            </a:r>
          </a:p>
        </p:txBody>
      </p:sp>
      <p:sp>
        <p:nvSpPr>
          <p:cNvPr id="152580" name="Rectangle 3">
            <a:extLst>
              <a:ext uri="{FF2B5EF4-FFF2-40B4-BE49-F238E27FC236}">
                <a16:creationId xmlns:a16="http://schemas.microsoft.com/office/drawing/2014/main" id="{69B87692-E9A3-4380-88CC-61B0C7EC6BFB}"/>
              </a:ext>
            </a:extLst>
          </p:cNvPr>
          <p:cNvSpPr>
            <a:spLocks noGrp="1" noChangeArrowheads="1"/>
          </p:cNvSpPr>
          <p:nvPr>
            <p:ph type="body" idx="1"/>
          </p:nvPr>
        </p:nvSpPr>
        <p:spPr>
          <a:xfrm>
            <a:off x="1738314" y="1071564"/>
            <a:ext cx="8929687" cy="5329237"/>
          </a:xfrm>
        </p:spPr>
        <p:txBody>
          <a:bodyPr/>
          <a:lstStyle/>
          <a:p>
            <a:r>
              <a:rPr lang="en-US" altLang="en-US" sz="2400" dirty="0">
                <a:latin typeface="Times New Roman" panose="02020603050405020304" pitchFamily="18" charset="0"/>
                <a:cs typeface="Times New Roman" panose="02020603050405020304" pitchFamily="18" charset="0"/>
              </a:rPr>
              <a:t>After Add Round key we get</a:t>
            </a: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Which is our ciphertext: Read as</a:t>
            </a:r>
          </a:p>
          <a:p>
            <a:pPr algn="ctr">
              <a:buFont typeface="Wingdings" panose="05000000000000000000" pitchFamily="2" charset="2"/>
              <a:buNone/>
            </a:pPr>
            <a:r>
              <a:rPr lang="en-US" altLang="en-US" sz="2400" dirty="0"/>
              <a:t>29 C3 50 5F 57 14 20 F6 40 22 99 B3 1A 02 D7 3A</a:t>
            </a:r>
            <a:endParaRPr lang="en-US" altLang="en-US" sz="2400" b="1" dirty="0">
              <a:latin typeface="Times New Roman" panose="02020603050405020304" pitchFamily="18" charset="0"/>
              <a:cs typeface="Times New Roman" panose="02020603050405020304" pitchFamily="18" charset="0"/>
            </a:endParaRPr>
          </a:p>
          <a:p>
            <a:pPr lvl="1"/>
            <a:endParaRPr lang="en-US" altLang="en-US" sz="2000" dirty="0"/>
          </a:p>
          <a:p>
            <a:pPr lvl="1"/>
            <a:endParaRPr lang="en-US" altLang="en-US" sz="2000" dirty="0"/>
          </a:p>
          <a:p>
            <a:pPr lvl="1"/>
            <a:endParaRPr lang="en-US" altLang="en-US" sz="2000" dirty="0"/>
          </a:p>
          <a:p>
            <a:endParaRPr lang="en-US" altLang="en-US" sz="2000" dirty="0"/>
          </a:p>
          <a:p>
            <a:endParaRPr lang="en-US" altLang="en-US" sz="2000" dirty="0"/>
          </a:p>
          <a:p>
            <a:endParaRPr lang="en-US" alt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en-US" sz="2000" dirty="0">
              <a:latin typeface="Times New Roman" panose="02020603050405020304" pitchFamily="18" charset="0"/>
              <a:cs typeface="Times New Roman" panose="02020603050405020304" pitchFamily="18" charset="0"/>
            </a:endParaRPr>
          </a:p>
          <a:p>
            <a:pPr lvl="2"/>
            <a:endParaRPr lang="en-US" altLang="en-US"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pPr eaLnBrk="1" hangingPunct="1">
              <a:lnSpc>
                <a:spcPct val="80000"/>
              </a:lnSpc>
            </a:pPr>
            <a:endParaRPr lang="en-US" altLang="en-US" sz="2400" dirty="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dirty="0">
              <a:latin typeface="Times New Roman" panose="02020603050405020304" pitchFamily="18" charset="0"/>
              <a:cs typeface="Times New Roman" panose="02020603050405020304" pitchFamily="18" charset="0"/>
            </a:endParaRPr>
          </a:p>
        </p:txBody>
      </p:sp>
      <p:pic>
        <p:nvPicPr>
          <p:cNvPr id="152581" name="Picture 2">
            <a:extLst>
              <a:ext uri="{FF2B5EF4-FFF2-40B4-BE49-F238E27FC236}">
                <a16:creationId xmlns:a16="http://schemas.microsoft.com/office/drawing/2014/main" id="{D5C5CDF6-B729-4EE4-AC26-BCD053C0B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2938" y="1643064"/>
            <a:ext cx="20193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6107F56-A3C2-40D5-BF0A-6C76E080C9A6}"/>
                  </a:ext>
                </a:extLst>
              </p14:cNvPr>
              <p14:cNvContentPartPr/>
              <p14:nvPr/>
            </p14:nvContentPartPr>
            <p14:xfrm>
              <a:off x="5650200" y="3718440"/>
              <a:ext cx="3175200" cy="1040400"/>
            </p14:xfrm>
          </p:contentPart>
        </mc:Choice>
        <mc:Fallback xmlns="">
          <p:pic>
            <p:nvPicPr>
              <p:cNvPr id="2" name="Ink 1">
                <a:extLst>
                  <a:ext uri="{FF2B5EF4-FFF2-40B4-BE49-F238E27FC236}">
                    <a16:creationId xmlns:a16="http://schemas.microsoft.com/office/drawing/2014/main" id="{C6107F56-A3C2-40D5-BF0A-6C76E080C9A6}"/>
                  </a:ext>
                </a:extLst>
              </p:cNvPr>
              <p:cNvPicPr/>
              <p:nvPr/>
            </p:nvPicPr>
            <p:blipFill>
              <a:blip r:embed="rId5"/>
              <a:stretch>
                <a:fillRect/>
              </a:stretch>
            </p:blipFill>
            <p:spPr>
              <a:xfrm>
                <a:off x="5640840" y="3709080"/>
                <a:ext cx="3193920" cy="105912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06D74A4-51A5-45F3-980D-88CA946BFFBB}"/>
              </a:ext>
            </a:extLst>
          </p:cNvPr>
          <p:cNvPicPr>
            <a:picLocks noGrp="1" noChangeAspect="1"/>
          </p:cNvPicPr>
          <p:nvPr>
            <p:ph idx="1"/>
          </p:nvPr>
        </p:nvPicPr>
        <p:blipFill>
          <a:blip r:embed="rId2"/>
          <a:stretch>
            <a:fillRect/>
          </a:stretch>
        </p:blipFill>
        <p:spPr>
          <a:xfrm>
            <a:off x="3884103" y="64017"/>
            <a:ext cx="3758268" cy="6662387"/>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C8DE724-686F-431F-A3CF-628A817DC29F}"/>
                  </a:ext>
                </a:extLst>
              </p14:cNvPr>
              <p14:cNvContentPartPr/>
              <p14:nvPr/>
            </p14:nvContentPartPr>
            <p14:xfrm>
              <a:off x="5197680" y="1184040"/>
              <a:ext cx="4529160" cy="4645080"/>
            </p14:xfrm>
          </p:contentPart>
        </mc:Choice>
        <mc:Fallback xmlns="">
          <p:pic>
            <p:nvPicPr>
              <p:cNvPr id="2" name="Ink 1">
                <a:extLst>
                  <a:ext uri="{FF2B5EF4-FFF2-40B4-BE49-F238E27FC236}">
                    <a16:creationId xmlns:a16="http://schemas.microsoft.com/office/drawing/2014/main" id="{CC8DE724-686F-431F-A3CF-628A817DC29F}"/>
                  </a:ext>
                </a:extLst>
              </p:cNvPr>
              <p:cNvPicPr/>
              <p:nvPr/>
            </p:nvPicPr>
            <p:blipFill>
              <a:blip r:embed="rId4"/>
              <a:stretch>
                <a:fillRect/>
              </a:stretch>
            </p:blipFill>
            <p:spPr>
              <a:xfrm>
                <a:off x="5188320" y="1174680"/>
                <a:ext cx="4547880" cy="4663800"/>
              </a:xfrm>
              <a:prstGeom prst="rect">
                <a:avLst/>
              </a:prstGeom>
            </p:spPr>
          </p:pic>
        </mc:Fallback>
      </mc:AlternateContent>
    </p:spTree>
    <p:extLst>
      <p:ext uri="{BB962C8B-B14F-4D97-AF65-F5344CB8AC3E}">
        <p14:creationId xmlns:p14="http://schemas.microsoft.com/office/powerpoint/2010/main" val="148406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9027" name="Rectangle 2">
            <a:extLst>
              <a:ext uri="{FF2B5EF4-FFF2-40B4-BE49-F238E27FC236}">
                <a16:creationId xmlns:a16="http://schemas.microsoft.com/office/drawing/2014/main" id="{AF99EDA5-B295-4507-9978-67608A3AC156}"/>
              </a:ext>
            </a:extLst>
          </p:cNvPr>
          <p:cNvSpPr>
            <a:spLocks noGrp="1" noChangeArrowheads="1"/>
          </p:cNvSpPr>
          <p:nvPr>
            <p:ph type="title"/>
          </p:nvPr>
        </p:nvSpPr>
        <p:spPr>
          <a:xfrm>
            <a:off x="958506" y="800392"/>
            <a:ext cx="10264697" cy="1212102"/>
          </a:xfrm>
        </p:spPr>
        <p:txBody>
          <a:bodyPr>
            <a:normAutofit/>
          </a:bodyPr>
          <a:lstStyle/>
          <a:p>
            <a:pPr eaLnBrk="1" hangingPunct="1"/>
            <a:r>
              <a:rPr lang="en-US" altLang="en-US" sz="4000">
                <a:solidFill>
                  <a:srgbClr val="FFFFFF"/>
                </a:solidFill>
                <a:latin typeface="Times New Roman" panose="02020603050405020304" pitchFamily="18" charset="0"/>
                <a:cs typeface="Times New Roman" panose="02020603050405020304" pitchFamily="18" charset="0"/>
              </a:rPr>
              <a:t>AES</a:t>
            </a:r>
          </a:p>
        </p:txBody>
      </p:sp>
      <p:sp>
        <p:nvSpPr>
          <p:cNvPr id="129028" name="Rectangle 3">
            <a:extLst>
              <a:ext uri="{FF2B5EF4-FFF2-40B4-BE49-F238E27FC236}">
                <a16:creationId xmlns:a16="http://schemas.microsoft.com/office/drawing/2014/main" id="{3568A53D-E8B6-4C0A-B3C7-54CF4D249B3A}"/>
              </a:ext>
            </a:extLst>
          </p:cNvPr>
          <p:cNvSpPr>
            <a:spLocks noGrp="1" noChangeArrowheads="1"/>
          </p:cNvSpPr>
          <p:nvPr>
            <p:ph type="body" idx="1"/>
          </p:nvPr>
        </p:nvSpPr>
        <p:spPr>
          <a:xfrm>
            <a:off x="1367624" y="2490436"/>
            <a:ext cx="9708995" cy="3567173"/>
          </a:xfrm>
        </p:spPr>
        <p:txBody>
          <a:bodyPr anchor="ctr">
            <a:normAutofit/>
          </a:bodyPr>
          <a:lstStyle/>
          <a:p>
            <a:r>
              <a:rPr lang="en-US" altLang="en-US" sz="2000">
                <a:latin typeface="Times New Roman" panose="02020603050405020304" pitchFamily="18" charset="0"/>
                <a:cs typeface="Times New Roman" panose="02020603050405020304" pitchFamily="18" charset="0"/>
              </a:rPr>
              <a:t>For the AES algorithm, the length of the input block, the output block and the State is 128 bits. This is represented by Nb= 4, which reflects the number of 32-bit words (number of columns) in the State.</a:t>
            </a:r>
          </a:p>
          <a:p>
            <a:r>
              <a:rPr lang="en-US" altLang="en-US" sz="2000">
                <a:latin typeface="Times New Roman" panose="02020603050405020304" pitchFamily="18" charset="0"/>
                <a:cs typeface="Times New Roman" panose="02020603050405020304" pitchFamily="18" charset="0"/>
              </a:rPr>
              <a:t>For the AES algorithm, the length of the Cipher Key, K, is 128, 192, or 256 bits. The key length is represented by Nk= 4, 6, or 8, which reflects the number of 32-bit words (number of columns) in the Cipher Key.</a:t>
            </a:r>
          </a:p>
          <a:p>
            <a:r>
              <a:rPr lang="en-US" altLang="en-US" sz="2000">
                <a:latin typeface="Times New Roman" panose="02020603050405020304" pitchFamily="18" charset="0"/>
                <a:cs typeface="Times New Roman" panose="02020603050405020304" pitchFamily="18" charset="0"/>
              </a:rPr>
              <a:t>First Lets Do Mathematics for Finite Field(How it is done in AES)</a:t>
            </a:r>
          </a:p>
          <a:p>
            <a:r>
              <a:rPr lang="en-US" altLang="en-US" sz="2000">
                <a:latin typeface="Times New Roman" panose="02020603050405020304" pitchFamily="18" charset="0"/>
                <a:cs typeface="Times New Roman" panose="02020603050405020304" pitchFamily="18" charset="0"/>
              </a:rPr>
              <a:t>Addition (Simple XOR), 57 and 83 =D4  (all in Hexadecimal)</a:t>
            </a:r>
          </a:p>
          <a:p>
            <a:r>
              <a:rPr lang="en-US" altLang="en-US" sz="2000">
                <a:latin typeface="Times New Roman" panose="02020603050405020304" pitchFamily="18" charset="0"/>
                <a:cs typeface="Times New Roman" panose="02020603050405020304" pitchFamily="18" charset="0"/>
              </a:rPr>
              <a:t>Multiplication (57 ·83)=C1 represent in polynomials, Multiply and then modulo x8+x4+x3+x1+1 or simply 11B</a:t>
            </a:r>
          </a:p>
          <a:p>
            <a:pPr lvl="1" eaLnBrk="1" hangingPunct="1"/>
            <a:endParaRPr lang="en-US" altLang="en-US" sz="2000">
              <a:latin typeface="Times New Roman" panose="02020603050405020304" pitchFamily="18" charset="0"/>
              <a:cs typeface="Times New Roman" panose="02020603050405020304" pitchFamily="18" charset="0"/>
            </a:endParaRPr>
          </a:p>
        </p:txBody>
      </p:sp>
      <p:sp>
        <p:nvSpPr>
          <p:cNvPr id="129026" name="Slide Number Placeholder 5">
            <a:extLst>
              <a:ext uri="{FF2B5EF4-FFF2-40B4-BE49-F238E27FC236}">
                <a16:creationId xmlns:a16="http://schemas.microsoft.com/office/drawing/2014/main" id="{DC6A844B-2B53-4D06-923E-CF20BC8661D9}"/>
              </a:ext>
            </a:extLst>
          </p:cNvPr>
          <p:cNvSpPr>
            <a:spLocks noGrp="1"/>
          </p:cNvSpPr>
          <p:nvPr>
            <p:ph type="sldNum" sz="quarter" idx="10"/>
          </p:nvPr>
        </p:nvSpPr>
        <p:spPr>
          <a:xfrm>
            <a:off x="10707624" y="6382512"/>
            <a:ext cx="685800" cy="32004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spcAft>
                <a:spcPts val="600"/>
              </a:spcAft>
            </a:pPr>
            <a:fld id="{3B63CC47-D80D-4E36-84BC-C6AD930DADD9}" type="slidenum">
              <a:rPr lang="he-IL" altLang="en-US" sz="1000">
                <a:latin typeface="Arial Black" panose="020B0A04020102020204" pitchFamily="34" charset="0"/>
              </a:rPr>
              <a:pPr>
                <a:spcAft>
                  <a:spcPts val="600"/>
                </a:spcAft>
              </a:pPr>
              <a:t>3</a:t>
            </a:fld>
            <a:endParaRPr lang="en-US" altLang="en-US" sz="1000">
              <a:latin typeface="Arial Black" panose="020B0A040201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887284B-5F79-4FC2-B1FA-BBBF75445605}"/>
              </a:ext>
            </a:extLst>
          </p:cNvPr>
          <p:cNvPicPr>
            <a:picLocks noGrp="1" noChangeAspect="1"/>
          </p:cNvPicPr>
          <p:nvPr>
            <p:ph idx="1"/>
          </p:nvPr>
        </p:nvPicPr>
        <p:blipFill>
          <a:blip r:embed="rId2"/>
          <a:stretch>
            <a:fillRect/>
          </a:stretch>
        </p:blipFill>
        <p:spPr>
          <a:xfrm>
            <a:off x="4579144" y="144582"/>
            <a:ext cx="3614737" cy="6645276"/>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3CEC086-0C8D-4BD7-B805-0F66E35D7441}"/>
                  </a:ext>
                </a:extLst>
              </p14:cNvPr>
              <p14:cNvContentPartPr/>
              <p14:nvPr/>
            </p14:nvContentPartPr>
            <p14:xfrm>
              <a:off x="5148720" y="514080"/>
              <a:ext cx="6141960" cy="6095880"/>
            </p14:xfrm>
          </p:contentPart>
        </mc:Choice>
        <mc:Fallback xmlns="">
          <p:pic>
            <p:nvPicPr>
              <p:cNvPr id="2" name="Ink 1">
                <a:extLst>
                  <a:ext uri="{FF2B5EF4-FFF2-40B4-BE49-F238E27FC236}">
                    <a16:creationId xmlns:a16="http://schemas.microsoft.com/office/drawing/2014/main" id="{B3CEC086-0C8D-4BD7-B805-0F66E35D7441}"/>
                  </a:ext>
                </a:extLst>
              </p:cNvPr>
              <p:cNvPicPr/>
              <p:nvPr/>
            </p:nvPicPr>
            <p:blipFill>
              <a:blip r:embed="rId4"/>
              <a:stretch>
                <a:fillRect/>
              </a:stretch>
            </p:blipFill>
            <p:spPr>
              <a:xfrm>
                <a:off x="5139360" y="504720"/>
                <a:ext cx="6160680" cy="6114600"/>
              </a:xfrm>
              <a:prstGeom prst="rect">
                <a:avLst/>
              </a:prstGeom>
            </p:spPr>
          </p:pic>
        </mc:Fallback>
      </mc:AlternateContent>
    </p:spTree>
    <p:extLst>
      <p:ext uri="{BB962C8B-B14F-4D97-AF65-F5344CB8AC3E}">
        <p14:creationId xmlns:p14="http://schemas.microsoft.com/office/powerpoint/2010/main" val="1493919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59E0B4-1409-4669-836E-704EA72251B8}"/>
              </a:ext>
            </a:extLst>
          </p:cNvPr>
          <p:cNvPicPr>
            <a:picLocks noGrp="1" noChangeAspect="1"/>
          </p:cNvPicPr>
          <p:nvPr>
            <p:ph idx="1"/>
          </p:nvPr>
        </p:nvPicPr>
        <p:blipFill>
          <a:blip r:embed="rId2"/>
          <a:stretch>
            <a:fillRect/>
          </a:stretch>
        </p:blipFill>
        <p:spPr>
          <a:xfrm>
            <a:off x="2371867" y="55686"/>
            <a:ext cx="6629520" cy="6779435"/>
          </a:xfrm>
        </p:spPr>
      </p:pic>
    </p:spTree>
    <p:extLst>
      <p:ext uri="{BB962C8B-B14F-4D97-AF65-F5344CB8AC3E}">
        <p14:creationId xmlns:p14="http://schemas.microsoft.com/office/powerpoint/2010/main" val="1196600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EA75-D437-40A5-BF34-6A2F72C94197}"/>
              </a:ext>
            </a:extLst>
          </p:cNvPr>
          <p:cNvSpPr>
            <a:spLocks noGrp="1"/>
          </p:cNvSpPr>
          <p:nvPr>
            <p:ph type="title"/>
          </p:nvPr>
        </p:nvSpPr>
        <p:spPr/>
        <p:txBody>
          <a:bodyPr/>
          <a:lstStyle/>
          <a:p>
            <a:r>
              <a:rPr lang="en-US" dirty="0"/>
              <a:t>Inverse mix column</a:t>
            </a:r>
          </a:p>
        </p:txBody>
      </p:sp>
      <p:pic>
        <p:nvPicPr>
          <p:cNvPr id="7" name="Content Placeholder 6">
            <a:extLst>
              <a:ext uri="{FF2B5EF4-FFF2-40B4-BE49-F238E27FC236}">
                <a16:creationId xmlns:a16="http://schemas.microsoft.com/office/drawing/2014/main" id="{EA75FB0E-1FF7-483C-AB60-0791A72C1E20}"/>
              </a:ext>
            </a:extLst>
          </p:cNvPr>
          <p:cNvPicPr>
            <a:picLocks noGrp="1" noChangeAspect="1"/>
          </p:cNvPicPr>
          <p:nvPr>
            <p:ph idx="1"/>
          </p:nvPr>
        </p:nvPicPr>
        <p:blipFill>
          <a:blip r:embed="rId2"/>
          <a:stretch>
            <a:fillRect/>
          </a:stretch>
        </p:blipFill>
        <p:spPr>
          <a:xfrm>
            <a:off x="4652962" y="3044031"/>
            <a:ext cx="2886075" cy="1914525"/>
          </a:xfrm>
        </p:spPr>
      </p:pic>
    </p:spTree>
    <p:extLst>
      <p:ext uri="{BB962C8B-B14F-4D97-AF65-F5344CB8AC3E}">
        <p14:creationId xmlns:p14="http://schemas.microsoft.com/office/powerpoint/2010/main" val="39575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9D41-E1FB-4D5F-B1AD-6D8CE25576E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A48331B-50F3-4B77-BBB6-669C0C5E8E87}"/>
              </a:ext>
            </a:extLst>
          </p:cNvPr>
          <p:cNvSpPr>
            <a:spLocks noGrp="1"/>
          </p:cNvSpPr>
          <p:nvPr>
            <p:ph idx="1"/>
          </p:nvPr>
        </p:nvSpPr>
        <p:spPr/>
        <p:txBody>
          <a:bodyPr/>
          <a:lstStyle/>
          <a:p>
            <a:r>
              <a:rPr lang="en-US" dirty="0">
                <a:hlinkClick r:id="rId2"/>
              </a:rPr>
              <a:t>https://en.wikipedia.org/wiki/Advanced_Encryption_Standard</a:t>
            </a:r>
            <a:endParaRPr lang="en-US" dirty="0"/>
          </a:p>
          <a:p>
            <a:r>
              <a:rPr lang="en-US" dirty="0">
                <a:hlinkClick r:id="rId3"/>
              </a:rPr>
              <a:t>https://en.wikipedia.org/wiki/Block_cipher_mode_of_operation</a:t>
            </a:r>
            <a:endParaRPr lang="en-US" dirty="0"/>
          </a:p>
          <a:p>
            <a:r>
              <a:rPr lang="en-US" dirty="0">
                <a:hlinkClick r:id="rId4"/>
              </a:rPr>
              <a:t>https://en.wikipedia.org/wiki/Rijndael_S-box</a:t>
            </a:r>
            <a:endParaRPr lang="en-US" dirty="0"/>
          </a:p>
          <a:p>
            <a:r>
              <a:rPr lang="en-US" dirty="0">
                <a:hlinkClick r:id="rId5"/>
              </a:rPr>
              <a:t>https://en.wikipedia.org/wiki/Rijndael_MixColumns</a:t>
            </a:r>
            <a:endParaRPr lang="en-US" dirty="0"/>
          </a:p>
          <a:p>
            <a:endParaRPr lang="en-US" dirty="0"/>
          </a:p>
        </p:txBody>
      </p:sp>
    </p:spTree>
    <p:extLst>
      <p:ext uri="{BB962C8B-B14F-4D97-AF65-F5344CB8AC3E}">
        <p14:creationId xmlns:p14="http://schemas.microsoft.com/office/powerpoint/2010/main" val="428901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0054" name="Rectangle 7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05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05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0051" name="Rectangle 2">
            <a:extLst>
              <a:ext uri="{FF2B5EF4-FFF2-40B4-BE49-F238E27FC236}">
                <a16:creationId xmlns:a16="http://schemas.microsoft.com/office/drawing/2014/main" id="{91653247-8F94-4E3B-B866-6D08CEB75B69}"/>
              </a:ext>
            </a:extLst>
          </p:cNvPr>
          <p:cNvSpPr>
            <a:spLocks noGrp="1" noChangeArrowheads="1"/>
          </p:cNvSpPr>
          <p:nvPr>
            <p:ph type="title"/>
          </p:nvPr>
        </p:nvSpPr>
        <p:spPr>
          <a:xfrm>
            <a:off x="958506" y="800392"/>
            <a:ext cx="10264697" cy="1212102"/>
          </a:xfrm>
        </p:spPr>
        <p:txBody>
          <a:bodyPr>
            <a:normAutofit/>
          </a:bodyPr>
          <a:lstStyle/>
          <a:p>
            <a:pPr eaLnBrk="1" hangingPunct="1"/>
            <a:r>
              <a:rPr lang="en-US" altLang="en-US" sz="4000">
                <a:solidFill>
                  <a:srgbClr val="FFFFFF"/>
                </a:solidFill>
                <a:latin typeface="Times New Roman" panose="02020603050405020304" pitchFamily="18" charset="0"/>
                <a:cs typeface="Times New Roman" panose="02020603050405020304" pitchFamily="18" charset="0"/>
              </a:rPr>
              <a:t>AES algorithm</a:t>
            </a:r>
          </a:p>
        </p:txBody>
      </p:sp>
      <p:sp>
        <p:nvSpPr>
          <p:cNvPr id="130052" name="Rectangle 3">
            <a:extLst>
              <a:ext uri="{FF2B5EF4-FFF2-40B4-BE49-F238E27FC236}">
                <a16:creationId xmlns:a16="http://schemas.microsoft.com/office/drawing/2014/main" id="{7E744CC6-D20B-414D-B1F1-89B933A2609D}"/>
              </a:ext>
            </a:extLst>
          </p:cNvPr>
          <p:cNvSpPr>
            <a:spLocks noGrp="1" noChangeArrowheads="1"/>
          </p:cNvSpPr>
          <p:nvPr>
            <p:ph type="body" idx="1"/>
          </p:nvPr>
        </p:nvSpPr>
        <p:spPr>
          <a:xfrm>
            <a:off x="1119322" y="2197100"/>
            <a:ext cx="10503559" cy="4660900"/>
          </a:xfrm>
        </p:spPr>
        <p:txBody>
          <a:bodyPr anchor="ctr">
            <a:normAutofit lnSpcReduction="10000"/>
          </a:bodyPr>
          <a:lstStyle/>
          <a:p>
            <a:r>
              <a:rPr lang="en-US" altLang="en-US" sz="1800" b="1" dirty="0" err="1">
                <a:latin typeface="Times New Roman" panose="02020603050405020304" pitchFamily="18" charset="0"/>
                <a:cs typeface="Times New Roman" panose="02020603050405020304" pitchFamily="18" charset="0"/>
              </a:rPr>
              <a:t>KeyExpansion</a:t>
            </a:r>
            <a:r>
              <a:rPr lang="en-US" altLang="en-US" sz="1800" dirty="0">
                <a:latin typeface="Times New Roman" panose="02020603050405020304" pitchFamily="18" charset="0"/>
                <a:cs typeface="Times New Roman" panose="02020603050405020304" pitchFamily="18" charset="0"/>
              </a:rPr>
              <a:t>—round keys are derived from the cipher key using Rijndael's key schedule</a:t>
            </a:r>
          </a:p>
          <a:p>
            <a:r>
              <a:rPr lang="en-US" altLang="en-US" sz="1800" b="1" dirty="0">
                <a:latin typeface="Times New Roman" panose="02020603050405020304" pitchFamily="18" charset="0"/>
                <a:cs typeface="Times New Roman" panose="02020603050405020304" pitchFamily="18" charset="0"/>
              </a:rPr>
              <a:t>Initial Round </a:t>
            </a:r>
          </a:p>
          <a:p>
            <a:pPr lvl="1"/>
            <a:r>
              <a:rPr lang="en-US" altLang="en-US" sz="1800" b="1" dirty="0" err="1">
                <a:latin typeface="Times New Roman" panose="02020603050405020304" pitchFamily="18" charset="0"/>
                <a:cs typeface="Times New Roman" panose="02020603050405020304" pitchFamily="18" charset="0"/>
              </a:rPr>
              <a:t>AddRoundKey</a:t>
            </a:r>
            <a:r>
              <a:rPr lang="en-US" altLang="en-US" sz="1800" dirty="0">
                <a:latin typeface="Times New Roman" panose="02020603050405020304" pitchFamily="18" charset="0"/>
                <a:cs typeface="Times New Roman" panose="02020603050405020304" pitchFamily="18" charset="0"/>
              </a:rPr>
              <a:t>—each byte of the state is combined with the round key using bitwise </a:t>
            </a:r>
            <a:r>
              <a:rPr lang="en-US" altLang="en-US" sz="1800" dirty="0" err="1">
                <a:latin typeface="Times New Roman" panose="02020603050405020304" pitchFamily="18" charset="0"/>
                <a:cs typeface="Times New Roman" panose="02020603050405020304" pitchFamily="18" charset="0"/>
              </a:rPr>
              <a:t>xor</a:t>
            </a:r>
            <a:endParaRPr lang="en-US" altLang="en-US" sz="1800" dirty="0">
              <a:latin typeface="Times New Roman" panose="02020603050405020304" pitchFamily="18" charset="0"/>
              <a:cs typeface="Times New Roman" panose="02020603050405020304" pitchFamily="18" charset="0"/>
            </a:endParaRPr>
          </a:p>
          <a:p>
            <a:r>
              <a:rPr lang="en-US" altLang="en-US" sz="1800" b="1" dirty="0">
                <a:latin typeface="Times New Roman" panose="02020603050405020304" pitchFamily="18" charset="0"/>
                <a:cs typeface="Times New Roman" panose="02020603050405020304" pitchFamily="18" charset="0"/>
              </a:rPr>
              <a:t>Rounds </a:t>
            </a:r>
          </a:p>
          <a:p>
            <a:pPr lvl="1"/>
            <a:r>
              <a:rPr lang="en-US" altLang="en-US" sz="1800" b="1" dirty="0" err="1">
                <a:latin typeface="Times New Roman" panose="02020603050405020304" pitchFamily="18" charset="0"/>
                <a:cs typeface="Times New Roman" panose="02020603050405020304" pitchFamily="18" charset="0"/>
              </a:rPr>
              <a:t>SubBytes</a:t>
            </a:r>
            <a:r>
              <a:rPr lang="en-US" altLang="en-US" sz="1800" dirty="0">
                <a:latin typeface="Times New Roman" panose="02020603050405020304" pitchFamily="18" charset="0"/>
                <a:cs typeface="Times New Roman" panose="02020603050405020304" pitchFamily="18" charset="0"/>
              </a:rPr>
              <a:t>—a non-linear substitution step where each byte is replaced with another according to a lookup table.</a:t>
            </a:r>
          </a:p>
          <a:p>
            <a:pPr lvl="1"/>
            <a:r>
              <a:rPr lang="en-US" altLang="en-US" sz="1800" b="1" dirty="0" err="1">
                <a:latin typeface="Times New Roman" panose="02020603050405020304" pitchFamily="18" charset="0"/>
                <a:cs typeface="Times New Roman" panose="02020603050405020304" pitchFamily="18" charset="0"/>
              </a:rPr>
              <a:t>ShiftRows</a:t>
            </a:r>
            <a:r>
              <a:rPr lang="en-US" altLang="en-US" sz="1800" dirty="0">
                <a:latin typeface="Times New Roman" panose="02020603050405020304" pitchFamily="18" charset="0"/>
                <a:cs typeface="Times New Roman" panose="02020603050405020304" pitchFamily="18" charset="0"/>
              </a:rPr>
              <a:t>—a transposition step where each row of the state is shifted cyclically a certain number of steps.</a:t>
            </a:r>
          </a:p>
          <a:p>
            <a:pPr lvl="1"/>
            <a:r>
              <a:rPr lang="en-US" altLang="en-US" sz="1800" b="1" dirty="0" err="1">
                <a:latin typeface="Times New Roman" panose="02020603050405020304" pitchFamily="18" charset="0"/>
                <a:cs typeface="Times New Roman" panose="02020603050405020304" pitchFamily="18" charset="0"/>
              </a:rPr>
              <a:t>MixColumns</a:t>
            </a:r>
            <a:r>
              <a:rPr lang="en-US" altLang="en-US" sz="1800" dirty="0">
                <a:latin typeface="Times New Roman" panose="02020603050405020304" pitchFamily="18" charset="0"/>
                <a:cs typeface="Times New Roman" panose="02020603050405020304" pitchFamily="18" charset="0"/>
              </a:rPr>
              <a:t>—a mixing operation which operates on the columns of the state, combining the four bytes in each column.</a:t>
            </a:r>
          </a:p>
          <a:p>
            <a:pPr lvl="1"/>
            <a:r>
              <a:rPr lang="en-US" altLang="en-US" sz="1800" b="1" dirty="0" err="1">
                <a:latin typeface="Times New Roman" panose="02020603050405020304" pitchFamily="18" charset="0"/>
                <a:cs typeface="Times New Roman" panose="02020603050405020304" pitchFamily="18" charset="0"/>
              </a:rPr>
              <a:t>AddRoundKey</a:t>
            </a:r>
            <a:endParaRPr lang="en-US" altLang="en-US" sz="1800" b="1" dirty="0">
              <a:latin typeface="Times New Roman" panose="02020603050405020304" pitchFamily="18" charset="0"/>
              <a:cs typeface="Times New Roman" panose="02020603050405020304" pitchFamily="18" charset="0"/>
            </a:endParaRPr>
          </a:p>
          <a:p>
            <a:pPr lvl="1"/>
            <a:r>
              <a:rPr lang="en-US" altLang="en-US" sz="1800" dirty="0">
                <a:latin typeface="Times New Roman" panose="02020603050405020304" pitchFamily="18" charset="0"/>
                <a:cs typeface="Times New Roman" panose="02020603050405020304" pitchFamily="18" charset="0"/>
              </a:rPr>
              <a:t>All of above correspond to one round.</a:t>
            </a:r>
          </a:p>
          <a:p>
            <a:pPr lvl="1"/>
            <a:r>
              <a:rPr lang="en-US" altLang="en-US" sz="1800" dirty="0">
                <a:latin typeface="Times New Roman" panose="02020603050405020304" pitchFamily="18" charset="0"/>
                <a:cs typeface="Times New Roman" panose="02020603050405020304" pitchFamily="18" charset="0"/>
              </a:rPr>
              <a:t>Number of rounds is 9 if both the block and the key are 128 bits long. 11 if either the block or the key is 192 bits long, and neither of them is longer than that. 13 if either the block or the key is 256 bits long</a:t>
            </a:r>
          </a:p>
          <a:p>
            <a:r>
              <a:rPr lang="en-US" altLang="en-US" sz="1800" b="1" dirty="0">
                <a:latin typeface="Times New Roman" panose="02020603050405020304" pitchFamily="18" charset="0"/>
                <a:cs typeface="Times New Roman" panose="02020603050405020304" pitchFamily="18" charset="0"/>
              </a:rPr>
              <a:t> Final Round </a:t>
            </a:r>
            <a:r>
              <a:rPr lang="en-US" altLang="en-US" sz="1800" dirty="0">
                <a:latin typeface="Times New Roman" panose="02020603050405020304" pitchFamily="18" charset="0"/>
                <a:cs typeface="Times New Roman" panose="02020603050405020304" pitchFamily="18" charset="0"/>
              </a:rPr>
              <a:t>(Final round doesn’t have </a:t>
            </a:r>
            <a:r>
              <a:rPr lang="en-US" altLang="en-US" sz="1800" dirty="0" err="1">
                <a:latin typeface="Times New Roman" panose="02020603050405020304" pitchFamily="18" charset="0"/>
                <a:cs typeface="Times New Roman" panose="02020603050405020304" pitchFamily="18" charset="0"/>
              </a:rPr>
              <a:t>mixedColumns</a:t>
            </a:r>
            <a:r>
              <a:rPr lang="en-US" altLang="en-US" sz="1800" dirty="0">
                <a:latin typeface="Times New Roman" panose="02020603050405020304" pitchFamily="18" charset="0"/>
                <a:cs typeface="Times New Roman" panose="02020603050405020304" pitchFamily="18" charset="0"/>
              </a:rPr>
              <a:t>)</a:t>
            </a:r>
          </a:p>
          <a:p>
            <a:pPr lvl="1"/>
            <a:r>
              <a:rPr lang="en-US" altLang="en-US" sz="1800" b="1" dirty="0" err="1">
                <a:latin typeface="Times New Roman" panose="02020603050405020304" pitchFamily="18" charset="0"/>
                <a:cs typeface="Times New Roman" panose="02020603050405020304" pitchFamily="18" charset="0"/>
              </a:rPr>
              <a:t>SubBytes</a:t>
            </a:r>
            <a:r>
              <a:rPr lang="en-US" altLang="en-US" sz="1800" b="1" dirty="0">
                <a:latin typeface="Times New Roman" panose="02020603050405020304" pitchFamily="18" charset="0"/>
                <a:cs typeface="Times New Roman" panose="02020603050405020304" pitchFamily="18" charset="0"/>
              </a:rPr>
              <a:t>              </a:t>
            </a:r>
            <a:r>
              <a:rPr lang="ar-SA" altLang="en-US" sz="1800" b="1" dirty="0">
                <a:latin typeface="Times New Roman" panose="02020603050405020304" pitchFamily="18" charset="0"/>
                <a:cs typeface="Times New Roman" panose="02020603050405020304" pitchFamily="18" charset="0"/>
              </a:rPr>
              <a:t>ـ</a:t>
            </a:r>
            <a:r>
              <a:rPr lang="en-US" altLang="en-US" sz="1800" b="1" dirty="0">
                <a:latin typeface="Times New Roman" panose="02020603050405020304" pitchFamily="18" charset="0"/>
                <a:cs typeface="Times New Roman" panose="02020603050405020304" pitchFamily="18" charset="0"/>
              </a:rPr>
              <a:t>     </a:t>
            </a:r>
            <a:r>
              <a:rPr lang="en-US" altLang="en-US" sz="1800" b="1" dirty="0" err="1">
                <a:latin typeface="Times New Roman" panose="02020603050405020304" pitchFamily="18" charset="0"/>
                <a:cs typeface="Times New Roman" panose="02020603050405020304" pitchFamily="18" charset="0"/>
              </a:rPr>
              <a:t>ShiftRows</a:t>
            </a:r>
            <a:r>
              <a:rPr lang="en-US" altLang="en-US" sz="1800" b="1" dirty="0">
                <a:latin typeface="Times New Roman" panose="02020603050405020304" pitchFamily="18" charset="0"/>
                <a:cs typeface="Times New Roman" panose="02020603050405020304" pitchFamily="18" charset="0"/>
              </a:rPr>
              <a:t>                   </a:t>
            </a:r>
            <a:r>
              <a:rPr lang="ar-SA" altLang="en-US" sz="1800" b="1" dirty="0">
                <a:latin typeface="Times New Roman" panose="02020603050405020304" pitchFamily="18" charset="0"/>
                <a:cs typeface="Times New Roman" panose="02020603050405020304" pitchFamily="18" charset="0"/>
              </a:rPr>
              <a:t>ـ</a:t>
            </a:r>
            <a:r>
              <a:rPr lang="en-US" altLang="en-US" sz="1800" b="1" dirty="0" err="1">
                <a:latin typeface="Times New Roman" panose="02020603050405020304" pitchFamily="18" charset="0"/>
                <a:cs typeface="Times New Roman" panose="02020603050405020304" pitchFamily="18" charset="0"/>
              </a:rPr>
              <a:t>AddRoundKey</a:t>
            </a:r>
            <a:endParaRPr lang="en-US" altLang="en-US" sz="1800" b="1" dirty="0">
              <a:latin typeface="Times New Roman" panose="02020603050405020304" pitchFamily="18" charset="0"/>
              <a:cs typeface="Times New Roman" panose="02020603050405020304" pitchFamily="18" charset="0"/>
            </a:endParaRPr>
          </a:p>
        </p:txBody>
      </p:sp>
      <p:sp>
        <p:nvSpPr>
          <p:cNvPr id="130050" name="Slide Number Placeholder 5">
            <a:extLst>
              <a:ext uri="{FF2B5EF4-FFF2-40B4-BE49-F238E27FC236}">
                <a16:creationId xmlns:a16="http://schemas.microsoft.com/office/drawing/2014/main" id="{770E1928-492D-45D3-92CC-A740927824BB}"/>
              </a:ext>
            </a:extLst>
          </p:cNvPr>
          <p:cNvSpPr>
            <a:spLocks noGrp="1"/>
          </p:cNvSpPr>
          <p:nvPr>
            <p:ph type="sldNum" sz="quarter" idx="10"/>
          </p:nvPr>
        </p:nvSpPr>
        <p:spPr>
          <a:xfrm>
            <a:off x="10707624" y="6382512"/>
            <a:ext cx="685800" cy="32004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spcAft>
                <a:spcPts val="600"/>
              </a:spcAft>
            </a:pPr>
            <a:fld id="{61E701A6-BCC3-487B-8EEB-2F8646608D36}" type="slidenum">
              <a:rPr lang="he-IL" altLang="en-US" sz="1000">
                <a:latin typeface="Arial Black" panose="020B0A04020102020204" pitchFamily="34" charset="0"/>
              </a:rPr>
              <a:pPr>
                <a:spcAft>
                  <a:spcPts val="600"/>
                </a:spcAft>
              </a:pPr>
              <a:t>4</a:t>
            </a:fld>
            <a:endParaRPr lang="en-US" altLang="en-US" sz="1000">
              <a:latin typeface="Arial Black" panose="020B0A04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074" name="Slide Number Placeholder 5">
            <a:extLst>
              <a:ext uri="{FF2B5EF4-FFF2-40B4-BE49-F238E27FC236}">
                <a16:creationId xmlns:a16="http://schemas.microsoft.com/office/drawing/2014/main" id="{88F6C825-7262-4C3C-9636-E62092C8BA5A}"/>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1F2A9B36-D486-4E13-9D13-B7BBE6182E95}" type="slidenum">
              <a:rPr lang="he-IL" altLang="en-US" sz="1400">
                <a:solidFill>
                  <a:srgbClr val="000000"/>
                </a:solidFill>
                <a:latin typeface="Arial Black" panose="020B0A04020102020204" pitchFamily="34" charset="0"/>
              </a:rPr>
              <a:pPr/>
              <a:t>5</a:t>
            </a:fld>
            <a:endParaRPr lang="en-US" altLang="en-US" sz="1400">
              <a:solidFill>
                <a:srgbClr val="000000"/>
              </a:solidFill>
              <a:latin typeface="Arial Black" panose="020B0A04020102020204" pitchFamily="34" charset="0"/>
            </a:endParaRPr>
          </a:p>
        </p:txBody>
      </p:sp>
      <p:sp>
        <p:nvSpPr>
          <p:cNvPr id="131075" name="Rectangle 2">
            <a:extLst>
              <a:ext uri="{FF2B5EF4-FFF2-40B4-BE49-F238E27FC236}">
                <a16:creationId xmlns:a16="http://schemas.microsoft.com/office/drawing/2014/main" id="{21C8F315-F381-4154-BFBE-6C33AF06BB5C}"/>
              </a:ext>
            </a:extLst>
          </p:cNvPr>
          <p:cNvSpPr>
            <a:spLocks noGrp="1" noChangeArrowheads="1"/>
          </p:cNvSpPr>
          <p:nvPr>
            <p:ph type="title"/>
          </p:nvPr>
        </p:nvSpPr>
        <p:spPr>
          <a:xfrm>
            <a:off x="2166938" y="285750"/>
            <a:ext cx="7808912" cy="285750"/>
          </a:xfrm>
        </p:spPr>
        <p:txBody>
          <a:bodyPr>
            <a:normAutofit fontScale="90000"/>
          </a:bodyPr>
          <a:lstStyle/>
          <a:p>
            <a:pPr eaLnBrk="1" hangingPunct="1"/>
            <a:r>
              <a:rPr lang="en-US" altLang="en-US">
                <a:latin typeface="Times New Roman" panose="02020603050405020304" pitchFamily="18" charset="0"/>
                <a:cs typeface="Times New Roman" panose="02020603050405020304" pitchFamily="18" charset="0"/>
              </a:rPr>
              <a:t>AES algorithm</a:t>
            </a:r>
          </a:p>
        </p:txBody>
      </p:sp>
      <p:sp>
        <p:nvSpPr>
          <p:cNvPr id="131076" name="Rectangle 3">
            <a:extLst>
              <a:ext uri="{FF2B5EF4-FFF2-40B4-BE49-F238E27FC236}">
                <a16:creationId xmlns:a16="http://schemas.microsoft.com/office/drawing/2014/main" id="{BE086C63-A51B-47A1-A55C-6E9F0725CF03}"/>
              </a:ext>
            </a:extLst>
          </p:cNvPr>
          <p:cNvSpPr>
            <a:spLocks noGrp="1" noChangeArrowheads="1"/>
          </p:cNvSpPr>
          <p:nvPr>
            <p:ph type="body" idx="1"/>
          </p:nvPr>
        </p:nvSpPr>
        <p:spPr>
          <a:xfrm>
            <a:off x="1738314" y="1671638"/>
            <a:ext cx="8929687" cy="4729162"/>
          </a:xfrm>
        </p:spPr>
        <p:txBody>
          <a:bodyPr/>
          <a:lstStyle/>
          <a:p>
            <a:r>
              <a:rPr lang="en-US" altLang="en-US" sz="1800" b="1" dirty="0"/>
              <a:t>Encryption Algorithm (128-bit  key version)</a:t>
            </a:r>
          </a:p>
          <a:p>
            <a:pPr>
              <a:buFont typeface="Wingdings" panose="05000000000000000000" pitchFamily="2" charset="2"/>
              <a:buNone/>
            </a:pPr>
            <a:r>
              <a:rPr lang="en-US" altLang="en-US" sz="1800" dirty="0"/>
              <a:t>Cipher(byte in[16], byte out[16], word w[44])</a:t>
            </a:r>
            <a:br>
              <a:rPr lang="en-US" altLang="en-US" sz="1800" dirty="0"/>
            </a:br>
            <a:r>
              <a:rPr lang="en-US" altLang="en-US" sz="1800" dirty="0"/>
              <a:t>begin</a:t>
            </a:r>
            <a:br>
              <a:rPr lang="en-US" altLang="en-US" sz="1800" dirty="0"/>
            </a:br>
            <a:r>
              <a:rPr lang="en-US" altLang="en-US" sz="1800" dirty="0"/>
              <a:t>byte state[4,4]    //The input</a:t>
            </a:r>
            <a:br>
              <a:rPr lang="en-US" altLang="en-US" sz="1800" dirty="0"/>
            </a:br>
            <a:r>
              <a:rPr lang="en-US" altLang="en-US" sz="1800" dirty="0"/>
              <a:t>state = in</a:t>
            </a:r>
            <a:br>
              <a:rPr lang="en-US" altLang="en-US" sz="1800" dirty="0"/>
            </a:br>
            <a:r>
              <a:rPr lang="en-US" altLang="en-US" sz="1800" dirty="0"/>
              <a:t>	</a:t>
            </a:r>
            <a:r>
              <a:rPr lang="en-US" altLang="en-US" sz="1800" dirty="0" err="1"/>
              <a:t>AddRoundKey</a:t>
            </a:r>
            <a:r>
              <a:rPr lang="en-US" altLang="en-US" sz="1800" dirty="0"/>
              <a:t>(state, w[0, 3])</a:t>
            </a:r>
            <a:br>
              <a:rPr lang="en-US" altLang="en-US" sz="1800" dirty="0"/>
            </a:br>
            <a:r>
              <a:rPr lang="en-US" altLang="en-US" sz="1800" dirty="0"/>
              <a:t>			for round = 1 step 1 to 10</a:t>
            </a:r>
            <a:br>
              <a:rPr lang="en-US" altLang="en-US" sz="1800" dirty="0"/>
            </a:br>
            <a:r>
              <a:rPr lang="en-US" altLang="en-US" sz="1800" dirty="0"/>
              <a:t>				</a:t>
            </a:r>
            <a:r>
              <a:rPr lang="en-US" altLang="en-US" sz="1800" dirty="0" err="1"/>
              <a:t>SubBytes</a:t>
            </a:r>
            <a:r>
              <a:rPr lang="en-US" altLang="en-US" sz="1800" dirty="0"/>
              <a:t>(state)</a:t>
            </a:r>
            <a:br>
              <a:rPr lang="en-US" altLang="en-US" sz="1800" dirty="0"/>
            </a:br>
            <a:r>
              <a:rPr lang="en-US" altLang="en-US" sz="1800" dirty="0"/>
              <a:t>				</a:t>
            </a:r>
            <a:r>
              <a:rPr lang="en-US" altLang="en-US" sz="1800" dirty="0" err="1"/>
              <a:t>ShiftRows</a:t>
            </a:r>
            <a:r>
              <a:rPr lang="en-US" altLang="en-US" sz="1800" dirty="0"/>
              <a:t>(state)</a:t>
            </a:r>
            <a:br>
              <a:rPr lang="en-US" altLang="en-US" sz="1800" dirty="0"/>
            </a:br>
            <a:r>
              <a:rPr lang="en-US" altLang="en-US" sz="1800" dirty="0"/>
              <a:t>				</a:t>
            </a:r>
            <a:r>
              <a:rPr lang="en-US" altLang="en-US" sz="1800" dirty="0" err="1"/>
              <a:t>MixColumns</a:t>
            </a:r>
            <a:r>
              <a:rPr lang="en-US" altLang="en-US" sz="1800" dirty="0"/>
              <a:t>(state)</a:t>
            </a:r>
            <a:br>
              <a:rPr lang="en-US" altLang="en-US" sz="1800" dirty="0"/>
            </a:br>
            <a:r>
              <a:rPr lang="en-US" altLang="en-US" sz="1800" dirty="0"/>
              <a:t>				</a:t>
            </a:r>
            <a:r>
              <a:rPr lang="en-US" altLang="en-US" sz="1800" dirty="0" err="1"/>
              <a:t>AddRoundKey</a:t>
            </a:r>
            <a:r>
              <a:rPr lang="en-US" altLang="en-US" sz="1800" dirty="0"/>
              <a:t>(state, w[round*4, (round+1)*4-1])</a:t>
            </a:r>
            <a:br>
              <a:rPr lang="en-US" altLang="en-US" sz="1800" dirty="0"/>
            </a:br>
            <a:r>
              <a:rPr lang="en-US" altLang="en-US" sz="1800" dirty="0"/>
              <a:t>			end for</a:t>
            </a:r>
            <a:br>
              <a:rPr lang="en-US" altLang="en-US" sz="1800" dirty="0"/>
            </a:br>
            <a:r>
              <a:rPr lang="en-US" altLang="en-US" sz="1800" dirty="0"/>
              <a:t>		</a:t>
            </a:r>
            <a:r>
              <a:rPr lang="en-US" altLang="en-US" sz="1800" dirty="0" err="1"/>
              <a:t>SubBytes</a:t>
            </a:r>
            <a:r>
              <a:rPr lang="en-US" altLang="en-US" sz="1800" dirty="0"/>
              <a:t>(state)</a:t>
            </a:r>
            <a:br>
              <a:rPr lang="en-US" altLang="en-US" sz="1800" dirty="0"/>
            </a:br>
            <a:r>
              <a:rPr lang="en-US" altLang="en-US" sz="1800" dirty="0"/>
              <a:t>		</a:t>
            </a:r>
            <a:r>
              <a:rPr lang="en-US" altLang="en-US" sz="1800" dirty="0" err="1"/>
              <a:t>ShiftRows</a:t>
            </a:r>
            <a:r>
              <a:rPr lang="en-US" altLang="en-US" sz="1800" dirty="0"/>
              <a:t>(state)</a:t>
            </a:r>
            <a:br>
              <a:rPr lang="en-US" altLang="en-US" sz="1800" dirty="0"/>
            </a:br>
            <a:r>
              <a:rPr lang="en-US" altLang="en-US" sz="1800" dirty="0"/>
              <a:t>		</a:t>
            </a:r>
            <a:r>
              <a:rPr lang="en-US" altLang="en-US" sz="1800" dirty="0" err="1"/>
              <a:t>AddRoundKey</a:t>
            </a:r>
            <a:r>
              <a:rPr lang="en-US" altLang="en-US" sz="1800" dirty="0"/>
              <a:t>(state, w[40, 43])</a:t>
            </a:r>
            <a:br>
              <a:rPr lang="en-US" altLang="en-US" sz="1800" dirty="0"/>
            </a:br>
            <a:r>
              <a:rPr lang="en-US" altLang="en-US" sz="1800" dirty="0"/>
              <a:t>		out = state</a:t>
            </a:r>
            <a:br>
              <a:rPr lang="en-US" altLang="en-US" sz="1800" dirty="0"/>
            </a:br>
            <a:r>
              <a:rPr lang="en-US" altLang="en-US" sz="1800" dirty="0"/>
              <a:t>end</a:t>
            </a:r>
            <a:endParaRPr lang="en-US" altLang="en-US" sz="1600" dirty="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1600" dirty="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9" name="Rectangle 2">
            <a:extLst>
              <a:ext uri="{FF2B5EF4-FFF2-40B4-BE49-F238E27FC236}">
                <a16:creationId xmlns:a16="http://schemas.microsoft.com/office/drawing/2014/main" id="{0131A180-C527-466F-99A8-1F28614D889E}"/>
              </a:ext>
            </a:extLst>
          </p:cNvPr>
          <p:cNvSpPr>
            <a:spLocks noGrp="1" noChangeArrowheads="1"/>
          </p:cNvSpPr>
          <p:nvPr>
            <p:ph type="title"/>
          </p:nvPr>
        </p:nvSpPr>
        <p:spPr>
          <a:xfrm>
            <a:off x="1913468" y="365125"/>
            <a:ext cx="9440332" cy="1325563"/>
          </a:xfrm>
        </p:spPr>
        <p:txBody>
          <a:bodyPr>
            <a:normAutofit/>
          </a:bodyPr>
          <a:lstStyle/>
          <a:p>
            <a:pPr eaLnBrk="1" hangingPunct="1"/>
            <a:r>
              <a:rPr lang="en-US" altLang="en-US" sz="5400">
                <a:latin typeface="Times New Roman" panose="02020603050405020304" pitchFamily="18" charset="0"/>
                <a:cs typeface="Times New Roman" panose="02020603050405020304" pitchFamily="18" charset="0"/>
              </a:rPr>
              <a:t>AES : Key Expansion</a:t>
            </a:r>
          </a:p>
        </p:txBody>
      </p:sp>
      <p:sp>
        <p:nvSpPr>
          <p:cNvPr id="75" name="Rectangle 74">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2" name="Graphic 71" descr="Key">
            <a:extLst>
              <a:ext uri="{FF2B5EF4-FFF2-40B4-BE49-F238E27FC236}">
                <a16:creationId xmlns:a16="http://schemas.microsoft.com/office/drawing/2014/main" id="{1C4A69A8-E66F-4551-9FC7-46D2621D86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132100" name="Rectangle 3">
            <a:extLst>
              <a:ext uri="{FF2B5EF4-FFF2-40B4-BE49-F238E27FC236}">
                <a16:creationId xmlns:a16="http://schemas.microsoft.com/office/drawing/2014/main" id="{D7CB0012-1A41-4BEA-AC56-379C3EF885BD}"/>
              </a:ext>
            </a:extLst>
          </p:cNvPr>
          <p:cNvSpPr>
            <a:spLocks noGrp="1" noChangeArrowheads="1"/>
          </p:cNvSpPr>
          <p:nvPr>
            <p:ph type="body" idx="1"/>
          </p:nvPr>
        </p:nvSpPr>
        <p:spPr>
          <a:xfrm>
            <a:off x="838200" y="1825625"/>
            <a:ext cx="10515600" cy="4351338"/>
          </a:xfrm>
        </p:spPr>
        <p:txBody>
          <a:bodyPr>
            <a:normAutofit/>
          </a:bodyPr>
          <a:lstStyle/>
          <a:p>
            <a:r>
              <a:rPr lang="en-US" altLang="en-US" sz="2400" dirty="0">
                <a:latin typeface="Times New Roman" panose="02020603050405020304" pitchFamily="18" charset="0"/>
                <a:cs typeface="Times New Roman" panose="02020603050405020304" pitchFamily="18" charset="0"/>
              </a:rPr>
              <a:t>Prior to encryption or decryption the key must be expanded. The expanded key is used in the Add Round Key function</a:t>
            </a:r>
          </a:p>
          <a:p>
            <a:r>
              <a:rPr lang="en-US" altLang="en-US" sz="2400" dirty="0">
                <a:latin typeface="Times New Roman" panose="02020603050405020304" pitchFamily="18" charset="0"/>
                <a:cs typeface="Times New Roman" panose="02020603050405020304" pitchFamily="18" charset="0"/>
              </a:rPr>
              <a:t>AES (</a:t>
            </a:r>
            <a:r>
              <a:rPr lang="en-US" altLang="en-US" sz="2400" dirty="0" err="1">
                <a:latin typeface="Times New Roman" panose="02020603050405020304" pitchFamily="18" charset="0"/>
                <a:cs typeface="Times New Roman" panose="02020603050405020304" pitchFamily="18" charset="0"/>
              </a:rPr>
              <a:t>Rijndael</a:t>
            </a:r>
            <a:r>
              <a:rPr lang="en-US" altLang="en-US" sz="2400" dirty="0">
                <a:latin typeface="Times New Roman" panose="02020603050405020304" pitchFamily="18" charset="0"/>
                <a:cs typeface="Times New Roman" panose="02020603050405020304" pitchFamily="18" charset="0"/>
              </a:rPr>
              <a:t>) uses a key schedule to expand a short key into a number of </a:t>
            </a:r>
            <a:r>
              <a:rPr lang="en-US" altLang="en-US" sz="2400" b="1" dirty="0">
                <a:latin typeface="Times New Roman" panose="02020603050405020304" pitchFamily="18" charset="0"/>
                <a:cs typeface="Times New Roman" panose="02020603050405020304" pitchFamily="18" charset="0"/>
              </a:rPr>
              <a:t>separate round keys</a:t>
            </a:r>
            <a:r>
              <a:rPr lang="en-US" altLang="en-US" sz="2400" dirty="0">
                <a:latin typeface="Times New Roman" panose="02020603050405020304" pitchFamily="18" charset="0"/>
                <a:cs typeface="Times New Roman" panose="02020603050405020304" pitchFamily="18" charset="0"/>
              </a:rPr>
              <a:t>. This is known as the </a:t>
            </a:r>
            <a:r>
              <a:rPr lang="en-US" altLang="en-US" sz="2400" dirty="0" err="1">
                <a:latin typeface="Times New Roman" panose="02020603050405020304" pitchFamily="18" charset="0"/>
                <a:cs typeface="Times New Roman" panose="02020603050405020304" pitchFamily="18" charset="0"/>
              </a:rPr>
              <a:t>Rijndael</a:t>
            </a:r>
            <a:r>
              <a:rPr lang="en-US" altLang="en-US" sz="2400" dirty="0">
                <a:latin typeface="Times New Roman" panose="02020603050405020304" pitchFamily="18" charset="0"/>
                <a:cs typeface="Times New Roman" panose="02020603050405020304" pitchFamily="18" charset="0"/>
              </a:rPr>
              <a:t> key schedule.</a:t>
            </a:r>
          </a:p>
          <a:p>
            <a:r>
              <a:rPr lang="en-US" altLang="en-US" sz="2400" dirty="0" err="1">
                <a:latin typeface="Times New Roman" panose="02020603050405020304" pitchFamily="18" charset="0"/>
                <a:cs typeface="Times New Roman" panose="02020603050405020304" pitchFamily="18" charset="0"/>
              </a:rPr>
              <a:t>Rijndael's</a:t>
            </a:r>
            <a:r>
              <a:rPr lang="en-US" altLang="en-US" sz="2400" dirty="0">
                <a:latin typeface="Times New Roman" panose="02020603050405020304" pitchFamily="18" charset="0"/>
                <a:cs typeface="Times New Roman" panose="02020603050405020304" pitchFamily="18" charset="0"/>
              </a:rPr>
              <a:t> key schedule utilizes a number of operations, which will be described before describing the key schedule.</a:t>
            </a:r>
          </a:p>
          <a:p>
            <a:r>
              <a:rPr lang="en-US" altLang="en-US" sz="2400" b="1" dirty="0">
                <a:latin typeface="Times New Roman" panose="02020603050405020304" pitchFamily="18" charset="0"/>
                <a:cs typeface="Times New Roman" panose="02020603050405020304" pitchFamily="18" charset="0"/>
              </a:rPr>
              <a:t>Rotate</a:t>
            </a:r>
          </a:p>
          <a:p>
            <a:r>
              <a:rPr lang="en-US" altLang="en-US" sz="2400" dirty="0">
                <a:latin typeface="Times New Roman" panose="02020603050405020304" pitchFamily="18" charset="0"/>
                <a:cs typeface="Times New Roman" panose="02020603050405020304" pitchFamily="18" charset="0"/>
              </a:rPr>
              <a:t>The rotate operation takes a 32-bit word like 1D 2C 3A 4F and rotates it eight bits to the left such that the high eight bits "wrap around" and become the low eight bits of the result.</a:t>
            </a:r>
          </a:p>
          <a:p>
            <a:r>
              <a:rPr lang="en-US" altLang="en-US" sz="2400" dirty="0">
                <a:latin typeface="Times New Roman" panose="02020603050405020304" pitchFamily="18" charset="0"/>
                <a:cs typeface="Times New Roman" panose="02020603050405020304" pitchFamily="18" charset="0"/>
              </a:rPr>
              <a:t>2C 3A 4F 1D </a:t>
            </a:r>
          </a:p>
        </p:txBody>
      </p:sp>
      <p:sp>
        <p:nvSpPr>
          <p:cNvPr id="132098" name="Slide Number Placeholder 5">
            <a:extLst>
              <a:ext uri="{FF2B5EF4-FFF2-40B4-BE49-F238E27FC236}">
                <a16:creationId xmlns:a16="http://schemas.microsoft.com/office/drawing/2014/main" id="{F2E56FB1-0BBF-491F-97C9-C970BE6F4312}"/>
              </a:ext>
            </a:extLst>
          </p:cNvPr>
          <p:cNvSpPr>
            <a:spLocks noGrp="1"/>
          </p:cNvSpPr>
          <p:nvPr>
            <p:ph type="sldNum" sz="quarter" idx="10"/>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nSpc>
                <a:spcPct val="90000"/>
              </a:lnSpc>
              <a:spcAft>
                <a:spcPts val="600"/>
              </a:spcAft>
            </a:pPr>
            <a:fld id="{A76EFFE9-6126-48D5-9C8F-E9CF2E975308}" type="slidenum">
              <a:rPr lang="he-IL" altLang="en-US" sz="1900">
                <a:latin typeface="Arial Black" panose="020B0A04020102020204" pitchFamily="34" charset="0"/>
              </a:rPr>
              <a:pPr>
                <a:lnSpc>
                  <a:spcPct val="90000"/>
                </a:lnSpc>
                <a:spcAft>
                  <a:spcPts val="600"/>
                </a:spcAft>
              </a:pPr>
              <a:t>6</a:t>
            </a:fld>
            <a:endParaRPr lang="en-US" altLang="en-US" sz="190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Rectangle 80">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33123" name="Rectangle 2">
            <a:extLst>
              <a:ext uri="{FF2B5EF4-FFF2-40B4-BE49-F238E27FC236}">
                <a16:creationId xmlns:a16="http://schemas.microsoft.com/office/drawing/2014/main" id="{D485B68B-B9E4-48FF-99F5-5880D44CC5C7}"/>
              </a:ext>
            </a:extLst>
          </p:cNvPr>
          <p:cNvSpPr>
            <a:spLocks noGrp="1" noChangeArrowheads="1"/>
          </p:cNvSpPr>
          <p:nvPr>
            <p:ph type="title"/>
          </p:nvPr>
        </p:nvSpPr>
        <p:spPr>
          <a:xfrm>
            <a:off x="1047280" y="759805"/>
            <a:ext cx="10306520" cy="1325563"/>
          </a:xfrm>
        </p:spPr>
        <p:txBody>
          <a:bodyPr>
            <a:normAutofit/>
          </a:bodyPr>
          <a:lstStyle/>
          <a:p>
            <a:pPr eaLnBrk="1" hangingPunct="1"/>
            <a:r>
              <a:rPr lang="en-US" altLang="en-US" sz="4000">
                <a:solidFill>
                  <a:srgbClr val="FFFFFF"/>
                </a:solidFill>
                <a:latin typeface="Times New Roman" panose="02020603050405020304" pitchFamily="18" charset="0"/>
                <a:cs typeface="Times New Roman" panose="02020603050405020304" pitchFamily="18" charset="0"/>
              </a:rPr>
              <a:t>AES : Key Expansion</a:t>
            </a:r>
          </a:p>
        </p:txBody>
      </p:sp>
      <p:sp>
        <p:nvSpPr>
          <p:cNvPr id="133124" name="Rectangle 3">
            <a:extLst>
              <a:ext uri="{FF2B5EF4-FFF2-40B4-BE49-F238E27FC236}">
                <a16:creationId xmlns:a16="http://schemas.microsoft.com/office/drawing/2014/main" id="{0662B6BA-0F2A-4619-9F8D-88B0ED01EDA6}"/>
              </a:ext>
            </a:extLst>
          </p:cNvPr>
          <p:cNvSpPr>
            <a:spLocks noGrp="1" noChangeArrowheads="1"/>
          </p:cNvSpPr>
          <p:nvPr>
            <p:ph type="body" idx="1"/>
          </p:nvPr>
        </p:nvSpPr>
        <p:spPr>
          <a:xfrm>
            <a:off x="1424904" y="2494450"/>
            <a:ext cx="4053545" cy="3563159"/>
          </a:xfrm>
        </p:spPr>
        <p:txBody>
          <a:bodyPr>
            <a:normAutofit/>
          </a:bodyPr>
          <a:lstStyle/>
          <a:p>
            <a:r>
              <a:rPr lang="en-US" altLang="en-US" sz="2400" b="1">
                <a:latin typeface="Times New Roman" panose="02020603050405020304" pitchFamily="18" charset="0"/>
                <a:cs typeface="Times New Roman" panose="02020603050405020304" pitchFamily="18" charset="0"/>
              </a:rPr>
              <a:t>SubWord:</a:t>
            </a:r>
            <a:r>
              <a:rPr lang="en-US" altLang="en-US" sz="2400">
                <a:latin typeface="Times New Roman" panose="02020603050405020304" pitchFamily="18" charset="0"/>
                <a:cs typeface="Times New Roman" panose="02020603050405020304" pitchFamily="18" charset="0"/>
              </a:rPr>
              <a:t> This step applies the S-box value substitution as to each of the 4 bytes in the argument. The table is. For 54, 20 is selected. For E1, F8</a:t>
            </a:r>
          </a:p>
          <a:p>
            <a:pPr>
              <a:buFont typeface="Wingdings" panose="05000000000000000000" pitchFamily="2" charset="2"/>
              <a:buNone/>
            </a:pPr>
            <a:endParaRPr lang="en-US" altLang="en-US" sz="24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pPr eaLnBrk="1" hangingPunct="1"/>
            <a:endParaRPr lang="en-US" altLang="en-US" sz="2400">
              <a:latin typeface="Times New Roman" panose="02020603050405020304" pitchFamily="18" charset="0"/>
              <a:cs typeface="Times New Roman" panose="02020603050405020304" pitchFamily="18" charset="0"/>
            </a:endParaRPr>
          </a:p>
          <a:p>
            <a:pPr lvl="1" eaLnBrk="1" hangingPunct="1"/>
            <a:endParaRPr lang="en-US" altLang="en-US">
              <a:latin typeface="Times New Roman" panose="02020603050405020304" pitchFamily="18" charset="0"/>
              <a:cs typeface="Times New Roman" panose="02020603050405020304" pitchFamily="18" charset="0"/>
            </a:endParaRPr>
          </a:p>
        </p:txBody>
      </p:sp>
      <p:pic>
        <p:nvPicPr>
          <p:cNvPr id="133125" name="Picture 2">
            <a:extLst>
              <a:ext uri="{FF2B5EF4-FFF2-40B4-BE49-F238E27FC236}">
                <a16:creationId xmlns:a16="http://schemas.microsoft.com/office/drawing/2014/main" id="{64A6FA7C-1D54-4F97-B78D-22FA243FD9C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8892" y="2719284"/>
            <a:ext cx="4802404" cy="310955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2" name="Slide Number Placeholder 5">
            <a:extLst>
              <a:ext uri="{FF2B5EF4-FFF2-40B4-BE49-F238E27FC236}">
                <a16:creationId xmlns:a16="http://schemas.microsoft.com/office/drawing/2014/main" id="{7F8B54CD-462A-491F-A6D7-04E0204535E1}"/>
              </a:ext>
            </a:extLst>
          </p:cNvPr>
          <p:cNvSpPr>
            <a:spLocks noGrp="1"/>
          </p:cNvSpPr>
          <p:nvPr>
            <p:ph type="sldNum" sz="quarter" idx="10"/>
          </p:nvPr>
        </p:nvSpPr>
        <p:spPr>
          <a:xfrm>
            <a:off x="10707624" y="6382512"/>
            <a:ext cx="685800" cy="32004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spcAft>
                <a:spcPts val="600"/>
              </a:spcAft>
            </a:pPr>
            <a:fld id="{0CBEB8B9-92E6-4D82-AEC3-A99FEFB421C4}" type="slidenum">
              <a:rPr lang="he-IL" altLang="en-US" sz="1000">
                <a:latin typeface="Arial Black" panose="020B0A04020102020204" pitchFamily="34" charset="0"/>
              </a:rPr>
              <a:pPr>
                <a:spcAft>
                  <a:spcPts val="600"/>
                </a:spcAft>
              </a:pPr>
              <a:t>7</a:t>
            </a:fld>
            <a:endParaRPr lang="en-US" altLang="en-US" sz="100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20372BA5-4C2E-4B89-91E3-E98E77631DEE}"/>
                  </a:ext>
                </a:extLst>
              </p14:cNvPr>
              <p14:cNvContentPartPr/>
              <p14:nvPr/>
            </p14:nvContentPartPr>
            <p14:xfrm>
              <a:off x="6133680" y="4170240"/>
              <a:ext cx="1189800" cy="31320"/>
            </p14:xfrm>
          </p:contentPart>
        </mc:Choice>
        <mc:Fallback xmlns="">
          <p:pic>
            <p:nvPicPr>
              <p:cNvPr id="2" name="Ink 1">
                <a:extLst>
                  <a:ext uri="{FF2B5EF4-FFF2-40B4-BE49-F238E27FC236}">
                    <a16:creationId xmlns:a16="http://schemas.microsoft.com/office/drawing/2014/main" id="{20372BA5-4C2E-4B89-91E3-E98E77631DEE}"/>
                  </a:ext>
                </a:extLst>
              </p:cNvPr>
              <p:cNvPicPr/>
              <p:nvPr/>
            </p:nvPicPr>
            <p:blipFill>
              <a:blip r:embed="rId5"/>
              <a:stretch>
                <a:fillRect/>
              </a:stretch>
            </p:blipFill>
            <p:spPr>
              <a:xfrm>
                <a:off x="6124320" y="4160880"/>
                <a:ext cx="1208520" cy="5004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Rectangle 8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34147" name="Rectangle 2">
            <a:extLst>
              <a:ext uri="{FF2B5EF4-FFF2-40B4-BE49-F238E27FC236}">
                <a16:creationId xmlns:a16="http://schemas.microsoft.com/office/drawing/2014/main" id="{56104B02-3786-4D5C-861D-38C8B01F443E}"/>
              </a:ext>
            </a:extLst>
          </p:cNvPr>
          <p:cNvSpPr>
            <a:spLocks noGrp="1" noChangeArrowheads="1"/>
          </p:cNvSpPr>
          <p:nvPr>
            <p:ph type="title"/>
          </p:nvPr>
        </p:nvSpPr>
        <p:spPr>
          <a:xfrm>
            <a:off x="1047280" y="759805"/>
            <a:ext cx="10306520" cy="1325563"/>
          </a:xfrm>
        </p:spPr>
        <p:txBody>
          <a:bodyPr>
            <a:normAutofit/>
          </a:bodyPr>
          <a:lstStyle/>
          <a:p>
            <a:pPr eaLnBrk="1" hangingPunct="1"/>
            <a:r>
              <a:rPr lang="en-US" altLang="en-US" sz="4000" dirty="0">
                <a:solidFill>
                  <a:srgbClr val="FFFFFF"/>
                </a:solidFill>
                <a:latin typeface="Times New Roman" panose="02020603050405020304" pitchFamily="18" charset="0"/>
                <a:cs typeface="Times New Roman" panose="02020603050405020304" pitchFamily="18" charset="0"/>
              </a:rPr>
              <a:t>AES : Key Expansion</a:t>
            </a:r>
          </a:p>
        </p:txBody>
      </p:sp>
      <p:sp>
        <p:nvSpPr>
          <p:cNvPr id="134148" name="Rectangle 3">
            <a:extLst>
              <a:ext uri="{FF2B5EF4-FFF2-40B4-BE49-F238E27FC236}">
                <a16:creationId xmlns:a16="http://schemas.microsoft.com/office/drawing/2014/main" id="{CC70A658-1272-426B-8F9A-2AEA742C0C66}"/>
              </a:ext>
            </a:extLst>
          </p:cNvPr>
          <p:cNvSpPr>
            <a:spLocks noGrp="1" noChangeArrowheads="1"/>
          </p:cNvSpPr>
          <p:nvPr>
            <p:ph type="body" idx="1"/>
          </p:nvPr>
        </p:nvSpPr>
        <p:spPr>
          <a:xfrm>
            <a:off x="1222644" y="2301261"/>
            <a:ext cx="4802403" cy="4468655"/>
          </a:xfrm>
        </p:spPr>
        <p:txBody>
          <a:bodyPr>
            <a:normAutofit fontScale="92500" lnSpcReduction="10000"/>
          </a:bodyPr>
          <a:lstStyle/>
          <a:p>
            <a:r>
              <a:rPr lang="en-US" altLang="en-US" sz="2400" b="1" dirty="0" err="1">
                <a:latin typeface="Times New Roman" panose="02020603050405020304" pitchFamily="18" charset="0"/>
                <a:cs typeface="Times New Roman" panose="02020603050405020304" pitchFamily="18" charset="0"/>
              </a:rPr>
              <a:t>Rcon</a:t>
            </a:r>
            <a:r>
              <a:rPr lang="en-US" altLang="en-US" sz="2400" b="1" dirty="0">
                <a:latin typeface="Times New Roman" panose="02020603050405020304" pitchFamily="18" charset="0"/>
                <a:cs typeface="Times New Roman" panose="02020603050405020304" pitchFamily="18" charset="0"/>
              </a:rPr>
              <a:t>[</a:t>
            </a:r>
            <a:r>
              <a:rPr lang="en-US" altLang="en-US" sz="2400" b="1" dirty="0" err="1">
                <a:latin typeface="Times New Roman" panose="02020603050405020304" pitchFamily="18" charset="0"/>
                <a:cs typeface="Times New Roman" panose="02020603050405020304" pitchFamily="18" charset="0"/>
              </a:rPr>
              <a:t>i</a:t>
            </a:r>
            <a:r>
              <a:rPr lang="en-US" altLang="en-US" sz="2400" b="1" dirty="0">
                <a:latin typeface="Times New Roman" panose="02020603050405020304" pitchFamily="18" charset="0"/>
                <a:cs typeface="Times New Roman" panose="02020603050405020304" pitchFamily="18" charset="0"/>
              </a:rPr>
              <a:t>/NK - 1]</a:t>
            </a:r>
          </a:p>
          <a:p>
            <a:r>
              <a:rPr lang="en-US" altLang="en-US" sz="2400" dirty="0"/>
              <a:t>the </a:t>
            </a:r>
            <a:r>
              <a:rPr lang="en-US" altLang="en-US" sz="2400" dirty="0" err="1"/>
              <a:t>rcon</a:t>
            </a:r>
            <a:r>
              <a:rPr lang="en-US" altLang="en-US" sz="2400" dirty="0"/>
              <a:t> values can be calculated using 2</a:t>
            </a:r>
            <a:r>
              <a:rPr lang="en-US" altLang="en-US" sz="2400" baseline="30000" dirty="0"/>
              <a:t>(i-1) </a:t>
            </a:r>
            <a:r>
              <a:rPr lang="en-US" altLang="en-US" sz="2400" dirty="0"/>
              <a:t>mod 229 followed by 6 ‘0’s</a:t>
            </a:r>
          </a:p>
          <a:p>
            <a:r>
              <a:rPr lang="en-US" altLang="en-US" sz="2400" dirty="0"/>
              <a:t>For example for a 16 byte key </a:t>
            </a:r>
          </a:p>
          <a:p>
            <a:pPr>
              <a:buFont typeface="Wingdings" panose="05000000000000000000" pitchFamily="2" charset="2"/>
              <a:buNone/>
            </a:pPr>
            <a:r>
              <a:rPr lang="en-US" altLang="en-US" sz="2400" dirty="0" err="1"/>
              <a:t>Rcon</a:t>
            </a:r>
            <a:r>
              <a:rPr lang="en-US" altLang="en-US" sz="2400" dirty="0"/>
              <a:t> is first called in the 4th round</a:t>
            </a:r>
          </a:p>
          <a:p>
            <a:pPr>
              <a:buFont typeface="Wingdings" panose="05000000000000000000" pitchFamily="2" charset="2"/>
              <a:buNone/>
            </a:pPr>
            <a:r>
              <a:rPr lang="en-US" altLang="en-US" sz="2400" b="1" dirty="0"/>
              <a:t>(4/(16/4))-1=0</a:t>
            </a:r>
          </a:p>
          <a:p>
            <a:r>
              <a:rPr lang="en-US" altLang="en-US" sz="2400" dirty="0"/>
              <a:t>In this case </a:t>
            </a:r>
            <a:r>
              <a:rPr lang="en-US" altLang="en-US" sz="2400" dirty="0" err="1"/>
              <a:t>Rcon</a:t>
            </a:r>
            <a:r>
              <a:rPr lang="en-US" altLang="en-US" sz="2400" dirty="0"/>
              <a:t> will return</a:t>
            </a:r>
          </a:p>
          <a:p>
            <a:pPr>
              <a:buFont typeface="Wingdings" panose="05000000000000000000" pitchFamily="2" charset="2"/>
              <a:buNone/>
            </a:pPr>
            <a:r>
              <a:rPr lang="en-US" altLang="en-US" sz="2400" dirty="0"/>
              <a:t> 01000000</a:t>
            </a:r>
          </a:p>
          <a:p>
            <a:r>
              <a:rPr lang="en-US" altLang="en-US" sz="2400" dirty="0"/>
              <a:t>For a 24 byte key </a:t>
            </a:r>
            <a:r>
              <a:rPr lang="en-US" altLang="en-US" sz="2400" dirty="0" err="1"/>
              <a:t>Rcon</a:t>
            </a:r>
            <a:r>
              <a:rPr lang="en-US" altLang="en-US" sz="2400" dirty="0"/>
              <a:t> is first called</a:t>
            </a:r>
          </a:p>
          <a:p>
            <a:r>
              <a:rPr lang="en-US" altLang="en-US" sz="2400" dirty="0"/>
              <a:t> in the 6th round </a:t>
            </a:r>
            <a:r>
              <a:rPr lang="en-US" altLang="en-US" sz="2400" b="1" dirty="0"/>
              <a:t>(6/(24/4))-1=0</a:t>
            </a:r>
          </a:p>
          <a:p>
            <a:r>
              <a:rPr lang="en-US" altLang="en-US" sz="2400" b="1" dirty="0"/>
              <a:t>An exclusive Or is done with this </a:t>
            </a:r>
            <a:r>
              <a:rPr lang="en-US" altLang="en-US" sz="2400" b="1" dirty="0" err="1"/>
              <a:t>Rcon</a:t>
            </a:r>
            <a:r>
              <a:rPr lang="en-US" altLang="en-US" sz="2400" b="1" dirty="0"/>
              <a:t> Value</a:t>
            </a:r>
            <a:endParaRPr lang="en-US" altLang="en-US" sz="2400" dirty="0">
              <a:latin typeface="Times New Roman" panose="02020603050405020304" pitchFamily="18" charset="0"/>
              <a:cs typeface="Times New Roman" panose="02020603050405020304" pitchFamily="18" charset="0"/>
            </a:endParaRPr>
          </a:p>
        </p:txBody>
      </p:sp>
      <p:pic>
        <p:nvPicPr>
          <p:cNvPr id="134149" name="Picture 2">
            <a:extLst>
              <a:ext uri="{FF2B5EF4-FFF2-40B4-BE49-F238E27FC236}">
                <a16:creationId xmlns:a16="http://schemas.microsoft.com/office/drawing/2014/main" id="{00D2B995-BB9B-4D40-9505-16E92D2528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58" r="-2" b="19749"/>
          <a:stretch/>
        </p:blipFill>
        <p:spPr bwMode="auto">
          <a:xfrm>
            <a:off x="6098892" y="2492376"/>
            <a:ext cx="4802404" cy="356337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6" name="Slide Number Placeholder 5">
            <a:extLst>
              <a:ext uri="{FF2B5EF4-FFF2-40B4-BE49-F238E27FC236}">
                <a16:creationId xmlns:a16="http://schemas.microsoft.com/office/drawing/2014/main" id="{B57D12E4-43D1-4D17-A11A-8F58143912DD}"/>
              </a:ext>
            </a:extLst>
          </p:cNvPr>
          <p:cNvSpPr>
            <a:spLocks noGrp="1"/>
          </p:cNvSpPr>
          <p:nvPr>
            <p:ph type="sldNum" sz="quarter" idx="10"/>
          </p:nvPr>
        </p:nvSpPr>
        <p:spPr>
          <a:xfrm>
            <a:off x="10707624" y="6382512"/>
            <a:ext cx="685800" cy="32004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spcAft>
                <a:spcPts val="600"/>
              </a:spcAft>
            </a:pPr>
            <a:fld id="{1C536F01-AFDB-4454-BE73-8ADA47C41C85}" type="slidenum">
              <a:rPr lang="he-IL" altLang="en-US" sz="1000">
                <a:latin typeface="Arial Black" panose="020B0A04020102020204" pitchFamily="34" charset="0"/>
              </a:rPr>
              <a:pPr>
                <a:spcAft>
                  <a:spcPts val="600"/>
                </a:spcAft>
              </a:pPr>
              <a:t>8</a:t>
            </a:fld>
            <a:endParaRPr lang="en-US" altLang="en-US" sz="100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8557D1EC-C0E8-4264-B006-39DDF155B7E4}"/>
                  </a:ext>
                </a:extLst>
              </p14:cNvPr>
              <p14:cNvContentPartPr/>
              <p14:nvPr/>
            </p14:nvContentPartPr>
            <p14:xfrm>
              <a:off x="7252560" y="1591920"/>
              <a:ext cx="3966480" cy="939960"/>
            </p14:xfrm>
          </p:contentPart>
        </mc:Choice>
        <mc:Fallback xmlns="">
          <p:pic>
            <p:nvPicPr>
              <p:cNvPr id="2" name="Ink 1">
                <a:extLst>
                  <a:ext uri="{FF2B5EF4-FFF2-40B4-BE49-F238E27FC236}">
                    <a16:creationId xmlns:a16="http://schemas.microsoft.com/office/drawing/2014/main" id="{8557D1EC-C0E8-4264-B006-39DDF155B7E4}"/>
                  </a:ext>
                </a:extLst>
              </p:cNvPr>
              <p:cNvPicPr/>
              <p:nvPr/>
            </p:nvPicPr>
            <p:blipFill>
              <a:blip r:embed="rId5"/>
              <a:stretch>
                <a:fillRect/>
              </a:stretch>
            </p:blipFill>
            <p:spPr>
              <a:xfrm>
                <a:off x="7243200" y="1582560"/>
                <a:ext cx="3985200" cy="95868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1" name="Rectangle 2">
            <a:extLst>
              <a:ext uri="{FF2B5EF4-FFF2-40B4-BE49-F238E27FC236}">
                <a16:creationId xmlns:a16="http://schemas.microsoft.com/office/drawing/2014/main" id="{98A2F0A8-906C-49C6-8B26-D2B0911A428A}"/>
              </a:ext>
            </a:extLst>
          </p:cNvPr>
          <p:cNvSpPr>
            <a:spLocks noGrp="1" noChangeArrowheads="1"/>
          </p:cNvSpPr>
          <p:nvPr>
            <p:ph type="title"/>
          </p:nvPr>
        </p:nvSpPr>
        <p:spPr>
          <a:xfrm>
            <a:off x="1913468" y="365125"/>
            <a:ext cx="9440332" cy="1325563"/>
          </a:xfrm>
        </p:spPr>
        <p:txBody>
          <a:bodyPr>
            <a:normAutofit/>
          </a:bodyPr>
          <a:lstStyle/>
          <a:p>
            <a:pPr eaLnBrk="1" hangingPunct="1"/>
            <a:r>
              <a:rPr lang="en-US" altLang="en-US" sz="5400">
                <a:latin typeface="Times New Roman" panose="02020603050405020304" pitchFamily="18" charset="0"/>
                <a:cs typeface="Times New Roman" panose="02020603050405020304" pitchFamily="18" charset="0"/>
              </a:rPr>
              <a:t>AES : Key Expansion</a:t>
            </a:r>
          </a:p>
        </p:txBody>
      </p:sp>
      <p:sp>
        <p:nvSpPr>
          <p:cNvPr id="75" name="Rectangle 74">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2" name="Graphic 71" descr="Key">
            <a:extLst>
              <a:ext uri="{FF2B5EF4-FFF2-40B4-BE49-F238E27FC236}">
                <a16:creationId xmlns:a16="http://schemas.microsoft.com/office/drawing/2014/main" id="{61DC4062-A631-4A49-944D-D3681A4F6C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135172" name="Rectangle 3">
            <a:extLst>
              <a:ext uri="{FF2B5EF4-FFF2-40B4-BE49-F238E27FC236}">
                <a16:creationId xmlns:a16="http://schemas.microsoft.com/office/drawing/2014/main" id="{CD3EA797-5501-4531-B000-A9965969F43F}"/>
              </a:ext>
            </a:extLst>
          </p:cNvPr>
          <p:cNvSpPr>
            <a:spLocks noGrp="1" noChangeArrowheads="1"/>
          </p:cNvSpPr>
          <p:nvPr>
            <p:ph type="body" idx="1"/>
          </p:nvPr>
        </p:nvSpPr>
        <p:spPr>
          <a:xfrm>
            <a:off x="838200" y="1825625"/>
            <a:ext cx="10515600" cy="4351338"/>
          </a:xfrm>
        </p:spPr>
        <p:txBody>
          <a:bodyPr>
            <a:normAutofit/>
          </a:bodyPr>
          <a:lstStyle/>
          <a:p>
            <a:r>
              <a:rPr lang="en-US" altLang="en-US">
                <a:latin typeface="Times New Roman" panose="02020603050405020304" pitchFamily="18" charset="0"/>
                <a:cs typeface="Times New Roman" panose="02020603050405020304" pitchFamily="18" charset="0"/>
              </a:rPr>
              <a:t>The key schedule w is generated in the following form: </a:t>
            </a:r>
          </a:p>
          <a:p>
            <a:pPr lvl="1"/>
            <a:r>
              <a:rPr lang="en-US" altLang="en-US">
                <a:latin typeface="Times New Roman" panose="02020603050405020304" pitchFamily="18" charset="0"/>
                <a:cs typeface="Times New Roman" panose="02020603050405020304" pitchFamily="18" charset="0"/>
              </a:rPr>
              <a:t>The first four words (w[0] through w[3]) of the key are the incoming cipher key. </a:t>
            </a:r>
          </a:p>
          <a:p>
            <a:pPr lvl="1"/>
            <a:r>
              <a:rPr lang="en-US" altLang="en-US">
                <a:latin typeface="Times New Roman" panose="02020603050405020304" pitchFamily="18" charset="0"/>
                <a:cs typeface="Times New Roman" panose="02020603050405020304" pitchFamily="18" charset="0"/>
              </a:rPr>
              <a:t>To calculate w[i] for i from 4 to 43: </a:t>
            </a:r>
          </a:p>
          <a:p>
            <a:pPr lvl="2"/>
            <a:r>
              <a:rPr lang="en-US" altLang="en-US">
                <a:latin typeface="Times New Roman" panose="02020603050405020304" pitchFamily="18" charset="0"/>
                <a:cs typeface="Times New Roman" panose="02020603050405020304" pitchFamily="18" charset="0"/>
              </a:rPr>
              <a:t>Set temp = w[i-1]</a:t>
            </a:r>
          </a:p>
          <a:p>
            <a:pPr lvl="2"/>
            <a:r>
              <a:rPr lang="en-US" altLang="en-US">
                <a:latin typeface="Times New Roman" panose="02020603050405020304" pitchFamily="18" charset="0"/>
                <a:cs typeface="Times New Roman" panose="02020603050405020304" pitchFamily="18" charset="0"/>
              </a:rPr>
              <a:t> If i = 4, 8, 12, 16, ..., 40 (multiples of 4) </a:t>
            </a:r>
          </a:p>
          <a:p>
            <a:pPr lvl="3"/>
            <a:r>
              <a:rPr lang="en-US" altLang="en-US">
                <a:latin typeface="Times New Roman" panose="02020603050405020304" pitchFamily="18" charset="0"/>
                <a:cs typeface="Times New Roman" panose="02020603050405020304" pitchFamily="18" charset="0"/>
              </a:rPr>
              <a:t>Rotate this word left one byte </a:t>
            </a:r>
          </a:p>
          <a:p>
            <a:pPr lvl="3"/>
            <a:r>
              <a:rPr lang="en-US" altLang="en-US">
                <a:latin typeface="Times New Roman" panose="02020603050405020304" pitchFamily="18" charset="0"/>
                <a:cs typeface="Times New Roman" panose="02020603050405020304" pitchFamily="18" charset="0"/>
              </a:rPr>
              <a:t>Replace each byte (using the same substitution function as SubBytes) </a:t>
            </a:r>
          </a:p>
          <a:p>
            <a:pPr lvl="3"/>
            <a:r>
              <a:rPr lang="en-US" altLang="en-US">
                <a:latin typeface="Times New Roman" panose="02020603050405020304" pitchFamily="18" charset="0"/>
                <a:cs typeface="Times New Roman" panose="02020603050405020304" pitchFamily="18" charset="0"/>
              </a:rPr>
              <a:t>Do an exclusive-or with the round constant Rcon[i] </a:t>
            </a:r>
          </a:p>
          <a:p>
            <a:pPr lvl="2"/>
            <a:r>
              <a:rPr lang="en-US" altLang="en-US">
                <a:latin typeface="Times New Roman" panose="02020603050405020304" pitchFamily="18" charset="0"/>
                <a:cs typeface="Times New Roman" panose="02020603050405020304" pitchFamily="18" charset="0"/>
              </a:rPr>
              <a:t>Set w[i] = w[i-4] xor temp </a:t>
            </a:r>
          </a:p>
          <a:p>
            <a:pPr lvl="2"/>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pPr eaLnBrk="1" hangingPunct="1"/>
            <a:endParaRPr lang="en-US" altLang="en-US">
              <a:latin typeface="Times New Roman" panose="02020603050405020304" pitchFamily="18" charset="0"/>
              <a:cs typeface="Times New Roman" panose="02020603050405020304" pitchFamily="18" charset="0"/>
            </a:endParaRPr>
          </a:p>
          <a:p>
            <a:pPr lvl="1" eaLnBrk="1" hangingPunct="1"/>
            <a:endParaRPr lang="en-US" altLang="en-US">
              <a:latin typeface="Times New Roman" panose="02020603050405020304" pitchFamily="18" charset="0"/>
              <a:cs typeface="Times New Roman" panose="02020603050405020304" pitchFamily="18" charset="0"/>
            </a:endParaRPr>
          </a:p>
        </p:txBody>
      </p:sp>
      <p:sp>
        <p:nvSpPr>
          <p:cNvPr id="135170" name="Slide Number Placeholder 5">
            <a:extLst>
              <a:ext uri="{FF2B5EF4-FFF2-40B4-BE49-F238E27FC236}">
                <a16:creationId xmlns:a16="http://schemas.microsoft.com/office/drawing/2014/main" id="{722A13B2-DD5B-4347-BA1D-E5EB21F24C41}"/>
              </a:ext>
            </a:extLst>
          </p:cNvPr>
          <p:cNvSpPr>
            <a:spLocks noGrp="1"/>
          </p:cNvSpPr>
          <p:nvPr>
            <p:ph type="sldNum" sz="quarter" idx="10"/>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nSpc>
                <a:spcPct val="90000"/>
              </a:lnSpc>
              <a:spcAft>
                <a:spcPts val="600"/>
              </a:spcAft>
            </a:pPr>
            <a:fld id="{FE0955AF-4EE8-4494-AB1F-76D2CBD78987}" type="slidenum">
              <a:rPr lang="he-IL" altLang="en-US" sz="1900">
                <a:latin typeface="Arial Black" panose="020B0A04020102020204" pitchFamily="34" charset="0"/>
              </a:rPr>
              <a:pPr>
                <a:lnSpc>
                  <a:spcPct val="90000"/>
                </a:lnSpc>
                <a:spcAft>
                  <a:spcPts val="600"/>
                </a:spcAft>
              </a:pPr>
              <a:t>9</a:t>
            </a:fld>
            <a:endParaRPr lang="en-US" altLang="en-US" sz="1900">
              <a:latin typeface="Arial Black" panose="020B0A040201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TotalTime>
  <Words>1883</Words>
  <Application>Microsoft Office PowerPoint</Application>
  <PresentationFormat>Widescreen</PresentationFormat>
  <Paragraphs>349</Paragraphs>
  <Slides>33</Slides>
  <Notes>25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Arial Black</vt:lpstr>
      <vt:lpstr>Calibri</vt:lpstr>
      <vt:lpstr>Calibri Light</vt:lpstr>
      <vt:lpstr>Tahoma</vt:lpstr>
      <vt:lpstr>Times New Roman</vt:lpstr>
      <vt:lpstr>Wingdings</vt:lpstr>
      <vt:lpstr>Office Theme</vt:lpstr>
      <vt:lpstr>AES Advanced Encryption Standard </vt:lpstr>
      <vt:lpstr>Need for New Standard? AES</vt:lpstr>
      <vt:lpstr>AES</vt:lpstr>
      <vt:lpstr>AES algorithm</vt:lpstr>
      <vt:lpstr>AES algorithm</vt:lpstr>
      <vt:lpstr>AES : Key Expansion</vt:lpstr>
      <vt:lpstr>AES : Key Expansion</vt:lpstr>
      <vt:lpstr>AES : Key Expansion</vt:lpstr>
      <vt:lpstr>AES : Key Expansion</vt:lpstr>
      <vt:lpstr>Key expansion example</vt:lpstr>
      <vt:lpstr>Key expansion example</vt:lpstr>
      <vt:lpstr>Key expansion example</vt:lpstr>
      <vt:lpstr>Key expansion</vt:lpstr>
      <vt:lpstr>Key expansion</vt:lpstr>
      <vt:lpstr>Key expansion</vt:lpstr>
      <vt:lpstr>AES : Round 0 Add Round Key</vt:lpstr>
      <vt:lpstr>Regular Rounds:</vt:lpstr>
      <vt:lpstr>SubBytes</vt:lpstr>
      <vt:lpstr>PowerPoint Presentation</vt:lpstr>
      <vt:lpstr>ShiftRows</vt:lpstr>
      <vt:lpstr>MixColumns</vt:lpstr>
      <vt:lpstr>PowerPoint Presentation</vt:lpstr>
      <vt:lpstr>AddRoundKey</vt:lpstr>
      <vt:lpstr>Regular Rounds: 9 for 128 bit</vt:lpstr>
      <vt:lpstr>Regular Rounds: 9 for 128 bit</vt:lpstr>
      <vt:lpstr>Regular Rounds: 9 for 128 bit</vt:lpstr>
      <vt:lpstr>Last Round</vt:lpstr>
      <vt:lpstr>Last Round</vt:lpstr>
      <vt:lpstr>PowerPoint Presentation</vt:lpstr>
      <vt:lpstr>PowerPoint Presentation</vt:lpstr>
      <vt:lpstr>PowerPoint Presentation</vt:lpstr>
      <vt:lpstr>Inverse mix column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dc:title>
  <dc:creator>Mashal Khan</dc:creator>
  <cp:lastModifiedBy>Mashal Khan</cp:lastModifiedBy>
  <cp:revision>1</cp:revision>
  <dcterms:created xsi:type="dcterms:W3CDTF">2020-11-16T05:07:47Z</dcterms:created>
  <dcterms:modified xsi:type="dcterms:W3CDTF">2021-04-14T04:33:10Z</dcterms:modified>
</cp:coreProperties>
</file>