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68" r:id="rId2"/>
    <p:sldId id="826" r:id="rId3"/>
    <p:sldId id="340" r:id="rId4"/>
    <p:sldId id="446" r:id="rId5"/>
    <p:sldId id="447" r:id="rId6"/>
    <p:sldId id="448" r:id="rId7"/>
    <p:sldId id="449" r:id="rId8"/>
    <p:sldId id="450" r:id="rId9"/>
    <p:sldId id="461" r:id="rId10"/>
    <p:sldId id="440" r:id="rId11"/>
    <p:sldId id="442" r:id="rId12"/>
    <p:sldId id="441" r:id="rId13"/>
    <p:sldId id="443" r:id="rId14"/>
    <p:sldId id="820" r:id="rId15"/>
    <p:sldId id="283" r:id="rId16"/>
    <p:sldId id="284" r:id="rId17"/>
    <p:sldId id="285" r:id="rId18"/>
    <p:sldId id="286" r:id="rId19"/>
    <p:sldId id="287" r:id="rId20"/>
    <p:sldId id="322" r:id="rId21"/>
    <p:sldId id="290" r:id="rId22"/>
    <p:sldId id="293" r:id="rId23"/>
    <p:sldId id="294" r:id="rId24"/>
    <p:sldId id="827" r:id="rId25"/>
    <p:sldId id="297" r:id="rId26"/>
    <p:sldId id="298" r:id="rId27"/>
    <p:sldId id="299" r:id="rId28"/>
    <p:sldId id="325" r:id="rId29"/>
    <p:sldId id="828" r:id="rId30"/>
    <p:sldId id="821" r:id="rId31"/>
    <p:sldId id="823" r:id="rId32"/>
    <p:sldId id="824" r:id="rId33"/>
    <p:sldId id="825" r:id="rId34"/>
    <p:sldId id="370" r:id="rId35"/>
    <p:sldId id="371" r:id="rId36"/>
    <p:sldId id="829" r:id="rId37"/>
    <p:sldId id="457" r:id="rId38"/>
    <p:sldId id="792" r:id="rId39"/>
    <p:sldId id="830" r:id="rId40"/>
    <p:sldId id="799" r:id="rId41"/>
    <p:sldId id="800" r:id="rId42"/>
    <p:sldId id="801" r:id="rId43"/>
    <p:sldId id="802" r:id="rId44"/>
    <p:sldId id="803" r:id="rId45"/>
    <p:sldId id="809" r:id="rId46"/>
    <p:sldId id="810" r:id="rId47"/>
    <p:sldId id="811" r:id="rId48"/>
    <p:sldId id="812" r:id="rId49"/>
    <p:sldId id="831" r:id="rId50"/>
    <p:sldId id="813" r:id="rId51"/>
    <p:sldId id="814" r:id="rId52"/>
    <p:sldId id="815" r:id="rId53"/>
    <p:sldId id="382" r:id="rId54"/>
    <p:sldId id="798" r:id="rId55"/>
    <p:sldId id="808" r:id="rId56"/>
    <p:sldId id="804" r:id="rId57"/>
    <p:sldId id="805" r:id="rId58"/>
    <p:sldId id="806" r:id="rId59"/>
    <p:sldId id="80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0AC4A8-B61B-420E-8A6E-6DCBB59F5D54}" v="67" dt="2021-03-16T05:49:04.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00" autoAdjust="0"/>
    <p:restoredTop sz="93725" autoAdjust="0"/>
  </p:normalViewPr>
  <p:slideViewPr>
    <p:cSldViewPr snapToGrid="0">
      <p:cViewPr varScale="1">
        <p:scale>
          <a:sx n="63" d="100"/>
          <a:sy n="63" d="100"/>
        </p:scale>
        <p:origin x="813" y="39"/>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3E76AABD-88CB-4254-9609-24C512B76D79}"/>
    <pc:docChg chg="undo custSel addSld delSld modSld sldOrd">
      <pc:chgData name="Mashal Khan" userId="ff208bdd-e69e-4a16-a659-cb1c3d459121" providerId="ADAL" clId="{3E76AABD-88CB-4254-9609-24C512B76D79}" dt="2021-03-02T05:24:05.612" v="2758" actId="20577"/>
      <pc:docMkLst>
        <pc:docMk/>
      </pc:docMkLst>
      <pc:sldChg chg="del">
        <pc:chgData name="Mashal Khan" userId="ff208bdd-e69e-4a16-a659-cb1c3d459121" providerId="ADAL" clId="{3E76AABD-88CB-4254-9609-24C512B76D79}" dt="2021-02-28T18:35:44.631" v="569" actId="47"/>
        <pc:sldMkLst>
          <pc:docMk/>
          <pc:sldMk cId="444510061" sldId="256"/>
        </pc:sldMkLst>
      </pc:sldChg>
      <pc:sldChg chg="addSp modSp mod setBg">
        <pc:chgData name="Mashal Khan" userId="ff208bdd-e69e-4a16-a659-cb1c3d459121" providerId="ADAL" clId="{3E76AABD-88CB-4254-9609-24C512B76D79}" dt="2021-03-01T04:07:58.865" v="2704" actId="20577"/>
        <pc:sldMkLst>
          <pc:docMk/>
          <pc:sldMk cId="1267377692" sldId="257"/>
        </pc:sldMkLst>
        <pc:spChg chg="mod">
          <ac:chgData name="Mashal Khan" userId="ff208bdd-e69e-4a16-a659-cb1c3d459121" providerId="ADAL" clId="{3E76AABD-88CB-4254-9609-24C512B76D79}" dt="2021-02-28T18:30:52.302" v="478" actId="26606"/>
          <ac:spMkLst>
            <pc:docMk/>
            <pc:sldMk cId="1267377692" sldId="257"/>
            <ac:spMk id="2" creationId="{38FA77D9-2C98-4A2C-9C98-9BF9D86F9F18}"/>
          </ac:spMkLst>
        </pc:spChg>
        <pc:spChg chg="mod">
          <ac:chgData name="Mashal Khan" userId="ff208bdd-e69e-4a16-a659-cb1c3d459121" providerId="ADAL" clId="{3E76AABD-88CB-4254-9609-24C512B76D79}" dt="2021-03-01T04:07:58.865" v="2704" actId="20577"/>
          <ac:spMkLst>
            <pc:docMk/>
            <pc:sldMk cId="1267377692" sldId="257"/>
            <ac:spMk id="3" creationId="{FD5A6C45-B6EE-429C-8496-15B3A3931D27}"/>
          </ac:spMkLst>
        </pc:spChg>
        <pc:spChg chg="add">
          <ac:chgData name="Mashal Khan" userId="ff208bdd-e69e-4a16-a659-cb1c3d459121" providerId="ADAL" clId="{3E76AABD-88CB-4254-9609-24C512B76D79}" dt="2021-02-28T18:30:52.302" v="478" actId="26606"/>
          <ac:spMkLst>
            <pc:docMk/>
            <pc:sldMk cId="1267377692" sldId="257"/>
            <ac:spMk id="8" creationId="{B20EED73-1494-4E89-869B-E501A02B2408}"/>
          </ac:spMkLst>
        </pc:spChg>
        <pc:spChg chg="add">
          <ac:chgData name="Mashal Khan" userId="ff208bdd-e69e-4a16-a659-cb1c3d459121" providerId="ADAL" clId="{3E76AABD-88CB-4254-9609-24C512B76D79}" dt="2021-02-28T18:30:52.302" v="478" actId="26606"/>
          <ac:spMkLst>
            <pc:docMk/>
            <pc:sldMk cId="1267377692" sldId="257"/>
            <ac:spMk id="10" creationId="{E9D7A3A2-205A-4FD7-89D2-24FA8A54EA12}"/>
          </ac:spMkLst>
        </pc:spChg>
        <pc:spChg chg="add">
          <ac:chgData name="Mashal Khan" userId="ff208bdd-e69e-4a16-a659-cb1c3d459121" providerId="ADAL" clId="{3E76AABD-88CB-4254-9609-24C512B76D79}" dt="2021-02-28T18:30:52.302" v="478" actId="26606"/>
          <ac:spMkLst>
            <pc:docMk/>
            <pc:sldMk cId="1267377692" sldId="257"/>
            <ac:spMk id="12" creationId="{C6BFDF0B-6325-416D-926F-7141006DDBD0}"/>
          </ac:spMkLst>
        </pc:spChg>
      </pc:sldChg>
      <pc:sldChg chg="addSp delSp modSp mod">
        <pc:chgData name="Mashal Khan" userId="ff208bdd-e69e-4a16-a659-cb1c3d459121" providerId="ADAL" clId="{3E76AABD-88CB-4254-9609-24C512B76D79}" dt="2021-02-28T19:25:47.608" v="1824"/>
        <pc:sldMkLst>
          <pc:docMk/>
          <pc:sldMk cId="3053332299" sldId="258"/>
        </pc:sldMkLst>
        <pc:spChg chg="mod">
          <ac:chgData name="Mashal Khan" userId="ff208bdd-e69e-4a16-a659-cb1c3d459121" providerId="ADAL" clId="{3E76AABD-88CB-4254-9609-24C512B76D79}" dt="2021-02-28T18:23:29.825" v="206" actId="26606"/>
          <ac:spMkLst>
            <pc:docMk/>
            <pc:sldMk cId="3053332299" sldId="258"/>
            <ac:spMk id="2" creationId="{94BE19DD-435E-4E9C-B94A-691616619E95}"/>
          </ac:spMkLst>
        </pc:spChg>
        <pc:spChg chg="mod">
          <ac:chgData name="Mashal Khan" userId="ff208bdd-e69e-4a16-a659-cb1c3d459121" providerId="ADAL" clId="{3E76AABD-88CB-4254-9609-24C512B76D79}" dt="2021-02-28T19:25:47.608" v="1824"/>
          <ac:spMkLst>
            <pc:docMk/>
            <pc:sldMk cId="3053332299" sldId="258"/>
            <ac:spMk id="3" creationId="{E1956B71-2A2C-43E8-80A2-0722837247B8}"/>
          </ac:spMkLst>
        </pc:spChg>
        <pc:spChg chg="del">
          <ac:chgData name="Mashal Khan" userId="ff208bdd-e69e-4a16-a659-cb1c3d459121" providerId="ADAL" clId="{3E76AABD-88CB-4254-9609-24C512B76D79}" dt="2021-02-28T18:23:29.825" v="206" actId="26606"/>
          <ac:spMkLst>
            <pc:docMk/>
            <pc:sldMk cId="3053332299" sldId="258"/>
            <ac:spMk id="8" creationId="{09588DA8-065E-4F6F-8EFD-43104AB2E0CF}"/>
          </ac:spMkLst>
        </pc:spChg>
        <pc:spChg chg="del">
          <ac:chgData name="Mashal Khan" userId="ff208bdd-e69e-4a16-a659-cb1c3d459121" providerId="ADAL" clId="{3E76AABD-88CB-4254-9609-24C512B76D79}" dt="2021-02-28T18:23:29.825" v="206" actId="26606"/>
          <ac:spMkLst>
            <pc:docMk/>
            <pc:sldMk cId="3053332299" sldId="258"/>
            <ac:spMk id="10" creationId="{C4285719-470E-454C-AF62-8323075F1F5B}"/>
          </ac:spMkLst>
        </pc:spChg>
        <pc:spChg chg="del">
          <ac:chgData name="Mashal Khan" userId="ff208bdd-e69e-4a16-a659-cb1c3d459121" providerId="ADAL" clId="{3E76AABD-88CB-4254-9609-24C512B76D79}" dt="2021-02-28T18:23:29.825" v="206" actId="26606"/>
          <ac:spMkLst>
            <pc:docMk/>
            <pc:sldMk cId="3053332299" sldId="258"/>
            <ac:spMk id="12" creationId="{CD9FE4EF-C4D8-49A0-B2FF-81D8DB7D8A24}"/>
          </ac:spMkLst>
        </pc:spChg>
        <pc:spChg chg="del">
          <ac:chgData name="Mashal Khan" userId="ff208bdd-e69e-4a16-a659-cb1c3d459121" providerId="ADAL" clId="{3E76AABD-88CB-4254-9609-24C512B76D79}" dt="2021-02-28T18:23:29.825" v="206" actId="26606"/>
          <ac:spMkLst>
            <pc:docMk/>
            <pc:sldMk cId="3053332299" sldId="258"/>
            <ac:spMk id="14" creationId="{4300840D-0A0B-4512-BACA-B439D5B9C57C}"/>
          </ac:spMkLst>
        </pc:spChg>
        <pc:spChg chg="del">
          <ac:chgData name="Mashal Khan" userId="ff208bdd-e69e-4a16-a659-cb1c3d459121" providerId="ADAL" clId="{3E76AABD-88CB-4254-9609-24C512B76D79}" dt="2021-02-28T18:23:29.825" v="206" actId="26606"/>
          <ac:spMkLst>
            <pc:docMk/>
            <pc:sldMk cId="3053332299" sldId="258"/>
            <ac:spMk id="16" creationId="{D2B78728-A580-49A7-84F9-6EF6F583ADE0}"/>
          </ac:spMkLst>
        </pc:spChg>
        <pc:spChg chg="del">
          <ac:chgData name="Mashal Khan" userId="ff208bdd-e69e-4a16-a659-cb1c3d459121" providerId="ADAL" clId="{3E76AABD-88CB-4254-9609-24C512B76D79}" dt="2021-02-28T18:23:29.825" v="206" actId="26606"/>
          <ac:spMkLst>
            <pc:docMk/>
            <pc:sldMk cId="3053332299" sldId="258"/>
            <ac:spMk id="18" creationId="{38FAA1A1-D861-433F-88FA-1E9D6FD31D11}"/>
          </ac:spMkLst>
        </pc:spChg>
        <pc:spChg chg="del">
          <ac:chgData name="Mashal Khan" userId="ff208bdd-e69e-4a16-a659-cb1c3d459121" providerId="ADAL" clId="{3E76AABD-88CB-4254-9609-24C512B76D79}" dt="2021-02-28T18:23:29.825" v="206" actId="26606"/>
          <ac:spMkLst>
            <pc:docMk/>
            <pc:sldMk cId="3053332299" sldId="258"/>
            <ac:spMk id="20" creationId="{8D71EDA1-87BF-4D5D-AB79-F346FD19278A}"/>
          </ac:spMkLst>
        </pc:spChg>
        <pc:spChg chg="add">
          <ac:chgData name="Mashal Khan" userId="ff208bdd-e69e-4a16-a659-cb1c3d459121" providerId="ADAL" clId="{3E76AABD-88CB-4254-9609-24C512B76D79}" dt="2021-02-28T18:23:29.825" v="206" actId="26606"/>
          <ac:spMkLst>
            <pc:docMk/>
            <pc:sldMk cId="3053332299" sldId="258"/>
            <ac:spMk id="25" creationId="{E8009B31-EE3C-4DCE-88F0-EA3FE2AB8744}"/>
          </ac:spMkLst>
        </pc:spChg>
        <pc:spChg chg="add">
          <ac:chgData name="Mashal Khan" userId="ff208bdd-e69e-4a16-a659-cb1c3d459121" providerId="ADAL" clId="{3E76AABD-88CB-4254-9609-24C512B76D79}" dt="2021-02-28T18:23:29.825" v="206" actId="26606"/>
          <ac:spMkLst>
            <pc:docMk/>
            <pc:sldMk cId="3053332299" sldId="258"/>
            <ac:spMk id="27" creationId="{A82D9556-7EB0-4226-B5CF-E48584DA6B83}"/>
          </ac:spMkLst>
        </pc:spChg>
      </pc:sldChg>
      <pc:sldChg chg="addSp delSp modSp mod">
        <pc:chgData name="Mashal Khan" userId="ff208bdd-e69e-4a16-a659-cb1c3d459121" providerId="ADAL" clId="{3E76AABD-88CB-4254-9609-24C512B76D79}" dt="2021-02-28T18:23:15.939" v="205" actId="26606"/>
        <pc:sldMkLst>
          <pc:docMk/>
          <pc:sldMk cId="4096310801" sldId="259"/>
        </pc:sldMkLst>
        <pc:spChg chg="mod">
          <ac:chgData name="Mashal Khan" userId="ff208bdd-e69e-4a16-a659-cb1c3d459121" providerId="ADAL" clId="{3E76AABD-88CB-4254-9609-24C512B76D79}" dt="2021-02-28T18:23:15.939" v="205" actId="26606"/>
          <ac:spMkLst>
            <pc:docMk/>
            <pc:sldMk cId="4096310801" sldId="259"/>
            <ac:spMk id="2" creationId="{2790E772-12CB-4165-AEC2-7A1F6EA03435}"/>
          </ac:spMkLst>
        </pc:spChg>
        <pc:spChg chg="mod">
          <ac:chgData name="Mashal Khan" userId="ff208bdd-e69e-4a16-a659-cb1c3d459121" providerId="ADAL" clId="{3E76AABD-88CB-4254-9609-24C512B76D79}" dt="2021-02-28T18:23:15.939" v="205" actId="26606"/>
          <ac:spMkLst>
            <pc:docMk/>
            <pc:sldMk cId="4096310801" sldId="259"/>
            <ac:spMk id="3" creationId="{A1779C5D-10F0-42FC-BDFD-85B7260D6768}"/>
          </ac:spMkLst>
        </pc:spChg>
        <pc:spChg chg="del">
          <ac:chgData name="Mashal Khan" userId="ff208bdd-e69e-4a16-a659-cb1c3d459121" providerId="ADAL" clId="{3E76AABD-88CB-4254-9609-24C512B76D79}" dt="2021-02-28T18:23:15.939" v="205" actId="26606"/>
          <ac:spMkLst>
            <pc:docMk/>
            <pc:sldMk cId="4096310801" sldId="259"/>
            <ac:spMk id="8" creationId="{09588DA8-065E-4F6F-8EFD-43104AB2E0CF}"/>
          </ac:spMkLst>
        </pc:spChg>
        <pc:spChg chg="del">
          <ac:chgData name="Mashal Khan" userId="ff208bdd-e69e-4a16-a659-cb1c3d459121" providerId="ADAL" clId="{3E76AABD-88CB-4254-9609-24C512B76D79}" dt="2021-02-28T18:23:15.939" v="205" actId="26606"/>
          <ac:spMkLst>
            <pc:docMk/>
            <pc:sldMk cId="4096310801" sldId="259"/>
            <ac:spMk id="10" creationId="{C4285719-470E-454C-AF62-8323075F1F5B}"/>
          </ac:spMkLst>
        </pc:spChg>
        <pc:spChg chg="del">
          <ac:chgData name="Mashal Khan" userId="ff208bdd-e69e-4a16-a659-cb1c3d459121" providerId="ADAL" clId="{3E76AABD-88CB-4254-9609-24C512B76D79}" dt="2021-02-28T18:23:15.939" v="205" actId="26606"/>
          <ac:spMkLst>
            <pc:docMk/>
            <pc:sldMk cId="4096310801" sldId="259"/>
            <ac:spMk id="12" creationId="{CD9FE4EF-C4D8-49A0-B2FF-81D8DB7D8A24}"/>
          </ac:spMkLst>
        </pc:spChg>
        <pc:spChg chg="del">
          <ac:chgData name="Mashal Khan" userId="ff208bdd-e69e-4a16-a659-cb1c3d459121" providerId="ADAL" clId="{3E76AABD-88CB-4254-9609-24C512B76D79}" dt="2021-02-28T18:23:15.939" v="205" actId="26606"/>
          <ac:spMkLst>
            <pc:docMk/>
            <pc:sldMk cId="4096310801" sldId="259"/>
            <ac:spMk id="14" creationId="{4300840D-0A0B-4512-BACA-B439D5B9C57C}"/>
          </ac:spMkLst>
        </pc:spChg>
        <pc:spChg chg="del">
          <ac:chgData name="Mashal Khan" userId="ff208bdd-e69e-4a16-a659-cb1c3d459121" providerId="ADAL" clId="{3E76AABD-88CB-4254-9609-24C512B76D79}" dt="2021-02-28T18:23:15.939" v="205" actId="26606"/>
          <ac:spMkLst>
            <pc:docMk/>
            <pc:sldMk cId="4096310801" sldId="259"/>
            <ac:spMk id="16" creationId="{D2B78728-A580-49A7-84F9-6EF6F583ADE0}"/>
          </ac:spMkLst>
        </pc:spChg>
        <pc:spChg chg="del">
          <ac:chgData name="Mashal Khan" userId="ff208bdd-e69e-4a16-a659-cb1c3d459121" providerId="ADAL" clId="{3E76AABD-88CB-4254-9609-24C512B76D79}" dt="2021-02-28T18:23:15.939" v="205" actId="26606"/>
          <ac:spMkLst>
            <pc:docMk/>
            <pc:sldMk cId="4096310801" sldId="259"/>
            <ac:spMk id="18" creationId="{38FAA1A1-D861-433F-88FA-1E9D6FD31D11}"/>
          </ac:spMkLst>
        </pc:spChg>
        <pc:spChg chg="del">
          <ac:chgData name="Mashal Khan" userId="ff208bdd-e69e-4a16-a659-cb1c3d459121" providerId="ADAL" clId="{3E76AABD-88CB-4254-9609-24C512B76D79}" dt="2021-02-28T18:23:15.939" v="205" actId="26606"/>
          <ac:spMkLst>
            <pc:docMk/>
            <pc:sldMk cId="4096310801" sldId="259"/>
            <ac:spMk id="20" creationId="{8D71EDA1-87BF-4D5D-AB79-F346FD19278A}"/>
          </ac:spMkLst>
        </pc:spChg>
        <pc:spChg chg="add">
          <ac:chgData name="Mashal Khan" userId="ff208bdd-e69e-4a16-a659-cb1c3d459121" providerId="ADAL" clId="{3E76AABD-88CB-4254-9609-24C512B76D79}" dt="2021-02-28T18:23:15.939" v="205" actId="26606"/>
          <ac:spMkLst>
            <pc:docMk/>
            <pc:sldMk cId="4096310801" sldId="259"/>
            <ac:spMk id="25" creationId="{17718681-A12E-49D6-9925-DD7C68176D61}"/>
          </ac:spMkLst>
        </pc:spChg>
        <pc:spChg chg="add">
          <ac:chgData name="Mashal Khan" userId="ff208bdd-e69e-4a16-a659-cb1c3d459121" providerId="ADAL" clId="{3E76AABD-88CB-4254-9609-24C512B76D79}" dt="2021-02-28T18:23:15.939" v="205" actId="26606"/>
          <ac:spMkLst>
            <pc:docMk/>
            <pc:sldMk cId="4096310801" sldId="259"/>
            <ac:spMk id="27" creationId="{FBD77573-9EF2-4C35-8285-A1CF6FBB0EA5}"/>
          </ac:spMkLst>
        </pc:spChg>
      </pc:sldChg>
      <pc:sldChg chg="modSp mod">
        <pc:chgData name="Mashal Khan" userId="ff208bdd-e69e-4a16-a659-cb1c3d459121" providerId="ADAL" clId="{3E76AABD-88CB-4254-9609-24C512B76D79}" dt="2021-02-28T19:26:07.824" v="1826" actId="20577"/>
        <pc:sldMkLst>
          <pc:docMk/>
          <pc:sldMk cId="688302007" sldId="260"/>
        </pc:sldMkLst>
        <pc:spChg chg="mod">
          <ac:chgData name="Mashal Khan" userId="ff208bdd-e69e-4a16-a659-cb1c3d459121" providerId="ADAL" clId="{3E76AABD-88CB-4254-9609-24C512B76D79}" dt="2021-02-28T19:26:07.824" v="1826" actId="20577"/>
          <ac:spMkLst>
            <pc:docMk/>
            <pc:sldMk cId="688302007" sldId="260"/>
            <ac:spMk id="3" creationId="{F34CD450-21A4-484A-A04B-5AE8EC22E7BA}"/>
          </ac:spMkLst>
        </pc:spChg>
      </pc:sldChg>
      <pc:sldChg chg="addSp delSp modSp mod setBg setClrOvrMap">
        <pc:chgData name="Mashal Khan" userId="ff208bdd-e69e-4a16-a659-cb1c3d459121" providerId="ADAL" clId="{3E76AABD-88CB-4254-9609-24C512B76D79}" dt="2021-02-28T18:23:06.185" v="204" actId="26606"/>
        <pc:sldMkLst>
          <pc:docMk/>
          <pc:sldMk cId="2325420799" sldId="264"/>
        </pc:sldMkLst>
        <pc:spChg chg="mod">
          <ac:chgData name="Mashal Khan" userId="ff208bdd-e69e-4a16-a659-cb1c3d459121" providerId="ADAL" clId="{3E76AABD-88CB-4254-9609-24C512B76D79}" dt="2021-02-28T18:23:06.185" v="204" actId="26606"/>
          <ac:spMkLst>
            <pc:docMk/>
            <pc:sldMk cId="2325420799" sldId="264"/>
            <ac:spMk id="3" creationId="{D5E27E3E-C9C1-4131-9C00-2AB38A7A3C9C}"/>
          </ac:spMkLst>
        </pc:spChg>
        <pc:spChg chg="add del">
          <ac:chgData name="Mashal Khan" userId="ff208bdd-e69e-4a16-a659-cb1c3d459121" providerId="ADAL" clId="{3E76AABD-88CB-4254-9609-24C512B76D79}" dt="2021-02-28T18:23:06.185" v="204" actId="26606"/>
          <ac:spMkLst>
            <pc:docMk/>
            <pc:sldMk cId="2325420799" sldId="264"/>
            <ac:spMk id="8" creationId="{4E65CDE2-194C-4A17-9E3C-017E8A8970E2}"/>
          </ac:spMkLst>
        </pc:spChg>
        <pc:spChg chg="add">
          <ac:chgData name="Mashal Khan" userId="ff208bdd-e69e-4a16-a659-cb1c3d459121" providerId="ADAL" clId="{3E76AABD-88CB-4254-9609-24C512B76D79}" dt="2021-02-28T18:23:06.185" v="204" actId="26606"/>
          <ac:spMkLst>
            <pc:docMk/>
            <pc:sldMk cId="2325420799" sldId="264"/>
            <ac:spMk id="15" creationId="{8D70B121-56F4-4848-B38B-182089D909FA}"/>
          </ac:spMkLst>
        </pc:spChg>
        <pc:cxnChg chg="add del">
          <ac:chgData name="Mashal Khan" userId="ff208bdd-e69e-4a16-a659-cb1c3d459121" providerId="ADAL" clId="{3E76AABD-88CB-4254-9609-24C512B76D79}" dt="2021-02-28T18:23:06.185" v="204" actId="26606"/>
          <ac:cxnSpMkLst>
            <pc:docMk/>
            <pc:sldMk cId="2325420799" sldId="264"/>
            <ac:cxnSpMk id="10" creationId="{F2AE495E-2AAF-4BC1-87A5-331009D82896}"/>
          </ac:cxnSpMkLst>
        </pc:cxnChg>
        <pc:cxnChg chg="add">
          <ac:chgData name="Mashal Khan" userId="ff208bdd-e69e-4a16-a659-cb1c3d459121" providerId="ADAL" clId="{3E76AABD-88CB-4254-9609-24C512B76D79}" dt="2021-02-28T18:23:06.185" v="204" actId="26606"/>
          <ac:cxnSpMkLst>
            <pc:docMk/>
            <pc:sldMk cId="2325420799" sldId="264"/>
            <ac:cxnSpMk id="17" creationId="{2D72A2C9-F3CA-4216-8BAD-FA4C970C3C4E}"/>
          </ac:cxnSpMkLst>
        </pc:cxnChg>
      </pc:sldChg>
      <pc:sldChg chg="modSp mod ord">
        <pc:chgData name="Mashal Khan" userId="ff208bdd-e69e-4a16-a659-cb1c3d459121" providerId="ADAL" clId="{3E76AABD-88CB-4254-9609-24C512B76D79}" dt="2021-03-01T04:06:44.842" v="2679" actId="20577"/>
        <pc:sldMkLst>
          <pc:docMk/>
          <pc:sldMk cId="1577960947" sldId="265"/>
        </pc:sldMkLst>
        <pc:spChg chg="mod">
          <ac:chgData name="Mashal Khan" userId="ff208bdd-e69e-4a16-a659-cb1c3d459121" providerId="ADAL" clId="{3E76AABD-88CB-4254-9609-24C512B76D79}" dt="2021-03-01T04:06:44.842" v="2679" actId="20577"/>
          <ac:spMkLst>
            <pc:docMk/>
            <pc:sldMk cId="1577960947" sldId="265"/>
            <ac:spMk id="3" creationId="{EAEAE271-3F9C-46FD-9D4D-0185D472F24B}"/>
          </ac:spMkLst>
        </pc:spChg>
      </pc:sldChg>
      <pc:sldChg chg="addSp delSp modSp new mod setBg">
        <pc:chgData name="Mashal Khan" userId="ff208bdd-e69e-4a16-a659-cb1c3d459121" providerId="ADAL" clId="{3E76AABD-88CB-4254-9609-24C512B76D79}" dt="2021-02-28T18:33:27.856" v="527" actId="27636"/>
        <pc:sldMkLst>
          <pc:docMk/>
          <pc:sldMk cId="1945331081" sldId="266"/>
        </pc:sldMkLst>
        <pc:spChg chg="mod">
          <ac:chgData name="Mashal Khan" userId="ff208bdd-e69e-4a16-a659-cb1c3d459121" providerId="ADAL" clId="{3E76AABD-88CB-4254-9609-24C512B76D79}" dt="2021-02-28T18:33:14.968" v="523" actId="26606"/>
          <ac:spMkLst>
            <pc:docMk/>
            <pc:sldMk cId="1945331081" sldId="266"/>
            <ac:spMk id="2" creationId="{350727DD-2AB6-4DEE-9276-BD4A18DFF692}"/>
          </ac:spMkLst>
        </pc:spChg>
        <pc:spChg chg="mod">
          <ac:chgData name="Mashal Khan" userId="ff208bdd-e69e-4a16-a659-cb1c3d459121" providerId="ADAL" clId="{3E76AABD-88CB-4254-9609-24C512B76D79}" dt="2021-02-28T18:33:27.856" v="527" actId="27636"/>
          <ac:spMkLst>
            <pc:docMk/>
            <pc:sldMk cId="1945331081" sldId="266"/>
            <ac:spMk id="3" creationId="{B345B8B7-47FD-4150-A0C5-7C0CE9B2A989}"/>
          </ac:spMkLst>
        </pc:spChg>
        <pc:spChg chg="add">
          <ac:chgData name="Mashal Khan" userId="ff208bdd-e69e-4a16-a659-cb1c3d459121" providerId="ADAL" clId="{3E76AABD-88CB-4254-9609-24C512B76D79}" dt="2021-02-28T18:33:14.968" v="523" actId="26606"/>
          <ac:spMkLst>
            <pc:docMk/>
            <pc:sldMk cId="1945331081" sldId="266"/>
            <ac:spMk id="16" creationId="{86C7B4A1-154A-4DF0-AC46-F88D75A2E0FD}"/>
          </ac:spMkLst>
        </pc:spChg>
        <pc:picChg chg="add mod ord">
          <ac:chgData name="Mashal Khan" userId="ff208bdd-e69e-4a16-a659-cb1c3d459121" providerId="ADAL" clId="{3E76AABD-88CB-4254-9609-24C512B76D79}" dt="2021-02-28T18:33:14.968" v="523" actId="26606"/>
          <ac:picMkLst>
            <pc:docMk/>
            <pc:sldMk cId="1945331081" sldId="266"/>
            <ac:picMk id="5" creationId="{7DCD1B67-8FBC-4A81-923D-B5CFC177ABEB}"/>
          </ac:picMkLst>
        </pc:picChg>
        <pc:cxnChg chg="add del">
          <ac:chgData name="Mashal Khan" userId="ff208bdd-e69e-4a16-a659-cb1c3d459121" providerId="ADAL" clId="{3E76AABD-88CB-4254-9609-24C512B76D79}" dt="2021-02-28T18:33:14.968" v="523" actId="26606"/>
          <ac:cxnSpMkLst>
            <pc:docMk/>
            <pc:sldMk cId="1945331081" sldId="266"/>
            <ac:cxnSpMk id="9" creationId="{A7F400EE-A8A5-48AF-B4D6-291B52C6F0B0}"/>
          </ac:cxnSpMkLst>
        </pc:cxnChg>
        <pc:cxnChg chg="add del">
          <ac:chgData name="Mashal Khan" userId="ff208bdd-e69e-4a16-a659-cb1c3d459121" providerId="ADAL" clId="{3E76AABD-88CB-4254-9609-24C512B76D79}" dt="2021-02-28T18:33:14.963" v="522" actId="26606"/>
          <ac:cxnSpMkLst>
            <pc:docMk/>
            <pc:sldMk cId="1945331081" sldId="266"/>
            <ac:cxnSpMk id="14" creationId="{A7F400EE-A8A5-48AF-B4D6-291B52C6F0B0}"/>
          </ac:cxnSpMkLst>
        </pc:cxnChg>
      </pc:sldChg>
      <pc:sldChg chg="modSp new mod">
        <pc:chgData name="Mashal Khan" userId="ff208bdd-e69e-4a16-a659-cb1c3d459121" providerId="ADAL" clId="{3E76AABD-88CB-4254-9609-24C512B76D79}" dt="2021-02-28T18:54:57.476" v="1059" actId="20577"/>
        <pc:sldMkLst>
          <pc:docMk/>
          <pc:sldMk cId="3200273097" sldId="267"/>
        </pc:sldMkLst>
        <pc:spChg chg="mod">
          <ac:chgData name="Mashal Khan" userId="ff208bdd-e69e-4a16-a659-cb1c3d459121" providerId="ADAL" clId="{3E76AABD-88CB-4254-9609-24C512B76D79}" dt="2021-02-28T18:52:27.903" v="780" actId="20577"/>
          <ac:spMkLst>
            <pc:docMk/>
            <pc:sldMk cId="3200273097" sldId="267"/>
            <ac:spMk id="2" creationId="{BA299C8A-1DD2-4EF6-A5F6-B055F15990F9}"/>
          </ac:spMkLst>
        </pc:spChg>
        <pc:spChg chg="mod">
          <ac:chgData name="Mashal Khan" userId="ff208bdd-e69e-4a16-a659-cb1c3d459121" providerId="ADAL" clId="{3E76AABD-88CB-4254-9609-24C512B76D79}" dt="2021-02-28T18:54:57.476" v="1059" actId="20577"/>
          <ac:spMkLst>
            <pc:docMk/>
            <pc:sldMk cId="3200273097" sldId="267"/>
            <ac:spMk id="3" creationId="{9D4D0EC8-8196-43DE-8DAC-ED0341D2F2AB}"/>
          </ac:spMkLst>
        </pc:spChg>
      </pc:sldChg>
      <pc:sldChg chg="addSp delSp modSp add mod setBg modClrScheme addAnim delAnim setClrOvrMap delDesignElem chgLayout">
        <pc:chgData name="Mashal Khan" userId="ff208bdd-e69e-4a16-a659-cb1c3d459121" providerId="ADAL" clId="{3E76AABD-88CB-4254-9609-24C512B76D79}" dt="2021-02-28T18:35:37.954" v="568"/>
        <pc:sldMkLst>
          <pc:docMk/>
          <pc:sldMk cId="3994932835" sldId="268"/>
        </pc:sldMkLst>
        <pc:spChg chg="mod ord">
          <ac:chgData name="Mashal Khan" userId="ff208bdd-e69e-4a16-a659-cb1c3d459121" providerId="ADAL" clId="{3E76AABD-88CB-4254-9609-24C512B76D79}" dt="2021-02-28T18:35:37.954" v="566" actId="26606"/>
          <ac:spMkLst>
            <pc:docMk/>
            <pc:sldMk cId="3994932835" sldId="268"/>
            <ac:spMk id="2" creationId="{350727DD-2AB6-4DEE-9276-BD4A18DFF692}"/>
          </ac:spMkLst>
        </pc:spChg>
        <pc:spChg chg="mod ord">
          <ac:chgData name="Mashal Khan" userId="ff208bdd-e69e-4a16-a659-cb1c3d459121" providerId="ADAL" clId="{3E76AABD-88CB-4254-9609-24C512B76D79}" dt="2021-02-28T18:35:37.954" v="566" actId="26606"/>
          <ac:spMkLst>
            <pc:docMk/>
            <pc:sldMk cId="3994932835" sldId="268"/>
            <ac:spMk id="3" creationId="{B345B8B7-47FD-4150-A0C5-7C0CE9B2A989}"/>
          </ac:spMkLst>
        </pc:spChg>
        <pc:spChg chg="add del">
          <ac:chgData name="Mashal Khan" userId="ff208bdd-e69e-4a16-a659-cb1c3d459121" providerId="ADAL" clId="{3E76AABD-88CB-4254-9609-24C512B76D79}" dt="2021-02-28T18:35:23.719" v="561" actId="26606"/>
          <ac:spMkLst>
            <pc:docMk/>
            <pc:sldMk cId="3994932835" sldId="268"/>
            <ac:spMk id="10" creationId="{C1DD1A8A-57D5-4A81-AD04-532B043C5611}"/>
          </ac:spMkLst>
        </pc:spChg>
        <pc:spChg chg="add del">
          <ac:chgData name="Mashal Khan" userId="ff208bdd-e69e-4a16-a659-cb1c3d459121" providerId="ADAL" clId="{3E76AABD-88CB-4254-9609-24C512B76D79}" dt="2021-02-28T18:35:23.719" v="561" actId="26606"/>
          <ac:spMkLst>
            <pc:docMk/>
            <pc:sldMk cId="3994932835" sldId="268"/>
            <ac:spMk id="12" creationId="{007891EC-4501-44ED-A8C8-B11B6DB767AB}"/>
          </ac:spMkLst>
        </pc:spChg>
        <pc:spChg chg="add del">
          <ac:chgData name="Mashal Khan" userId="ff208bdd-e69e-4a16-a659-cb1c3d459121" providerId="ADAL" clId="{3E76AABD-88CB-4254-9609-24C512B76D79}" dt="2021-02-28T18:35:27.079" v="563" actId="26606"/>
          <ac:spMkLst>
            <pc:docMk/>
            <pc:sldMk cId="3994932835" sldId="268"/>
            <ac:spMk id="14" creationId="{AF2F604E-43BE-4DC3-B983-E071523364F8}"/>
          </ac:spMkLst>
        </pc:spChg>
        <pc:spChg chg="add del">
          <ac:chgData name="Mashal Khan" userId="ff208bdd-e69e-4a16-a659-cb1c3d459121" providerId="ADAL" clId="{3E76AABD-88CB-4254-9609-24C512B76D79}" dt="2021-02-28T18:35:27.079" v="563" actId="26606"/>
          <ac:spMkLst>
            <pc:docMk/>
            <pc:sldMk cId="3994932835" sldId="268"/>
            <ac:spMk id="15" creationId="{0671A8AE-40A1-4631-A6B8-581AFF065482}"/>
          </ac:spMkLst>
        </pc:spChg>
        <pc:spChg chg="del">
          <ac:chgData name="Mashal Khan" userId="ff208bdd-e69e-4a16-a659-cb1c3d459121" providerId="ADAL" clId="{3E76AABD-88CB-4254-9609-24C512B76D79}" dt="2021-02-28T18:33:58.701" v="530"/>
          <ac:spMkLst>
            <pc:docMk/>
            <pc:sldMk cId="3994932835" sldId="268"/>
            <ac:spMk id="16" creationId="{86C7B4A1-154A-4DF0-AC46-F88D75A2E0FD}"/>
          </ac:spMkLst>
        </pc:spChg>
        <pc:spChg chg="add del">
          <ac:chgData name="Mashal Khan" userId="ff208bdd-e69e-4a16-a659-cb1c3d459121" providerId="ADAL" clId="{3E76AABD-88CB-4254-9609-24C512B76D79}" dt="2021-02-28T18:35:27.079" v="563" actId="26606"/>
          <ac:spMkLst>
            <pc:docMk/>
            <pc:sldMk cId="3994932835" sldId="268"/>
            <ac:spMk id="17" creationId="{AB58EF07-17C2-48CF-ABB0-EEF1F17CB8F0}"/>
          </ac:spMkLst>
        </pc:spChg>
        <pc:spChg chg="add del">
          <ac:chgData name="Mashal Khan" userId="ff208bdd-e69e-4a16-a659-cb1c3d459121" providerId="ADAL" clId="{3E76AABD-88CB-4254-9609-24C512B76D79}" dt="2021-02-28T18:35:27.079" v="563" actId="26606"/>
          <ac:spMkLst>
            <pc:docMk/>
            <pc:sldMk cId="3994932835" sldId="268"/>
            <ac:spMk id="18" creationId="{08C9B587-E65E-4B52-B37C-ABEBB6E87928}"/>
          </ac:spMkLst>
        </pc:spChg>
        <pc:spChg chg="add del">
          <ac:chgData name="Mashal Khan" userId="ff208bdd-e69e-4a16-a659-cb1c3d459121" providerId="ADAL" clId="{3E76AABD-88CB-4254-9609-24C512B76D79}" dt="2021-02-28T18:35:37.926" v="565" actId="26606"/>
          <ac:spMkLst>
            <pc:docMk/>
            <pc:sldMk cId="3994932835" sldId="268"/>
            <ac:spMk id="20" creationId="{8C790BE2-4E4F-4AAF-81A2-4A6F4885EBE6}"/>
          </ac:spMkLst>
        </pc:spChg>
        <pc:spChg chg="add del">
          <ac:chgData name="Mashal Khan" userId="ff208bdd-e69e-4a16-a659-cb1c3d459121" providerId="ADAL" clId="{3E76AABD-88CB-4254-9609-24C512B76D79}" dt="2021-02-28T18:35:37.926" v="565" actId="26606"/>
          <ac:spMkLst>
            <pc:docMk/>
            <pc:sldMk cId="3994932835" sldId="268"/>
            <ac:spMk id="21" creationId="{D28B54C3-B57B-472A-B96E-1FCB67093DC2}"/>
          </ac:spMkLst>
        </pc:spChg>
        <pc:spChg chg="add del">
          <ac:chgData name="Mashal Khan" userId="ff208bdd-e69e-4a16-a659-cb1c3d459121" providerId="ADAL" clId="{3E76AABD-88CB-4254-9609-24C512B76D79}" dt="2021-02-28T18:35:37.926" v="565" actId="26606"/>
          <ac:spMkLst>
            <pc:docMk/>
            <pc:sldMk cId="3994932835" sldId="268"/>
            <ac:spMk id="22" creationId="{7DB3C429-F8DA-49B9-AF84-21996FCF78B5}"/>
          </ac:spMkLst>
        </pc:spChg>
        <pc:spChg chg="add del">
          <ac:chgData name="Mashal Khan" userId="ff208bdd-e69e-4a16-a659-cb1c3d459121" providerId="ADAL" clId="{3E76AABD-88CB-4254-9609-24C512B76D79}" dt="2021-02-28T18:35:37.926" v="565" actId="26606"/>
          <ac:spMkLst>
            <pc:docMk/>
            <pc:sldMk cId="3994932835" sldId="268"/>
            <ac:spMk id="23" creationId="{C4C9F2B0-1044-46EB-8AEB-C3BFFDE6C2CC}"/>
          </ac:spMkLst>
        </pc:spChg>
        <pc:spChg chg="add del">
          <ac:chgData name="Mashal Khan" userId="ff208bdd-e69e-4a16-a659-cb1c3d459121" providerId="ADAL" clId="{3E76AABD-88CB-4254-9609-24C512B76D79}" dt="2021-02-28T18:35:37.926" v="565" actId="26606"/>
          <ac:spMkLst>
            <pc:docMk/>
            <pc:sldMk cId="3994932835" sldId="268"/>
            <ac:spMk id="24" creationId="{32B3ACB3-D689-442E-8A40-8680B0FEB8A2}"/>
          </ac:spMkLst>
        </pc:spChg>
        <pc:spChg chg="add">
          <ac:chgData name="Mashal Khan" userId="ff208bdd-e69e-4a16-a659-cb1c3d459121" providerId="ADAL" clId="{3E76AABD-88CB-4254-9609-24C512B76D79}" dt="2021-02-28T18:35:37.954" v="566" actId="26606"/>
          <ac:spMkLst>
            <pc:docMk/>
            <pc:sldMk cId="3994932835" sldId="268"/>
            <ac:spMk id="26" creationId="{71B2258F-86CA-4D4D-8270-BC05FCDEBFB3}"/>
          </ac:spMkLst>
        </pc:spChg>
        <pc:picChg chg="mod ord">
          <ac:chgData name="Mashal Khan" userId="ff208bdd-e69e-4a16-a659-cb1c3d459121" providerId="ADAL" clId="{3E76AABD-88CB-4254-9609-24C512B76D79}" dt="2021-02-28T18:35:37.954" v="566" actId="26606"/>
          <ac:picMkLst>
            <pc:docMk/>
            <pc:sldMk cId="3994932835" sldId="268"/>
            <ac:picMk id="5" creationId="{7DCD1B67-8FBC-4A81-923D-B5CFC177ABEB}"/>
          </ac:picMkLst>
        </pc:picChg>
      </pc:sldChg>
      <pc:sldChg chg="modSp new mod">
        <pc:chgData name="Mashal Khan" userId="ff208bdd-e69e-4a16-a659-cb1c3d459121" providerId="ADAL" clId="{3E76AABD-88CB-4254-9609-24C512B76D79}" dt="2021-02-28T19:23:04.796" v="1746" actId="20577"/>
        <pc:sldMkLst>
          <pc:docMk/>
          <pc:sldMk cId="3305901332" sldId="269"/>
        </pc:sldMkLst>
        <pc:spChg chg="mod">
          <ac:chgData name="Mashal Khan" userId="ff208bdd-e69e-4a16-a659-cb1c3d459121" providerId="ADAL" clId="{3E76AABD-88CB-4254-9609-24C512B76D79}" dt="2021-02-28T18:37:51.203" v="649" actId="20577"/>
          <ac:spMkLst>
            <pc:docMk/>
            <pc:sldMk cId="3305901332" sldId="269"/>
            <ac:spMk id="2" creationId="{A8F14E22-EB1C-420A-9125-18409F01765F}"/>
          </ac:spMkLst>
        </pc:spChg>
        <pc:spChg chg="mod">
          <ac:chgData name="Mashal Khan" userId="ff208bdd-e69e-4a16-a659-cb1c3d459121" providerId="ADAL" clId="{3E76AABD-88CB-4254-9609-24C512B76D79}" dt="2021-02-28T19:23:04.796" v="1746" actId="20577"/>
          <ac:spMkLst>
            <pc:docMk/>
            <pc:sldMk cId="3305901332" sldId="269"/>
            <ac:spMk id="3" creationId="{3CB1377E-5B28-45A7-BAC8-9A00E1F8CFA4}"/>
          </ac:spMkLst>
        </pc:spChg>
      </pc:sldChg>
      <pc:sldChg chg="modSp new mod ord modNotesTx">
        <pc:chgData name="Mashal Khan" userId="ff208bdd-e69e-4a16-a659-cb1c3d459121" providerId="ADAL" clId="{3E76AABD-88CB-4254-9609-24C512B76D79}" dt="2021-03-02T05:24:05.612" v="2758" actId="20577"/>
        <pc:sldMkLst>
          <pc:docMk/>
          <pc:sldMk cId="3576699444" sldId="270"/>
        </pc:sldMkLst>
        <pc:spChg chg="mod">
          <ac:chgData name="Mashal Khan" userId="ff208bdd-e69e-4a16-a659-cb1c3d459121" providerId="ADAL" clId="{3E76AABD-88CB-4254-9609-24C512B76D79}" dt="2021-02-28T18:38:05.484" v="675" actId="20577"/>
          <ac:spMkLst>
            <pc:docMk/>
            <pc:sldMk cId="3576699444" sldId="270"/>
            <ac:spMk id="2" creationId="{138E6BAD-5B41-48ED-957B-32F9ABDDC66B}"/>
          </ac:spMkLst>
        </pc:spChg>
        <pc:spChg chg="mod">
          <ac:chgData name="Mashal Khan" userId="ff208bdd-e69e-4a16-a659-cb1c3d459121" providerId="ADAL" clId="{3E76AABD-88CB-4254-9609-24C512B76D79}" dt="2021-02-28T19:09:47.544" v="1488" actId="20577"/>
          <ac:spMkLst>
            <pc:docMk/>
            <pc:sldMk cId="3576699444" sldId="270"/>
            <ac:spMk id="3" creationId="{E59BCA78-70F3-453F-A7C9-EFB5F7B71064}"/>
          </ac:spMkLst>
        </pc:spChg>
      </pc:sldChg>
      <pc:sldChg chg="addSp delSp modSp new mod setBg setClrOvrMap">
        <pc:chgData name="Mashal Khan" userId="ff208bdd-e69e-4a16-a659-cb1c3d459121" providerId="ADAL" clId="{3E76AABD-88CB-4254-9609-24C512B76D79}" dt="2021-02-28T18:42:11.345" v="757" actId="20577"/>
        <pc:sldMkLst>
          <pc:docMk/>
          <pc:sldMk cId="2117154242" sldId="271"/>
        </pc:sldMkLst>
        <pc:spChg chg="mod">
          <ac:chgData name="Mashal Khan" userId="ff208bdd-e69e-4a16-a659-cb1c3d459121" providerId="ADAL" clId="{3E76AABD-88CB-4254-9609-24C512B76D79}" dt="2021-02-28T18:41:58.176" v="754" actId="26606"/>
          <ac:spMkLst>
            <pc:docMk/>
            <pc:sldMk cId="2117154242" sldId="271"/>
            <ac:spMk id="2" creationId="{8A4D0C63-2F45-4837-A41C-ABE36F83202B}"/>
          </ac:spMkLst>
        </pc:spChg>
        <pc:spChg chg="mod">
          <ac:chgData name="Mashal Khan" userId="ff208bdd-e69e-4a16-a659-cb1c3d459121" providerId="ADAL" clId="{3E76AABD-88CB-4254-9609-24C512B76D79}" dt="2021-02-28T18:42:11.345" v="757" actId="20577"/>
          <ac:spMkLst>
            <pc:docMk/>
            <pc:sldMk cId="2117154242" sldId="271"/>
            <ac:spMk id="3" creationId="{CF5D6834-5819-4C19-8890-85674534E0BA}"/>
          </ac:spMkLst>
        </pc:spChg>
        <pc:spChg chg="add del">
          <ac:chgData name="Mashal Khan" userId="ff208bdd-e69e-4a16-a659-cb1c3d459121" providerId="ADAL" clId="{3E76AABD-88CB-4254-9609-24C512B76D79}" dt="2021-02-28T18:41:58.172" v="753" actId="26606"/>
          <ac:spMkLst>
            <pc:docMk/>
            <pc:sldMk cId="2117154242" sldId="271"/>
            <ac:spMk id="8" creationId="{AD72D4D1-076F-49D3-9889-EFC4F6D7CA66}"/>
          </ac:spMkLst>
        </pc:spChg>
        <pc:spChg chg="add">
          <ac:chgData name="Mashal Khan" userId="ff208bdd-e69e-4a16-a659-cb1c3d459121" providerId="ADAL" clId="{3E76AABD-88CB-4254-9609-24C512B76D79}" dt="2021-02-28T18:41:58.176" v="754" actId="26606"/>
          <ac:spMkLst>
            <pc:docMk/>
            <pc:sldMk cId="2117154242" sldId="271"/>
            <ac:spMk id="12" creationId="{17718681-A12E-49D6-9925-DD7C68176D61}"/>
          </ac:spMkLst>
        </pc:spChg>
        <pc:spChg chg="add">
          <ac:chgData name="Mashal Khan" userId="ff208bdd-e69e-4a16-a659-cb1c3d459121" providerId="ADAL" clId="{3E76AABD-88CB-4254-9609-24C512B76D79}" dt="2021-02-28T18:41:58.176" v="754" actId="26606"/>
          <ac:spMkLst>
            <pc:docMk/>
            <pc:sldMk cId="2117154242" sldId="271"/>
            <ac:spMk id="13" creationId="{FBD77573-9EF2-4C35-8285-A1CF6FBB0EA5}"/>
          </ac:spMkLst>
        </pc:spChg>
        <pc:cxnChg chg="add del">
          <ac:chgData name="Mashal Khan" userId="ff208bdd-e69e-4a16-a659-cb1c3d459121" providerId="ADAL" clId="{3E76AABD-88CB-4254-9609-24C512B76D79}" dt="2021-02-28T18:41:58.172" v="753" actId="26606"/>
          <ac:cxnSpMkLst>
            <pc:docMk/>
            <pc:sldMk cId="2117154242" sldId="271"/>
            <ac:cxnSpMk id="10" creationId="{2D72A2C9-F3CA-4216-8BAD-FA4C970C3C4E}"/>
          </ac:cxnSpMkLst>
        </pc:cxnChg>
      </pc:sldChg>
      <pc:sldChg chg="addSp modSp new mod setBg">
        <pc:chgData name="Mashal Khan" userId="ff208bdd-e69e-4a16-a659-cb1c3d459121" providerId="ADAL" clId="{3E76AABD-88CB-4254-9609-24C512B76D79}" dt="2021-02-28T19:00:02.238" v="1085" actId="26606"/>
        <pc:sldMkLst>
          <pc:docMk/>
          <pc:sldMk cId="1701187661" sldId="272"/>
        </pc:sldMkLst>
        <pc:spChg chg="mod">
          <ac:chgData name="Mashal Khan" userId="ff208bdd-e69e-4a16-a659-cb1c3d459121" providerId="ADAL" clId="{3E76AABD-88CB-4254-9609-24C512B76D79}" dt="2021-02-28T19:00:02.238" v="1085" actId="26606"/>
          <ac:spMkLst>
            <pc:docMk/>
            <pc:sldMk cId="1701187661" sldId="272"/>
            <ac:spMk id="2" creationId="{0C896DC5-1BB9-45E8-9805-E5C9B90BA803}"/>
          </ac:spMkLst>
        </pc:spChg>
        <pc:spChg chg="mod">
          <ac:chgData name="Mashal Khan" userId="ff208bdd-e69e-4a16-a659-cb1c3d459121" providerId="ADAL" clId="{3E76AABD-88CB-4254-9609-24C512B76D79}" dt="2021-02-28T19:00:02.238" v="1085" actId="26606"/>
          <ac:spMkLst>
            <pc:docMk/>
            <pc:sldMk cId="1701187661" sldId="272"/>
            <ac:spMk id="3" creationId="{059E4577-E7AC-4A7F-8ADA-F5AC8CA5DA24}"/>
          </ac:spMkLst>
        </pc:spChg>
        <pc:spChg chg="add">
          <ac:chgData name="Mashal Khan" userId="ff208bdd-e69e-4a16-a659-cb1c3d459121" providerId="ADAL" clId="{3E76AABD-88CB-4254-9609-24C512B76D79}" dt="2021-02-28T19:00:02.238" v="1085" actId="26606"/>
          <ac:spMkLst>
            <pc:docMk/>
            <pc:sldMk cId="1701187661" sldId="272"/>
            <ac:spMk id="8" creationId="{17718681-A12E-49D6-9925-DD7C68176D61}"/>
          </ac:spMkLst>
        </pc:spChg>
        <pc:spChg chg="add">
          <ac:chgData name="Mashal Khan" userId="ff208bdd-e69e-4a16-a659-cb1c3d459121" providerId="ADAL" clId="{3E76AABD-88CB-4254-9609-24C512B76D79}" dt="2021-02-28T19:00:02.238" v="1085" actId="26606"/>
          <ac:spMkLst>
            <pc:docMk/>
            <pc:sldMk cId="1701187661" sldId="272"/>
            <ac:spMk id="10" creationId="{FBD77573-9EF2-4C35-8285-A1CF6FBB0EA5}"/>
          </ac:spMkLst>
        </pc:spChg>
      </pc:sldChg>
      <pc:sldChg chg="modSp add mod">
        <pc:chgData name="Mashal Khan" userId="ff208bdd-e69e-4a16-a659-cb1c3d459121" providerId="ADAL" clId="{3E76AABD-88CB-4254-9609-24C512B76D79}" dt="2021-02-28T18:58:58.882" v="1061" actId="27636"/>
        <pc:sldMkLst>
          <pc:docMk/>
          <pc:sldMk cId="0" sldId="341"/>
        </pc:sldMkLst>
        <pc:spChg chg="mod">
          <ac:chgData name="Mashal Khan" userId="ff208bdd-e69e-4a16-a659-cb1c3d459121" providerId="ADAL" clId="{3E76AABD-88CB-4254-9609-24C512B76D79}" dt="2021-02-28T18:58:58.882" v="1061" actId="27636"/>
          <ac:spMkLst>
            <pc:docMk/>
            <pc:sldMk cId="0" sldId="341"/>
            <ac:spMk id="17410" creationId="{1636807D-96D4-4870-A796-6233D0760B31}"/>
          </ac:spMkLst>
        </pc:spChg>
      </pc:sldChg>
      <pc:sldChg chg="modSp add mod">
        <pc:chgData name="Mashal Khan" userId="ff208bdd-e69e-4a16-a659-cb1c3d459121" providerId="ADAL" clId="{3E76AABD-88CB-4254-9609-24C512B76D79}" dt="2021-02-28T19:01:26.075" v="1099" actId="14100"/>
        <pc:sldMkLst>
          <pc:docMk/>
          <pc:sldMk cId="0" sldId="342"/>
        </pc:sldMkLst>
        <pc:spChg chg="mod">
          <ac:chgData name="Mashal Khan" userId="ff208bdd-e69e-4a16-a659-cb1c3d459121" providerId="ADAL" clId="{3E76AABD-88CB-4254-9609-24C512B76D79}" dt="2021-02-28T19:01:26.075" v="1099" actId="14100"/>
          <ac:spMkLst>
            <pc:docMk/>
            <pc:sldMk cId="0" sldId="342"/>
            <ac:spMk id="18436" creationId="{86B6F512-BCC0-4633-8D5A-52FD45EA8C9F}"/>
          </ac:spMkLst>
        </pc:spChg>
      </pc:sldChg>
      <pc:sldChg chg="modSp add mod">
        <pc:chgData name="Mashal Khan" userId="ff208bdd-e69e-4a16-a659-cb1c3d459121" providerId="ADAL" clId="{3E76AABD-88CB-4254-9609-24C512B76D79}" dt="2021-02-28T19:01:47.799" v="1103" actId="14100"/>
        <pc:sldMkLst>
          <pc:docMk/>
          <pc:sldMk cId="0" sldId="343"/>
        </pc:sldMkLst>
        <pc:spChg chg="mod">
          <ac:chgData name="Mashal Khan" userId="ff208bdd-e69e-4a16-a659-cb1c3d459121" providerId="ADAL" clId="{3E76AABD-88CB-4254-9609-24C512B76D79}" dt="2021-02-28T19:01:36.906" v="1100" actId="1076"/>
          <ac:spMkLst>
            <pc:docMk/>
            <pc:sldMk cId="0" sldId="343"/>
            <ac:spMk id="19459" creationId="{B27D8256-3307-4317-B8CD-241E699588E4}"/>
          </ac:spMkLst>
        </pc:spChg>
        <pc:spChg chg="mod">
          <ac:chgData name="Mashal Khan" userId="ff208bdd-e69e-4a16-a659-cb1c3d459121" providerId="ADAL" clId="{3E76AABD-88CB-4254-9609-24C512B76D79}" dt="2021-02-28T19:01:47.799" v="1103" actId="14100"/>
          <ac:spMkLst>
            <pc:docMk/>
            <pc:sldMk cId="0" sldId="343"/>
            <ac:spMk id="19460" creationId="{AA3A9F71-F2EB-4837-9CB6-9D76A4B07C90}"/>
          </ac:spMkLst>
        </pc:spChg>
      </pc:sldChg>
      <pc:sldChg chg="modSp add mod">
        <pc:chgData name="Mashal Khan" userId="ff208bdd-e69e-4a16-a659-cb1c3d459121" providerId="ADAL" clId="{3E76AABD-88CB-4254-9609-24C512B76D79}" dt="2021-02-28T19:02:47.668" v="1107" actId="14100"/>
        <pc:sldMkLst>
          <pc:docMk/>
          <pc:sldMk cId="0" sldId="344"/>
        </pc:sldMkLst>
        <pc:spChg chg="mod">
          <ac:chgData name="Mashal Khan" userId="ff208bdd-e69e-4a16-a659-cb1c3d459121" providerId="ADAL" clId="{3E76AABD-88CB-4254-9609-24C512B76D79}" dt="2021-02-28T19:02:39.668" v="1105" actId="14100"/>
          <ac:spMkLst>
            <pc:docMk/>
            <pc:sldMk cId="0" sldId="344"/>
            <ac:spMk id="21508" creationId="{602E468B-7FDF-4073-86FF-946A9698484D}"/>
          </ac:spMkLst>
        </pc:spChg>
        <pc:picChg chg="mod">
          <ac:chgData name="Mashal Khan" userId="ff208bdd-e69e-4a16-a659-cb1c3d459121" providerId="ADAL" clId="{3E76AABD-88CB-4254-9609-24C512B76D79}" dt="2021-02-28T19:02:47.668" v="1107" actId="14100"/>
          <ac:picMkLst>
            <pc:docMk/>
            <pc:sldMk cId="0" sldId="344"/>
            <ac:picMk id="21509" creationId="{DDAD9F09-9302-458B-BD67-4B0FFD543B55}"/>
          </ac:picMkLst>
        </pc:picChg>
      </pc:sldChg>
      <pc:sldChg chg="modSp add mod">
        <pc:chgData name="Mashal Khan" userId="ff208bdd-e69e-4a16-a659-cb1c3d459121" providerId="ADAL" clId="{3E76AABD-88CB-4254-9609-24C512B76D79}" dt="2021-02-28T19:02:22.157" v="1104" actId="14100"/>
        <pc:sldMkLst>
          <pc:docMk/>
          <pc:sldMk cId="0" sldId="345"/>
        </pc:sldMkLst>
        <pc:spChg chg="mod">
          <ac:chgData name="Mashal Khan" userId="ff208bdd-e69e-4a16-a659-cb1c3d459121" providerId="ADAL" clId="{3E76AABD-88CB-4254-9609-24C512B76D79}" dt="2021-02-28T19:02:22.157" v="1104" actId="14100"/>
          <ac:spMkLst>
            <pc:docMk/>
            <pc:sldMk cId="0" sldId="345"/>
            <ac:spMk id="20484" creationId="{4B3695BE-9BCA-4C99-8252-051EEA1BA80D}"/>
          </ac:spMkLst>
        </pc:spChg>
      </pc:sldChg>
      <pc:sldChg chg="modSp add mod">
        <pc:chgData name="Mashal Khan" userId="ff208bdd-e69e-4a16-a659-cb1c3d459121" providerId="ADAL" clId="{3E76AABD-88CB-4254-9609-24C512B76D79}" dt="2021-02-28T19:03:00.977" v="1108" actId="14100"/>
        <pc:sldMkLst>
          <pc:docMk/>
          <pc:sldMk cId="0" sldId="346"/>
        </pc:sldMkLst>
        <pc:spChg chg="mod">
          <ac:chgData name="Mashal Khan" userId="ff208bdd-e69e-4a16-a659-cb1c3d459121" providerId="ADAL" clId="{3E76AABD-88CB-4254-9609-24C512B76D79}" dt="2021-02-28T19:03:00.977" v="1108" actId="14100"/>
          <ac:spMkLst>
            <pc:docMk/>
            <pc:sldMk cId="0" sldId="346"/>
            <ac:spMk id="22532" creationId="{02C2DE68-92CF-4BAF-9F52-20DAF3583848}"/>
          </ac:spMkLst>
        </pc:spChg>
      </pc:sldChg>
      <pc:sldChg chg="modSp add mod">
        <pc:chgData name="Mashal Khan" userId="ff208bdd-e69e-4a16-a659-cb1c3d459121" providerId="ADAL" clId="{3E76AABD-88CB-4254-9609-24C512B76D79}" dt="2021-02-28T19:03:27.356" v="1109" actId="14100"/>
        <pc:sldMkLst>
          <pc:docMk/>
          <pc:sldMk cId="0" sldId="347"/>
        </pc:sldMkLst>
        <pc:spChg chg="mod">
          <ac:chgData name="Mashal Khan" userId="ff208bdd-e69e-4a16-a659-cb1c3d459121" providerId="ADAL" clId="{3E76AABD-88CB-4254-9609-24C512B76D79}" dt="2021-02-28T18:58:58.941" v="1063" actId="27636"/>
          <ac:spMkLst>
            <pc:docMk/>
            <pc:sldMk cId="0" sldId="347"/>
            <ac:spMk id="23555" creationId="{D00EC2C9-883F-49D9-946B-0E58BF0B4513}"/>
          </ac:spMkLst>
        </pc:spChg>
        <pc:spChg chg="mod">
          <ac:chgData name="Mashal Khan" userId="ff208bdd-e69e-4a16-a659-cb1c3d459121" providerId="ADAL" clId="{3E76AABD-88CB-4254-9609-24C512B76D79}" dt="2021-02-28T19:03:27.356" v="1109" actId="14100"/>
          <ac:spMkLst>
            <pc:docMk/>
            <pc:sldMk cId="0" sldId="347"/>
            <ac:spMk id="23556" creationId="{277F396B-6310-4451-BF23-D36756C2DDF1}"/>
          </ac:spMkLst>
        </pc:spChg>
      </pc:sldChg>
      <pc:sldChg chg="modSp add mod">
        <pc:chgData name="Mashal Khan" userId="ff208bdd-e69e-4a16-a659-cb1c3d459121" providerId="ADAL" clId="{3E76AABD-88CB-4254-9609-24C512B76D79}" dt="2021-02-28T19:03:33.791" v="1110" actId="14100"/>
        <pc:sldMkLst>
          <pc:docMk/>
          <pc:sldMk cId="0" sldId="348"/>
        </pc:sldMkLst>
        <pc:spChg chg="mod">
          <ac:chgData name="Mashal Khan" userId="ff208bdd-e69e-4a16-a659-cb1c3d459121" providerId="ADAL" clId="{3E76AABD-88CB-4254-9609-24C512B76D79}" dt="2021-02-28T19:03:33.791" v="1110" actId="14100"/>
          <ac:spMkLst>
            <pc:docMk/>
            <pc:sldMk cId="0" sldId="348"/>
            <ac:spMk id="24580" creationId="{18F12089-C8A2-472C-BCCC-131D9B41B944}"/>
          </ac:spMkLst>
        </pc:spChg>
      </pc:sldChg>
      <pc:sldChg chg="add">
        <pc:chgData name="Mashal Khan" userId="ff208bdd-e69e-4a16-a659-cb1c3d459121" providerId="ADAL" clId="{3E76AABD-88CB-4254-9609-24C512B76D79}" dt="2021-02-28T18:58:58.820" v="1060"/>
        <pc:sldMkLst>
          <pc:docMk/>
          <pc:sldMk cId="0" sldId="350"/>
        </pc:sldMkLst>
      </pc:sldChg>
      <pc:sldChg chg="modSp add mod">
        <pc:chgData name="Mashal Khan" userId="ff208bdd-e69e-4a16-a659-cb1c3d459121" providerId="ADAL" clId="{3E76AABD-88CB-4254-9609-24C512B76D79}" dt="2021-02-28T19:03:52.347" v="1111" actId="14100"/>
        <pc:sldMkLst>
          <pc:docMk/>
          <pc:sldMk cId="0" sldId="351"/>
        </pc:sldMkLst>
        <pc:spChg chg="mod">
          <ac:chgData name="Mashal Khan" userId="ff208bdd-e69e-4a16-a659-cb1c3d459121" providerId="ADAL" clId="{3E76AABD-88CB-4254-9609-24C512B76D79}" dt="2021-02-28T19:03:52.347" v="1111" actId="14100"/>
          <ac:spMkLst>
            <pc:docMk/>
            <pc:sldMk cId="0" sldId="351"/>
            <ac:spMk id="26628" creationId="{9A3BF901-BD09-4A3E-902A-61E7A9FB797F}"/>
          </ac:spMkLst>
        </pc:spChg>
      </pc:sldChg>
      <pc:sldChg chg="modSp add mod">
        <pc:chgData name="Mashal Khan" userId="ff208bdd-e69e-4a16-a659-cb1c3d459121" providerId="ADAL" clId="{3E76AABD-88CB-4254-9609-24C512B76D79}" dt="2021-02-28T19:04:09.581" v="1113" actId="1076"/>
        <pc:sldMkLst>
          <pc:docMk/>
          <pc:sldMk cId="0" sldId="352"/>
        </pc:sldMkLst>
        <pc:spChg chg="mod">
          <ac:chgData name="Mashal Khan" userId="ff208bdd-e69e-4a16-a659-cb1c3d459121" providerId="ADAL" clId="{3E76AABD-88CB-4254-9609-24C512B76D79}" dt="2021-02-28T18:58:58.953" v="1064" actId="27636"/>
          <ac:spMkLst>
            <pc:docMk/>
            <pc:sldMk cId="0" sldId="352"/>
            <ac:spMk id="27651" creationId="{E03D40F5-3E55-4EA1-97A7-9BB1A7BC56AE}"/>
          </ac:spMkLst>
        </pc:spChg>
        <pc:spChg chg="mod">
          <ac:chgData name="Mashal Khan" userId="ff208bdd-e69e-4a16-a659-cb1c3d459121" providerId="ADAL" clId="{3E76AABD-88CB-4254-9609-24C512B76D79}" dt="2021-02-28T19:04:06.746" v="1112" actId="14100"/>
          <ac:spMkLst>
            <pc:docMk/>
            <pc:sldMk cId="0" sldId="352"/>
            <ac:spMk id="27652" creationId="{8BD60F17-1FA2-45D0-B631-8975E4167B26}"/>
          </ac:spMkLst>
        </pc:spChg>
        <pc:picChg chg="mod">
          <ac:chgData name="Mashal Khan" userId="ff208bdd-e69e-4a16-a659-cb1c3d459121" providerId="ADAL" clId="{3E76AABD-88CB-4254-9609-24C512B76D79}" dt="2021-02-28T19:04:09.581" v="1113" actId="1076"/>
          <ac:picMkLst>
            <pc:docMk/>
            <pc:sldMk cId="0" sldId="352"/>
            <ac:picMk id="27653" creationId="{E2BE34B7-8743-4B22-957C-6A0579D523D5}"/>
          </ac:picMkLst>
        </pc:picChg>
      </pc:sldChg>
      <pc:sldChg chg="modSp add mod">
        <pc:chgData name="Mashal Khan" userId="ff208bdd-e69e-4a16-a659-cb1c3d459121" providerId="ADAL" clId="{3E76AABD-88CB-4254-9609-24C512B76D79}" dt="2021-02-28T18:58:58.974" v="1065" actId="27636"/>
        <pc:sldMkLst>
          <pc:docMk/>
          <pc:sldMk cId="0" sldId="353"/>
        </pc:sldMkLst>
        <pc:spChg chg="mod">
          <ac:chgData name="Mashal Khan" userId="ff208bdd-e69e-4a16-a659-cb1c3d459121" providerId="ADAL" clId="{3E76AABD-88CB-4254-9609-24C512B76D79}" dt="2021-02-28T18:58:58.974" v="1065" actId="27636"/>
          <ac:spMkLst>
            <pc:docMk/>
            <pc:sldMk cId="0" sldId="353"/>
            <ac:spMk id="28675" creationId="{3999F251-0344-4503-93C6-40DA74B97E39}"/>
          </ac:spMkLst>
        </pc:spChg>
      </pc:sldChg>
      <pc:sldChg chg="modSp add mod">
        <pc:chgData name="Mashal Khan" userId="ff208bdd-e69e-4a16-a659-cb1c3d459121" providerId="ADAL" clId="{3E76AABD-88CB-4254-9609-24C512B76D79}" dt="2021-02-28T19:04:43.245" v="1123" actId="1076"/>
        <pc:sldMkLst>
          <pc:docMk/>
          <pc:sldMk cId="0" sldId="354"/>
        </pc:sldMkLst>
        <pc:spChg chg="mod">
          <ac:chgData name="Mashal Khan" userId="ff208bdd-e69e-4a16-a659-cb1c3d459121" providerId="ADAL" clId="{3E76AABD-88CB-4254-9609-24C512B76D79}" dt="2021-02-28T19:04:37.818" v="1122" actId="27636"/>
          <ac:spMkLst>
            <pc:docMk/>
            <pc:sldMk cId="0" sldId="354"/>
            <ac:spMk id="29700" creationId="{328CB45D-270A-4E11-90BF-950DA5B8662C}"/>
          </ac:spMkLst>
        </pc:spChg>
        <pc:graphicFrameChg chg="mod modGraphic">
          <ac:chgData name="Mashal Khan" userId="ff208bdd-e69e-4a16-a659-cb1c3d459121" providerId="ADAL" clId="{3E76AABD-88CB-4254-9609-24C512B76D79}" dt="2021-02-28T19:04:43.245" v="1123" actId="1076"/>
          <ac:graphicFrameMkLst>
            <pc:docMk/>
            <pc:sldMk cId="0" sldId="354"/>
            <ac:graphicFrameMk id="74995" creationId="{9DDC7C03-51BF-4523-8C1E-38DA608BA6DC}"/>
          </ac:graphicFrameMkLst>
        </pc:graphicFrameChg>
      </pc:sldChg>
      <pc:sldChg chg="add">
        <pc:chgData name="Mashal Khan" userId="ff208bdd-e69e-4a16-a659-cb1c3d459121" providerId="ADAL" clId="{3E76AABD-88CB-4254-9609-24C512B76D79}" dt="2021-02-28T18:58:58.820" v="1060"/>
        <pc:sldMkLst>
          <pc:docMk/>
          <pc:sldMk cId="0" sldId="356"/>
        </pc:sldMkLst>
      </pc:sldChg>
      <pc:sldChg chg="add">
        <pc:chgData name="Mashal Khan" userId="ff208bdd-e69e-4a16-a659-cb1c3d459121" providerId="ADAL" clId="{3E76AABD-88CB-4254-9609-24C512B76D79}" dt="2021-02-28T18:58:58.820" v="1060"/>
        <pc:sldMkLst>
          <pc:docMk/>
          <pc:sldMk cId="0" sldId="357"/>
        </pc:sldMkLst>
      </pc:sldChg>
      <pc:sldChg chg="modSp add mod">
        <pc:chgData name="Mashal Khan" userId="ff208bdd-e69e-4a16-a659-cb1c3d459121" providerId="ADAL" clId="{3E76AABD-88CB-4254-9609-24C512B76D79}" dt="2021-02-28T18:58:59.011" v="1067" actId="27636"/>
        <pc:sldMkLst>
          <pc:docMk/>
          <pc:sldMk cId="0" sldId="361"/>
        </pc:sldMkLst>
        <pc:spChg chg="mod">
          <ac:chgData name="Mashal Khan" userId="ff208bdd-e69e-4a16-a659-cb1c3d459121" providerId="ADAL" clId="{3E76AABD-88CB-4254-9609-24C512B76D79}" dt="2021-02-28T18:58:59.011" v="1067" actId="27636"/>
          <ac:spMkLst>
            <pc:docMk/>
            <pc:sldMk cId="0" sldId="361"/>
            <ac:spMk id="34819" creationId="{954E089C-6FDE-4E1C-B139-73BDE01A90B6}"/>
          </ac:spMkLst>
        </pc:spChg>
      </pc:sldChg>
      <pc:sldChg chg="delSp add mod">
        <pc:chgData name="Mashal Khan" userId="ff208bdd-e69e-4a16-a659-cb1c3d459121" providerId="ADAL" clId="{3E76AABD-88CB-4254-9609-24C512B76D79}" dt="2021-03-01T04:57:32.612" v="2708" actId="478"/>
        <pc:sldMkLst>
          <pc:docMk/>
          <pc:sldMk cId="0" sldId="462"/>
        </pc:sldMkLst>
        <pc:spChg chg="del">
          <ac:chgData name="Mashal Khan" userId="ff208bdd-e69e-4a16-a659-cb1c3d459121" providerId="ADAL" clId="{3E76AABD-88CB-4254-9609-24C512B76D79}" dt="2021-03-01T04:57:32.612" v="2708" actId="478"/>
          <ac:spMkLst>
            <pc:docMk/>
            <pc:sldMk cId="0" sldId="462"/>
            <ac:spMk id="35844" creationId="{97B84E56-3DF4-4504-B735-B431B28FF50F}"/>
          </ac:spMkLst>
        </pc:spChg>
      </pc:sldChg>
      <pc:sldChg chg="modSp add mod">
        <pc:chgData name="Mashal Khan" userId="ff208bdd-e69e-4a16-a659-cb1c3d459121" providerId="ADAL" clId="{3E76AABD-88CB-4254-9609-24C512B76D79}" dt="2021-03-01T04:46:18.727" v="2707" actId="20577"/>
        <pc:sldMkLst>
          <pc:docMk/>
          <pc:sldMk cId="0" sldId="463"/>
        </pc:sldMkLst>
        <pc:spChg chg="mod">
          <ac:chgData name="Mashal Khan" userId="ff208bdd-e69e-4a16-a659-cb1c3d459121" providerId="ADAL" clId="{3E76AABD-88CB-4254-9609-24C512B76D79}" dt="2021-03-01T04:46:18.727" v="2707" actId="20577"/>
          <ac:spMkLst>
            <pc:docMk/>
            <pc:sldMk cId="0" sldId="463"/>
            <ac:spMk id="36867" creationId="{AF8D8B4A-1A79-44BB-9A24-45BE7530F7BE}"/>
          </ac:spMkLst>
        </pc:spChg>
      </pc:sldChg>
      <pc:sldChg chg="add">
        <pc:chgData name="Mashal Khan" userId="ff208bdd-e69e-4a16-a659-cb1c3d459121" providerId="ADAL" clId="{3E76AABD-88CB-4254-9609-24C512B76D79}" dt="2021-02-28T18:58:58.820" v="1060"/>
        <pc:sldMkLst>
          <pc:docMk/>
          <pc:sldMk cId="0" sldId="464"/>
        </pc:sldMkLst>
      </pc:sldChg>
      <pc:sldChg chg="modSp add mod">
        <pc:chgData name="Mashal Khan" userId="ff208bdd-e69e-4a16-a659-cb1c3d459121" providerId="ADAL" clId="{3E76AABD-88CB-4254-9609-24C512B76D79}" dt="2021-02-28T19:05:16.745" v="1125" actId="20577"/>
        <pc:sldMkLst>
          <pc:docMk/>
          <pc:sldMk cId="0" sldId="465"/>
        </pc:sldMkLst>
        <pc:spChg chg="mod">
          <ac:chgData name="Mashal Khan" userId="ff208bdd-e69e-4a16-a659-cb1c3d459121" providerId="ADAL" clId="{3E76AABD-88CB-4254-9609-24C512B76D79}" dt="2021-02-28T18:58:59.038" v="1069" actId="27636"/>
          <ac:spMkLst>
            <pc:docMk/>
            <pc:sldMk cId="0" sldId="465"/>
            <ac:spMk id="39939" creationId="{26CD8018-5D0C-4EDB-AC2F-34599025DF78}"/>
          </ac:spMkLst>
        </pc:spChg>
        <pc:spChg chg="mod">
          <ac:chgData name="Mashal Khan" userId="ff208bdd-e69e-4a16-a659-cb1c3d459121" providerId="ADAL" clId="{3E76AABD-88CB-4254-9609-24C512B76D79}" dt="2021-02-28T19:05:16.745" v="1125" actId="20577"/>
          <ac:spMkLst>
            <pc:docMk/>
            <pc:sldMk cId="0" sldId="465"/>
            <ac:spMk id="39940" creationId="{02862F3C-1419-4B1A-90D3-4F055B962A65}"/>
          </ac:spMkLst>
        </pc:spChg>
      </pc:sldChg>
      <pc:sldChg chg="delSp add">
        <pc:chgData name="Mashal Khan" userId="ff208bdd-e69e-4a16-a659-cb1c3d459121" providerId="ADAL" clId="{3E76AABD-88CB-4254-9609-24C512B76D79}" dt="2021-03-01T04:58:20.107" v="2710" actId="478"/>
        <pc:sldMkLst>
          <pc:docMk/>
          <pc:sldMk cId="0" sldId="466"/>
        </pc:sldMkLst>
        <pc:picChg chg="del">
          <ac:chgData name="Mashal Khan" userId="ff208bdd-e69e-4a16-a659-cb1c3d459121" providerId="ADAL" clId="{3E76AABD-88CB-4254-9609-24C512B76D79}" dt="2021-03-01T04:58:20.107" v="2710" actId="478"/>
          <ac:picMkLst>
            <pc:docMk/>
            <pc:sldMk cId="0" sldId="466"/>
            <ac:picMk id="40967" creationId="{9348D49B-B900-4D8A-9494-689076A12F01}"/>
          </ac:picMkLst>
        </pc:picChg>
        <pc:picChg chg="del">
          <ac:chgData name="Mashal Khan" userId="ff208bdd-e69e-4a16-a659-cb1c3d459121" providerId="ADAL" clId="{3E76AABD-88CB-4254-9609-24C512B76D79}" dt="2021-03-01T04:58:18.385" v="2709" actId="478"/>
          <ac:picMkLst>
            <pc:docMk/>
            <pc:sldMk cId="0" sldId="466"/>
            <ac:picMk id="40968" creationId="{A5C9251D-92C1-479A-B31F-497C36B8F1FB}"/>
          </ac:picMkLst>
        </pc:picChg>
      </pc:sldChg>
      <pc:sldChg chg="add del">
        <pc:chgData name="Mashal Khan" userId="ff208bdd-e69e-4a16-a659-cb1c3d459121" providerId="ADAL" clId="{3E76AABD-88CB-4254-9609-24C512B76D79}" dt="2021-03-01T04:33:10.190" v="2705" actId="47"/>
        <pc:sldMkLst>
          <pc:docMk/>
          <pc:sldMk cId="0" sldId="535"/>
        </pc:sldMkLst>
      </pc:sldChg>
      <pc:sldChg chg="modSp add mod">
        <pc:chgData name="Mashal Khan" userId="ff208bdd-e69e-4a16-a659-cb1c3d459121" providerId="ADAL" clId="{3E76AABD-88CB-4254-9609-24C512B76D79}" dt="2021-02-28T18:58:59.047" v="1070" actId="27636"/>
        <pc:sldMkLst>
          <pc:docMk/>
          <pc:sldMk cId="0" sldId="537"/>
        </pc:sldMkLst>
        <pc:spChg chg="mod">
          <ac:chgData name="Mashal Khan" userId="ff208bdd-e69e-4a16-a659-cb1c3d459121" providerId="ADAL" clId="{3E76AABD-88CB-4254-9609-24C512B76D79}" dt="2021-02-28T18:58:59.047" v="1070" actId="27636"/>
          <ac:spMkLst>
            <pc:docMk/>
            <pc:sldMk cId="0" sldId="537"/>
            <ac:spMk id="41987" creationId="{0E1A7615-8758-4186-BB9B-D5F5BA2A6A58}"/>
          </ac:spMkLst>
        </pc:spChg>
      </pc:sldChg>
      <pc:sldChg chg="add del">
        <pc:chgData name="Mashal Khan" userId="ff208bdd-e69e-4a16-a659-cb1c3d459121" providerId="ADAL" clId="{3E76AABD-88CB-4254-9609-24C512B76D79}" dt="2021-03-01T04:33:13.052" v="2706" actId="47"/>
        <pc:sldMkLst>
          <pc:docMk/>
          <pc:sldMk cId="0" sldId="548"/>
        </pc:sldMkLst>
      </pc:sldChg>
      <pc:sldChg chg="add">
        <pc:chgData name="Mashal Khan" userId="ff208bdd-e69e-4a16-a659-cb1c3d459121" providerId="ADAL" clId="{3E76AABD-88CB-4254-9609-24C512B76D79}" dt="2021-02-28T18:58:58.820" v="1060"/>
        <pc:sldMkLst>
          <pc:docMk/>
          <pc:sldMk cId="0" sldId="845"/>
        </pc:sldMkLst>
      </pc:sldChg>
      <pc:sldChg chg="modSp new del mod">
        <pc:chgData name="Mashal Khan" userId="ff208bdd-e69e-4a16-a659-cb1c3d459121" providerId="ADAL" clId="{3E76AABD-88CB-4254-9609-24C512B76D79}" dt="2021-02-28T19:01:03.104" v="1097" actId="47"/>
        <pc:sldMkLst>
          <pc:docMk/>
          <pc:sldMk cId="3961722281" sldId="846"/>
        </pc:sldMkLst>
        <pc:spChg chg="mod">
          <ac:chgData name="Mashal Khan" userId="ff208bdd-e69e-4a16-a659-cb1c3d459121" providerId="ADAL" clId="{3E76AABD-88CB-4254-9609-24C512B76D79}" dt="2021-02-28T18:59:18.170" v="1084" actId="20577"/>
          <ac:spMkLst>
            <pc:docMk/>
            <pc:sldMk cId="3961722281" sldId="846"/>
            <ac:spMk id="2" creationId="{43B155F0-AC43-40CA-AE30-9C0E84E31C0F}"/>
          </ac:spMkLst>
        </pc:spChg>
      </pc:sldChg>
      <pc:sldChg chg="addSp delSp modSp new mod setBg">
        <pc:chgData name="Mashal Khan" userId="ff208bdd-e69e-4a16-a659-cb1c3d459121" providerId="ADAL" clId="{3E76AABD-88CB-4254-9609-24C512B76D79}" dt="2021-02-28T19:00:57.904" v="1096" actId="26606"/>
        <pc:sldMkLst>
          <pc:docMk/>
          <pc:sldMk cId="2931074796" sldId="847"/>
        </pc:sldMkLst>
        <pc:spChg chg="mod">
          <ac:chgData name="Mashal Khan" userId="ff208bdd-e69e-4a16-a659-cb1c3d459121" providerId="ADAL" clId="{3E76AABD-88CB-4254-9609-24C512B76D79}" dt="2021-02-28T19:00:57.904" v="1096" actId="26606"/>
          <ac:spMkLst>
            <pc:docMk/>
            <pc:sldMk cId="2931074796" sldId="847"/>
            <ac:spMk id="2" creationId="{98FC5AD8-8065-4637-AD28-5BD70BEDF67C}"/>
          </ac:spMkLst>
        </pc:spChg>
        <pc:spChg chg="add del">
          <ac:chgData name="Mashal Khan" userId="ff208bdd-e69e-4a16-a659-cb1c3d459121" providerId="ADAL" clId="{3E76AABD-88CB-4254-9609-24C512B76D79}" dt="2021-02-28T19:00:57.904" v="1096" actId="26606"/>
          <ac:spMkLst>
            <pc:docMk/>
            <pc:sldMk cId="2931074796" sldId="847"/>
            <ac:spMk id="3" creationId="{4519A9A3-E9F2-49BF-AF30-EFCB062291AD}"/>
          </ac:spMkLst>
        </pc:spChg>
        <pc:spChg chg="add del">
          <ac:chgData name="Mashal Khan" userId="ff208bdd-e69e-4a16-a659-cb1c3d459121" providerId="ADAL" clId="{3E76AABD-88CB-4254-9609-24C512B76D79}" dt="2021-02-28T19:00:57.895" v="1095" actId="26606"/>
          <ac:spMkLst>
            <pc:docMk/>
            <pc:sldMk cId="2931074796" sldId="847"/>
            <ac:spMk id="9" creationId="{C1DD1A8A-57D5-4A81-AD04-532B043C5611}"/>
          </ac:spMkLst>
        </pc:spChg>
        <pc:spChg chg="add del">
          <ac:chgData name="Mashal Khan" userId="ff208bdd-e69e-4a16-a659-cb1c3d459121" providerId="ADAL" clId="{3E76AABD-88CB-4254-9609-24C512B76D79}" dt="2021-02-28T19:00:57.895" v="1095" actId="26606"/>
          <ac:spMkLst>
            <pc:docMk/>
            <pc:sldMk cId="2931074796" sldId="847"/>
            <ac:spMk id="11" creationId="{007891EC-4501-44ED-A8C8-B11B6DB767AB}"/>
          </ac:spMkLst>
        </pc:spChg>
        <pc:spChg chg="add">
          <ac:chgData name="Mashal Khan" userId="ff208bdd-e69e-4a16-a659-cb1c3d459121" providerId="ADAL" clId="{3E76AABD-88CB-4254-9609-24C512B76D79}" dt="2021-02-28T19:00:57.904" v="1096" actId="26606"/>
          <ac:spMkLst>
            <pc:docMk/>
            <pc:sldMk cId="2931074796" sldId="847"/>
            <ac:spMk id="13" creationId="{C1DD1A8A-57D5-4A81-AD04-532B043C5611}"/>
          </ac:spMkLst>
        </pc:spChg>
        <pc:spChg chg="add">
          <ac:chgData name="Mashal Khan" userId="ff208bdd-e69e-4a16-a659-cb1c3d459121" providerId="ADAL" clId="{3E76AABD-88CB-4254-9609-24C512B76D79}" dt="2021-02-28T19:00:57.904" v="1096" actId="26606"/>
          <ac:spMkLst>
            <pc:docMk/>
            <pc:sldMk cId="2931074796" sldId="847"/>
            <ac:spMk id="15" creationId="{007891EC-4501-44ED-A8C8-B11B6DB767AB}"/>
          </ac:spMkLst>
        </pc:spChg>
        <pc:picChg chg="add del">
          <ac:chgData name="Mashal Khan" userId="ff208bdd-e69e-4a16-a659-cb1c3d459121" providerId="ADAL" clId="{3E76AABD-88CB-4254-9609-24C512B76D79}" dt="2021-02-28T19:00:57.895" v="1095" actId="26606"/>
          <ac:picMkLst>
            <pc:docMk/>
            <pc:sldMk cId="2931074796" sldId="847"/>
            <ac:picMk id="5" creationId="{1433532B-30C5-4052-96AA-BFB25F613F12}"/>
          </ac:picMkLst>
        </pc:picChg>
        <pc:picChg chg="add">
          <ac:chgData name="Mashal Khan" userId="ff208bdd-e69e-4a16-a659-cb1c3d459121" providerId="ADAL" clId="{3E76AABD-88CB-4254-9609-24C512B76D79}" dt="2021-02-28T19:00:57.904" v="1096" actId="26606"/>
          <ac:picMkLst>
            <pc:docMk/>
            <pc:sldMk cId="2931074796" sldId="847"/>
            <ac:picMk id="14" creationId="{9663965A-8D6C-47D2-AEC1-41C2839EB613}"/>
          </ac:picMkLst>
        </pc:picChg>
      </pc:sldChg>
      <pc:sldChg chg="addSp modSp new mod ord setBg">
        <pc:chgData name="Mashal Khan" userId="ff208bdd-e69e-4a16-a659-cb1c3d459121" providerId="ADAL" clId="{3E76AABD-88CB-4254-9609-24C512B76D79}" dt="2021-02-28T19:24:44.187" v="1811"/>
        <pc:sldMkLst>
          <pc:docMk/>
          <pc:sldMk cId="2944383201" sldId="848"/>
        </pc:sldMkLst>
        <pc:spChg chg="mod">
          <ac:chgData name="Mashal Khan" userId="ff208bdd-e69e-4a16-a659-cb1c3d459121" providerId="ADAL" clId="{3E76AABD-88CB-4254-9609-24C512B76D79}" dt="2021-02-28T19:16:48.658" v="1555" actId="26606"/>
          <ac:spMkLst>
            <pc:docMk/>
            <pc:sldMk cId="2944383201" sldId="848"/>
            <ac:spMk id="2" creationId="{D18CD426-5888-4A29-93C3-D1D756E57AE8}"/>
          </ac:spMkLst>
        </pc:spChg>
        <pc:spChg chg="mod">
          <ac:chgData name="Mashal Khan" userId="ff208bdd-e69e-4a16-a659-cb1c3d459121" providerId="ADAL" clId="{3E76AABD-88CB-4254-9609-24C512B76D79}" dt="2021-02-28T19:17:17.264" v="1568" actId="14100"/>
          <ac:spMkLst>
            <pc:docMk/>
            <pc:sldMk cId="2944383201" sldId="848"/>
            <ac:spMk id="3" creationId="{A7858269-E451-44F5-9385-0AD4F2EE3646}"/>
          </ac:spMkLst>
        </pc:spChg>
        <pc:spChg chg="add">
          <ac:chgData name="Mashal Khan" userId="ff208bdd-e69e-4a16-a659-cb1c3d459121" providerId="ADAL" clId="{3E76AABD-88CB-4254-9609-24C512B76D79}" dt="2021-02-28T19:16:48.658" v="1555" actId="26606"/>
          <ac:spMkLst>
            <pc:docMk/>
            <pc:sldMk cId="2944383201" sldId="848"/>
            <ac:spMk id="8" creationId="{1B15ED52-F352-441B-82BF-E0EA34836D08}"/>
          </ac:spMkLst>
        </pc:spChg>
        <pc:spChg chg="add">
          <ac:chgData name="Mashal Khan" userId="ff208bdd-e69e-4a16-a659-cb1c3d459121" providerId="ADAL" clId="{3E76AABD-88CB-4254-9609-24C512B76D79}" dt="2021-02-28T19:16:48.658" v="1555" actId="26606"/>
          <ac:spMkLst>
            <pc:docMk/>
            <pc:sldMk cId="2944383201" sldId="848"/>
            <ac:spMk id="10" creationId="{3B2E3793-BFE6-45A2-9B7B-E18844431C99}"/>
          </ac:spMkLst>
        </pc:spChg>
        <pc:spChg chg="add">
          <ac:chgData name="Mashal Khan" userId="ff208bdd-e69e-4a16-a659-cb1c3d459121" providerId="ADAL" clId="{3E76AABD-88CB-4254-9609-24C512B76D79}" dt="2021-02-28T19:16:48.658" v="1555" actId="26606"/>
          <ac:spMkLst>
            <pc:docMk/>
            <pc:sldMk cId="2944383201" sldId="848"/>
            <ac:spMk id="12" creationId="{BC4C4868-CB8F-4AF9-9CDB-8108F2C19B67}"/>
          </ac:spMkLst>
        </pc:spChg>
        <pc:spChg chg="add">
          <ac:chgData name="Mashal Khan" userId="ff208bdd-e69e-4a16-a659-cb1c3d459121" providerId="ADAL" clId="{3E76AABD-88CB-4254-9609-24C512B76D79}" dt="2021-02-28T19:16:48.658" v="1555" actId="26606"/>
          <ac:spMkLst>
            <pc:docMk/>
            <pc:sldMk cId="2944383201" sldId="848"/>
            <ac:spMk id="14" creationId="{375E0459-6403-40CD-989D-56A4407CA12E}"/>
          </ac:spMkLst>
        </pc:spChg>
        <pc:spChg chg="add">
          <ac:chgData name="Mashal Khan" userId="ff208bdd-e69e-4a16-a659-cb1c3d459121" providerId="ADAL" clId="{3E76AABD-88CB-4254-9609-24C512B76D79}" dt="2021-02-28T19:16:48.658" v="1555" actId="26606"/>
          <ac:spMkLst>
            <pc:docMk/>
            <pc:sldMk cId="2944383201" sldId="848"/>
            <ac:spMk id="16" creationId="{53E5B1A8-3AC9-4BD1-9BBC-78CA94F2D1BA}"/>
          </ac:spMkLst>
        </pc:spChg>
      </pc:sldChg>
      <pc:sldChg chg="addSp modSp new mod ord setBg modNotesTx">
        <pc:chgData name="Mashal Khan" userId="ff208bdd-e69e-4a16-a659-cb1c3d459121" providerId="ADAL" clId="{3E76AABD-88CB-4254-9609-24C512B76D79}" dt="2021-02-28T19:24:46.743" v="1813"/>
        <pc:sldMkLst>
          <pc:docMk/>
          <pc:sldMk cId="151013141" sldId="849"/>
        </pc:sldMkLst>
        <pc:spChg chg="mod">
          <ac:chgData name="Mashal Khan" userId="ff208bdd-e69e-4a16-a659-cb1c3d459121" providerId="ADAL" clId="{3E76AABD-88CB-4254-9609-24C512B76D79}" dt="2021-02-28T19:24:19.510" v="1806" actId="26606"/>
          <ac:spMkLst>
            <pc:docMk/>
            <pc:sldMk cId="151013141" sldId="849"/>
            <ac:spMk id="2" creationId="{7850DF6C-B254-4889-A297-F4AAB8173BD9}"/>
          </ac:spMkLst>
        </pc:spChg>
        <pc:spChg chg="mod">
          <ac:chgData name="Mashal Khan" userId="ff208bdd-e69e-4a16-a659-cb1c3d459121" providerId="ADAL" clId="{3E76AABD-88CB-4254-9609-24C512B76D79}" dt="2021-02-28T19:24:27.736" v="1809" actId="403"/>
          <ac:spMkLst>
            <pc:docMk/>
            <pc:sldMk cId="151013141" sldId="849"/>
            <ac:spMk id="3" creationId="{9879BB84-87FF-4195-A6D2-D7230CB88CA9}"/>
          </ac:spMkLst>
        </pc:spChg>
        <pc:spChg chg="add">
          <ac:chgData name="Mashal Khan" userId="ff208bdd-e69e-4a16-a659-cb1c3d459121" providerId="ADAL" clId="{3E76AABD-88CB-4254-9609-24C512B76D79}" dt="2021-02-28T19:24:19.510" v="1806" actId="26606"/>
          <ac:spMkLst>
            <pc:docMk/>
            <pc:sldMk cId="151013141" sldId="849"/>
            <ac:spMk id="8" creationId="{17718681-A12E-49D6-9925-DD7C68176D61}"/>
          </ac:spMkLst>
        </pc:spChg>
        <pc:spChg chg="add">
          <ac:chgData name="Mashal Khan" userId="ff208bdd-e69e-4a16-a659-cb1c3d459121" providerId="ADAL" clId="{3E76AABD-88CB-4254-9609-24C512B76D79}" dt="2021-02-28T19:24:19.510" v="1806" actId="26606"/>
          <ac:spMkLst>
            <pc:docMk/>
            <pc:sldMk cId="151013141" sldId="849"/>
            <ac:spMk id="10" creationId="{FBD77573-9EF2-4C35-8285-A1CF6FBB0EA5}"/>
          </ac:spMkLst>
        </pc:spChg>
      </pc:sldChg>
      <pc:sldChg chg="addSp modSp new mod setBg">
        <pc:chgData name="Mashal Khan" userId="ff208bdd-e69e-4a16-a659-cb1c3d459121" providerId="ADAL" clId="{3E76AABD-88CB-4254-9609-24C512B76D79}" dt="2021-02-28T19:32:55.473" v="1926" actId="403"/>
        <pc:sldMkLst>
          <pc:docMk/>
          <pc:sldMk cId="87753216" sldId="850"/>
        </pc:sldMkLst>
        <pc:spChg chg="mod">
          <ac:chgData name="Mashal Khan" userId="ff208bdd-e69e-4a16-a659-cb1c3d459121" providerId="ADAL" clId="{3E76AABD-88CB-4254-9609-24C512B76D79}" dt="2021-02-28T19:32:50.428" v="1925" actId="26606"/>
          <ac:spMkLst>
            <pc:docMk/>
            <pc:sldMk cId="87753216" sldId="850"/>
            <ac:spMk id="2" creationId="{B814B564-5147-403B-8EDF-3148C79FBC38}"/>
          </ac:spMkLst>
        </pc:spChg>
        <pc:spChg chg="mod">
          <ac:chgData name="Mashal Khan" userId="ff208bdd-e69e-4a16-a659-cb1c3d459121" providerId="ADAL" clId="{3E76AABD-88CB-4254-9609-24C512B76D79}" dt="2021-02-28T19:32:55.473" v="1926" actId="403"/>
          <ac:spMkLst>
            <pc:docMk/>
            <pc:sldMk cId="87753216" sldId="850"/>
            <ac:spMk id="3" creationId="{D135FF84-1E7D-4C58-9F3C-E1E14B1BBA34}"/>
          </ac:spMkLst>
        </pc:spChg>
        <pc:spChg chg="add">
          <ac:chgData name="Mashal Khan" userId="ff208bdd-e69e-4a16-a659-cb1c3d459121" providerId="ADAL" clId="{3E76AABD-88CB-4254-9609-24C512B76D79}" dt="2021-02-28T19:32:50.428" v="1925" actId="26606"/>
          <ac:spMkLst>
            <pc:docMk/>
            <pc:sldMk cId="87753216" sldId="850"/>
            <ac:spMk id="8" creationId="{1B15ED52-F352-441B-82BF-E0EA34836D08}"/>
          </ac:spMkLst>
        </pc:spChg>
        <pc:spChg chg="add">
          <ac:chgData name="Mashal Khan" userId="ff208bdd-e69e-4a16-a659-cb1c3d459121" providerId="ADAL" clId="{3E76AABD-88CB-4254-9609-24C512B76D79}" dt="2021-02-28T19:32:50.428" v="1925" actId="26606"/>
          <ac:spMkLst>
            <pc:docMk/>
            <pc:sldMk cId="87753216" sldId="850"/>
            <ac:spMk id="10" creationId="{3B2E3793-BFE6-45A2-9B7B-E18844431C99}"/>
          </ac:spMkLst>
        </pc:spChg>
        <pc:spChg chg="add">
          <ac:chgData name="Mashal Khan" userId="ff208bdd-e69e-4a16-a659-cb1c3d459121" providerId="ADAL" clId="{3E76AABD-88CB-4254-9609-24C512B76D79}" dt="2021-02-28T19:32:50.428" v="1925" actId="26606"/>
          <ac:spMkLst>
            <pc:docMk/>
            <pc:sldMk cId="87753216" sldId="850"/>
            <ac:spMk id="12" creationId="{BC4C4868-CB8F-4AF9-9CDB-8108F2C19B67}"/>
          </ac:spMkLst>
        </pc:spChg>
        <pc:spChg chg="add">
          <ac:chgData name="Mashal Khan" userId="ff208bdd-e69e-4a16-a659-cb1c3d459121" providerId="ADAL" clId="{3E76AABD-88CB-4254-9609-24C512B76D79}" dt="2021-02-28T19:32:50.428" v="1925" actId="26606"/>
          <ac:spMkLst>
            <pc:docMk/>
            <pc:sldMk cId="87753216" sldId="850"/>
            <ac:spMk id="14" creationId="{375E0459-6403-40CD-989D-56A4407CA12E}"/>
          </ac:spMkLst>
        </pc:spChg>
        <pc:spChg chg="add">
          <ac:chgData name="Mashal Khan" userId="ff208bdd-e69e-4a16-a659-cb1c3d459121" providerId="ADAL" clId="{3E76AABD-88CB-4254-9609-24C512B76D79}" dt="2021-02-28T19:32:50.428" v="1925" actId="26606"/>
          <ac:spMkLst>
            <pc:docMk/>
            <pc:sldMk cId="87753216" sldId="850"/>
            <ac:spMk id="16" creationId="{53E5B1A8-3AC9-4BD1-9BBC-78CA94F2D1BA}"/>
          </ac:spMkLst>
        </pc:spChg>
      </pc:sldChg>
      <pc:sldChg chg="addSp modSp new mod setBg">
        <pc:chgData name="Mashal Khan" userId="ff208bdd-e69e-4a16-a659-cb1c3d459121" providerId="ADAL" clId="{3E76AABD-88CB-4254-9609-24C512B76D79}" dt="2021-02-28T19:36:52.809" v="2018" actId="27636"/>
        <pc:sldMkLst>
          <pc:docMk/>
          <pc:sldMk cId="842769841" sldId="851"/>
        </pc:sldMkLst>
        <pc:spChg chg="mod">
          <ac:chgData name="Mashal Khan" userId="ff208bdd-e69e-4a16-a659-cb1c3d459121" providerId="ADAL" clId="{3E76AABD-88CB-4254-9609-24C512B76D79}" dt="2021-02-28T19:36:16.040" v="1993" actId="26606"/>
          <ac:spMkLst>
            <pc:docMk/>
            <pc:sldMk cId="842769841" sldId="851"/>
            <ac:spMk id="2" creationId="{7A6F358C-BC52-4DB5-BC5E-326ED59771D2}"/>
          </ac:spMkLst>
        </pc:spChg>
        <pc:spChg chg="mod">
          <ac:chgData name="Mashal Khan" userId="ff208bdd-e69e-4a16-a659-cb1c3d459121" providerId="ADAL" clId="{3E76AABD-88CB-4254-9609-24C512B76D79}" dt="2021-02-28T19:36:52.809" v="2018" actId="27636"/>
          <ac:spMkLst>
            <pc:docMk/>
            <pc:sldMk cId="842769841" sldId="851"/>
            <ac:spMk id="3" creationId="{616DB8DF-D3D0-45B2-A06C-AF6FA1612CCC}"/>
          </ac:spMkLst>
        </pc:spChg>
        <pc:spChg chg="add">
          <ac:chgData name="Mashal Khan" userId="ff208bdd-e69e-4a16-a659-cb1c3d459121" providerId="ADAL" clId="{3E76AABD-88CB-4254-9609-24C512B76D79}" dt="2021-02-28T19:36:16.040" v="1993" actId="26606"/>
          <ac:spMkLst>
            <pc:docMk/>
            <pc:sldMk cId="842769841" sldId="851"/>
            <ac:spMk id="8" creationId="{1B15ED52-F352-441B-82BF-E0EA34836D08}"/>
          </ac:spMkLst>
        </pc:spChg>
        <pc:spChg chg="add">
          <ac:chgData name="Mashal Khan" userId="ff208bdd-e69e-4a16-a659-cb1c3d459121" providerId="ADAL" clId="{3E76AABD-88CB-4254-9609-24C512B76D79}" dt="2021-02-28T19:36:16.040" v="1993" actId="26606"/>
          <ac:spMkLst>
            <pc:docMk/>
            <pc:sldMk cId="842769841" sldId="851"/>
            <ac:spMk id="10" creationId="{3B2E3793-BFE6-45A2-9B7B-E18844431C99}"/>
          </ac:spMkLst>
        </pc:spChg>
        <pc:spChg chg="add">
          <ac:chgData name="Mashal Khan" userId="ff208bdd-e69e-4a16-a659-cb1c3d459121" providerId="ADAL" clId="{3E76AABD-88CB-4254-9609-24C512B76D79}" dt="2021-02-28T19:36:16.040" v="1993" actId="26606"/>
          <ac:spMkLst>
            <pc:docMk/>
            <pc:sldMk cId="842769841" sldId="851"/>
            <ac:spMk id="12" creationId="{BC4C4868-CB8F-4AF9-9CDB-8108F2C19B67}"/>
          </ac:spMkLst>
        </pc:spChg>
        <pc:spChg chg="add">
          <ac:chgData name="Mashal Khan" userId="ff208bdd-e69e-4a16-a659-cb1c3d459121" providerId="ADAL" clId="{3E76AABD-88CB-4254-9609-24C512B76D79}" dt="2021-02-28T19:36:16.040" v="1993" actId="26606"/>
          <ac:spMkLst>
            <pc:docMk/>
            <pc:sldMk cId="842769841" sldId="851"/>
            <ac:spMk id="14" creationId="{375E0459-6403-40CD-989D-56A4407CA12E}"/>
          </ac:spMkLst>
        </pc:spChg>
        <pc:spChg chg="add">
          <ac:chgData name="Mashal Khan" userId="ff208bdd-e69e-4a16-a659-cb1c3d459121" providerId="ADAL" clId="{3E76AABD-88CB-4254-9609-24C512B76D79}" dt="2021-02-28T19:36:16.040" v="1993" actId="26606"/>
          <ac:spMkLst>
            <pc:docMk/>
            <pc:sldMk cId="842769841" sldId="851"/>
            <ac:spMk id="16" creationId="{53E5B1A8-3AC9-4BD1-9BBC-78CA94F2D1BA}"/>
          </ac:spMkLst>
        </pc:spChg>
      </pc:sldChg>
      <pc:sldChg chg="addSp delSp modSp new mod setBg setClrOvrMap">
        <pc:chgData name="Mashal Khan" userId="ff208bdd-e69e-4a16-a659-cb1c3d459121" providerId="ADAL" clId="{3E76AABD-88CB-4254-9609-24C512B76D79}" dt="2021-02-28T19:39:05.912" v="2066" actId="27636"/>
        <pc:sldMkLst>
          <pc:docMk/>
          <pc:sldMk cId="3097708224" sldId="852"/>
        </pc:sldMkLst>
        <pc:spChg chg="mod">
          <ac:chgData name="Mashal Khan" userId="ff208bdd-e69e-4a16-a659-cb1c3d459121" providerId="ADAL" clId="{3E76AABD-88CB-4254-9609-24C512B76D79}" dt="2021-02-28T19:38:53.562" v="2061" actId="26606"/>
          <ac:spMkLst>
            <pc:docMk/>
            <pc:sldMk cId="3097708224" sldId="852"/>
            <ac:spMk id="2" creationId="{AD676924-52C6-4977-86E7-30263F99AC29}"/>
          </ac:spMkLst>
        </pc:spChg>
        <pc:spChg chg="mod">
          <ac:chgData name="Mashal Khan" userId="ff208bdd-e69e-4a16-a659-cb1c3d459121" providerId="ADAL" clId="{3E76AABD-88CB-4254-9609-24C512B76D79}" dt="2021-02-28T19:39:05.912" v="2066" actId="27636"/>
          <ac:spMkLst>
            <pc:docMk/>
            <pc:sldMk cId="3097708224" sldId="852"/>
            <ac:spMk id="3" creationId="{225FA206-6CEF-421A-A564-6A42EDA0967E}"/>
          </ac:spMkLst>
        </pc:spChg>
        <pc:spChg chg="add del">
          <ac:chgData name="Mashal Khan" userId="ff208bdd-e69e-4a16-a659-cb1c3d459121" providerId="ADAL" clId="{3E76AABD-88CB-4254-9609-24C512B76D79}" dt="2021-02-28T19:38:53.562" v="2061" actId="26606"/>
          <ac:spMkLst>
            <pc:docMk/>
            <pc:sldMk cId="3097708224" sldId="852"/>
            <ac:spMk id="14" creationId="{C5E6CFF1-2F42-4E10-9A97-F116F46F53FE}"/>
          </ac:spMkLst>
        </pc:spChg>
        <pc:picChg chg="add mod ord">
          <ac:chgData name="Mashal Khan" userId="ff208bdd-e69e-4a16-a659-cb1c3d459121" providerId="ADAL" clId="{3E76AABD-88CB-4254-9609-24C512B76D79}" dt="2021-02-28T19:38:53.562" v="2061" actId="26606"/>
          <ac:picMkLst>
            <pc:docMk/>
            <pc:sldMk cId="3097708224" sldId="852"/>
            <ac:picMk id="5" creationId="{D55C3DA2-5BB3-429B-BFC1-B2CD52253D15}"/>
          </ac:picMkLst>
        </pc:picChg>
        <pc:cxnChg chg="add del">
          <ac:chgData name="Mashal Khan" userId="ff208bdd-e69e-4a16-a659-cb1c3d459121" providerId="ADAL" clId="{3E76AABD-88CB-4254-9609-24C512B76D79}" dt="2021-02-28T19:38:39.812" v="2058" actId="26606"/>
          <ac:cxnSpMkLst>
            <pc:docMk/>
            <pc:sldMk cId="3097708224" sldId="852"/>
            <ac:cxnSpMk id="9" creationId="{A7F400EE-A8A5-48AF-B4D6-291B52C6F0B0}"/>
          </ac:cxnSpMkLst>
        </pc:cxnChg>
        <pc:cxnChg chg="add del">
          <ac:chgData name="Mashal Khan" userId="ff208bdd-e69e-4a16-a659-cb1c3d459121" providerId="ADAL" clId="{3E76AABD-88CB-4254-9609-24C512B76D79}" dt="2021-02-28T19:38:53.562" v="2061" actId="26606"/>
          <ac:cxnSpMkLst>
            <pc:docMk/>
            <pc:sldMk cId="3097708224" sldId="852"/>
            <ac:cxnSpMk id="16" creationId="{67182200-4859-4C8D-BCBB-55B245C28BA3}"/>
          </ac:cxnSpMkLst>
        </pc:cxnChg>
        <pc:cxnChg chg="add">
          <ac:chgData name="Mashal Khan" userId="ff208bdd-e69e-4a16-a659-cb1c3d459121" providerId="ADAL" clId="{3E76AABD-88CB-4254-9609-24C512B76D79}" dt="2021-02-28T19:38:53.562" v="2061" actId="26606"/>
          <ac:cxnSpMkLst>
            <pc:docMk/>
            <pc:sldMk cId="3097708224" sldId="852"/>
            <ac:cxnSpMk id="21" creationId="{A7F400EE-A8A5-48AF-B4D6-291B52C6F0B0}"/>
          </ac:cxnSpMkLst>
        </pc:cxnChg>
      </pc:sldChg>
      <pc:sldChg chg="addSp modSp new mod setBg">
        <pc:chgData name="Mashal Khan" userId="ff208bdd-e69e-4a16-a659-cb1c3d459121" providerId="ADAL" clId="{3E76AABD-88CB-4254-9609-24C512B76D79}" dt="2021-03-01T05:03:21.758" v="2713" actId="113"/>
        <pc:sldMkLst>
          <pc:docMk/>
          <pc:sldMk cId="3552340454" sldId="853"/>
        </pc:sldMkLst>
        <pc:spChg chg="mod">
          <ac:chgData name="Mashal Khan" userId="ff208bdd-e69e-4a16-a659-cb1c3d459121" providerId="ADAL" clId="{3E76AABD-88CB-4254-9609-24C512B76D79}" dt="2021-02-28T19:42:18.961" v="2174" actId="26606"/>
          <ac:spMkLst>
            <pc:docMk/>
            <pc:sldMk cId="3552340454" sldId="853"/>
            <ac:spMk id="2" creationId="{BC9A22DF-2C9F-437E-9DCC-76D1B421E1D9}"/>
          </ac:spMkLst>
        </pc:spChg>
        <pc:spChg chg="mod">
          <ac:chgData name="Mashal Khan" userId="ff208bdd-e69e-4a16-a659-cb1c3d459121" providerId="ADAL" clId="{3E76AABD-88CB-4254-9609-24C512B76D79}" dt="2021-03-01T05:03:21.758" v="2713" actId="113"/>
          <ac:spMkLst>
            <pc:docMk/>
            <pc:sldMk cId="3552340454" sldId="853"/>
            <ac:spMk id="3" creationId="{93282528-D352-4F23-8D49-EA12E20501ED}"/>
          </ac:spMkLst>
        </pc:spChg>
        <pc:spChg chg="add">
          <ac:chgData name="Mashal Khan" userId="ff208bdd-e69e-4a16-a659-cb1c3d459121" providerId="ADAL" clId="{3E76AABD-88CB-4254-9609-24C512B76D79}" dt="2021-02-28T19:42:18.961" v="2174" actId="26606"/>
          <ac:spMkLst>
            <pc:docMk/>
            <pc:sldMk cId="3552340454" sldId="853"/>
            <ac:spMk id="8" creationId="{1B15ED52-F352-441B-82BF-E0EA34836D08}"/>
          </ac:spMkLst>
        </pc:spChg>
        <pc:spChg chg="add">
          <ac:chgData name="Mashal Khan" userId="ff208bdd-e69e-4a16-a659-cb1c3d459121" providerId="ADAL" clId="{3E76AABD-88CB-4254-9609-24C512B76D79}" dt="2021-02-28T19:42:18.961" v="2174" actId="26606"/>
          <ac:spMkLst>
            <pc:docMk/>
            <pc:sldMk cId="3552340454" sldId="853"/>
            <ac:spMk id="10" creationId="{3B2E3793-BFE6-45A2-9B7B-E18844431C99}"/>
          </ac:spMkLst>
        </pc:spChg>
        <pc:spChg chg="add">
          <ac:chgData name="Mashal Khan" userId="ff208bdd-e69e-4a16-a659-cb1c3d459121" providerId="ADAL" clId="{3E76AABD-88CB-4254-9609-24C512B76D79}" dt="2021-02-28T19:42:18.961" v="2174" actId="26606"/>
          <ac:spMkLst>
            <pc:docMk/>
            <pc:sldMk cId="3552340454" sldId="853"/>
            <ac:spMk id="12" creationId="{BC4C4868-CB8F-4AF9-9CDB-8108F2C19B67}"/>
          </ac:spMkLst>
        </pc:spChg>
        <pc:spChg chg="add">
          <ac:chgData name="Mashal Khan" userId="ff208bdd-e69e-4a16-a659-cb1c3d459121" providerId="ADAL" clId="{3E76AABD-88CB-4254-9609-24C512B76D79}" dt="2021-02-28T19:42:18.961" v="2174" actId="26606"/>
          <ac:spMkLst>
            <pc:docMk/>
            <pc:sldMk cId="3552340454" sldId="853"/>
            <ac:spMk id="14" creationId="{375E0459-6403-40CD-989D-56A4407CA12E}"/>
          </ac:spMkLst>
        </pc:spChg>
        <pc:spChg chg="add">
          <ac:chgData name="Mashal Khan" userId="ff208bdd-e69e-4a16-a659-cb1c3d459121" providerId="ADAL" clId="{3E76AABD-88CB-4254-9609-24C512B76D79}" dt="2021-02-28T19:42:18.961" v="2174" actId="26606"/>
          <ac:spMkLst>
            <pc:docMk/>
            <pc:sldMk cId="3552340454" sldId="853"/>
            <ac:spMk id="16" creationId="{53E5B1A8-3AC9-4BD1-9BBC-78CA94F2D1BA}"/>
          </ac:spMkLst>
        </pc:spChg>
      </pc:sldChg>
      <pc:sldChg chg="addSp modSp new mod setBg">
        <pc:chgData name="Mashal Khan" userId="ff208bdd-e69e-4a16-a659-cb1c3d459121" providerId="ADAL" clId="{3E76AABD-88CB-4254-9609-24C512B76D79}" dt="2021-02-28T19:44:50.242" v="2232" actId="26606"/>
        <pc:sldMkLst>
          <pc:docMk/>
          <pc:sldMk cId="3099495066" sldId="854"/>
        </pc:sldMkLst>
        <pc:spChg chg="mod">
          <ac:chgData name="Mashal Khan" userId="ff208bdd-e69e-4a16-a659-cb1c3d459121" providerId="ADAL" clId="{3E76AABD-88CB-4254-9609-24C512B76D79}" dt="2021-02-28T19:44:50.242" v="2232" actId="26606"/>
          <ac:spMkLst>
            <pc:docMk/>
            <pc:sldMk cId="3099495066" sldId="854"/>
            <ac:spMk id="2" creationId="{764531B2-ADC1-4258-9A10-511E197EBE44}"/>
          </ac:spMkLst>
        </pc:spChg>
        <pc:spChg chg="mod">
          <ac:chgData name="Mashal Khan" userId="ff208bdd-e69e-4a16-a659-cb1c3d459121" providerId="ADAL" clId="{3E76AABD-88CB-4254-9609-24C512B76D79}" dt="2021-02-28T19:44:50.242" v="2232" actId="26606"/>
          <ac:spMkLst>
            <pc:docMk/>
            <pc:sldMk cId="3099495066" sldId="854"/>
            <ac:spMk id="3" creationId="{BD07DC3F-5120-4E52-90F1-7963AC68D639}"/>
          </ac:spMkLst>
        </pc:spChg>
        <pc:spChg chg="add">
          <ac:chgData name="Mashal Khan" userId="ff208bdd-e69e-4a16-a659-cb1c3d459121" providerId="ADAL" clId="{3E76AABD-88CB-4254-9609-24C512B76D79}" dt="2021-02-28T19:44:50.242" v="2232" actId="26606"/>
          <ac:spMkLst>
            <pc:docMk/>
            <pc:sldMk cId="3099495066" sldId="854"/>
            <ac:spMk id="8" creationId="{70DFC902-7D23-471A-B557-B6B6917D7A0D}"/>
          </ac:spMkLst>
        </pc:spChg>
        <pc:spChg chg="add">
          <ac:chgData name="Mashal Khan" userId="ff208bdd-e69e-4a16-a659-cb1c3d459121" providerId="ADAL" clId="{3E76AABD-88CB-4254-9609-24C512B76D79}" dt="2021-02-28T19:44:50.242" v="2232" actId="26606"/>
          <ac:spMkLst>
            <pc:docMk/>
            <pc:sldMk cId="3099495066" sldId="854"/>
            <ac:spMk id="10" creationId="{A55D5633-D557-4DCA-982C-FF36EB7A1C00}"/>
          </ac:spMkLst>
        </pc:spChg>
        <pc:spChg chg="add">
          <ac:chgData name="Mashal Khan" userId="ff208bdd-e69e-4a16-a659-cb1c3d459121" providerId="ADAL" clId="{3E76AABD-88CB-4254-9609-24C512B76D79}" dt="2021-02-28T19:44:50.242" v="2232" actId="26606"/>
          <ac:spMkLst>
            <pc:docMk/>
            <pc:sldMk cId="3099495066" sldId="854"/>
            <ac:spMk id="12" creationId="{450D3AD2-FA80-415F-A9CE-54D884561CD7}"/>
          </ac:spMkLst>
        </pc:spChg>
      </pc:sldChg>
      <pc:sldChg chg="addSp modSp new mod setBg">
        <pc:chgData name="Mashal Khan" userId="ff208bdd-e69e-4a16-a659-cb1c3d459121" providerId="ADAL" clId="{3E76AABD-88CB-4254-9609-24C512B76D79}" dt="2021-02-28T19:46:44.395" v="2261" actId="403"/>
        <pc:sldMkLst>
          <pc:docMk/>
          <pc:sldMk cId="2805105122" sldId="855"/>
        </pc:sldMkLst>
        <pc:spChg chg="mod">
          <ac:chgData name="Mashal Khan" userId="ff208bdd-e69e-4a16-a659-cb1c3d459121" providerId="ADAL" clId="{3E76AABD-88CB-4254-9609-24C512B76D79}" dt="2021-02-28T19:46:17.688" v="2256" actId="26606"/>
          <ac:spMkLst>
            <pc:docMk/>
            <pc:sldMk cId="2805105122" sldId="855"/>
            <ac:spMk id="2" creationId="{E55494F9-D892-44D3-BE35-8172CE101E96}"/>
          </ac:spMkLst>
        </pc:spChg>
        <pc:spChg chg="mod">
          <ac:chgData name="Mashal Khan" userId="ff208bdd-e69e-4a16-a659-cb1c3d459121" providerId="ADAL" clId="{3E76AABD-88CB-4254-9609-24C512B76D79}" dt="2021-02-28T19:46:44.395" v="2261" actId="403"/>
          <ac:spMkLst>
            <pc:docMk/>
            <pc:sldMk cId="2805105122" sldId="855"/>
            <ac:spMk id="3" creationId="{192D4AF3-7F1E-4F16-8904-FE11D0B89F8F}"/>
          </ac:spMkLst>
        </pc:spChg>
        <pc:spChg chg="add">
          <ac:chgData name="Mashal Khan" userId="ff208bdd-e69e-4a16-a659-cb1c3d459121" providerId="ADAL" clId="{3E76AABD-88CB-4254-9609-24C512B76D79}" dt="2021-02-28T19:46:17.688" v="2256" actId="26606"/>
          <ac:spMkLst>
            <pc:docMk/>
            <pc:sldMk cId="2805105122" sldId="855"/>
            <ac:spMk id="8" creationId="{1B15ED52-F352-441B-82BF-E0EA34836D08}"/>
          </ac:spMkLst>
        </pc:spChg>
        <pc:spChg chg="add">
          <ac:chgData name="Mashal Khan" userId="ff208bdd-e69e-4a16-a659-cb1c3d459121" providerId="ADAL" clId="{3E76AABD-88CB-4254-9609-24C512B76D79}" dt="2021-02-28T19:46:17.688" v="2256" actId="26606"/>
          <ac:spMkLst>
            <pc:docMk/>
            <pc:sldMk cId="2805105122" sldId="855"/>
            <ac:spMk id="10" creationId="{3B2E3793-BFE6-45A2-9B7B-E18844431C99}"/>
          </ac:spMkLst>
        </pc:spChg>
        <pc:spChg chg="add">
          <ac:chgData name="Mashal Khan" userId="ff208bdd-e69e-4a16-a659-cb1c3d459121" providerId="ADAL" clId="{3E76AABD-88CB-4254-9609-24C512B76D79}" dt="2021-02-28T19:46:17.688" v="2256" actId="26606"/>
          <ac:spMkLst>
            <pc:docMk/>
            <pc:sldMk cId="2805105122" sldId="855"/>
            <ac:spMk id="12" creationId="{BC4C4868-CB8F-4AF9-9CDB-8108F2C19B67}"/>
          </ac:spMkLst>
        </pc:spChg>
        <pc:spChg chg="add">
          <ac:chgData name="Mashal Khan" userId="ff208bdd-e69e-4a16-a659-cb1c3d459121" providerId="ADAL" clId="{3E76AABD-88CB-4254-9609-24C512B76D79}" dt="2021-02-28T19:46:17.688" v="2256" actId="26606"/>
          <ac:spMkLst>
            <pc:docMk/>
            <pc:sldMk cId="2805105122" sldId="855"/>
            <ac:spMk id="14" creationId="{375E0459-6403-40CD-989D-56A4407CA12E}"/>
          </ac:spMkLst>
        </pc:spChg>
        <pc:spChg chg="add">
          <ac:chgData name="Mashal Khan" userId="ff208bdd-e69e-4a16-a659-cb1c3d459121" providerId="ADAL" clId="{3E76AABD-88CB-4254-9609-24C512B76D79}" dt="2021-02-28T19:46:17.688" v="2256" actId="26606"/>
          <ac:spMkLst>
            <pc:docMk/>
            <pc:sldMk cId="2805105122" sldId="855"/>
            <ac:spMk id="16" creationId="{53E5B1A8-3AC9-4BD1-9BBC-78CA94F2D1BA}"/>
          </ac:spMkLst>
        </pc:spChg>
      </pc:sldChg>
      <pc:sldChg chg="addSp modSp new mod setBg">
        <pc:chgData name="Mashal Khan" userId="ff208bdd-e69e-4a16-a659-cb1c3d459121" providerId="ADAL" clId="{3E76AABD-88CB-4254-9609-24C512B76D79}" dt="2021-02-28T19:48:33.050" v="2310" actId="404"/>
        <pc:sldMkLst>
          <pc:docMk/>
          <pc:sldMk cId="2211042793" sldId="856"/>
        </pc:sldMkLst>
        <pc:spChg chg="mod">
          <ac:chgData name="Mashal Khan" userId="ff208bdd-e69e-4a16-a659-cb1c3d459121" providerId="ADAL" clId="{3E76AABD-88CB-4254-9609-24C512B76D79}" dt="2021-02-28T19:48:09.316" v="2300" actId="26606"/>
          <ac:spMkLst>
            <pc:docMk/>
            <pc:sldMk cId="2211042793" sldId="856"/>
            <ac:spMk id="2" creationId="{7C7532C7-63F6-4C13-9618-AB4A4367BA3B}"/>
          </ac:spMkLst>
        </pc:spChg>
        <pc:spChg chg="mod ord">
          <ac:chgData name="Mashal Khan" userId="ff208bdd-e69e-4a16-a659-cb1c3d459121" providerId="ADAL" clId="{3E76AABD-88CB-4254-9609-24C512B76D79}" dt="2021-02-28T19:48:33.050" v="2310" actId="404"/>
          <ac:spMkLst>
            <pc:docMk/>
            <pc:sldMk cId="2211042793" sldId="856"/>
            <ac:spMk id="3" creationId="{AE807564-0419-441F-AA56-B9B41120C85C}"/>
          </ac:spMkLst>
        </pc:spChg>
        <pc:picChg chg="add mod">
          <ac:chgData name="Mashal Khan" userId="ff208bdd-e69e-4a16-a659-cb1c3d459121" providerId="ADAL" clId="{3E76AABD-88CB-4254-9609-24C512B76D79}" dt="2021-02-28T19:48:13.080" v="2301" actId="14100"/>
          <ac:picMkLst>
            <pc:docMk/>
            <pc:sldMk cId="2211042793" sldId="856"/>
            <ac:picMk id="5" creationId="{5359F382-A96E-417B-9080-C45D4E63929C}"/>
          </ac:picMkLst>
        </pc:picChg>
        <pc:cxnChg chg="add">
          <ac:chgData name="Mashal Khan" userId="ff208bdd-e69e-4a16-a659-cb1c3d459121" providerId="ADAL" clId="{3E76AABD-88CB-4254-9609-24C512B76D79}" dt="2021-02-28T19:48:09.316" v="2300" actId="26606"/>
          <ac:cxnSpMkLst>
            <pc:docMk/>
            <pc:sldMk cId="2211042793" sldId="856"/>
            <ac:cxnSpMk id="10" creationId="{39B7FDC9-F0CE-43A7-9F2A-83DD09DC3453}"/>
          </ac:cxnSpMkLst>
        </pc:cxnChg>
      </pc:sldChg>
      <pc:sldChg chg="addSp delSp modSp new mod setBg">
        <pc:chgData name="Mashal Khan" userId="ff208bdd-e69e-4a16-a659-cb1c3d459121" providerId="ADAL" clId="{3E76AABD-88CB-4254-9609-24C512B76D79}" dt="2021-02-28T19:55:18.664" v="2482" actId="20577"/>
        <pc:sldMkLst>
          <pc:docMk/>
          <pc:sldMk cId="2893473367" sldId="857"/>
        </pc:sldMkLst>
        <pc:spChg chg="mod">
          <ac:chgData name="Mashal Khan" userId="ff208bdd-e69e-4a16-a659-cb1c3d459121" providerId="ADAL" clId="{3E76AABD-88CB-4254-9609-24C512B76D79}" dt="2021-02-28T19:51:14.461" v="2378" actId="14100"/>
          <ac:spMkLst>
            <pc:docMk/>
            <pc:sldMk cId="2893473367" sldId="857"/>
            <ac:spMk id="2" creationId="{6DD79551-454B-4844-9D56-EDB98C573F9D}"/>
          </ac:spMkLst>
        </pc:spChg>
        <pc:spChg chg="mod ord">
          <ac:chgData name="Mashal Khan" userId="ff208bdd-e69e-4a16-a659-cb1c3d459121" providerId="ADAL" clId="{3E76AABD-88CB-4254-9609-24C512B76D79}" dt="2021-02-28T19:55:18.664" v="2482" actId="20577"/>
          <ac:spMkLst>
            <pc:docMk/>
            <pc:sldMk cId="2893473367" sldId="857"/>
            <ac:spMk id="3" creationId="{5A37188E-41C4-48D5-B4C1-5B6C66FD43FC}"/>
          </ac:spMkLst>
        </pc:spChg>
        <pc:spChg chg="add del">
          <ac:chgData name="Mashal Khan" userId="ff208bdd-e69e-4a16-a659-cb1c3d459121" providerId="ADAL" clId="{3E76AABD-88CB-4254-9609-24C512B76D79}" dt="2021-02-28T19:51:05.160" v="2376" actId="26606"/>
          <ac:spMkLst>
            <pc:docMk/>
            <pc:sldMk cId="2893473367" sldId="857"/>
            <ac:spMk id="10" creationId="{C4285719-470E-454C-AF62-8323075F1F5B}"/>
          </ac:spMkLst>
        </pc:spChg>
        <pc:spChg chg="add del">
          <ac:chgData name="Mashal Khan" userId="ff208bdd-e69e-4a16-a659-cb1c3d459121" providerId="ADAL" clId="{3E76AABD-88CB-4254-9609-24C512B76D79}" dt="2021-02-28T19:51:05.160" v="2376" actId="26606"/>
          <ac:spMkLst>
            <pc:docMk/>
            <pc:sldMk cId="2893473367" sldId="857"/>
            <ac:spMk id="12" creationId="{CD9FE4EF-C4D8-49A0-B2FF-81D8DB7D8A24}"/>
          </ac:spMkLst>
        </pc:spChg>
        <pc:spChg chg="add del">
          <ac:chgData name="Mashal Khan" userId="ff208bdd-e69e-4a16-a659-cb1c3d459121" providerId="ADAL" clId="{3E76AABD-88CB-4254-9609-24C512B76D79}" dt="2021-02-28T19:51:05.160" v="2376" actId="26606"/>
          <ac:spMkLst>
            <pc:docMk/>
            <pc:sldMk cId="2893473367" sldId="857"/>
            <ac:spMk id="14" creationId="{4300840D-0A0B-4512-BACA-B439D5B9C57C}"/>
          </ac:spMkLst>
        </pc:spChg>
        <pc:spChg chg="add del">
          <ac:chgData name="Mashal Khan" userId="ff208bdd-e69e-4a16-a659-cb1c3d459121" providerId="ADAL" clId="{3E76AABD-88CB-4254-9609-24C512B76D79}" dt="2021-02-28T19:51:05.160" v="2376" actId="26606"/>
          <ac:spMkLst>
            <pc:docMk/>
            <pc:sldMk cId="2893473367" sldId="857"/>
            <ac:spMk id="16" creationId="{D2B78728-A580-49A7-84F9-6EF6F583ADE0}"/>
          </ac:spMkLst>
        </pc:spChg>
        <pc:spChg chg="add del">
          <ac:chgData name="Mashal Khan" userId="ff208bdd-e69e-4a16-a659-cb1c3d459121" providerId="ADAL" clId="{3E76AABD-88CB-4254-9609-24C512B76D79}" dt="2021-02-28T19:51:05.160" v="2376" actId="26606"/>
          <ac:spMkLst>
            <pc:docMk/>
            <pc:sldMk cId="2893473367" sldId="857"/>
            <ac:spMk id="18" creationId="{38FAA1A1-D861-433F-88FA-1E9D6FD31D11}"/>
          </ac:spMkLst>
        </pc:spChg>
        <pc:spChg chg="add del">
          <ac:chgData name="Mashal Khan" userId="ff208bdd-e69e-4a16-a659-cb1c3d459121" providerId="ADAL" clId="{3E76AABD-88CB-4254-9609-24C512B76D79}" dt="2021-02-28T19:51:05.160" v="2376" actId="26606"/>
          <ac:spMkLst>
            <pc:docMk/>
            <pc:sldMk cId="2893473367" sldId="857"/>
            <ac:spMk id="20" creationId="{8D71EDA1-87BF-4D5D-AB79-F346FD19278A}"/>
          </ac:spMkLst>
        </pc:spChg>
        <pc:spChg chg="add del">
          <ac:chgData name="Mashal Khan" userId="ff208bdd-e69e-4a16-a659-cb1c3d459121" providerId="ADAL" clId="{3E76AABD-88CB-4254-9609-24C512B76D79}" dt="2021-02-28T19:51:05.151" v="2375" actId="26606"/>
          <ac:spMkLst>
            <pc:docMk/>
            <pc:sldMk cId="2893473367" sldId="857"/>
            <ac:spMk id="25" creationId="{8E20FA99-AAAC-4AF3-9FAE-707420324F1C}"/>
          </ac:spMkLst>
        </pc:spChg>
        <pc:spChg chg="add del">
          <ac:chgData name="Mashal Khan" userId="ff208bdd-e69e-4a16-a659-cb1c3d459121" providerId="ADAL" clId="{3E76AABD-88CB-4254-9609-24C512B76D79}" dt="2021-02-28T19:51:05.151" v="2375" actId="26606"/>
          <ac:spMkLst>
            <pc:docMk/>
            <pc:sldMk cId="2893473367" sldId="857"/>
            <ac:spMk id="27" creationId="{9573BE85-6043-4C3A-A7DD-483A0A5FB740}"/>
          </ac:spMkLst>
        </pc:spChg>
        <pc:spChg chg="add">
          <ac:chgData name="Mashal Khan" userId="ff208bdd-e69e-4a16-a659-cb1c3d459121" providerId="ADAL" clId="{3E76AABD-88CB-4254-9609-24C512B76D79}" dt="2021-02-28T19:51:05.160" v="2376" actId="26606"/>
          <ac:spMkLst>
            <pc:docMk/>
            <pc:sldMk cId="2893473367" sldId="857"/>
            <ac:spMk id="29" creationId="{C89ECBDA-51E6-4484-8F25-E777102F7D0D}"/>
          </ac:spMkLst>
        </pc:spChg>
        <pc:spChg chg="add">
          <ac:chgData name="Mashal Khan" userId="ff208bdd-e69e-4a16-a659-cb1c3d459121" providerId="ADAL" clId="{3E76AABD-88CB-4254-9609-24C512B76D79}" dt="2021-02-28T19:51:05.160" v="2376" actId="26606"/>
          <ac:spMkLst>
            <pc:docMk/>
            <pc:sldMk cId="2893473367" sldId="857"/>
            <ac:spMk id="30" creationId="{EA2AEA56-4902-4CC1-A43B-1AC27C88CB90}"/>
          </ac:spMkLst>
        </pc:spChg>
        <pc:picChg chg="add mod">
          <ac:chgData name="Mashal Khan" userId="ff208bdd-e69e-4a16-a659-cb1c3d459121" providerId="ADAL" clId="{3E76AABD-88CB-4254-9609-24C512B76D79}" dt="2021-02-28T19:51:05.160" v="2376" actId="26606"/>
          <ac:picMkLst>
            <pc:docMk/>
            <pc:sldMk cId="2893473367" sldId="857"/>
            <ac:picMk id="7" creationId="{293F702F-4991-45CA-9881-42F53B02D755}"/>
          </ac:picMkLst>
        </pc:picChg>
      </pc:sldChg>
      <pc:sldChg chg="addSp modSp new mod setBg">
        <pc:chgData name="Mashal Khan" userId="ff208bdd-e69e-4a16-a659-cb1c3d459121" providerId="ADAL" clId="{3E76AABD-88CB-4254-9609-24C512B76D79}" dt="2021-02-28T19:53:27.858" v="2427" actId="403"/>
        <pc:sldMkLst>
          <pc:docMk/>
          <pc:sldMk cId="2929875625" sldId="858"/>
        </pc:sldMkLst>
        <pc:spChg chg="mod">
          <ac:chgData name="Mashal Khan" userId="ff208bdd-e69e-4a16-a659-cb1c3d459121" providerId="ADAL" clId="{3E76AABD-88CB-4254-9609-24C512B76D79}" dt="2021-02-28T19:53:23.165" v="2426" actId="26606"/>
          <ac:spMkLst>
            <pc:docMk/>
            <pc:sldMk cId="2929875625" sldId="858"/>
            <ac:spMk id="2" creationId="{D654CF40-E437-490D-8754-C99D15F6FEEC}"/>
          </ac:spMkLst>
        </pc:spChg>
        <pc:spChg chg="mod">
          <ac:chgData name="Mashal Khan" userId="ff208bdd-e69e-4a16-a659-cb1c3d459121" providerId="ADAL" clId="{3E76AABD-88CB-4254-9609-24C512B76D79}" dt="2021-02-28T19:53:27.858" v="2427" actId="403"/>
          <ac:spMkLst>
            <pc:docMk/>
            <pc:sldMk cId="2929875625" sldId="858"/>
            <ac:spMk id="3" creationId="{25B28C1B-BDD5-4CB2-A009-8E240CF2B68C}"/>
          </ac:spMkLst>
        </pc:spChg>
        <pc:spChg chg="add">
          <ac:chgData name="Mashal Khan" userId="ff208bdd-e69e-4a16-a659-cb1c3d459121" providerId="ADAL" clId="{3E76AABD-88CB-4254-9609-24C512B76D79}" dt="2021-02-28T19:53:23.165" v="2426" actId="26606"/>
          <ac:spMkLst>
            <pc:docMk/>
            <pc:sldMk cId="2929875625" sldId="858"/>
            <ac:spMk id="8" creationId="{6A8AAC95-3719-4BCD-B710-4160043D9237}"/>
          </ac:spMkLst>
        </pc:spChg>
        <pc:spChg chg="add">
          <ac:chgData name="Mashal Khan" userId="ff208bdd-e69e-4a16-a659-cb1c3d459121" providerId="ADAL" clId="{3E76AABD-88CB-4254-9609-24C512B76D79}" dt="2021-02-28T19:53:23.165" v="2426" actId="26606"/>
          <ac:spMkLst>
            <pc:docMk/>
            <pc:sldMk cId="2929875625" sldId="858"/>
            <ac:spMk id="10" creationId="{73A6D7BA-50E4-42FE-A0E3-FC42B7EC4372}"/>
          </ac:spMkLst>
        </pc:spChg>
      </pc:sldChg>
      <pc:sldChg chg="addSp modSp new mod setBg">
        <pc:chgData name="Mashal Khan" userId="ff208bdd-e69e-4a16-a659-cb1c3d459121" providerId="ADAL" clId="{3E76AABD-88CB-4254-9609-24C512B76D79}" dt="2021-02-28T19:55:00.896" v="2479" actId="403"/>
        <pc:sldMkLst>
          <pc:docMk/>
          <pc:sldMk cId="3741141234" sldId="859"/>
        </pc:sldMkLst>
        <pc:spChg chg="mod">
          <ac:chgData name="Mashal Khan" userId="ff208bdd-e69e-4a16-a659-cb1c3d459121" providerId="ADAL" clId="{3E76AABD-88CB-4254-9609-24C512B76D79}" dt="2021-02-28T19:54:50.520" v="2475" actId="26606"/>
          <ac:spMkLst>
            <pc:docMk/>
            <pc:sldMk cId="3741141234" sldId="859"/>
            <ac:spMk id="2" creationId="{20DB5742-4410-4B76-A6ED-C4CF86885209}"/>
          </ac:spMkLst>
        </pc:spChg>
        <pc:spChg chg="mod">
          <ac:chgData name="Mashal Khan" userId="ff208bdd-e69e-4a16-a659-cb1c3d459121" providerId="ADAL" clId="{3E76AABD-88CB-4254-9609-24C512B76D79}" dt="2021-02-28T19:55:00.896" v="2479" actId="403"/>
          <ac:spMkLst>
            <pc:docMk/>
            <pc:sldMk cId="3741141234" sldId="859"/>
            <ac:spMk id="3" creationId="{8460B741-0CD7-4D78-B3F7-D937E68B979E}"/>
          </ac:spMkLst>
        </pc:spChg>
        <pc:spChg chg="add">
          <ac:chgData name="Mashal Khan" userId="ff208bdd-e69e-4a16-a659-cb1c3d459121" providerId="ADAL" clId="{3E76AABD-88CB-4254-9609-24C512B76D79}" dt="2021-02-28T19:54:50.520" v="2475" actId="26606"/>
          <ac:spMkLst>
            <pc:docMk/>
            <pc:sldMk cId="3741141234" sldId="859"/>
            <ac:spMk id="8" creationId="{B20EED73-1494-4E89-869B-E501A02B2408}"/>
          </ac:spMkLst>
        </pc:spChg>
        <pc:spChg chg="add">
          <ac:chgData name="Mashal Khan" userId="ff208bdd-e69e-4a16-a659-cb1c3d459121" providerId="ADAL" clId="{3E76AABD-88CB-4254-9609-24C512B76D79}" dt="2021-02-28T19:54:50.520" v="2475" actId="26606"/>
          <ac:spMkLst>
            <pc:docMk/>
            <pc:sldMk cId="3741141234" sldId="859"/>
            <ac:spMk id="10" creationId="{E9D7A3A2-205A-4FD7-89D2-24FA8A54EA12}"/>
          </ac:spMkLst>
        </pc:spChg>
        <pc:spChg chg="add">
          <ac:chgData name="Mashal Khan" userId="ff208bdd-e69e-4a16-a659-cb1c3d459121" providerId="ADAL" clId="{3E76AABD-88CB-4254-9609-24C512B76D79}" dt="2021-02-28T19:54:50.520" v="2475" actId="26606"/>
          <ac:spMkLst>
            <pc:docMk/>
            <pc:sldMk cId="3741141234" sldId="859"/>
            <ac:spMk id="12" creationId="{C6BFDF0B-6325-416D-926F-7141006DDBD0}"/>
          </ac:spMkLst>
        </pc:spChg>
      </pc:sldChg>
      <pc:sldChg chg="addSp modSp new mod setBg">
        <pc:chgData name="Mashal Khan" userId="ff208bdd-e69e-4a16-a659-cb1c3d459121" providerId="ADAL" clId="{3E76AABD-88CB-4254-9609-24C512B76D79}" dt="2021-02-28T19:57:47.772" v="2553" actId="403"/>
        <pc:sldMkLst>
          <pc:docMk/>
          <pc:sldMk cId="1155214308" sldId="860"/>
        </pc:sldMkLst>
        <pc:spChg chg="mod">
          <ac:chgData name="Mashal Khan" userId="ff208bdd-e69e-4a16-a659-cb1c3d459121" providerId="ADAL" clId="{3E76AABD-88CB-4254-9609-24C512B76D79}" dt="2021-02-28T19:57:44.021" v="2552" actId="26606"/>
          <ac:spMkLst>
            <pc:docMk/>
            <pc:sldMk cId="1155214308" sldId="860"/>
            <ac:spMk id="2" creationId="{D397297B-E06F-47AC-BD7A-42CDB6A4EF00}"/>
          </ac:spMkLst>
        </pc:spChg>
        <pc:spChg chg="mod">
          <ac:chgData name="Mashal Khan" userId="ff208bdd-e69e-4a16-a659-cb1c3d459121" providerId="ADAL" clId="{3E76AABD-88CB-4254-9609-24C512B76D79}" dt="2021-02-28T19:57:47.772" v="2553" actId="403"/>
          <ac:spMkLst>
            <pc:docMk/>
            <pc:sldMk cId="1155214308" sldId="860"/>
            <ac:spMk id="3" creationId="{9FF008AB-E532-4078-B6E1-A25457367795}"/>
          </ac:spMkLst>
        </pc:spChg>
        <pc:spChg chg="add">
          <ac:chgData name="Mashal Khan" userId="ff208bdd-e69e-4a16-a659-cb1c3d459121" providerId="ADAL" clId="{3E76AABD-88CB-4254-9609-24C512B76D79}" dt="2021-02-28T19:57:44.021" v="2552" actId="26606"/>
          <ac:spMkLst>
            <pc:docMk/>
            <pc:sldMk cId="1155214308" sldId="860"/>
            <ac:spMk id="8" creationId="{09588DA8-065E-4F6F-8EFD-43104AB2E0CF}"/>
          </ac:spMkLst>
        </pc:spChg>
        <pc:spChg chg="add">
          <ac:chgData name="Mashal Khan" userId="ff208bdd-e69e-4a16-a659-cb1c3d459121" providerId="ADAL" clId="{3E76AABD-88CB-4254-9609-24C512B76D79}" dt="2021-02-28T19:57:44.021" v="2552" actId="26606"/>
          <ac:spMkLst>
            <pc:docMk/>
            <pc:sldMk cId="1155214308" sldId="860"/>
            <ac:spMk id="10" creationId="{C4285719-470E-454C-AF62-8323075F1F5B}"/>
          </ac:spMkLst>
        </pc:spChg>
        <pc:spChg chg="add">
          <ac:chgData name="Mashal Khan" userId="ff208bdd-e69e-4a16-a659-cb1c3d459121" providerId="ADAL" clId="{3E76AABD-88CB-4254-9609-24C512B76D79}" dt="2021-02-28T19:57:44.021" v="2552" actId="26606"/>
          <ac:spMkLst>
            <pc:docMk/>
            <pc:sldMk cId="1155214308" sldId="860"/>
            <ac:spMk id="12" creationId="{CD9FE4EF-C4D8-49A0-B2FF-81D8DB7D8A24}"/>
          </ac:spMkLst>
        </pc:spChg>
        <pc:spChg chg="add">
          <ac:chgData name="Mashal Khan" userId="ff208bdd-e69e-4a16-a659-cb1c3d459121" providerId="ADAL" clId="{3E76AABD-88CB-4254-9609-24C512B76D79}" dt="2021-02-28T19:57:44.021" v="2552" actId="26606"/>
          <ac:spMkLst>
            <pc:docMk/>
            <pc:sldMk cId="1155214308" sldId="860"/>
            <ac:spMk id="14" creationId="{4300840D-0A0B-4512-BACA-B439D5B9C57C}"/>
          </ac:spMkLst>
        </pc:spChg>
        <pc:spChg chg="add">
          <ac:chgData name="Mashal Khan" userId="ff208bdd-e69e-4a16-a659-cb1c3d459121" providerId="ADAL" clId="{3E76AABD-88CB-4254-9609-24C512B76D79}" dt="2021-02-28T19:57:44.021" v="2552" actId="26606"/>
          <ac:spMkLst>
            <pc:docMk/>
            <pc:sldMk cId="1155214308" sldId="860"/>
            <ac:spMk id="16" creationId="{D2B78728-A580-49A7-84F9-6EF6F583ADE0}"/>
          </ac:spMkLst>
        </pc:spChg>
        <pc:spChg chg="add">
          <ac:chgData name="Mashal Khan" userId="ff208bdd-e69e-4a16-a659-cb1c3d459121" providerId="ADAL" clId="{3E76AABD-88CB-4254-9609-24C512B76D79}" dt="2021-02-28T19:57:44.021" v="2552" actId="26606"/>
          <ac:spMkLst>
            <pc:docMk/>
            <pc:sldMk cId="1155214308" sldId="860"/>
            <ac:spMk id="18" creationId="{38FAA1A1-D861-433F-88FA-1E9D6FD31D11}"/>
          </ac:spMkLst>
        </pc:spChg>
        <pc:spChg chg="add">
          <ac:chgData name="Mashal Khan" userId="ff208bdd-e69e-4a16-a659-cb1c3d459121" providerId="ADAL" clId="{3E76AABD-88CB-4254-9609-24C512B76D79}" dt="2021-02-28T19:57:44.021" v="2552" actId="26606"/>
          <ac:spMkLst>
            <pc:docMk/>
            <pc:sldMk cId="1155214308" sldId="860"/>
            <ac:spMk id="20" creationId="{8D71EDA1-87BF-4D5D-AB79-F346FD19278A}"/>
          </ac:spMkLst>
        </pc:spChg>
      </pc:sldChg>
      <pc:sldChg chg="addSp delSp modSp new mod setBg">
        <pc:chgData name="Mashal Khan" userId="ff208bdd-e69e-4a16-a659-cb1c3d459121" providerId="ADAL" clId="{3E76AABD-88CB-4254-9609-24C512B76D79}" dt="2021-02-28T19:59:13.158" v="2599" actId="27636"/>
        <pc:sldMkLst>
          <pc:docMk/>
          <pc:sldMk cId="914659217" sldId="861"/>
        </pc:sldMkLst>
        <pc:spChg chg="mod">
          <ac:chgData name="Mashal Khan" userId="ff208bdd-e69e-4a16-a659-cb1c3d459121" providerId="ADAL" clId="{3E76AABD-88CB-4254-9609-24C512B76D79}" dt="2021-02-28T19:58:59.546" v="2594" actId="26606"/>
          <ac:spMkLst>
            <pc:docMk/>
            <pc:sldMk cId="914659217" sldId="861"/>
            <ac:spMk id="2" creationId="{48F29167-1DA2-4355-83F4-583880A837C6}"/>
          </ac:spMkLst>
        </pc:spChg>
        <pc:spChg chg="mod ord">
          <ac:chgData name="Mashal Khan" userId="ff208bdd-e69e-4a16-a659-cb1c3d459121" providerId="ADAL" clId="{3E76AABD-88CB-4254-9609-24C512B76D79}" dt="2021-02-28T19:59:13.158" v="2599" actId="27636"/>
          <ac:spMkLst>
            <pc:docMk/>
            <pc:sldMk cId="914659217" sldId="861"/>
            <ac:spMk id="3" creationId="{E47503AA-02B6-4C17-AD05-A2592167FA1A}"/>
          </ac:spMkLst>
        </pc:spChg>
        <pc:spChg chg="add del">
          <ac:chgData name="Mashal Khan" userId="ff208bdd-e69e-4a16-a659-cb1c3d459121" providerId="ADAL" clId="{3E76AABD-88CB-4254-9609-24C512B76D79}" dt="2021-02-28T19:58:59.546" v="2594" actId="26606"/>
          <ac:spMkLst>
            <pc:docMk/>
            <pc:sldMk cId="914659217" sldId="861"/>
            <ac:spMk id="9" creationId="{D009D6D5-DAC2-4A8B-A17A-E206B9012D09}"/>
          </ac:spMkLst>
        </pc:spChg>
        <pc:spChg chg="add">
          <ac:chgData name="Mashal Khan" userId="ff208bdd-e69e-4a16-a659-cb1c3d459121" providerId="ADAL" clId="{3E76AABD-88CB-4254-9609-24C512B76D79}" dt="2021-02-28T19:58:59.546" v="2594" actId="26606"/>
          <ac:spMkLst>
            <pc:docMk/>
            <pc:sldMk cId="914659217" sldId="861"/>
            <ac:spMk id="16" creationId="{0844A943-BF79-4FEA-ABB1-3BD54D236606}"/>
          </ac:spMkLst>
        </pc:spChg>
        <pc:spChg chg="add">
          <ac:chgData name="Mashal Khan" userId="ff208bdd-e69e-4a16-a659-cb1c3d459121" providerId="ADAL" clId="{3E76AABD-88CB-4254-9609-24C512B76D79}" dt="2021-02-28T19:58:59.546" v="2594" actId="26606"/>
          <ac:spMkLst>
            <pc:docMk/>
            <pc:sldMk cId="914659217" sldId="861"/>
            <ac:spMk id="17" creationId="{3346177D-ADC4-4968-B747-5CFCD390B5B9}"/>
          </ac:spMkLst>
        </pc:spChg>
        <pc:spChg chg="add">
          <ac:chgData name="Mashal Khan" userId="ff208bdd-e69e-4a16-a659-cb1c3d459121" providerId="ADAL" clId="{3E76AABD-88CB-4254-9609-24C512B76D79}" dt="2021-02-28T19:58:59.546" v="2594" actId="26606"/>
          <ac:spMkLst>
            <pc:docMk/>
            <pc:sldMk cId="914659217" sldId="861"/>
            <ac:spMk id="18" creationId="{6437CC72-F4A8-4DC3-AFAB-D22C482C8100}"/>
          </ac:spMkLst>
        </pc:spChg>
        <pc:picChg chg="add mod">
          <ac:chgData name="Mashal Khan" userId="ff208bdd-e69e-4a16-a659-cb1c3d459121" providerId="ADAL" clId="{3E76AABD-88CB-4254-9609-24C512B76D79}" dt="2021-02-28T19:59:05.925" v="2596" actId="14100"/>
          <ac:picMkLst>
            <pc:docMk/>
            <pc:sldMk cId="914659217" sldId="861"/>
            <ac:picMk id="5" creationId="{51041F74-08B3-4C4B-9105-8A899CFC02DA}"/>
          </ac:picMkLst>
        </pc:picChg>
        <pc:cxnChg chg="add del">
          <ac:chgData name="Mashal Khan" userId="ff208bdd-e69e-4a16-a659-cb1c3d459121" providerId="ADAL" clId="{3E76AABD-88CB-4254-9609-24C512B76D79}" dt="2021-02-28T19:58:59.544" v="2593" actId="26606"/>
          <ac:cxnSpMkLst>
            <pc:docMk/>
            <pc:sldMk cId="914659217" sldId="861"/>
            <ac:cxnSpMk id="14" creationId="{A7F400EE-A8A5-48AF-B4D6-291B52C6F0B0}"/>
          </ac:cxnSpMkLst>
        </pc:cxnChg>
      </pc:sldChg>
    </pc:docChg>
  </pc:docChgLst>
  <pc:docChgLst>
    <pc:chgData name="Mashal Khan" userId="ff208bdd-e69e-4a16-a659-cb1c3d459121" providerId="ADAL" clId="{8F0AC4A8-B61B-420E-8A6E-6DCBB59F5D54}"/>
    <pc:docChg chg="undo custSel addSld delSld modSld sldOrd">
      <pc:chgData name="Mashal Khan" userId="ff208bdd-e69e-4a16-a659-cb1c3d459121" providerId="ADAL" clId="{8F0AC4A8-B61B-420E-8A6E-6DCBB59F5D54}" dt="2021-03-16T06:12:28.566" v="834" actId="680"/>
      <pc:docMkLst>
        <pc:docMk/>
      </pc:docMkLst>
      <pc:sldChg chg="modSp">
        <pc:chgData name="Mashal Khan" userId="ff208bdd-e69e-4a16-a659-cb1c3d459121" providerId="ADAL" clId="{8F0AC4A8-B61B-420E-8A6E-6DCBB59F5D54}" dt="2021-03-10T10:30:29.109" v="16" actId="20577"/>
        <pc:sldMkLst>
          <pc:docMk/>
          <pc:sldMk cId="3994932835" sldId="268"/>
        </pc:sldMkLst>
        <pc:spChg chg="mod">
          <ac:chgData name="Mashal Khan" userId="ff208bdd-e69e-4a16-a659-cb1c3d459121" providerId="ADAL" clId="{8F0AC4A8-B61B-420E-8A6E-6DCBB59F5D54}" dt="2021-03-10T10:30:29.109" v="16" actId="20577"/>
          <ac:spMkLst>
            <pc:docMk/>
            <pc:sldMk cId="3994932835" sldId="268"/>
            <ac:spMk id="3" creationId="{B345B8B7-47FD-4150-A0C5-7C0CE9B2A989}"/>
          </ac:spMkLst>
        </pc:spChg>
      </pc:sldChg>
      <pc:sldChg chg="modSp del mod">
        <pc:chgData name="Mashal Khan" userId="ff208bdd-e69e-4a16-a659-cb1c3d459121" providerId="ADAL" clId="{8F0AC4A8-B61B-420E-8A6E-6DCBB59F5D54}" dt="2021-03-11T05:06:16.813" v="763" actId="47"/>
        <pc:sldMkLst>
          <pc:docMk/>
          <pc:sldMk cId="3305901332" sldId="269"/>
        </pc:sldMkLst>
        <pc:spChg chg="mod">
          <ac:chgData name="Mashal Khan" userId="ff208bdd-e69e-4a16-a659-cb1c3d459121" providerId="ADAL" clId="{8F0AC4A8-B61B-420E-8A6E-6DCBB59F5D54}" dt="2021-03-10T10:31:17.261" v="50" actId="20577"/>
          <ac:spMkLst>
            <pc:docMk/>
            <pc:sldMk cId="3305901332" sldId="269"/>
            <ac:spMk id="3" creationId="{3CB1377E-5B28-45A7-BAC8-9A00E1F8CFA4}"/>
          </ac:spMkLst>
        </pc:spChg>
      </pc:sldChg>
      <pc:sldChg chg="modSp del mod">
        <pc:chgData name="Mashal Khan" userId="ff208bdd-e69e-4a16-a659-cb1c3d459121" providerId="ADAL" clId="{8F0AC4A8-B61B-420E-8A6E-6DCBB59F5D54}" dt="2021-03-10T17:02:31.497" v="190" actId="47"/>
        <pc:sldMkLst>
          <pc:docMk/>
          <pc:sldMk cId="1355609705" sldId="270"/>
        </pc:sldMkLst>
        <pc:spChg chg="mod">
          <ac:chgData name="Mashal Khan" userId="ff208bdd-e69e-4a16-a659-cb1c3d459121" providerId="ADAL" clId="{8F0AC4A8-B61B-420E-8A6E-6DCBB59F5D54}" dt="2021-03-10T10:31:03.981" v="48" actId="27636"/>
          <ac:spMkLst>
            <pc:docMk/>
            <pc:sldMk cId="1355609705" sldId="270"/>
            <ac:spMk id="2" creationId="{31CB93D7-E437-46BF-A28F-DDF223377405}"/>
          </ac:spMkLst>
        </pc:spChg>
        <pc:spChg chg="mod">
          <ac:chgData name="Mashal Khan" userId="ff208bdd-e69e-4a16-a659-cb1c3d459121" providerId="ADAL" clId="{8F0AC4A8-B61B-420E-8A6E-6DCBB59F5D54}" dt="2021-03-10T16:47:11.079" v="132" actId="20577"/>
          <ac:spMkLst>
            <pc:docMk/>
            <pc:sldMk cId="1355609705" sldId="270"/>
            <ac:spMk id="3" creationId="{3D6A7380-A268-4272-B1AB-4B6B5EC75150}"/>
          </ac:spMkLst>
        </pc:spChg>
      </pc:sldChg>
      <pc:sldChg chg="del">
        <pc:chgData name="Mashal Khan" userId="ff208bdd-e69e-4a16-a659-cb1c3d459121" providerId="ADAL" clId="{8F0AC4A8-B61B-420E-8A6E-6DCBB59F5D54}" dt="2021-03-10T10:30:46.537" v="17" actId="47"/>
        <pc:sldMkLst>
          <pc:docMk/>
          <pc:sldMk cId="3325651708" sldId="271"/>
        </pc:sldMkLst>
      </pc:sldChg>
      <pc:sldChg chg="del">
        <pc:chgData name="Mashal Khan" userId="ff208bdd-e69e-4a16-a659-cb1c3d459121" providerId="ADAL" clId="{8F0AC4A8-B61B-420E-8A6E-6DCBB59F5D54}" dt="2021-03-10T10:30:46.537" v="17" actId="47"/>
        <pc:sldMkLst>
          <pc:docMk/>
          <pc:sldMk cId="4126101936" sldId="272"/>
        </pc:sldMkLst>
      </pc:sldChg>
      <pc:sldChg chg="del">
        <pc:chgData name="Mashal Khan" userId="ff208bdd-e69e-4a16-a659-cb1c3d459121" providerId="ADAL" clId="{8F0AC4A8-B61B-420E-8A6E-6DCBB59F5D54}" dt="2021-03-10T10:30:46.537" v="17" actId="47"/>
        <pc:sldMkLst>
          <pc:docMk/>
          <pc:sldMk cId="2250307453" sldId="273"/>
        </pc:sldMkLst>
      </pc:sldChg>
      <pc:sldChg chg="del">
        <pc:chgData name="Mashal Khan" userId="ff208bdd-e69e-4a16-a659-cb1c3d459121" providerId="ADAL" clId="{8F0AC4A8-B61B-420E-8A6E-6DCBB59F5D54}" dt="2021-03-10T10:31:28.421" v="51" actId="47"/>
        <pc:sldMkLst>
          <pc:docMk/>
          <pc:sldMk cId="3629613959" sldId="275"/>
        </pc:sldMkLst>
      </pc:sldChg>
      <pc:sldChg chg="del">
        <pc:chgData name="Mashal Khan" userId="ff208bdd-e69e-4a16-a659-cb1c3d459121" providerId="ADAL" clId="{8F0AC4A8-B61B-420E-8A6E-6DCBB59F5D54}" dt="2021-03-10T10:30:46.537" v="17" actId="47"/>
        <pc:sldMkLst>
          <pc:docMk/>
          <pc:sldMk cId="2296072490" sldId="276"/>
        </pc:sldMkLst>
      </pc:sldChg>
      <pc:sldChg chg="modSp del mod modNotesTx">
        <pc:chgData name="Mashal Khan" userId="ff208bdd-e69e-4a16-a659-cb1c3d459121" providerId="ADAL" clId="{8F0AC4A8-B61B-420E-8A6E-6DCBB59F5D54}" dt="2021-03-11T05:06:19.801" v="764" actId="47"/>
        <pc:sldMkLst>
          <pc:docMk/>
          <pc:sldMk cId="3297072527" sldId="277"/>
        </pc:sldMkLst>
        <pc:spChg chg="mod">
          <ac:chgData name="Mashal Khan" userId="ff208bdd-e69e-4a16-a659-cb1c3d459121" providerId="ADAL" clId="{8F0AC4A8-B61B-420E-8A6E-6DCBB59F5D54}" dt="2021-03-10T18:07:36.476" v="503" actId="20577"/>
          <ac:spMkLst>
            <pc:docMk/>
            <pc:sldMk cId="3297072527" sldId="277"/>
            <ac:spMk id="2" creationId="{75D20F5C-791F-4097-A0EE-A1974076FEDD}"/>
          </ac:spMkLst>
        </pc:spChg>
        <pc:spChg chg="mod">
          <ac:chgData name="Mashal Khan" userId="ff208bdd-e69e-4a16-a659-cb1c3d459121" providerId="ADAL" clId="{8F0AC4A8-B61B-420E-8A6E-6DCBB59F5D54}" dt="2021-03-10T18:07:33.450" v="502" actId="20577"/>
          <ac:spMkLst>
            <pc:docMk/>
            <pc:sldMk cId="3297072527" sldId="277"/>
            <ac:spMk id="3" creationId="{73AAD7A3-6927-410C-B565-F917C2F5BB42}"/>
          </ac:spMkLst>
        </pc:spChg>
      </pc:sldChg>
      <pc:sldChg chg="del">
        <pc:chgData name="Mashal Khan" userId="ff208bdd-e69e-4a16-a659-cb1c3d459121" providerId="ADAL" clId="{8F0AC4A8-B61B-420E-8A6E-6DCBB59F5D54}" dt="2021-03-10T10:30:46.537" v="17" actId="47"/>
        <pc:sldMkLst>
          <pc:docMk/>
          <pc:sldMk cId="2164040410" sldId="278"/>
        </pc:sldMkLst>
      </pc:sldChg>
      <pc:sldChg chg="modSp new del mod">
        <pc:chgData name="Mashal Khan" userId="ff208bdd-e69e-4a16-a659-cb1c3d459121" providerId="ADAL" clId="{8F0AC4A8-B61B-420E-8A6E-6DCBB59F5D54}" dt="2021-03-10T17:02:35.232" v="191" actId="47"/>
        <pc:sldMkLst>
          <pc:docMk/>
          <pc:sldMk cId="2890391877" sldId="278"/>
        </pc:sldMkLst>
        <pc:spChg chg="mod">
          <ac:chgData name="Mashal Khan" userId="ff208bdd-e69e-4a16-a659-cb1c3d459121" providerId="ADAL" clId="{8F0AC4A8-B61B-420E-8A6E-6DCBB59F5D54}" dt="2021-03-10T16:47:31.682" v="149" actId="20577"/>
          <ac:spMkLst>
            <pc:docMk/>
            <pc:sldMk cId="2890391877" sldId="278"/>
            <ac:spMk id="2" creationId="{17B8B366-E59D-4245-A2FA-DDE1C8AB6654}"/>
          </ac:spMkLst>
        </pc:spChg>
      </pc:sldChg>
      <pc:sldChg chg="del">
        <pc:chgData name="Mashal Khan" userId="ff208bdd-e69e-4a16-a659-cb1c3d459121" providerId="ADAL" clId="{8F0AC4A8-B61B-420E-8A6E-6DCBB59F5D54}" dt="2021-03-10T10:30:46.537" v="17" actId="47"/>
        <pc:sldMkLst>
          <pc:docMk/>
          <pc:sldMk cId="1890552337" sldId="279"/>
        </pc:sldMkLst>
      </pc:sldChg>
      <pc:sldChg chg="del">
        <pc:chgData name="Mashal Khan" userId="ff208bdd-e69e-4a16-a659-cb1c3d459121" providerId="ADAL" clId="{8F0AC4A8-B61B-420E-8A6E-6DCBB59F5D54}" dt="2021-03-10T10:30:46.537" v="17" actId="47"/>
        <pc:sldMkLst>
          <pc:docMk/>
          <pc:sldMk cId="1656044163" sldId="280"/>
        </pc:sldMkLst>
      </pc:sldChg>
      <pc:sldChg chg="del">
        <pc:chgData name="Mashal Khan" userId="ff208bdd-e69e-4a16-a659-cb1c3d459121" providerId="ADAL" clId="{8F0AC4A8-B61B-420E-8A6E-6DCBB59F5D54}" dt="2021-03-10T10:30:46.537" v="17" actId="47"/>
        <pc:sldMkLst>
          <pc:docMk/>
          <pc:sldMk cId="3828532469" sldId="281"/>
        </pc:sldMkLst>
      </pc:sldChg>
      <pc:sldChg chg="del">
        <pc:chgData name="Mashal Khan" userId="ff208bdd-e69e-4a16-a659-cb1c3d459121" providerId="ADAL" clId="{8F0AC4A8-B61B-420E-8A6E-6DCBB59F5D54}" dt="2021-03-10T10:30:46.537" v="17" actId="47"/>
        <pc:sldMkLst>
          <pc:docMk/>
          <pc:sldMk cId="2724011836" sldId="282"/>
        </pc:sldMkLst>
      </pc:sldChg>
      <pc:sldChg chg="addSp modSp add mod setBg">
        <pc:chgData name="Mashal Khan" userId="ff208bdd-e69e-4a16-a659-cb1c3d459121" providerId="ADAL" clId="{8F0AC4A8-B61B-420E-8A6E-6DCBB59F5D54}" dt="2021-03-11T04:17:41.247" v="570" actId="26606"/>
        <pc:sldMkLst>
          <pc:docMk/>
          <pc:sldMk cId="0" sldId="283"/>
        </pc:sldMkLst>
        <pc:spChg chg="add">
          <ac:chgData name="Mashal Khan" userId="ff208bdd-e69e-4a16-a659-cb1c3d459121" providerId="ADAL" clId="{8F0AC4A8-B61B-420E-8A6E-6DCBB59F5D54}" dt="2021-03-11T04:17:41.247" v="570" actId="26606"/>
          <ac:spMkLst>
            <pc:docMk/>
            <pc:sldMk cId="0" sldId="283"/>
            <ac:spMk id="73" creationId="{59A309A7-1751-4ABE-A3C1-EEC40366AD89}"/>
          </ac:spMkLst>
        </pc:spChg>
        <pc:spChg chg="add">
          <ac:chgData name="Mashal Khan" userId="ff208bdd-e69e-4a16-a659-cb1c3d459121" providerId="ADAL" clId="{8F0AC4A8-B61B-420E-8A6E-6DCBB59F5D54}" dt="2021-03-11T04:17:41.247" v="570" actId="26606"/>
          <ac:spMkLst>
            <pc:docMk/>
            <pc:sldMk cId="0" sldId="283"/>
            <ac:spMk id="75" creationId="{967D8EB6-EAE1-4F9C-B398-83321E287204}"/>
          </ac:spMkLst>
        </pc:spChg>
        <pc:spChg chg="mod">
          <ac:chgData name="Mashal Khan" userId="ff208bdd-e69e-4a16-a659-cb1c3d459121" providerId="ADAL" clId="{8F0AC4A8-B61B-420E-8A6E-6DCBB59F5D54}" dt="2021-03-11T04:17:41.247" v="570" actId="26606"/>
          <ac:spMkLst>
            <pc:docMk/>
            <pc:sldMk cId="0" sldId="283"/>
            <ac:spMk id="41986" creationId="{4FB3F7FA-5391-4CB7-9512-E79273785919}"/>
          </ac:spMkLst>
        </pc:spChg>
        <pc:spChg chg="mod">
          <ac:chgData name="Mashal Khan" userId="ff208bdd-e69e-4a16-a659-cb1c3d459121" providerId="ADAL" clId="{8F0AC4A8-B61B-420E-8A6E-6DCBB59F5D54}" dt="2021-03-11T04:17:41.247" v="570" actId="26606"/>
          <ac:spMkLst>
            <pc:docMk/>
            <pc:sldMk cId="0" sldId="283"/>
            <ac:spMk id="41987" creationId="{EDBA787C-D285-446D-B3E1-65E91C39A1C5}"/>
          </ac:spMkLst>
        </pc:spChg>
        <pc:picChg chg="mod">
          <ac:chgData name="Mashal Khan" userId="ff208bdd-e69e-4a16-a659-cb1c3d459121" providerId="ADAL" clId="{8F0AC4A8-B61B-420E-8A6E-6DCBB59F5D54}" dt="2021-03-11T04:17:41.247" v="570" actId="26606"/>
          <ac:picMkLst>
            <pc:docMk/>
            <pc:sldMk cId="0" sldId="283"/>
            <ac:picMk id="41988" creationId="{6FC0DAD8-96DC-417D-9694-DC6951EF1AD6}"/>
          </ac:picMkLst>
        </pc:picChg>
      </pc:sldChg>
      <pc:sldChg chg="del">
        <pc:chgData name="Mashal Khan" userId="ff208bdd-e69e-4a16-a659-cb1c3d459121" providerId="ADAL" clId="{8F0AC4A8-B61B-420E-8A6E-6DCBB59F5D54}" dt="2021-03-10T10:30:46.537" v="17" actId="47"/>
        <pc:sldMkLst>
          <pc:docMk/>
          <pc:sldMk cId="1624084713" sldId="283"/>
        </pc:sldMkLst>
      </pc:sldChg>
      <pc:sldChg chg="addSp delSp modSp add mod setBg">
        <pc:chgData name="Mashal Khan" userId="ff208bdd-e69e-4a16-a659-cb1c3d459121" providerId="ADAL" clId="{8F0AC4A8-B61B-420E-8A6E-6DCBB59F5D54}" dt="2021-03-11T04:18:03.815" v="575" actId="403"/>
        <pc:sldMkLst>
          <pc:docMk/>
          <pc:sldMk cId="0" sldId="284"/>
        </pc:sldMkLst>
        <pc:spChg chg="mod">
          <ac:chgData name="Mashal Khan" userId="ff208bdd-e69e-4a16-a659-cb1c3d459121" providerId="ADAL" clId="{8F0AC4A8-B61B-420E-8A6E-6DCBB59F5D54}" dt="2021-03-11T04:18:03.815" v="575" actId="403"/>
          <ac:spMkLst>
            <pc:docMk/>
            <pc:sldMk cId="0" sldId="284"/>
            <ac:spMk id="5" creationId="{365AF588-BD25-4B45-93D3-208CBD4078E1}"/>
          </ac:spMkLst>
        </pc:spChg>
        <pc:spChg chg="add del">
          <ac:chgData name="Mashal Khan" userId="ff208bdd-e69e-4a16-a659-cb1c3d459121" providerId="ADAL" clId="{8F0AC4A8-B61B-420E-8A6E-6DCBB59F5D54}" dt="2021-03-11T04:17:57.108" v="574" actId="26606"/>
          <ac:spMkLst>
            <pc:docMk/>
            <pc:sldMk cId="0" sldId="284"/>
            <ac:spMk id="71" creationId="{2B566528-1B12-4246-9431-5C2D7D081168}"/>
          </ac:spMkLst>
        </pc:spChg>
        <pc:spChg chg="add del">
          <ac:chgData name="Mashal Khan" userId="ff208bdd-e69e-4a16-a659-cb1c3d459121" providerId="ADAL" clId="{8F0AC4A8-B61B-420E-8A6E-6DCBB59F5D54}" dt="2021-03-11T04:17:57.108" v="574" actId="26606"/>
          <ac:spMkLst>
            <pc:docMk/>
            <pc:sldMk cId="0" sldId="284"/>
            <ac:spMk id="73" creationId="{2E80C965-DB6D-4F81-9E9E-B027384D0BD6}"/>
          </ac:spMkLst>
        </pc:spChg>
        <pc:spChg chg="add del">
          <ac:chgData name="Mashal Khan" userId="ff208bdd-e69e-4a16-a659-cb1c3d459121" providerId="ADAL" clId="{8F0AC4A8-B61B-420E-8A6E-6DCBB59F5D54}" dt="2021-03-11T04:17:57.108" v="574" actId="26606"/>
          <ac:spMkLst>
            <pc:docMk/>
            <pc:sldMk cId="0" sldId="284"/>
            <ac:spMk id="75" creationId="{A580F890-B085-4E95-96AA-55AEBEC5CE6E}"/>
          </ac:spMkLst>
        </pc:spChg>
        <pc:spChg chg="add del">
          <ac:chgData name="Mashal Khan" userId="ff208bdd-e69e-4a16-a659-cb1c3d459121" providerId="ADAL" clId="{8F0AC4A8-B61B-420E-8A6E-6DCBB59F5D54}" dt="2021-03-11T04:17:57.108" v="574" actId="26606"/>
          <ac:spMkLst>
            <pc:docMk/>
            <pc:sldMk cId="0" sldId="284"/>
            <ac:spMk id="77" creationId="{D3F51FEB-38FB-4F6C-9F7B-2F2AFAB65463}"/>
          </ac:spMkLst>
        </pc:spChg>
        <pc:spChg chg="add">
          <ac:chgData name="Mashal Khan" userId="ff208bdd-e69e-4a16-a659-cb1c3d459121" providerId="ADAL" clId="{8F0AC4A8-B61B-420E-8A6E-6DCBB59F5D54}" dt="2021-03-11T04:17:57.108" v="574" actId="26606"/>
          <ac:spMkLst>
            <pc:docMk/>
            <pc:sldMk cId="0" sldId="284"/>
            <ac:spMk id="78" creationId="{2B566528-1B12-4246-9431-5C2D7D081168}"/>
          </ac:spMkLst>
        </pc:spChg>
        <pc:spChg chg="add del">
          <ac:chgData name="Mashal Khan" userId="ff208bdd-e69e-4a16-a659-cb1c3d459121" providerId="ADAL" clId="{8F0AC4A8-B61B-420E-8A6E-6DCBB59F5D54}" dt="2021-03-11T04:17:57.108" v="574" actId="26606"/>
          <ac:spMkLst>
            <pc:docMk/>
            <pc:sldMk cId="0" sldId="284"/>
            <ac:spMk id="79" creationId="{1E547BA6-BAE0-43BB-A7CA-60F69CE252F0}"/>
          </ac:spMkLst>
        </pc:spChg>
        <pc:spChg chg="add">
          <ac:chgData name="Mashal Khan" userId="ff208bdd-e69e-4a16-a659-cb1c3d459121" providerId="ADAL" clId="{8F0AC4A8-B61B-420E-8A6E-6DCBB59F5D54}" dt="2021-03-11T04:17:57.108" v="574" actId="26606"/>
          <ac:spMkLst>
            <pc:docMk/>
            <pc:sldMk cId="0" sldId="284"/>
            <ac:spMk id="80" creationId="{D3F51FEB-38FB-4F6C-9F7B-2F2AFAB65463}"/>
          </ac:spMkLst>
        </pc:spChg>
        <pc:spChg chg="add">
          <ac:chgData name="Mashal Khan" userId="ff208bdd-e69e-4a16-a659-cb1c3d459121" providerId="ADAL" clId="{8F0AC4A8-B61B-420E-8A6E-6DCBB59F5D54}" dt="2021-03-11T04:17:57.108" v="574" actId="26606"/>
          <ac:spMkLst>
            <pc:docMk/>
            <pc:sldMk cId="0" sldId="284"/>
            <ac:spMk id="81" creationId="{1E547BA6-BAE0-43BB-A7CA-60F69CE252F0}"/>
          </ac:spMkLst>
        </pc:spChg>
        <pc:spChg chg="mod">
          <ac:chgData name="Mashal Khan" userId="ff208bdd-e69e-4a16-a659-cb1c3d459121" providerId="ADAL" clId="{8F0AC4A8-B61B-420E-8A6E-6DCBB59F5D54}" dt="2021-03-11T04:17:57.108" v="574" actId="26606"/>
          <ac:spMkLst>
            <pc:docMk/>
            <pc:sldMk cId="0" sldId="284"/>
            <ac:spMk id="43010" creationId="{6077EC75-625A-487D-AFBC-E2A47D2D7C3C}"/>
          </ac:spMkLst>
        </pc:spChg>
        <pc:grpChg chg="add">
          <ac:chgData name="Mashal Khan" userId="ff208bdd-e69e-4a16-a659-cb1c3d459121" providerId="ADAL" clId="{8F0AC4A8-B61B-420E-8A6E-6DCBB59F5D54}" dt="2021-03-11T04:17:57.108" v="574" actId="26606"/>
          <ac:grpSpMkLst>
            <pc:docMk/>
            <pc:sldMk cId="0" sldId="284"/>
            <ac:grpSpMk id="83" creationId="{07EAA094-9CF6-4695-958A-33D9BCAA9474}"/>
          </ac:grpSpMkLst>
        </pc:grpChg>
        <pc:picChg chg="del">
          <ac:chgData name="Mashal Khan" userId="ff208bdd-e69e-4a16-a659-cb1c3d459121" providerId="ADAL" clId="{8F0AC4A8-B61B-420E-8A6E-6DCBB59F5D54}" dt="2021-03-10T17:31:53.200" v="363" actId="478"/>
          <ac:picMkLst>
            <pc:docMk/>
            <pc:sldMk cId="0" sldId="284"/>
            <ac:picMk id="6" creationId="{7F541B30-0366-4584-8490-9C334A48F218}"/>
          </ac:picMkLst>
        </pc:picChg>
        <pc:picChg chg="del">
          <ac:chgData name="Mashal Khan" userId="ff208bdd-e69e-4a16-a659-cb1c3d459121" providerId="ADAL" clId="{8F0AC4A8-B61B-420E-8A6E-6DCBB59F5D54}" dt="2021-03-10T17:31:55.348" v="364" actId="478"/>
          <ac:picMkLst>
            <pc:docMk/>
            <pc:sldMk cId="0" sldId="284"/>
            <ac:picMk id="8" creationId="{55B1DC3E-C250-4D21-B7ED-F812A2732F45}"/>
          </ac:picMkLst>
        </pc:picChg>
        <pc:picChg chg="add">
          <ac:chgData name="Mashal Khan" userId="ff208bdd-e69e-4a16-a659-cb1c3d459121" providerId="ADAL" clId="{8F0AC4A8-B61B-420E-8A6E-6DCBB59F5D54}" dt="2021-03-11T04:17:57.108" v="574" actId="26606"/>
          <ac:picMkLst>
            <pc:docMk/>
            <pc:sldMk cId="0" sldId="284"/>
            <ac:picMk id="43012" creationId="{52705E7A-3780-463C-8118-E78B876F916C}"/>
          </ac:picMkLst>
        </pc:picChg>
      </pc:sldChg>
      <pc:sldChg chg="addSp modSp add mod setBg">
        <pc:chgData name="Mashal Khan" userId="ff208bdd-e69e-4a16-a659-cb1c3d459121" providerId="ADAL" clId="{8F0AC4A8-B61B-420E-8A6E-6DCBB59F5D54}" dt="2021-03-11T04:18:26.835" v="587" actId="27636"/>
        <pc:sldMkLst>
          <pc:docMk/>
          <pc:sldMk cId="0" sldId="285"/>
        </pc:sldMkLst>
        <pc:spChg chg="add">
          <ac:chgData name="Mashal Khan" userId="ff208bdd-e69e-4a16-a659-cb1c3d459121" providerId="ADAL" clId="{8F0AC4A8-B61B-420E-8A6E-6DCBB59F5D54}" dt="2021-03-11T04:18:10.623" v="576" actId="26606"/>
          <ac:spMkLst>
            <pc:docMk/>
            <pc:sldMk cId="0" sldId="285"/>
            <ac:spMk id="136" creationId="{2B566528-1B12-4246-9431-5C2D7D081168}"/>
          </ac:spMkLst>
        </pc:spChg>
        <pc:spChg chg="add">
          <ac:chgData name="Mashal Khan" userId="ff208bdd-e69e-4a16-a659-cb1c3d459121" providerId="ADAL" clId="{8F0AC4A8-B61B-420E-8A6E-6DCBB59F5D54}" dt="2021-03-11T04:18:10.623" v="576" actId="26606"/>
          <ac:spMkLst>
            <pc:docMk/>
            <pc:sldMk cId="0" sldId="285"/>
            <ac:spMk id="138" creationId="{2E80C965-DB6D-4F81-9E9E-B027384D0BD6}"/>
          </ac:spMkLst>
        </pc:spChg>
        <pc:spChg chg="add">
          <ac:chgData name="Mashal Khan" userId="ff208bdd-e69e-4a16-a659-cb1c3d459121" providerId="ADAL" clId="{8F0AC4A8-B61B-420E-8A6E-6DCBB59F5D54}" dt="2021-03-11T04:18:10.623" v="576" actId="26606"/>
          <ac:spMkLst>
            <pc:docMk/>
            <pc:sldMk cId="0" sldId="285"/>
            <ac:spMk id="140" creationId="{A580F890-B085-4E95-96AA-55AEBEC5CE6E}"/>
          </ac:spMkLst>
        </pc:spChg>
        <pc:spChg chg="add">
          <ac:chgData name="Mashal Khan" userId="ff208bdd-e69e-4a16-a659-cb1c3d459121" providerId="ADAL" clId="{8F0AC4A8-B61B-420E-8A6E-6DCBB59F5D54}" dt="2021-03-11T04:18:10.623" v="576" actId="26606"/>
          <ac:spMkLst>
            <pc:docMk/>
            <pc:sldMk cId="0" sldId="285"/>
            <ac:spMk id="142" creationId="{D3F51FEB-38FB-4F6C-9F7B-2F2AFAB65463}"/>
          </ac:spMkLst>
        </pc:spChg>
        <pc:spChg chg="add">
          <ac:chgData name="Mashal Khan" userId="ff208bdd-e69e-4a16-a659-cb1c3d459121" providerId="ADAL" clId="{8F0AC4A8-B61B-420E-8A6E-6DCBB59F5D54}" dt="2021-03-11T04:18:10.623" v="576" actId="26606"/>
          <ac:spMkLst>
            <pc:docMk/>
            <pc:sldMk cId="0" sldId="285"/>
            <ac:spMk id="144" creationId="{1E547BA6-BAE0-43BB-A7CA-60F69CE252F0}"/>
          </ac:spMkLst>
        </pc:spChg>
        <pc:spChg chg="mod">
          <ac:chgData name="Mashal Khan" userId="ff208bdd-e69e-4a16-a659-cb1c3d459121" providerId="ADAL" clId="{8F0AC4A8-B61B-420E-8A6E-6DCBB59F5D54}" dt="2021-03-11T04:18:10.623" v="576" actId="26606"/>
          <ac:spMkLst>
            <pc:docMk/>
            <pc:sldMk cId="0" sldId="285"/>
            <ac:spMk id="44034" creationId="{5AE37676-21D5-45F8-8E0C-08DFF3A48885}"/>
          </ac:spMkLst>
        </pc:spChg>
        <pc:spChg chg="mod">
          <ac:chgData name="Mashal Khan" userId="ff208bdd-e69e-4a16-a659-cb1c3d459121" providerId="ADAL" clId="{8F0AC4A8-B61B-420E-8A6E-6DCBB59F5D54}" dt="2021-03-11T04:18:26.835" v="587" actId="27636"/>
          <ac:spMkLst>
            <pc:docMk/>
            <pc:sldMk cId="0" sldId="285"/>
            <ac:spMk id="66563" creationId="{5072AC6D-09D1-4A8E-A312-49545DE64223}"/>
          </ac:spMkLst>
        </pc:spChg>
      </pc:sldChg>
      <pc:sldChg chg="del">
        <pc:chgData name="Mashal Khan" userId="ff208bdd-e69e-4a16-a659-cb1c3d459121" providerId="ADAL" clId="{8F0AC4A8-B61B-420E-8A6E-6DCBB59F5D54}" dt="2021-03-10T10:30:46.537" v="17" actId="47"/>
        <pc:sldMkLst>
          <pc:docMk/>
          <pc:sldMk cId="2453916080" sldId="285"/>
        </pc:sldMkLst>
      </pc:sldChg>
      <pc:sldChg chg="addSp modSp add mod setBg">
        <pc:chgData name="Mashal Khan" userId="ff208bdd-e69e-4a16-a659-cb1c3d459121" providerId="ADAL" clId="{8F0AC4A8-B61B-420E-8A6E-6DCBB59F5D54}" dt="2021-03-11T04:18:56.916" v="591" actId="14100"/>
        <pc:sldMkLst>
          <pc:docMk/>
          <pc:sldMk cId="0" sldId="286"/>
        </pc:sldMkLst>
        <pc:spChg chg="add">
          <ac:chgData name="Mashal Khan" userId="ff208bdd-e69e-4a16-a659-cb1c3d459121" providerId="ADAL" clId="{8F0AC4A8-B61B-420E-8A6E-6DCBB59F5D54}" dt="2021-03-11T04:18:41.575" v="588" actId="26606"/>
          <ac:spMkLst>
            <pc:docMk/>
            <pc:sldMk cId="0" sldId="286"/>
            <ac:spMk id="73" creationId="{D12DDE76-C203-4047-9998-63900085B5E8}"/>
          </ac:spMkLst>
        </pc:spChg>
        <pc:spChg chg="mod">
          <ac:chgData name="Mashal Khan" userId="ff208bdd-e69e-4a16-a659-cb1c3d459121" providerId="ADAL" clId="{8F0AC4A8-B61B-420E-8A6E-6DCBB59F5D54}" dt="2021-03-11T04:18:41.575" v="588" actId="26606"/>
          <ac:spMkLst>
            <pc:docMk/>
            <pc:sldMk cId="0" sldId="286"/>
            <ac:spMk id="45060" creationId="{C34E5F88-A141-4D97-8D35-9684119FFDE3}"/>
          </ac:spMkLst>
        </pc:spChg>
        <pc:spChg chg="mod">
          <ac:chgData name="Mashal Khan" userId="ff208bdd-e69e-4a16-a659-cb1c3d459121" providerId="ADAL" clId="{8F0AC4A8-B61B-420E-8A6E-6DCBB59F5D54}" dt="2021-03-11T04:18:41.575" v="588" actId="26606"/>
          <ac:spMkLst>
            <pc:docMk/>
            <pc:sldMk cId="0" sldId="286"/>
            <ac:spMk id="68610" creationId="{537FD403-8946-4C66-85F7-249FD6952A97}"/>
          </ac:spMkLst>
        </pc:spChg>
        <pc:picChg chg="mod">
          <ac:chgData name="Mashal Khan" userId="ff208bdd-e69e-4a16-a659-cb1c3d459121" providerId="ADAL" clId="{8F0AC4A8-B61B-420E-8A6E-6DCBB59F5D54}" dt="2021-03-11T04:18:56.916" v="591" actId="14100"/>
          <ac:picMkLst>
            <pc:docMk/>
            <pc:sldMk cId="0" sldId="286"/>
            <ac:picMk id="45059" creationId="{E2F17C79-72B9-4B75-ADCE-21A963592582}"/>
          </ac:picMkLst>
        </pc:picChg>
      </pc:sldChg>
      <pc:sldChg chg="del">
        <pc:chgData name="Mashal Khan" userId="ff208bdd-e69e-4a16-a659-cb1c3d459121" providerId="ADAL" clId="{8F0AC4A8-B61B-420E-8A6E-6DCBB59F5D54}" dt="2021-03-10T10:30:46.537" v="17" actId="47"/>
        <pc:sldMkLst>
          <pc:docMk/>
          <pc:sldMk cId="290549266" sldId="286"/>
        </pc:sldMkLst>
      </pc:sldChg>
      <pc:sldChg chg="addSp modSp add mod setBg">
        <pc:chgData name="Mashal Khan" userId="ff208bdd-e69e-4a16-a659-cb1c3d459121" providerId="ADAL" clId="{8F0AC4A8-B61B-420E-8A6E-6DCBB59F5D54}" dt="2021-03-11T04:19:15.682" v="592" actId="26606"/>
        <pc:sldMkLst>
          <pc:docMk/>
          <pc:sldMk cId="0" sldId="287"/>
        </pc:sldMkLst>
        <pc:spChg chg="mod">
          <ac:chgData name="Mashal Khan" userId="ff208bdd-e69e-4a16-a659-cb1c3d459121" providerId="ADAL" clId="{8F0AC4A8-B61B-420E-8A6E-6DCBB59F5D54}" dt="2021-03-11T04:19:15.682" v="592" actId="26606"/>
          <ac:spMkLst>
            <pc:docMk/>
            <pc:sldMk cId="0" sldId="287"/>
            <ac:spMk id="4" creationId="{1BE34F6D-6E38-4AA4-A6D2-BACF9BC42413}"/>
          </ac:spMkLst>
        </pc:spChg>
        <pc:spChg chg="add">
          <ac:chgData name="Mashal Khan" userId="ff208bdd-e69e-4a16-a659-cb1c3d459121" providerId="ADAL" clId="{8F0AC4A8-B61B-420E-8A6E-6DCBB59F5D54}" dt="2021-03-11T04:19:15.682" v="592" actId="26606"/>
          <ac:spMkLst>
            <pc:docMk/>
            <pc:sldMk cId="0" sldId="287"/>
            <ac:spMk id="71" creationId="{2B566528-1B12-4246-9431-5C2D7D081168}"/>
          </ac:spMkLst>
        </pc:spChg>
        <pc:spChg chg="add">
          <ac:chgData name="Mashal Khan" userId="ff208bdd-e69e-4a16-a659-cb1c3d459121" providerId="ADAL" clId="{8F0AC4A8-B61B-420E-8A6E-6DCBB59F5D54}" dt="2021-03-11T04:19:15.682" v="592" actId="26606"/>
          <ac:spMkLst>
            <pc:docMk/>
            <pc:sldMk cId="0" sldId="287"/>
            <ac:spMk id="73" creationId="{2E80C965-DB6D-4F81-9E9E-B027384D0BD6}"/>
          </ac:spMkLst>
        </pc:spChg>
        <pc:spChg chg="add">
          <ac:chgData name="Mashal Khan" userId="ff208bdd-e69e-4a16-a659-cb1c3d459121" providerId="ADAL" clId="{8F0AC4A8-B61B-420E-8A6E-6DCBB59F5D54}" dt="2021-03-11T04:19:15.682" v="592" actId="26606"/>
          <ac:spMkLst>
            <pc:docMk/>
            <pc:sldMk cId="0" sldId="287"/>
            <ac:spMk id="75" creationId="{A580F890-B085-4E95-96AA-55AEBEC5CE6E}"/>
          </ac:spMkLst>
        </pc:spChg>
        <pc:spChg chg="add">
          <ac:chgData name="Mashal Khan" userId="ff208bdd-e69e-4a16-a659-cb1c3d459121" providerId="ADAL" clId="{8F0AC4A8-B61B-420E-8A6E-6DCBB59F5D54}" dt="2021-03-11T04:19:15.682" v="592" actId="26606"/>
          <ac:spMkLst>
            <pc:docMk/>
            <pc:sldMk cId="0" sldId="287"/>
            <ac:spMk id="77" creationId="{D3F51FEB-38FB-4F6C-9F7B-2F2AFAB65463}"/>
          </ac:spMkLst>
        </pc:spChg>
        <pc:spChg chg="add">
          <ac:chgData name="Mashal Khan" userId="ff208bdd-e69e-4a16-a659-cb1c3d459121" providerId="ADAL" clId="{8F0AC4A8-B61B-420E-8A6E-6DCBB59F5D54}" dt="2021-03-11T04:19:15.682" v="592" actId="26606"/>
          <ac:spMkLst>
            <pc:docMk/>
            <pc:sldMk cId="0" sldId="287"/>
            <ac:spMk id="79" creationId="{1E547BA6-BAE0-43BB-A7CA-60F69CE252F0}"/>
          </ac:spMkLst>
        </pc:spChg>
        <pc:spChg chg="mod">
          <ac:chgData name="Mashal Khan" userId="ff208bdd-e69e-4a16-a659-cb1c3d459121" providerId="ADAL" clId="{8F0AC4A8-B61B-420E-8A6E-6DCBB59F5D54}" dt="2021-03-11T04:19:15.682" v="592" actId="26606"/>
          <ac:spMkLst>
            <pc:docMk/>
            <pc:sldMk cId="0" sldId="287"/>
            <ac:spMk id="47106" creationId="{25D88920-CEF2-435C-969C-36FE9F211C06}"/>
          </ac:spMkLst>
        </pc:spChg>
      </pc:sldChg>
      <pc:sldChg chg="del">
        <pc:chgData name="Mashal Khan" userId="ff208bdd-e69e-4a16-a659-cb1c3d459121" providerId="ADAL" clId="{8F0AC4A8-B61B-420E-8A6E-6DCBB59F5D54}" dt="2021-03-10T10:30:46.537" v="17" actId="47"/>
        <pc:sldMkLst>
          <pc:docMk/>
          <pc:sldMk cId="467261680" sldId="287"/>
        </pc:sldMkLst>
      </pc:sldChg>
      <pc:sldChg chg="del">
        <pc:chgData name="Mashal Khan" userId="ff208bdd-e69e-4a16-a659-cb1c3d459121" providerId="ADAL" clId="{8F0AC4A8-B61B-420E-8A6E-6DCBB59F5D54}" dt="2021-03-10T10:30:46.537" v="17" actId="47"/>
        <pc:sldMkLst>
          <pc:docMk/>
          <pc:sldMk cId="2354057824" sldId="288"/>
        </pc:sldMkLst>
      </pc:sldChg>
      <pc:sldChg chg="del">
        <pc:chgData name="Mashal Khan" userId="ff208bdd-e69e-4a16-a659-cb1c3d459121" providerId="ADAL" clId="{8F0AC4A8-B61B-420E-8A6E-6DCBB59F5D54}" dt="2021-03-10T10:30:46.537" v="17" actId="47"/>
        <pc:sldMkLst>
          <pc:docMk/>
          <pc:sldMk cId="2443358341" sldId="289"/>
        </pc:sldMkLst>
      </pc:sldChg>
      <pc:sldChg chg="modSp add mod">
        <pc:chgData name="Mashal Khan" userId="ff208bdd-e69e-4a16-a659-cb1c3d459121" providerId="ADAL" clId="{8F0AC4A8-B61B-420E-8A6E-6DCBB59F5D54}" dt="2021-03-10T17:33:41.291" v="371" actId="14100"/>
        <pc:sldMkLst>
          <pc:docMk/>
          <pc:sldMk cId="0" sldId="290"/>
        </pc:sldMkLst>
        <pc:spChg chg="mod">
          <ac:chgData name="Mashal Khan" userId="ff208bdd-e69e-4a16-a659-cb1c3d459121" providerId="ADAL" clId="{8F0AC4A8-B61B-420E-8A6E-6DCBB59F5D54}" dt="2021-03-10T17:33:41.291" v="371" actId="14100"/>
          <ac:spMkLst>
            <pc:docMk/>
            <pc:sldMk cId="0" sldId="290"/>
            <ac:spMk id="4" creationId="{3E2BAF05-8960-4356-9963-2AA75289939F}"/>
          </ac:spMkLst>
        </pc:spChg>
      </pc:sldChg>
      <pc:sldChg chg="del">
        <pc:chgData name="Mashal Khan" userId="ff208bdd-e69e-4a16-a659-cb1c3d459121" providerId="ADAL" clId="{8F0AC4A8-B61B-420E-8A6E-6DCBB59F5D54}" dt="2021-03-10T10:30:46.537" v="17" actId="47"/>
        <pc:sldMkLst>
          <pc:docMk/>
          <pc:sldMk cId="2540657983" sldId="290"/>
        </pc:sldMkLst>
      </pc:sldChg>
      <pc:sldChg chg="del">
        <pc:chgData name="Mashal Khan" userId="ff208bdd-e69e-4a16-a659-cb1c3d459121" providerId="ADAL" clId="{8F0AC4A8-B61B-420E-8A6E-6DCBB59F5D54}" dt="2021-03-10T10:30:46.537" v="17" actId="47"/>
        <pc:sldMkLst>
          <pc:docMk/>
          <pc:sldMk cId="237880845" sldId="291"/>
        </pc:sldMkLst>
      </pc:sldChg>
      <pc:sldChg chg="del">
        <pc:chgData name="Mashal Khan" userId="ff208bdd-e69e-4a16-a659-cb1c3d459121" providerId="ADAL" clId="{8F0AC4A8-B61B-420E-8A6E-6DCBB59F5D54}" dt="2021-03-10T10:30:46.537" v="17" actId="47"/>
        <pc:sldMkLst>
          <pc:docMk/>
          <pc:sldMk cId="2865462502" sldId="292"/>
        </pc:sldMkLst>
      </pc:sldChg>
      <pc:sldChg chg="addSp modSp add mod setBg">
        <pc:chgData name="Mashal Khan" userId="ff208bdd-e69e-4a16-a659-cb1c3d459121" providerId="ADAL" clId="{8F0AC4A8-B61B-420E-8A6E-6DCBB59F5D54}" dt="2021-03-11T04:20:58.322" v="595" actId="14100"/>
        <pc:sldMkLst>
          <pc:docMk/>
          <pc:sldMk cId="0" sldId="293"/>
        </pc:sldMkLst>
        <pc:spChg chg="mod">
          <ac:chgData name="Mashal Khan" userId="ff208bdd-e69e-4a16-a659-cb1c3d459121" providerId="ADAL" clId="{8F0AC4A8-B61B-420E-8A6E-6DCBB59F5D54}" dt="2021-03-11T04:20:58.322" v="595" actId="14100"/>
          <ac:spMkLst>
            <pc:docMk/>
            <pc:sldMk cId="0" sldId="293"/>
            <ac:spMk id="4" creationId="{2930551E-8595-4B06-A1A2-2E52F7E01938}"/>
          </ac:spMkLst>
        </pc:spChg>
        <pc:spChg chg="add">
          <ac:chgData name="Mashal Khan" userId="ff208bdd-e69e-4a16-a659-cb1c3d459121" providerId="ADAL" clId="{8F0AC4A8-B61B-420E-8A6E-6DCBB59F5D54}" dt="2021-03-11T04:20:45.766" v="593" actId="26606"/>
          <ac:spMkLst>
            <pc:docMk/>
            <pc:sldMk cId="0" sldId="293"/>
            <ac:spMk id="71" creationId="{2B566528-1B12-4246-9431-5C2D7D081168}"/>
          </ac:spMkLst>
        </pc:spChg>
        <pc:spChg chg="add">
          <ac:chgData name="Mashal Khan" userId="ff208bdd-e69e-4a16-a659-cb1c3d459121" providerId="ADAL" clId="{8F0AC4A8-B61B-420E-8A6E-6DCBB59F5D54}" dt="2021-03-11T04:20:45.766" v="593" actId="26606"/>
          <ac:spMkLst>
            <pc:docMk/>
            <pc:sldMk cId="0" sldId="293"/>
            <ac:spMk id="73" creationId="{2E80C965-DB6D-4F81-9E9E-B027384D0BD6}"/>
          </ac:spMkLst>
        </pc:spChg>
        <pc:spChg chg="add">
          <ac:chgData name="Mashal Khan" userId="ff208bdd-e69e-4a16-a659-cb1c3d459121" providerId="ADAL" clId="{8F0AC4A8-B61B-420E-8A6E-6DCBB59F5D54}" dt="2021-03-11T04:20:45.766" v="593" actId="26606"/>
          <ac:spMkLst>
            <pc:docMk/>
            <pc:sldMk cId="0" sldId="293"/>
            <ac:spMk id="75" creationId="{A580F890-B085-4E95-96AA-55AEBEC5CE6E}"/>
          </ac:spMkLst>
        </pc:spChg>
        <pc:spChg chg="add">
          <ac:chgData name="Mashal Khan" userId="ff208bdd-e69e-4a16-a659-cb1c3d459121" providerId="ADAL" clId="{8F0AC4A8-B61B-420E-8A6E-6DCBB59F5D54}" dt="2021-03-11T04:20:45.766" v="593" actId="26606"/>
          <ac:spMkLst>
            <pc:docMk/>
            <pc:sldMk cId="0" sldId="293"/>
            <ac:spMk id="77" creationId="{D3F51FEB-38FB-4F6C-9F7B-2F2AFAB65463}"/>
          </ac:spMkLst>
        </pc:spChg>
        <pc:spChg chg="add">
          <ac:chgData name="Mashal Khan" userId="ff208bdd-e69e-4a16-a659-cb1c3d459121" providerId="ADAL" clId="{8F0AC4A8-B61B-420E-8A6E-6DCBB59F5D54}" dt="2021-03-11T04:20:45.766" v="593" actId="26606"/>
          <ac:spMkLst>
            <pc:docMk/>
            <pc:sldMk cId="0" sldId="293"/>
            <ac:spMk id="79" creationId="{1E547BA6-BAE0-43BB-A7CA-60F69CE252F0}"/>
          </ac:spMkLst>
        </pc:spChg>
        <pc:spChg chg="mod">
          <ac:chgData name="Mashal Khan" userId="ff208bdd-e69e-4a16-a659-cb1c3d459121" providerId="ADAL" clId="{8F0AC4A8-B61B-420E-8A6E-6DCBB59F5D54}" dt="2021-03-11T04:20:45.766" v="593" actId="26606"/>
          <ac:spMkLst>
            <pc:docMk/>
            <pc:sldMk cId="0" sldId="293"/>
            <ac:spMk id="50178" creationId="{9DF6304F-65EA-49AE-95A1-1DA1E224094B}"/>
          </ac:spMkLst>
        </pc:spChg>
      </pc:sldChg>
      <pc:sldChg chg="del">
        <pc:chgData name="Mashal Khan" userId="ff208bdd-e69e-4a16-a659-cb1c3d459121" providerId="ADAL" clId="{8F0AC4A8-B61B-420E-8A6E-6DCBB59F5D54}" dt="2021-03-10T10:30:46.537" v="17" actId="47"/>
        <pc:sldMkLst>
          <pc:docMk/>
          <pc:sldMk cId="4228726843" sldId="293"/>
        </pc:sldMkLst>
      </pc:sldChg>
      <pc:sldChg chg="modSp add mod">
        <pc:chgData name="Mashal Khan" userId="ff208bdd-e69e-4a16-a659-cb1c3d459121" providerId="ADAL" clId="{8F0AC4A8-B61B-420E-8A6E-6DCBB59F5D54}" dt="2021-03-10T17:39:56.458" v="375" actId="14100"/>
        <pc:sldMkLst>
          <pc:docMk/>
          <pc:sldMk cId="0" sldId="294"/>
        </pc:sldMkLst>
        <pc:spChg chg="mod">
          <ac:chgData name="Mashal Khan" userId="ff208bdd-e69e-4a16-a659-cb1c3d459121" providerId="ADAL" clId="{8F0AC4A8-B61B-420E-8A6E-6DCBB59F5D54}" dt="2021-03-10T17:39:56.458" v="375" actId="14100"/>
          <ac:spMkLst>
            <pc:docMk/>
            <pc:sldMk cId="0" sldId="294"/>
            <ac:spMk id="51203" creationId="{A54B1BAA-2FF5-4C1A-826F-E7B8FCDB92AF}"/>
          </ac:spMkLst>
        </pc:spChg>
      </pc:sldChg>
      <pc:sldChg chg="del">
        <pc:chgData name="Mashal Khan" userId="ff208bdd-e69e-4a16-a659-cb1c3d459121" providerId="ADAL" clId="{8F0AC4A8-B61B-420E-8A6E-6DCBB59F5D54}" dt="2021-03-10T10:30:46.537" v="17" actId="47"/>
        <pc:sldMkLst>
          <pc:docMk/>
          <pc:sldMk cId="472765959" sldId="294"/>
        </pc:sldMkLst>
      </pc:sldChg>
      <pc:sldChg chg="del">
        <pc:chgData name="Mashal Khan" userId="ff208bdd-e69e-4a16-a659-cb1c3d459121" providerId="ADAL" clId="{8F0AC4A8-B61B-420E-8A6E-6DCBB59F5D54}" dt="2021-03-10T10:30:46.537" v="17" actId="47"/>
        <pc:sldMkLst>
          <pc:docMk/>
          <pc:sldMk cId="873478806" sldId="295"/>
        </pc:sldMkLst>
      </pc:sldChg>
      <pc:sldChg chg="del">
        <pc:chgData name="Mashal Khan" userId="ff208bdd-e69e-4a16-a659-cb1c3d459121" providerId="ADAL" clId="{8F0AC4A8-B61B-420E-8A6E-6DCBB59F5D54}" dt="2021-03-10T10:30:46.537" v="17" actId="47"/>
        <pc:sldMkLst>
          <pc:docMk/>
          <pc:sldMk cId="469598242" sldId="296"/>
        </pc:sldMkLst>
      </pc:sldChg>
      <pc:sldChg chg="modSp add mod">
        <pc:chgData name="Mashal Khan" userId="ff208bdd-e69e-4a16-a659-cb1c3d459121" providerId="ADAL" clId="{8F0AC4A8-B61B-420E-8A6E-6DCBB59F5D54}" dt="2021-03-10T17:41:46.475" v="379" actId="14100"/>
        <pc:sldMkLst>
          <pc:docMk/>
          <pc:sldMk cId="0" sldId="297"/>
        </pc:sldMkLst>
        <pc:spChg chg="mod">
          <ac:chgData name="Mashal Khan" userId="ff208bdd-e69e-4a16-a659-cb1c3d459121" providerId="ADAL" clId="{8F0AC4A8-B61B-420E-8A6E-6DCBB59F5D54}" dt="2021-03-10T17:41:46.475" v="379" actId="14100"/>
          <ac:spMkLst>
            <pc:docMk/>
            <pc:sldMk cId="0" sldId="297"/>
            <ac:spMk id="53251" creationId="{BF740957-0BF3-4BA2-9E82-4ECFD7212CD3}"/>
          </ac:spMkLst>
        </pc:spChg>
      </pc:sldChg>
      <pc:sldChg chg="del">
        <pc:chgData name="Mashal Khan" userId="ff208bdd-e69e-4a16-a659-cb1c3d459121" providerId="ADAL" clId="{8F0AC4A8-B61B-420E-8A6E-6DCBB59F5D54}" dt="2021-03-10T10:30:46.537" v="17" actId="47"/>
        <pc:sldMkLst>
          <pc:docMk/>
          <pc:sldMk cId="1646921657" sldId="297"/>
        </pc:sldMkLst>
      </pc:sldChg>
      <pc:sldChg chg="addSp delSp modSp add mod setBg">
        <pc:chgData name="Mashal Khan" userId="ff208bdd-e69e-4a16-a659-cb1c3d459121" providerId="ADAL" clId="{8F0AC4A8-B61B-420E-8A6E-6DCBB59F5D54}" dt="2021-03-11T04:22:57.115" v="629" actId="14100"/>
        <pc:sldMkLst>
          <pc:docMk/>
          <pc:sldMk cId="0" sldId="298"/>
        </pc:sldMkLst>
        <pc:spChg chg="add">
          <ac:chgData name="Mashal Khan" userId="ff208bdd-e69e-4a16-a659-cb1c3d459121" providerId="ADAL" clId="{8F0AC4A8-B61B-420E-8A6E-6DCBB59F5D54}" dt="2021-03-11T04:22:46.696" v="627" actId="26606"/>
          <ac:spMkLst>
            <pc:docMk/>
            <pc:sldMk cId="0" sldId="298"/>
            <ac:spMk id="72" creationId="{2B566528-1B12-4246-9431-5C2D7D081168}"/>
          </ac:spMkLst>
        </pc:spChg>
        <pc:spChg chg="add del">
          <ac:chgData name="Mashal Khan" userId="ff208bdd-e69e-4a16-a659-cb1c3d459121" providerId="ADAL" clId="{8F0AC4A8-B61B-420E-8A6E-6DCBB59F5D54}" dt="2021-03-11T04:22:46.676" v="626" actId="26606"/>
          <ac:spMkLst>
            <pc:docMk/>
            <pc:sldMk cId="0" sldId="298"/>
            <ac:spMk id="74" creationId="{B50AB553-2A96-4A92-96F2-93548E096954}"/>
          </ac:spMkLst>
        </pc:spChg>
        <pc:spChg chg="add">
          <ac:chgData name="Mashal Khan" userId="ff208bdd-e69e-4a16-a659-cb1c3d459121" providerId="ADAL" clId="{8F0AC4A8-B61B-420E-8A6E-6DCBB59F5D54}" dt="2021-03-11T04:22:46.696" v="627" actId="26606"/>
          <ac:spMkLst>
            <pc:docMk/>
            <pc:sldMk cId="0" sldId="298"/>
            <ac:spMk id="76" creationId="{A580F890-B085-4E95-96AA-55AEBEC5CE6E}"/>
          </ac:spMkLst>
        </pc:spChg>
        <pc:spChg chg="add">
          <ac:chgData name="Mashal Khan" userId="ff208bdd-e69e-4a16-a659-cb1c3d459121" providerId="ADAL" clId="{8F0AC4A8-B61B-420E-8A6E-6DCBB59F5D54}" dt="2021-03-11T04:22:46.696" v="627" actId="26606"/>
          <ac:spMkLst>
            <pc:docMk/>
            <pc:sldMk cId="0" sldId="298"/>
            <ac:spMk id="78" creationId="{D3F51FEB-38FB-4F6C-9F7B-2F2AFAB65463}"/>
          </ac:spMkLst>
        </pc:spChg>
        <pc:spChg chg="add">
          <ac:chgData name="Mashal Khan" userId="ff208bdd-e69e-4a16-a659-cb1c3d459121" providerId="ADAL" clId="{8F0AC4A8-B61B-420E-8A6E-6DCBB59F5D54}" dt="2021-03-11T04:22:46.696" v="627" actId="26606"/>
          <ac:spMkLst>
            <pc:docMk/>
            <pc:sldMk cId="0" sldId="298"/>
            <ac:spMk id="80" creationId="{1E547BA6-BAE0-43BB-A7CA-60F69CE252F0}"/>
          </ac:spMkLst>
        </pc:spChg>
        <pc:spChg chg="mod">
          <ac:chgData name="Mashal Khan" userId="ff208bdd-e69e-4a16-a659-cb1c3d459121" providerId="ADAL" clId="{8F0AC4A8-B61B-420E-8A6E-6DCBB59F5D54}" dt="2021-03-11T04:22:46.696" v="627" actId="26606"/>
          <ac:spMkLst>
            <pc:docMk/>
            <pc:sldMk cId="0" sldId="298"/>
            <ac:spMk id="54274" creationId="{455B8788-DB31-4413-9D2C-19374A521F43}"/>
          </ac:spMkLst>
        </pc:spChg>
        <pc:spChg chg="add del">
          <ac:chgData name="Mashal Khan" userId="ff208bdd-e69e-4a16-a659-cb1c3d459121" providerId="ADAL" clId="{8F0AC4A8-B61B-420E-8A6E-6DCBB59F5D54}" dt="2021-03-11T04:22:46.696" v="627" actId="26606"/>
          <ac:spMkLst>
            <pc:docMk/>
            <pc:sldMk cId="0" sldId="298"/>
            <ac:spMk id="54275" creationId="{6603AE52-B281-410D-8FA6-5D252B2DC424}"/>
          </ac:spMkLst>
        </pc:spChg>
        <pc:spChg chg="add mod">
          <ac:chgData name="Mashal Khan" userId="ff208bdd-e69e-4a16-a659-cb1c3d459121" providerId="ADAL" clId="{8F0AC4A8-B61B-420E-8A6E-6DCBB59F5D54}" dt="2021-03-11T04:22:57.115" v="629" actId="14100"/>
          <ac:spMkLst>
            <pc:docMk/>
            <pc:sldMk cId="0" sldId="298"/>
            <ac:spMk id="54280" creationId="{6603AE52-B281-410D-8FA6-5D252B2DC424}"/>
          </ac:spMkLst>
        </pc:spChg>
        <pc:spChg chg="add">
          <ac:chgData name="Mashal Khan" userId="ff208bdd-e69e-4a16-a659-cb1c3d459121" providerId="ADAL" clId="{8F0AC4A8-B61B-420E-8A6E-6DCBB59F5D54}" dt="2021-03-11T04:22:46.696" v="627" actId="26606"/>
          <ac:spMkLst>
            <pc:docMk/>
            <pc:sldMk cId="0" sldId="298"/>
            <ac:spMk id="54281" creationId="{2E80C965-DB6D-4F81-9E9E-B027384D0BD6}"/>
          </ac:spMkLst>
        </pc:spChg>
        <pc:graphicFrameChg chg="add del">
          <ac:chgData name="Mashal Khan" userId="ff208bdd-e69e-4a16-a659-cb1c3d459121" providerId="ADAL" clId="{8F0AC4A8-B61B-420E-8A6E-6DCBB59F5D54}" dt="2021-03-11T04:22:46.676" v="626" actId="26606"/>
          <ac:graphicFrameMkLst>
            <pc:docMk/>
            <pc:sldMk cId="0" sldId="298"/>
            <ac:graphicFrameMk id="54277" creationId="{30B22830-1291-4D13-8EC2-416D7DF82BA5}"/>
          </ac:graphicFrameMkLst>
        </pc:graphicFrameChg>
        <pc:picChg chg="add del">
          <ac:chgData name="Mashal Khan" userId="ff208bdd-e69e-4a16-a659-cb1c3d459121" providerId="ADAL" clId="{8F0AC4A8-B61B-420E-8A6E-6DCBB59F5D54}" dt="2021-03-11T04:22:46.676" v="626" actId="26606"/>
          <ac:picMkLst>
            <pc:docMk/>
            <pc:sldMk cId="0" sldId="298"/>
            <ac:picMk id="54278" creationId="{1AEE9878-AE02-4642-93B1-EB8AADA087D7}"/>
          </ac:picMkLst>
        </pc:picChg>
      </pc:sldChg>
      <pc:sldChg chg="del">
        <pc:chgData name="Mashal Khan" userId="ff208bdd-e69e-4a16-a659-cb1c3d459121" providerId="ADAL" clId="{8F0AC4A8-B61B-420E-8A6E-6DCBB59F5D54}" dt="2021-03-10T10:30:46.537" v="17" actId="47"/>
        <pc:sldMkLst>
          <pc:docMk/>
          <pc:sldMk cId="292122629" sldId="298"/>
        </pc:sldMkLst>
      </pc:sldChg>
      <pc:sldChg chg="addSp modSp add mod setBg">
        <pc:chgData name="Mashal Khan" userId="ff208bdd-e69e-4a16-a659-cb1c3d459121" providerId="ADAL" clId="{8F0AC4A8-B61B-420E-8A6E-6DCBB59F5D54}" dt="2021-03-11T04:47:57.493" v="635" actId="14100"/>
        <pc:sldMkLst>
          <pc:docMk/>
          <pc:sldMk cId="0" sldId="299"/>
        </pc:sldMkLst>
        <pc:spChg chg="add">
          <ac:chgData name="Mashal Khan" userId="ff208bdd-e69e-4a16-a659-cb1c3d459121" providerId="ADAL" clId="{8F0AC4A8-B61B-420E-8A6E-6DCBB59F5D54}" dt="2021-03-11T04:47:28.331" v="630" actId="26606"/>
          <ac:spMkLst>
            <pc:docMk/>
            <pc:sldMk cId="0" sldId="299"/>
            <ac:spMk id="136" creationId="{2B566528-1B12-4246-9431-5C2D7D081168}"/>
          </ac:spMkLst>
        </pc:spChg>
        <pc:spChg chg="add">
          <ac:chgData name="Mashal Khan" userId="ff208bdd-e69e-4a16-a659-cb1c3d459121" providerId="ADAL" clId="{8F0AC4A8-B61B-420E-8A6E-6DCBB59F5D54}" dt="2021-03-11T04:47:28.331" v="630" actId="26606"/>
          <ac:spMkLst>
            <pc:docMk/>
            <pc:sldMk cId="0" sldId="299"/>
            <ac:spMk id="138" creationId="{2E80C965-DB6D-4F81-9E9E-B027384D0BD6}"/>
          </ac:spMkLst>
        </pc:spChg>
        <pc:spChg chg="add">
          <ac:chgData name="Mashal Khan" userId="ff208bdd-e69e-4a16-a659-cb1c3d459121" providerId="ADAL" clId="{8F0AC4A8-B61B-420E-8A6E-6DCBB59F5D54}" dt="2021-03-11T04:47:28.331" v="630" actId="26606"/>
          <ac:spMkLst>
            <pc:docMk/>
            <pc:sldMk cId="0" sldId="299"/>
            <ac:spMk id="140" creationId="{A580F890-B085-4E95-96AA-55AEBEC5CE6E}"/>
          </ac:spMkLst>
        </pc:spChg>
        <pc:spChg chg="add">
          <ac:chgData name="Mashal Khan" userId="ff208bdd-e69e-4a16-a659-cb1c3d459121" providerId="ADAL" clId="{8F0AC4A8-B61B-420E-8A6E-6DCBB59F5D54}" dt="2021-03-11T04:47:28.331" v="630" actId="26606"/>
          <ac:spMkLst>
            <pc:docMk/>
            <pc:sldMk cId="0" sldId="299"/>
            <ac:spMk id="142" creationId="{D3F51FEB-38FB-4F6C-9F7B-2F2AFAB65463}"/>
          </ac:spMkLst>
        </pc:spChg>
        <pc:spChg chg="add">
          <ac:chgData name="Mashal Khan" userId="ff208bdd-e69e-4a16-a659-cb1c3d459121" providerId="ADAL" clId="{8F0AC4A8-B61B-420E-8A6E-6DCBB59F5D54}" dt="2021-03-11T04:47:28.331" v="630" actId="26606"/>
          <ac:spMkLst>
            <pc:docMk/>
            <pc:sldMk cId="0" sldId="299"/>
            <ac:spMk id="144" creationId="{1E547BA6-BAE0-43BB-A7CA-60F69CE252F0}"/>
          </ac:spMkLst>
        </pc:spChg>
        <pc:spChg chg="mod">
          <ac:chgData name="Mashal Khan" userId="ff208bdd-e69e-4a16-a659-cb1c3d459121" providerId="ADAL" clId="{8F0AC4A8-B61B-420E-8A6E-6DCBB59F5D54}" dt="2021-03-11T04:47:53.870" v="634" actId="403"/>
          <ac:spMkLst>
            <pc:docMk/>
            <pc:sldMk cId="0" sldId="299"/>
            <ac:spMk id="55298" creationId="{CE706186-3C58-48BE-8449-0701D4BB161C}"/>
          </ac:spMkLst>
        </pc:spChg>
        <pc:spChg chg="mod">
          <ac:chgData name="Mashal Khan" userId="ff208bdd-e69e-4a16-a659-cb1c3d459121" providerId="ADAL" clId="{8F0AC4A8-B61B-420E-8A6E-6DCBB59F5D54}" dt="2021-03-11T04:47:57.493" v="635" actId="14100"/>
          <ac:spMkLst>
            <pc:docMk/>
            <pc:sldMk cId="0" sldId="299"/>
            <ac:spMk id="91139" creationId="{CABD3BF2-A917-43FA-9DCF-2BADAEAE0E13}"/>
          </ac:spMkLst>
        </pc:spChg>
      </pc:sldChg>
      <pc:sldChg chg="del">
        <pc:chgData name="Mashal Khan" userId="ff208bdd-e69e-4a16-a659-cb1c3d459121" providerId="ADAL" clId="{8F0AC4A8-B61B-420E-8A6E-6DCBB59F5D54}" dt="2021-03-10T10:30:46.537" v="17" actId="47"/>
        <pc:sldMkLst>
          <pc:docMk/>
          <pc:sldMk cId="866700537" sldId="299"/>
        </pc:sldMkLst>
      </pc:sldChg>
      <pc:sldChg chg="del">
        <pc:chgData name="Mashal Khan" userId="ff208bdd-e69e-4a16-a659-cb1c3d459121" providerId="ADAL" clId="{8F0AC4A8-B61B-420E-8A6E-6DCBB59F5D54}" dt="2021-03-10T10:30:46.537" v="17" actId="47"/>
        <pc:sldMkLst>
          <pc:docMk/>
          <pc:sldMk cId="4219953675" sldId="300"/>
        </pc:sldMkLst>
      </pc:sldChg>
      <pc:sldChg chg="del">
        <pc:chgData name="Mashal Khan" userId="ff208bdd-e69e-4a16-a659-cb1c3d459121" providerId="ADAL" clId="{8F0AC4A8-B61B-420E-8A6E-6DCBB59F5D54}" dt="2021-03-10T10:30:46.537" v="17" actId="47"/>
        <pc:sldMkLst>
          <pc:docMk/>
          <pc:sldMk cId="2655984694" sldId="301"/>
        </pc:sldMkLst>
      </pc:sldChg>
      <pc:sldChg chg="del">
        <pc:chgData name="Mashal Khan" userId="ff208bdd-e69e-4a16-a659-cb1c3d459121" providerId="ADAL" clId="{8F0AC4A8-B61B-420E-8A6E-6DCBB59F5D54}" dt="2021-03-10T10:30:46.537" v="17" actId="47"/>
        <pc:sldMkLst>
          <pc:docMk/>
          <pc:sldMk cId="2873054361" sldId="302"/>
        </pc:sldMkLst>
      </pc:sldChg>
      <pc:sldChg chg="add del">
        <pc:chgData name="Mashal Khan" userId="ff208bdd-e69e-4a16-a659-cb1c3d459121" providerId="ADAL" clId="{8F0AC4A8-B61B-420E-8A6E-6DCBB59F5D54}" dt="2021-03-10T18:04:54.627" v="482" actId="47"/>
        <pc:sldMkLst>
          <pc:docMk/>
          <pc:sldMk cId="0" sldId="315"/>
        </pc:sldMkLst>
      </pc:sldChg>
      <pc:sldChg chg="add del modNotes">
        <pc:chgData name="Mashal Khan" userId="ff208bdd-e69e-4a16-a659-cb1c3d459121" providerId="ADAL" clId="{8F0AC4A8-B61B-420E-8A6E-6DCBB59F5D54}" dt="2021-03-10T17:32:08.921" v="366" actId="47"/>
        <pc:sldMkLst>
          <pc:docMk/>
          <pc:sldMk cId="0" sldId="321"/>
        </pc:sldMkLst>
      </pc:sldChg>
      <pc:sldChg chg="add">
        <pc:chgData name="Mashal Khan" userId="ff208bdd-e69e-4a16-a659-cb1c3d459121" providerId="ADAL" clId="{8F0AC4A8-B61B-420E-8A6E-6DCBB59F5D54}" dt="2021-03-10T17:02:13.554" v="178"/>
        <pc:sldMkLst>
          <pc:docMk/>
          <pc:sldMk cId="0" sldId="322"/>
        </pc:sldMkLst>
      </pc:sldChg>
      <pc:sldChg chg="modSp add del mod modNotes">
        <pc:chgData name="Mashal Khan" userId="ff208bdd-e69e-4a16-a659-cb1c3d459121" providerId="ADAL" clId="{8F0AC4A8-B61B-420E-8A6E-6DCBB59F5D54}" dt="2021-03-11T04:22:07.892" v="624" actId="47"/>
        <pc:sldMkLst>
          <pc:docMk/>
          <pc:sldMk cId="0" sldId="324"/>
        </pc:sldMkLst>
        <pc:spChg chg="mod">
          <ac:chgData name="Mashal Khan" userId="ff208bdd-e69e-4a16-a659-cb1c3d459121" providerId="ADAL" clId="{8F0AC4A8-B61B-420E-8A6E-6DCBB59F5D54}" dt="2021-03-10T17:40:57.346" v="377" actId="14100"/>
          <ac:spMkLst>
            <pc:docMk/>
            <pc:sldMk cId="0" sldId="324"/>
            <ac:spMk id="6" creationId="{DF8E4F16-82B0-4812-9388-293E1FEF3478}"/>
          </ac:spMkLst>
        </pc:spChg>
      </pc:sldChg>
      <pc:sldChg chg="addSp modSp add mod setBg modNotes">
        <pc:chgData name="Mashal Khan" userId="ff208bdd-e69e-4a16-a659-cb1c3d459121" providerId="ADAL" clId="{8F0AC4A8-B61B-420E-8A6E-6DCBB59F5D54}" dt="2021-03-11T04:48:11.841" v="638" actId="14100"/>
        <pc:sldMkLst>
          <pc:docMk/>
          <pc:sldMk cId="0" sldId="325"/>
        </pc:sldMkLst>
        <pc:spChg chg="mod">
          <ac:chgData name="Mashal Khan" userId="ff208bdd-e69e-4a16-a659-cb1c3d459121" providerId="ADAL" clId="{8F0AC4A8-B61B-420E-8A6E-6DCBB59F5D54}" dt="2021-03-11T04:48:11.841" v="638" actId="14100"/>
          <ac:spMkLst>
            <pc:docMk/>
            <pc:sldMk cId="0" sldId="325"/>
            <ac:spMk id="6" creationId="{48C63161-09F6-4671-8DD7-7CB6EA681548}"/>
          </ac:spMkLst>
        </pc:spChg>
        <pc:spChg chg="add">
          <ac:chgData name="Mashal Khan" userId="ff208bdd-e69e-4a16-a659-cb1c3d459121" providerId="ADAL" clId="{8F0AC4A8-B61B-420E-8A6E-6DCBB59F5D54}" dt="2021-03-11T04:48:05.640" v="636" actId="26606"/>
          <ac:spMkLst>
            <pc:docMk/>
            <pc:sldMk cId="0" sldId="325"/>
            <ac:spMk id="71" creationId="{2B566528-1B12-4246-9431-5C2D7D081168}"/>
          </ac:spMkLst>
        </pc:spChg>
        <pc:spChg chg="add">
          <ac:chgData name="Mashal Khan" userId="ff208bdd-e69e-4a16-a659-cb1c3d459121" providerId="ADAL" clId="{8F0AC4A8-B61B-420E-8A6E-6DCBB59F5D54}" dt="2021-03-11T04:48:05.640" v="636" actId="26606"/>
          <ac:spMkLst>
            <pc:docMk/>
            <pc:sldMk cId="0" sldId="325"/>
            <ac:spMk id="73" creationId="{2E80C965-DB6D-4F81-9E9E-B027384D0BD6}"/>
          </ac:spMkLst>
        </pc:spChg>
        <pc:spChg chg="add">
          <ac:chgData name="Mashal Khan" userId="ff208bdd-e69e-4a16-a659-cb1c3d459121" providerId="ADAL" clId="{8F0AC4A8-B61B-420E-8A6E-6DCBB59F5D54}" dt="2021-03-11T04:48:05.640" v="636" actId="26606"/>
          <ac:spMkLst>
            <pc:docMk/>
            <pc:sldMk cId="0" sldId="325"/>
            <ac:spMk id="75" creationId="{A580F890-B085-4E95-96AA-55AEBEC5CE6E}"/>
          </ac:spMkLst>
        </pc:spChg>
        <pc:spChg chg="add">
          <ac:chgData name="Mashal Khan" userId="ff208bdd-e69e-4a16-a659-cb1c3d459121" providerId="ADAL" clId="{8F0AC4A8-B61B-420E-8A6E-6DCBB59F5D54}" dt="2021-03-11T04:48:05.640" v="636" actId="26606"/>
          <ac:spMkLst>
            <pc:docMk/>
            <pc:sldMk cId="0" sldId="325"/>
            <ac:spMk id="77" creationId="{D3F51FEB-38FB-4F6C-9F7B-2F2AFAB65463}"/>
          </ac:spMkLst>
        </pc:spChg>
        <pc:spChg chg="add">
          <ac:chgData name="Mashal Khan" userId="ff208bdd-e69e-4a16-a659-cb1c3d459121" providerId="ADAL" clId="{8F0AC4A8-B61B-420E-8A6E-6DCBB59F5D54}" dt="2021-03-11T04:48:05.640" v="636" actId="26606"/>
          <ac:spMkLst>
            <pc:docMk/>
            <pc:sldMk cId="0" sldId="325"/>
            <ac:spMk id="79" creationId="{1E547BA6-BAE0-43BB-A7CA-60F69CE252F0}"/>
          </ac:spMkLst>
        </pc:spChg>
        <pc:spChg chg="mod">
          <ac:chgData name="Mashal Khan" userId="ff208bdd-e69e-4a16-a659-cb1c3d459121" providerId="ADAL" clId="{8F0AC4A8-B61B-420E-8A6E-6DCBB59F5D54}" dt="2021-03-11T04:48:05.640" v="636" actId="26606"/>
          <ac:spMkLst>
            <pc:docMk/>
            <pc:sldMk cId="0" sldId="325"/>
            <ac:spMk id="56322" creationId="{0A307D6B-D39B-44AB-8A85-5FA1A3D68021}"/>
          </ac:spMkLst>
        </pc:spChg>
      </pc:sldChg>
      <pc:sldChg chg="addSp modSp add mod setBg">
        <pc:chgData name="Mashal Khan" userId="ff208bdd-e69e-4a16-a659-cb1c3d459121" providerId="ADAL" clId="{8F0AC4A8-B61B-420E-8A6E-6DCBB59F5D54}" dt="2021-03-11T03:37:52.946" v="516" actId="20577"/>
        <pc:sldMkLst>
          <pc:docMk/>
          <pc:sldMk cId="0" sldId="340"/>
        </pc:sldMkLst>
        <pc:spChg chg="add">
          <ac:chgData name="Mashal Khan" userId="ff208bdd-e69e-4a16-a659-cb1c3d459121" providerId="ADAL" clId="{8F0AC4A8-B61B-420E-8A6E-6DCBB59F5D54}" dt="2021-03-10T17:54:05.674" v="426" actId="26606"/>
          <ac:spMkLst>
            <pc:docMk/>
            <pc:sldMk cId="0" sldId="340"/>
            <ac:spMk id="72" creationId="{6BEF4656-0683-4420-BED2-A1C88CED7D80}"/>
          </ac:spMkLst>
        </pc:spChg>
        <pc:spChg chg="add">
          <ac:chgData name="Mashal Khan" userId="ff208bdd-e69e-4a16-a659-cb1c3d459121" providerId="ADAL" clId="{8F0AC4A8-B61B-420E-8A6E-6DCBB59F5D54}" dt="2021-03-10T17:54:05.674" v="426" actId="26606"/>
          <ac:spMkLst>
            <pc:docMk/>
            <pc:sldMk cId="0" sldId="340"/>
            <ac:spMk id="97" creationId="{C4CCB850-8E75-43A0-AE24-BEE25764B197}"/>
          </ac:spMkLst>
        </pc:spChg>
        <pc:spChg chg="mod">
          <ac:chgData name="Mashal Khan" userId="ff208bdd-e69e-4a16-a659-cb1c3d459121" providerId="ADAL" clId="{8F0AC4A8-B61B-420E-8A6E-6DCBB59F5D54}" dt="2021-03-10T17:54:05.674" v="426" actId="26606"/>
          <ac:spMkLst>
            <pc:docMk/>
            <pc:sldMk cId="0" sldId="340"/>
            <ac:spMk id="18434" creationId="{F765FD66-A1EE-4446-948A-B0A07BC6E932}"/>
          </ac:spMkLst>
        </pc:spChg>
        <pc:spChg chg="mod">
          <ac:chgData name="Mashal Khan" userId="ff208bdd-e69e-4a16-a659-cb1c3d459121" providerId="ADAL" clId="{8F0AC4A8-B61B-420E-8A6E-6DCBB59F5D54}" dt="2021-03-11T03:37:52.946" v="516" actId="20577"/>
          <ac:spMkLst>
            <pc:docMk/>
            <pc:sldMk cId="0" sldId="340"/>
            <ac:spMk id="18435" creationId="{DC8F1FDB-AF11-43B3-988A-32BEFA3F4DCC}"/>
          </ac:spMkLst>
        </pc:spChg>
        <pc:grpChg chg="add">
          <ac:chgData name="Mashal Khan" userId="ff208bdd-e69e-4a16-a659-cb1c3d459121" providerId="ADAL" clId="{8F0AC4A8-B61B-420E-8A6E-6DCBB59F5D54}" dt="2021-03-10T17:54:05.674" v="426" actId="26606"/>
          <ac:grpSpMkLst>
            <pc:docMk/>
            <pc:sldMk cId="0" sldId="340"/>
            <ac:grpSpMk id="74" creationId="{C40C6DFE-A65D-4403-B6BC-B3955D185AF4}"/>
          </ac:grpSpMkLst>
        </pc:grpChg>
        <pc:cxnChg chg="add">
          <ac:chgData name="Mashal Khan" userId="ff208bdd-e69e-4a16-a659-cb1c3d459121" providerId="ADAL" clId="{8F0AC4A8-B61B-420E-8A6E-6DCBB59F5D54}" dt="2021-03-10T17:54:05.674" v="426" actId="26606"/>
          <ac:cxnSpMkLst>
            <pc:docMk/>
            <pc:sldMk cId="0" sldId="340"/>
            <ac:cxnSpMk id="99" creationId="{3E2D009B-70F6-4703-A06F-6829E40A1156}"/>
          </ac:cxnSpMkLst>
        </pc:cxnChg>
      </pc:sldChg>
      <pc:sldChg chg="addSp delSp modSp add mod setBg">
        <pc:chgData name="Mashal Khan" userId="ff208bdd-e69e-4a16-a659-cb1c3d459121" providerId="ADAL" clId="{8F0AC4A8-B61B-420E-8A6E-6DCBB59F5D54}" dt="2021-03-11T04:54:07.502" v="670" actId="26606"/>
        <pc:sldMkLst>
          <pc:docMk/>
          <pc:sldMk cId="0" sldId="370"/>
        </pc:sldMkLst>
        <pc:spChg chg="add del">
          <ac:chgData name="Mashal Khan" userId="ff208bdd-e69e-4a16-a659-cb1c3d459121" providerId="ADAL" clId="{8F0AC4A8-B61B-420E-8A6E-6DCBB59F5D54}" dt="2021-03-11T04:54:07.502" v="670" actId="26606"/>
          <ac:spMkLst>
            <pc:docMk/>
            <pc:sldMk cId="0" sldId="370"/>
            <ac:spMk id="74" creationId="{5E39A796-BE83-48B1-B33F-35C4A32AAB57}"/>
          </ac:spMkLst>
        </pc:spChg>
        <pc:spChg chg="add del">
          <ac:chgData name="Mashal Khan" userId="ff208bdd-e69e-4a16-a659-cb1c3d459121" providerId="ADAL" clId="{8F0AC4A8-B61B-420E-8A6E-6DCBB59F5D54}" dt="2021-03-11T04:54:07.502" v="670" actId="26606"/>
          <ac:spMkLst>
            <pc:docMk/>
            <pc:sldMk cId="0" sldId="370"/>
            <ac:spMk id="76" creationId="{72F84B47-E267-4194-8194-831DB7B5547F}"/>
          </ac:spMkLst>
        </pc:spChg>
        <pc:spChg chg="add">
          <ac:chgData name="Mashal Khan" userId="ff208bdd-e69e-4a16-a659-cb1c3d459121" providerId="ADAL" clId="{8F0AC4A8-B61B-420E-8A6E-6DCBB59F5D54}" dt="2021-03-11T04:54:07.502" v="670" actId="26606"/>
          <ac:spMkLst>
            <pc:docMk/>
            <pc:sldMk cId="0" sldId="370"/>
            <ac:spMk id="77" creationId="{2B566528-1B12-4246-9431-5C2D7D081168}"/>
          </ac:spMkLst>
        </pc:spChg>
        <pc:spChg chg="mod ord">
          <ac:chgData name="Mashal Khan" userId="ff208bdd-e69e-4a16-a659-cb1c3d459121" providerId="ADAL" clId="{8F0AC4A8-B61B-420E-8A6E-6DCBB59F5D54}" dt="2021-03-11T04:54:07.502" v="670" actId="26606"/>
          <ac:spMkLst>
            <pc:docMk/>
            <pc:sldMk cId="0" sldId="370"/>
            <ac:spMk id="100354" creationId="{15F1D192-E09E-44D2-AF31-F09C1459E37F}"/>
          </ac:spMkLst>
        </pc:spChg>
        <pc:spChg chg="mod">
          <ac:chgData name="Mashal Khan" userId="ff208bdd-e69e-4a16-a659-cb1c3d459121" providerId="ADAL" clId="{8F0AC4A8-B61B-420E-8A6E-6DCBB59F5D54}" dt="2021-03-11T04:54:07.502" v="670" actId="26606"/>
          <ac:spMkLst>
            <pc:docMk/>
            <pc:sldMk cId="0" sldId="370"/>
            <ac:spMk id="100355" creationId="{9B6671FD-D4F7-4E6A-84E3-C88B97EFECC1}"/>
          </ac:spMkLst>
        </pc:spChg>
        <pc:spChg chg="mod">
          <ac:chgData name="Mashal Khan" userId="ff208bdd-e69e-4a16-a659-cb1c3d459121" providerId="ADAL" clId="{8F0AC4A8-B61B-420E-8A6E-6DCBB59F5D54}" dt="2021-03-11T04:54:07.502" v="670" actId="26606"/>
          <ac:spMkLst>
            <pc:docMk/>
            <pc:sldMk cId="0" sldId="370"/>
            <ac:spMk id="100356" creationId="{7C605DE4-C94F-45AB-833A-9475734E242C}"/>
          </ac:spMkLst>
        </pc:spChg>
        <pc:grpChg chg="add">
          <ac:chgData name="Mashal Khan" userId="ff208bdd-e69e-4a16-a659-cb1c3d459121" providerId="ADAL" clId="{8F0AC4A8-B61B-420E-8A6E-6DCBB59F5D54}" dt="2021-03-11T04:54:07.502" v="670" actId="26606"/>
          <ac:grpSpMkLst>
            <pc:docMk/>
            <pc:sldMk cId="0" sldId="370"/>
            <ac:grpSpMk id="78" creationId="{828A5161-06F1-46CF-8AD7-844680A59E13}"/>
          </ac:grpSpMkLst>
        </pc:grpChg>
        <pc:grpChg chg="add">
          <ac:chgData name="Mashal Khan" userId="ff208bdd-e69e-4a16-a659-cb1c3d459121" providerId="ADAL" clId="{8F0AC4A8-B61B-420E-8A6E-6DCBB59F5D54}" dt="2021-03-11T04:54:07.502" v="670" actId="26606"/>
          <ac:grpSpMkLst>
            <pc:docMk/>
            <pc:sldMk cId="0" sldId="370"/>
            <ac:grpSpMk id="82" creationId="{5995D10D-E9C9-47DB-AE7E-801FEF38F5C9}"/>
          </ac:grpSpMkLst>
        </pc:grpChg>
        <pc:picChg chg="mod">
          <ac:chgData name="Mashal Khan" userId="ff208bdd-e69e-4a16-a659-cb1c3d459121" providerId="ADAL" clId="{8F0AC4A8-B61B-420E-8A6E-6DCBB59F5D54}" dt="2021-03-11T04:54:07.502" v="670" actId="26606"/>
          <ac:picMkLst>
            <pc:docMk/>
            <pc:sldMk cId="0" sldId="370"/>
            <ac:picMk id="100357" creationId="{04975EDE-6472-42AF-99F7-8EE19799EC28}"/>
          </ac:picMkLst>
        </pc:picChg>
      </pc:sldChg>
      <pc:sldChg chg="addSp modSp add mod setBg">
        <pc:chgData name="Mashal Khan" userId="ff208bdd-e69e-4a16-a659-cb1c3d459121" providerId="ADAL" clId="{8F0AC4A8-B61B-420E-8A6E-6DCBB59F5D54}" dt="2021-03-11T04:54:53.228" v="676" actId="403"/>
        <pc:sldMkLst>
          <pc:docMk/>
          <pc:sldMk cId="0" sldId="371"/>
        </pc:sldMkLst>
        <pc:spChg chg="add">
          <ac:chgData name="Mashal Khan" userId="ff208bdd-e69e-4a16-a659-cb1c3d459121" providerId="ADAL" clId="{8F0AC4A8-B61B-420E-8A6E-6DCBB59F5D54}" dt="2021-03-11T04:54:48.816" v="675" actId="26606"/>
          <ac:spMkLst>
            <pc:docMk/>
            <pc:sldMk cId="0" sldId="371"/>
            <ac:spMk id="73" creationId="{46D6306C-ED4F-4AAE-B4A5-EEA6AFAD726E}"/>
          </ac:spMkLst>
        </pc:spChg>
        <pc:spChg chg="add">
          <ac:chgData name="Mashal Khan" userId="ff208bdd-e69e-4a16-a659-cb1c3d459121" providerId="ADAL" clId="{8F0AC4A8-B61B-420E-8A6E-6DCBB59F5D54}" dt="2021-03-11T04:54:48.816" v="675" actId="26606"/>
          <ac:spMkLst>
            <pc:docMk/>
            <pc:sldMk cId="0" sldId="371"/>
            <ac:spMk id="75" creationId="{0EC5361D-F897-4856-B945-0455A365EB24}"/>
          </ac:spMkLst>
        </pc:spChg>
        <pc:spChg chg="add">
          <ac:chgData name="Mashal Khan" userId="ff208bdd-e69e-4a16-a659-cb1c3d459121" providerId="ADAL" clId="{8F0AC4A8-B61B-420E-8A6E-6DCBB59F5D54}" dt="2021-03-11T04:54:48.816" v="675" actId="26606"/>
          <ac:spMkLst>
            <pc:docMk/>
            <pc:sldMk cId="0" sldId="371"/>
            <ac:spMk id="77" creationId="{4508C0C5-2268-42B5-B3C8-4D0899E05F8C}"/>
          </ac:spMkLst>
        </pc:spChg>
        <pc:spChg chg="add">
          <ac:chgData name="Mashal Khan" userId="ff208bdd-e69e-4a16-a659-cb1c3d459121" providerId="ADAL" clId="{8F0AC4A8-B61B-420E-8A6E-6DCBB59F5D54}" dt="2021-03-11T04:54:48.816" v="675" actId="26606"/>
          <ac:spMkLst>
            <pc:docMk/>
            <pc:sldMk cId="0" sldId="371"/>
            <ac:spMk id="79" creationId="{141ACBDB-38F8-4B34-8183-BD95B4E55A62}"/>
          </ac:spMkLst>
        </pc:spChg>
        <pc:spChg chg="add">
          <ac:chgData name="Mashal Khan" userId="ff208bdd-e69e-4a16-a659-cb1c3d459121" providerId="ADAL" clId="{8F0AC4A8-B61B-420E-8A6E-6DCBB59F5D54}" dt="2021-03-11T04:54:48.816" v="675" actId="26606"/>
          <ac:spMkLst>
            <pc:docMk/>
            <pc:sldMk cId="0" sldId="371"/>
            <ac:spMk id="81" creationId="{DE00DB52-3455-4E2F-867B-A6D0516E175B}"/>
          </ac:spMkLst>
        </pc:spChg>
        <pc:spChg chg="add">
          <ac:chgData name="Mashal Khan" userId="ff208bdd-e69e-4a16-a659-cb1c3d459121" providerId="ADAL" clId="{8F0AC4A8-B61B-420E-8A6E-6DCBB59F5D54}" dt="2021-03-11T04:54:48.816" v="675" actId="26606"/>
          <ac:spMkLst>
            <pc:docMk/>
            <pc:sldMk cId="0" sldId="371"/>
            <ac:spMk id="83" creationId="{9E914C83-E0D8-4953-92D5-169D28CB43AE}"/>
          </ac:spMkLst>
        </pc:spChg>
        <pc:spChg chg="add">
          <ac:chgData name="Mashal Khan" userId="ff208bdd-e69e-4a16-a659-cb1c3d459121" providerId="ADAL" clId="{8F0AC4A8-B61B-420E-8A6E-6DCBB59F5D54}" dt="2021-03-11T04:54:48.816" v="675" actId="26606"/>
          <ac:spMkLst>
            <pc:docMk/>
            <pc:sldMk cId="0" sldId="371"/>
            <ac:spMk id="85" creationId="{3512E083-F550-46AF-8490-767ECFD00CB7}"/>
          </ac:spMkLst>
        </pc:spChg>
        <pc:spChg chg="mod ord">
          <ac:chgData name="Mashal Khan" userId="ff208bdd-e69e-4a16-a659-cb1c3d459121" providerId="ADAL" clId="{8F0AC4A8-B61B-420E-8A6E-6DCBB59F5D54}" dt="2021-03-11T04:54:48.816" v="675" actId="26606"/>
          <ac:spMkLst>
            <pc:docMk/>
            <pc:sldMk cId="0" sldId="371"/>
            <ac:spMk id="102402" creationId="{D262079F-9B32-41F6-8FF5-77A5EB8531D8}"/>
          </ac:spMkLst>
        </pc:spChg>
        <pc:spChg chg="mod">
          <ac:chgData name="Mashal Khan" userId="ff208bdd-e69e-4a16-a659-cb1c3d459121" providerId="ADAL" clId="{8F0AC4A8-B61B-420E-8A6E-6DCBB59F5D54}" dt="2021-03-11T04:54:48.816" v="675" actId="26606"/>
          <ac:spMkLst>
            <pc:docMk/>
            <pc:sldMk cId="0" sldId="371"/>
            <ac:spMk id="102403" creationId="{409A8391-B78B-44CF-AD8D-1A88AC1B2FB3}"/>
          </ac:spMkLst>
        </pc:spChg>
        <pc:spChg chg="mod">
          <ac:chgData name="Mashal Khan" userId="ff208bdd-e69e-4a16-a659-cb1c3d459121" providerId="ADAL" clId="{8F0AC4A8-B61B-420E-8A6E-6DCBB59F5D54}" dt="2021-03-11T04:54:53.228" v="676" actId="403"/>
          <ac:spMkLst>
            <pc:docMk/>
            <pc:sldMk cId="0" sldId="371"/>
            <ac:spMk id="102404" creationId="{385630B1-8BB5-489F-9313-94156827F294}"/>
          </ac:spMkLst>
        </pc:spChg>
      </pc:sldChg>
      <pc:sldChg chg="addSp delSp modSp add mod setBg">
        <pc:chgData name="Mashal Khan" userId="ff208bdd-e69e-4a16-a659-cb1c3d459121" providerId="ADAL" clId="{8F0AC4A8-B61B-420E-8A6E-6DCBB59F5D54}" dt="2021-03-11T05:03:08.189" v="732" actId="1076"/>
        <pc:sldMkLst>
          <pc:docMk/>
          <pc:sldMk cId="0" sldId="382"/>
        </pc:sldMkLst>
        <pc:spChg chg="add">
          <ac:chgData name="Mashal Khan" userId="ff208bdd-e69e-4a16-a659-cb1c3d459121" providerId="ADAL" clId="{8F0AC4A8-B61B-420E-8A6E-6DCBB59F5D54}" dt="2021-03-11T05:02:53.029" v="729" actId="26606"/>
          <ac:spMkLst>
            <pc:docMk/>
            <pc:sldMk cId="0" sldId="382"/>
            <ac:spMk id="76" creationId="{59A309A7-1751-4ABE-A3C1-EEC40366AD89}"/>
          </ac:spMkLst>
        </pc:spChg>
        <pc:spChg chg="add">
          <ac:chgData name="Mashal Khan" userId="ff208bdd-e69e-4a16-a659-cb1c3d459121" providerId="ADAL" clId="{8F0AC4A8-B61B-420E-8A6E-6DCBB59F5D54}" dt="2021-03-11T05:02:53.029" v="729" actId="26606"/>
          <ac:spMkLst>
            <pc:docMk/>
            <pc:sldMk cId="0" sldId="382"/>
            <ac:spMk id="78" creationId="{967D8EB6-EAE1-4F9C-B398-83321E287204}"/>
          </ac:spMkLst>
        </pc:spChg>
        <pc:spChg chg="mod ord">
          <ac:chgData name="Mashal Khan" userId="ff208bdd-e69e-4a16-a659-cb1c3d459121" providerId="ADAL" clId="{8F0AC4A8-B61B-420E-8A6E-6DCBB59F5D54}" dt="2021-03-11T05:02:53.029" v="729" actId="26606"/>
          <ac:spMkLst>
            <pc:docMk/>
            <pc:sldMk cId="0" sldId="382"/>
            <ac:spMk id="145410" creationId="{AEB5E7BF-6F1F-446B-916B-C957B8FDD4AD}"/>
          </ac:spMkLst>
        </pc:spChg>
        <pc:spChg chg="mod">
          <ac:chgData name="Mashal Khan" userId="ff208bdd-e69e-4a16-a659-cb1c3d459121" providerId="ADAL" clId="{8F0AC4A8-B61B-420E-8A6E-6DCBB59F5D54}" dt="2021-03-11T05:03:08.189" v="732" actId="1076"/>
          <ac:spMkLst>
            <pc:docMk/>
            <pc:sldMk cId="0" sldId="382"/>
            <ac:spMk id="145411" creationId="{01FD1844-1D17-420C-BC34-483607521AAB}"/>
          </ac:spMkLst>
        </pc:spChg>
        <pc:spChg chg="del">
          <ac:chgData name="Mashal Khan" userId="ff208bdd-e69e-4a16-a659-cb1c3d459121" providerId="ADAL" clId="{8F0AC4A8-B61B-420E-8A6E-6DCBB59F5D54}" dt="2021-03-11T05:01:56.189" v="727" actId="478"/>
          <ac:spMkLst>
            <pc:docMk/>
            <pc:sldMk cId="0" sldId="382"/>
            <ac:spMk id="145412" creationId="{8B461F14-8031-44D7-BB50-FE2ED4FCBCA0}"/>
          </ac:spMkLst>
        </pc:spChg>
        <pc:spChg chg="mod">
          <ac:chgData name="Mashal Khan" userId="ff208bdd-e69e-4a16-a659-cb1c3d459121" providerId="ADAL" clId="{8F0AC4A8-B61B-420E-8A6E-6DCBB59F5D54}" dt="2021-03-11T05:02:45.748" v="728" actId="6549"/>
          <ac:spMkLst>
            <pc:docMk/>
            <pc:sldMk cId="0" sldId="382"/>
            <ac:spMk id="145413" creationId="{581FC376-BF01-415E-864C-58C88FDB75A9}"/>
          </ac:spMkLst>
        </pc:spChg>
        <pc:picChg chg="add">
          <ac:chgData name="Mashal Khan" userId="ff208bdd-e69e-4a16-a659-cb1c3d459121" providerId="ADAL" clId="{8F0AC4A8-B61B-420E-8A6E-6DCBB59F5D54}" dt="2021-03-11T05:02:53.029" v="729" actId="26606"/>
          <ac:picMkLst>
            <pc:docMk/>
            <pc:sldMk cId="0" sldId="382"/>
            <ac:picMk id="73" creationId="{CE8CAB09-CB09-4DCA-81B1-42B60E939437}"/>
          </ac:picMkLst>
        </pc:picChg>
      </pc:sldChg>
      <pc:sldChg chg="addSp modSp add mod setBg">
        <pc:chgData name="Mashal Khan" userId="ff208bdd-e69e-4a16-a659-cb1c3d459121" providerId="ADAL" clId="{8F0AC4A8-B61B-420E-8A6E-6DCBB59F5D54}" dt="2021-03-11T04:16:40.866" v="564" actId="27636"/>
        <pc:sldMkLst>
          <pc:docMk/>
          <pc:sldMk cId="0" sldId="440"/>
        </pc:sldMkLst>
        <pc:spChg chg="add">
          <ac:chgData name="Mashal Khan" userId="ff208bdd-e69e-4a16-a659-cb1c3d459121" providerId="ADAL" clId="{8F0AC4A8-B61B-420E-8A6E-6DCBB59F5D54}" dt="2021-03-11T04:16:35.074" v="562" actId="26606"/>
          <ac:spMkLst>
            <pc:docMk/>
            <pc:sldMk cId="0" sldId="440"/>
            <ac:spMk id="73" creationId="{2B566528-1B12-4246-9431-5C2D7D081168}"/>
          </ac:spMkLst>
        </pc:spChg>
        <pc:spChg chg="add">
          <ac:chgData name="Mashal Khan" userId="ff208bdd-e69e-4a16-a659-cb1c3d459121" providerId="ADAL" clId="{8F0AC4A8-B61B-420E-8A6E-6DCBB59F5D54}" dt="2021-03-11T04:16:35.074" v="562" actId="26606"/>
          <ac:spMkLst>
            <pc:docMk/>
            <pc:sldMk cId="0" sldId="440"/>
            <ac:spMk id="75" creationId="{2E80C965-DB6D-4F81-9E9E-B027384D0BD6}"/>
          </ac:spMkLst>
        </pc:spChg>
        <pc:spChg chg="add">
          <ac:chgData name="Mashal Khan" userId="ff208bdd-e69e-4a16-a659-cb1c3d459121" providerId="ADAL" clId="{8F0AC4A8-B61B-420E-8A6E-6DCBB59F5D54}" dt="2021-03-11T04:16:35.074" v="562" actId="26606"/>
          <ac:spMkLst>
            <pc:docMk/>
            <pc:sldMk cId="0" sldId="440"/>
            <ac:spMk id="77" creationId="{A580F890-B085-4E95-96AA-55AEBEC5CE6E}"/>
          </ac:spMkLst>
        </pc:spChg>
        <pc:spChg chg="add">
          <ac:chgData name="Mashal Khan" userId="ff208bdd-e69e-4a16-a659-cb1c3d459121" providerId="ADAL" clId="{8F0AC4A8-B61B-420E-8A6E-6DCBB59F5D54}" dt="2021-03-11T04:16:35.074" v="562" actId="26606"/>
          <ac:spMkLst>
            <pc:docMk/>
            <pc:sldMk cId="0" sldId="440"/>
            <ac:spMk id="79" creationId="{D3F51FEB-38FB-4F6C-9F7B-2F2AFAB65463}"/>
          </ac:spMkLst>
        </pc:spChg>
        <pc:spChg chg="add">
          <ac:chgData name="Mashal Khan" userId="ff208bdd-e69e-4a16-a659-cb1c3d459121" providerId="ADAL" clId="{8F0AC4A8-B61B-420E-8A6E-6DCBB59F5D54}" dt="2021-03-11T04:16:35.074" v="562" actId="26606"/>
          <ac:spMkLst>
            <pc:docMk/>
            <pc:sldMk cId="0" sldId="440"/>
            <ac:spMk id="81" creationId="{1E547BA6-BAE0-43BB-A7CA-60F69CE252F0}"/>
          </ac:spMkLst>
        </pc:spChg>
        <pc:spChg chg="mod ord">
          <ac:chgData name="Mashal Khan" userId="ff208bdd-e69e-4a16-a659-cb1c3d459121" providerId="ADAL" clId="{8F0AC4A8-B61B-420E-8A6E-6DCBB59F5D54}" dt="2021-03-11T04:16:35.074" v="562" actId="26606"/>
          <ac:spMkLst>
            <pc:docMk/>
            <pc:sldMk cId="0" sldId="440"/>
            <ac:spMk id="75778" creationId="{51AE4FB8-41D1-41B8-A568-BE113E9BC457}"/>
          </ac:spMkLst>
        </pc:spChg>
        <pc:spChg chg="mod">
          <ac:chgData name="Mashal Khan" userId="ff208bdd-e69e-4a16-a659-cb1c3d459121" providerId="ADAL" clId="{8F0AC4A8-B61B-420E-8A6E-6DCBB59F5D54}" dt="2021-03-11T04:16:35.074" v="562" actId="26606"/>
          <ac:spMkLst>
            <pc:docMk/>
            <pc:sldMk cId="0" sldId="440"/>
            <ac:spMk id="75779" creationId="{74CCC999-F7B4-4C80-A286-2758AA2C66E9}"/>
          </ac:spMkLst>
        </pc:spChg>
        <pc:spChg chg="mod">
          <ac:chgData name="Mashal Khan" userId="ff208bdd-e69e-4a16-a659-cb1c3d459121" providerId="ADAL" clId="{8F0AC4A8-B61B-420E-8A6E-6DCBB59F5D54}" dt="2021-03-11T04:16:40.866" v="564" actId="27636"/>
          <ac:spMkLst>
            <pc:docMk/>
            <pc:sldMk cId="0" sldId="440"/>
            <ac:spMk id="75780" creationId="{764E1559-27C4-4D85-83DB-8C9F56E8FCDE}"/>
          </ac:spMkLst>
        </pc:spChg>
      </pc:sldChg>
      <pc:sldChg chg="addSp modSp add mod setBg">
        <pc:chgData name="Mashal Khan" userId="ff208bdd-e69e-4a16-a659-cb1c3d459121" providerId="ADAL" clId="{8F0AC4A8-B61B-420E-8A6E-6DCBB59F5D54}" dt="2021-03-11T04:16:08.373" v="556" actId="27636"/>
        <pc:sldMkLst>
          <pc:docMk/>
          <pc:sldMk cId="0" sldId="441"/>
        </pc:sldMkLst>
        <pc:spChg chg="add">
          <ac:chgData name="Mashal Khan" userId="ff208bdd-e69e-4a16-a659-cb1c3d459121" providerId="ADAL" clId="{8F0AC4A8-B61B-420E-8A6E-6DCBB59F5D54}" dt="2021-03-11T04:15:43.586" v="549" actId="26606"/>
          <ac:spMkLst>
            <pc:docMk/>
            <pc:sldMk cId="0" sldId="441"/>
            <ac:spMk id="73" creationId="{2B566528-1B12-4246-9431-5C2D7D081168}"/>
          </ac:spMkLst>
        </pc:spChg>
        <pc:spChg chg="add">
          <ac:chgData name="Mashal Khan" userId="ff208bdd-e69e-4a16-a659-cb1c3d459121" providerId="ADAL" clId="{8F0AC4A8-B61B-420E-8A6E-6DCBB59F5D54}" dt="2021-03-11T04:15:43.586" v="549" actId="26606"/>
          <ac:spMkLst>
            <pc:docMk/>
            <pc:sldMk cId="0" sldId="441"/>
            <ac:spMk id="75" creationId="{2E80C965-DB6D-4F81-9E9E-B027384D0BD6}"/>
          </ac:spMkLst>
        </pc:spChg>
        <pc:spChg chg="add">
          <ac:chgData name="Mashal Khan" userId="ff208bdd-e69e-4a16-a659-cb1c3d459121" providerId="ADAL" clId="{8F0AC4A8-B61B-420E-8A6E-6DCBB59F5D54}" dt="2021-03-11T04:15:43.586" v="549" actId="26606"/>
          <ac:spMkLst>
            <pc:docMk/>
            <pc:sldMk cId="0" sldId="441"/>
            <ac:spMk id="77" creationId="{A580F890-B085-4E95-96AA-55AEBEC5CE6E}"/>
          </ac:spMkLst>
        </pc:spChg>
        <pc:spChg chg="add">
          <ac:chgData name="Mashal Khan" userId="ff208bdd-e69e-4a16-a659-cb1c3d459121" providerId="ADAL" clId="{8F0AC4A8-B61B-420E-8A6E-6DCBB59F5D54}" dt="2021-03-11T04:15:43.586" v="549" actId="26606"/>
          <ac:spMkLst>
            <pc:docMk/>
            <pc:sldMk cId="0" sldId="441"/>
            <ac:spMk id="79" creationId="{D3F51FEB-38FB-4F6C-9F7B-2F2AFAB65463}"/>
          </ac:spMkLst>
        </pc:spChg>
        <pc:spChg chg="add">
          <ac:chgData name="Mashal Khan" userId="ff208bdd-e69e-4a16-a659-cb1c3d459121" providerId="ADAL" clId="{8F0AC4A8-B61B-420E-8A6E-6DCBB59F5D54}" dt="2021-03-11T04:15:43.586" v="549" actId="26606"/>
          <ac:spMkLst>
            <pc:docMk/>
            <pc:sldMk cId="0" sldId="441"/>
            <ac:spMk id="81" creationId="{1E547BA6-BAE0-43BB-A7CA-60F69CE252F0}"/>
          </ac:spMkLst>
        </pc:spChg>
        <pc:spChg chg="mod ord">
          <ac:chgData name="Mashal Khan" userId="ff208bdd-e69e-4a16-a659-cb1c3d459121" providerId="ADAL" clId="{8F0AC4A8-B61B-420E-8A6E-6DCBB59F5D54}" dt="2021-03-11T04:15:43.586" v="549" actId="26606"/>
          <ac:spMkLst>
            <pc:docMk/>
            <pc:sldMk cId="0" sldId="441"/>
            <ac:spMk id="79874" creationId="{7315D19C-0261-4E74-BE87-0C27E8FA0C35}"/>
          </ac:spMkLst>
        </pc:spChg>
        <pc:spChg chg="mod">
          <ac:chgData name="Mashal Khan" userId="ff208bdd-e69e-4a16-a659-cb1c3d459121" providerId="ADAL" clId="{8F0AC4A8-B61B-420E-8A6E-6DCBB59F5D54}" dt="2021-03-11T04:15:43.586" v="549" actId="26606"/>
          <ac:spMkLst>
            <pc:docMk/>
            <pc:sldMk cId="0" sldId="441"/>
            <ac:spMk id="79875" creationId="{E159BAEB-B83A-4963-A0A7-2B67E6C11820}"/>
          </ac:spMkLst>
        </pc:spChg>
        <pc:spChg chg="mod">
          <ac:chgData name="Mashal Khan" userId="ff208bdd-e69e-4a16-a659-cb1c3d459121" providerId="ADAL" clId="{8F0AC4A8-B61B-420E-8A6E-6DCBB59F5D54}" dt="2021-03-11T04:16:08.373" v="556" actId="27636"/>
          <ac:spMkLst>
            <pc:docMk/>
            <pc:sldMk cId="0" sldId="441"/>
            <ac:spMk id="79876" creationId="{DCDF2EBA-3C34-42F8-B586-FD62B2D1E315}"/>
          </ac:spMkLst>
        </pc:spChg>
      </pc:sldChg>
      <pc:sldChg chg="addSp modSp add mod setBg">
        <pc:chgData name="Mashal Khan" userId="ff208bdd-e69e-4a16-a659-cb1c3d459121" providerId="ADAL" clId="{8F0AC4A8-B61B-420E-8A6E-6DCBB59F5D54}" dt="2021-03-11T04:16:28.650" v="561" actId="27636"/>
        <pc:sldMkLst>
          <pc:docMk/>
          <pc:sldMk cId="0" sldId="442"/>
        </pc:sldMkLst>
        <pc:spChg chg="add">
          <ac:chgData name="Mashal Khan" userId="ff208bdd-e69e-4a16-a659-cb1c3d459121" providerId="ADAL" clId="{8F0AC4A8-B61B-420E-8A6E-6DCBB59F5D54}" dt="2021-03-11T04:16:19.129" v="557" actId="26606"/>
          <ac:spMkLst>
            <pc:docMk/>
            <pc:sldMk cId="0" sldId="442"/>
            <ac:spMk id="73" creationId="{2B566528-1B12-4246-9431-5C2D7D081168}"/>
          </ac:spMkLst>
        </pc:spChg>
        <pc:spChg chg="add">
          <ac:chgData name="Mashal Khan" userId="ff208bdd-e69e-4a16-a659-cb1c3d459121" providerId="ADAL" clId="{8F0AC4A8-B61B-420E-8A6E-6DCBB59F5D54}" dt="2021-03-11T04:16:19.129" v="557" actId="26606"/>
          <ac:spMkLst>
            <pc:docMk/>
            <pc:sldMk cId="0" sldId="442"/>
            <ac:spMk id="75" creationId="{2E80C965-DB6D-4F81-9E9E-B027384D0BD6}"/>
          </ac:spMkLst>
        </pc:spChg>
        <pc:spChg chg="add">
          <ac:chgData name="Mashal Khan" userId="ff208bdd-e69e-4a16-a659-cb1c3d459121" providerId="ADAL" clId="{8F0AC4A8-B61B-420E-8A6E-6DCBB59F5D54}" dt="2021-03-11T04:16:19.129" v="557" actId="26606"/>
          <ac:spMkLst>
            <pc:docMk/>
            <pc:sldMk cId="0" sldId="442"/>
            <ac:spMk id="77" creationId="{A580F890-B085-4E95-96AA-55AEBEC5CE6E}"/>
          </ac:spMkLst>
        </pc:spChg>
        <pc:spChg chg="add">
          <ac:chgData name="Mashal Khan" userId="ff208bdd-e69e-4a16-a659-cb1c3d459121" providerId="ADAL" clId="{8F0AC4A8-B61B-420E-8A6E-6DCBB59F5D54}" dt="2021-03-11T04:16:19.129" v="557" actId="26606"/>
          <ac:spMkLst>
            <pc:docMk/>
            <pc:sldMk cId="0" sldId="442"/>
            <ac:spMk id="79" creationId="{D3F51FEB-38FB-4F6C-9F7B-2F2AFAB65463}"/>
          </ac:spMkLst>
        </pc:spChg>
        <pc:spChg chg="add">
          <ac:chgData name="Mashal Khan" userId="ff208bdd-e69e-4a16-a659-cb1c3d459121" providerId="ADAL" clId="{8F0AC4A8-B61B-420E-8A6E-6DCBB59F5D54}" dt="2021-03-11T04:16:19.129" v="557" actId="26606"/>
          <ac:spMkLst>
            <pc:docMk/>
            <pc:sldMk cId="0" sldId="442"/>
            <ac:spMk id="81" creationId="{1E547BA6-BAE0-43BB-A7CA-60F69CE252F0}"/>
          </ac:spMkLst>
        </pc:spChg>
        <pc:spChg chg="mod ord">
          <ac:chgData name="Mashal Khan" userId="ff208bdd-e69e-4a16-a659-cb1c3d459121" providerId="ADAL" clId="{8F0AC4A8-B61B-420E-8A6E-6DCBB59F5D54}" dt="2021-03-11T04:16:19.129" v="557" actId="26606"/>
          <ac:spMkLst>
            <pc:docMk/>
            <pc:sldMk cId="0" sldId="442"/>
            <ac:spMk id="77826" creationId="{99195992-8E33-4E8F-908F-C3589DF44F49}"/>
          </ac:spMkLst>
        </pc:spChg>
        <pc:spChg chg="mod">
          <ac:chgData name="Mashal Khan" userId="ff208bdd-e69e-4a16-a659-cb1c3d459121" providerId="ADAL" clId="{8F0AC4A8-B61B-420E-8A6E-6DCBB59F5D54}" dt="2021-03-11T04:16:19.129" v="557" actId="26606"/>
          <ac:spMkLst>
            <pc:docMk/>
            <pc:sldMk cId="0" sldId="442"/>
            <ac:spMk id="77827" creationId="{0D20FF77-B3EF-48A4-9974-F5E51908E902}"/>
          </ac:spMkLst>
        </pc:spChg>
        <pc:spChg chg="mod">
          <ac:chgData name="Mashal Khan" userId="ff208bdd-e69e-4a16-a659-cb1c3d459121" providerId="ADAL" clId="{8F0AC4A8-B61B-420E-8A6E-6DCBB59F5D54}" dt="2021-03-11T04:16:28.650" v="561" actId="27636"/>
          <ac:spMkLst>
            <pc:docMk/>
            <pc:sldMk cId="0" sldId="442"/>
            <ac:spMk id="77828" creationId="{C215CF55-32F2-4B5E-8465-CD61684D72B2}"/>
          </ac:spMkLst>
        </pc:spChg>
      </pc:sldChg>
      <pc:sldChg chg="addSp modSp add mod setBg">
        <pc:chgData name="Mashal Khan" userId="ff208bdd-e69e-4a16-a659-cb1c3d459121" providerId="ADAL" clId="{8F0AC4A8-B61B-420E-8A6E-6DCBB59F5D54}" dt="2021-03-11T04:17:12.346" v="568" actId="14100"/>
        <pc:sldMkLst>
          <pc:docMk/>
          <pc:sldMk cId="0" sldId="443"/>
        </pc:sldMkLst>
        <pc:spChg chg="add">
          <ac:chgData name="Mashal Khan" userId="ff208bdd-e69e-4a16-a659-cb1c3d459121" providerId="ADAL" clId="{8F0AC4A8-B61B-420E-8A6E-6DCBB59F5D54}" dt="2021-03-11T04:16:50.267" v="565" actId="26606"/>
          <ac:spMkLst>
            <pc:docMk/>
            <pc:sldMk cId="0" sldId="443"/>
            <ac:spMk id="73" creationId="{2B566528-1B12-4246-9431-5C2D7D081168}"/>
          </ac:spMkLst>
        </pc:spChg>
        <pc:spChg chg="add">
          <ac:chgData name="Mashal Khan" userId="ff208bdd-e69e-4a16-a659-cb1c3d459121" providerId="ADAL" clId="{8F0AC4A8-B61B-420E-8A6E-6DCBB59F5D54}" dt="2021-03-11T04:16:50.267" v="565" actId="26606"/>
          <ac:spMkLst>
            <pc:docMk/>
            <pc:sldMk cId="0" sldId="443"/>
            <ac:spMk id="75" creationId="{2E80C965-DB6D-4F81-9E9E-B027384D0BD6}"/>
          </ac:spMkLst>
        </pc:spChg>
        <pc:spChg chg="add">
          <ac:chgData name="Mashal Khan" userId="ff208bdd-e69e-4a16-a659-cb1c3d459121" providerId="ADAL" clId="{8F0AC4A8-B61B-420E-8A6E-6DCBB59F5D54}" dt="2021-03-11T04:16:50.267" v="565" actId="26606"/>
          <ac:spMkLst>
            <pc:docMk/>
            <pc:sldMk cId="0" sldId="443"/>
            <ac:spMk id="77" creationId="{A580F890-B085-4E95-96AA-55AEBEC5CE6E}"/>
          </ac:spMkLst>
        </pc:spChg>
        <pc:spChg chg="add">
          <ac:chgData name="Mashal Khan" userId="ff208bdd-e69e-4a16-a659-cb1c3d459121" providerId="ADAL" clId="{8F0AC4A8-B61B-420E-8A6E-6DCBB59F5D54}" dt="2021-03-11T04:16:50.267" v="565" actId="26606"/>
          <ac:spMkLst>
            <pc:docMk/>
            <pc:sldMk cId="0" sldId="443"/>
            <ac:spMk id="79" creationId="{D3F51FEB-38FB-4F6C-9F7B-2F2AFAB65463}"/>
          </ac:spMkLst>
        </pc:spChg>
        <pc:spChg chg="add">
          <ac:chgData name="Mashal Khan" userId="ff208bdd-e69e-4a16-a659-cb1c3d459121" providerId="ADAL" clId="{8F0AC4A8-B61B-420E-8A6E-6DCBB59F5D54}" dt="2021-03-11T04:16:50.267" v="565" actId="26606"/>
          <ac:spMkLst>
            <pc:docMk/>
            <pc:sldMk cId="0" sldId="443"/>
            <ac:spMk id="81" creationId="{1E547BA6-BAE0-43BB-A7CA-60F69CE252F0}"/>
          </ac:spMkLst>
        </pc:spChg>
        <pc:spChg chg="mod ord">
          <ac:chgData name="Mashal Khan" userId="ff208bdd-e69e-4a16-a659-cb1c3d459121" providerId="ADAL" clId="{8F0AC4A8-B61B-420E-8A6E-6DCBB59F5D54}" dt="2021-03-11T04:16:50.267" v="565" actId="26606"/>
          <ac:spMkLst>
            <pc:docMk/>
            <pc:sldMk cId="0" sldId="443"/>
            <ac:spMk id="81922" creationId="{6972F080-2D43-47B2-85F2-B54117D2FB2E}"/>
          </ac:spMkLst>
        </pc:spChg>
        <pc:spChg chg="mod">
          <ac:chgData name="Mashal Khan" userId="ff208bdd-e69e-4a16-a659-cb1c3d459121" providerId="ADAL" clId="{8F0AC4A8-B61B-420E-8A6E-6DCBB59F5D54}" dt="2021-03-11T04:16:50.267" v="565" actId="26606"/>
          <ac:spMkLst>
            <pc:docMk/>
            <pc:sldMk cId="0" sldId="443"/>
            <ac:spMk id="81923" creationId="{5A190719-8A12-404D-941B-316AC2732AC5}"/>
          </ac:spMkLst>
        </pc:spChg>
        <pc:spChg chg="mod">
          <ac:chgData name="Mashal Khan" userId="ff208bdd-e69e-4a16-a659-cb1c3d459121" providerId="ADAL" clId="{8F0AC4A8-B61B-420E-8A6E-6DCBB59F5D54}" dt="2021-03-11T04:17:12.346" v="568" actId="14100"/>
          <ac:spMkLst>
            <pc:docMk/>
            <pc:sldMk cId="0" sldId="443"/>
            <ac:spMk id="81924" creationId="{91E0297F-3BCE-424D-AF97-20165C41129F}"/>
          </ac:spMkLst>
        </pc:spChg>
      </pc:sldChg>
      <pc:sldChg chg="modSp add del mod">
        <pc:chgData name="Mashal Khan" userId="ff208bdd-e69e-4a16-a659-cb1c3d459121" providerId="ADAL" clId="{8F0AC4A8-B61B-420E-8A6E-6DCBB59F5D54}" dt="2021-03-10T17:25:12.409" v="329" actId="47"/>
        <pc:sldMkLst>
          <pc:docMk/>
          <pc:sldMk cId="0" sldId="444"/>
        </pc:sldMkLst>
        <pc:spChg chg="mod">
          <ac:chgData name="Mashal Khan" userId="ff208bdd-e69e-4a16-a659-cb1c3d459121" providerId="ADAL" clId="{8F0AC4A8-B61B-420E-8A6E-6DCBB59F5D54}" dt="2021-03-10T17:22:11.575" v="324" actId="1076"/>
          <ac:spMkLst>
            <pc:docMk/>
            <pc:sldMk cId="0" sldId="444"/>
            <ac:spMk id="83971" creationId="{9064A55B-B00C-4702-A22F-14C92C438FCD}"/>
          </ac:spMkLst>
        </pc:spChg>
        <pc:spChg chg="mod">
          <ac:chgData name="Mashal Khan" userId="ff208bdd-e69e-4a16-a659-cb1c3d459121" providerId="ADAL" clId="{8F0AC4A8-B61B-420E-8A6E-6DCBB59F5D54}" dt="2021-03-10T17:22:07.046" v="323" actId="14100"/>
          <ac:spMkLst>
            <pc:docMk/>
            <pc:sldMk cId="0" sldId="444"/>
            <ac:spMk id="83972" creationId="{8A47CC14-3EA3-428C-9237-38F3704E5BC6}"/>
          </ac:spMkLst>
        </pc:spChg>
      </pc:sldChg>
      <pc:sldChg chg="modSp add del mod">
        <pc:chgData name="Mashal Khan" userId="ff208bdd-e69e-4a16-a659-cb1c3d459121" providerId="ADAL" clId="{8F0AC4A8-B61B-420E-8A6E-6DCBB59F5D54}" dt="2021-03-10T17:25:12.409" v="329" actId="47"/>
        <pc:sldMkLst>
          <pc:docMk/>
          <pc:sldMk cId="0" sldId="445"/>
        </pc:sldMkLst>
        <pc:spChg chg="mod">
          <ac:chgData name="Mashal Khan" userId="ff208bdd-e69e-4a16-a659-cb1c3d459121" providerId="ADAL" clId="{8F0AC4A8-B61B-420E-8A6E-6DCBB59F5D54}" dt="2021-03-10T17:23:57.036" v="328" actId="1076"/>
          <ac:spMkLst>
            <pc:docMk/>
            <pc:sldMk cId="0" sldId="445"/>
            <ac:spMk id="86019" creationId="{7BAA1544-C346-46F1-90C9-A60DAD4FA048}"/>
          </ac:spMkLst>
        </pc:spChg>
        <pc:spChg chg="mod">
          <ac:chgData name="Mashal Khan" userId="ff208bdd-e69e-4a16-a659-cb1c3d459121" providerId="ADAL" clId="{8F0AC4A8-B61B-420E-8A6E-6DCBB59F5D54}" dt="2021-03-10T17:23:53.039" v="327" actId="14100"/>
          <ac:spMkLst>
            <pc:docMk/>
            <pc:sldMk cId="0" sldId="445"/>
            <ac:spMk id="86020" creationId="{0447F5A6-951B-40E6-A7B5-364D0CD2B4AA}"/>
          </ac:spMkLst>
        </pc:spChg>
      </pc:sldChg>
      <pc:sldChg chg="addSp delSp modSp add mod setBg">
        <pc:chgData name="Mashal Khan" userId="ff208bdd-e69e-4a16-a659-cb1c3d459121" providerId="ADAL" clId="{8F0AC4A8-B61B-420E-8A6E-6DCBB59F5D54}" dt="2021-03-10T17:55:29.304" v="444" actId="27636"/>
        <pc:sldMkLst>
          <pc:docMk/>
          <pc:sldMk cId="0" sldId="446"/>
        </pc:sldMkLst>
        <pc:spChg chg="add del">
          <ac:chgData name="Mashal Khan" userId="ff208bdd-e69e-4a16-a659-cb1c3d459121" providerId="ADAL" clId="{8F0AC4A8-B61B-420E-8A6E-6DCBB59F5D54}" dt="2021-03-10T17:54:33.682" v="428" actId="26606"/>
          <ac:spMkLst>
            <pc:docMk/>
            <pc:sldMk cId="0" sldId="446"/>
            <ac:spMk id="73" creationId="{C54A3646-77FE-4862-96CE-45260829B18F}"/>
          </ac:spMkLst>
        </pc:spChg>
        <pc:spChg chg="add del">
          <ac:chgData name="Mashal Khan" userId="ff208bdd-e69e-4a16-a659-cb1c3d459121" providerId="ADAL" clId="{8F0AC4A8-B61B-420E-8A6E-6DCBB59F5D54}" dt="2021-03-10T17:54:33.682" v="428" actId="26606"/>
          <ac:spMkLst>
            <pc:docMk/>
            <pc:sldMk cId="0" sldId="446"/>
            <ac:spMk id="98" creationId="{700D0C16-8549-4373-8B7C-3555082CEA0B}"/>
          </ac:spMkLst>
        </pc:spChg>
        <pc:spChg chg="add del">
          <ac:chgData name="Mashal Khan" userId="ff208bdd-e69e-4a16-a659-cb1c3d459121" providerId="ADAL" clId="{8F0AC4A8-B61B-420E-8A6E-6DCBB59F5D54}" dt="2021-03-10T17:54:33.682" v="428" actId="26606"/>
          <ac:spMkLst>
            <pc:docMk/>
            <pc:sldMk cId="0" sldId="446"/>
            <ac:spMk id="100" creationId="{C7341777-0F86-4E1E-A07F-2076F00D04EC}"/>
          </ac:spMkLst>
        </pc:spChg>
        <pc:spChg chg="mod ord">
          <ac:chgData name="Mashal Khan" userId="ff208bdd-e69e-4a16-a659-cb1c3d459121" providerId="ADAL" clId="{8F0AC4A8-B61B-420E-8A6E-6DCBB59F5D54}" dt="2021-03-10T17:54:35.506" v="431" actId="26606"/>
          <ac:spMkLst>
            <pc:docMk/>
            <pc:sldMk cId="0" sldId="446"/>
            <ac:spMk id="19458" creationId="{D346C220-ECAA-44E4-B206-5E53CE0FF985}"/>
          </ac:spMkLst>
        </pc:spChg>
        <pc:spChg chg="mod">
          <ac:chgData name="Mashal Khan" userId="ff208bdd-e69e-4a16-a659-cb1c3d459121" providerId="ADAL" clId="{8F0AC4A8-B61B-420E-8A6E-6DCBB59F5D54}" dt="2021-03-10T17:54:59.228" v="437" actId="1076"/>
          <ac:spMkLst>
            <pc:docMk/>
            <pc:sldMk cId="0" sldId="446"/>
            <ac:spMk id="19459" creationId="{93B32416-AADD-49ED-A37C-F1A97537CE5B}"/>
          </ac:spMkLst>
        </pc:spChg>
        <pc:spChg chg="mod">
          <ac:chgData name="Mashal Khan" userId="ff208bdd-e69e-4a16-a659-cb1c3d459121" providerId="ADAL" clId="{8F0AC4A8-B61B-420E-8A6E-6DCBB59F5D54}" dt="2021-03-10T17:55:29.304" v="444" actId="27636"/>
          <ac:spMkLst>
            <pc:docMk/>
            <pc:sldMk cId="0" sldId="446"/>
            <ac:spMk id="19460" creationId="{1B180E4F-A6C1-4B72-8A5F-7326F6C5E369}"/>
          </ac:spMkLst>
        </pc:spChg>
        <pc:spChg chg="add del">
          <ac:chgData name="Mashal Khan" userId="ff208bdd-e69e-4a16-a659-cb1c3d459121" providerId="ADAL" clId="{8F0AC4A8-B61B-420E-8A6E-6DCBB59F5D54}" dt="2021-03-10T17:54:35.488" v="430" actId="26606"/>
          <ac:spMkLst>
            <pc:docMk/>
            <pc:sldMk cId="0" sldId="446"/>
            <ac:spMk id="19462" creationId="{6BEF4656-0683-4420-BED2-A1C88CED7D80}"/>
          </ac:spMkLst>
        </pc:spChg>
        <pc:spChg chg="add del">
          <ac:chgData name="Mashal Khan" userId="ff208bdd-e69e-4a16-a659-cb1c3d459121" providerId="ADAL" clId="{8F0AC4A8-B61B-420E-8A6E-6DCBB59F5D54}" dt="2021-03-10T17:54:35.488" v="430" actId="26606"/>
          <ac:spMkLst>
            <pc:docMk/>
            <pc:sldMk cId="0" sldId="446"/>
            <ac:spMk id="19464" creationId="{C4CCB850-8E75-43A0-AE24-BEE25764B197}"/>
          </ac:spMkLst>
        </pc:spChg>
        <pc:spChg chg="add">
          <ac:chgData name="Mashal Khan" userId="ff208bdd-e69e-4a16-a659-cb1c3d459121" providerId="ADAL" clId="{8F0AC4A8-B61B-420E-8A6E-6DCBB59F5D54}" dt="2021-03-10T17:54:35.506" v="431" actId="26606"/>
          <ac:spMkLst>
            <pc:docMk/>
            <pc:sldMk cId="0" sldId="446"/>
            <ac:spMk id="19467" creationId="{C54A3646-77FE-4862-96CE-45260829B18F}"/>
          </ac:spMkLst>
        </pc:spChg>
        <pc:spChg chg="add">
          <ac:chgData name="Mashal Khan" userId="ff208bdd-e69e-4a16-a659-cb1c3d459121" providerId="ADAL" clId="{8F0AC4A8-B61B-420E-8A6E-6DCBB59F5D54}" dt="2021-03-10T17:54:35.506" v="431" actId="26606"/>
          <ac:spMkLst>
            <pc:docMk/>
            <pc:sldMk cId="0" sldId="446"/>
            <ac:spMk id="19470" creationId="{700D0C16-8549-4373-8B7C-3555082CEA0B}"/>
          </ac:spMkLst>
        </pc:spChg>
        <pc:spChg chg="add">
          <ac:chgData name="Mashal Khan" userId="ff208bdd-e69e-4a16-a659-cb1c3d459121" providerId="ADAL" clId="{8F0AC4A8-B61B-420E-8A6E-6DCBB59F5D54}" dt="2021-03-10T17:54:35.506" v="431" actId="26606"/>
          <ac:spMkLst>
            <pc:docMk/>
            <pc:sldMk cId="0" sldId="446"/>
            <ac:spMk id="19471" creationId="{C7341777-0F86-4E1E-A07F-2076F00D04EC}"/>
          </ac:spMkLst>
        </pc:spChg>
        <pc:grpChg chg="add del">
          <ac:chgData name="Mashal Khan" userId="ff208bdd-e69e-4a16-a659-cb1c3d459121" providerId="ADAL" clId="{8F0AC4A8-B61B-420E-8A6E-6DCBB59F5D54}" dt="2021-03-10T17:54:33.682" v="428" actId="26606"/>
          <ac:grpSpMkLst>
            <pc:docMk/>
            <pc:sldMk cId="0" sldId="446"/>
            <ac:grpSpMk id="75" creationId="{3F6FA249-9C10-48B9-9F72-1F333D8A9486}"/>
          </ac:grpSpMkLst>
        </pc:grpChg>
        <pc:grpChg chg="add del">
          <ac:chgData name="Mashal Khan" userId="ff208bdd-e69e-4a16-a659-cb1c3d459121" providerId="ADAL" clId="{8F0AC4A8-B61B-420E-8A6E-6DCBB59F5D54}" dt="2021-03-10T17:54:35.488" v="430" actId="26606"/>
          <ac:grpSpMkLst>
            <pc:docMk/>
            <pc:sldMk cId="0" sldId="446"/>
            <ac:grpSpMk id="19463" creationId="{C40C6DFE-A65D-4403-B6BC-B3955D185AF4}"/>
          </ac:grpSpMkLst>
        </pc:grpChg>
        <pc:grpChg chg="add">
          <ac:chgData name="Mashal Khan" userId="ff208bdd-e69e-4a16-a659-cb1c3d459121" providerId="ADAL" clId="{8F0AC4A8-B61B-420E-8A6E-6DCBB59F5D54}" dt="2021-03-10T17:54:35.506" v="431" actId="26606"/>
          <ac:grpSpMkLst>
            <pc:docMk/>
            <pc:sldMk cId="0" sldId="446"/>
            <ac:grpSpMk id="19468" creationId="{3F6FA249-9C10-48B9-9F72-1F333D8A9486}"/>
          </ac:grpSpMkLst>
        </pc:grpChg>
        <pc:cxnChg chg="add del">
          <ac:chgData name="Mashal Khan" userId="ff208bdd-e69e-4a16-a659-cb1c3d459121" providerId="ADAL" clId="{8F0AC4A8-B61B-420E-8A6E-6DCBB59F5D54}" dt="2021-03-10T17:54:35.488" v="430" actId="26606"/>
          <ac:cxnSpMkLst>
            <pc:docMk/>
            <pc:sldMk cId="0" sldId="446"/>
            <ac:cxnSpMk id="19465" creationId="{3E2D009B-70F6-4703-A06F-6829E40A1156}"/>
          </ac:cxnSpMkLst>
        </pc:cxnChg>
      </pc:sldChg>
      <pc:sldChg chg="addSp delSp modSp add mod">
        <pc:chgData name="Mashal Khan" userId="ff208bdd-e69e-4a16-a659-cb1c3d459121" providerId="ADAL" clId="{8F0AC4A8-B61B-420E-8A6E-6DCBB59F5D54}" dt="2021-03-10T17:57:03.448" v="462" actId="26606"/>
        <pc:sldMkLst>
          <pc:docMk/>
          <pc:sldMk cId="0" sldId="447"/>
        </pc:sldMkLst>
        <pc:spChg chg="mod">
          <ac:chgData name="Mashal Khan" userId="ff208bdd-e69e-4a16-a659-cb1c3d459121" providerId="ADAL" clId="{8F0AC4A8-B61B-420E-8A6E-6DCBB59F5D54}" dt="2021-03-10T17:06:12.935" v="225" actId="1076"/>
          <ac:spMkLst>
            <pc:docMk/>
            <pc:sldMk cId="0" sldId="447"/>
            <ac:spMk id="20483" creationId="{716F3001-AAD0-418F-8B1C-307EB4836DC3}"/>
          </ac:spMkLst>
        </pc:spChg>
        <pc:spChg chg="add del mod">
          <ac:chgData name="Mashal Khan" userId="ff208bdd-e69e-4a16-a659-cb1c3d459121" providerId="ADAL" clId="{8F0AC4A8-B61B-420E-8A6E-6DCBB59F5D54}" dt="2021-03-10T17:57:03.448" v="462" actId="26606"/>
          <ac:spMkLst>
            <pc:docMk/>
            <pc:sldMk cId="0" sldId="447"/>
            <ac:spMk id="20484" creationId="{A9BF86F1-AFE7-4A7F-8E9A-32285C91548B}"/>
          </ac:spMkLst>
        </pc:spChg>
        <pc:graphicFrameChg chg="add del mod modGraphic">
          <ac:chgData name="Mashal Khan" userId="ff208bdd-e69e-4a16-a659-cb1c3d459121" providerId="ADAL" clId="{8F0AC4A8-B61B-420E-8A6E-6DCBB59F5D54}" dt="2021-03-10T17:57:03.448" v="462" actId="26606"/>
          <ac:graphicFrameMkLst>
            <pc:docMk/>
            <pc:sldMk cId="0" sldId="447"/>
            <ac:graphicFrameMk id="20486" creationId="{7825AF36-88AF-4177-ADF3-F6477CF42BDE}"/>
          </ac:graphicFrameMkLst>
        </pc:graphicFrameChg>
      </pc:sldChg>
      <pc:sldChg chg="modSp add mod">
        <pc:chgData name="Mashal Khan" userId="ff208bdd-e69e-4a16-a659-cb1c3d459121" providerId="ADAL" clId="{8F0AC4A8-B61B-420E-8A6E-6DCBB59F5D54}" dt="2021-03-10T17:07:02.348" v="239" actId="403"/>
        <pc:sldMkLst>
          <pc:docMk/>
          <pc:sldMk cId="0" sldId="448"/>
        </pc:sldMkLst>
        <pc:spChg chg="mod">
          <ac:chgData name="Mashal Khan" userId="ff208bdd-e69e-4a16-a659-cb1c3d459121" providerId="ADAL" clId="{8F0AC4A8-B61B-420E-8A6E-6DCBB59F5D54}" dt="2021-03-10T17:06:58.623" v="238" actId="1076"/>
          <ac:spMkLst>
            <pc:docMk/>
            <pc:sldMk cId="0" sldId="448"/>
            <ac:spMk id="21507" creationId="{C46B4100-A581-44DE-82BA-97F9D6A5CE60}"/>
          </ac:spMkLst>
        </pc:spChg>
        <pc:spChg chg="mod">
          <ac:chgData name="Mashal Khan" userId="ff208bdd-e69e-4a16-a659-cb1c3d459121" providerId="ADAL" clId="{8F0AC4A8-B61B-420E-8A6E-6DCBB59F5D54}" dt="2021-03-10T17:07:02.348" v="239" actId="403"/>
          <ac:spMkLst>
            <pc:docMk/>
            <pc:sldMk cId="0" sldId="448"/>
            <ac:spMk id="21508" creationId="{659286AB-4483-4691-AAA8-5946863B952C}"/>
          </ac:spMkLst>
        </pc:spChg>
      </pc:sldChg>
      <pc:sldChg chg="addSp modSp add mod setBg">
        <pc:chgData name="Mashal Khan" userId="ff208bdd-e69e-4a16-a659-cb1c3d459121" providerId="ADAL" clId="{8F0AC4A8-B61B-420E-8A6E-6DCBB59F5D54}" dt="2021-03-11T03:43:22.941" v="519" actId="14100"/>
        <pc:sldMkLst>
          <pc:docMk/>
          <pc:sldMk cId="0" sldId="449"/>
        </pc:sldMkLst>
        <pc:spChg chg="add">
          <ac:chgData name="Mashal Khan" userId="ff208bdd-e69e-4a16-a659-cb1c3d459121" providerId="ADAL" clId="{8F0AC4A8-B61B-420E-8A6E-6DCBB59F5D54}" dt="2021-03-10T17:59:27.486" v="463" actId="26606"/>
          <ac:spMkLst>
            <pc:docMk/>
            <pc:sldMk cId="0" sldId="449"/>
            <ac:spMk id="73" creationId="{09588DA8-065E-4F6F-8EFD-43104AB2E0CF}"/>
          </ac:spMkLst>
        </pc:spChg>
        <pc:spChg chg="add">
          <ac:chgData name="Mashal Khan" userId="ff208bdd-e69e-4a16-a659-cb1c3d459121" providerId="ADAL" clId="{8F0AC4A8-B61B-420E-8A6E-6DCBB59F5D54}" dt="2021-03-10T17:59:27.486" v="463" actId="26606"/>
          <ac:spMkLst>
            <pc:docMk/>
            <pc:sldMk cId="0" sldId="449"/>
            <ac:spMk id="75" creationId="{C4285719-470E-454C-AF62-8323075F1F5B}"/>
          </ac:spMkLst>
        </pc:spChg>
        <pc:spChg chg="add">
          <ac:chgData name="Mashal Khan" userId="ff208bdd-e69e-4a16-a659-cb1c3d459121" providerId="ADAL" clId="{8F0AC4A8-B61B-420E-8A6E-6DCBB59F5D54}" dt="2021-03-10T17:59:27.486" v="463" actId="26606"/>
          <ac:spMkLst>
            <pc:docMk/>
            <pc:sldMk cId="0" sldId="449"/>
            <ac:spMk id="77" creationId="{CD9FE4EF-C4D8-49A0-B2FF-81D8DB7D8A24}"/>
          </ac:spMkLst>
        </pc:spChg>
        <pc:spChg chg="add">
          <ac:chgData name="Mashal Khan" userId="ff208bdd-e69e-4a16-a659-cb1c3d459121" providerId="ADAL" clId="{8F0AC4A8-B61B-420E-8A6E-6DCBB59F5D54}" dt="2021-03-10T17:59:27.486" v="463" actId="26606"/>
          <ac:spMkLst>
            <pc:docMk/>
            <pc:sldMk cId="0" sldId="449"/>
            <ac:spMk id="79" creationId="{4300840D-0A0B-4512-BACA-B439D5B9C57C}"/>
          </ac:spMkLst>
        </pc:spChg>
        <pc:spChg chg="add">
          <ac:chgData name="Mashal Khan" userId="ff208bdd-e69e-4a16-a659-cb1c3d459121" providerId="ADAL" clId="{8F0AC4A8-B61B-420E-8A6E-6DCBB59F5D54}" dt="2021-03-10T17:59:27.486" v="463" actId="26606"/>
          <ac:spMkLst>
            <pc:docMk/>
            <pc:sldMk cId="0" sldId="449"/>
            <ac:spMk id="81" creationId="{D2B78728-A580-49A7-84F9-6EF6F583ADE0}"/>
          </ac:spMkLst>
        </pc:spChg>
        <pc:spChg chg="add">
          <ac:chgData name="Mashal Khan" userId="ff208bdd-e69e-4a16-a659-cb1c3d459121" providerId="ADAL" clId="{8F0AC4A8-B61B-420E-8A6E-6DCBB59F5D54}" dt="2021-03-10T17:59:27.486" v="463" actId="26606"/>
          <ac:spMkLst>
            <pc:docMk/>
            <pc:sldMk cId="0" sldId="449"/>
            <ac:spMk id="83" creationId="{38FAA1A1-D861-433F-88FA-1E9D6FD31D11}"/>
          </ac:spMkLst>
        </pc:spChg>
        <pc:spChg chg="add">
          <ac:chgData name="Mashal Khan" userId="ff208bdd-e69e-4a16-a659-cb1c3d459121" providerId="ADAL" clId="{8F0AC4A8-B61B-420E-8A6E-6DCBB59F5D54}" dt="2021-03-10T17:59:27.486" v="463" actId="26606"/>
          <ac:spMkLst>
            <pc:docMk/>
            <pc:sldMk cId="0" sldId="449"/>
            <ac:spMk id="85" creationId="{8D71EDA1-87BF-4D5D-AB79-F346FD19278A}"/>
          </ac:spMkLst>
        </pc:spChg>
        <pc:spChg chg="mod ord">
          <ac:chgData name="Mashal Khan" userId="ff208bdd-e69e-4a16-a659-cb1c3d459121" providerId="ADAL" clId="{8F0AC4A8-B61B-420E-8A6E-6DCBB59F5D54}" dt="2021-03-10T17:59:27.486" v="463" actId="26606"/>
          <ac:spMkLst>
            <pc:docMk/>
            <pc:sldMk cId="0" sldId="449"/>
            <ac:spMk id="22530" creationId="{2B7C8490-520D-425C-8E20-C653ABABF9DD}"/>
          </ac:spMkLst>
        </pc:spChg>
        <pc:spChg chg="mod">
          <ac:chgData name="Mashal Khan" userId="ff208bdd-e69e-4a16-a659-cb1c3d459121" providerId="ADAL" clId="{8F0AC4A8-B61B-420E-8A6E-6DCBB59F5D54}" dt="2021-03-10T17:59:27.486" v="463" actId="26606"/>
          <ac:spMkLst>
            <pc:docMk/>
            <pc:sldMk cId="0" sldId="449"/>
            <ac:spMk id="22531" creationId="{3CF2332E-57B1-4217-B2BA-AC2E7D7118B7}"/>
          </ac:spMkLst>
        </pc:spChg>
        <pc:spChg chg="mod">
          <ac:chgData name="Mashal Khan" userId="ff208bdd-e69e-4a16-a659-cb1c3d459121" providerId="ADAL" clId="{8F0AC4A8-B61B-420E-8A6E-6DCBB59F5D54}" dt="2021-03-11T03:43:22.941" v="519" actId="14100"/>
          <ac:spMkLst>
            <pc:docMk/>
            <pc:sldMk cId="0" sldId="449"/>
            <ac:spMk id="22532" creationId="{BAC00DD0-5B72-49F9-B1FB-59D804553E8F}"/>
          </ac:spMkLst>
        </pc:spChg>
      </pc:sldChg>
      <pc:sldChg chg="addSp delSp modSp add mod setBg">
        <pc:chgData name="Mashal Khan" userId="ff208bdd-e69e-4a16-a659-cb1c3d459121" providerId="ADAL" clId="{8F0AC4A8-B61B-420E-8A6E-6DCBB59F5D54}" dt="2021-03-10T17:59:57.459" v="467" actId="26606"/>
        <pc:sldMkLst>
          <pc:docMk/>
          <pc:sldMk cId="0" sldId="450"/>
        </pc:sldMkLst>
        <pc:spChg chg="add del">
          <ac:chgData name="Mashal Khan" userId="ff208bdd-e69e-4a16-a659-cb1c3d459121" providerId="ADAL" clId="{8F0AC4A8-B61B-420E-8A6E-6DCBB59F5D54}" dt="2021-03-10T17:59:57.459" v="467" actId="26606"/>
          <ac:spMkLst>
            <pc:docMk/>
            <pc:sldMk cId="0" sldId="450"/>
            <ac:spMk id="73" creationId="{1B15ED52-F352-441B-82BF-E0EA34836D08}"/>
          </ac:spMkLst>
        </pc:spChg>
        <pc:spChg chg="add del">
          <ac:chgData name="Mashal Khan" userId="ff208bdd-e69e-4a16-a659-cb1c3d459121" providerId="ADAL" clId="{8F0AC4A8-B61B-420E-8A6E-6DCBB59F5D54}" dt="2021-03-10T17:59:57.459" v="467" actId="26606"/>
          <ac:spMkLst>
            <pc:docMk/>
            <pc:sldMk cId="0" sldId="450"/>
            <ac:spMk id="75" creationId="{3B2E3793-BFE6-45A2-9B7B-E18844431C99}"/>
          </ac:spMkLst>
        </pc:spChg>
        <pc:spChg chg="add del">
          <ac:chgData name="Mashal Khan" userId="ff208bdd-e69e-4a16-a659-cb1c3d459121" providerId="ADAL" clId="{8F0AC4A8-B61B-420E-8A6E-6DCBB59F5D54}" dt="2021-03-10T17:59:57.459" v="467" actId="26606"/>
          <ac:spMkLst>
            <pc:docMk/>
            <pc:sldMk cId="0" sldId="450"/>
            <ac:spMk id="77" creationId="{BC4C4868-CB8F-4AF9-9CDB-8108F2C19B67}"/>
          </ac:spMkLst>
        </pc:spChg>
        <pc:spChg chg="add del">
          <ac:chgData name="Mashal Khan" userId="ff208bdd-e69e-4a16-a659-cb1c3d459121" providerId="ADAL" clId="{8F0AC4A8-B61B-420E-8A6E-6DCBB59F5D54}" dt="2021-03-10T17:59:57.459" v="467" actId="26606"/>
          <ac:spMkLst>
            <pc:docMk/>
            <pc:sldMk cId="0" sldId="450"/>
            <ac:spMk id="79" creationId="{375E0459-6403-40CD-989D-56A4407CA12E}"/>
          </ac:spMkLst>
        </pc:spChg>
        <pc:spChg chg="add del">
          <ac:chgData name="Mashal Khan" userId="ff208bdd-e69e-4a16-a659-cb1c3d459121" providerId="ADAL" clId="{8F0AC4A8-B61B-420E-8A6E-6DCBB59F5D54}" dt="2021-03-10T17:59:57.459" v="467" actId="26606"/>
          <ac:spMkLst>
            <pc:docMk/>
            <pc:sldMk cId="0" sldId="450"/>
            <ac:spMk id="81" creationId="{53E5B1A8-3AC9-4BD1-9BBC-78CA94F2D1BA}"/>
          </ac:spMkLst>
        </pc:spChg>
        <pc:spChg chg="mod ord">
          <ac:chgData name="Mashal Khan" userId="ff208bdd-e69e-4a16-a659-cb1c3d459121" providerId="ADAL" clId="{8F0AC4A8-B61B-420E-8A6E-6DCBB59F5D54}" dt="2021-03-10T17:59:57.459" v="467" actId="26606"/>
          <ac:spMkLst>
            <pc:docMk/>
            <pc:sldMk cId="0" sldId="450"/>
            <ac:spMk id="23554" creationId="{9B5EBA53-83DB-45F4-9119-D27716BB9C85}"/>
          </ac:spMkLst>
        </pc:spChg>
        <pc:spChg chg="mod">
          <ac:chgData name="Mashal Khan" userId="ff208bdd-e69e-4a16-a659-cb1c3d459121" providerId="ADAL" clId="{8F0AC4A8-B61B-420E-8A6E-6DCBB59F5D54}" dt="2021-03-10T17:59:57.459" v="467" actId="26606"/>
          <ac:spMkLst>
            <pc:docMk/>
            <pc:sldMk cId="0" sldId="450"/>
            <ac:spMk id="23555" creationId="{B509BBCA-C83B-4CCD-B542-7FFAE4DEE036}"/>
          </ac:spMkLst>
        </pc:spChg>
        <pc:spChg chg="mod">
          <ac:chgData name="Mashal Khan" userId="ff208bdd-e69e-4a16-a659-cb1c3d459121" providerId="ADAL" clId="{8F0AC4A8-B61B-420E-8A6E-6DCBB59F5D54}" dt="2021-03-10T17:59:57.459" v="467" actId="26606"/>
          <ac:spMkLst>
            <pc:docMk/>
            <pc:sldMk cId="0" sldId="450"/>
            <ac:spMk id="23556" creationId="{DD6977E9-9684-4B79-935D-BF582B2FEB01}"/>
          </ac:spMkLst>
        </pc:spChg>
      </pc:sldChg>
      <pc:sldChg chg="modSp add mod">
        <pc:chgData name="Mashal Khan" userId="ff208bdd-e69e-4a16-a659-cb1c3d459121" providerId="ADAL" clId="{8F0AC4A8-B61B-420E-8A6E-6DCBB59F5D54}" dt="2021-03-11T04:55:11.730" v="679" actId="1076"/>
        <pc:sldMkLst>
          <pc:docMk/>
          <pc:sldMk cId="0" sldId="457"/>
        </pc:sldMkLst>
        <pc:spChg chg="mod">
          <ac:chgData name="Mashal Khan" userId="ff208bdd-e69e-4a16-a659-cb1c3d459121" providerId="ADAL" clId="{8F0AC4A8-B61B-420E-8A6E-6DCBB59F5D54}" dt="2021-03-11T04:55:11.730" v="679" actId="1076"/>
          <ac:spMkLst>
            <pc:docMk/>
            <pc:sldMk cId="0" sldId="457"/>
            <ac:spMk id="116739" creationId="{BB75202E-1BC6-473F-B4B7-9B11B927A375}"/>
          </ac:spMkLst>
        </pc:spChg>
        <pc:spChg chg="mod">
          <ac:chgData name="Mashal Khan" userId="ff208bdd-e69e-4a16-a659-cb1c3d459121" providerId="ADAL" clId="{8F0AC4A8-B61B-420E-8A6E-6DCBB59F5D54}" dt="2021-03-11T04:55:02.564" v="677" actId="14100"/>
          <ac:spMkLst>
            <pc:docMk/>
            <pc:sldMk cId="0" sldId="457"/>
            <ac:spMk id="116740" creationId="{54E5A23D-42F9-4082-B152-ED79DA24E746}"/>
          </ac:spMkLst>
        </pc:spChg>
      </pc:sldChg>
      <pc:sldChg chg="add">
        <pc:chgData name="Mashal Khan" userId="ff208bdd-e69e-4a16-a659-cb1c3d459121" providerId="ADAL" clId="{8F0AC4A8-B61B-420E-8A6E-6DCBB59F5D54}" dt="2021-03-10T16:53:07.812" v="158"/>
        <pc:sldMkLst>
          <pc:docMk/>
          <pc:sldMk cId="0" sldId="461"/>
        </pc:sldMkLst>
      </pc:sldChg>
      <pc:sldChg chg="modSp add mod">
        <pc:chgData name="Mashal Khan" userId="ff208bdd-e69e-4a16-a659-cb1c3d459121" providerId="ADAL" clId="{8F0AC4A8-B61B-420E-8A6E-6DCBB59F5D54}" dt="2021-03-11T04:55:37.982" v="684" actId="1076"/>
        <pc:sldMkLst>
          <pc:docMk/>
          <pc:sldMk cId="0" sldId="792"/>
        </pc:sldMkLst>
        <pc:spChg chg="mod">
          <ac:chgData name="Mashal Khan" userId="ff208bdd-e69e-4a16-a659-cb1c3d459121" providerId="ADAL" clId="{8F0AC4A8-B61B-420E-8A6E-6DCBB59F5D54}" dt="2021-03-11T04:55:37.982" v="684" actId="1076"/>
          <ac:spMkLst>
            <pc:docMk/>
            <pc:sldMk cId="0" sldId="792"/>
            <ac:spMk id="118787" creationId="{AE9648C3-5A31-47A7-9349-025151BAC08B}"/>
          </ac:spMkLst>
        </pc:spChg>
        <pc:spChg chg="mod">
          <ac:chgData name="Mashal Khan" userId="ff208bdd-e69e-4a16-a659-cb1c3d459121" providerId="ADAL" clId="{8F0AC4A8-B61B-420E-8A6E-6DCBB59F5D54}" dt="2021-03-11T04:55:32.726" v="683" actId="14100"/>
          <ac:spMkLst>
            <pc:docMk/>
            <pc:sldMk cId="0" sldId="792"/>
            <ac:spMk id="118788" creationId="{FD99E858-470B-4211-8E62-297BE72B746A}"/>
          </ac:spMkLst>
        </pc:spChg>
      </pc:sldChg>
      <pc:sldChg chg="modSp add mod">
        <pc:chgData name="Mashal Khan" userId="ff208bdd-e69e-4a16-a659-cb1c3d459121" providerId="ADAL" clId="{8F0AC4A8-B61B-420E-8A6E-6DCBB59F5D54}" dt="2021-03-11T05:03:19.678" v="734" actId="20577"/>
        <pc:sldMkLst>
          <pc:docMk/>
          <pc:sldMk cId="0" sldId="798"/>
        </pc:sldMkLst>
        <pc:spChg chg="mod">
          <ac:chgData name="Mashal Khan" userId="ff208bdd-e69e-4a16-a659-cb1c3d459121" providerId="ADAL" clId="{8F0AC4A8-B61B-420E-8A6E-6DCBB59F5D54}" dt="2021-03-11T05:03:19.678" v="734" actId="20577"/>
          <ac:spMkLst>
            <pc:docMk/>
            <pc:sldMk cId="0" sldId="798"/>
            <ac:spMk id="147458" creationId="{97889033-4234-46DC-8B0B-E53F0FF721F5}"/>
          </ac:spMkLst>
        </pc:spChg>
      </pc:sldChg>
      <pc:sldChg chg="add">
        <pc:chgData name="Mashal Khan" userId="ff208bdd-e69e-4a16-a659-cb1c3d459121" providerId="ADAL" clId="{8F0AC4A8-B61B-420E-8A6E-6DCBB59F5D54}" dt="2021-03-10T16:59:56.068" v="175"/>
        <pc:sldMkLst>
          <pc:docMk/>
          <pc:sldMk cId="0" sldId="799"/>
        </pc:sldMkLst>
      </pc:sldChg>
      <pc:sldChg chg="add modNotesTx">
        <pc:chgData name="Mashal Khan" userId="ff208bdd-e69e-4a16-a659-cb1c3d459121" providerId="ADAL" clId="{8F0AC4A8-B61B-420E-8A6E-6DCBB59F5D54}" dt="2021-03-11T04:56:10.206" v="697" actId="20577"/>
        <pc:sldMkLst>
          <pc:docMk/>
          <pc:sldMk cId="0" sldId="800"/>
        </pc:sldMkLst>
      </pc:sldChg>
      <pc:sldChg chg="add">
        <pc:chgData name="Mashal Khan" userId="ff208bdd-e69e-4a16-a659-cb1c3d459121" providerId="ADAL" clId="{8F0AC4A8-B61B-420E-8A6E-6DCBB59F5D54}" dt="2021-03-10T16:59:56.068" v="175"/>
        <pc:sldMkLst>
          <pc:docMk/>
          <pc:sldMk cId="0" sldId="801"/>
        </pc:sldMkLst>
      </pc:sldChg>
      <pc:sldChg chg="add">
        <pc:chgData name="Mashal Khan" userId="ff208bdd-e69e-4a16-a659-cb1c3d459121" providerId="ADAL" clId="{8F0AC4A8-B61B-420E-8A6E-6DCBB59F5D54}" dt="2021-03-10T16:59:56.068" v="175"/>
        <pc:sldMkLst>
          <pc:docMk/>
          <pc:sldMk cId="0" sldId="802"/>
        </pc:sldMkLst>
      </pc:sldChg>
      <pc:sldChg chg="add">
        <pc:chgData name="Mashal Khan" userId="ff208bdd-e69e-4a16-a659-cb1c3d459121" providerId="ADAL" clId="{8F0AC4A8-B61B-420E-8A6E-6DCBB59F5D54}" dt="2021-03-10T16:59:56.068" v="175"/>
        <pc:sldMkLst>
          <pc:docMk/>
          <pc:sldMk cId="0" sldId="803"/>
        </pc:sldMkLst>
      </pc:sldChg>
      <pc:sldChg chg="modSp add mod">
        <pc:chgData name="Mashal Khan" userId="ff208bdd-e69e-4a16-a659-cb1c3d459121" providerId="ADAL" clId="{8F0AC4A8-B61B-420E-8A6E-6DCBB59F5D54}" dt="2021-03-11T05:04:17.731" v="748" actId="1076"/>
        <pc:sldMkLst>
          <pc:docMk/>
          <pc:sldMk cId="0" sldId="804"/>
        </pc:sldMkLst>
        <pc:spChg chg="mod">
          <ac:chgData name="Mashal Khan" userId="ff208bdd-e69e-4a16-a659-cb1c3d459121" providerId="ADAL" clId="{8F0AC4A8-B61B-420E-8A6E-6DCBB59F5D54}" dt="2021-03-11T05:04:17.731" v="748" actId="1076"/>
          <ac:spMkLst>
            <pc:docMk/>
            <pc:sldMk cId="0" sldId="804"/>
            <ac:spMk id="151555" creationId="{378102DB-4E11-4242-AC03-B5F0AA6EA1A2}"/>
          </ac:spMkLst>
        </pc:spChg>
        <pc:spChg chg="mod">
          <ac:chgData name="Mashal Khan" userId="ff208bdd-e69e-4a16-a659-cb1c3d459121" providerId="ADAL" clId="{8F0AC4A8-B61B-420E-8A6E-6DCBB59F5D54}" dt="2021-03-11T05:04:13.872" v="747" actId="14100"/>
          <ac:spMkLst>
            <pc:docMk/>
            <pc:sldMk cId="0" sldId="804"/>
            <ac:spMk id="151556" creationId="{31BEA618-4C22-4181-8636-50AFEDA35027}"/>
          </ac:spMkLst>
        </pc:spChg>
      </pc:sldChg>
      <pc:sldChg chg="addSp delSp modSp add mod setBg">
        <pc:chgData name="Mashal Khan" userId="ff208bdd-e69e-4a16-a659-cb1c3d459121" providerId="ADAL" clId="{8F0AC4A8-B61B-420E-8A6E-6DCBB59F5D54}" dt="2021-03-11T05:05:22.366" v="757" actId="20577"/>
        <pc:sldMkLst>
          <pc:docMk/>
          <pc:sldMk cId="0" sldId="805"/>
        </pc:sldMkLst>
        <pc:spChg chg="add">
          <ac:chgData name="Mashal Khan" userId="ff208bdd-e69e-4a16-a659-cb1c3d459121" providerId="ADAL" clId="{8F0AC4A8-B61B-420E-8A6E-6DCBB59F5D54}" dt="2021-03-11T05:04:58.254" v="752" actId="26606"/>
          <ac:spMkLst>
            <pc:docMk/>
            <pc:sldMk cId="0" sldId="805"/>
            <ac:spMk id="73" creationId="{46D6306C-ED4F-4AAE-B4A5-EEA6AFAD726E}"/>
          </ac:spMkLst>
        </pc:spChg>
        <pc:spChg chg="add del">
          <ac:chgData name="Mashal Khan" userId="ff208bdd-e69e-4a16-a659-cb1c3d459121" providerId="ADAL" clId="{8F0AC4A8-B61B-420E-8A6E-6DCBB59F5D54}" dt="2021-03-11T05:04:58.238" v="751" actId="26606"/>
          <ac:spMkLst>
            <pc:docMk/>
            <pc:sldMk cId="0" sldId="805"/>
            <ac:spMk id="74" creationId="{2B566528-1B12-4246-9431-5C2D7D081168}"/>
          </ac:spMkLst>
        </pc:spChg>
        <pc:spChg chg="add">
          <ac:chgData name="Mashal Khan" userId="ff208bdd-e69e-4a16-a659-cb1c3d459121" providerId="ADAL" clId="{8F0AC4A8-B61B-420E-8A6E-6DCBB59F5D54}" dt="2021-03-11T05:04:58.254" v="752" actId="26606"/>
          <ac:spMkLst>
            <pc:docMk/>
            <pc:sldMk cId="0" sldId="805"/>
            <ac:spMk id="75" creationId="{0EC5361D-F897-4856-B945-0455A365EB24}"/>
          </ac:spMkLst>
        </pc:spChg>
        <pc:spChg chg="add del">
          <ac:chgData name="Mashal Khan" userId="ff208bdd-e69e-4a16-a659-cb1c3d459121" providerId="ADAL" clId="{8F0AC4A8-B61B-420E-8A6E-6DCBB59F5D54}" dt="2021-03-11T05:04:58.238" v="751" actId="26606"/>
          <ac:spMkLst>
            <pc:docMk/>
            <pc:sldMk cId="0" sldId="805"/>
            <ac:spMk id="76" creationId="{D3F51FEB-38FB-4F6C-9F7B-2F2AFAB65463}"/>
          </ac:spMkLst>
        </pc:spChg>
        <pc:spChg chg="add">
          <ac:chgData name="Mashal Khan" userId="ff208bdd-e69e-4a16-a659-cb1c3d459121" providerId="ADAL" clId="{8F0AC4A8-B61B-420E-8A6E-6DCBB59F5D54}" dt="2021-03-11T05:04:58.254" v="752" actId="26606"/>
          <ac:spMkLst>
            <pc:docMk/>
            <pc:sldMk cId="0" sldId="805"/>
            <ac:spMk id="77" creationId="{4508C0C5-2268-42B5-B3C8-4D0899E05F8C}"/>
          </ac:spMkLst>
        </pc:spChg>
        <pc:spChg chg="add del">
          <ac:chgData name="Mashal Khan" userId="ff208bdd-e69e-4a16-a659-cb1c3d459121" providerId="ADAL" clId="{8F0AC4A8-B61B-420E-8A6E-6DCBB59F5D54}" dt="2021-03-11T05:04:58.238" v="751" actId="26606"/>
          <ac:spMkLst>
            <pc:docMk/>
            <pc:sldMk cId="0" sldId="805"/>
            <ac:spMk id="78" creationId="{1E547BA6-BAE0-43BB-A7CA-60F69CE252F0}"/>
          </ac:spMkLst>
        </pc:spChg>
        <pc:spChg chg="add">
          <ac:chgData name="Mashal Khan" userId="ff208bdd-e69e-4a16-a659-cb1c3d459121" providerId="ADAL" clId="{8F0AC4A8-B61B-420E-8A6E-6DCBB59F5D54}" dt="2021-03-11T05:04:58.254" v="752" actId="26606"/>
          <ac:spMkLst>
            <pc:docMk/>
            <pc:sldMk cId="0" sldId="805"/>
            <ac:spMk id="79" creationId="{141ACBDB-38F8-4B34-8183-BD95B4E55A62}"/>
          </ac:spMkLst>
        </pc:spChg>
        <pc:spChg chg="add">
          <ac:chgData name="Mashal Khan" userId="ff208bdd-e69e-4a16-a659-cb1c3d459121" providerId="ADAL" clId="{8F0AC4A8-B61B-420E-8A6E-6DCBB59F5D54}" dt="2021-03-11T05:04:58.254" v="752" actId="26606"/>
          <ac:spMkLst>
            <pc:docMk/>
            <pc:sldMk cId="0" sldId="805"/>
            <ac:spMk id="83" creationId="{9E914C83-E0D8-4953-92D5-169D28CB43AE}"/>
          </ac:spMkLst>
        </pc:spChg>
        <pc:spChg chg="add">
          <ac:chgData name="Mashal Khan" userId="ff208bdd-e69e-4a16-a659-cb1c3d459121" providerId="ADAL" clId="{8F0AC4A8-B61B-420E-8A6E-6DCBB59F5D54}" dt="2021-03-11T05:04:58.254" v="752" actId="26606"/>
          <ac:spMkLst>
            <pc:docMk/>
            <pc:sldMk cId="0" sldId="805"/>
            <ac:spMk id="85" creationId="{3512E083-F550-46AF-8490-767ECFD00CB7}"/>
          </ac:spMkLst>
        </pc:spChg>
        <pc:spChg chg="mod ord">
          <ac:chgData name="Mashal Khan" userId="ff208bdd-e69e-4a16-a659-cb1c3d459121" providerId="ADAL" clId="{8F0AC4A8-B61B-420E-8A6E-6DCBB59F5D54}" dt="2021-03-11T05:04:58.254" v="752" actId="26606"/>
          <ac:spMkLst>
            <pc:docMk/>
            <pc:sldMk cId="0" sldId="805"/>
            <ac:spMk id="153602" creationId="{919E4CC6-6FB3-441E-B0BA-5A32D67FBF1A}"/>
          </ac:spMkLst>
        </pc:spChg>
        <pc:spChg chg="mod">
          <ac:chgData name="Mashal Khan" userId="ff208bdd-e69e-4a16-a659-cb1c3d459121" providerId="ADAL" clId="{8F0AC4A8-B61B-420E-8A6E-6DCBB59F5D54}" dt="2021-03-11T05:04:58.254" v="752" actId="26606"/>
          <ac:spMkLst>
            <pc:docMk/>
            <pc:sldMk cId="0" sldId="805"/>
            <ac:spMk id="153603" creationId="{E184F4F5-2C25-40E7-9A6A-E5F443640A0B}"/>
          </ac:spMkLst>
        </pc:spChg>
        <pc:spChg chg="mod">
          <ac:chgData name="Mashal Khan" userId="ff208bdd-e69e-4a16-a659-cb1c3d459121" providerId="ADAL" clId="{8F0AC4A8-B61B-420E-8A6E-6DCBB59F5D54}" dt="2021-03-11T05:05:22.366" v="757" actId="20577"/>
          <ac:spMkLst>
            <pc:docMk/>
            <pc:sldMk cId="0" sldId="805"/>
            <ac:spMk id="153604" creationId="{35743226-4E53-4071-AC15-7107EDD3038D}"/>
          </ac:spMkLst>
        </pc:spChg>
        <pc:spChg chg="add">
          <ac:chgData name="Mashal Khan" userId="ff208bdd-e69e-4a16-a659-cb1c3d459121" providerId="ADAL" clId="{8F0AC4A8-B61B-420E-8A6E-6DCBB59F5D54}" dt="2021-03-11T05:04:58.254" v="752" actId="26606"/>
          <ac:spMkLst>
            <pc:docMk/>
            <pc:sldMk cId="0" sldId="805"/>
            <ac:spMk id="153608" creationId="{DE00DB52-3455-4E2F-867B-A6D0516E175B}"/>
          </ac:spMkLst>
        </pc:spChg>
        <pc:grpChg chg="add del">
          <ac:chgData name="Mashal Khan" userId="ff208bdd-e69e-4a16-a659-cb1c3d459121" providerId="ADAL" clId="{8F0AC4A8-B61B-420E-8A6E-6DCBB59F5D54}" dt="2021-03-11T05:04:58.238" v="751" actId="26606"/>
          <ac:grpSpMkLst>
            <pc:docMk/>
            <pc:sldMk cId="0" sldId="805"/>
            <ac:grpSpMk id="80" creationId="{07EAA094-9CF6-4695-958A-33D9BCAA9474}"/>
          </ac:grpSpMkLst>
        </pc:grpChg>
        <pc:picChg chg="add del">
          <ac:chgData name="Mashal Khan" userId="ff208bdd-e69e-4a16-a659-cb1c3d459121" providerId="ADAL" clId="{8F0AC4A8-B61B-420E-8A6E-6DCBB59F5D54}" dt="2021-03-11T05:04:58.238" v="751" actId="26606"/>
          <ac:picMkLst>
            <pc:docMk/>
            <pc:sldMk cId="0" sldId="805"/>
            <ac:picMk id="153606" creationId="{D2B03006-D1E7-4B31-80CC-B7C61F89C78A}"/>
          </ac:picMkLst>
        </pc:picChg>
      </pc:sldChg>
      <pc:sldChg chg="modSp add mod">
        <pc:chgData name="Mashal Khan" userId="ff208bdd-e69e-4a16-a659-cb1c3d459121" providerId="ADAL" clId="{8F0AC4A8-B61B-420E-8A6E-6DCBB59F5D54}" dt="2021-03-10T18:07:07.962" v="498" actId="1076"/>
        <pc:sldMkLst>
          <pc:docMk/>
          <pc:sldMk cId="0" sldId="806"/>
        </pc:sldMkLst>
        <pc:spChg chg="mod">
          <ac:chgData name="Mashal Khan" userId="ff208bdd-e69e-4a16-a659-cb1c3d459121" providerId="ADAL" clId="{8F0AC4A8-B61B-420E-8A6E-6DCBB59F5D54}" dt="2021-03-10T18:07:07.962" v="498" actId="1076"/>
          <ac:spMkLst>
            <pc:docMk/>
            <pc:sldMk cId="0" sldId="806"/>
            <ac:spMk id="155651" creationId="{6E9B90EE-51A1-4E64-9360-A402E075D9FE}"/>
          </ac:spMkLst>
        </pc:spChg>
        <pc:spChg chg="mod">
          <ac:chgData name="Mashal Khan" userId="ff208bdd-e69e-4a16-a659-cb1c3d459121" providerId="ADAL" clId="{8F0AC4A8-B61B-420E-8A6E-6DCBB59F5D54}" dt="2021-03-10T18:07:03.677" v="497" actId="14100"/>
          <ac:spMkLst>
            <pc:docMk/>
            <pc:sldMk cId="0" sldId="806"/>
            <ac:spMk id="155652" creationId="{35285F38-9886-480D-B2DD-67EC5DA8BAC5}"/>
          </ac:spMkLst>
        </pc:spChg>
      </pc:sldChg>
      <pc:sldChg chg="addSp modSp add mod setBg">
        <pc:chgData name="Mashal Khan" userId="ff208bdd-e69e-4a16-a659-cb1c3d459121" providerId="ADAL" clId="{8F0AC4A8-B61B-420E-8A6E-6DCBB59F5D54}" dt="2021-03-11T05:06:00.281" v="762" actId="255"/>
        <pc:sldMkLst>
          <pc:docMk/>
          <pc:sldMk cId="0" sldId="807"/>
        </pc:sldMkLst>
        <pc:spChg chg="add">
          <ac:chgData name="Mashal Khan" userId="ff208bdd-e69e-4a16-a659-cb1c3d459121" providerId="ADAL" clId="{8F0AC4A8-B61B-420E-8A6E-6DCBB59F5D54}" dt="2021-03-11T05:05:46.624" v="759" actId="26606"/>
          <ac:spMkLst>
            <pc:docMk/>
            <pc:sldMk cId="0" sldId="807"/>
            <ac:spMk id="73" creationId="{46D6306C-ED4F-4AAE-B4A5-EEA6AFAD726E}"/>
          </ac:spMkLst>
        </pc:spChg>
        <pc:spChg chg="add">
          <ac:chgData name="Mashal Khan" userId="ff208bdd-e69e-4a16-a659-cb1c3d459121" providerId="ADAL" clId="{8F0AC4A8-B61B-420E-8A6E-6DCBB59F5D54}" dt="2021-03-11T05:05:46.624" v="759" actId="26606"/>
          <ac:spMkLst>
            <pc:docMk/>
            <pc:sldMk cId="0" sldId="807"/>
            <ac:spMk id="75" creationId="{0EC5361D-F897-4856-B945-0455A365EB24}"/>
          </ac:spMkLst>
        </pc:spChg>
        <pc:spChg chg="add">
          <ac:chgData name="Mashal Khan" userId="ff208bdd-e69e-4a16-a659-cb1c3d459121" providerId="ADAL" clId="{8F0AC4A8-B61B-420E-8A6E-6DCBB59F5D54}" dt="2021-03-11T05:05:46.624" v="759" actId="26606"/>
          <ac:spMkLst>
            <pc:docMk/>
            <pc:sldMk cId="0" sldId="807"/>
            <ac:spMk id="77" creationId="{4508C0C5-2268-42B5-B3C8-4D0899E05F8C}"/>
          </ac:spMkLst>
        </pc:spChg>
        <pc:spChg chg="add">
          <ac:chgData name="Mashal Khan" userId="ff208bdd-e69e-4a16-a659-cb1c3d459121" providerId="ADAL" clId="{8F0AC4A8-B61B-420E-8A6E-6DCBB59F5D54}" dt="2021-03-11T05:05:46.624" v="759" actId="26606"/>
          <ac:spMkLst>
            <pc:docMk/>
            <pc:sldMk cId="0" sldId="807"/>
            <ac:spMk id="79" creationId="{141ACBDB-38F8-4B34-8183-BD95B4E55A62}"/>
          </ac:spMkLst>
        </pc:spChg>
        <pc:spChg chg="add">
          <ac:chgData name="Mashal Khan" userId="ff208bdd-e69e-4a16-a659-cb1c3d459121" providerId="ADAL" clId="{8F0AC4A8-B61B-420E-8A6E-6DCBB59F5D54}" dt="2021-03-11T05:05:46.624" v="759" actId="26606"/>
          <ac:spMkLst>
            <pc:docMk/>
            <pc:sldMk cId="0" sldId="807"/>
            <ac:spMk id="81" creationId="{DE00DB52-3455-4E2F-867B-A6D0516E175B}"/>
          </ac:spMkLst>
        </pc:spChg>
        <pc:spChg chg="add">
          <ac:chgData name="Mashal Khan" userId="ff208bdd-e69e-4a16-a659-cb1c3d459121" providerId="ADAL" clId="{8F0AC4A8-B61B-420E-8A6E-6DCBB59F5D54}" dt="2021-03-11T05:05:46.624" v="759" actId="26606"/>
          <ac:spMkLst>
            <pc:docMk/>
            <pc:sldMk cId="0" sldId="807"/>
            <ac:spMk id="83" creationId="{9E914C83-E0D8-4953-92D5-169D28CB43AE}"/>
          </ac:spMkLst>
        </pc:spChg>
        <pc:spChg chg="add">
          <ac:chgData name="Mashal Khan" userId="ff208bdd-e69e-4a16-a659-cb1c3d459121" providerId="ADAL" clId="{8F0AC4A8-B61B-420E-8A6E-6DCBB59F5D54}" dt="2021-03-11T05:05:46.624" v="759" actId="26606"/>
          <ac:spMkLst>
            <pc:docMk/>
            <pc:sldMk cId="0" sldId="807"/>
            <ac:spMk id="85" creationId="{3512E083-F550-46AF-8490-767ECFD00CB7}"/>
          </ac:spMkLst>
        </pc:spChg>
        <pc:spChg chg="mod ord">
          <ac:chgData name="Mashal Khan" userId="ff208bdd-e69e-4a16-a659-cb1c3d459121" providerId="ADAL" clId="{8F0AC4A8-B61B-420E-8A6E-6DCBB59F5D54}" dt="2021-03-11T05:05:46.624" v="759" actId="26606"/>
          <ac:spMkLst>
            <pc:docMk/>
            <pc:sldMk cId="0" sldId="807"/>
            <ac:spMk id="157698" creationId="{2D935C15-390B-44B8-A849-A529EEB60C5F}"/>
          </ac:spMkLst>
        </pc:spChg>
        <pc:spChg chg="mod">
          <ac:chgData name="Mashal Khan" userId="ff208bdd-e69e-4a16-a659-cb1c3d459121" providerId="ADAL" clId="{8F0AC4A8-B61B-420E-8A6E-6DCBB59F5D54}" dt="2021-03-11T05:05:46.624" v="759" actId="26606"/>
          <ac:spMkLst>
            <pc:docMk/>
            <pc:sldMk cId="0" sldId="807"/>
            <ac:spMk id="157699" creationId="{AD4FA671-70D9-4475-9F20-457FFF3088B7}"/>
          </ac:spMkLst>
        </pc:spChg>
        <pc:spChg chg="mod">
          <ac:chgData name="Mashal Khan" userId="ff208bdd-e69e-4a16-a659-cb1c3d459121" providerId="ADAL" clId="{8F0AC4A8-B61B-420E-8A6E-6DCBB59F5D54}" dt="2021-03-11T05:06:00.281" v="762" actId="255"/>
          <ac:spMkLst>
            <pc:docMk/>
            <pc:sldMk cId="0" sldId="807"/>
            <ac:spMk id="157700" creationId="{829D887C-8ACB-47FE-858C-08EFF677F7F9}"/>
          </ac:spMkLst>
        </pc:spChg>
      </pc:sldChg>
      <pc:sldChg chg="addSp modSp add mod setBg">
        <pc:chgData name="Mashal Khan" userId="ff208bdd-e69e-4a16-a659-cb1c3d459121" providerId="ADAL" clId="{8F0AC4A8-B61B-420E-8A6E-6DCBB59F5D54}" dt="2021-03-11T05:04:00.935" v="745" actId="27636"/>
        <pc:sldMkLst>
          <pc:docMk/>
          <pc:sldMk cId="0" sldId="808"/>
        </pc:sldMkLst>
        <pc:spChg chg="add">
          <ac:chgData name="Mashal Khan" userId="ff208bdd-e69e-4a16-a659-cb1c3d459121" providerId="ADAL" clId="{8F0AC4A8-B61B-420E-8A6E-6DCBB59F5D54}" dt="2021-03-11T05:03:39.861" v="735" actId="26606"/>
          <ac:spMkLst>
            <pc:docMk/>
            <pc:sldMk cId="0" sldId="808"/>
            <ac:spMk id="73" creationId="{2B566528-1B12-4246-9431-5C2D7D081168}"/>
          </ac:spMkLst>
        </pc:spChg>
        <pc:spChg chg="add">
          <ac:chgData name="Mashal Khan" userId="ff208bdd-e69e-4a16-a659-cb1c3d459121" providerId="ADAL" clId="{8F0AC4A8-B61B-420E-8A6E-6DCBB59F5D54}" dt="2021-03-11T05:03:39.861" v="735" actId="26606"/>
          <ac:spMkLst>
            <pc:docMk/>
            <pc:sldMk cId="0" sldId="808"/>
            <ac:spMk id="75" creationId="{2E80C965-DB6D-4F81-9E9E-B027384D0BD6}"/>
          </ac:spMkLst>
        </pc:spChg>
        <pc:spChg chg="add">
          <ac:chgData name="Mashal Khan" userId="ff208bdd-e69e-4a16-a659-cb1c3d459121" providerId="ADAL" clId="{8F0AC4A8-B61B-420E-8A6E-6DCBB59F5D54}" dt="2021-03-11T05:03:39.861" v="735" actId="26606"/>
          <ac:spMkLst>
            <pc:docMk/>
            <pc:sldMk cId="0" sldId="808"/>
            <ac:spMk id="77" creationId="{A580F890-B085-4E95-96AA-55AEBEC5CE6E}"/>
          </ac:spMkLst>
        </pc:spChg>
        <pc:spChg chg="add">
          <ac:chgData name="Mashal Khan" userId="ff208bdd-e69e-4a16-a659-cb1c3d459121" providerId="ADAL" clId="{8F0AC4A8-B61B-420E-8A6E-6DCBB59F5D54}" dt="2021-03-11T05:03:39.861" v="735" actId="26606"/>
          <ac:spMkLst>
            <pc:docMk/>
            <pc:sldMk cId="0" sldId="808"/>
            <ac:spMk id="79" creationId="{D3F51FEB-38FB-4F6C-9F7B-2F2AFAB65463}"/>
          </ac:spMkLst>
        </pc:spChg>
        <pc:spChg chg="add">
          <ac:chgData name="Mashal Khan" userId="ff208bdd-e69e-4a16-a659-cb1c3d459121" providerId="ADAL" clId="{8F0AC4A8-B61B-420E-8A6E-6DCBB59F5D54}" dt="2021-03-11T05:03:39.861" v="735" actId="26606"/>
          <ac:spMkLst>
            <pc:docMk/>
            <pc:sldMk cId="0" sldId="808"/>
            <ac:spMk id="81" creationId="{1E547BA6-BAE0-43BB-A7CA-60F69CE252F0}"/>
          </ac:spMkLst>
        </pc:spChg>
        <pc:spChg chg="mod ord">
          <ac:chgData name="Mashal Khan" userId="ff208bdd-e69e-4a16-a659-cb1c3d459121" providerId="ADAL" clId="{8F0AC4A8-B61B-420E-8A6E-6DCBB59F5D54}" dt="2021-03-11T05:03:39.861" v="735" actId="26606"/>
          <ac:spMkLst>
            <pc:docMk/>
            <pc:sldMk cId="0" sldId="808"/>
            <ac:spMk id="149506" creationId="{23A9028F-6E34-4186-B7C3-E291F4BFCDE5}"/>
          </ac:spMkLst>
        </pc:spChg>
        <pc:spChg chg="mod">
          <ac:chgData name="Mashal Khan" userId="ff208bdd-e69e-4a16-a659-cb1c3d459121" providerId="ADAL" clId="{8F0AC4A8-B61B-420E-8A6E-6DCBB59F5D54}" dt="2021-03-11T05:03:39.861" v="735" actId="26606"/>
          <ac:spMkLst>
            <pc:docMk/>
            <pc:sldMk cId="0" sldId="808"/>
            <ac:spMk id="149507" creationId="{B75E50DD-5EA3-4734-8BC0-ED3B8207696B}"/>
          </ac:spMkLst>
        </pc:spChg>
        <pc:spChg chg="mod">
          <ac:chgData name="Mashal Khan" userId="ff208bdd-e69e-4a16-a659-cb1c3d459121" providerId="ADAL" clId="{8F0AC4A8-B61B-420E-8A6E-6DCBB59F5D54}" dt="2021-03-11T05:04:00.935" v="745" actId="27636"/>
          <ac:spMkLst>
            <pc:docMk/>
            <pc:sldMk cId="0" sldId="808"/>
            <ac:spMk id="149508" creationId="{E877AE5F-AD28-4903-81FB-7E3F3C2A3125}"/>
          </ac:spMkLst>
        </pc:spChg>
      </pc:sldChg>
      <pc:sldChg chg="add">
        <pc:chgData name="Mashal Khan" userId="ff208bdd-e69e-4a16-a659-cb1c3d459121" providerId="ADAL" clId="{8F0AC4A8-B61B-420E-8A6E-6DCBB59F5D54}" dt="2021-03-10T16:50:29.531" v="150"/>
        <pc:sldMkLst>
          <pc:docMk/>
          <pc:sldMk cId="0" sldId="809"/>
        </pc:sldMkLst>
      </pc:sldChg>
      <pc:sldChg chg="modSp add mod">
        <pc:chgData name="Mashal Khan" userId="ff208bdd-e69e-4a16-a659-cb1c3d459121" providerId="ADAL" clId="{8F0AC4A8-B61B-420E-8A6E-6DCBB59F5D54}" dt="2021-03-11T04:56:56.710" v="699" actId="20577"/>
        <pc:sldMkLst>
          <pc:docMk/>
          <pc:sldMk cId="0" sldId="810"/>
        </pc:sldMkLst>
        <pc:spChg chg="mod">
          <ac:chgData name="Mashal Khan" userId="ff208bdd-e69e-4a16-a659-cb1c3d459121" providerId="ADAL" clId="{8F0AC4A8-B61B-420E-8A6E-6DCBB59F5D54}" dt="2021-03-11T04:56:52.602" v="698" actId="1076"/>
          <ac:spMkLst>
            <pc:docMk/>
            <pc:sldMk cId="0" sldId="810"/>
            <ac:spMk id="133123" creationId="{DB321408-99EE-4E3F-8D61-4F51E282C929}"/>
          </ac:spMkLst>
        </pc:spChg>
        <pc:spChg chg="mod">
          <ac:chgData name="Mashal Khan" userId="ff208bdd-e69e-4a16-a659-cb1c3d459121" providerId="ADAL" clId="{8F0AC4A8-B61B-420E-8A6E-6DCBB59F5D54}" dt="2021-03-11T04:56:56.710" v="699" actId="20577"/>
          <ac:spMkLst>
            <pc:docMk/>
            <pc:sldMk cId="0" sldId="810"/>
            <ac:spMk id="133124" creationId="{E289E332-DEFB-425A-B0EF-067D0E3D552D}"/>
          </ac:spMkLst>
        </pc:spChg>
      </pc:sldChg>
      <pc:sldChg chg="modSp add mod">
        <pc:chgData name="Mashal Khan" userId="ff208bdd-e69e-4a16-a659-cb1c3d459121" providerId="ADAL" clId="{8F0AC4A8-B61B-420E-8A6E-6DCBB59F5D54}" dt="2021-03-10T16:50:29.593" v="151" actId="27636"/>
        <pc:sldMkLst>
          <pc:docMk/>
          <pc:sldMk cId="0" sldId="811"/>
        </pc:sldMkLst>
        <pc:spChg chg="mod">
          <ac:chgData name="Mashal Khan" userId="ff208bdd-e69e-4a16-a659-cb1c3d459121" providerId="ADAL" clId="{8F0AC4A8-B61B-420E-8A6E-6DCBB59F5D54}" dt="2021-03-10T16:50:29.593" v="151" actId="27636"/>
          <ac:spMkLst>
            <pc:docMk/>
            <pc:sldMk cId="0" sldId="811"/>
            <ac:spMk id="135172" creationId="{138F23C4-C947-41BA-93E4-2E1DD5512611}"/>
          </ac:spMkLst>
        </pc:spChg>
      </pc:sldChg>
      <pc:sldChg chg="addSp modSp add mod setBg">
        <pc:chgData name="Mashal Khan" userId="ff208bdd-e69e-4a16-a659-cb1c3d459121" providerId="ADAL" clId="{8F0AC4A8-B61B-420E-8A6E-6DCBB59F5D54}" dt="2021-03-11T04:58:35.645" v="719" actId="20577"/>
        <pc:sldMkLst>
          <pc:docMk/>
          <pc:sldMk cId="0" sldId="812"/>
        </pc:sldMkLst>
        <pc:spChg chg="add">
          <ac:chgData name="Mashal Khan" userId="ff208bdd-e69e-4a16-a659-cb1c3d459121" providerId="ADAL" clId="{8F0AC4A8-B61B-420E-8A6E-6DCBB59F5D54}" dt="2021-03-11T04:58:05.082" v="700" actId="26606"/>
          <ac:spMkLst>
            <pc:docMk/>
            <pc:sldMk cId="0" sldId="812"/>
            <ac:spMk id="139" creationId="{2B566528-1B12-4246-9431-5C2D7D081168}"/>
          </ac:spMkLst>
        </pc:spChg>
        <pc:spChg chg="mod ord">
          <ac:chgData name="Mashal Khan" userId="ff208bdd-e69e-4a16-a659-cb1c3d459121" providerId="ADAL" clId="{8F0AC4A8-B61B-420E-8A6E-6DCBB59F5D54}" dt="2021-03-11T04:58:05.082" v="700" actId="26606"/>
          <ac:spMkLst>
            <pc:docMk/>
            <pc:sldMk cId="0" sldId="812"/>
            <ac:spMk id="71684" creationId="{D19D18E5-88FD-4D44-BD5D-9B00246DC380}"/>
          </ac:spMkLst>
        </pc:spChg>
        <pc:spChg chg="mod ord">
          <ac:chgData name="Mashal Khan" userId="ff208bdd-e69e-4a16-a659-cb1c3d459121" providerId="ADAL" clId="{8F0AC4A8-B61B-420E-8A6E-6DCBB59F5D54}" dt="2021-03-11T04:58:05.082" v="700" actId="26606"/>
          <ac:spMkLst>
            <pc:docMk/>
            <pc:sldMk cId="0" sldId="812"/>
            <ac:spMk id="137218" creationId="{C2E81C12-D61C-4B64-9184-E799D668AC95}"/>
          </ac:spMkLst>
        </pc:spChg>
        <pc:spChg chg="mod">
          <ac:chgData name="Mashal Khan" userId="ff208bdd-e69e-4a16-a659-cb1c3d459121" providerId="ADAL" clId="{8F0AC4A8-B61B-420E-8A6E-6DCBB59F5D54}" dt="2021-03-11T04:58:35.645" v="719" actId="20577"/>
          <ac:spMkLst>
            <pc:docMk/>
            <pc:sldMk cId="0" sldId="812"/>
            <ac:spMk id="137219" creationId="{18207EB0-6256-4A08-BC23-9D8645980DA6}"/>
          </ac:spMkLst>
        </pc:spChg>
        <pc:grpChg chg="add">
          <ac:chgData name="Mashal Khan" userId="ff208bdd-e69e-4a16-a659-cb1c3d459121" providerId="ADAL" clId="{8F0AC4A8-B61B-420E-8A6E-6DCBB59F5D54}" dt="2021-03-11T04:58:05.082" v="700" actId="26606"/>
          <ac:grpSpMkLst>
            <pc:docMk/>
            <pc:sldMk cId="0" sldId="812"/>
            <ac:grpSpMk id="141" creationId="{287F69AB-2350-44E3-9076-00265B93F313}"/>
          </ac:grpSpMkLst>
        </pc:grpChg>
        <pc:grpChg chg="add">
          <ac:chgData name="Mashal Khan" userId="ff208bdd-e69e-4a16-a659-cb1c3d459121" providerId="ADAL" clId="{8F0AC4A8-B61B-420E-8A6E-6DCBB59F5D54}" dt="2021-03-11T04:58:05.082" v="700" actId="26606"/>
          <ac:grpSpMkLst>
            <pc:docMk/>
            <pc:sldMk cId="0" sldId="812"/>
            <ac:grpSpMk id="145" creationId="{3EA7D759-6BEF-4CBD-A325-BCFA77832B3F}"/>
          </ac:grpSpMkLst>
        </pc:grpChg>
        <pc:picChg chg="mod ord">
          <ac:chgData name="Mashal Khan" userId="ff208bdd-e69e-4a16-a659-cb1c3d459121" providerId="ADAL" clId="{8F0AC4A8-B61B-420E-8A6E-6DCBB59F5D54}" dt="2021-03-11T04:58:05.082" v="700" actId="26606"/>
          <ac:picMkLst>
            <pc:docMk/>
            <pc:sldMk cId="0" sldId="812"/>
            <ac:picMk id="137221" creationId="{01943376-849A-434D-A8E3-6F9394669CF6}"/>
          </ac:picMkLst>
        </pc:picChg>
        <pc:picChg chg="mod">
          <ac:chgData name="Mashal Khan" userId="ff208bdd-e69e-4a16-a659-cb1c3d459121" providerId="ADAL" clId="{8F0AC4A8-B61B-420E-8A6E-6DCBB59F5D54}" dt="2021-03-11T04:58:05.082" v="700" actId="26606"/>
          <ac:picMkLst>
            <pc:docMk/>
            <pc:sldMk cId="0" sldId="812"/>
            <ac:picMk id="137222" creationId="{4011EB53-2728-4898-B44D-10BFF3BF14FF}"/>
          </ac:picMkLst>
        </pc:picChg>
      </pc:sldChg>
      <pc:sldChg chg="modSp add mod">
        <pc:chgData name="Mashal Khan" userId="ff208bdd-e69e-4a16-a659-cb1c3d459121" providerId="ADAL" clId="{8F0AC4A8-B61B-420E-8A6E-6DCBB59F5D54}" dt="2021-03-11T04:58:54.080" v="720" actId="1076"/>
        <pc:sldMkLst>
          <pc:docMk/>
          <pc:sldMk cId="0" sldId="813"/>
        </pc:sldMkLst>
        <pc:spChg chg="mod">
          <ac:chgData name="Mashal Khan" userId="ff208bdd-e69e-4a16-a659-cb1c3d459121" providerId="ADAL" clId="{8F0AC4A8-B61B-420E-8A6E-6DCBB59F5D54}" dt="2021-03-11T04:58:54.080" v="720" actId="1076"/>
          <ac:spMkLst>
            <pc:docMk/>
            <pc:sldMk cId="0" sldId="813"/>
            <ac:spMk id="139267" creationId="{BAD91D98-96CF-434A-A704-6EFA52933D8C}"/>
          </ac:spMkLst>
        </pc:spChg>
      </pc:sldChg>
      <pc:sldChg chg="addSp modSp add mod setBg">
        <pc:chgData name="Mashal Khan" userId="ff208bdd-e69e-4a16-a659-cb1c3d459121" providerId="ADAL" clId="{8F0AC4A8-B61B-420E-8A6E-6DCBB59F5D54}" dt="2021-03-11T04:59:19.446" v="726" actId="20577"/>
        <pc:sldMkLst>
          <pc:docMk/>
          <pc:sldMk cId="0" sldId="814"/>
        </pc:sldMkLst>
        <pc:spChg chg="add">
          <ac:chgData name="Mashal Khan" userId="ff208bdd-e69e-4a16-a659-cb1c3d459121" providerId="ADAL" clId="{8F0AC4A8-B61B-420E-8A6E-6DCBB59F5D54}" dt="2021-03-11T04:59:04.031" v="721" actId="26606"/>
          <ac:spMkLst>
            <pc:docMk/>
            <pc:sldMk cId="0" sldId="814"/>
            <ac:spMk id="136" creationId="{2B566528-1B12-4246-9431-5C2D7D081168}"/>
          </ac:spMkLst>
        </pc:spChg>
        <pc:spChg chg="add">
          <ac:chgData name="Mashal Khan" userId="ff208bdd-e69e-4a16-a659-cb1c3d459121" providerId="ADAL" clId="{8F0AC4A8-B61B-420E-8A6E-6DCBB59F5D54}" dt="2021-03-11T04:59:04.031" v="721" actId="26606"/>
          <ac:spMkLst>
            <pc:docMk/>
            <pc:sldMk cId="0" sldId="814"/>
            <ac:spMk id="138" creationId="{2E80C965-DB6D-4F81-9E9E-B027384D0BD6}"/>
          </ac:spMkLst>
        </pc:spChg>
        <pc:spChg chg="add">
          <ac:chgData name="Mashal Khan" userId="ff208bdd-e69e-4a16-a659-cb1c3d459121" providerId="ADAL" clId="{8F0AC4A8-B61B-420E-8A6E-6DCBB59F5D54}" dt="2021-03-11T04:59:04.031" v="721" actId="26606"/>
          <ac:spMkLst>
            <pc:docMk/>
            <pc:sldMk cId="0" sldId="814"/>
            <ac:spMk id="140" creationId="{A580F890-B085-4E95-96AA-55AEBEC5CE6E}"/>
          </ac:spMkLst>
        </pc:spChg>
        <pc:spChg chg="add">
          <ac:chgData name="Mashal Khan" userId="ff208bdd-e69e-4a16-a659-cb1c3d459121" providerId="ADAL" clId="{8F0AC4A8-B61B-420E-8A6E-6DCBB59F5D54}" dt="2021-03-11T04:59:04.031" v="721" actId="26606"/>
          <ac:spMkLst>
            <pc:docMk/>
            <pc:sldMk cId="0" sldId="814"/>
            <ac:spMk id="142" creationId="{D3F51FEB-38FB-4F6C-9F7B-2F2AFAB65463}"/>
          </ac:spMkLst>
        </pc:spChg>
        <pc:spChg chg="add">
          <ac:chgData name="Mashal Khan" userId="ff208bdd-e69e-4a16-a659-cb1c3d459121" providerId="ADAL" clId="{8F0AC4A8-B61B-420E-8A6E-6DCBB59F5D54}" dt="2021-03-11T04:59:04.031" v="721" actId="26606"/>
          <ac:spMkLst>
            <pc:docMk/>
            <pc:sldMk cId="0" sldId="814"/>
            <ac:spMk id="144" creationId="{1E547BA6-BAE0-43BB-A7CA-60F69CE252F0}"/>
          </ac:spMkLst>
        </pc:spChg>
        <pc:spChg chg="mod">
          <ac:chgData name="Mashal Khan" userId="ff208bdd-e69e-4a16-a659-cb1c3d459121" providerId="ADAL" clId="{8F0AC4A8-B61B-420E-8A6E-6DCBB59F5D54}" dt="2021-03-11T04:59:19.446" v="726" actId="20577"/>
          <ac:spMkLst>
            <pc:docMk/>
            <pc:sldMk cId="0" sldId="814"/>
            <ac:spMk id="71684" creationId="{DFDBA1CE-7BD3-4882-BC66-43422F8CD46A}"/>
          </ac:spMkLst>
        </pc:spChg>
        <pc:spChg chg="mod ord">
          <ac:chgData name="Mashal Khan" userId="ff208bdd-e69e-4a16-a659-cb1c3d459121" providerId="ADAL" clId="{8F0AC4A8-B61B-420E-8A6E-6DCBB59F5D54}" dt="2021-03-11T04:59:04.031" v="721" actId="26606"/>
          <ac:spMkLst>
            <pc:docMk/>
            <pc:sldMk cId="0" sldId="814"/>
            <ac:spMk id="141314" creationId="{8A70E792-7850-44BF-B84D-B0BB1969D321}"/>
          </ac:spMkLst>
        </pc:spChg>
        <pc:spChg chg="mod">
          <ac:chgData name="Mashal Khan" userId="ff208bdd-e69e-4a16-a659-cb1c3d459121" providerId="ADAL" clId="{8F0AC4A8-B61B-420E-8A6E-6DCBB59F5D54}" dt="2021-03-11T04:59:04.031" v="721" actId="26606"/>
          <ac:spMkLst>
            <pc:docMk/>
            <pc:sldMk cId="0" sldId="814"/>
            <ac:spMk id="141315" creationId="{073BA7F0-D067-4CD9-B1D8-CF95725241C9}"/>
          </ac:spMkLst>
        </pc:spChg>
      </pc:sldChg>
      <pc:sldChg chg="modSp add mod">
        <pc:chgData name="Mashal Khan" userId="ff208bdd-e69e-4a16-a659-cb1c3d459121" providerId="ADAL" clId="{8F0AC4A8-B61B-420E-8A6E-6DCBB59F5D54}" dt="2021-03-10T18:06:29.681" v="491" actId="1076"/>
        <pc:sldMkLst>
          <pc:docMk/>
          <pc:sldMk cId="0" sldId="815"/>
        </pc:sldMkLst>
        <pc:spChg chg="mod">
          <ac:chgData name="Mashal Khan" userId="ff208bdd-e69e-4a16-a659-cb1c3d459121" providerId="ADAL" clId="{8F0AC4A8-B61B-420E-8A6E-6DCBB59F5D54}" dt="2021-03-10T18:06:17.439" v="489" actId="14100"/>
          <ac:spMkLst>
            <pc:docMk/>
            <pc:sldMk cId="0" sldId="815"/>
            <ac:spMk id="76804" creationId="{604F02C3-81F7-4658-90A5-9031A2BB652B}"/>
          </ac:spMkLst>
        </pc:spChg>
        <pc:spChg chg="mod">
          <ac:chgData name="Mashal Khan" userId="ff208bdd-e69e-4a16-a659-cb1c3d459121" providerId="ADAL" clId="{8F0AC4A8-B61B-420E-8A6E-6DCBB59F5D54}" dt="2021-03-10T18:06:29.681" v="491" actId="1076"/>
          <ac:spMkLst>
            <pc:docMk/>
            <pc:sldMk cId="0" sldId="815"/>
            <ac:spMk id="143363" creationId="{51EDEC77-F83C-468A-AE63-85F52E47A91F}"/>
          </ac:spMkLst>
        </pc:spChg>
        <pc:picChg chg="mod">
          <ac:chgData name="Mashal Khan" userId="ff208bdd-e69e-4a16-a659-cb1c3d459121" providerId="ADAL" clId="{8F0AC4A8-B61B-420E-8A6E-6DCBB59F5D54}" dt="2021-03-10T18:06:22.334" v="490" actId="1076"/>
          <ac:picMkLst>
            <pc:docMk/>
            <pc:sldMk cId="0" sldId="815"/>
            <ac:picMk id="143365" creationId="{3A5A6007-84A6-4264-BD2B-10840532D430}"/>
          </ac:picMkLst>
        </pc:picChg>
      </pc:sldChg>
      <pc:sldChg chg="add del">
        <pc:chgData name="Mashal Khan" userId="ff208bdd-e69e-4a16-a659-cb1c3d459121" providerId="ADAL" clId="{8F0AC4A8-B61B-420E-8A6E-6DCBB59F5D54}" dt="2021-03-10T16:52:53.539" v="157"/>
        <pc:sldMkLst>
          <pc:docMk/>
          <pc:sldMk cId="0" sldId="816"/>
        </pc:sldMkLst>
      </pc:sldChg>
      <pc:sldChg chg="modSp add del mod">
        <pc:chgData name="Mashal Khan" userId="ff208bdd-e69e-4a16-a659-cb1c3d459121" providerId="ADAL" clId="{8F0AC4A8-B61B-420E-8A6E-6DCBB59F5D54}" dt="2021-03-10T16:52:53.539" v="157"/>
        <pc:sldMkLst>
          <pc:docMk/>
          <pc:sldMk cId="0" sldId="817"/>
        </pc:sldMkLst>
        <pc:spChg chg="mod">
          <ac:chgData name="Mashal Khan" userId="ff208bdd-e69e-4a16-a659-cb1c3d459121" providerId="ADAL" clId="{8F0AC4A8-B61B-420E-8A6E-6DCBB59F5D54}" dt="2021-03-10T16:52:53.539" v="157"/>
          <ac:spMkLst>
            <pc:docMk/>
            <pc:sldMk cId="0" sldId="817"/>
            <ac:spMk id="102403" creationId="{409A8391-B78B-44CF-AD8D-1A88AC1B2FB3}"/>
          </ac:spMkLst>
        </pc:spChg>
      </pc:sldChg>
      <pc:sldChg chg="addSp modSp add mod setBg modNotesTx">
        <pc:chgData name="Mashal Khan" userId="ff208bdd-e69e-4a16-a659-cb1c3d459121" providerId="ADAL" clId="{8F0AC4A8-B61B-420E-8A6E-6DCBB59F5D54}" dt="2021-03-11T04:17:21.676" v="569" actId="26606"/>
        <pc:sldMkLst>
          <pc:docMk/>
          <pc:sldMk cId="0" sldId="820"/>
        </pc:sldMkLst>
        <pc:spChg chg="add">
          <ac:chgData name="Mashal Khan" userId="ff208bdd-e69e-4a16-a659-cb1c3d459121" providerId="ADAL" clId="{8F0AC4A8-B61B-420E-8A6E-6DCBB59F5D54}" dt="2021-03-11T04:17:21.676" v="569" actId="26606"/>
          <ac:spMkLst>
            <pc:docMk/>
            <pc:sldMk cId="0" sldId="820"/>
            <ac:spMk id="73" creationId="{100EDD19-6802-4EC3-95CE-CFFAB042CFD6}"/>
          </ac:spMkLst>
        </pc:spChg>
        <pc:spChg chg="add">
          <ac:chgData name="Mashal Khan" userId="ff208bdd-e69e-4a16-a659-cb1c3d459121" providerId="ADAL" clId="{8F0AC4A8-B61B-420E-8A6E-6DCBB59F5D54}" dt="2021-03-11T04:17:21.676" v="569" actId="26606"/>
          <ac:spMkLst>
            <pc:docMk/>
            <pc:sldMk cId="0" sldId="820"/>
            <ac:spMk id="75" creationId="{DB17E863-922E-4C26-BD64-E8FD41D28661}"/>
          </ac:spMkLst>
        </pc:spChg>
        <pc:spChg chg="mod ord">
          <ac:chgData name="Mashal Khan" userId="ff208bdd-e69e-4a16-a659-cb1c3d459121" providerId="ADAL" clId="{8F0AC4A8-B61B-420E-8A6E-6DCBB59F5D54}" dt="2021-03-11T04:17:21.676" v="569" actId="26606"/>
          <ac:spMkLst>
            <pc:docMk/>
            <pc:sldMk cId="0" sldId="820"/>
            <ac:spMk id="88066" creationId="{6A748D29-8C30-45B4-A0A9-564293A0DA97}"/>
          </ac:spMkLst>
        </pc:spChg>
        <pc:spChg chg="mod">
          <ac:chgData name="Mashal Khan" userId="ff208bdd-e69e-4a16-a659-cb1c3d459121" providerId="ADAL" clId="{8F0AC4A8-B61B-420E-8A6E-6DCBB59F5D54}" dt="2021-03-11T04:17:21.676" v="569" actId="26606"/>
          <ac:spMkLst>
            <pc:docMk/>
            <pc:sldMk cId="0" sldId="820"/>
            <ac:spMk id="88067" creationId="{D721C45B-5895-4FCE-97AD-4851F5FED1F9}"/>
          </ac:spMkLst>
        </pc:spChg>
        <pc:spChg chg="mod">
          <ac:chgData name="Mashal Khan" userId="ff208bdd-e69e-4a16-a659-cb1c3d459121" providerId="ADAL" clId="{8F0AC4A8-B61B-420E-8A6E-6DCBB59F5D54}" dt="2021-03-11T04:17:21.676" v="569" actId="26606"/>
          <ac:spMkLst>
            <pc:docMk/>
            <pc:sldMk cId="0" sldId="820"/>
            <ac:spMk id="88068" creationId="{ED9C3025-A3C1-4F69-9CE1-B2FC27DE119C}"/>
          </ac:spMkLst>
        </pc:spChg>
      </pc:sldChg>
      <pc:sldChg chg="addSp modSp add mod ord setBg">
        <pc:chgData name="Mashal Khan" userId="ff208bdd-e69e-4a16-a659-cb1c3d459121" providerId="ADAL" clId="{8F0AC4A8-B61B-420E-8A6E-6DCBB59F5D54}" dt="2021-03-10T18:05:03.423" v="483" actId="26606"/>
        <pc:sldMkLst>
          <pc:docMk/>
          <pc:sldMk cId="0" sldId="821"/>
        </pc:sldMkLst>
        <pc:spChg chg="mod ord">
          <ac:chgData name="Mashal Khan" userId="ff208bdd-e69e-4a16-a659-cb1c3d459121" providerId="ADAL" clId="{8F0AC4A8-B61B-420E-8A6E-6DCBB59F5D54}" dt="2021-03-10T18:05:03.423" v="483" actId="26606"/>
          <ac:spMkLst>
            <pc:docMk/>
            <pc:sldMk cId="0" sldId="821"/>
            <ac:spMk id="90114" creationId="{8D1C2452-A0EA-45E6-A347-73114046621A}"/>
          </ac:spMkLst>
        </pc:spChg>
        <pc:spChg chg="mod">
          <ac:chgData name="Mashal Khan" userId="ff208bdd-e69e-4a16-a659-cb1c3d459121" providerId="ADAL" clId="{8F0AC4A8-B61B-420E-8A6E-6DCBB59F5D54}" dt="2021-03-10T18:05:03.423" v="483" actId="26606"/>
          <ac:spMkLst>
            <pc:docMk/>
            <pc:sldMk cId="0" sldId="821"/>
            <ac:spMk id="90115" creationId="{92010FA8-014F-491A-BC3A-654D2D8CC3E2}"/>
          </ac:spMkLst>
        </pc:spChg>
        <pc:spChg chg="mod">
          <ac:chgData name="Mashal Khan" userId="ff208bdd-e69e-4a16-a659-cb1c3d459121" providerId="ADAL" clId="{8F0AC4A8-B61B-420E-8A6E-6DCBB59F5D54}" dt="2021-03-10T18:05:03.423" v="483" actId="26606"/>
          <ac:spMkLst>
            <pc:docMk/>
            <pc:sldMk cId="0" sldId="821"/>
            <ac:spMk id="90116" creationId="{FFD6745B-73A7-4085-B9C8-8DDF53831488}"/>
          </ac:spMkLst>
        </pc:spChg>
        <pc:picChg chg="add">
          <ac:chgData name="Mashal Khan" userId="ff208bdd-e69e-4a16-a659-cb1c3d459121" providerId="ADAL" clId="{8F0AC4A8-B61B-420E-8A6E-6DCBB59F5D54}" dt="2021-03-10T18:05:03.423" v="483" actId="26606"/>
          <ac:picMkLst>
            <pc:docMk/>
            <pc:sldMk cId="0" sldId="821"/>
            <ac:picMk id="90118" creationId="{76773217-E993-4813-80DF-D89CC0709C3A}"/>
          </ac:picMkLst>
        </pc:picChg>
        <pc:cxnChg chg="add">
          <ac:chgData name="Mashal Khan" userId="ff208bdd-e69e-4a16-a659-cb1c3d459121" providerId="ADAL" clId="{8F0AC4A8-B61B-420E-8A6E-6DCBB59F5D54}" dt="2021-03-10T18:05:03.423" v="483" actId="26606"/>
          <ac:cxnSpMkLst>
            <pc:docMk/>
            <pc:sldMk cId="0" sldId="821"/>
            <ac:cxnSpMk id="74" creationId="{A7F400EE-A8A5-48AF-B4D6-291B52C6F0B0}"/>
          </ac:cxnSpMkLst>
        </pc:cxnChg>
      </pc:sldChg>
      <pc:sldChg chg="addSp modSp add mod ord setBg">
        <pc:chgData name="Mashal Khan" userId="ff208bdd-e69e-4a16-a659-cb1c3d459121" providerId="ADAL" clId="{8F0AC4A8-B61B-420E-8A6E-6DCBB59F5D54}" dt="2021-03-11T04:48:31.062" v="641" actId="14100"/>
        <pc:sldMkLst>
          <pc:docMk/>
          <pc:sldMk cId="0" sldId="823"/>
        </pc:sldMkLst>
        <pc:spChg chg="add">
          <ac:chgData name="Mashal Khan" userId="ff208bdd-e69e-4a16-a659-cb1c3d459121" providerId="ADAL" clId="{8F0AC4A8-B61B-420E-8A6E-6DCBB59F5D54}" dt="2021-03-11T04:48:23.953" v="639" actId="26606"/>
          <ac:spMkLst>
            <pc:docMk/>
            <pc:sldMk cId="0" sldId="823"/>
            <ac:spMk id="73" creationId="{2B566528-1B12-4246-9431-5C2D7D081168}"/>
          </ac:spMkLst>
        </pc:spChg>
        <pc:spChg chg="add">
          <ac:chgData name="Mashal Khan" userId="ff208bdd-e69e-4a16-a659-cb1c3d459121" providerId="ADAL" clId="{8F0AC4A8-B61B-420E-8A6E-6DCBB59F5D54}" dt="2021-03-11T04:48:23.953" v="639" actId="26606"/>
          <ac:spMkLst>
            <pc:docMk/>
            <pc:sldMk cId="0" sldId="823"/>
            <ac:spMk id="75" creationId="{2E80C965-DB6D-4F81-9E9E-B027384D0BD6}"/>
          </ac:spMkLst>
        </pc:spChg>
        <pc:spChg chg="add">
          <ac:chgData name="Mashal Khan" userId="ff208bdd-e69e-4a16-a659-cb1c3d459121" providerId="ADAL" clId="{8F0AC4A8-B61B-420E-8A6E-6DCBB59F5D54}" dt="2021-03-11T04:48:23.953" v="639" actId="26606"/>
          <ac:spMkLst>
            <pc:docMk/>
            <pc:sldMk cId="0" sldId="823"/>
            <ac:spMk id="77" creationId="{A580F890-B085-4E95-96AA-55AEBEC5CE6E}"/>
          </ac:spMkLst>
        </pc:spChg>
        <pc:spChg chg="add">
          <ac:chgData name="Mashal Khan" userId="ff208bdd-e69e-4a16-a659-cb1c3d459121" providerId="ADAL" clId="{8F0AC4A8-B61B-420E-8A6E-6DCBB59F5D54}" dt="2021-03-11T04:48:23.953" v="639" actId="26606"/>
          <ac:spMkLst>
            <pc:docMk/>
            <pc:sldMk cId="0" sldId="823"/>
            <ac:spMk id="79" creationId="{D3F51FEB-38FB-4F6C-9F7B-2F2AFAB65463}"/>
          </ac:spMkLst>
        </pc:spChg>
        <pc:spChg chg="add">
          <ac:chgData name="Mashal Khan" userId="ff208bdd-e69e-4a16-a659-cb1c3d459121" providerId="ADAL" clId="{8F0AC4A8-B61B-420E-8A6E-6DCBB59F5D54}" dt="2021-03-11T04:48:23.953" v="639" actId="26606"/>
          <ac:spMkLst>
            <pc:docMk/>
            <pc:sldMk cId="0" sldId="823"/>
            <ac:spMk id="81" creationId="{1E547BA6-BAE0-43BB-A7CA-60F69CE252F0}"/>
          </ac:spMkLst>
        </pc:spChg>
        <pc:spChg chg="mod ord">
          <ac:chgData name="Mashal Khan" userId="ff208bdd-e69e-4a16-a659-cb1c3d459121" providerId="ADAL" clId="{8F0AC4A8-B61B-420E-8A6E-6DCBB59F5D54}" dt="2021-03-11T04:48:23.953" v="639" actId="26606"/>
          <ac:spMkLst>
            <pc:docMk/>
            <pc:sldMk cId="0" sldId="823"/>
            <ac:spMk id="92162" creationId="{897FC760-5D22-4281-AE25-9220D0A12AC9}"/>
          </ac:spMkLst>
        </pc:spChg>
        <pc:spChg chg="mod">
          <ac:chgData name="Mashal Khan" userId="ff208bdd-e69e-4a16-a659-cb1c3d459121" providerId="ADAL" clId="{8F0AC4A8-B61B-420E-8A6E-6DCBB59F5D54}" dt="2021-03-11T04:48:23.953" v="639" actId="26606"/>
          <ac:spMkLst>
            <pc:docMk/>
            <pc:sldMk cId="0" sldId="823"/>
            <ac:spMk id="92163" creationId="{CB14B001-3EDF-4814-A017-0BF8CA916497}"/>
          </ac:spMkLst>
        </pc:spChg>
        <pc:spChg chg="mod">
          <ac:chgData name="Mashal Khan" userId="ff208bdd-e69e-4a16-a659-cb1c3d459121" providerId="ADAL" clId="{8F0AC4A8-B61B-420E-8A6E-6DCBB59F5D54}" dt="2021-03-11T04:48:31.062" v="641" actId="14100"/>
          <ac:spMkLst>
            <pc:docMk/>
            <pc:sldMk cId="0" sldId="823"/>
            <ac:spMk id="92164" creationId="{DD5C6322-1BA4-4028-877B-5F427E0A859B}"/>
          </ac:spMkLst>
        </pc:spChg>
      </pc:sldChg>
      <pc:sldChg chg="addSp modSp add mod setBg">
        <pc:chgData name="Mashal Khan" userId="ff208bdd-e69e-4a16-a659-cb1c3d459121" providerId="ADAL" clId="{8F0AC4A8-B61B-420E-8A6E-6DCBB59F5D54}" dt="2021-03-11T04:48:52.817" v="649" actId="20577"/>
        <pc:sldMkLst>
          <pc:docMk/>
          <pc:sldMk cId="0" sldId="824"/>
        </pc:sldMkLst>
        <pc:spChg chg="add">
          <ac:chgData name="Mashal Khan" userId="ff208bdd-e69e-4a16-a659-cb1c3d459121" providerId="ADAL" clId="{8F0AC4A8-B61B-420E-8A6E-6DCBB59F5D54}" dt="2021-03-11T04:48:37.073" v="642" actId="26606"/>
          <ac:spMkLst>
            <pc:docMk/>
            <pc:sldMk cId="0" sldId="824"/>
            <ac:spMk id="73" creationId="{2B566528-1B12-4246-9431-5C2D7D081168}"/>
          </ac:spMkLst>
        </pc:spChg>
        <pc:spChg chg="add">
          <ac:chgData name="Mashal Khan" userId="ff208bdd-e69e-4a16-a659-cb1c3d459121" providerId="ADAL" clId="{8F0AC4A8-B61B-420E-8A6E-6DCBB59F5D54}" dt="2021-03-11T04:48:37.073" v="642" actId="26606"/>
          <ac:spMkLst>
            <pc:docMk/>
            <pc:sldMk cId="0" sldId="824"/>
            <ac:spMk id="75" creationId="{2E80C965-DB6D-4F81-9E9E-B027384D0BD6}"/>
          </ac:spMkLst>
        </pc:spChg>
        <pc:spChg chg="add">
          <ac:chgData name="Mashal Khan" userId="ff208bdd-e69e-4a16-a659-cb1c3d459121" providerId="ADAL" clId="{8F0AC4A8-B61B-420E-8A6E-6DCBB59F5D54}" dt="2021-03-11T04:48:37.073" v="642" actId="26606"/>
          <ac:spMkLst>
            <pc:docMk/>
            <pc:sldMk cId="0" sldId="824"/>
            <ac:spMk id="77" creationId="{A580F890-B085-4E95-96AA-55AEBEC5CE6E}"/>
          </ac:spMkLst>
        </pc:spChg>
        <pc:spChg chg="add">
          <ac:chgData name="Mashal Khan" userId="ff208bdd-e69e-4a16-a659-cb1c3d459121" providerId="ADAL" clId="{8F0AC4A8-B61B-420E-8A6E-6DCBB59F5D54}" dt="2021-03-11T04:48:37.073" v="642" actId="26606"/>
          <ac:spMkLst>
            <pc:docMk/>
            <pc:sldMk cId="0" sldId="824"/>
            <ac:spMk id="79" creationId="{D3F51FEB-38FB-4F6C-9F7B-2F2AFAB65463}"/>
          </ac:spMkLst>
        </pc:spChg>
        <pc:spChg chg="add">
          <ac:chgData name="Mashal Khan" userId="ff208bdd-e69e-4a16-a659-cb1c3d459121" providerId="ADAL" clId="{8F0AC4A8-B61B-420E-8A6E-6DCBB59F5D54}" dt="2021-03-11T04:48:37.073" v="642" actId="26606"/>
          <ac:spMkLst>
            <pc:docMk/>
            <pc:sldMk cId="0" sldId="824"/>
            <ac:spMk id="81" creationId="{1E547BA6-BAE0-43BB-A7CA-60F69CE252F0}"/>
          </ac:spMkLst>
        </pc:spChg>
        <pc:spChg chg="mod ord">
          <ac:chgData name="Mashal Khan" userId="ff208bdd-e69e-4a16-a659-cb1c3d459121" providerId="ADAL" clId="{8F0AC4A8-B61B-420E-8A6E-6DCBB59F5D54}" dt="2021-03-11T04:48:37.073" v="642" actId="26606"/>
          <ac:spMkLst>
            <pc:docMk/>
            <pc:sldMk cId="0" sldId="824"/>
            <ac:spMk id="94210" creationId="{8E409FBD-82B2-4A34-B7F0-7C5372459F18}"/>
          </ac:spMkLst>
        </pc:spChg>
        <pc:spChg chg="mod">
          <ac:chgData name="Mashal Khan" userId="ff208bdd-e69e-4a16-a659-cb1c3d459121" providerId="ADAL" clId="{8F0AC4A8-B61B-420E-8A6E-6DCBB59F5D54}" dt="2021-03-11T04:48:37.073" v="642" actId="26606"/>
          <ac:spMkLst>
            <pc:docMk/>
            <pc:sldMk cId="0" sldId="824"/>
            <ac:spMk id="94211" creationId="{8F1541BA-5D58-426E-9F30-53387B079ABF}"/>
          </ac:spMkLst>
        </pc:spChg>
        <pc:spChg chg="mod">
          <ac:chgData name="Mashal Khan" userId="ff208bdd-e69e-4a16-a659-cb1c3d459121" providerId="ADAL" clId="{8F0AC4A8-B61B-420E-8A6E-6DCBB59F5D54}" dt="2021-03-11T04:48:52.817" v="649" actId="20577"/>
          <ac:spMkLst>
            <pc:docMk/>
            <pc:sldMk cId="0" sldId="824"/>
            <ac:spMk id="94212" creationId="{BE7D6326-E28C-4700-A130-18DA674BDF87}"/>
          </ac:spMkLst>
        </pc:spChg>
      </pc:sldChg>
      <pc:sldChg chg="addSp modSp add mod setBg">
        <pc:chgData name="Mashal Khan" userId="ff208bdd-e69e-4a16-a659-cb1c3d459121" providerId="ADAL" clId="{8F0AC4A8-B61B-420E-8A6E-6DCBB59F5D54}" dt="2021-03-11T04:49:35.325" v="653" actId="33524"/>
        <pc:sldMkLst>
          <pc:docMk/>
          <pc:sldMk cId="0" sldId="825"/>
        </pc:sldMkLst>
        <pc:spChg chg="add">
          <ac:chgData name="Mashal Khan" userId="ff208bdd-e69e-4a16-a659-cb1c3d459121" providerId="ADAL" clId="{8F0AC4A8-B61B-420E-8A6E-6DCBB59F5D54}" dt="2021-03-11T04:48:59.541" v="650" actId="26606"/>
          <ac:spMkLst>
            <pc:docMk/>
            <pc:sldMk cId="0" sldId="825"/>
            <ac:spMk id="73" creationId="{2B566528-1B12-4246-9431-5C2D7D081168}"/>
          </ac:spMkLst>
        </pc:spChg>
        <pc:spChg chg="add">
          <ac:chgData name="Mashal Khan" userId="ff208bdd-e69e-4a16-a659-cb1c3d459121" providerId="ADAL" clId="{8F0AC4A8-B61B-420E-8A6E-6DCBB59F5D54}" dt="2021-03-11T04:48:59.541" v="650" actId="26606"/>
          <ac:spMkLst>
            <pc:docMk/>
            <pc:sldMk cId="0" sldId="825"/>
            <ac:spMk id="75" creationId="{2E80C965-DB6D-4F81-9E9E-B027384D0BD6}"/>
          </ac:spMkLst>
        </pc:spChg>
        <pc:spChg chg="add">
          <ac:chgData name="Mashal Khan" userId="ff208bdd-e69e-4a16-a659-cb1c3d459121" providerId="ADAL" clId="{8F0AC4A8-B61B-420E-8A6E-6DCBB59F5D54}" dt="2021-03-11T04:48:59.541" v="650" actId="26606"/>
          <ac:spMkLst>
            <pc:docMk/>
            <pc:sldMk cId="0" sldId="825"/>
            <ac:spMk id="77" creationId="{A580F890-B085-4E95-96AA-55AEBEC5CE6E}"/>
          </ac:spMkLst>
        </pc:spChg>
        <pc:spChg chg="add">
          <ac:chgData name="Mashal Khan" userId="ff208bdd-e69e-4a16-a659-cb1c3d459121" providerId="ADAL" clId="{8F0AC4A8-B61B-420E-8A6E-6DCBB59F5D54}" dt="2021-03-11T04:48:59.541" v="650" actId="26606"/>
          <ac:spMkLst>
            <pc:docMk/>
            <pc:sldMk cId="0" sldId="825"/>
            <ac:spMk id="79" creationId="{D3F51FEB-38FB-4F6C-9F7B-2F2AFAB65463}"/>
          </ac:spMkLst>
        </pc:spChg>
        <pc:spChg chg="add">
          <ac:chgData name="Mashal Khan" userId="ff208bdd-e69e-4a16-a659-cb1c3d459121" providerId="ADAL" clId="{8F0AC4A8-B61B-420E-8A6E-6DCBB59F5D54}" dt="2021-03-11T04:48:59.541" v="650" actId="26606"/>
          <ac:spMkLst>
            <pc:docMk/>
            <pc:sldMk cId="0" sldId="825"/>
            <ac:spMk id="81" creationId="{1E547BA6-BAE0-43BB-A7CA-60F69CE252F0}"/>
          </ac:spMkLst>
        </pc:spChg>
        <pc:spChg chg="mod ord">
          <ac:chgData name="Mashal Khan" userId="ff208bdd-e69e-4a16-a659-cb1c3d459121" providerId="ADAL" clId="{8F0AC4A8-B61B-420E-8A6E-6DCBB59F5D54}" dt="2021-03-11T04:48:59.541" v="650" actId="26606"/>
          <ac:spMkLst>
            <pc:docMk/>
            <pc:sldMk cId="0" sldId="825"/>
            <ac:spMk id="96258" creationId="{5481C333-33E3-46DC-98D4-39ED124F4EC1}"/>
          </ac:spMkLst>
        </pc:spChg>
        <pc:spChg chg="mod">
          <ac:chgData name="Mashal Khan" userId="ff208bdd-e69e-4a16-a659-cb1c3d459121" providerId="ADAL" clId="{8F0AC4A8-B61B-420E-8A6E-6DCBB59F5D54}" dt="2021-03-11T04:48:59.541" v="650" actId="26606"/>
          <ac:spMkLst>
            <pc:docMk/>
            <pc:sldMk cId="0" sldId="825"/>
            <ac:spMk id="96259" creationId="{5CC53FFB-59E1-4D2B-B071-8303C331C621}"/>
          </ac:spMkLst>
        </pc:spChg>
        <pc:spChg chg="mod">
          <ac:chgData name="Mashal Khan" userId="ff208bdd-e69e-4a16-a659-cb1c3d459121" providerId="ADAL" clId="{8F0AC4A8-B61B-420E-8A6E-6DCBB59F5D54}" dt="2021-03-11T04:49:35.325" v="653" actId="33524"/>
          <ac:spMkLst>
            <pc:docMk/>
            <pc:sldMk cId="0" sldId="825"/>
            <ac:spMk id="96260" creationId="{39D98231-18AB-443C-BD37-969623CEAFF0}"/>
          </ac:spMkLst>
        </pc:spChg>
      </pc:sldChg>
      <pc:sldChg chg="addSp delSp modSp new mod ord modClrScheme chgLayout">
        <pc:chgData name="Mashal Khan" userId="ff208bdd-e69e-4a16-a659-cb1c3d459121" providerId="ADAL" clId="{8F0AC4A8-B61B-420E-8A6E-6DCBB59F5D54}" dt="2021-03-10T17:03:34.278" v="212" actId="122"/>
        <pc:sldMkLst>
          <pc:docMk/>
          <pc:sldMk cId="1322518580" sldId="826"/>
        </pc:sldMkLst>
        <pc:spChg chg="del mod ord">
          <ac:chgData name="Mashal Khan" userId="ff208bdd-e69e-4a16-a659-cb1c3d459121" providerId="ADAL" clId="{8F0AC4A8-B61B-420E-8A6E-6DCBB59F5D54}" dt="2021-03-10T17:02:51.582" v="195" actId="700"/>
          <ac:spMkLst>
            <pc:docMk/>
            <pc:sldMk cId="1322518580" sldId="826"/>
            <ac:spMk id="2" creationId="{5EC1BF34-71D2-414D-8ABA-DB3889BAACE0}"/>
          </ac:spMkLst>
        </pc:spChg>
        <pc:spChg chg="del">
          <ac:chgData name="Mashal Khan" userId="ff208bdd-e69e-4a16-a659-cb1c3d459121" providerId="ADAL" clId="{8F0AC4A8-B61B-420E-8A6E-6DCBB59F5D54}" dt="2021-03-10T17:02:51.582" v="195" actId="700"/>
          <ac:spMkLst>
            <pc:docMk/>
            <pc:sldMk cId="1322518580" sldId="826"/>
            <ac:spMk id="3" creationId="{19B4A2A1-EF83-4D14-90FC-1742616FA59E}"/>
          </ac:spMkLst>
        </pc:spChg>
        <pc:spChg chg="add mod ord">
          <ac:chgData name="Mashal Khan" userId="ff208bdd-e69e-4a16-a659-cb1c3d459121" providerId="ADAL" clId="{8F0AC4A8-B61B-420E-8A6E-6DCBB59F5D54}" dt="2021-03-10T17:03:34.278" v="212" actId="122"/>
          <ac:spMkLst>
            <pc:docMk/>
            <pc:sldMk cId="1322518580" sldId="826"/>
            <ac:spMk id="4" creationId="{ED4C9122-BABB-47A5-A663-73859CDFCE0F}"/>
          </ac:spMkLst>
        </pc:spChg>
      </pc:sldChg>
      <pc:sldChg chg="modSp add del mod ord">
        <pc:chgData name="Mashal Khan" userId="ff208bdd-e69e-4a16-a659-cb1c3d459121" providerId="ADAL" clId="{8F0AC4A8-B61B-420E-8A6E-6DCBB59F5D54}" dt="2021-03-11T04:21:47.510" v="623" actId="20577"/>
        <pc:sldMkLst>
          <pc:docMk/>
          <pc:sldMk cId="2296585236" sldId="827"/>
        </pc:sldMkLst>
        <pc:spChg chg="del">
          <ac:chgData name="Mashal Khan" userId="ff208bdd-e69e-4a16-a659-cb1c3d459121" providerId="ADAL" clId="{8F0AC4A8-B61B-420E-8A6E-6DCBB59F5D54}" dt="2021-03-10T17:50:40.266" v="382" actId="478"/>
          <ac:spMkLst>
            <pc:docMk/>
            <pc:sldMk cId="2296585236" sldId="827"/>
            <ac:spMk id="2" creationId="{CCB59EDD-22C1-47EF-A28E-F5C77399B2F6}"/>
          </ac:spMkLst>
        </pc:spChg>
        <pc:spChg chg="del">
          <ac:chgData name="Mashal Khan" userId="ff208bdd-e69e-4a16-a659-cb1c3d459121" providerId="ADAL" clId="{8F0AC4A8-B61B-420E-8A6E-6DCBB59F5D54}" dt="2021-03-10T17:50:36.322" v="381"/>
          <ac:spMkLst>
            <pc:docMk/>
            <pc:sldMk cId="2296585236" sldId="827"/>
            <ac:spMk id="3" creationId="{78B5C44A-6377-49A8-865B-DEC521301375}"/>
          </ac:spMkLst>
        </pc:spChg>
        <pc:spChg chg="add del mod ord">
          <ac:chgData name="Mashal Khan" userId="ff208bdd-e69e-4a16-a659-cb1c3d459121" providerId="ADAL" clId="{8F0AC4A8-B61B-420E-8A6E-6DCBB59F5D54}" dt="2021-03-10T17:51:08.100" v="385" actId="700"/>
          <ac:spMkLst>
            <pc:docMk/>
            <pc:sldMk cId="2296585236" sldId="827"/>
            <ac:spMk id="5" creationId="{201D360E-3B18-4324-BBB7-E33DFF1CFEC7}"/>
          </ac:spMkLst>
        </pc:spChg>
        <pc:spChg chg="add del mod ord">
          <ac:chgData name="Mashal Khan" userId="ff208bdd-e69e-4a16-a659-cb1c3d459121" providerId="ADAL" clId="{8F0AC4A8-B61B-420E-8A6E-6DCBB59F5D54}" dt="2021-03-10T17:51:08.100" v="385" actId="700"/>
          <ac:spMkLst>
            <pc:docMk/>
            <pc:sldMk cId="2296585236" sldId="827"/>
            <ac:spMk id="6" creationId="{B4C8C1C7-A2F5-45A7-B15A-2EAE245B476D}"/>
          </ac:spMkLst>
        </pc:spChg>
        <pc:spChg chg="mod">
          <ac:chgData name="Mashal Khan" userId="ff208bdd-e69e-4a16-a659-cb1c3d459121" providerId="ADAL" clId="{8F0AC4A8-B61B-420E-8A6E-6DCBB59F5D54}" dt="2021-03-11T04:21:47.510" v="623" actId="20577"/>
          <ac:spMkLst>
            <pc:docMk/>
            <pc:sldMk cId="2296585236" sldId="827"/>
            <ac:spMk id="8" creationId="{D39E7543-3B19-47E4-BF5C-15150326300D}"/>
          </ac:spMkLst>
        </pc:spChg>
        <pc:spChg chg="add">
          <ac:chgData name="Mashal Khan" userId="ff208bdd-e69e-4a16-a659-cb1c3d459121" providerId="ADAL" clId="{8F0AC4A8-B61B-420E-8A6E-6DCBB59F5D54}" dt="2021-03-10T17:51:32.025" v="388" actId="26606"/>
          <ac:spMkLst>
            <pc:docMk/>
            <pc:sldMk cId="2296585236" sldId="827"/>
            <ac:spMk id="11" creationId="{A3BAF07C-C39E-42EB-BB22-8D46691D9735}"/>
          </ac:spMkLst>
        </pc:spChg>
        <pc:spChg chg="add">
          <ac:chgData name="Mashal Khan" userId="ff208bdd-e69e-4a16-a659-cb1c3d459121" providerId="ADAL" clId="{8F0AC4A8-B61B-420E-8A6E-6DCBB59F5D54}" dt="2021-03-10T17:51:32.025" v="388" actId="26606"/>
          <ac:spMkLst>
            <pc:docMk/>
            <pc:sldMk cId="2296585236" sldId="827"/>
            <ac:spMk id="34" creationId="{44C110BA-81E8-4247-853A-5F2B93E92E46}"/>
          </ac:spMkLst>
        </pc:spChg>
        <pc:grpChg chg="add">
          <ac:chgData name="Mashal Khan" userId="ff208bdd-e69e-4a16-a659-cb1c3d459121" providerId="ADAL" clId="{8F0AC4A8-B61B-420E-8A6E-6DCBB59F5D54}" dt="2021-03-10T17:51:32.025" v="388" actId="26606"/>
          <ac:grpSpMkLst>
            <pc:docMk/>
            <pc:sldMk cId="2296585236" sldId="827"/>
            <ac:grpSpMk id="13" creationId="{D8E9CF54-0466-4261-9E62-0249E60E1886}"/>
          </ac:grpSpMkLst>
        </pc:grpChg>
        <pc:picChg chg="add mod ord modCrop">
          <ac:chgData name="Mashal Khan" userId="ff208bdd-e69e-4a16-a659-cb1c3d459121" providerId="ADAL" clId="{8F0AC4A8-B61B-420E-8A6E-6DCBB59F5D54}" dt="2021-03-10T17:51:32.025" v="388" actId="26606"/>
          <ac:picMkLst>
            <pc:docMk/>
            <pc:sldMk cId="2296585236" sldId="827"/>
            <ac:picMk id="4" creationId="{1B0CDDCA-6C56-4C86-BAA4-5AB97BA07A49}"/>
          </ac:picMkLst>
        </pc:picChg>
      </pc:sldChg>
      <pc:sldChg chg="addSp delSp modSp new mod setBg">
        <pc:chgData name="Mashal Khan" userId="ff208bdd-e69e-4a16-a659-cb1c3d459121" providerId="ADAL" clId="{8F0AC4A8-B61B-420E-8A6E-6DCBB59F5D54}" dt="2021-03-10T18:04:40.950" v="481" actId="14100"/>
        <pc:sldMkLst>
          <pc:docMk/>
          <pc:sldMk cId="601533692" sldId="828"/>
        </pc:sldMkLst>
        <pc:spChg chg="add del">
          <ac:chgData name="Mashal Khan" userId="ff208bdd-e69e-4a16-a659-cb1c3d459121" providerId="ADAL" clId="{8F0AC4A8-B61B-420E-8A6E-6DCBB59F5D54}" dt="2021-03-10T18:04:27.035" v="478" actId="478"/>
          <ac:spMkLst>
            <pc:docMk/>
            <pc:sldMk cId="601533692" sldId="828"/>
            <ac:spMk id="2" creationId="{1A431B93-3205-4B25-BC0F-9AD36D424A23}"/>
          </ac:spMkLst>
        </pc:spChg>
        <pc:spChg chg="add del">
          <ac:chgData name="Mashal Khan" userId="ff208bdd-e69e-4a16-a659-cb1c3d459121" providerId="ADAL" clId="{8F0AC4A8-B61B-420E-8A6E-6DCBB59F5D54}" dt="2021-03-10T18:04:29.821" v="479" actId="478"/>
          <ac:spMkLst>
            <pc:docMk/>
            <pc:sldMk cId="601533692" sldId="828"/>
            <ac:spMk id="3" creationId="{CD08A68D-D461-46EB-8A29-CBC5C8CC146C}"/>
          </ac:spMkLst>
        </pc:spChg>
        <pc:spChg chg="add del">
          <ac:chgData name="Mashal Khan" userId="ff208bdd-e69e-4a16-a659-cb1c3d459121" providerId="ADAL" clId="{8F0AC4A8-B61B-420E-8A6E-6DCBB59F5D54}" dt="2021-03-10T18:04:23.028" v="477" actId="26606"/>
          <ac:spMkLst>
            <pc:docMk/>
            <pc:sldMk cId="601533692" sldId="828"/>
            <ac:spMk id="71" creationId="{42A4FC2C-047E-45A5-965D-8E1E3BF09BC6}"/>
          </ac:spMkLst>
        </pc:spChg>
        <pc:picChg chg="add mod">
          <ac:chgData name="Mashal Khan" userId="ff208bdd-e69e-4a16-a659-cb1c3d459121" providerId="ADAL" clId="{8F0AC4A8-B61B-420E-8A6E-6DCBB59F5D54}" dt="2021-03-10T18:04:40.950" v="481" actId="14100"/>
          <ac:picMkLst>
            <pc:docMk/>
            <pc:sldMk cId="601533692" sldId="828"/>
            <ac:picMk id="1026" creationId="{25DF2075-3D5E-4194-A81F-40BA702348E8}"/>
          </ac:picMkLst>
        </pc:picChg>
      </pc:sldChg>
      <pc:sldChg chg="add del">
        <pc:chgData name="Mashal Khan" userId="ff208bdd-e69e-4a16-a659-cb1c3d459121" providerId="ADAL" clId="{8F0AC4A8-B61B-420E-8A6E-6DCBB59F5D54}" dt="2021-03-10T17:01:48.788" v="177"/>
        <pc:sldMkLst>
          <pc:docMk/>
          <pc:sldMk cId="0" sldId="829"/>
        </pc:sldMkLst>
      </pc:sldChg>
      <pc:sldChg chg="new del">
        <pc:chgData name="Mashal Khan" userId="ff208bdd-e69e-4a16-a659-cb1c3d459121" providerId="ADAL" clId="{8F0AC4A8-B61B-420E-8A6E-6DCBB59F5D54}" dt="2021-03-16T05:57:58.679" v="829" actId="47"/>
        <pc:sldMkLst>
          <pc:docMk/>
          <pc:sldMk cId="1704899610" sldId="829"/>
        </pc:sldMkLst>
      </pc:sldChg>
      <pc:sldChg chg="new ord">
        <pc:chgData name="Mashal Khan" userId="ff208bdd-e69e-4a16-a659-cb1c3d459121" providerId="ADAL" clId="{8F0AC4A8-B61B-420E-8A6E-6DCBB59F5D54}" dt="2021-03-16T05:58:04.488" v="832"/>
        <pc:sldMkLst>
          <pc:docMk/>
          <pc:sldMk cId="2616182177" sldId="829"/>
        </pc:sldMkLst>
      </pc:sldChg>
      <pc:sldChg chg="new del">
        <pc:chgData name="Mashal Khan" userId="ff208bdd-e69e-4a16-a659-cb1c3d459121" providerId="ADAL" clId="{8F0AC4A8-B61B-420E-8A6E-6DCBB59F5D54}" dt="2021-03-16T05:47:47.001" v="767" actId="47"/>
        <pc:sldMkLst>
          <pc:docMk/>
          <pc:sldMk cId="2884781991" sldId="829"/>
        </pc:sldMkLst>
      </pc:sldChg>
      <pc:sldChg chg="new">
        <pc:chgData name="Mashal Khan" userId="ff208bdd-e69e-4a16-a659-cb1c3d459121" providerId="ADAL" clId="{8F0AC4A8-B61B-420E-8A6E-6DCBB59F5D54}" dt="2021-03-16T06:01:33.021" v="833" actId="680"/>
        <pc:sldMkLst>
          <pc:docMk/>
          <pc:sldMk cId="613630017" sldId="830"/>
        </pc:sldMkLst>
      </pc:sldChg>
      <pc:sldChg chg="addSp delSp modSp new mod">
        <pc:chgData name="Mashal Khan" userId="ff208bdd-e69e-4a16-a659-cb1c3d459121" providerId="ADAL" clId="{8F0AC4A8-B61B-420E-8A6E-6DCBB59F5D54}" dt="2021-03-16T05:49:04.892" v="826"/>
        <pc:sldMkLst>
          <pc:docMk/>
          <pc:sldMk cId="1149639248" sldId="830"/>
        </pc:sldMkLst>
        <pc:grpChg chg="del mod">
          <ac:chgData name="Mashal Khan" userId="ff208bdd-e69e-4a16-a659-cb1c3d459121" providerId="ADAL" clId="{8F0AC4A8-B61B-420E-8A6E-6DCBB59F5D54}" dt="2021-03-16T05:48:06.418" v="779"/>
          <ac:grpSpMkLst>
            <pc:docMk/>
            <pc:sldMk cId="1149639248" sldId="830"/>
            <ac:grpSpMk id="6" creationId="{27B45FEF-A78B-4D92-854B-EA20CE790625}"/>
          </ac:grpSpMkLst>
        </pc:grpChg>
        <pc:grpChg chg="add del mod">
          <ac:chgData name="Mashal Khan" userId="ff208bdd-e69e-4a16-a659-cb1c3d459121" providerId="ADAL" clId="{8F0AC4A8-B61B-420E-8A6E-6DCBB59F5D54}" dt="2021-03-16T05:49:04.892" v="826"/>
          <ac:grpSpMkLst>
            <pc:docMk/>
            <pc:sldMk cId="1149639248" sldId="830"/>
            <ac:grpSpMk id="13" creationId="{3128E2A7-4B6F-4D7E-A283-78A6F9792359}"/>
          </ac:grpSpMkLst>
        </pc:grpChg>
        <pc:grpChg chg="del mod">
          <ac:chgData name="Mashal Khan" userId="ff208bdd-e69e-4a16-a659-cb1c3d459121" providerId="ADAL" clId="{8F0AC4A8-B61B-420E-8A6E-6DCBB59F5D54}" dt="2021-03-16T05:49:04.892" v="826"/>
          <ac:grpSpMkLst>
            <pc:docMk/>
            <pc:sldMk cId="1149639248" sldId="830"/>
            <ac:grpSpMk id="16" creationId="{23F52349-CAF3-4438-A2C3-87623216F893}"/>
          </ac:grpSpMkLst>
        </pc:grpChg>
        <pc:grpChg chg="del mod">
          <ac:chgData name="Mashal Khan" userId="ff208bdd-e69e-4a16-a659-cb1c3d459121" providerId="ADAL" clId="{8F0AC4A8-B61B-420E-8A6E-6DCBB59F5D54}" dt="2021-03-16T05:48:17.999" v="787"/>
          <ac:grpSpMkLst>
            <pc:docMk/>
            <pc:sldMk cId="1149639248" sldId="830"/>
            <ac:grpSpMk id="19" creationId="{833F8A7F-D816-429C-ACE5-807CD02D77F4}"/>
          </ac:grpSpMkLst>
        </pc:grpChg>
        <pc:grpChg chg="del mod">
          <ac:chgData name="Mashal Khan" userId="ff208bdd-e69e-4a16-a659-cb1c3d459121" providerId="ADAL" clId="{8F0AC4A8-B61B-420E-8A6E-6DCBB59F5D54}" dt="2021-03-16T05:48:22.431" v="790"/>
          <ac:grpSpMkLst>
            <pc:docMk/>
            <pc:sldMk cId="1149639248" sldId="830"/>
            <ac:grpSpMk id="21" creationId="{9C9F0173-4B2F-4C02-9863-32EF97C9F2AF}"/>
          </ac:grpSpMkLst>
        </pc:grpChg>
        <pc:grpChg chg="del mod">
          <ac:chgData name="Mashal Khan" userId="ff208bdd-e69e-4a16-a659-cb1c3d459121" providerId="ADAL" clId="{8F0AC4A8-B61B-420E-8A6E-6DCBB59F5D54}" dt="2021-03-16T05:49:04.892" v="826"/>
          <ac:grpSpMkLst>
            <pc:docMk/>
            <pc:sldMk cId="1149639248" sldId="830"/>
            <ac:grpSpMk id="24" creationId="{3DE926F7-E75A-4E6D-822C-0F2E8B5ECED3}"/>
          </ac:grpSpMkLst>
        </pc:grpChg>
        <pc:grpChg chg="del mod">
          <ac:chgData name="Mashal Khan" userId="ff208bdd-e69e-4a16-a659-cb1c3d459121" providerId="ADAL" clId="{8F0AC4A8-B61B-420E-8A6E-6DCBB59F5D54}" dt="2021-03-16T05:49:04.892" v="826"/>
          <ac:grpSpMkLst>
            <pc:docMk/>
            <pc:sldMk cId="1149639248" sldId="830"/>
            <ac:grpSpMk id="27" creationId="{E6875FEF-4E45-4260-BFA5-C295DB92229D}"/>
          </ac:grpSpMkLst>
        </pc:grpChg>
        <pc:grpChg chg="del mod">
          <ac:chgData name="Mashal Khan" userId="ff208bdd-e69e-4a16-a659-cb1c3d459121" providerId="ADAL" clId="{8F0AC4A8-B61B-420E-8A6E-6DCBB59F5D54}" dt="2021-03-16T05:48:37.764" v="806"/>
          <ac:grpSpMkLst>
            <pc:docMk/>
            <pc:sldMk cId="1149639248" sldId="830"/>
            <ac:grpSpMk id="35" creationId="{74463202-E1BB-45DC-9C4C-C1281CDF3A1C}"/>
          </ac:grpSpMkLst>
        </pc:grpChg>
        <pc:grpChg chg="del mod">
          <ac:chgData name="Mashal Khan" userId="ff208bdd-e69e-4a16-a659-cb1c3d459121" providerId="ADAL" clId="{8F0AC4A8-B61B-420E-8A6E-6DCBB59F5D54}" dt="2021-03-16T05:48:41.225" v="811"/>
          <ac:grpSpMkLst>
            <pc:docMk/>
            <pc:sldMk cId="1149639248" sldId="830"/>
            <ac:grpSpMk id="40" creationId="{ADF25900-507F-484A-9DC8-9CB930C5C237}"/>
          </ac:grpSpMkLst>
        </pc:grpChg>
        <pc:grpChg chg="add del mod">
          <ac:chgData name="Mashal Khan" userId="ff208bdd-e69e-4a16-a659-cb1c3d459121" providerId="ADAL" clId="{8F0AC4A8-B61B-420E-8A6E-6DCBB59F5D54}" dt="2021-03-16T05:49:01.815" v="824"/>
          <ac:grpSpMkLst>
            <pc:docMk/>
            <pc:sldMk cId="1149639248" sldId="830"/>
            <ac:grpSpMk id="45" creationId="{8108D569-EA02-4769-9465-CF1D7225D80B}"/>
          </ac:grpSpMkLst>
        </pc:grpChg>
        <pc:grpChg chg="mod">
          <ac:chgData name="Mashal Khan" userId="ff208bdd-e69e-4a16-a659-cb1c3d459121" providerId="ADAL" clId="{8F0AC4A8-B61B-420E-8A6E-6DCBB59F5D54}" dt="2021-03-16T05:49:01.815" v="824"/>
          <ac:grpSpMkLst>
            <pc:docMk/>
            <pc:sldMk cId="1149639248" sldId="830"/>
            <ac:grpSpMk id="48" creationId="{B1862042-E4B2-4065-BFFE-DA29DB781A70}"/>
          </ac:grpSpMkLst>
        </pc:grpChg>
        <pc:grpChg chg="add del mod">
          <ac:chgData name="Mashal Khan" userId="ff208bdd-e69e-4a16-a659-cb1c3d459121" providerId="ADAL" clId="{8F0AC4A8-B61B-420E-8A6E-6DCBB59F5D54}" dt="2021-03-16T05:49:01.570" v="822"/>
          <ac:grpSpMkLst>
            <pc:docMk/>
            <pc:sldMk cId="1149639248" sldId="830"/>
            <ac:grpSpMk id="50" creationId="{BE91FAE8-04F6-49A3-A90D-546A39F421F7}"/>
          </ac:grpSpMkLst>
        </pc:grpChg>
        <pc:grpChg chg="mod">
          <ac:chgData name="Mashal Khan" userId="ff208bdd-e69e-4a16-a659-cb1c3d459121" providerId="ADAL" clId="{8F0AC4A8-B61B-420E-8A6E-6DCBB59F5D54}" dt="2021-03-16T05:49:01.219" v="820"/>
          <ac:grpSpMkLst>
            <pc:docMk/>
            <pc:sldMk cId="1149639248" sldId="830"/>
            <ac:grpSpMk id="52" creationId="{BD7DC071-F914-4B25-B2E0-6B145143715B}"/>
          </ac:grpSpMkLst>
        </pc:grpChg>
        <pc:grpChg chg="mod">
          <ac:chgData name="Mashal Khan" userId="ff208bdd-e69e-4a16-a659-cb1c3d459121" providerId="ADAL" clId="{8F0AC4A8-B61B-420E-8A6E-6DCBB59F5D54}" dt="2021-03-16T05:49:04.892" v="826"/>
          <ac:grpSpMkLst>
            <pc:docMk/>
            <pc:sldMk cId="1149639248" sldId="830"/>
            <ac:grpSpMk id="54" creationId="{B70FD252-C783-4B6C-856F-BB4752ABAFD5}"/>
          </ac:grpSpMkLst>
        </pc:grpChg>
        <pc:inkChg chg="add">
          <ac:chgData name="Mashal Khan" userId="ff208bdd-e69e-4a16-a659-cb1c3d459121" providerId="ADAL" clId="{8F0AC4A8-B61B-420E-8A6E-6DCBB59F5D54}" dt="2021-03-16T05:47:50.306" v="768" actId="9405"/>
          <ac:inkMkLst>
            <pc:docMk/>
            <pc:sldMk cId="1149639248" sldId="830"/>
            <ac:inkMk id="2" creationId="{8C36E4AD-CD21-4191-89F6-EAD2B6D738F6}"/>
          </ac:inkMkLst>
        </pc:inkChg>
        <pc:inkChg chg="add mod">
          <ac:chgData name="Mashal Khan" userId="ff208bdd-e69e-4a16-a659-cb1c3d459121" providerId="ADAL" clId="{8F0AC4A8-B61B-420E-8A6E-6DCBB59F5D54}" dt="2021-03-16T05:49:04.892" v="826"/>
          <ac:inkMkLst>
            <pc:docMk/>
            <pc:sldMk cId="1149639248" sldId="830"/>
            <ac:inkMk id="3" creationId="{3EE35F65-EF00-4307-90FD-BD7F3AC633A8}"/>
          </ac:inkMkLst>
        </pc:inkChg>
        <pc:inkChg chg="add mod">
          <ac:chgData name="Mashal Khan" userId="ff208bdd-e69e-4a16-a659-cb1c3d459121" providerId="ADAL" clId="{8F0AC4A8-B61B-420E-8A6E-6DCBB59F5D54}" dt="2021-03-16T05:49:04.892" v="826"/>
          <ac:inkMkLst>
            <pc:docMk/>
            <pc:sldMk cId="1149639248" sldId="830"/>
            <ac:inkMk id="4" creationId="{8B4B187A-7405-4111-884A-64D63BB51B56}"/>
          </ac:inkMkLst>
        </pc:inkChg>
        <pc:inkChg chg="add mod">
          <ac:chgData name="Mashal Khan" userId="ff208bdd-e69e-4a16-a659-cb1c3d459121" providerId="ADAL" clId="{8F0AC4A8-B61B-420E-8A6E-6DCBB59F5D54}" dt="2021-03-16T05:49:04.892" v="826"/>
          <ac:inkMkLst>
            <pc:docMk/>
            <pc:sldMk cId="1149639248" sldId="830"/>
            <ac:inkMk id="5" creationId="{8725E931-5860-4A54-991D-74B212DD761E}"/>
          </ac:inkMkLst>
        </pc:inkChg>
        <pc:inkChg chg="add mod">
          <ac:chgData name="Mashal Khan" userId="ff208bdd-e69e-4a16-a659-cb1c3d459121" providerId="ADAL" clId="{8F0AC4A8-B61B-420E-8A6E-6DCBB59F5D54}" dt="2021-03-16T05:49:04.892" v="826"/>
          <ac:inkMkLst>
            <pc:docMk/>
            <pc:sldMk cId="1149639248" sldId="830"/>
            <ac:inkMk id="7" creationId="{B76C2190-E177-4A88-8DF5-70B5EAF7DF51}"/>
          </ac:inkMkLst>
        </pc:inkChg>
        <pc:inkChg chg="add mod">
          <ac:chgData name="Mashal Khan" userId="ff208bdd-e69e-4a16-a659-cb1c3d459121" providerId="ADAL" clId="{8F0AC4A8-B61B-420E-8A6E-6DCBB59F5D54}" dt="2021-03-16T05:49:04.892" v="826"/>
          <ac:inkMkLst>
            <pc:docMk/>
            <pc:sldMk cId="1149639248" sldId="830"/>
            <ac:inkMk id="8" creationId="{FD6FE8F5-F40C-419F-A7A0-E6BB0CDC232B}"/>
          </ac:inkMkLst>
        </pc:inkChg>
        <pc:inkChg chg="add mod">
          <ac:chgData name="Mashal Khan" userId="ff208bdd-e69e-4a16-a659-cb1c3d459121" providerId="ADAL" clId="{8F0AC4A8-B61B-420E-8A6E-6DCBB59F5D54}" dt="2021-03-16T05:49:04.892" v="826"/>
          <ac:inkMkLst>
            <pc:docMk/>
            <pc:sldMk cId="1149639248" sldId="830"/>
            <ac:inkMk id="9" creationId="{987D77BE-B74D-45E5-B2E4-5BD1F9E4E82A}"/>
          </ac:inkMkLst>
        </pc:inkChg>
        <pc:inkChg chg="add mod">
          <ac:chgData name="Mashal Khan" userId="ff208bdd-e69e-4a16-a659-cb1c3d459121" providerId="ADAL" clId="{8F0AC4A8-B61B-420E-8A6E-6DCBB59F5D54}" dt="2021-03-16T05:49:04.892" v="826"/>
          <ac:inkMkLst>
            <pc:docMk/>
            <pc:sldMk cId="1149639248" sldId="830"/>
            <ac:inkMk id="10" creationId="{B2DA3DE2-4365-43B0-9C3C-90BEB1FDD15B}"/>
          </ac:inkMkLst>
        </pc:inkChg>
        <pc:inkChg chg="add mod">
          <ac:chgData name="Mashal Khan" userId="ff208bdd-e69e-4a16-a659-cb1c3d459121" providerId="ADAL" clId="{8F0AC4A8-B61B-420E-8A6E-6DCBB59F5D54}" dt="2021-03-16T05:49:04.892" v="826"/>
          <ac:inkMkLst>
            <pc:docMk/>
            <pc:sldMk cId="1149639248" sldId="830"/>
            <ac:inkMk id="11" creationId="{846FEED8-1F8F-4A74-812B-DB4D7DD1CDD1}"/>
          </ac:inkMkLst>
        </pc:inkChg>
        <pc:inkChg chg="add mod">
          <ac:chgData name="Mashal Khan" userId="ff208bdd-e69e-4a16-a659-cb1c3d459121" providerId="ADAL" clId="{8F0AC4A8-B61B-420E-8A6E-6DCBB59F5D54}" dt="2021-03-16T05:49:04.892" v="826"/>
          <ac:inkMkLst>
            <pc:docMk/>
            <pc:sldMk cId="1149639248" sldId="830"/>
            <ac:inkMk id="12" creationId="{9CF745E2-CB66-4B54-B6BE-CF4F81EF2F5F}"/>
          </ac:inkMkLst>
        </pc:inkChg>
        <pc:inkChg chg="add mod">
          <ac:chgData name="Mashal Khan" userId="ff208bdd-e69e-4a16-a659-cb1c3d459121" providerId="ADAL" clId="{8F0AC4A8-B61B-420E-8A6E-6DCBB59F5D54}" dt="2021-03-16T05:49:04.892" v="826"/>
          <ac:inkMkLst>
            <pc:docMk/>
            <pc:sldMk cId="1149639248" sldId="830"/>
            <ac:inkMk id="14" creationId="{C3B342D2-F269-428A-8A4F-F122119E0B24}"/>
          </ac:inkMkLst>
        </pc:inkChg>
        <pc:inkChg chg="add mod">
          <ac:chgData name="Mashal Khan" userId="ff208bdd-e69e-4a16-a659-cb1c3d459121" providerId="ADAL" clId="{8F0AC4A8-B61B-420E-8A6E-6DCBB59F5D54}" dt="2021-03-16T05:49:04.892" v="826"/>
          <ac:inkMkLst>
            <pc:docMk/>
            <pc:sldMk cId="1149639248" sldId="830"/>
            <ac:inkMk id="15" creationId="{BB22C4ED-3901-4401-952F-5EB9B3B53AB7}"/>
          </ac:inkMkLst>
        </pc:inkChg>
        <pc:inkChg chg="add mod">
          <ac:chgData name="Mashal Khan" userId="ff208bdd-e69e-4a16-a659-cb1c3d459121" providerId="ADAL" clId="{8F0AC4A8-B61B-420E-8A6E-6DCBB59F5D54}" dt="2021-03-16T05:49:04.892" v="826"/>
          <ac:inkMkLst>
            <pc:docMk/>
            <pc:sldMk cId="1149639248" sldId="830"/>
            <ac:inkMk id="17" creationId="{6B4565A1-11F5-4773-9F29-10E99AB1E6B3}"/>
          </ac:inkMkLst>
        </pc:inkChg>
        <pc:inkChg chg="add mod">
          <ac:chgData name="Mashal Khan" userId="ff208bdd-e69e-4a16-a659-cb1c3d459121" providerId="ADAL" clId="{8F0AC4A8-B61B-420E-8A6E-6DCBB59F5D54}" dt="2021-03-16T05:49:04.892" v="826"/>
          <ac:inkMkLst>
            <pc:docMk/>
            <pc:sldMk cId="1149639248" sldId="830"/>
            <ac:inkMk id="18" creationId="{A85CBB71-4528-4396-8E6E-3CF18F10F730}"/>
          </ac:inkMkLst>
        </pc:inkChg>
        <pc:inkChg chg="add mod">
          <ac:chgData name="Mashal Khan" userId="ff208bdd-e69e-4a16-a659-cb1c3d459121" providerId="ADAL" clId="{8F0AC4A8-B61B-420E-8A6E-6DCBB59F5D54}" dt="2021-03-16T05:49:04.892" v="826"/>
          <ac:inkMkLst>
            <pc:docMk/>
            <pc:sldMk cId="1149639248" sldId="830"/>
            <ac:inkMk id="20" creationId="{3D208DD1-37D9-4769-8490-F80A25B46FC1}"/>
          </ac:inkMkLst>
        </pc:inkChg>
        <pc:inkChg chg="add mod">
          <ac:chgData name="Mashal Khan" userId="ff208bdd-e69e-4a16-a659-cb1c3d459121" providerId="ADAL" clId="{8F0AC4A8-B61B-420E-8A6E-6DCBB59F5D54}" dt="2021-03-16T05:49:04.892" v="826"/>
          <ac:inkMkLst>
            <pc:docMk/>
            <pc:sldMk cId="1149639248" sldId="830"/>
            <ac:inkMk id="22" creationId="{E37916E8-2ACD-4DCD-B519-A7D42D0E8CA4}"/>
          </ac:inkMkLst>
        </pc:inkChg>
        <pc:inkChg chg="add mod">
          <ac:chgData name="Mashal Khan" userId="ff208bdd-e69e-4a16-a659-cb1c3d459121" providerId="ADAL" clId="{8F0AC4A8-B61B-420E-8A6E-6DCBB59F5D54}" dt="2021-03-16T05:49:04.892" v="826"/>
          <ac:inkMkLst>
            <pc:docMk/>
            <pc:sldMk cId="1149639248" sldId="830"/>
            <ac:inkMk id="23" creationId="{86B8E052-823F-425C-A441-D65945A4CE2F}"/>
          </ac:inkMkLst>
        </pc:inkChg>
        <pc:inkChg chg="add mod">
          <ac:chgData name="Mashal Khan" userId="ff208bdd-e69e-4a16-a659-cb1c3d459121" providerId="ADAL" clId="{8F0AC4A8-B61B-420E-8A6E-6DCBB59F5D54}" dt="2021-03-16T05:49:04.892" v="826"/>
          <ac:inkMkLst>
            <pc:docMk/>
            <pc:sldMk cId="1149639248" sldId="830"/>
            <ac:inkMk id="25" creationId="{0A6DFE2A-827E-477D-A4FA-FAB1A5536CF8}"/>
          </ac:inkMkLst>
        </pc:inkChg>
        <pc:inkChg chg="add mod">
          <ac:chgData name="Mashal Khan" userId="ff208bdd-e69e-4a16-a659-cb1c3d459121" providerId="ADAL" clId="{8F0AC4A8-B61B-420E-8A6E-6DCBB59F5D54}" dt="2021-03-16T05:49:04.892" v="826"/>
          <ac:inkMkLst>
            <pc:docMk/>
            <pc:sldMk cId="1149639248" sldId="830"/>
            <ac:inkMk id="26" creationId="{DF324A9C-C74E-49B2-9287-A8450CFC6D76}"/>
          </ac:inkMkLst>
        </pc:inkChg>
        <pc:inkChg chg="add mod">
          <ac:chgData name="Mashal Khan" userId="ff208bdd-e69e-4a16-a659-cb1c3d459121" providerId="ADAL" clId="{8F0AC4A8-B61B-420E-8A6E-6DCBB59F5D54}" dt="2021-03-16T05:49:01.815" v="824"/>
          <ac:inkMkLst>
            <pc:docMk/>
            <pc:sldMk cId="1149639248" sldId="830"/>
            <ac:inkMk id="28" creationId="{E58CD445-67E3-48B5-A78A-139DF3370B40}"/>
          </ac:inkMkLst>
        </pc:inkChg>
        <pc:inkChg chg="add mod">
          <ac:chgData name="Mashal Khan" userId="ff208bdd-e69e-4a16-a659-cb1c3d459121" providerId="ADAL" clId="{8F0AC4A8-B61B-420E-8A6E-6DCBB59F5D54}" dt="2021-03-16T05:49:01.815" v="824"/>
          <ac:inkMkLst>
            <pc:docMk/>
            <pc:sldMk cId="1149639248" sldId="830"/>
            <ac:inkMk id="29" creationId="{50F4090D-53EE-4979-B78A-DF424FC99E0C}"/>
          </ac:inkMkLst>
        </pc:inkChg>
        <pc:inkChg chg="add mod">
          <ac:chgData name="Mashal Khan" userId="ff208bdd-e69e-4a16-a659-cb1c3d459121" providerId="ADAL" clId="{8F0AC4A8-B61B-420E-8A6E-6DCBB59F5D54}" dt="2021-03-16T05:49:01.815" v="824"/>
          <ac:inkMkLst>
            <pc:docMk/>
            <pc:sldMk cId="1149639248" sldId="830"/>
            <ac:inkMk id="30" creationId="{83D7FC5F-D757-4EE2-978B-83CB7BE3A31B}"/>
          </ac:inkMkLst>
        </pc:inkChg>
        <pc:inkChg chg="add mod">
          <ac:chgData name="Mashal Khan" userId="ff208bdd-e69e-4a16-a659-cb1c3d459121" providerId="ADAL" clId="{8F0AC4A8-B61B-420E-8A6E-6DCBB59F5D54}" dt="2021-03-16T05:49:01.815" v="824"/>
          <ac:inkMkLst>
            <pc:docMk/>
            <pc:sldMk cId="1149639248" sldId="830"/>
            <ac:inkMk id="31" creationId="{DCAEC556-D655-48EB-92E3-221A842F0F9A}"/>
          </ac:inkMkLst>
        </pc:inkChg>
        <pc:inkChg chg="add mod">
          <ac:chgData name="Mashal Khan" userId="ff208bdd-e69e-4a16-a659-cb1c3d459121" providerId="ADAL" clId="{8F0AC4A8-B61B-420E-8A6E-6DCBB59F5D54}" dt="2021-03-16T05:49:01.815" v="824"/>
          <ac:inkMkLst>
            <pc:docMk/>
            <pc:sldMk cId="1149639248" sldId="830"/>
            <ac:inkMk id="32" creationId="{C158C6F2-BC30-4E86-8016-87CC8501A03D}"/>
          </ac:inkMkLst>
        </pc:inkChg>
        <pc:inkChg chg="add mod">
          <ac:chgData name="Mashal Khan" userId="ff208bdd-e69e-4a16-a659-cb1c3d459121" providerId="ADAL" clId="{8F0AC4A8-B61B-420E-8A6E-6DCBB59F5D54}" dt="2021-03-16T05:49:01.815" v="824"/>
          <ac:inkMkLst>
            <pc:docMk/>
            <pc:sldMk cId="1149639248" sldId="830"/>
            <ac:inkMk id="33" creationId="{3C695CF6-9642-46F3-8A52-13DC54BE26FF}"/>
          </ac:inkMkLst>
        </pc:inkChg>
        <pc:inkChg chg="add mod">
          <ac:chgData name="Mashal Khan" userId="ff208bdd-e69e-4a16-a659-cb1c3d459121" providerId="ADAL" clId="{8F0AC4A8-B61B-420E-8A6E-6DCBB59F5D54}" dt="2021-03-16T05:49:01.815" v="824"/>
          <ac:inkMkLst>
            <pc:docMk/>
            <pc:sldMk cId="1149639248" sldId="830"/>
            <ac:inkMk id="34" creationId="{B82E7B70-1B65-403E-86AE-4B3F4F7DF3F7}"/>
          </ac:inkMkLst>
        </pc:inkChg>
        <pc:inkChg chg="add mod">
          <ac:chgData name="Mashal Khan" userId="ff208bdd-e69e-4a16-a659-cb1c3d459121" providerId="ADAL" clId="{8F0AC4A8-B61B-420E-8A6E-6DCBB59F5D54}" dt="2021-03-16T05:49:01.815" v="824"/>
          <ac:inkMkLst>
            <pc:docMk/>
            <pc:sldMk cId="1149639248" sldId="830"/>
            <ac:inkMk id="36" creationId="{DD30F531-77C0-4001-8ED8-F8747740E179}"/>
          </ac:inkMkLst>
        </pc:inkChg>
        <pc:inkChg chg="add mod">
          <ac:chgData name="Mashal Khan" userId="ff208bdd-e69e-4a16-a659-cb1c3d459121" providerId="ADAL" clId="{8F0AC4A8-B61B-420E-8A6E-6DCBB59F5D54}" dt="2021-03-16T05:49:01.815" v="824"/>
          <ac:inkMkLst>
            <pc:docMk/>
            <pc:sldMk cId="1149639248" sldId="830"/>
            <ac:inkMk id="37" creationId="{BA6A591E-BC62-4ACD-916B-1F2D5D684446}"/>
          </ac:inkMkLst>
        </pc:inkChg>
        <pc:inkChg chg="add mod">
          <ac:chgData name="Mashal Khan" userId="ff208bdd-e69e-4a16-a659-cb1c3d459121" providerId="ADAL" clId="{8F0AC4A8-B61B-420E-8A6E-6DCBB59F5D54}" dt="2021-03-16T05:49:01.815" v="824"/>
          <ac:inkMkLst>
            <pc:docMk/>
            <pc:sldMk cId="1149639248" sldId="830"/>
            <ac:inkMk id="38" creationId="{EF047594-B2C8-41FA-A8EA-04A6A6A0249F}"/>
          </ac:inkMkLst>
        </pc:inkChg>
        <pc:inkChg chg="add mod">
          <ac:chgData name="Mashal Khan" userId="ff208bdd-e69e-4a16-a659-cb1c3d459121" providerId="ADAL" clId="{8F0AC4A8-B61B-420E-8A6E-6DCBB59F5D54}" dt="2021-03-16T05:49:01.815" v="824"/>
          <ac:inkMkLst>
            <pc:docMk/>
            <pc:sldMk cId="1149639248" sldId="830"/>
            <ac:inkMk id="39" creationId="{7BEE57BF-0764-429D-BE56-18C5A2B1A0D9}"/>
          </ac:inkMkLst>
        </pc:inkChg>
        <pc:inkChg chg="add mod">
          <ac:chgData name="Mashal Khan" userId="ff208bdd-e69e-4a16-a659-cb1c3d459121" providerId="ADAL" clId="{8F0AC4A8-B61B-420E-8A6E-6DCBB59F5D54}" dt="2021-03-16T05:49:01.815" v="824"/>
          <ac:inkMkLst>
            <pc:docMk/>
            <pc:sldMk cId="1149639248" sldId="830"/>
            <ac:inkMk id="41" creationId="{91D677C0-9AB0-4DE6-A731-628DEFBEC29D}"/>
          </ac:inkMkLst>
        </pc:inkChg>
        <pc:inkChg chg="add mod">
          <ac:chgData name="Mashal Khan" userId="ff208bdd-e69e-4a16-a659-cb1c3d459121" providerId="ADAL" clId="{8F0AC4A8-B61B-420E-8A6E-6DCBB59F5D54}" dt="2021-03-16T05:49:01.815" v="824"/>
          <ac:inkMkLst>
            <pc:docMk/>
            <pc:sldMk cId="1149639248" sldId="830"/>
            <ac:inkMk id="42" creationId="{1DECD0CA-9B75-49BD-AD67-FD361B9D273D}"/>
          </ac:inkMkLst>
        </pc:inkChg>
        <pc:inkChg chg="add mod">
          <ac:chgData name="Mashal Khan" userId="ff208bdd-e69e-4a16-a659-cb1c3d459121" providerId="ADAL" clId="{8F0AC4A8-B61B-420E-8A6E-6DCBB59F5D54}" dt="2021-03-16T05:49:01.815" v="824"/>
          <ac:inkMkLst>
            <pc:docMk/>
            <pc:sldMk cId="1149639248" sldId="830"/>
            <ac:inkMk id="43" creationId="{445DF5F1-343E-4E2E-A7DD-25954499712A}"/>
          </ac:inkMkLst>
        </pc:inkChg>
        <pc:inkChg chg="add mod">
          <ac:chgData name="Mashal Khan" userId="ff208bdd-e69e-4a16-a659-cb1c3d459121" providerId="ADAL" clId="{8F0AC4A8-B61B-420E-8A6E-6DCBB59F5D54}" dt="2021-03-16T05:49:01.815" v="824"/>
          <ac:inkMkLst>
            <pc:docMk/>
            <pc:sldMk cId="1149639248" sldId="830"/>
            <ac:inkMk id="44" creationId="{83A9F962-DC8C-4F6B-B8FB-26EF13863046}"/>
          </ac:inkMkLst>
        </pc:inkChg>
        <pc:inkChg chg="add mod">
          <ac:chgData name="Mashal Khan" userId="ff208bdd-e69e-4a16-a659-cb1c3d459121" providerId="ADAL" clId="{8F0AC4A8-B61B-420E-8A6E-6DCBB59F5D54}" dt="2021-03-16T05:49:01.815" v="824"/>
          <ac:inkMkLst>
            <pc:docMk/>
            <pc:sldMk cId="1149639248" sldId="830"/>
            <ac:inkMk id="46" creationId="{4D40C64E-7D2A-431E-8F8F-9C586ECE1937}"/>
          </ac:inkMkLst>
        </pc:inkChg>
        <pc:inkChg chg="add del mod">
          <ac:chgData name="Mashal Khan" userId="ff208bdd-e69e-4a16-a659-cb1c3d459121" providerId="ADAL" clId="{8F0AC4A8-B61B-420E-8A6E-6DCBB59F5D54}" dt="2021-03-16T05:49:01.815" v="824"/>
          <ac:inkMkLst>
            <pc:docMk/>
            <pc:sldMk cId="1149639248" sldId="830"/>
            <ac:inkMk id="47" creationId="{E925DC9C-2905-4AE5-A896-E3C984E85C73}"/>
          </ac:inkMkLst>
        </pc:inkChg>
        <pc:inkChg chg="add del mod">
          <ac:chgData name="Mashal Khan" userId="ff208bdd-e69e-4a16-a659-cb1c3d459121" providerId="ADAL" clId="{8F0AC4A8-B61B-420E-8A6E-6DCBB59F5D54}" dt="2021-03-16T05:49:01.570" v="822"/>
          <ac:inkMkLst>
            <pc:docMk/>
            <pc:sldMk cId="1149639248" sldId="830"/>
            <ac:inkMk id="49" creationId="{52C5E186-9189-4367-AE52-1325FA27107F}"/>
          </ac:inkMkLst>
        </pc:inkChg>
        <pc:inkChg chg="add del mod">
          <ac:chgData name="Mashal Khan" userId="ff208bdd-e69e-4a16-a659-cb1c3d459121" providerId="ADAL" clId="{8F0AC4A8-B61B-420E-8A6E-6DCBB59F5D54}" dt="2021-03-16T05:49:01.219" v="820"/>
          <ac:inkMkLst>
            <pc:docMk/>
            <pc:sldMk cId="1149639248" sldId="830"/>
            <ac:inkMk id="51" creationId="{2B88EA9D-6363-4860-847A-63F7A9EA9C04}"/>
          </ac:inkMkLst>
        </pc:inkChg>
        <pc:inkChg chg="add mod">
          <ac:chgData name="Mashal Khan" userId="ff208bdd-e69e-4a16-a659-cb1c3d459121" providerId="ADAL" clId="{8F0AC4A8-B61B-420E-8A6E-6DCBB59F5D54}" dt="2021-03-16T05:49:04.892" v="826"/>
          <ac:inkMkLst>
            <pc:docMk/>
            <pc:sldMk cId="1149639248" sldId="830"/>
            <ac:inkMk id="53" creationId="{81ADEE22-FCD1-4A78-89CE-9814393B4085}"/>
          </ac:inkMkLst>
        </pc:inkChg>
      </pc:sldChg>
      <pc:sldChg chg="add del">
        <pc:chgData name="Mashal Khan" userId="ff208bdd-e69e-4a16-a659-cb1c3d459121" providerId="ADAL" clId="{8F0AC4A8-B61B-420E-8A6E-6DCBB59F5D54}" dt="2021-03-16T05:56:58.516" v="827" actId="47"/>
        <pc:sldMkLst>
          <pc:docMk/>
          <pc:sldMk cId="1149639248" sldId="830"/>
        </pc:sldMkLst>
      </pc:sldChg>
      <pc:sldChg chg="add del">
        <pc:chgData name="Mashal Khan" userId="ff208bdd-e69e-4a16-a659-cb1c3d459121" providerId="ADAL" clId="{8F0AC4A8-B61B-420E-8A6E-6DCBB59F5D54}" dt="2021-03-10T17:01:48.788" v="177"/>
        <pc:sldMkLst>
          <pc:docMk/>
          <pc:sldMk cId="0" sldId="831"/>
        </pc:sldMkLst>
      </pc:sldChg>
      <pc:sldChg chg="new">
        <pc:chgData name="Mashal Khan" userId="ff208bdd-e69e-4a16-a659-cb1c3d459121" providerId="ADAL" clId="{8F0AC4A8-B61B-420E-8A6E-6DCBB59F5D54}" dt="2021-03-16T06:12:28.566" v="834" actId="680"/>
        <pc:sldMkLst>
          <pc:docMk/>
          <pc:sldMk cId="3891594340" sldId="831"/>
        </pc:sldMkLst>
      </pc:sldChg>
      <pc:sldChg chg="add del">
        <pc:chgData name="Mashal Khan" userId="ff208bdd-e69e-4a16-a659-cb1c3d459121" providerId="ADAL" clId="{8F0AC4A8-B61B-420E-8A6E-6DCBB59F5D54}" dt="2021-03-10T17:01:48.788" v="177"/>
        <pc:sldMkLst>
          <pc:docMk/>
          <pc:sldMk cId="0" sldId="832"/>
        </pc:sldMkLst>
      </pc:sldChg>
      <pc:sldChg chg="modSp add del mod">
        <pc:chgData name="Mashal Khan" userId="ff208bdd-e69e-4a16-a659-cb1c3d459121" providerId="ADAL" clId="{8F0AC4A8-B61B-420E-8A6E-6DCBB59F5D54}" dt="2021-03-10T16:58:00.663" v="171"/>
        <pc:sldMkLst>
          <pc:docMk/>
          <pc:sldMk cId="0" sldId="833"/>
        </pc:sldMkLst>
        <pc:spChg chg="mod">
          <ac:chgData name="Mashal Khan" userId="ff208bdd-e69e-4a16-a659-cb1c3d459121" providerId="ADAL" clId="{8F0AC4A8-B61B-420E-8A6E-6DCBB59F5D54}" dt="2021-03-10T16:58:00.663" v="171"/>
          <ac:spMkLst>
            <pc:docMk/>
            <pc:sldMk cId="0" sldId="833"/>
            <ac:spMk id="88067" creationId="{D721C45B-5895-4FCE-97AD-4851F5FED1F9}"/>
          </ac:spMkLst>
        </pc:spChg>
      </pc:sldChg>
      <pc:sldChg chg="modSp add del mod">
        <pc:chgData name="Mashal Khan" userId="ff208bdd-e69e-4a16-a659-cb1c3d459121" providerId="ADAL" clId="{8F0AC4A8-B61B-420E-8A6E-6DCBB59F5D54}" dt="2021-03-10T16:58:00.663" v="171"/>
        <pc:sldMkLst>
          <pc:docMk/>
          <pc:sldMk cId="0" sldId="834"/>
        </pc:sldMkLst>
        <pc:spChg chg="mod">
          <ac:chgData name="Mashal Khan" userId="ff208bdd-e69e-4a16-a659-cb1c3d459121" providerId="ADAL" clId="{8F0AC4A8-B61B-420E-8A6E-6DCBB59F5D54}" dt="2021-03-10T16:58:00.663" v="171"/>
          <ac:spMkLst>
            <pc:docMk/>
            <pc:sldMk cId="0" sldId="834"/>
            <ac:spMk id="90115" creationId="{92010FA8-014F-491A-BC3A-654D2D8CC3E2}"/>
          </ac:spMkLst>
        </pc:spChg>
      </pc:sldChg>
      <pc:sldChg chg="modSp add del mod">
        <pc:chgData name="Mashal Khan" userId="ff208bdd-e69e-4a16-a659-cb1c3d459121" providerId="ADAL" clId="{8F0AC4A8-B61B-420E-8A6E-6DCBB59F5D54}" dt="2021-03-10T16:58:00.663" v="171"/>
        <pc:sldMkLst>
          <pc:docMk/>
          <pc:sldMk cId="0" sldId="835"/>
        </pc:sldMkLst>
        <pc:spChg chg="mod">
          <ac:chgData name="Mashal Khan" userId="ff208bdd-e69e-4a16-a659-cb1c3d459121" providerId="ADAL" clId="{8F0AC4A8-B61B-420E-8A6E-6DCBB59F5D54}" dt="2021-03-10T16:58:00.663" v="171"/>
          <ac:spMkLst>
            <pc:docMk/>
            <pc:sldMk cId="0" sldId="835"/>
            <ac:spMk id="92163" creationId="{CB14B001-3EDF-4814-A017-0BF8CA916497}"/>
          </ac:spMkLst>
        </pc:spChg>
      </pc:sldChg>
      <pc:sldChg chg="modSp add del mod">
        <pc:chgData name="Mashal Khan" userId="ff208bdd-e69e-4a16-a659-cb1c3d459121" providerId="ADAL" clId="{8F0AC4A8-B61B-420E-8A6E-6DCBB59F5D54}" dt="2021-03-10T16:58:00.663" v="171"/>
        <pc:sldMkLst>
          <pc:docMk/>
          <pc:sldMk cId="0" sldId="836"/>
        </pc:sldMkLst>
        <pc:spChg chg="mod">
          <ac:chgData name="Mashal Khan" userId="ff208bdd-e69e-4a16-a659-cb1c3d459121" providerId="ADAL" clId="{8F0AC4A8-B61B-420E-8A6E-6DCBB59F5D54}" dt="2021-03-10T16:58:00.663" v="171"/>
          <ac:spMkLst>
            <pc:docMk/>
            <pc:sldMk cId="0" sldId="836"/>
            <ac:spMk id="94211" creationId="{8F1541BA-5D58-426E-9F30-53387B079ABF}"/>
          </ac:spMkLst>
        </pc:spChg>
      </pc:sldChg>
      <pc:sldChg chg="modSp add del mod">
        <pc:chgData name="Mashal Khan" userId="ff208bdd-e69e-4a16-a659-cb1c3d459121" providerId="ADAL" clId="{8F0AC4A8-B61B-420E-8A6E-6DCBB59F5D54}" dt="2021-03-10T16:58:00.663" v="171"/>
        <pc:sldMkLst>
          <pc:docMk/>
          <pc:sldMk cId="0" sldId="837"/>
        </pc:sldMkLst>
        <pc:spChg chg="mod">
          <ac:chgData name="Mashal Khan" userId="ff208bdd-e69e-4a16-a659-cb1c3d459121" providerId="ADAL" clId="{8F0AC4A8-B61B-420E-8A6E-6DCBB59F5D54}" dt="2021-03-10T16:58:00.663" v="171"/>
          <ac:spMkLst>
            <pc:docMk/>
            <pc:sldMk cId="0" sldId="837"/>
            <ac:spMk id="96259" creationId="{5CC53FFB-59E1-4D2B-B071-8303C331C621}"/>
          </ac:spMkLst>
        </pc:spChg>
      </pc:sldChg>
    </pc:docChg>
  </pc:docChgLst>
  <pc:docChgLst>
    <pc:chgData name="Mashal Khan" userId="ff208bdd-e69e-4a16-a659-cb1c3d459121" providerId="ADAL" clId="{E21E1CC2-E7B3-45D6-B25B-06A4B6D88B47}"/>
    <pc:docChg chg="undo custSel addSld delSld modSld sldOrd">
      <pc:chgData name="Mashal Khan" userId="ff208bdd-e69e-4a16-a659-cb1c3d459121" providerId="ADAL" clId="{E21E1CC2-E7B3-45D6-B25B-06A4B6D88B47}" dt="2021-03-10T07:53:43.148" v="2947" actId="20577"/>
      <pc:docMkLst>
        <pc:docMk/>
      </pc:docMkLst>
      <pc:sldChg chg="del">
        <pc:chgData name="Mashal Khan" userId="ff208bdd-e69e-4a16-a659-cb1c3d459121" providerId="ADAL" clId="{E21E1CC2-E7B3-45D6-B25B-06A4B6D88B47}" dt="2021-03-02T05:29:11.619" v="0" actId="47"/>
        <pc:sldMkLst>
          <pc:docMk/>
          <pc:sldMk cId="1267377692" sldId="257"/>
        </pc:sldMkLst>
      </pc:sldChg>
      <pc:sldChg chg="del">
        <pc:chgData name="Mashal Khan" userId="ff208bdd-e69e-4a16-a659-cb1c3d459121" providerId="ADAL" clId="{E21E1CC2-E7B3-45D6-B25B-06A4B6D88B47}" dt="2021-03-02T05:29:11.619" v="0" actId="47"/>
        <pc:sldMkLst>
          <pc:docMk/>
          <pc:sldMk cId="3053332299" sldId="258"/>
        </pc:sldMkLst>
      </pc:sldChg>
      <pc:sldChg chg="del">
        <pc:chgData name="Mashal Khan" userId="ff208bdd-e69e-4a16-a659-cb1c3d459121" providerId="ADAL" clId="{E21E1CC2-E7B3-45D6-B25B-06A4B6D88B47}" dt="2021-03-02T05:29:11.619" v="0" actId="47"/>
        <pc:sldMkLst>
          <pc:docMk/>
          <pc:sldMk cId="4096310801" sldId="259"/>
        </pc:sldMkLst>
      </pc:sldChg>
      <pc:sldChg chg="del">
        <pc:chgData name="Mashal Khan" userId="ff208bdd-e69e-4a16-a659-cb1c3d459121" providerId="ADAL" clId="{E21E1CC2-E7B3-45D6-B25B-06A4B6D88B47}" dt="2021-03-02T05:29:11.619" v="0" actId="47"/>
        <pc:sldMkLst>
          <pc:docMk/>
          <pc:sldMk cId="688302007" sldId="260"/>
        </pc:sldMkLst>
      </pc:sldChg>
      <pc:sldChg chg="del">
        <pc:chgData name="Mashal Khan" userId="ff208bdd-e69e-4a16-a659-cb1c3d459121" providerId="ADAL" clId="{E21E1CC2-E7B3-45D6-B25B-06A4B6D88B47}" dt="2021-03-02T05:29:11.619" v="0" actId="47"/>
        <pc:sldMkLst>
          <pc:docMk/>
          <pc:sldMk cId="140727911" sldId="262"/>
        </pc:sldMkLst>
      </pc:sldChg>
      <pc:sldChg chg="del">
        <pc:chgData name="Mashal Khan" userId="ff208bdd-e69e-4a16-a659-cb1c3d459121" providerId="ADAL" clId="{E21E1CC2-E7B3-45D6-B25B-06A4B6D88B47}" dt="2021-03-02T05:29:11.619" v="0" actId="47"/>
        <pc:sldMkLst>
          <pc:docMk/>
          <pc:sldMk cId="2325420799" sldId="264"/>
        </pc:sldMkLst>
      </pc:sldChg>
      <pc:sldChg chg="del">
        <pc:chgData name="Mashal Khan" userId="ff208bdd-e69e-4a16-a659-cb1c3d459121" providerId="ADAL" clId="{E21E1CC2-E7B3-45D6-B25B-06A4B6D88B47}" dt="2021-03-02T05:29:11.619" v="0" actId="47"/>
        <pc:sldMkLst>
          <pc:docMk/>
          <pc:sldMk cId="1577960947" sldId="265"/>
        </pc:sldMkLst>
      </pc:sldChg>
      <pc:sldChg chg="del">
        <pc:chgData name="Mashal Khan" userId="ff208bdd-e69e-4a16-a659-cb1c3d459121" providerId="ADAL" clId="{E21E1CC2-E7B3-45D6-B25B-06A4B6D88B47}" dt="2021-03-02T05:29:11.619" v="0" actId="47"/>
        <pc:sldMkLst>
          <pc:docMk/>
          <pc:sldMk cId="1945331081" sldId="266"/>
        </pc:sldMkLst>
      </pc:sldChg>
      <pc:sldChg chg="del">
        <pc:chgData name="Mashal Khan" userId="ff208bdd-e69e-4a16-a659-cb1c3d459121" providerId="ADAL" clId="{E21E1CC2-E7B3-45D6-B25B-06A4B6D88B47}" dt="2021-03-02T05:29:11.619" v="0" actId="47"/>
        <pc:sldMkLst>
          <pc:docMk/>
          <pc:sldMk cId="3200273097" sldId="267"/>
        </pc:sldMkLst>
      </pc:sldChg>
      <pc:sldChg chg="modSp modAnim">
        <pc:chgData name="Mashal Khan" userId="ff208bdd-e69e-4a16-a659-cb1c3d459121" providerId="ADAL" clId="{E21E1CC2-E7B3-45D6-B25B-06A4B6D88B47}" dt="2021-03-04T07:46:33.539" v="1069" actId="20577"/>
        <pc:sldMkLst>
          <pc:docMk/>
          <pc:sldMk cId="3994932835" sldId="268"/>
        </pc:sldMkLst>
        <pc:spChg chg="mod">
          <ac:chgData name="Mashal Khan" userId="ff208bdd-e69e-4a16-a659-cb1c3d459121" providerId="ADAL" clId="{E21E1CC2-E7B3-45D6-B25B-06A4B6D88B47}" dt="2021-03-04T07:46:33.539" v="1069" actId="20577"/>
          <ac:spMkLst>
            <pc:docMk/>
            <pc:sldMk cId="3994932835" sldId="268"/>
            <ac:spMk id="3" creationId="{B345B8B7-47FD-4150-A0C5-7C0CE9B2A989}"/>
          </ac:spMkLst>
        </pc:spChg>
      </pc:sldChg>
      <pc:sldChg chg="addSp modSp mod setBg">
        <pc:chgData name="Mashal Khan" userId="ff208bdd-e69e-4a16-a659-cb1c3d459121" providerId="ADAL" clId="{E21E1CC2-E7B3-45D6-B25B-06A4B6D88B47}" dt="2021-03-09T18:11:01.271" v="2649" actId="20577"/>
        <pc:sldMkLst>
          <pc:docMk/>
          <pc:sldMk cId="3305901332" sldId="269"/>
        </pc:sldMkLst>
        <pc:spChg chg="mod">
          <ac:chgData name="Mashal Khan" userId="ff208bdd-e69e-4a16-a659-cb1c3d459121" providerId="ADAL" clId="{E21E1CC2-E7B3-45D6-B25B-06A4B6D88B47}" dt="2021-03-04T10:44:27.798" v="1484" actId="26606"/>
          <ac:spMkLst>
            <pc:docMk/>
            <pc:sldMk cId="3305901332" sldId="269"/>
            <ac:spMk id="2" creationId="{A8F14E22-EB1C-420A-9125-18409F01765F}"/>
          </ac:spMkLst>
        </pc:spChg>
        <pc:spChg chg="mod">
          <ac:chgData name="Mashal Khan" userId="ff208bdd-e69e-4a16-a659-cb1c3d459121" providerId="ADAL" clId="{E21E1CC2-E7B3-45D6-B25B-06A4B6D88B47}" dt="2021-03-09T18:11:01.271" v="2649" actId="20577"/>
          <ac:spMkLst>
            <pc:docMk/>
            <pc:sldMk cId="3305901332" sldId="269"/>
            <ac:spMk id="3" creationId="{3CB1377E-5B28-45A7-BAC8-9A00E1F8CFA4}"/>
          </ac:spMkLst>
        </pc:spChg>
        <pc:spChg chg="add">
          <ac:chgData name="Mashal Khan" userId="ff208bdd-e69e-4a16-a659-cb1c3d459121" providerId="ADAL" clId="{E21E1CC2-E7B3-45D6-B25B-06A4B6D88B47}" dt="2021-03-04T10:44:27.798" v="1484" actId="26606"/>
          <ac:spMkLst>
            <pc:docMk/>
            <pc:sldMk cId="3305901332" sldId="269"/>
            <ac:spMk id="8" creationId="{E8009B31-EE3C-4DCE-88F0-EA3FE2AB8744}"/>
          </ac:spMkLst>
        </pc:spChg>
        <pc:spChg chg="add">
          <ac:chgData name="Mashal Khan" userId="ff208bdd-e69e-4a16-a659-cb1c3d459121" providerId="ADAL" clId="{E21E1CC2-E7B3-45D6-B25B-06A4B6D88B47}" dt="2021-03-04T10:44:27.798" v="1484" actId="26606"/>
          <ac:spMkLst>
            <pc:docMk/>
            <pc:sldMk cId="3305901332" sldId="269"/>
            <ac:spMk id="10" creationId="{A82D9556-7EB0-4226-B5CF-E48584DA6B83}"/>
          </ac:spMkLst>
        </pc:spChg>
      </pc:sldChg>
      <pc:sldChg chg="addSp delSp modSp new mod ord setBg">
        <pc:chgData name="Mashal Khan" userId="ff208bdd-e69e-4a16-a659-cb1c3d459121" providerId="ADAL" clId="{E21E1CC2-E7B3-45D6-B25B-06A4B6D88B47}" dt="2021-03-04T07:49:06.068" v="1103" actId="26606"/>
        <pc:sldMkLst>
          <pc:docMk/>
          <pc:sldMk cId="1355609705" sldId="270"/>
        </pc:sldMkLst>
        <pc:spChg chg="mod">
          <ac:chgData name="Mashal Khan" userId="ff208bdd-e69e-4a16-a659-cb1c3d459121" providerId="ADAL" clId="{E21E1CC2-E7B3-45D6-B25B-06A4B6D88B47}" dt="2021-03-04T07:49:06.068" v="1103" actId="26606"/>
          <ac:spMkLst>
            <pc:docMk/>
            <pc:sldMk cId="1355609705" sldId="270"/>
            <ac:spMk id="2" creationId="{31CB93D7-E437-46BF-A28F-DDF223377405}"/>
          </ac:spMkLst>
        </pc:spChg>
        <pc:spChg chg="mod">
          <ac:chgData name="Mashal Khan" userId="ff208bdd-e69e-4a16-a659-cb1c3d459121" providerId="ADAL" clId="{E21E1CC2-E7B3-45D6-B25B-06A4B6D88B47}" dt="2021-03-04T07:49:06.068" v="1103" actId="26606"/>
          <ac:spMkLst>
            <pc:docMk/>
            <pc:sldMk cId="1355609705" sldId="270"/>
            <ac:spMk id="3" creationId="{3D6A7380-A268-4272-B1AB-4B6B5EC75150}"/>
          </ac:spMkLst>
        </pc:spChg>
        <pc:spChg chg="add del">
          <ac:chgData name="Mashal Khan" userId="ff208bdd-e69e-4a16-a659-cb1c3d459121" providerId="ADAL" clId="{E21E1CC2-E7B3-45D6-B25B-06A4B6D88B47}" dt="2021-03-04T07:49:06.068" v="1103" actId="26606"/>
          <ac:spMkLst>
            <pc:docMk/>
            <pc:sldMk cId="1355609705" sldId="270"/>
            <ac:spMk id="8" creationId="{827B839B-9ADE-406B-8590-F1CAEDED45A1}"/>
          </ac:spMkLst>
        </pc:spChg>
        <pc:spChg chg="add del">
          <ac:chgData name="Mashal Khan" userId="ff208bdd-e69e-4a16-a659-cb1c3d459121" providerId="ADAL" clId="{E21E1CC2-E7B3-45D6-B25B-06A4B6D88B47}" dt="2021-03-04T07:49:06.068" v="1103" actId="26606"/>
          <ac:spMkLst>
            <pc:docMk/>
            <pc:sldMk cId="1355609705" sldId="270"/>
            <ac:spMk id="10" creationId="{CFE45BF0-46DB-408C-B5F7-7B11716805D4}"/>
          </ac:spMkLst>
        </pc:spChg>
        <pc:spChg chg="add del">
          <ac:chgData name="Mashal Khan" userId="ff208bdd-e69e-4a16-a659-cb1c3d459121" providerId="ADAL" clId="{E21E1CC2-E7B3-45D6-B25B-06A4B6D88B47}" dt="2021-03-04T07:49:06.068" v="1103" actId="26606"/>
          <ac:spMkLst>
            <pc:docMk/>
            <pc:sldMk cId="1355609705" sldId="270"/>
            <ac:spMk id="12" creationId="{2AEBC8F2-97B1-41B4-93F1-2D289E197FBA}"/>
          </ac:spMkLst>
        </pc:spChg>
        <pc:spChg chg="add del">
          <ac:chgData name="Mashal Khan" userId="ff208bdd-e69e-4a16-a659-cb1c3d459121" providerId="ADAL" clId="{E21E1CC2-E7B3-45D6-B25B-06A4B6D88B47}" dt="2021-03-04T07:49:06.068" v="1103" actId="26606"/>
          <ac:spMkLst>
            <pc:docMk/>
            <pc:sldMk cId="1355609705" sldId="270"/>
            <ac:spMk id="14" creationId="{472E3A19-F5D5-48FC-BB9C-48C2F68F598B}"/>
          </ac:spMkLst>
        </pc:spChg>
        <pc:spChg chg="add del">
          <ac:chgData name="Mashal Khan" userId="ff208bdd-e69e-4a16-a659-cb1c3d459121" providerId="ADAL" clId="{E21E1CC2-E7B3-45D6-B25B-06A4B6D88B47}" dt="2021-03-04T07:49:06.068" v="1103" actId="26606"/>
          <ac:spMkLst>
            <pc:docMk/>
            <pc:sldMk cId="1355609705" sldId="270"/>
            <ac:spMk id="16" creationId="{7A62E32F-BB65-43A8-8EB5-92346890E549}"/>
          </ac:spMkLst>
        </pc:spChg>
        <pc:spChg chg="add del">
          <ac:chgData name="Mashal Khan" userId="ff208bdd-e69e-4a16-a659-cb1c3d459121" providerId="ADAL" clId="{E21E1CC2-E7B3-45D6-B25B-06A4B6D88B47}" dt="2021-03-04T07:49:06.068" v="1103" actId="26606"/>
          <ac:spMkLst>
            <pc:docMk/>
            <pc:sldMk cId="1355609705" sldId="270"/>
            <ac:spMk id="18" creationId="{14E91B64-9FCC-451E-AFB4-A827D6329367}"/>
          </ac:spMkLst>
        </pc:spChg>
        <pc:spChg chg="add">
          <ac:chgData name="Mashal Khan" userId="ff208bdd-e69e-4a16-a659-cb1c3d459121" providerId="ADAL" clId="{E21E1CC2-E7B3-45D6-B25B-06A4B6D88B47}" dt="2021-03-04T07:49:06.068" v="1103" actId="26606"/>
          <ac:spMkLst>
            <pc:docMk/>
            <pc:sldMk cId="1355609705" sldId="270"/>
            <ac:spMk id="23" creationId="{DAF1966E-FD40-4A4A-B61B-C4DF7FA05F06}"/>
          </ac:spMkLst>
        </pc:spChg>
        <pc:spChg chg="add">
          <ac:chgData name="Mashal Khan" userId="ff208bdd-e69e-4a16-a659-cb1c3d459121" providerId="ADAL" clId="{E21E1CC2-E7B3-45D6-B25B-06A4B6D88B47}" dt="2021-03-04T07:49:06.068" v="1103" actId="26606"/>
          <ac:spMkLst>
            <pc:docMk/>
            <pc:sldMk cId="1355609705" sldId="270"/>
            <ac:spMk id="25" creationId="{047BFA19-D45E-416B-A404-7AF2F3F27017}"/>
          </ac:spMkLst>
        </pc:spChg>
        <pc:spChg chg="add">
          <ac:chgData name="Mashal Khan" userId="ff208bdd-e69e-4a16-a659-cb1c3d459121" providerId="ADAL" clId="{E21E1CC2-E7B3-45D6-B25B-06A4B6D88B47}" dt="2021-03-04T07:49:06.068" v="1103" actId="26606"/>
          <ac:spMkLst>
            <pc:docMk/>
            <pc:sldMk cId="1355609705" sldId="270"/>
            <ac:spMk id="27" creationId="{8E0105E7-23DB-4CF2-8258-FF47C7620F6E}"/>
          </ac:spMkLst>
        </pc:spChg>
        <pc:spChg chg="add">
          <ac:chgData name="Mashal Khan" userId="ff208bdd-e69e-4a16-a659-cb1c3d459121" providerId="ADAL" clId="{E21E1CC2-E7B3-45D6-B25B-06A4B6D88B47}" dt="2021-03-04T07:49:06.068" v="1103" actId="26606"/>
          <ac:spMkLst>
            <pc:docMk/>
            <pc:sldMk cId="1355609705" sldId="270"/>
            <ac:spMk id="29" creationId="{074B4F7D-14B2-478B-8BF5-01E4E0C5D263}"/>
          </ac:spMkLst>
        </pc:spChg>
      </pc:sldChg>
      <pc:sldChg chg="del">
        <pc:chgData name="Mashal Khan" userId="ff208bdd-e69e-4a16-a659-cb1c3d459121" providerId="ADAL" clId="{E21E1CC2-E7B3-45D6-B25B-06A4B6D88B47}" dt="2021-03-02T05:29:11.619" v="0" actId="47"/>
        <pc:sldMkLst>
          <pc:docMk/>
          <pc:sldMk cId="3576699444" sldId="270"/>
        </pc:sldMkLst>
      </pc:sldChg>
      <pc:sldChg chg="del">
        <pc:chgData name="Mashal Khan" userId="ff208bdd-e69e-4a16-a659-cb1c3d459121" providerId="ADAL" clId="{E21E1CC2-E7B3-45D6-B25B-06A4B6D88B47}" dt="2021-03-02T05:29:11.619" v="0" actId="47"/>
        <pc:sldMkLst>
          <pc:docMk/>
          <pc:sldMk cId="2117154242" sldId="271"/>
        </pc:sldMkLst>
      </pc:sldChg>
      <pc:sldChg chg="addSp delSp modSp new mod setBg modNotesTx">
        <pc:chgData name="Mashal Khan" userId="ff208bdd-e69e-4a16-a659-cb1c3d459121" providerId="ADAL" clId="{E21E1CC2-E7B3-45D6-B25B-06A4B6D88B47}" dt="2021-03-04T07:48:21.399" v="1098" actId="27636"/>
        <pc:sldMkLst>
          <pc:docMk/>
          <pc:sldMk cId="3325651708" sldId="271"/>
        </pc:sldMkLst>
        <pc:spChg chg="mod">
          <ac:chgData name="Mashal Khan" userId="ff208bdd-e69e-4a16-a659-cb1c3d459121" providerId="ADAL" clId="{E21E1CC2-E7B3-45D6-B25B-06A4B6D88B47}" dt="2021-03-04T07:48:09.972" v="1092" actId="26606"/>
          <ac:spMkLst>
            <pc:docMk/>
            <pc:sldMk cId="3325651708" sldId="271"/>
            <ac:spMk id="2" creationId="{D6C621E8-0583-4D2A-B1B6-D1EBEC04597D}"/>
          </ac:spMkLst>
        </pc:spChg>
        <pc:spChg chg="mod">
          <ac:chgData name="Mashal Khan" userId="ff208bdd-e69e-4a16-a659-cb1c3d459121" providerId="ADAL" clId="{E21E1CC2-E7B3-45D6-B25B-06A4B6D88B47}" dt="2021-03-04T07:48:21.399" v="1098" actId="27636"/>
          <ac:spMkLst>
            <pc:docMk/>
            <pc:sldMk cId="3325651708" sldId="271"/>
            <ac:spMk id="3" creationId="{C9F7ACD1-A591-41C2-8DC8-B8C2D41FEECB}"/>
          </ac:spMkLst>
        </pc:spChg>
        <pc:spChg chg="add del">
          <ac:chgData name="Mashal Khan" userId="ff208bdd-e69e-4a16-a659-cb1c3d459121" providerId="ADAL" clId="{E21E1CC2-E7B3-45D6-B25B-06A4B6D88B47}" dt="2021-03-04T07:48:09.972" v="1092" actId="26606"/>
          <ac:spMkLst>
            <pc:docMk/>
            <pc:sldMk cId="3325651708" sldId="271"/>
            <ac:spMk id="8" creationId="{827B839B-9ADE-406B-8590-F1CAEDED45A1}"/>
          </ac:spMkLst>
        </pc:spChg>
        <pc:spChg chg="add del">
          <ac:chgData name="Mashal Khan" userId="ff208bdd-e69e-4a16-a659-cb1c3d459121" providerId="ADAL" clId="{E21E1CC2-E7B3-45D6-B25B-06A4B6D88B47}" dt="2021-03-04T07:48:09.972" v="1092" actId="26606"/>
          <ac:spMkLst>
            <pc:docMk/>
            <pc:sldMk cId="3325651708" sldId="271"/>
            <ac:spMk id="10" creationId="{CFE45BF0-46DB-408C-B5F7-7B11716805D4}"/>
          </ac:spMkLst>
        </pc:spChg>
        <pc:spChg chg="add del">
          <ac:chgData name="Mashal Khan" userId="ff208bdd-e69e-4a16-a659-cb1c3d459121" providerId="ADAL" clId="{E21E1CC2-E7B3-45D6-B25B-06A4B6D88B47}" dt="2021-03-04T07:48:09.972" v="1092" actId="26606"/>
          <ac:spMkLst>
            <pc:docMk/>
            <pc:sldMk cId="3325651708" sldId="271"/>
            <ac:spMk id="12" creationId="{2AEBC8F2-97B1-41B4-93F1-2D289E197FBA}"/>
          </ac:spMkLst>
        </pc:spChg>
        <pc:spChg chg="add del">
          <ac:chgData name="Mashal Khan" userId="ff208bdd-e69e-4a16-a659-cb1c3d459121" providerId="ADAL" clId="{E21E1CC2-E7B3-45D6-B25B-06A4B6D88B47}" dt="2021-03-04T07:48:09.972" v="1092" actId="26606"/>
          <ac:spMkLst>
            <pc:docMk/>
            <pc:sldMk cId="3325651708" sldId="271"/>
            <ac:spMk id="14" creationId="{472E3A19-F5D5-48FC-BB9C-48C2F68F598B}"/>
          </ac:spMkLst>
        </pc:spChg>
        <pc:spChg chg="add del">
          <ac:chgData name="Mashal Khan" userId="ff208bdd-e69e-4a16-a659-cb1c3d459121" providerId="ADAL" clId="{E21E1CC2-E7B3-45D6-B25B-06A4B6D88B47}" dt="2021-03-04T07:48:09.972" v="1092" actId="26606"/>
          <ac:spMkLst>
            <pc:docMk/>
            <pc:sldMk cId="3325651708" sldId="271"/>
            <ac:spMk id="16" creationId="{7A62E32F-BB65-43A8-8EB5-92346890E549}"/>
          </ac:spMkLst>
        </pc:spChg>
        <pc:spChg chg="add del">
          <ac:chgData name="Mashal Khan" userId="ff208bdd-e69e-4a16-a659-cb1c3d459121" providerId="ADAL" clId="{E21E1CC2-E7B3-45D6-B25B-06A4B6D88B47}" dt="2021-03-04T07:48:09.972" v="1092" actId="26606"/>
          <ac:spMkLst>
            <pc:docMk/>
            <pc:sldMk cId="3325651708" sldId="271"/>
            <ac:spMk id="18" creationId="{14E91B64-9FCC-451E-AFB4-A827D6329367}"/>
          </ac:spMkLst>
        </pc:spChg>
        <pc:spChg chg="add">
          <ac:chgData name="Mashal Khan" userId="ff208bdd-e69e-4a16-a659-cb1c3d459121" providerId="ADAL" clId="{E21E1CC2-E7B3-45D6-B25B-06A4B6D88B47}" dt="2021-03-04T07:48:09.972" v="1092" actId="26606"/>
          <ac:spMkLst>
            <pc:docMk/>
            <pc:sldMk cId="3325651708" sldId="271"/>
            <ac:spMk id="23" creationId="{DAF1966E-FD40-4A4A-B61B-C4DF7FA05F06}"/>
          </ac:spMkLst>
        </pc:spChg>
        <pc:spChg chg="add">
          <ac:chgData name="Mashal Khan" userId="ff208bdd-e69e-4a16-a659-cb1c3d459121" providerId="ADAL" clId="{E21E1CC2-E7B3-45D6-B25B-06A4B6D88B47}" dt="2021-03-04T07:48:09.972" v="1092" actId="26606"/>
          <ac:spMkLst>
            <pc:docMk/>
            <pc:sldMk cId="3325651708" sldId="271"/>
            <ac:spMk id="25" creationId="{047BFA19-D45E-416B-A404-7AF2F3F27017}"/>
          </ac:spMkLst>
        </pc:spChg>
        <pc:spChg chg="add">
          <ac:chgData name="Mashal Khan" userId="ff208bdd-e69e-4a16-a659-cb1c3d459121" providerId="ADAL" clId="{E21E1CC2-E7B3-45D6-B25B-06A4B6D88B47}" dt="2021-03-04T07:48:09.972" v="1092" actId="26606"/>
          <ac:spMkLst>
            <pc:docMk/>
            <pc:sldMk cId="3325651708" sldId="271"/>
            <ac:spMk id="27" creationId="{8E0105E7-23DB-4CF2-8258-FF47C7620F6E}"/>
          </ac:spMkLst>
        </pc:spChg>
        <pc:spChg chg="add">
          <ac:chgData name="Mashal Khan" userId="ff208bdd-e69e-4a16-a659-cb1c3d459121" providerId="ADAL" clId="{E21E1CC2-E7B3-45D6-B25B-06A4B6D88B47}" dt="2021-03-04T07:48:09.972" v="1092" actId="26606"/>
          <ac:spMkLst>
            <pc:docMk/>
            <pc:sldMk cId="3325651708" sldId="271"/>
            <ac:spMk id="29" creationId="{074B4F7D-14B2-478B-8BF5-01E4E0C5D263}"/>
          </ac:spMkLst>
        </pc:spChg>
      </pc:sldChg>
      <pc:sldChg chg="del">
        <pc:chgData name="Mashal Khan" userId="ff208bdd-e69e-4a16-a659-cb1c3d459121" providerId="ADAL" clId="{E21E1CC2-E7B3-45D6-B25B-06A4B6D88B47}" dt="2021-03-02T05:29:11.619" v="0" actId="47"/>
        <pc:sldMkLst>
          <pc:docMk/>
          <pc:sldMk cId="1701187661" sldId="272"/>
        </pc:sldMkLst>
      </pc:sldChg>
      <pc:sldChg chg="addSp delSp modSp new mod setBg modNotesTx">
        <pc:chgData name="Mashal Khan" userId="ff208bdd-e69e-4a16-a659-cb1c3d459121" providerId="ADAL" clId="{E21E1CC2-E7B3-45D6-B25B-06A4B6D88B47}" dt="2021-03-09T18:12:15.327" v="2714" actId="313"/>
        <pc:sldMkLst>
          <pc:docMk/>
          <pc:sldMk cId="4126101936" sldId="272"/>
        </pc:sldMkLst>
        <pc:spChg chg="mod">
          <ac:chgData name="Mashal Khan" userId="ff208bdd-e69e-4a16-a659-cb1c3d459121" providerId="ADAL" clId="{E21E1CC2-E7B3-45D6-B25B-06A4B6D88B47}" dt="2021-03-04T10:26:24.324" v="1272" actId="26606"/>
          <ac:spMkLst>
            <pc:docMk/>
            <pc:sldMk cId="4126101936" sldId="272"/>
            <ac:spMk id="2" creationId="{D51D8A23-18D0-4FFA-928D-951C3515B130}"/>
          </ac:spMkLst>
        </pc:spChg>
        <pc:spChg chg="mod ord">
          <ac:chgData name="Mashal Khan" userId="ff208bdd-e69e-4a16-a659-cb1c3d459121" providerId="ADAL" clId="{E21E1CC2-E7B3-45D6-B25B-06A4B6D88B47}" dt="2021-03-04T10:26:32.741" v="1275" actId="403"/>
          <ac:spMkLst>
            <pc:docMk/>
            <pc:sldMk cId="4126101936" sldId="272"/>
            <ac:spMk id="3" creationId="{12422BA5-7C2B-4DCB-B2AC-D8F76AEF01B6}"/>
          </ac:spMkLst>
        </pc:spChg>
        <pc:spChg chg="add del">
          <ac:chgData name="Mashal Khan" userId="ff208bdd-e69e-4a16-a659-cb1c3d459121" providerId="ADAL" clId="{E21E1CC2-E7B3-45D6-B25B-06A4B6D88B47}" dt="2021-03-04T10:26:24.324" v="1272" actId="26606"/>
          <ac:spMkLst>
            <pc:docMk/>
            <pc:sldMk cId="4126101936" sldId="272"/>
            <ac:spMk id="8" creationId="{100EDD19-6802-4EC3-95CE-CFFAB042CFD6}"/>
          </ac:spMkLst>
        </pc:spChg>
        <pc:spChg chg="add del">
          <ac:chgData name="Mashal Khan" userId="ff208bdd-e69e-4a16-a659-cb1c3d459121" providerId="ADAL" clId="{E21E1CC2-E7B3-45D6-B25B-06A4B6D88B47}" dt="2021-03-04T10:26:24.324" v="1272" actId="26606"/>
          <ac:spMkLst>
            <pc:docMk/>
            <pc:sldMk cId="4126101936" sldId="272"/>
            <ac:spMk id="10" creationId="{DB17E863-922E-4C26-BD64-E8FD41D28661}"/>
          </ac:spMkLst>
        </pc:spChg>
        <pc:picChg chg="add mod">
          <ac:chgData name="Mashal Khan" userId="ff208bdd-e69e-4a16-a659-cb1c3d459121" providerId="ADAL" clId="{E21E1CC2-E7B3-45D6-B25B-06A4B6D88B47}" dt="2021-03-04T10:26:24.324" v="1272" actId="26606"/>
          <ac:picMkLst>
            <pc:docMk/>
            <pc:sldMk cId="4126101936" sldId="272"/>
            <ac:picMk id="4" creationId="{C8A48111-92FC-43A0-A35D-3DD435D66EE9}"/>
          </ac:picMkLst>
        </pc:picChg>
      </pc:sldChg>
      <pc:sldChg chg="addSp delSp modSp new mod setBg chgLayout">
        <pc:chgData name="Mashal Khan" userId="ff208bdd-e69e-4a16-a659-cb1c3d459121" providerId="ADAL" clId="{E21E1CC2-E7B3-45D6-B25B-06A4B6D88B47}" dt="2021-03-10T05:57:14.615" v="2849" actId="20577"/>
        <pc:sldMkLst>
          <pc:docMk/>
          <pc:sldMk cId="2250307453" sldId="273"/>
        </pc:sldMkLst>
        <pc:spChg chg="del mod">
          <ac:chgData name="Mashal Khan" userId="ff208bdd-e69e-4a16-a659-cb1c3d459121" providerId="ADAL" clId="{E21E1CC2-E7B3-45D6-B25B-06A4B6D88B47}" dt="2021-03-09T17:21:04.639" v="2188" actId="478"/>
          <ac:spMkLst>
            <pc:docMk/>
            <pc:sldMk cId="2250307453" sldId="273"/>
            <ac:spMk id="2" creationId="{9A5D332A-FDFC-4689-B9E1-A186B19692F9}"/>
          </ac:spMkLst>
        </pc:spChg>
        <pc:spChg chg="mod ord">
          <ac:chgData name="Mashal Khan" userId="ff208bdd-e69e-4a16-a659-cb1c3d459121" providerId="ADAL" clId="{E21E1CC2-E7B3-45D6-B25B-06A4B6D88B47}" dt="2021-03-10T05:57:14.615" v="2849" actId="20577"/>
          <ac:spMkLst>
            <pc:docMk/>
            <pc:sldMk cId="2250307453" sldId="273"/>
            <ac:spMk id="3" creationId="{B6070FE3-9052-4085-BA93-CBC0DF109945}"/>
          </ac:spMkLst>
        </pc:spChg>
        <pc:spChg chg="add mod ord">
          <ac:chgData name="Mashal Khan" userId="ff208bdd-e69e-4a16-a659-cb1c3d459121" providerId="ADAL" clId="{E21E1CC2-E7B3-45D6-B25B-06A4B6D88B47}" dt="2021-03-09T17:26:18.458" v="2248" actId="403"/>
          <ac:spMkLst>
            <pc:docMk/>
            <pc:sldMk cId="2250307453" sldId="273"/>
            <ac:spMk id="7" creationId="{2B972306-E1DA-48E8-8CD8-40C75CD4589C}"/>
          </ac:spMkLst>
        </pc:spChg>
        <pc:spChg chg="add">
          <ac:chgData name="Mashal Khan" userId="ff208bdd-e69e-4a16-a659-cb1c3d459121" providerId="ADAL" clId="{E21E1CC2-E7B3-45D6-B25B-06A4B6D88B47}" dt="2021-03-09T17:26:06.133" v="2245" actId="26606"/>
          <ac:spMkLst>
            <pc:docMk/>
            <pc:sldMk cId="2250307453" sldId="273"/>
            <ac:spMk id="12" creationId="{799A8B4F-0FED-46C0-9186-5A8E116D8744}"/>
          </ac:spMkLst>
        </pc:spChg>
        <pc:spChg chg="add">
          <ac:chgData name="Mashal Khan" userId="ff208bdd-e69e-4a16-a659-cb1c3d459121" providerId="ADAL" clId="{E21E1CC2-E7B3-45D6-B25B-06A4B6D88B47}" dt="2021-03-09T17:26:06.133" v="2245" actId="26606"/>
          <ac:spMkLst>
            <pc:docMk/>
            <pc:sldMk cId="2250307453" sldId="273"/>
            <ac:spMk id="16" creationId="{38A69B74-22E3-47CC-823F-18BE7930C814}"/>
          </ac:spMkLst>
        </pc:spChg>
        <pc:spChg chg="add">
          <ac:chgData name="Mashal Khan" userId="ff208bdd-e69e-4a16-a659-cb1c3d459121" providerId="ADAL" clId="{E21E1CC2-E7B3-45D6-B25B-06A4B6D88B47}" dt="2021-03-09T17:26:06.133" v="2245" actId="26606"/>
          <ac:spMkLst>
            <pc:docMk/>
            <pc:sldMk cId="2250307453" sldId="273"/>
            <ac:spMk id="18" creationId="{1778637B-5DB8-4A75-B2E6-FC2B1BB9A7DB}"/>
          </ac:spMkLst>
        </pc:spChg>
        <pc:spChg chg="add">
          <ac:chgData name="Mashal Khan" userId="ff208bdd-e69e-4a16-a659-cb1c3d459121" providerId="ADAL" clId="{E21E1CC2-E7B3-45D6-B25B-06A4B6D88B47}" dt="2021-03-09T17:26:06.133" v="2245" actId="26606"/>
          <ac:spMkLst>
            <pc:docMk/>
            <pc:sldMk cId="2250307453" sldId="273"/>
            <ac:spMk id="20" creationId="{0035A30C-45F3-4EFB-B2E8-6E2A11843D39}"/>
          </ac:spMkLst>
        </pc:spChg>
        <pc:picChg chg="add mod">
          <ac:chgData name="Mashal Khan" userId="ff208bdd-e69e-4a16-a659-cb1c3d459121" providerId="ADAL" clId="{E21E1CC2-E7B3-45D6-B25B-06A4B6D88B47}" dt="2021-03-09T17:26:06.133" v="2245" actId="26606"/>
          <ac:picMkLst>
            <pc:docMk/>
            <pc:sldMk cId="2250307453" sldId="273"/>
            <ac:picMk id="4" creationId="{92BCB025-B82A-4647-B48E-9CE7AC5D419F}"/>
          </ac:picMkLst>
        </pc:picChg>
        <pc:picChg chg="add mod">
          <ac:chgData name="Mashal Khan" userId="ff208bdd-e69e-4a16-a659-cb1c3d459121" providerId="ADAL" clId="{E21E1CC2-E7B3-45D6-B25B-06A4B6D88B47}" dt="2021-03-09T17:26:06.133" v="2245" actId="26606"/>
          <ac:picMkLst>
            <pc:docMk/>
            <pc:sldMk cId="2250307453" sldId="273"/>
            <ac:picMk id="5" creationId="{3582B19F-6872-456B-A1FB-B43F9FBE8841}"/>
          </ac:picMkLst>
        </pc:picChg>
        <pc:picChg chg="add mod ord">
          <ac:chgData name="Mashal Khan" userId="ff208bdd-e69e-4a16-a659-cb1c3d459121" providerId="ADAL" clId="{E21E1CC2-E7B3-45D6-B25B-06A4B6D88B47}" dt="2021-03-09T17:26:06.133" v="2245" actId="26606"/>
          <ac:picMkLst>
            <pc:docMk/>
            <pc:sldMk cId="2250307453" sldId="273"/>
            <ac:picMk id="6" creationId="{DFD96C61-EB0A-406F-B831-395A8960ACD4}"/>
          </ac:picMkLst>
        </pc:picChg>
        <pc:picChg chg="add">
          <ac:chgData name="Mashal Khan" userId="ff208bdd-e69e-4a16-a659-cb1c3d459121" providerId="ADAL" clId="{E21E1CC2-E7B3-45D6-B25B-06A4B6D88B47}" dt="2021-03-09T17:26:06.133" v="2245" actId="26606"/>
          <ac:picMkLst>
            <pc:docMk/>
            <pc:sldMk cId="2250307453" sldId="273"/>
            <ac:picMk id="14" creationId="{DA6861EE-7660-46C9-80BD-173B8F7454B8}"/>
          </ac:picMkLst>
        </pc:picChg>
      </pc:sldChg>
      <pc:sldChg chg="modSp new del mod">
        <pc:chgData name="Mashal Khan" userId="ff208bdd-e69e-4a16-a659-cb1c3d459121" providerId="ADAL" clId="{E21E1CC2-E7B3-45D6-B25B-06A4B6D88B47}" dt="2021-03-09T17:25:00.871" v="2234" actId="47"/>
        <pc:sldMkLst>
          <pc:docMk/>
          <pc:sldMk cId="3999631850" sldId="274"/>
        </pc:sldMkLst>
        <pc:spChg chg="mod">
          <ac:chgData name="Mashal Khan" userId="ff208bdd-e69e-4a16-a659-cb1c3d459121" providerId="ADAL" clId="{E21E1CC2-E7B3-45D6-B25B-06A4B6D88B47}" dt="2021-03-02T05:29:48.867" v="70" actId="20577"/>
          <ac:spMkLst>
            <pc:docMk/>
            <pc:sldMk cId="3999631850" sldId="274"/>
            <ac:spMk id="2" creationId="{28CF1E28-724D-4E6D-8E77-07AFAF3B55F8}"/>
          </ac:spMkLst>
        </pc:spChg>
      </pc:sldChg>
      <pc:sldChg chg="delSp modSp new mod modNotesTx">
        <pc:chgData name="Mashal Khan" userId="ff208bdd-e69e-4a16-a659-cb1c3d459121" providerId="ADAL" clId="{E21E1CC2-E7B3-45D6-B25B-06A4B6D88B47}" dt="2021-03-10T07:53:43.148" v="2947" actId="20577"/>
        <pc:sldMkLst>
          <pc:docMk/>
          <pc:sldMk cId="3629613959" sldId="275"/>
        </pc:sldMkLst>
        <pc:spChg chg="del mod">
          <ac:chgData name="Mashal Khan" userId="ff208bdd-e69e-4a16-a659-cb1c3d459121" providerId="ADAL" clId="{E21E1CC2-E7B3-45D6-B25B-06A4B6D88B47}" dt="2021-03-09T17:48:13.321" v="2411" actId="478"/>
          <ac:spMkLst>
            <pc:docMk/>
            <pc:sldMk cId="3629613959" sldId="275"/>
            <ac:spMk id="2" creationId="{3DA3173E-396F-4364-BF0C-827B983C6A4F}"/>
          </ac:spMkLst>
        </pc:spChg>
        <pc:spChg chg="mod">
          <ac:chgData name="Mashal Khan" userId="ff208bdd-e69e-4a16-a659-cb1c3d459121" providerId="ADAL" clId="{E21E1CC2-E7B3-45D6-B25B-06A4B6D88B47}" dt="2021-03-04T08:28:22.559" v="1196" actId="20577"/>
          <ac:spMkLst>
            <pc:docMk/>
            <pc:sldMk cId="3629613959" sldId="275"/>
            <ac:spMk id="3" creationId="{AF9DC606-2659-4733-BC3E-FDAC484F4E21}"/>
          </ac:spMkLst>
        </pc:spChg>
      </pc:sldChg>
      <pc:sldChg chg="addSp modSp new mod setBg modNotesTx">
        <pc:chgData name="Mashal Khan" userId="ff208bdd-e69e-4a16-a659-cb1c3d459121" providerId="ADAL" clId="{E21E1CC2-E7B3-45D6-B25B-06A4B6D88B47}" dt="2021-03-04T07:48:33.725" v="1101" actId="255"/>
        <pc:sldMkLst>
          <pc:docMk/>
          <pc:sldMk cId="2296072490" sldId="276"/>
        </pc:sldMkLst>
        <pc:spChg chg="mod">
          <ac:chgData name="Mashal Khan" userId="ff208bdd-e69e-4a16-a659-cb1c3d459121" providerId="ADAL" clId="{E21E1CC2-E7B3-45D6-B25B-06A4B6D88B47}" dt="2021-03-04T07:48:25.289" v="1099" actId="26606"/>
          <ac:spMkLst>
            <pc:docMk/>
            <pc:sldMk cId="2296072490" sldId="276"/>
            <ac:spMk id="2" creationId="{83083379-B0BA-44D4-92CF-7D2BAB5752E0}"/>
          </ac:spMkLst>
        </pc:spChg>
        <pc:spChg chg="mod">
          <ac:chgData name="Mashal Khan" userId="ff208bdd-e69e-4a16-a659-cb1c3d459121" providerId="ADAL" clId="{E21E1CC2-E7B3-45D6-B25B-06A4B6D88B47}" dt="2021-03-04T07:48:33.725" v="1101" actId="255"/>
          <ac:spMkLst>
            <pc:docMk/>
            <pc:sldMk cId="2296072490" sldId="276"/>
            <ac:spMk id="3" creationId="{439BEC56-60F7-4F86-BF0A-609A9FCB4F84}"/>
          </ac:spMkLst>
        </pc:spChg>
        <pc:spChg chg="add">
          <ac:chgData name="Mashal Khan" userId="ff208bdd-e69e-4a16-a659-cb1c3d459121" providerId="ADAL" clId="{E21E1CC2-E7B3-45D6-B25B-06A4B6D88B47}" dt="2021-03-04T07:48:25.289" v="1099" actId="26606"/>
          <ac:spMkLst>
            <pc:docMk/>
            <pc:sldMk cId="2296072490" sldId="276"/>
            <ac:spMk id="8" creationId="{DAF1966E-FD40-4A4A-B61B-C4DF7FA05F06}"/>
          </ac:spMkLst>
        </pc:spChg>
        <pc:spChg chg="add">
          <ac:chgData name="Mashal Khan" userId="ff208bdd-e69e-4a16-a659-cb1c3d459121" providerId="ADAL" clId="{E21E1CC2-E7B3-45D6-B25B-06A4B6D88B47}" dt="2021-03-04T07:48:25.289" v="1099" actId="26606"/>
          <ac:spMkLst>
            <pc:docMk/>
            <pc:sldMk cId="2296072490" sldId="276"/>
            <ac:spMk id="10" creationId="{047BFA19-D45E-416B-A404-7AF2F3F27017}"/>
          </ac:spMkLst>
        </pc:spChg>
        <pc:spChg chg="add">
          <ac:chgData name="Mashal Khan" userId="ff208bdd-e69e-4a16-a659-cb1c3d459121" providerId="ADAL" clId="{E21E1CC2-E7B3-45D6-B25B-06A4B6D88B47}" dt="2021-03-04T07:48:25.289" v="1099" actId="26606"/>
          <ac:spMkLst>
            <pc:docMk/>
            <pc:sldMk cId="2296072490" sldId="276"/>
            <ac:spMk id="12" creationId="{8E0105E7-23DB-4CF2-8258-FF47C7620F6E}"/>
          </ac:spMkLst>
        </pc:spChg>
        <pc:spChg chg="add">
          <ac:chgData name="Mashal Khan" userId="ff208bdd-e69e-4a16-a659-cb1c3d459121" providerId="ADAL" clId="{E21E1CC2-E7B3-45D6-B25B-06A4B6D88B47}" dt="2021-03-04T07:48:25.289" v="1099" actId="26606"/>
          <ac:spMkLst>
            <pc:docMk/>
            <pc:sldMk cId="2296072490" sldId="276"/>
            <ac:spMk id="14" creationId="{074B4F7D-14B2-478B-8BF5-01E4E0C5D263}"/>
          </ac:spMkLst>
        </pc:spChg>
      </pc:sldChg>
      <pc:sldChg chg="addSp delSp modSp new mod setBg setClrOvrMap modNotesTx">
        <pc:chgData name="Mashal Khan" userId="ff208bdd-e69e-4a16-a659-cb1c3d459121" providerId="ADAL" clId="{E21E1CC2-E7B3-45D6-B25B-06A4B6D88B47}" dt="2021-03-09T17:44:15.276" v="2402" actId="255"/>
        <pc:sldMkLst>
          <pc:docMk/>
          <pc:sldMk cId="3297072527" sldId="277"/>
        </pc:sldMkLst>
        <pc:spChg chg="mod">
          <ac:chgData name="Mashal Khan" userId="ff208bdd-e69e-4a16-a659-cb1c3d459121" providerId="ADAL" clId="{E21E1CC2-E7B3-45D6-B25B-06A4B6D88B47}" dt="2021-03-09T17:28:35.935" v="2277" actId="20577"/>
          <ac:spMkLst>
            <pc:docMk/>
            <pc:sldMk cId="3297072527" sldId="277"/>
            <ac:spMk id="2" creationId="{75D20F5C-791F-4097-A0EE-A1974076FEDD}"/>
          </ac:spMkLst>
        </pc:spChg>
        <pc:spChg chg="mod ord">
          <ac:chgData name="Mashal Khan" userId="ff208bdd-e69e-4a16-a659-cb1c3d459121" providerId="ADAL" clId="{E21E1CC2-E7B3-45D6-B25B-06A4B6D88B47}" dt="2021-03-09T17:44:15.276" v="2402" actId="255"/>
          <ac:spMkLst>
            <pc:docMk/>
            <pc:sldMk cId="3297072527" sldId="277"/>
            <ac:spMk id="3" creationId="{73AAD7A3-6927-410C-B565-F917C2F5BB42}"/>
          </ac:spMkLst>
        </pc:spChg>
        <pc:spChg chg="add del">
          <ac:chgData name="Mashal Khan" userId="ff208bdd-e69e-4a16-a659-cb1c3d459121" providerId="ADAL" clId="{E21E1CC2-E7B3-45D6-B25B-06A4B6D88B47}" dt="2021-03-09T17:28:20.318" v="2263" actId="26606"/>
          <ac:spMkLst>
            <pc:docMk/>
            <pc:sldMk cId="3297072527" sldId="277"/>
            <ac:spMk id="8" creationId="{C7FA33FF-088D-4F16-95A2-2C64D353DEA8}"/>
          </ac:spMkLst>
        </pc:spChg>
        <pc:spChg chg="add del">
          <ac:chgData name="Mashal Khan" userId="ff208bdd-e69e-4a16-a659-cb1c3d459121" providerId="ADAL" clId="{E21E1CC2-E7B3-45D6-B25B-06A4B6D88B47}" dt="2021-03-09T17:28:20.318" v="2263" actId="26606"/>
          <ac:spMkLst>
            <pc:docMk/>
            <pc:sldMk cId="3297072527" sldId="277"/>
            <ac:spMk id="10" creationId="{A376EFB1-01CF-419F-ABF1-2AF02BBFCBD1}"/>
          </ac:spMkLst>
        </pc:spChg>
        <pc:spChg chg="add del">
          <ac:chgData name="Mashal Khan" userId="ff208bdd-e69e-4a16-a659-cb1c3d459121" providerId="ADAL" clId="{E21E1CC2-E7B3-45D6-B25B-06A4B6D88B47}" dt="2021-03-09T17:28:20.318" v="2263" actId="26606"/>
          <ac:spMkLst>
            <pc:docMk/>
            <pc:sldMk cId="3297072527" sldId="277"/>
            <ac:spMk id="12" creationId="{FF9DEA15-78BD-4750-AA18-B9F28A6D5AB8}"/>
          </ac:spMkLst>
        </pc:spChg>
        <pc:picChg chg="add mod">
          <ac:chgData name="Mashal Khan" userId="ff208bdd-e69e-4a16-a659-cb1c3d459121" providerId="ADAL" clId="{E21E1CC2-E7B3-45D6-B25B-06A4B6D88B47}" dt="2021-03-09T17:28:20.318" v="2263" actId="26606"/>
          <ac:picMkLst>
            <pc:docMk/>
            <pc:sldMk cId="3297072527" sldId="277"/>
            <ac:picMk id="4" creationId="{D2242813-6573-462A-A49E-7B06D26D0102}"/>
          </ac:picMkLst>
        </pc:picChg>
      </pc:sldChg>
      <pc:sldChg chg="addSp delSp modSp new mod ord setBg modNotesTx">
        <pc:chgData name="Mashal Khan" userId="ff208bdd-e69e-4a16-a659-cb1c3d459121" providerId="ADAL" clId="{E21E1CC2-E7B3-45D6-B25B-06A4B6D88B47}" dt="2021-03-04T10:30:15.225" v="1320" actId="403"/>
        <pc:sldMkLst>
          <pc:docMk/>
          <pc:sldMk cId="2164040410" sldId="278"/>
        </pc:sldMkLst>
        <pc:spChg chg="mod">
          <ac:chgData name="Mashal Khan" userId="ff208bdd-e69e-4a16-a659-cb1c3d459121" providerId="ADAL" clId="{E21E1CC2-E7B3-45D6-B25B-06A4B6D88B47}" dt="2021-03-04T10:30:07.961" v="1315" actId="1076"/>
          <ac:spMkLst>
            <pc:docMk/>
            <pc:sldMk cId="2164040410" sldId="278"/>
            <ac:spMk id="2" creationId="{D571F521-A11A-4FE7-BFAD-7154FD34CCD1}"/>
          </ac:spMkLst>
        </pc:spChg>
        <pc:spChg chg="mod ord">
          <ac:chgData name="Mashal Khan" userId="ff208bdd-e69e-4a16-a659-cb1c3d459121" providerId="ADAL" clId="{E21E1CC2-E7B3-45D6-B25B-06A4B6D88B47}" dt="2021-03-04T10:30:15.225" v="1320" actId="403"/>
          <ac:spMkLst>
            <pc:docMk/>
            <pc:sldMk cId="2164040410" sldId="278"/>
            <ac:spMk id="3" creationId="{C509D8E2-4792-4499-AEB3-E21719CD3C26}"/>
          </ac:spMkLst>
        </pc:spChg>
        <pc:spChg chg="add del">
          <ac:chgData name="Mashal Khan" userId="ff208bdd-e69e-4a16-a659-cb1c3d459121" providerId="ADAL" clId="{E21E1CC2-E7B3-45D6-B25B-06A4B6D88B47}" dt="2021-03-04T10:27:48.965" v="1279" actId="26606"/>
          <ac:spMkLst>
            <pc:docMk/>
            <pc:sldMk cId="2164040410" sldId="278"/>
            <ac:spMk id="9" creationId="{86C7B4A1-154A-4DF0-AC46-F88D75A2E0FD}"/>
          </ac:spMkLst>
        </pc:spChg>
        <pc:spChg chg="add del">
          <ac:chgData name="Mashal Khan" userId="ff208bdd-e69e-4a16-a659-cb1c3d459121" providerId="ADAL" clId="{E21E1CC2-E7B3-45D6-B25B-06A4B6D88B47}" dt="2021-03-04T10:28:37.211" v="1295" actId="26606"/>
          <ac:spMkLst>
            <pc:docMk/>
            <pc:sldMk cId="2164040410" sldId="278"/>
            <ac:spMk id="11" creationId="{79BB35BC-D5C2-4C8B-A22A-A71E6191913B}"/>
          </ac:spMkLst>
        </pc:spChg>
        <pc:spChg chg="add del">
          <ac:chgData name="Mashal Khan" userId="ff208bdd-e69e-4a16-a659-cb1c3d459121" providerId="ADAL" clId="{E21E1CC2-E7B3-45D6-B25B-06A4B6D88B47}" dt="2021-03-04T10:29:41.918" v="1309" actId="26606"/>
          <ac:spMkLst>
            <pc:docMk/>
            <pc:sldMk cId="2164040410" sldId="278"/>
            <ac:spMk id="16" creationId="{21EA7FA8-6652-4CC5-90F4-3D48CAC0C2DD}"/>
          </ac:spMkLst>
        </pc:spChg>
        <pc:spChg chg="add">
          <ac:chgData name="Mashal Khan" userId="ff208bdd-e69e-4a16-a659-cb1c3d459121" providerId="ADAL" clId="{E21E1CC2-E7B3-45D6-B25B-06A4B6D88B47}" dt="2021-03-04T10:29:41.918" v="1309" actId="26606"/>
          <ac:spMkLst>
            <pc:docMk/>
            <pc:sldMk cId="2164040410" sldId="278"/>
            <ac:spMk id="21" creationId="{46708FAB-3898-47A9-B05A-AB9ECBD9E796}"/>
          </ac:spMkLst>
        </pc:spChg>
        <pc:spChg chg="add">
          <ac:chgData name="Mashal Khan" userId="ff208bdd-e69e-4a16-a659-cb1c3d459121" providerId="ADAL" clId="{E21E1CC2-E7B3-45D6-B25B-06A4B6D88B47}" dt="2021-03-04T10:29:41.918" v="1309" actId="26606"/>
          <ac:spMkLst>
            <pc:docMk/>
            <pc:sldMk cId="2164040410" sldId="278"/>
            <ac:spMk id="23" creationId="{2E438CA0-CB4D-4C94-8C39-9C7FC9BBEE68}"/>
          </ac:spMkLst>
        </pc:spChg>
        <pc:spChg chg="add">
          <ac:chgData name="Mashal Khan" userId="ff208bdd-e69e-4a16-a659-cb1c3d459121" providerId="ADAL" clId="{E21E1CC2-E7B3-45D6-B25B-06A4B6D88B47}" dt="2021-03-04T10:29:41.918" v="1309" actId="26606"/>
          <ac:spMkLst>
            <pc:docMk/>
            <pc:sldMk cId="2164040410" sldId="278"/>
            <ac:spMk id="25" creationId="{6B2C05E3-84E7-4957-95EF-B471CBF71C69}"/>
          </ac:spMkLst>
        </pc:spChg>
        <pc:picChg chg="add mod ord">
          <ac:chgData name="Mashal Khan" userId="ff208bdd-e69e-4a16-a659-cb1c3d459121" providerId="ADAL" clId="{E21E1CC2-E7B3-45D6-B25B-06A4B6D88B47}" dt="2021-03-04T10:29:54.022" v="1312" actId="1076"/>
          <ac:picMkLst>
            <pc:docMk/>
            <pc:sldMk cId="2164040410" sldId="278"/>
            <ac:picMk id="4" creationId="{5C035018-60B7-4207-BFD8-ACBF8B26F1BB}"/>
          </ac:picMkLst>
        </pc:picChg>
      </pc:sldChg>
      <pc:sldChg chg="modSp new mod modNotesTx">
        <pc:chgData name="Mashal Khan" userId="ff208bdd-e69e-4a16-a659-cb1c3d459121" providerId="ADAL" clId="{E21E1CC2-E7B3-45D6-B25B-06A4B6D88B47}" dt="2021-03-09T04:42:04.255" v="1748"/>
        <pc:sldMkLst>
          <pc:docMk/>
          <pc:sldMk cId="1890552337" sldId="279"/>
        </pc:sldMkLst>
        <pc:spChg chg="mod">
          <ac:chgData name="Mashal Khan" userId="ff208bdd-e69e-4a16-a659-cb1c3d459121" providerId="ADAL" clId="{E21E1CC2-E7B3-45D6-B25B-06A4B6D88B47}" dt="2021-03-04T10:32:07.402" v="1326" actId="20577"/>
          <ac:spMkLst>
            <pc:docMk/>
            <pc:sldMk cId="1890552337" sldId="279"/>
            <ac:spMk id="2" creationId="{219C33D9-7540-4FBA-A7C1-3943C768E939}"/>
          </ac:spMkLst>
        </pc:spChg>
        <pc:spChg chg="mod">
          <ac:chgData name="Mashal Khan" userId="ff208bdd-e69e-4a16-a659-cb1c3d459121" providerId="ADAL" clId="{E21E1CC2-E7B3-45D6-B25B-06A4B6D88B47}" dt="2021-03-04T10:32:12.814" v="1329" actId="5793"/>
          <ac:spMkLst>
            <pc:docMk/>
            <pc:sldMk cId="1890552337" sldId="279"/>
            <ac:spMk id="3" creationId="{E812AB05-F7BD-4B3E-9265-48AD692C46A6}"/>
          </ac:spMkLst>
        </pc:spChg>
      </pc:sldChg>
      <pc:sldChg chg="addSp modSp new mod setBg">
        <pc:chgData name="Mashal Khan" userId="ff208bdd-e69e-4a16-a659-cb1c3d459121" providerId="ADAL" clId="{E21E1CC2-E7B3-45D6-B25B-06A4B6D88B47}" dt="2021-03-04T10:38:44.817" v="1462" actId="113"/>
        <pc:sldMkLst>
          <pc:docMk/>
          <pc:sldMk cId="1656044163" sldId="280"/>
        </pc:sldMkLst>
        <pc:spChg chg="mod">
          <ac:chgData name="Mashal Khan" userId="ff208bdd-e69e-4a16-a659-cb1c3d459121" providerId="ADAL" clId="{E21E1CC2-E7B3-45D6-B25B-06A4B6D88B47}" dt="2021-03-04T10:38:09.581" v="1449" actId="1076"/>
          <ac:spMkLst>
            <pc:docMk/>
            <pc:sldMk cId="1656044163" sldId="280"/>
            <ac:spMk id="2" creationId="{4BD05279-E9C0-4DF0-8062-FBFC230AAB35}"/>
          </ac:spMkLst>
        </pc:spChg>
        <pc:spChg chg="mod">
          <ac:chgData name="Mashal Khan" userId="ff208bdd-e69e-4a16-a659-cb1c3d459121" providerId="ADAL" clId="{E21E1CC2-E7B3-45D6-B25B-06A4B6D88B47}" dt="2021-03-04T10:38:44.817" v="1462" actId="113"/>
          <ac:spMkLst>
            <pc:docMk/>
            <pc:sldMk cId="1656044163" sldId="280"/>
            <ac:spMk id="3" creationId="{60CC8772-0010-4DC2-BFFB-E387E64D6B60}"/>
          </ac:spMkLst>
        </pc:spChg>
        <pc:spChg chg="add">
          <ac:chgData name="Mashal Khan" userId="ff208bdd-e69e-4a16-a659-cb1c3d459121" providerId="ADAL" clId="{E21E1CC2-E7B3-45D6-B25B-06A4B6D88B47}" dt="2021-03-04T10:37:08.510" v="1426" actId="26606"/>
          <ac:spMkLst>
            <pc:docMk/>
            <pc:sldMk cId="1656044163" sldId="280"/>
            <ac:spMk id="8" creationId="{1BB867FF-FC45-48F7-8104-F89BE54909F1}"/>
          </ac:spMkLst>
        </pc:spChg>
        <pc:spChg chg="add">
          <ac:chgData name="Mashal Khan" userId="ff208bdd-e69e-4a16-a659-cb1c3d459121" providerId="ADAL" clId="{E21E1CC2-E7B3-45D6-B25B-06A4B6D88B47}" dt="2021-03-04T10:37:08.510" v="1426" actId="26606"/>
          <ac:spMkLst>
            <pc:docMk/>
            <pc:sldMk cId="1656044163" sldId="280"/>
            <ac:spMk id="10" creationId="{8BB56887-D0D5-4F0C-9E19-7247EB83C8B7}"/>
          </ac:spMkLst>
        </pc:spChg>
        <pc:spChg chg="add">
          <ac:chgData name="Mashal Khan" userId="ff208bdd-e69e-4a16-a659-cb1c3d459121" providerId="ADAL" clId="{E21E1CC2-E7B3-45D6-B25B-06A4B6D88B47}" dt="2021-03-04T10:37:08.510" v="1426" actId="26606"/>
          <ac:spMkLst>
            <pc:docMk/>
            <pc:sldMk cId="1656044163" sldId="280"/>
            <ac:spMk id="12" creationId="{081E4A58-353D-44AE-B2FC-2A74E2E400F7}"/>
          </ac:spMkLst>
        </pc:spChg>
      </pc:sldChg>
      <pc:sldChg chg="addSp delSp modSp new mod setBg modNotesTx">
        <pc:chgData name="Mashal Khan" userId="ff208bdd-e69e-4a16-a659-cb1c3d459121" providerId="ADAL" clId="{E21E1CC2-E7B3-45D6-B25B-06A4B6D88B47}" dt="2021-03-10T05:47:08.693" v="2754" actId="27636"/>
        <pc:sldMkLst>
          <pc:docMk/>
          <pc:sldMk cId="3828532469" sldId="281"/>
        </pc:sldMkLst>
        <pc:spChg chg="mod">
          <ac:chgData name="Mashal Khan" userId="ff208bdd-e69e-4a16-a659-cb1c3d459121" providerId="ADAL" clId="{E21E1CC2-E7B3-45D6-B25B-06A4B6D88B47}" dt="2021-03-09T08:19:55.335" v="1889" actId="27636"/>
          <ac:spMkLst>
            <pc:docMk/>
            <pc:sldMk cId="3828532469" sldId="281"/>
            <ac:spMk id="2" creationId="{32334AE3-4ED6-4C4F-B214-A1AFA09C85D6}"/>
          </ac:spMkLst>
        </pc:spChg>
        <pc:spChg chg="mod">
          <ac:chgData name="Mashal Khan" userId="ff208bdd-e69e-4a16-a659-cb1c3d459121" providerId="ADAL" clId="{E21E1CC2-E7B3-45D6-B25B-06A4B6D88B47}" dt="2021-03-10T05:47:08.693" v="2754" actId="27636"/>
          <ac:spMkLst>
            <pc:docMk/>
            <pc:sldMk cId="3828532469" sldId="281"/>
            <ac:spMk id="3" creationId="{A7DCBC27-1427-4CA0-B736-FEE6D0A009F5}"/>
          </ac:spMkLst>
        </pc:spChg>
        <pc:spChg chg="add del">
          <ac:chgData name="Mashal Khan" userId="ff208bdd-e69e-4a16-a659-cb1c3d459121" providerId="ADAL" clId="{E21E1CC2-E7B3-45D6-B25B-06A4B6D88B47}" dt="2021-03-09T08:18:01.756" v="1855" actId="26606"/>
          <ac:spMkLst>
            <pc:docMk/>
            <pc:sldMk cId="3828532469" sldId="281"/>
            <ac:spMk id="8" creationId="{1BB867FF-FC45-48F7-8104-F89BE54909F1}"/>
          </ac:spMkLst>
        </pc:spChg>
        <pc:spChg chg="add del">
          <ac:chgData name="Mashal Khan" userId="ff208bdd-e69e-4a16-a659-cb1c3d459121" providerId="ADAL" clId="{E21E1CC2-E7B3-45D6-B25B-06A4B6D88B47}" dt="2021-03-09T08:18:01.756" v="1855" actId="26606"/>
          <ac:spMkLst>
            <pc:docMk/>
            <pc:sldMk cId="3828532469" sldId="281"/>
            <ac:spMk id="10" creationId="{8BB56887-D0D5-4F0C-9E19-7247EB83C8B7}"/>
          </ac:spMkLst>
        </pc:spChg>
        <pc:spChg chg="add del">
          <ac:chgData name="Mashal Khan" userId="ff208bdd-e69e-4a16-a659-cb1c3d459121" providerId="ADAL" clId="{E21E1CC2-E7B3-45D6-B25B-06A4B6D88B47}" dt="2021-03-09T08:18:01.756" v="1855" actId="26606"/>
          <ac:spMkLst>
            <pc:docMk/>
            <pc:sldMk cId="3828532469" sldId="281"/>
            <ac:spMk id="12" creationId="{081E4A58-353D-44AE-B2FC-2A74E2E400F7}"/>
          </ac:spMkLst>
        </pc:spChg>
        <pc:spChg chg="add del">
          <ac:chgData name="Mashal Khan" userId="ff208bdd-e69e-4a16-a659-cb1c3d459121" providerId="ADAL" clId="{E21E1CC2-E7B3-45D6-B25B-06A4B6D88B47}" dt="2021-03-09T08:18:49.669" v="1864" actId="26606"/>
          <ac:spMkLst>
            <pc:docMk/>
            <pc:sldMk cId="3828532469" sldId="281"/>
            <ac:spMk id="17" creationId="{F4C0B10B-D2C4-4A54-AFAD-3D27DF88BB37}"/>
          </ac:spMkLst>
        </pc:spChg>
        <pc:spChg chg="add del">
          <ac:chgData name="Mashal Khan" userId="ff208bdd-e69e-4a16-a659-cb1c3d459121" providerId="ADAL" clId="{E21E1CC2-E7B3-45D6-B25B-06A4B6D88B47}" dt="2021-03-09T08:19:09.930" v="1867" actId="26606"/>
          <ac:spMkLst>
            <pc:docMk/>
            <pc:sldMk cId="3828532469" sldId="281"/>
            <ac:spMk id="26" creationId="{28D31E1B-0407-4223-9642-0B642CBF57D9}"/>
          </ac:spMkLst>
        </pc:spChg>
        <pc:spChg chg="add del">
          <ac:chgData name="Mashal Khan" userId="ff208bdd-e69e-4a16-a659-cb1c3d459121" providerId="ADAL" clId="{E21E1CC2-E7B3-45D6-B25B-06A4B6D88B47}" dt="2021-03-09T08:18:25.934" v="1863" actId="26606"/>
          <ac:spMkLst>
            <pc:docMk/>
            <pc:sldMk cId="3828532469" sldId="281"/>
            <ac:spMk id="29" creationId="{46708FAB-3898-47A9-B05A-AB9ECBD9E796}"/>
          </ac:spMkLst>
        </pc:spChg>
        <pc:spChg chg="add del">
          <ac:chgData name="Mashal Khan" userId="ff208bdd-e69e-4a16-a659-cb1c3d459121" providerId="ADAL" clId="{E21E1CC2-E7B3-45D6-B25B-06A4B6D88B47}" dt="2021-03-09T08:18:25.934" v="1863" actId="26606"/>
          <ac:spMkLst>
            <pc:docMk/>
            <pc:sldMk cId="3828532469" sldId="281"/>
            <ac:spMk id="31" creationId="{2E438CA0-CB4D-4C94-8C39-9C7FC9BBEE68}"/>
          </ac:spMkLst>
        </pc:spChg>
        <pc:spChg chg="add del">
          <ac:chgData name="Mashal Khan" userId="ff208bdd-e69e-4a16-a659-cb1c3d459121" providerId="ADAL" clId="{E21E1CC2-E7B3-45D6-B25B-06A4B6D88B47}" dt="2021-03-09T08:18:25.934" v="1863" actId="26606"/>
          <ac:spMkLst>
            <pc:docMk/>
            <pc:sldMk cId="3828532469" sldId="281"/>
            <ac:spMk id="33" creationId="{6B2C05E3-84E7-4957-95EF-B471CBF71C69}"/>
          </ac:spMkLst>
        </pc:spChg>
        <pc:spChg chg="add del">
          <ac:chgData name="Mashal Khan" userId="ff208bdd-e69e-4a16-a659-cb1c3d459121" providerId="ADAL" clId="{E21E1CC2-E7B3-45D6-B25B-06A4B6D88B47}" dt="2021-03-09T08:19:09.930" v="1867" actId="26606"/>
          <ac:spMkLst>
            <pc:docMk/>
            <pc:sldMk cId="3828532469" sldId="281"/>
            <ac:spMk id="36" creationId="{D5B0017B-2ECA-49AF-B397-DC140825DF8D}"/>
          </ac:spMkLst>
        </pc:spChg>
        <pc:spChg chg="add del">
          <ac:chgData name="Mashal Khan" userId="ff208bdd-e69e-4a16-a659-cb1c3d459121" providerId="ADAL" clId="{E21E1CC2-E7B3-45D6-B25B-06A4B6D88B47}" dt="2021-03-09T08:19:09.930" v="1867" actId="26606"/>
          <ac:spMkLst>
            <pc:docMk/>
            <pc:sldMk cId="3828532469" sldId="281"/>
            <ac:spMk id="38" creationId="{70E96339-907C-46C3-99AC-31179B6F0EBD}"/>
          </ac:spMkLst>
        </pc:spChg>
        <pc:spChg chg="add">
          <ac:chgData name="Mashal Khan" userId="ff208bdd-e69e-4a16-a659-cb1c3d459121" providerId="ADAL" clId="{E21E1CC2-E7B3-45D6-B25B-06A4B6D88B47}" dt="2021-03-09T08:19:09.930" v="1867" actId="26606"/>
          <ac:spMkLst>
            <pc:docMk/>
            <pc:sldMk cId="3828532469" sldId="281"/>
            <ac:spMk id="45" creationId="{979E27D9-03C7-44E2-9FF8-15D0C8506AF7}"/>
          </ac:spMkLst>
        </pc:spChg>
        <pc:spChg chg="add">
          <ac:chgData name="Mashal Khan" userId="ff208bdd-e69e-4a16-a659-cb1c3d459121" providerId="ADAL" clId="{E21E1CC2-E7B3-45D6-B25B-06A4B6D88B47}" dt="2021-03-09T08:19:09.930" v="1867" actId="26606"/>
          <ac:spMkLst>
            <pc:docMk/>
            <pc:sldMk cId="3828532469" sldId="281"/>
            <ac:spMk id="47" creationId="{EEBF1590-3B36-48EE-A89D-3B6F3CB256AB}"/>
          </ac:spMkLst>
        </pc:spChg>
        <pc:spChg chg="add">
          <ac:chgData name="Mashal Khan" userId="ff208bdd-e69e-4a16-a659-cb1c3d459121" providerId="ADAL" clId="{E21E1CC2-E7B3-45D6-B25B-06A4B6D88B47}" dt="2021-03-09T08:19:09.930" v="1867" actId="26606"/>
          <ac:spMkLst>
            <pc:docMk/>
            <pc:sldMk cId="3828532469" sldId="281"/>
            <ac:spMk id="49" creationId="{AC8F6C8C-AB5A-4548-942D-E3FD40ACBC49}"/>
          </ac:spMkLst>
        </pc:spChg>
        <pc:grpChg chg="add del">
          <ac:chgData name="Mashal Khan" userId="ff208bdd-e69e-4a16-a659-cb1c3d459121" providerId="ADAL" clId="{E21E1CC2-E7B3-45D6-B25B-06A4B6D88B47}" dt="2021-03-09T08:18:49.669" v="1864" actId="26606"/>
          <ac:grpSpMkLst>
            <pc:docMk/>
            <pc:sldMk cId="3828532469" sldId="281"/>
            <ac:grpSpMk id="19" creationId="{B6BADB90-C74B-40D6-86DC-503F65FCE8DC}"/>
          </ac:grpSpMkLst>
        </pc:grpChg>
        <pc:grpChg chg="add del">
          <ac:chgData name="Mashal Khan" userId="ff208bdd-e69e-4a16-a659-cb1c3d459121" providerId="ADAL" clId="{E21E1CC2-E7B3-45D6-B25B-06A4B6D88B47}" dt="2021-03-09T08:19:09.930" v="1867" actId="26606"/>
          <ac:grpSpMkLst>
            <pc:docMk/>
            <pc:sldMk cId="3828532469" sldId="281"/>
            <ac:grpSpMk id="27" creationId="{AE1C45F0-260A-458C-96ED-C1F6D2151219}"/>
          </ac:grpSpMkLst>
        </pc:grpChg>
        <pc:picChg chg="add mod">
          <ac:chgData name="Mashal Khan" userId="ff208bdd-e69e-4a16-a659-cb1c3d459121" providerId="ADAL" clId="{E21E1CC2-E7B3-45D6-B25B-06A4B6D88B47}" dt="2021-03-09T08:19:28.647" v="1872" actId="1076"/>
          <ac:picMkLst>
            <pc:docMk/>
            <pc:sldMk cId="3828532469" sldId="281"/>
            <ac:picMk id="4" creationId="{0ABA7DCD-06A3-444D-9299-9D630D34628D}"/>
          </ac:picMkLst>
        </pc:picChg>
        <pc:cxnChg chg="add del">
          <ac:chgData name="Mashal Khan" userId="ff208bdd-e69e-4a16-a659-cb1c3d459121" providerId="ADAL" clId="{E21E1CC2-E7B3-45D6-B25B-06A4B6D88B47}" dt="2021-03-09T08:19:09.930" v="1867" actId="26606"/>
          <ac:cxnSpMkLst>
            <pc:docMk/>
            <pc:sldMk cId="3828532469" sldId="281"/>
            <ac:cxnSpMk id="40" creationId="{6CF1BAF6-AD41-4082-B212-8A1F9A2E8779}"/>
          </ac:cxnSpMkLst>
        </pc:cxnChg>
      </pc:sldChg>
      <pc:sldChg chg="addSp modSp new mod setBg modNotesTx">
        <pc:chgData name="Mashal Khan" userId="ff208bdd-e69e-4a16-a659-cb1c3d459121" providerId="ADAL" clId="{E21E1CC2-E7B3-45D6-B25B-06A4B6D88B47}" dt="2021-03-10T05:50:14.536" v="2766" actId="20577"/>
        <pc:sldMkLst>
          <pc:docMk/>
          <pc:sldMk cId="2724011836" sldId="282"/>
        </pc:sldMkLst>
        <pc:spChg chg="mod">
          <ac:chgData name="Mashal Khan" userId="ff208bdd-e69e-4a16-a659-cb1c3d459121" providerId="ADAL" clId="{E21E1CC2-E7B3-45D6-B25B-06A4B6D88B47}" dt="2021-03-09T08:32:27.112" v="2001" actId="1076"/>
          <ac:spMkLst>
            <pc:docMk/>
            <pc:sldMk cId="2724011836" sldId="282"/>
            <ac:spMk id="2" creationId="{545095DD-3F10-4A34-9ADB-CA5C84E8400C}"/>
          </ac:spMkLst>
        </pc:spChg>
        <pc:spChg chg="mod">
          <ac:chgData name="Mashal Khan" userId="ff208bdd-e69e-4a16-a659-cb1c3d459121" providerId="ADAL" clId="{E21E1CC2-E7B3-45D6-B25B-06A4B6D88B47}" dt="2021-03-10T05:50:14.536" v="2766" actId="20577"/>
          <ac:spMkLst>
            <pc:docMk/>
            <pc:sldMk cId="2724011836" sldId="282"/>
            <ac:spMk id="3" creationId="{05B7CAC4-902A-4DB5-B4C7-3A8294F21EE3}"/>
          </ac:spMkLst>
        </pc:spChg>
        <pc:spChg chg="add">
          <ac:chgData name="Mashal Khan" userId="ff208bdd-e69e-4a16-a659-cb1c3d459121" providerId="ADAL" clId="{E21E1CC2-E7B3-45D6-B25B-06A4B6D88B47}" dt="2021-03-09T08:32:05.604" v="1994" actId="26606"/>
          <ac:spMkLst>
            <pc:docMk/>
            <pc:sldMk cId="2724011836" sldId="282"/>
            <ac:spMk id="9" creationId="{46708FAB-3898-47A9-B05A-AB9ECBD9E796}"/>
          </ac:spMkLst>
        </pc:spChg>
        <pc:spChg chg="add">
          <ac:chgData name="Mashal Khan" userId="ff208bdd-e69e-4a16-a659-cb1c3d459121" providerId="ADAL" clId="{E21E1CC2-E7B3-45D6-B25B-06A4B6D88B47}" dt="2021-03-09T08:32:05.604" v="1994" actId="26606"/>
          <ac:spMkLst>
            <pc:docMk/>
            <pc:sldMk cId="2724011836" sldId="282"/>
            <ac:spMk id="11" creationId="{2E438CA0-CB4D-4C94-8C39-9C7FC9BBEE68}"/>
          </ac:spMkLst>
        </pc:spChg>
        <pc:spChg chg="add">
          <ac:chgData name="Mashal Khan" userId="ff208bdd-e69e-4a16-a659-cb1c3d459121" providerId="ADAL" clId="{E21E1CC2-E7B3-45D6-B25B-06A4B6D88B47}" dt="2021-03-09T08:32:05.604" v="1994" actId="26606"/>
          <ac:spMkLst>
            <pc:docMk/>
            <pc:sldMk cId="2724011836" sldId="282"/>
            <ac:spMk id="13" creationId="{6B2C05E3-84E7-4957-95EF-B471CBF71C69}"/>
          </ac:spMkLst>
        </pc:spChg>
        <pc:picChg chg="add mod">
          <ac:chgData name="Mashal Khan" userId="ff208bdd-e69e-4a16-a659-cb1c3d459121" providerId="ADAL" clId="{E21E1CC2-E7B3-45D6-B25B-06A4B6D88B47}" dt="2021-03-09T08:32:12.174" v="1996" actId="14100"/>
          <ac:picMkLst>
            <pc:docMk/>
            <pc:sldMk cId="2724011836" sldId="282"/>
            <ac:picMk id="4" creationId="{93AB4531-2635-4FFA-B4DA-29E41142FB1B}"/>
          </ac:picMkLst>
        </pc:picChg>
      </pc:sldChg>
      <pc:sldChg chg="addSp modSp new mod ord setBg">
        <pc:chgData name="Mashal Khan" userId="ff208bdd-e69e-4a16-a659-cb1c3d459121" providerId="ADAL" clId="{E21E1CC2-E7B3-45D6-B25B-06A4B6D88B47}" dt="2021-03-09T18:16:21.112" v="2747" actId="403"/>
        <pc:sldMkLst>
          <pc:docMk/>
          <pc:sldMk cId="1624084713" sldId="283"/>
        </pc:sldMkLst>
        <pc:spChg chg="mod">
          <ac:chgData name="Mashal Khan" userId="ff208bdd-e69e-4a16-a659-cb1c3d459121" providerId="ADAL" clId="{E21E1CC2-E7B3-45D6-B25B-06A4B6D88B47}" dt="2021-03-09T18:16:13.367" v="2741" actId="1076"/>
          <ac:spMkLst>
            <pc:docMk/>
            <pc:sldMk cId="1624084713" sldId="283"/>
            <ac:spMk id="2" creationId="{1ECEA132-E920-4464-88C2-A3EC171071EF}"/>
          </ac:spMkLst>
        </pc:spChg>
        <pc:spChg chg="mod">
          <ac:chgData name="Mashal Khan" userId="ff208bdd-e69e-4a16-a659-cb1c3d459121" providerId="ADAL" clId="{E21E1CC2-E7B3-45D6-B25B-06A4B6D88B47}" dt="2021-03-09T18:16:21.112" v="2747" actId="403"/>
          <ac:spMkLst>
            <pc:docMk/>
            <pc:sldMk cId="1624084713" sldId="283"/>
            <ac:spMk id="3" creationId="{D45990B8-BC00-4DBB-8B61-099EDF01D17D}"/>
          </ac:spMkLst>
        </pc:spChg>
        <pc:spChg chg="add">
          <ac:chgData name="Mashal Khan" userId="ff208bdd-e69e-4a16-a659-cb1c3d459121" providerId="ADAL" clId="{E21E1CC2-E7B3-45D6-B25B-06A4B6D88B47}" dt="2021-03-09T18:15:57.447" v="2736" actId="26606"/>
          <ac:spMkLst>
            <pc:docMk/>
            <pc:sldMk cId="1624084713" sldId="283"/>
            <ac:spMk id="8" creationId="{2B566528-1B12-4246-9431-5C2D7D081168}"/>
          </ac:spMkLst>
        </pc:spChg>
        <pc:spChg chg="add">
          <ac:chgData name="Mashal Khan" userId="ff208bdd-e69e-4a16-a659-cb1c3d459121" providerId="ADAL" clId="{E21E1CC2-E7B3-45D6-B25B-06A4B6D88B47}" dt="2021-03-09T18:15:57.447" v="2736" actId="26606"/>
          <ac:spMkLst>
            <pc:docMk/>
            <pc:sldMk cId="1624084713" sldId="283"/>
            <ac:spMk id="10" creationId="{2E80C965-DB6D-4F81-9E9E-B027384D0BD6}"/>
          </ac:spMkLst>
        </pc:spChg>
        <pc:spChg chg="add">
          <ac:chgData name="Mashal Khan" userId="ff208bdd-e69e-4a16-a659-cb1c3d459121" providerId="ADAL" clId="{E21E1CC2-E7B3-45D6-B25B-06A4B6D88B47}" dt="2021-03-09T18:15:57.447" v="2736" actId="26606"/>
          <ac:spMkLst>
            <pc:docMk/>
            <pc:sldMk cId="1624084713" sldId="283"/>
            <ac:spMk id="12" creationId="{A580F890-B085-4E95-96AA-55AEBEC5CE6E}"/>
          </ac:spMkLst>
        </pc:spChg>
        <pc:spChg chg="add">
          <ac:chgData name="Mashal Khan" userId="ff208bdd-e69e-4a16-a659-cb1c3d459121" providerId="ADAL" clId="{E21E1CC2-E7B3-45D6-B25B-06A4B6D88B47}" dt="2021-03-09T18:15:57.447" v="2736" actId="26606"/>
          <ac:spMkLst>
            <pc:docMk/>
            <pc:sldMk cId="1624084713" sldId="283"/>
            <ac:spMk id="14" creationId="{D3F51FEB-38FB-4F6C-9F7B-2F2AFAB65463}"/>
          </ac:spMkLst>
        </pc:spChg>
        <pc:spChg chg="add">
          <ac:chgData name="Mashal Khan" userId="ff208bdd-e69e-4a16-a659-cb1c3d459121" providerId="ADAL" clId="{E21E1CC2-E7B3-45D6-B25B-06A4B6D88B47}" dt="2021-03-09T18:15:57.447" v="2736" actId="26606"/>
          <ac:spMkLst>
            <pc:docMk/>
            <pc:sldMk cId="1624084713" sldId="283"/>
            <ac:spMk id="16" creationId="{1E547BA6-BAE0-43BB-A7CA-60F69CE252F0}"/>
          </ac:spMkLst>
        </pc:spChg>
      </pc:sldChg>
      <pc:sldChg chg="modSp new del mod ord">
        <pc:chgData name="Mashal Khan" userId="ff208bdd-e69e-4a16-a659-cb1c3d459121" providerId="ADAL" clId="{E21E1CC2-E7B3-45D6-B25B-06A4B6D88B47}" dt="2021-03-09T17:55:42.417" v="2476" actId="47"/>
        <pc:sldMkLst>
          <pc:docMk/>
          <pc:sldMk cId="610513418" sldId="284"/>
        </pc:sldMkLst>
        <pc:spChg chg="mod">
          <ac:chgData name="Mashal Khan" userId="ff208bdd-e69e-4a16-a659-cb1c3d459121" providerId="ADAL" clId="{E21E1CC2-E7B3-45D6-B25B-06A4B6D88B47}" dt="2021-03-04T10:47:43.937" v="1553" actId="20577"/>
          <ac:spMkLst>
            <pc:docMk/>
            <pc:sldMk cId="610513418" sldId="284"/>
            <ac:spMk id="2" creationId="{EFD9ABE9-8E04-4AED-90FF-77D6D8DE752B}"/>
          </ac:spMkLst>
        </pc:spChg>
        <pc:spChg chg="mod">
          <ac:chgData name="Mashal Khan" userId="ff208bdd-e69e-4a16-a659-cb1c3d459121" providerId="ADAL" clId="{E21E1CC2-E7B3-45D6-B25B-06A4B6D88B47}" dt="2021-03-04T10:47:24.288" v="1541" actId="27636"/>
          <ac:spMkLst>
            <pc:docMk/>
            <pc:sldMk cId="610513418" sldId="284"/>
            <ac:spMk id="3" creationId="{18A08665-7E8E-422E-AD4D-8D86378E5BE1}"/>
          </ac:spMkLst>
        </pc:spChg>
      </pc:sldChg>
      <pc:sldChg chg="addSp modSp new mod ord setBg modNotesTx">
        <pc:chgData name="Mashal Khan" userId="ff208bdd-e69e-4a16-a659-cb1c3d459121" providerId="ADAL" clId="{E21E1CC2-E7B3-45D6-B25B-06A4B6D88B47}" dt="2021-03-10T05:56:13.707" v="2786" actId="20577"/>
        <pc:sldMkLst>
          <pc:docMk/>
          <pc:sldMk cId="2453916080" sldId="285"/>
        </pc:sldMkLst>
        <pc:spChg chg="mod">
          <ac:chgData name="Mashal Khan" userId="ff208bdd-e69e-4a16-a659-cb1c3d459121" providerId="ADAL" clId="{E21E1CC2-E7B3-45D6-B25B-06A4B6D88B47}" dt="2021-03-09T18:16:28.836" v="2748" actId="26606"/>
          <ac:spMkLst>
            <pc:docMk/>
            <pc:sldMk cId="2453916080" sldId="285"/>
            <ac:spMk id="2" creationId="{CE698646-A896-4F04-A6BC-23667FFCDC7F}"/>
          </ac:spMkLst>
        </pc:spChg>
        <pc:spChg chg="mod">
          <ac:chgData name="Mashal Khan" userId="ff208bdd-e69e-4a16-a659-cb1c3d459121" providerId="ADAL" clId="{E21E1CC2-E7B3-45D6-B25B-06A4B6D88B47}" dt="2021-03-09T18:16:59.322" v="2750" actId="3626"/>
          <ac:spMkLst>
            <pc:docMk/>
            <pc:sldMk cId="2453916080" sldId="285"/>
            <ac:spMk id="3" creationId="{636938A2-FC9E-46C1-A6BB-44862D1AB1D2}"/>
          </ac:spMkLst>
        </pc:spChg>
        <pc:spChg chg="add">
          <ac:chgData name="Mashal Khan" userId="ff208bdd-e69e-4a16-a659-cb1c3d459121" providerId="ADAL" clId="{E21E1CC2-E7B3-45D6-B25B-06A4B6D88B47}" dt="2021-03-09T18:16:28.836" v="2748" actId="26606"/>
          <ac:spMkLst>
            <pc:docMk/>
            <pc:sldMk cId="2453916080" sldId="285"/>
            <ac:spMk id="8" creationId="{1BB867FF-FC45-48F7-8104-F89BE54909F1}"/>
          </ac:spMkLst>
        </pc:spChg>
        <pc:spChg chg="add">
          <ac:chgData name="Mashal Khan" userId="ff208bdd-e69e-4a16-a659-cb1c3d459121" providerId="ADAL" clId="{E21E1CC2-E7B3-45D6-B25B-06A4B6D88B47}" dt="2021-03-09T18:16:28.836" v="2748" actId="26606"/>
          <ac:spMkLst>
            <pc:docMk/>
            <pc:sldMk cId="2453916080" sldId="285"/>
            <ac:spMk id="10" creationId="{8BB56887-D0D5-4F0C-9E19-7247EB83C8B7}"/>
          </ac:spMkLst>
        </pc:spChg>
        <pc:spChg chg="add">
          <ac:chgData name="Mashal Khan" userId="ff208bdd-e69e-4a16-a659-cb1c3d459121" providerId="ADAL" clId="{E21E1CC2-E7B3-45D6-B25B-06A4B6D88B47}" dt="2021-03-09T18:16:28.836" v="2748" actId="26606"/>
          <ac:spMkLst>
            <pc:docMk/>
            <pc:sldMk cId="2453916080" sldId="285"/>
            <ac:spMk id="12" creationId="{081E4A58-353D-44AE-B2FC-2A74E2E400F7}"/>
          </ac:spMkLst>
        </pc:spChg>
      </pc:sldChg>
      <pc:sldChg chg="addSp modSp new mod ord setBg setClrOvrMap">
        <pc:chgData name="Mashal Khan" userId="ff208bdd-e69e-4a16-a659-cb1c3d459121" providerId="ADAL" clId="{E21E1CC2-E7B3-45D6-B25B-06A4B6D88B47}" dt="2021-03-09T17:54:52.749" v="2475" actId="403"/>
        <pc:sldMkLst>
          <pc:docMk/>
          <pc:sldMk cId="290549266" sldId="286"/>
        </pc:sldMkLst>
        <pc:spChg chg="mod">
          <ac:chgData name="Mashal Khan" userId="ff208bdd-e69e-4a16-a659-cb1c3d459121" providerId="ADAL" clId="{E21E1CC2-E7B3-45D6-B25B-06A4B6D88B47}" dt="2021-03-09T17:54:43.708" v="2473" actId="26606"/>
          <ac:spMkLst>
            <pc:docMk/>
            <pc:sldMk cId="290549266" sldId="286"/>
            <ac:spMk id="2" creationId="{012B9D81-7418-4FB7-9128-865A303D60AB}"/>
          </ac:spMkLst>
        </pc:spChg>
        <pc:spChg chg="mod">
          <ac:chgData name="Mashal Khan" userId="ff208bdd-e69e-4a16-a659-cb1c3d459121" providerId="ADAL" clId="{E21E1CC2-E7B3-45D6-B25B-06A4B6D88B47}" dt="2021-03-09T17:54:52.749" v="2475" actId="403"/>
          <ac:spMkLst>
            <pc:docMk/>
            <pc:sldMk cId="290549266" sldId="286"/>
            <ac:spMk id="3" creationId="{5F3B3A54-DB49-420C-9EB4-0A780615BA79}"/>
          </ac:spMkLst>
        </pc:spChg>
        <pc:spChg chg="add">
          <ac:chgData name="Mashal Khan" userId="ff208bdd-e69e-4a16-a659-cb1c3d459121" providerId="ADAL" clId="{E21E1CC2-E7B3-45D6-B25B-06A4B6D88B47}" dt="2021-03-09T17:54:43.708" v="2473" actId="26606"/>
          <ac:spMkLst>
            <pc:docMk/>
            <pc:sldMk cId="290549266" sldId="286"/>
            <ac:spMk id="8" creationId="{7264F718-7FAC-4056-9FA9-A603EC682FE7}"/>
          </ac:spMkLst>
        </pc:spChg>
        <pc:spChg chg="add">
          <ac:chgData name="Mashal Khan" userId="ff208bdd-e69e-4a16-a659-cb1c3d459121" providerId="ADAL" clId="{E21E1CC2-E7B3-45D6-B25B-06A4B6D88B47}" dt="2021-03-09T17:54:43.708" v="2473" actId="26606"/>
          <ac:spMkLst>
            <pc:docMk/>
            <pc:sldMk cId="290549266" sldId="286"/>
            <ac:spMk id="10" creationId="{F74639F7-E3C7-4165-A83E-6386A86BA1DA}"/>
          </ac:spMkLst>
        </pc:spChg>
        <pc:spChg chg="add">
          <ac:chgData name="Mashal Khan" userId="ff208bdd-e69e-4a16-a659-cb1c3d459121" providerId="ADAL" clId="{E21E1CC2-E7B3-45D6-B25B-06A4B6D88B47}" dt="2021-03-09T17:54:43.708" v="2473" actId="26606"/>
          <ac:spMkLst>
            <pc:docMk/>
            <pc:sldMk cId="290549266" sldId="286"/>
            <ac:spMk id="12" creationId="{8B3AF0F1-707A-463E-B5EE-33C63A40CFC9}"/>
          </ac:spMkLst>
        </pc:spChg>
      </pc:sldChg>
      <pc:sldChg chg="addSp modSp new mod ord setBg">
        <pc:chgData name="Mashal Khan" userId="ff208bdd-e69e-4a16-a659-cb1c3d459121" providerId="ADAL" clId="{E21E1CC2-E7B3-45D6-B25B-06A4B6D88B47}" dt="2021-03-09T17:58:50.297" v="2536" actId="255"/>
        <pc:sldMkLst>
          <pc:docMk/>
          <pc:sldMk cId="467261680" sldId="287"/>
        </pc:sldMkLst>
        <pc:spChg chg="mod">
          <ac:chgData name="Mashal Khan" userId="ff208bdd-e69e-4a16-a659-cb1c3d459121" providerId="ADAL" clId="{E21E1CC2-E7B3-45D6-B25B-06A4B6D88B47}" dt="2021-03-09T17:58:18.143" v="2521" actId="26606"/>
          <ac:spMkLst>
            <pc:docMk/>
            <pc:sldMk cId="467261680" sldId="287"/>
            <ac:spMk id="2" creationId="{82EE1600-B30F-4FE1-88AD-FA2E482AA204}"/>
          </ac:spMkLst>
        </pc:spChg>
        <pc:spChg chg="mod">
          <ac:chgData name="Mashal Khan" userId="ff208bdd-e69e-4a16-a659-cb1c3d459121" providerId="ADAL" clId="{E21E1CC2-E7B3-45D6-B25B-06A4B6D88B47}" dt="2021-03-09T17:58:50.297" v="2536" actId="255"/>
          <ac:spMkLst>
            <pc:docMk/>
            <pc:sldMk cId="467261680" sldId="287"/>
            <ac:spMk id="3" creationId="{F1B9B8D0-5ED1-4A62-BBDA-7104CABA1716}"/>
          </ac:spMkLst>
        </pc:spChg>
        <pc:spChg chg="add">
          <ac:chgData name="Mashal Khan" userId="ff208bdd-e69e-4a16-a659-cb1c3d459121" providerId="ADAL" clId="{E21E1CC2-E7B3-45D6-B25B-06A4B6D88B47}" dt="2021-03-09T17:58:18.143" v="2521" actId="26606"/>
          <ac:spMkLst>
            <pc:docMk/>
            <pc:sldMk cId="467261680" sldId="287"/>
            <ac:spMk id="8" creationId="{100EDD19-6802-4EC3-95CE-CFFAB042CFD6}"/>
          </ac:spMkLst>
        </pc:spChg>
        <pc:spChg chg="add">
          <ac:chgData name="Mashal Khan" userId="ff208bdd-e69e-4a16-a659-cb1c3d459121" providerId="ADAL" clId="{E21E1CC2-E7B3-45D6-B25B-06A4B6D88B47}" dt="2021-03-09T17:58:18.143" v="2521" actId="26606"/>
          <ac:spMkLst>
            <pc:docMk/>
            <pc:sldMk cId="467261680" sldId="287"/>
            <ac:spMk id="10" creationId="{DB17E863-922E-4C26-BD64-E8FD41D28661}"/>
          </ac:spMkLst>
        </pc:spChg>
      </pc:sldChg>
      <pc:sldChg chg="addSp modSp new mod ord setBg">
        <pc:chgData name="Mashal Khan" userId="ff208bdd-e69e-4a16-a659-cb1c3d459121" providerId="ADAL" clId="{E21E1CC2-E7B3-45D6-B25B-06A4B6D88B47}" dt="2021-03-09T17:53:24.828" v="2466" actId="368"/>
        <pc:sldMkLst>
          <pc:docMk/>
          <pc:sldMk cId="2354057824" sldId="288"/>
        </pc:sldMkLst>
        <pc:spChg chg="mod">
          <ac:chgData name="Mashal Khan" userId="ff208bdd-e69e-4a16-a659-cb1c3d459121" providerId="ADAL" clId="{E21E1CC2-E7B3-45D6-B25B-06A4B6D88B47}" dt="2021-03-09T17:52:10.529" v="2456" actId="14100"/>
          <ac:spMkLst>
            <pc:docMk/>
            <pc:sldMk cId="2354057824" sldId="288"/>
            <ac:spMk id="2" creationId="{BB8CECEC-728A-48EA-899A-D27EBB30E72C}"/>
          </ac:spMkLst>
        </pc:spChg>
        <pc:spChg chg="mod ord">
          <ac:chgData name="Mashal Khan" userId="ff208bdd-e69e-4a16-a659-cb1c3d459121" providerId="ADAL" clId="{E21E1CC2-E7B3-45D6-B25B-06A4B6D88B47}" dt="2021-03-09T17:53:24.828" v="2466" actId="368"/>
          <ac:spMkLst>
            <pc:docMk/>
            <pc:sldMk cId="2354057824" sldId="288"/>
            <ac:spMk id="3" creationId="{91D8A5FE-3AEF-459E-B2BC-2DBEDC5A15CA}"/>
          </ac:spMkLst>
        </pc:spChg>
        <pc:picChg chg="add mod">
          <ac:chgData name="Mashal Khan" userId="ff208bdd-e69e-4a16-a659-cb1c3d459121" providerId="ADAL" clId="{E21E1CC2-E7B3-45D6-B25B-06A4B6D88B47}" dt="2021-03-09T17:51:28.642" v="2443" actId="14100"/>
          <ac:picMkLst>
            <pc:docMk/>
            <pc:sldMk cId="2354057824" sldId="288"/>
            <ac:picMk id="1026" creationId="{862D7881-1861-4FAA-8DEC-0DD0F6325DA6}"/>
          </ac:picMkLst>
        </pc:picChg>
      </pc:sldChg>
      <pc:sldChg chg="addSp modSp new mod setBg">
        <pc:chgData name="Mashal Khan" userId="ff208bdd-e69e-4a16-a659-cb1c3d459121" providerId="ADAL" clId="{E21E1CC2-E7B3-45D6-B25B-06A4B6D88B47}" dt="2021-03-09T18:08:28.110" v="2645" actId="27636"/>
        <pc:sldMkLst>
          <pc:docMk/>
          <pc:sldMk cId="2443358341" sldId="289"/>
        </pc:sldMkLst>
        <pc:spChg chg="mod">
          <ac:chgData name="Mashal Khan" userId="ff208bdd-e69e-4a16-a659-cb1c3d459121" providerId="ADAL" clId="{E21E1CC2-E7B3-45D6-B25B-06A4B6D88B47}" dt="2021-03-09T18:07:32.576" v="2629" actId="26606"/>
          <ac:spMkLst>
            <pc:docMk/>
            <pc:sldMk cId="2443358341" sldId="289"/>
            <ac:spMk id="2" creationId="{5EE0C88B-5C35-4538-8B0A-8D62F7F0E718}"/>
          </ac:spMkLst>
        </pc:spChg>
        <pc:spChg chg="mod">
          <ac:chgData name="Mashal Khan" userId="ff208bdd-e69e-4a16-a659-cb1c3d459121" providerId="ADAL" clId="{E21E1CC2-E7B3-45D6-B25B-06A4B6D88B47}" dt="2021-03-09T18:08:28.110" v="2645" actId="27636"/>
          <ac:spMkLst>
            <pc:docMk/>
            <pc:sldMk cId="2443358341" sldId="289"/>
            <ac:spMk id="3" creationId="{B45660FC-FBCE-40EA-8026-10DFB8201A92}"/>
          </ac:spMkLst>
        </pc:spChg>
        <pc:spChg chg="add">
          <ac:chgData name="Mashal Khan" userId="ff208bdd-e69e-4a16-a659-cb1c3d459121" providerId="ADAL" clId="{E21E1CC2-E7B3-45D6-B25B-06A4B6D88B47}" dt="2021-03-09T18:07:32.576" v="2629" actId="26606"/>
          <ac:spMkLst>
            <pc:docMk/>
            <pc:sldMk cId="2443358341" sldId="289"/>
            <ac:spMk id="8" creationId="{1BB867FF-FC45-48F7-8104-F89BE54909F1}"/>
          </ac:spMkLst>
        </pc:spChg>
        <pc:spChg chg="add">
          <ac:chgData name="Mashal Khan" userId="ff208bdd-e69e-4a16-a659-cb1c3d459121" providerId="ADAL" clId="{E21E1CC2-E7B3-45D6-B25B-06A4B6D88B47}" dt="2021-03-09T18:07:32.576" v="2629" actId="26606"/>
          <ac:spMkLst>
            <pc:docMk/>
            <pc:sldMk cId="2443358341" sldId="289"/>
            <ac:spMk id="10" creationId="{8BB56887-D0D5-4F0C-9E19-7247EB83C8B7}"/>
          </ac:spMkLst>
        </pc:spChg>
        <pc:spChg chg="add">
          <ac:chgData name="Mashal Khan" userId="ff208bdd-e69e-4a16-a659-cb1c3d459121" providerId="ADAL" clId="{E21E1CC2-E7B3-45D6-B25B-06A4B6D88B47}" dt="2021-03-09T18:07:32.576" v="2629" actId="26606"/>
          <ac:spMkLst>
            <pc:docMk/>
            <pc:sldMk cId="2443358341" sldId="289"/>
            <ac:spMk id="12" creationId="{081E4A58-353D-44AE-B2FC-2A74E2E400F7}"/>
          </ac:spMkLst>
        </pc:spChg>
      </pc:sldChg>
      <pc:sldChg chg="addSp delSp modSp new mod setBg">
        <pc:chgData name="Mashal Khan" userId="ff208bdd-e69e-4a16-a659-cb1c3d459121" providerId="ADAL" clId="{E21E1CC2-E7B3-45D6-B25B-06A4B6D88B47}" dt="2021-03-09T18:06:52.672" v="2625" actId="20577"/>
        <pc:sldMkLst>
          <pc:docMk/>
          <pc:sldMk cId="2540657983" sldId="290"/>
        </pc:sldMkLst>
        <pc:spChg chg="mod">
          <ac:chgData name="Mashal Khan" userId="ff208bdd-e69e-4a16-a659-cb1c3d459121" providerId="ADAL" clId="{E21E1CC2-E7B3-45D6-B25B-06A4B6D88B47}" dt="2021-03-09T18:06:44.573" v="2623" actId="26606"/>
          <ac:spMkLst>
            <pc:docMk/>
            <pc:sldMk cId="2540657983" sldId="290"/>
            <ac:spMk id="2" creationId="{EFBC87B0-CC1C-42BD-8F69-4C1DEB6BC7E2}"/>
          </ac:spMkLst>
        </pc:spChg>
        <pc:spChg chg="mod">
          <ac:chgData name="Mashal Khan" userId="ff208bdd-e69e-4a16-a659-cb1c3d459121" providerId="ADAL" clId="{E21E1CC2-E7B3-45D6-B25B-06A4B6D88B47}" dt="2021-03-09T18:06:52.672" v="2625" actId="20577"/>
          <ac:spMkLst>
            <pc:docMk/>
            <pc:sldMk cId="2540657983" sldId="290"/>
            <ac:spMk id="3" creationId="{F8E79910-706F-41F6-B014-BA902C890033}"/>
          </ac:spMkLst>
        </pc:spChg>
        <pc:spChg chg="add del">
          <ac:chgData name="Mashal Khan" userId="ff208bdd-e69e-4a16-a659-cb1c3d459121" providerId="ADAL" clId="{E21E1CC2-E7B3-45D6-B25B-06A4B6D88B47}" dt="2021-03-09T18:06:44.566" v="2622" actId="26606"/>
          <ac:spMkLst>
            <pc:docMk/>
            <pc:sldMk cId="2540657983" sldId="290"/>
            <ac:spMk id="8" creationId="{AC17DE74-01C9-4859-B65A-85CF999E8580}"/>
          </ac:spMkLst>
        </pc:spChg>
        <pc:spChg chg="add del">
          <ac:chgData name="Mashal Khan" userId="ff208bdd-e69e-4a16-a659-cb1c3d459121" providerId="ADAL" clId="{E21E1CC2-E7B3-45D6-B25B-06A4B6D88B47}" dt="2021-03-09T18:06:44.566" v="2622" actId="26606"/>
          <ac:spMkLst>
            <pc:docMk/>
            <pc:sldMk cId="2540657983" sldId="290"/>
            <ac:spMk id="10" creationId="{068C0432-0E90-4CC1-8CD3-D44A90DF07EF}"/>
          </ac:spMkLst>
        </pc:spChg>
        <pc:spChg chg="add">
          <ac:chgData name="Mashal Khan" userId="ff208bdd-e69e-4a16-a659-cb1c3d459121" providerId="ADAL" clId="{E21E1CC2-E7B3-45D6-B25B-06A4B6D88B47}" dt="2021-03-09T18:06:44.573" v="2623" actId="26606"/>
          <ac:spMkLst>
            <pc:docMk/>
            <pc:sldMk cId="2540657983" sldId="290"/>
            <ac:spMk id="12" creationId="{081E4A58-353D-44AE-B2FC-2A74E2E400F7}"/>
          </ac:spMkLst>
        </pc:spChg>
        <pc:spChg chg="add">
          <ac:chgData name="Mashal Khan" userId="ff208bdd-e69e-4a16-a659-cb1c3d459121" providerId="ADAL" clId="{E21E1CC2-E7B3-45D6-B25B-06A4B6D88B47}" dt="2021-03-09T18:06:44.573" v="2623" actId="26606"/>
          <ac:spMkLst>
            <pc:docMk/>
            <pc:sldMk cId="2540657983" sldId="290"/>
            <ac:spMk id="13" creationId="{1BB867FF-FC45-48F7-8104-F89BE54909F1}"/>
          </ac:spMkLst>
        </pc:spChg>
        <pc:spChg chg="add">
          <ac:chgData name="Mashal Khan" userId="ff208bdd-e69e-4a16-a659-cb1c3d459121" providerId="ADAL" clId="{E21E1CC2-E7B3-45D6-B25B-06A4B6D88B47}" dt="2021-03-09T18:06:44.573" v="2623" actId="26606"/>
          <ac:spMkLst>
            <pc:docMk/>
            <pc:sldMk cId="2540657983" sldId="290"/>
            <ac:spMk id="14" creationId="{8BB56887-D0D5-4F0C-9E19-7247EB83C8B7}"/>
          </ac:spMkLst>
        </pc:spChg>
      </pc:sldChg>
      <pc:sldChg chg="addSp modSp new mod ord setBg">
        <pc:chgData name="Mashal Khan" userId="ff208bdd-e69e-4a16-a659-cb1c3d459121" providerId="ADAL" clId="{E21E1CC2-E7B3-45D6-B25B-06A4B6D88B47}" dt="2021-03-09T18:12:37.247" v="2716"/>
        <pc:sldMkLst>
          <pc:docMk/>
          <pc:sldMk cId="237880845" sldId="291"/>
        </pc:sldMkLst>
        <pc:spChg chg="mod">
          <ac:chgData name="Mashal Khan" userId="ff208bdd-e69e-4a16-a659-cb1c3d459121" providerId="ADAL" clId="{E21E1CC2-E7B3-45D6-B25B-06A4B6D88B47}" dt="2021-03-09T18:05:39.478" v="2615" actId="26606"/>
          <ac:spMkLst>
            <pc:docMk/>
            <pc:sldMk cId="237880845" sldId="291"/>
            <ac:spMk id="2" creationId="{335DF3FD-91CE-4D96-8D34-E689A954D2CF}"/>
          </ac:spMkLst>
        </pc:spChg>
        <pc:spChg chg="mod">
          <ac:chgData name="Mashal Khan" userId="ff208bdd-e69e-4a16-a659-cb1c3d459121" providerId="ADAL" clId="{E21E1CC2-E7B3-45D6-B25B-06A4B6D88B47}" dt="2021-03-09T18:05:43.754" v="2616" actId="1076"/>
          <ac:spMkLst>
            <pc:docMk/>
            <pc:sldMk cId="237880845" sldId="291"/>
            <ac:spMk id="3" creationId="{2485C316-E636-4BA4-852E-D64B03C9FDCD}"/>
          </ac:spMkLst>
        </pc:spChg>
        <pc:spChg chg="add">
          <ac:chgData name="Mashal Khan" userId="ff208bdd-e69e-4a16-a659-cb1c3d459121" providerId="ADAL" clId="{E21E1CC2-E7B3-45D6-B25B-06A4B6D88B47}" dt="2021-03-09T18:05:39.478" v="2615" actId="26606"/>
          <ac:spMkLst>
            <pc:docMk/>
            <pc:sldMk cId="237880845" sldId="291"/>
            <ac:spMk id="8" creationId="{100EDD19-6802-4EC3-95CE-CFFAB042CFD6}"/>
          </ac:spMkLst>
        </pc:spChg>
        <pc:spChg chg="add">
          <ac:chgData name="Mashal Khan" userId="ff208bdd-e69e-4a16-a659-cb1c3d459121" providerId="ADAL" clId="{E21E1CC2-E7B3-45D6-B25B-06A4B6D88B47}" dt="2021-03-09T18:05:39.478" v="2615" actId="26606"/>
          <ac:spMkLst>
            <pc:docMk/>
            <pc:sldMk cId="237880845" sldId="291"/>
            <ac:spMk id="10" creationId="{DB17E863-922E-4C26-BD64-E8FD41D28661}"/>
          </ac:spMkLst>
        </pc:spChg>
      </pc:sldChg>
      <pc:sldChg chg="addSp modSp new mod setBg">
        <pc:chgData name="Mashal Khan" userId="ff208bdd-e69e-4a16-a659-cb1c3d459121" providerId="ADAL" clId="{E21E1CC2-E7B3-45D6-B25B-06A4B6D88B47}" dt="2021-03-09T18:03:40.053" v="2598" actId="1076"/>
        <pc:sldMkLst>
          <pc:docMk/>
          <pc:sldMk cId="2865462502" sldId="292"/>
        </pc:sldMkLst>
        <pc:spChg chg="mod">
          <ac:chgData name="Mashal Khan" userId="ff208bdd-e69e-4a16-a659-cb1c3d459121" providerId="ADAL" clId="{E21E1CC2-E7B3-45D6-B25B-06A4B6D88B47}" dt="2021-03-09T18:03:27.646" v="2596" actId="26606"/>
          <ac:spMkLst>
            <pc:docMk/>
            <pc:sldMk cId="2865462502" sldId="292"/>
            <ac:spMk id="2" creationId="{87386329-BED8-4901-91DA-4A487E7AC4A8}"/>
          </ac:spMkLst>
        </pc:spChg>
        <pc:spChg chg="mod">
          <ac:chgData name="Mashal Khan" userId="ff208bdd-e69e-4a16-a659-cb1c3d459121" providerId="ADAL" clId="{E21E1CC2-E7B3-45D6-B25B-06A4B6D88B47}" dt="2021-03-09T18:03:40.053" v="2598" actId="1076"/>
          <ac:spMkLst>
            <pc:docMk/>
            <pc:sldMk cId="2865462502" sldId="292"/>
            <ac:spMk id="3" creationId="{E83FA8EC-47CF-4CDE-BF6B-9F318B4E24E3}"/>
          </ac:spMkLst>
        </pc:spChg>
        <pc:spChg chg="add">
          <ac:chgData name="Mashal Khan" userId="ff208bdd-e69e-4a16-a659-cb1c3d459121" providerId="ADAL" clId="{E21E1CC2-E7B3-45D6-B25B-06A4B6D88B47}" dt="2021-03-09T18:03:27.646" v="2596" actId="26606"/>
          <ac:spMkLst>
            <pc:docMk/>
            <pc:sldMk cId="2865462502" sldId="292"/>
            <ac:spMk id="8" creationId="{100EDD19-6802-4EC3-95CE-CFFAB042CFD6}"/>
          </ac:spMkLst>
        </pc:spChg>
        <pc:spChg chg="add">
          <ac:chgData name="Mashal Khan" userId="ff208bdd-e69e-4a16-a659-cb1c3d459121" providerId="ADAL" clId="{E21E1CC2-E7B3-45D6-B25B-06A4B6D88B47}" dt="2021-03-09T18:03:27.646" v="2596" actId="26606"/>
          <ac:spMkLst>
            <pc:docMk/>
            <pc:sldMk cId="2865462502" sldId="292"/>
            <ac:spMk id="10" creationId="{DB17E863-922E-4C26-BD64-E8FD41D28661}"/>
          </ac:spMkLst>
        </pc:spChg>
      </pc:sldChg>
      <pc:sldChg chg="addSp modSp new mod ord setBg modNotesTx">
        <pc:chgData name="Mashal Khan" userId="ff208bdd-e69e-4a16-a659-cb1c3d459121" providerId="ADAL" clId="{E21E1CC2-E7B3-45D6-B25B-06A4B6D88B47}" dt="2021-03-09T18:07:35.786" v="2631"/>
        <pc:sldMkLst>
          <pc:docMk/>
          <pc:sldMk cId="4228726843" sldId="293"/>
        </pc:sldMkLst>
        <pc:spChg chg="mod">
          <ac:chgData name="Mashal Khan" userId="ff208bdd-e69e-4a16-a659-cb1c3d459121" providerId="ADAL" clId="{E21E1CC2-E7B3-45D6-B25B-06A4B6D88B47}" dt="2021-03-09T18:07:12.663" v="2626" actId="26606"/>
          <ac:spMkLst>
            <pc:docMk/>
            <pc:sldMk cId="4228726843" sldId="293"/>
            <ac:spMk id="2" creationId="{995546B8-6E7D-4081-B683-2DDDF356C169}"/>
          </ac:spMkLst>
        </pc:spChg>
        <pc:spChg chg="mod">
          <ac:chgData name="Mashal Khan" userId="ff208bdd-e69e-4a16-a659-cb1c3d459121" providerId="ADAL" clId="{E21E1CC2-E7B3-45D6-B25B-06A4B6D88B47}" dt="2021-03-09T18:07:19.414" v="2628" actId="403"/>
          <ac:spMkLst>
            <pc:docMk/>
            <pc:sldMk cId="4228726843" sldId="293"/>
            <ac:spMk id="3" creationId="{384DBF1D-7CEC-4CF0-9272-DABEAE2DB4CD}"/>
          </ac:spMkLst>
        </pc:spChg>
        <pc:spChg chg="add">
          <ac:chgData name="Mashal Khan" userId="ff208bdd-e69e-4a16-a659-cb1c3d459121" providerId="ADAL" clId="{E21E1CC2-E7B3-45D6-B25B-06A4B6D88B47}" dt="2021-03-09T18:07:12.663" v="2626" actId="26606"/>
          <ac:spMkLst>
            <pc:docMk/>
            <pc:sldMk cId="4228726843" sldId="293"/>
            <ac:spMk id="8" creationId="{100EDD19-6802-4EC3-95CE-CFFAB042CFD6}"/>
          </ac:spMkLst>
        </pc:spChg>
        <pc:spChg chg="add">
          <ac:chgData name="Mashal Khan" userId="ff208bdd-e69e-4a16-a659-cb1c3d459121" providerId="ADAL" clId="{E21E1CC2-E7B3-45D6-B25B-06A4B6D88B47}" dt="2021-03-09T18:07:12.663" v="2626" actId="26606"/>
          <ac:spMkLst>
            <pc:docMk/>
            <pc:sldMk cId="4228726843" sldId="293"/>
            <ac:spMk id="10" creationId="{DB17E863-922E-4C26-BD64-E8FD41D28661}"/>
          </ac:spMkLst>
        </pc:spChg>
      </pc:sldChg>
      <pc:sldChg chg="addSp modSp new mod setBg modNotesTx">
        <pc:chgData name="Mashal Khan" userId="ff208bdd-e69e-4a16-a659-cb1c3d459121" providerId="ADAL" clId="{E21E1CC2-E7B3-45D6-B25B-06A4B6D88B47}" dt="2021-03-10T05:47:17.056" v="2756"/>
        <pc:sldMkLst>
          <pc:docMk/>
          <pc:sldMk cId="472765959" sldId="294"/>
        </pc:sldMkLst>
        <pc:spChg chg="mod">
          <ac:chgData name="Mashal Khan" userId="ff208bdd-e69e-4a16-a659-cb1c3d459121" providerId="ADAL" clId="{E21E1CC2-E7B3-45D6-B25B-06A4B6D88B47}" dt="2021-03-09T08:30:06.223" v="1990" actId="26606"/>
          <ac:spMkLst>
            <pc:docMk/>
            <pc:sldMk cId="472765959" sldId="294"/>
            <ac:spMk id="2" creationId="{E74D371C-B216-47A0-99DF-68C8453F5C6F}"/>
          </ac:spMkLst>
        </pc:spChg>
        <pc:spChg chg="mod">
          <ac:chgData name="Mashal Khan" userId="ff208bdd-e69e-4a16-a659-cb1c3d459121" providerId="ADAL" clId="{E21E1CC2-E7B3-45D6-B25B-06A4B6D88B47}" dt="2021-03-09T08:49:28.888" v="2085" actId="20577"/>
          <ac:spMkLst>
            <pc:docMk/>
            <pc:sldMk cId="472765959" sldId="294"/>
            <ac:spMk id="3" creationId="{1A2B3583-3A16-4713-8DD8-DDCE25911FEA}"/>
          </ac:spMkLst>
        </pc:spChg>
        <pc:spChg chg="add">
          <ac:chgData name="Mashal Khan" userId="ff208bdd-e69e-4a16-a659-cb1c3d459121" providerId="ADAL" clId="{E21E1CC2-E7B3-45D6-B25B-06A4B6D88B47}" dt="2021-03-09T08:30:06.223" v="1990" actId="26606"/>
          <ac:spMkLst>
            <pc:docMk/>
            <pc:sldMk cId="472765959" sldId="294"/>
            <ac:spMk id="8" creationId="{12FB12AE-71D1-47FD-9AC3-EE2C07424534}"/>
          </ac:spMkLst>
        </pc:spChg>
        <pc:spChg chg="add">
          <ac:chgData name="Mashal Khan" userId="ff208bdd-e69e-4a16-a659-cb1c3d459121" providerId="ADAL" clId="{E21E1CC2-E7B3-45D6-B25B-06A4B6D88B47}" dt="2021-03-09T08:30:06.223" v="1990" actId="26606"/>
          <ac:spMkLst>
            <pc:docMk/>
            <pc:sldMk cId="472765959" sldId="294"/>
            <ac:spMk id="10" creationId="{64853C7E-3CBA-4464-865F-6044D94B1BE9}"/>
          </ac:spMkLst>
        </pc:spChg>
        <pc:spChg chg="add">
          <ac:chgData name="Mashal Khan" userId="ff208bdd-e69e-4a16-a659-cb1c3d459121" providerId="ADAL" clId="{E21E1CC2-E7B3-45D6-B25B-06A4B6D88B47}" dt="2021-03-09T08:30:06.223" v="1990" actId="26606"/>
          <ac:spMkLst>
            <pc:docMk/>
            <pc:sldMk cId="472765959" sldId="294"/>
            <ac:spMk id="12" creationId="{55EFEC59-B929-4851-9DEF-9106F27979A9}"/>
          </ac:spMkLst>
        </pc:spChg>
        <pc:spChg chg="add">
          <ac:chgData name="Mashal Khan" userId="ff208bdd-e69e-4a16-a659-cb1c3d459121" providerId="ADAL" clId="{E21E1CC2-E7B3-45D6-B25B-06A4B6D88B47}" dt="2021-03-09T08:30:06.223" v="1990" actId="26606"/>
          <ac:spMkLst>
            <pc:docMk/>
            <pc:sldMk cId="472765959" sldId="294"/>
            <ac:spMk id="14" creationId="{6C132392-D5FF-4588-8FA1-5BAD77BF6464}"/>
          </ac:spMkLst>
        </pc:spChg>
        <pc:spChg chg="add">
          <ac:chgData name="Mashal Khan" userId="ff208bdd-e69e-4a16-a659-cb1c3d459121" providerId="ADAL" clId="{E21E1CC2-E7B3-45D6-B25B-06A4B6D88B47}" dt="2021-03-09T08:30:06.223" v="1990" actId="26606"/>
          <ac:spMkLst>
            <pc:docMk/>
            <pc:sldMk cId="472765959" sldId="294"/>
            <ac:spMk id="16" creationId="{C7EAC045-695C-4E73-9B7C-AFD6FB22DA20}"/>
          </ac:spMkLst>
        </pc:spChg>
        <pc:spChg chg="add">
          <ac:chgData name="Mashal Khan" userId="ff208bdd-e69e-4a16-a659-cb1c3d459121" providerId="ADAL" clId="{E21E1CC2-E7B3-45D6-B25B-06A4B6D88B47}" dt="2021-03-09T08:30:06.223" v="1990" actId="26606"/>
          <ac:spMkLst>
            <pc:docMk/>
            <pc:sldMk cId="472765959" sldId="294"/>
            <ac:spMk id="18" creationId="{404A7A3A-BEAE-4BC6-A163-5D0E5F8C4669}"/>
          </ac:spMkLst>
        </pc:spChg>
        <pc:spChg chg="add">
          <ac:chgData name="Mashal Khan" userId="ff208bdd-e69e-4a16-a659-cb1c3d459121" providerId="ADAL" clId="{E21E1CC2-E7B3-45D6-B25B-06A4B6D88B47}" dt="2021-03-09T08:30:06.223" v="1990" actId="26606"/>
          <ac:spMkLst>
            <pc:docMk/>
            <pc:sldMk cId="472765959" sldId="294"/>
            <ac:spMk id="20" creationId="{12ED3B7D-405D-4DFA-8608-B6DE7467183E}"/>
          </ac:spMkLst>
        </pc:spChg>
      </pc:sldChg>
      <pc:sldChg chg="addSp modSp new mod setBg">
        <pc:chgData name="Mashal Khan" userId="ff208bdd-e69e-4a16-a659-cb1c3d459121" providerId="ADAL" clId="{E21E1CC2-E7B3-45D6-B25B-06A4B6D88B47}" dt="2021-03-09T08:25:23.316" v="1953" actId="403"/>
        <pc:sldMkLst>
          <pc:docMk/>
          <pc:sldMk cId="873478806" sldId="295"/>
        </pc:sldMkLst>
        <pc:spChg chg="mod">
          <ac:chgData name="Mashal Khan" userId="ff208bdd-e69e-4a16-a659-cb1c3d459121" providerId="ADAL" clId="{E21E1CC2-E7B3-45D6-B25B-06A4B6D88B47}" dt="2021-03-09T08:25:11.780" v="1949" actId="26606"/>
          <ac:spMkLst>
            <pc:docMk/>
            <pc:sldMk cId="873478806" sldId="295"/>
            <ac:spMk id="2" creationId="{84268F15-6528-4331-BC4F-74142E81E9F0}"/>
          </ac:spMkLst>
        </pc:spChg>
        <pc:spChg chg="mod">
          <ac:chgData name="Mashal Khan" userId="ff208bdd-e69e-4a16-a659-cb1c3d459121" providerId="ADAL" clId="{E21E1CC2-E7B3-45D6-B25B-06A4B6D88B47}" dt="2021-03-09T08:25:23.316" v="1953" actId="403"/>
          <ac:spMkLst>
            <pc:docMk/>
            <pc:sldMk cId="873478806" sldId="295"/>
            <ac:spMk id="3" creationId="{EED44FBB-C4C4-4E05-A7D8-99D144D2F998}"/>
          </ac:spMkLst>
        </pc:spChg>
        <pc:spChg chg="add">
          <ac:chgData name="Mashal Khan" userId="ff208bdd-e69e-4a16-a659-cb1c3d459121" providerId="ADAL" clId="{E21E1CC2-E7B3-45D6-B25B-06A4B6D88B47}" dt="2021-03-09T08:25:11.780" v="1949" actId="26606"/>
          <ac:spMkLst>
            <pc:docMk/>
            <pc:sldMk cId="873478806" sldId="295"/>
            <ac:spMk id="8" creationId="{777A147A-9ED8-46B4-8660-1B3C2AA880B5}"/>
          </ac:spMkLst>
        </pc:spChg>
        <pc:spChg chg="add">
          <ac:chgData name="Mashal Khan" userId="ff208bdd-e69e-4a16-a659-cb1c3d459121" providerId="ADAL" clId="{E21E1CC2-E7B3-45D6-B25B-06A4B6D88B47}" dt="2021-03-09T08:25:11.780" v="1949" actId="26606"/>
          <ac:spMkLst>
            <pc:docMk/>
            <pc:sldMk cId="873478806" sldId="295"/>
            <ac:spMk id="10" creationId="{5D6C15A0-C087-4593-8414-2B4EC1CDC3DE}"/>
          </ac:spMkLst>
        </pc:spChg>
      </pc:sldChg>
      <pc:sldChg chg="addSp delSp modSp new mod setBg">
        <pc:chgData name="Mashal Khan" userId="ff208bdd-e69e-4a16-a659-cb1c3d459121" providerId="ADAL" clId="{E21E1CC2-E7B3-45D6-B25B-06A4B6D88B47}" dt="2021-03-09T08:22:04.055" v="1897" actId="14100"/>
        <pc:sldMkLst>
          <pc:docMk/>
          <pc:sldMk cId="469598242" sldId="296"/>
        </pc:sldMkLst>
        <pc:spChg chg="del">
          <ac:chgData name="Mashal Khan" userId="ff208bdd-e69e-4a16-a659-cb1c3d459121" providerId="ADAL" clId="{E21E1CC2-E7B3-45D6-B25B-06A4B6D88B47}" dt="2021-03-09T08:21:54.926" v="1895" actId="26606"/>
          <ac:spMkLst>
            <pc:docMk/>
            <pc:sldMk cId="469598242" sldId="296"/>
            <ac:spMk id="2" creationId="{C6038D09-1357-4D74-85A4-EF22D4C38CCD}"/>
          </ac:spMkLst>
        </pc:spChg>
        <pc:spChg chg="del">
          <ac:chgData name="Mashal Khan" userId="ff208bdd-e69e-4a16-a659-cb1c3d459121" providerId="ADAL" clId="{E21E1CC2-E7B3-45D6-B25B-06A4B6D88B47}" dt="2021-03-09T08:21:54.926" v="1895" actId="26606"/>
          <ac:spMkLst>
            <pc:docMk/>
            <pc:sldMk cId="469598242" sldId="296"/>
            <ac:spMk id="3" creationId="{4B5471AB-6FFF-4218-BD09-6CBEC6A23086}"/>
          </ac:spMkLst>
        </pc:spChg>
        <pc:spChg chg="add">
          <ac:chgData name="Mashal Khan" userId="ff208bdd-e69e-4a16-a659-cb1c3d459121" providerId="ADAL" clId="{E21E1CC2-E7B3-45D6-B25B-06A4B6D88B47}" dt="2021-03-09T08:21:54.926" v="1895" actId="26606"/>
          <ac:spMkLst>
            <pc:docMk/>
            <pc:sldMk cId="469598242" sldId="296"/>
            <ac:spMk id="10" creationId="{F3060C83-F051-4F0E-ABAD-AA0DFC48B218}"/>
          </ac:spMkLst>
        </pc:spChg>
        <pc:spChg chg="add">
          <ac:chgData name="Mashal Khan" userId="ff208bdd-e69e-4a16-a659-cb1c3d459121" providerId="ADAL" clId="{E21E1CC2-E7B3-45D6-B25B-06A4B6D88B47}" dt="2021-03-09T08:21:54.926" v="1895" actId="26606"/>
          <ac:spMkLst>
            <pc:docMk/>
            <pc:sldMk cId="469598242" sldId="296"/>
            <ac:spMk id="12" creationId="{83C98ABE-055B-441F-B07E-44F97F083C39}"/>
          </ac:spMkLst>
        </pc:spChg>
        <pc:spChg chg="add">
          <ac:chgData name="Mashal Khan" userId="ff208bdd-e69e-4a16-a659-cb1c3d459121" providerId="ADAL" clId="{E21E1CC2-E7B3-45D6-B25B-06A4B6D88B47}" dt="2021-03-09T08:21:54.926" v="1895" actId="26606"/>
          <ac:spMkLst>
            <pc:docMk/>
            <pc:sldMk cId="469598242" sldId="296"/>
            <ac:spMk id="14" creationId="{29FDB030-9B49-4CED-8CCD-4D99382388AC}"/>
          </ac:spMkLst>
        </pc:spChg>
        <pc:spChg chg="add">
          <ac:chgData name="Mashal Khan" userId="ff208bdd-e69e-4a16-a659-cb1c3d459121" providerId="ADAL" clId="{E21E1CC2-E7B3-45D6-B25B-06A4B6D88B47}" dt="2021-03-09T08:21:54.926" v="1895" actId="26606"/>
          <ac:spMkLst>
            <pc:docMk/>
            <pc:sldMk cId="469598242" sldId="296"/>
            <ac:spMk id="16" creationId="{3783CA14-24A1-485C-8B30-D6A5D87987AD}"/>
          </ac:spMkLst>
        </pc:spChg>
        <pc:spChg chg="add">
          <ac:chgData name="Mashal Khan" userId="ff208bdd-e69e-4a16-a659-cb1c3d459121" providerId="ADAL" clId="{E21E1CC2-E7B3-45D6-B25B-06A4B6D88B47}" dt="2021-03-09T08:21:54.926" v="1895" actId="26606"/>
          <ac:spMkLst>
            <pc:docMk/>
            <pc:sldMk cId="469598242" sldId="296"/>
            <ac:spMk id="18" creationId="{9A97C86A-04D6-40F7-AE84-31AB43E6A846}"/>
          </ac:spMkLst>
        </pc:spChg>
        <pc:spChg chg="add">
          <ac:chgData name="Mashal Khan" userId="ff208bdd-e69e-4a16-a659-cb1c3d459121" providerId="ADAL" clId="{E21E1CC2-E7B3-45D6-B25B-06A4B6D88B47}" dt="2021-03-09T08:21:54.926" v="1895" actId="26606"/>
          <ac:spMkLst>
            <pc:docMk/>
            <pc:sldMk cId="469598242" sldId="296"/>
            <ac:spMk id="20" creationId="{FF9F2414-84E8-453E-B1F3-389FDE8192D9}"/>
          </ac:spMkLst>
        </pc:spChg>
        <pc:spChg chg="add">
          <ac:chgData name="Mashal Khan" userId="ff208bdd-e69e-4a16-a659-cb1c3d459121" providerId="ADAL" clId="{E21E1CC2-E7B3-45D6-B25B-06A4B6D88B47}" dt="2021-03-09T08:21:54.926" v="1895" actId="26606"/>
          <ac:spMkLst>
            <pc:docMk/>
            <pc:sldMk cId="469598242" sldId="296"/>
            <ac:spMk id="22" creationId="{3ECA69A1-7536-43AC-85EF-C7106179F5ED}"/>
          </ac:spMkLst>
        </pc:spChg>
        <pc:picChg chg="add mod">
          <ac:chgData name="Mashal Khan" userId="ff208bdd-e69e-4a16-a659-cb1c3d459121" providerId="ADAL" clId="{E21E1CC2-E7B3-45D6-B25B-06A4B6D88B47}" dt="2021-03-09T08:22:04.055" v="1897" actId="14100"/>
          <ac:picMkLst>
            <pc:docMk/>
            <pc:sldMk cId="469598242" sldId="296"/>
            <ac:picMk id="5" creationId="{390863C0-F828-4970-A9DB-2AEB76113A5D}"/>
          </ac:picMkLst>
        </pc:picChg>
      </pc:sldChg>
      <pc:sldChg chg="addSp delSp modSp new mod setBg">
        <pc:chgData name="Mashal Khan" userId="ff208bdd-e69e-4a16-a659-cb1c3d459121" providerId="ADAL" clId="{E21E1CC2-E7B3-45D6-B25B-06A4B6D88B47}" dt="2021-03-09T08:23:34.535" v="1907" actId="14100"/>
        <pc:sldMkLst>
          <pc:docMk/>
          <pc:sldMk cId="1646921657" sldId="297"/>
        </pc:sldMkLst>
        <pc:spChg chg="del">
          <ac:chgData name="Mashal Khan" userId="ff208bdd-e69e-4a16-a659-cb1c3d459121" providerId="ADAL" clId="{E21E1CC2-E7B3-45D6-B25B-06A4B6D88B47}" dt="2021-03-09T08:23:09.114" v="1900" actId="26606"/>
          <ac:spMkLst>
            <pc:docMk/>
            <pc:sldMk cId="1646921657" sldId="297"/>
            <ac:spMk id="2" creationId="{94D03BFE-C6DE-4526-83B6-B4B4C8A25623}"/>
          </ac:spMkLst>
        </pc:spChg>
        <pc:spChg chg="del">
          <ac:chgData name="Mashal Khan" userId="ff208bdd-e69e-4a16-a659-cb1c3d459121" providerId="ADAL" clId="{E21E1CC2-E7B3-45D6-B25B-06A4B6D88B47}" dt="2021-03-09T08:23:06.654" v="1899" actId="22"/>
          <ac:spMkLst>
            <pc:docMk/>
            <pc:sldMk cId="1646921657" sldId="297"/>
            <ac:spMk id="3" creationId="{A0ABBB94-4E2F-403B-AFD9-2D79A14D9F2D}"/>
          </ac:spMkLst>
        </pc:spChg>
        <pc:spChg chg="add">
          <ac:chgData name="Mashal Khan" userId="ff208bdd-e69e-4a16-a659-cb1c3d459121" providerId="ADAL" clId="{E21E1CC2-E7B3-45D6-B25B-06A4B6D88B47}" dt="2021-03-09T08:23:09.114" v="1900" actId="26606"/>
          <ac:spMkLst>
            <pc:docMk/>
            <pc:sldMk cId="1646921657" sldId="297"/>
            <ac:spMk id="10" creationId="{F3060C83-F051-4F0E-ABAD-AA0DFC48B218}"/>
          </ac:spMkLst>
        </pc:spChg>
        <pc:spChg chg="add">
          <ac:chgData name="Mashal Khan" userId="ff208bdd-e69e-4a16-a659-cb1c3d459121" providerId="ADAL" clId="{E21E1CC2-E7B3-45D6-B25B-06A4B6D88B47}" dt="2021-03-09T08:23:09.114" v="1900" actId="26606"/>
          <ac:spMkLst>
            <pc:docMk/>
            <pc:sldMk cId="1646921657" sldId="297"/>
            <ac:spMk id="12" creationId="{83C98ABE-055B-441F-B07E-44F97F083C39}"/>
          </ac:spMkLst>
        </pc:spChg>
        <pc:spChg chg="add">
          <ac:chgData name="Mashal Khan" userId="ff208bdd-e69e-4a16-a659-cb1c3d459121" providerId="ADAL" clId="{E21E1CC2-E7B3-45D6-B25B-06A4B6D88B47}" dt="2021-03-09T08:23:09.114" v="1900" actId="26606"/>
          <ac:spMkLst>
            <pc:docMk/>
            <pc:sldMk cId="1646921657" sldId="297"/>
            <ac:spMk id="14" creationId="{29FDB030-9B49-4CED-8CCD-4D99382388AC}"/>
          </ac:spMkLst>
        </pc:spChg>
        <pc:spChg chg="add">
          <ac:chgData name="Mashal Khan" userId="ff208bdd-e69e-4a16-a659-cb1c3d459121" providerId="ADAL" clId="{E21E1CC2-E7B3-45D6-B25B-06A4B6D88B47}" dt="2021-03-09T08:23:09.114" v="1900" actId="26606"/>
          <ac:spMkLst>
            <pc:docMk/>
            <pc:sldMk cId="1646921657" sldId="297"/>
            <ac:spMk id="16" creationId="{3783CA14-24A1-485C-8B30-D6A5D87987AD}"/>
          </ac:spMkLst>
        </pc:spChg>
        <pc:spChg chg="add">
          <ac:chgData name="Mashal Khan" userId="ff208bdd-e69e-4a16-a659-cb1c3d459121" providerId="ADAL" clId="{E21E1CC2-E7B3-45D6-B25B-06A4B6D88B47}" dt="2021-03-09T08:23:09.114" v="1900" actId="26606"/>
          <ac:spMkLst>
            <pc:docMk/>
            <pc:sldMk cId="1646921657" sldId="297"/>
            <ac:spMk id="18" creationId="{9A97C86A-04D6-40F7-AE84-31AB43E6A846}"/>
          </ac:spMkLst>
        </pc:spChg>
        <pc:spChg chg="add">
          <ac:chgData name="Mashal Khan" userId="ff208bdd-e69e-4a16-a659-cb1c3d459121" providerId="ADAL" clId="{E21E1CC2-E7B3-45D6-B25B-06A4B6D88B47}" dt="2021-03-09T08:23:09.114" v="1900" actId="26606"/>
          <ac:spMkLst>
            <pc:docMk/>
            <pc:sldMk cId="1646921657" sldId="297"/>
            <ac:spMk id="20" creationId="{FF9F2414-84E8-453E-B1F3-389FDE8192D9}"/>
          </ac:spMkLst>
        </pc:spChg>
        <pc:spChg chg="add">
          <ac:chgData name="Mashal Khan" userId="ff208bdd-e69e-4a16-a659-cb1c3d459121" providerId="ADAL" clId="{E21E1CC2-E7B3-45D6-B25B-06A4B6D88B47}" dt="2021-03-09T08:23:09.114" v="1900" actId="26606"/>
          <ac:spMkLst>
            <pc:docMk/>
            <pc:sldMk cId="1646921657" sldId="297"/>
            <ac:spMk id="22" creationId="{3ECA69A1-7536-43AC-85EF-C7106179F5ED}"/>
          </ac:spMkLst>
        </pc:spChg>
        <pc:picChg chg="add mod ord">
          <ac:chgData name="Mashal Khan" userId="ff208bdd-e69e-4a16-a659-cb1c3d459121" providerId="ADAL" clId="{E21E1CC2-E7B3-45D6-B25B-06A4B6D88B47}" dt="2021-03-09T08:23:34.535" v="1907" actId="14100"/>
          <ac:picMkLst>
            <pc:docMk/>
            <pc:sldMk cId="1646921657" sldId="297"/>
            <ac:picMk id="5" creationId="{F62AD33B-2FF6-47FC-A099-7A310D508E6D}"/>
          </ac:picMkLst>
        </pc:picChg>
      </pc:sldChg>
      <pc:sldChg chg="addSp delSp modSp new mod setBg">
        <pc:chgData name="Mashal Khan" userId="ff208bdd-e69e-4a16-a659-cb1c3d459121" providerId="ADAL" clId="{E21E1CC2-E7B3-45D6-B25B-06A4B6D88B47}" dt="2021-03-09T17:49:45.819" v="2418" actId="113"/>
        <pc:sldMkLst>
          <pc:docMk/>
          <pc:sldMk cId="292122629" sldId="298"/>
        </pc:sldMkLst>
        <pc:spChg chg="mod">
          <ac:chgData name="Mashal Khan" userId="ff208bdd-e69e-4a16-a659-cb1c3d459121" providerId="ADAL" clId="{E21E1CC2-E7B3-45D6-B25B-06A4B6D88B47}" dt="2021-03-09T08:24:46.798" v="1942" actId="26606"/>
          <ac:spMkLst>
            <pc:docMk/>
            <pc:sldMk cId="292122629" sldId="298"/>
            <ac:spMk id="2" creationId="{7C6ED28E-6871-4FEB-9716-DF2D63D638A6}"/>
          </ac:spMkLst>
        </pc:spChg>
        <pc:spChg chg="mod">
          <ac:chgData name="Mashal Khan" userId="ff208bdd-e69e-4a16-a659-cb1c3d459121" providerId="ADAL" clId="{E21E1CC2-E7B3-45D6-B25B-06A4B6D88B47}" dt="2021-03-09T17:49:45.819" v="2418" actId="113"/>
          <ac:spMkLst>
            <pc:docMk/>
            <pc:sldMk cId="292122629" sldId="298"/>
            <ac:spMk id="3" creationId="{8B633B64-6C54-43CE-9A40-9410242245F7}"/>
          </ac:spMkLst>
        </pc:spChg>
        <pc:spChg chg="add del">
          <ac:chgData name="Mashal Khan" userId="ff208bdd-e69e-4a16-a659-cb1c3d459121" providerId="ADAL" clId="{E21E1CC2-E7B3-45D6-B25B-06A4B6D88B47}" dt="2021-03-09T08:24:46.798" v="1941" actId="26606"/>
          <ac:spMkLst>
            <pc:docMk/>
            <pc:sldMk cId="292122629" sldId="298"/>
            <ac:spMk id="8" creationId="{46D6306C-ED4F-4AAE-B4A5-EEA6AFAD726E}"/>
          </ac:spMkLst>
        </pc:spChg>
        <pc:spChg chg="add del">
          <ac:chgData name="Mashal Khan" userId="ff208bdd-e69e-4a16-a659-cb1c3d459121" providerId="ADAL" clId="{E21E1CC2-E7B3-45D6-B25B-06A4B6D88B47}" dt="2021-03-09T08:24:46.798" v="1941" actId="26606"/>
          <ac:spMkLst>
            <pc:docMk/>
            <pc:sldMk cId="292122629" sldId="298"/>
            <ac:spMk id="10" creationId="{0EC5361D-F897-4856-B945-0455A365EB24}"/>
          </ac:spMkLst>
        </pc:spChg>
        <pc:spChg chg="add del">
          <ac:chgData name="Mashal Khan" userId="ff208bdd-e69e-4a16-a659-cb1c3d459121" providerId="ADAL" clId="{E21E1CC2-E7B3-45D6-B25B-06A4B6D88B47}" dt="2021-03-09T08:24:46.798" v="1941" actId="26606"/>
          <ac:spMkLst>
            <pc:docMk/>
            <pc:sldMk cId="292122629" sldId="298"/>
            <ac:spMk id="12" creationId="{4508C0C5-2268-42B5-B3C8-4D0899E05F8C}"/>
          </ac:spMkLst>
        </pc:spChg>
        <pc:spChg chg="add del">
          <ac:chgData name="Mashal Khan" userId="ff208bdd-e69e-4a16-a659-cb1c3d459121" providerId="ADAL" clId="{E21E1CC2-E7B3-45D6-B25B-06A4B6D88B47}" dt="2021-03-09T08:24:46.798" v="1941" actId="26606"/>
          <ac:spMkLst>
            <pc:docMk/>
            <pc:sldMk cId="292122629" sldId="298"/>
            <ac:spMk id="14" creationId="{141ACBDB-38F8-4B34-8183-BD95B4E55A62}"/>
          </ac:spMkLst>
        </pc:spChg>
        <pc:spChg chg="add del">
          <ac:chgData name="Mashal Khan" userId="ff208bdd-e69e-4a16-a659-cb1c3d459121" providerId="ADAL" clId="{E21E1CC2-E7B3-45D6-B25B-06A4B6D88B47}" dt="2021-03-09T08:24:46.798" v="1941" actId="26606"/>
          <ac:spMkLst>
            <pc:docMk/>
            <pc:sldMk cId="292122629" sldId="298"/>
            <ac:spMk id="16" creationId="{DE00DB52-3455-4E2F-867B-A6D0516E175B}"/>
          </ac:spMkLst>
        </pc:spChg>
        <pc:spChg chg="add del">
          <ac:chgData name="Mashal Khan" userId="ff208bdd-e69e-4a16-a659-cb1c3d459121" providerId="ADAL" clId="{E21E1CC2-E7B3-45D6-B25B-06A4B6D88B47}" dt="2021-03-09T08:24:46.798" v="1941" actId="26606"/>
          <ac:spMkLst>
            <pc:docMk/>
            <pc:sldMk cId="292122629" sldId="298"/>
            <ac:spMk id="18" creationId="{9E914C83-E0D8-4953-92D5-169D28CB43AE}"/>
          </ac:spMkLst>
        </pc:spChg>
        <pc:spChg chg="add del">
          <ac:chgData name="Mashal Khan" userId="ff208bdd-e69e-4a16-a659-cb1c3d459121" providerId="ADAL" clId="{E21E1CC2-E7B3-45D6-B25B-06A4B6D88B47}" dt="2021-03-09T08:24:46.798" v="1941" actId="26606"/>
          <ac:spMkLst>
            <pc:docMk/>
            <pc:sldMk cId="292122629" sldId="298"/>
            <ac:spMk id="20" creationId="{3512E083-F550-46AF-8490-767ECFD00CB7}"/>
          </ac:spMkLst>
        </pc:spChg>
        <pc:spChg chg="add">
          <ac:chgData name="Mashal Khan" userId="ff208bdd-e69e-4a16-a659-cb1c3d459121" providerId="ADAL" clId="{E21E1CC2-E7B3-45D6-B25B-06A4B6D88B47}" dt="2021-03-09T08:24:46.798" v="1942" actId="26606"/>
          <ac:spMkLst>
            <pc:docMk/>
            <pc:sldMk cId="292122629" sldId="298"/>
            <ac:spMk id="22" creationId="{777A147A-9ED8-46B4-8660-1B3C2AA880B5}"/>
          </ac:spMkLst>
        </pc:spChg>
        <pc:spChg chg="add">
          <ac:chgData name="Mashal Khan" userId="ff208bdd-e69e-4a16-a659-cb1c3d459121" providerId="ADAL" clId="{E21E1CC2-E7B3-45D6-B25B-06A4B6D88B47}" dt="2021-03-09T08:24:46.798" v="1942" actId="26606"/>
          <ac:spMkLst>
            <pc:docMk/>
            <pc:sldMk cId="292122629" sldId="298"/>
            <ac:spMk id="23" creationId="{5D6C15A0-C087-4593-8414-2B4EC1CDC3DE}"/>
          </ac:spMkLst>
        </pc:spChg>
      </pc:sldChg>
      <pc:sldChg chg="addSp delSp modSp new mod ord setBg">
        <pc:chgData name="Mashal Khan" userId="ff208bdd-e69e-4a16-a659-cb1c3d459121" providerId="ADAL" clId="{E21E1CC2-E7B3-45D6-B25B-06A4B6D88B47}" dt="2021-03-09T08:27:36.927" v="1959" actId="14100"/>
        <pc:sldMkLst>
          <pc:docMk/>
          <pc:sldMk cId="866700537" sldId="299"/>
        </pc:sldMkLst>
        <pc:spChg chg="del">
          <ac:chgData name="Mashal Khan" userId="ff208bdd-e69e-4a16-a659-cb1c3d459121" providerId="ADAL" clId="{E21E1CC2-E7B3-45D6-B25B-06A4B6D88B47}" dt="2021-03-09T08:27:34.198" v="1958" actId="26606"/>
          <ac:spMkLst>
            <pc:docMk/>
            <pc:sldMk cId="866700537" sldId="299"/>
            <ac:spMk id="2" creationId="{441F1BE0-8274-4980-858F-07FECA95B235}"/>
          </ac:spMkLst>
        </pc:spChg>
        <pc:spChg chg="del">
          <ac:chgData name="Mashal Khan" userId="ff208bdd-e69e-4a16-a659-cb1c3d459121" providerId="ADAL" clId="{E21E1CC2-E7B3-45D6-B25B-06A4B6D88B47}" dt="2021-03-09T08:27:34.198" v="1958" actId="26606"/>
          <ac:spMkLst>
            <pc:docMk/>
            <pc:sldMk cId="866700537" sldId="299"/>
            <ac:spMk id="3" creationId="{39D38BC2-6CF7-405C-8EB7-44BA2BD1CF74}"/>
          </ac:spMkLst>
        </pc:spChg>
        <pc:spChg chg="add">
          <ac:chgData name="Mashal Khan" userId="ff208bdd-e69e-4a16-a659-cb1c3d459121" providerId="ADAL" clId="{E21E1CC2-E7B3-45D6-B25B-06A4B6D88B47}" dt="2021-03-09T08:27:34.198" v="1958" actId="26606"/>
          <ac:spMkLst>
            <pc:docMk/>
            <pc:sldMk cId="866700537" sldId="299"/>
            <ac:spMk id="10" creationId="{F3060C83-F051-4F0E-ABAD-AA0DFC48B218}"/>
          </ac:spMkLst>
        </pc:spChg>
        <pc:spChg chg="add">
          <ac:chgData name="Mashal Khan" userId="ff208bdd-e69e-4a16-a659-cb1c3d459121" providerId="ADAL" clId="{E21E1CC2-E7B3-45D6-B25B-06A4B6D88B47}" dt="2021-03-09T08:27:34.198" v="1958" actId="26606"/>
          <ac:spMkLst>
            <pc:docMk/>
            <pc:sldMk cId="866700537" sldId="299"/>
            <ac:spMk id="12" creationId="{83C98ABE-055B-441F-B07E-44F97F083C39}"/>
          </ac:spMkLst>
        </pc:spChg>
        <pc:spChg chg="add">
          <ac:chgData name="Mashal Khan" userId="ff208bdd-e69e-4a16-a659-cb1c3d459121" providerId="ADAL" clId="{E21E1CC2-E7B3-45D6-B25B-06A4B6D88B47}" dt="2021-03-09T08:27:34.198" v="1958" actId="26606"/>
          <ac:spMkLst>
            <pc:docMk/>
            <pc:sldMk cId="866700537" sldId="299"/>
            <ac:spMk id="14" creationId="{29FDB030-9B49-4CED-8CCD-4D99382388AC}"/>
          </ac:spMkLst>
        </pc:spChg>
        <pc:spChg chg="add">
          <ac:chgData name="Mashal Khan" userId="ff208bdd-e69e-4a16-a659-cb1c3d459121" providerId="ADAL" clId="{E21E1CC2-E7B3-45D6-B25B-06A4B6D88B47}" dt="2021-03-09T08:27:34.198" v="1958" actId="26606"/>
          <ac:spMkLst>
            <pc:docMk/>
            <pc:sldMk cId="866700537" sldId="299"/>
            <ac:spMk id="16" creationId="{3783CA14-24A1-485C-8B30-D6A5D87987AD}"/>
          </ac:spMkLst>
        </pc:spChg>
        <pc:spChg chg="add">
          <ac:chgData name="Mashal Khan" userId="ff208bdd-e69e-4a16-a659-cb1c3d459121" providerId="ADAL" clId="{E21E1CC2-E7B3-45D6-B25B-06A4B6D88B47}" dt="2021-03-09T08:27:34.198" v="1958" actId="26606"/>
          <ac:spMkLst>
            <pc:docMk/>
            <pc:sldMk cId="866700537" sldId="299"/>
            <ac:spMk id="18" creationId="{9A97C86A-04D6-40F7-AE84-31AB43E6A846}"/>
          </ac:spMkLst>
        </pc:spChg>
        <pc:spChg chg="add">
          <ac:chgData name="Mashal Khan" userId="ff208bdd-e69e-4a16-a659-cb1c3d459121" providerId="ADAL" clId="{E21E1CC2-E7B3-45D6-B25B-06A4B6D88B47}" dt="2021-03-09T08:27:34.198" v="1958" actId="26606"/>
          <ac:spMkLst>
            <pc:docMk/>
            <pc:sldMk cId="866700537" sldId="299"/>
            <ac:spMk id="20" creationId="{FF9F2414-84E8-453E-B1F3-389FDE8192D9}"/>
          </ac:spMkLst>
        </pc:spChg>
        <pc:spChg chg="add">
          <ac:chgData name="Mashal Khan" userId="ff208bdd-e69e-4a16-a659-cb1c3d459121" providerId="ADAL" clId="{E21E1CC2-E7B3-45D6-B25B-06A4B6D88B47}" dt="2021-03-09T08:27:34.198" v="1958" actId="26606"/>
          <ac:spMkLst>
            <pc:docMk/>
            <pc:sldMk cId="866700537" sldId="299"/>
            <ac:spMk id="22" creationId="{3ECA69A1-7536-43AC-85EF-C7106179F5ED}"/>
          </ac:spMkLst>
        </pc:spChg>
        <pc:picChg chg="add mod">
          <ac:chgData name="Mashal Khan" userId="ff208bdd-e69e-4a16-a659-cb1c3d459121" providerId="ADAL" clId="{E21E1CC2-E7B3-45D6-B25B-06A4B6D88B47}" dt="2021-03-09T08:27:36.927" v="1959" actId="14100"/>
          <ac:picMkLst>
            <pc:docMk/>
            <pc:sldMk cId="866700537" sldId="299"/>
            <ac:picMk id="5" creationId="{62E5EB10-34E9-4F5A-8419-D747D38F4B9D}"/>
          </ac:picMkLst>
        </pc:picChg>
      </pc:sldChg>
      <pc:sldChg chg="addSp delSp modSp new mod setBg">
        <pc:chgData name="Mashal Khan" userId="ff208bdd-e69e-4a16-a659-cb1c3d459121" providerId="ADAL" clId="{E21E1CC2-E7B3-45D6-B25B-06A4B6D88B47}" dt="2021-03-09T08:47:31.860" v="2066" actId="14100"/>
        <pc:sldMkLst>
          <pc:docMk/>
          <pc:sldMk cId="4219953675" sldId="300"/>
        </pc:sldMkLst>
        <pc:spChg chg="add del">
          <ac:chgData name="Mashal Khan" userId="ff208bdd-e69e-4a16-a659-cb1c3d459121" providerId="ADAL" clId="{E21E1CC2-E7B3-45D6-B25B-06A4B6D88B47}" dt="2021-03-09T08:47:26.503" v="2064" actId="478"/>
          <ac:spMkLst>
            <pc:docMk/>
            <pc:sldMk cId="4219953675" sldId="300"/>
            <ac:spMk id="2" creationId="{206ED629-79D4-4A02-9810-0B96E347DDCC}"/>
          </ac:spMkLst>
        </pc:spChg>
        <pc:spChg chg="add del">
          <ac:chgData name="Mashal Khan" userId="ff208bdd-e69e-4a16-a659-cb1c3d459121" providerId="ADAL" clId="{E21E1CC2-E7B3-45D6-B25B-06A4B6D88B47}" dt="2021-03-09T08:47:28.860" v="2065" actId="478"/>
          <ac:spMkLst>
            <pc:docMk/>
            <pc:sldMk cId="4219953675" sldId="300"/>
            <ac:spMk id="3" creationId="{0354C109-FC74-4256-BB08-451EFF450654}"/>
          </ac:spMkLst>
        </pc:spChg>
        <pc:spChg chg="add del">
          <ac:chgData name="Mashal Khan" userId="ff208bdd-e69e-4a16-a659-cb1c3d459121" providerId="ADAL" clId="{E21E1CC2-E7B3-45D6-B25B-06A4B6D88B47}" dt="2021-03-09T08:47:21.744" v="2063" actId="26606"/>
          <ac:spMkLst>
            <pc:docMk/>
            <pc:sldMk cId="4219953675" sldId="300"/>
            <ac:spMk id="71" creationId="{42A4FC2C-047E-45A5-965D-8E1E3BF09BC6}"/>
          </ac:spMkLst>
        </pc:spChg>
        <pc:picChg chg="add mod">
          <ac:chgData name="Mashal Khan" userId="ff208bdd-e69e-4a16-a659-cb1c3d459121" providerId="ADAL" clId="{E21E1CC2-E7B3-45D6-B25B-06A4B6D88B47}" dt="2021-03-09T08:47:31.860" v="2066" actId="14100"/>
          <ac:picMkLst>
            <pc:docMk/>
            <pc:sldMk cId="4219953675" sldId="300"/>
            <ac:picMk id="1026" creationId="{11308EB8-A613-4E63-AB64-A17377A83952}"/>
          </ac:picMkLst>
        </pc:picChg>
      </pc:sldChg>
      <pc:sldChg chg="addSp delSp modSp new mod ord">
        <pc:chgData name="Mashal Khan" userId="ff208bdd-e69e-4a16-a659-cb1c3d459121" providerId="ADAL" clId="{E21E1CC2-E7B3-45D6-B25B-06A4B6D88B47}" dt="2021-03-09T17:30:46.047" v="2317" actId="14100"/>
        <pc:sldMkLst>
          <pc:docMk/>
          <pc:sldMk cId="2655984694" sldId="301"/>
        </pc:sldMkLst>
        <pc:spChg chg="mod">
          <ac:chgData name="Mashal Khan" userId="ff208bdd-e69e-4a16-a659-cb1c3d459121" providerId="ADAL" clId="{E21E1CC2-E7B3-45D6-B25B-06A4B6D88B47}" dt="2021-03-09T17:28:56.376" v="2312" actId="20577"/>
          <ac:spMkLst>
            <pc:docMk/>
            <pc:sldMk cId="2655984694" sldId="301"/>
            <ac:spMk id="2" creationId="{04B63620-3681-4A58-AA76-D872A4C185A8}"/>
          </ac:spMkLst>
        </pc:spChg>
        <pc:spChg chg="del">
          <ac:chgData name="Mashal Khan" userId="ff208bdd-e69e-4a16-a659-cb1c3d459121" providerId="ADAL" clId="{E21E1CC2-E7B3-45D6-B25B-06A4B6D88B47}" dt="2021-03-09T17:30:31.982" v="2313"/>
          <ac:spMkLst>
            <pc:docMk/>
            <pc:sldMk cId="2655984694" sldId="301"/>
            <ac:spMk id="3" creationId="{030E0B06-A0F7-4C25-8D2F-F74F040F9156}"/>
          </ac:spMkLst>
        </pc:spChg>
        <pc:picChg chg="add mod">
          <ac:chgData name="Mashal Khan" userId="ff208bdd-e69e-4a16-a659-cb1c3d459121" providerId="ADAL" clId="{E21E1CC2-E7B3-45D6-B25B-06A4B6D88B47}" dt="2021-03-09T17:30:46.047" v="2317" actId="14100"/>
          <ac:picMkLst>
            <pc:docMk/>
            <pc:sldMk cId="2655984694" sldId="301"/>
            <ac:picMk id="4" creationId="{764859E7-B3BD-4CD2-895A-A609ABD0047D}"/>
          </ac:picMkLst>
        </pc:picChg>
      </pc:sldChg>
      <pc:sldChg chg="addSp delSp modSp new mod setBg">
        <pc:chgData name="Mashal Khan" userId="ff208bdd-e69e-4a16-a659-cb1c3d459121" providerId="ADAL" clId="{E21E1CC2-E7B3-45D6-B25B-06A4B6D88B47}" dt="2021-03-09T17:31:27.752" v="2323" actId="14100"/>
        <pc:sldMkLst>
          <pc:docMk/>
          <pc:sldMk cId="2873054361" sldId="302"/>
        </pc:sldMkLst>
        <pc:spChg chg="del">
          <ac:chgData name="Mashal Khan" userId="ff208bdd-e69e-4a16-a659-cb1c3d459121" providerId="ADAL" clId="{E21E1CC2-E7B3-45D6-B25B-06A4B6D88B47}" dt="2021-03-09T17:31:02.554" v="2320" actId="478"/>
          <ac:spMkLst>
            <pc:docMk/>
            <pc:sldMk cId="2873054361" sldId="302"/>
            <ac:spMk id="2" creationId="{24835489-9FD5-48B1-B671-1E630CD49011}"/>
          </ac:spMkLst>
        </pc:spChg>
        <pc:spChg chg="del">
          <ac:chgData name="Mashal Khan" userId="ff208bdd-e69e-4a16-a659-cb1c3d459121" providerId="ADAL" clId="{E21E1CC2-E7B3-45D6-B25B-06A4B6D88B47}" dt="2021-03-09T17:30:58.155" v="2319"/>
          <ac:spMkLst>
            <pc:docMk/>
            <pc:sldMk cId="2873054361" sldId="302"/>
            <ac:spMk id="3" creationId="{6995FA2A-C7D8-4520-9D80-7FB7A1CDB3E2}"/>
          </ac:spMkLst>
        </pc:spChg>
        <pc:spChg chg="add">
          <ac:chgData name="Mashal Khan" userId="ff208bdd-e69e-4a16-a659-cb1c3d459121" providerId="ADAL" clId="{E21E1CC2-E7B3-45D6-B25B-06A4B6D88B47}" dt="2021-03-09T17:31:07.621" v="2321" actId="26606"/>
          <ac:spMkLst>
            <pc:docMk/>
            <pc:sldMk cId="2873054361" sldId="302"/>
            <ac:spMk id="9" creationId="{F3060C83-F051-4F0E-ABAD-AA0DFC48B218}"/>
          </ac:spMkLst>
        </pc:spChg>
        <pc:spChg chg="add">
          <ac:chgData name="Mashal Khan" userId="ff208bdd-e69e-4a16-a659-cb1c3d459121" providerId="ADAL" clId="{E21E1CC2-E7B3-45D6-B25B-06A4B6D88B47}" dt="2021-03-09T17:31:07.621" v="2321" actId="26606"/>
          <ac:spMkLst>
            <pc:docMk/>
            <pc:sldMk cId="2873054361" sldId="302"/>
            <ac:spMk id="11" creationId="{83C98ABE-055B-441F-B07E-44F97F083C39}"/>
          </ac:spMkLst>
        </pc:spChg>
        <pc:spChg chg="add">
          <ac:chgData name="Mashal Khan" userId="ff208bdd-e69e-4a16-a659-cb1c3d459121" providerId="ADAL" clId="{E21E1CC2-E7B3-45D6-B25B-06A4B6D88B47}" dt="2021-03-09T17:31:07.621" v="2321" actId="26606"/>
          <ac:spMkLst>
            <pc:docMk/>
            <pc:sldMk cId="2873054361" sldId="302"/>
            <ac:spMk id="13" creationId="{29FDB030-9B49-4CED-8CCD-4D99382388AC}"/>
          </ac:spMkLst>
        </pc:spChg>
        <pc:spChg chg="add">
          <ac:chgData name="Mashal Khan" userId="ff208bdd-e69e-4a16-a659-cb1c3d459121" providerId="ADAL" clId="{E21E1CC2-E7B3-45D6-B25B-06A4B6D88B47}" dt="2021-03-09T17:31:07.621" v="2321" actId="26606"/>
          <ac:spMkLst>
            <pc:docMk/>
            <pc:sldMk cId="2873054361" sldId="302"/>
            <ac:spMk id="15" creationId="{3783CA14-24A1-485C-8B30-D6A5D87987AD}"/>
          </ac:spMkLst>
        </pc:spChg>
        <pc:spChg chg="add">
          <ac:chgData name="Mashal Khan" userId="ff208bdd-e69e-4a16-a659-cb1c3d459121" providerId="ADAL" clId="{E21E1CC2-E7B3-45D6-B25B-06A4B6D88B47}" dt="2021-03-09T17:31:07.621" v="2321" actId="26606"/>
          <ac:spMkLst>
            <pc:docMk/>
            <pc:sldMk cId="2873054361" sldId="302"/>
            <ac:spMk id="17" creationId="{9A97C86A-04D6-40F7-AE84-31AB43E6A846}"/>
          </ac:spMkLst>
        </pc:spChg>
        <pc:spChg chg="add">
          <ac:chgData name="Mashal Khan" userId="ff208bdd-e69e-4a16-a659-cb1c3d459121" providerId="ADAL" clId="{E21E1CC2-E7B3-45D6-B25B-06A4B6D88B47}" dt="2021-03-09T17:31:07.621" v="2321" actId="26606"/>
          <ac:spMkLst>
            <pc:docMk/>
            <pc:sldMk cId="2873054361" sldId="302"/>
            <ac:spMk id="19" creationId="{FF9F2414-84E8-453E-B1F3-389FDE8192D9}"/>
          </ac:spMkLst>
        </pc:spChg>
        <pc:spChg chg="add">
          <ac:chgData name="Mashal Khan" userId="ff208bdd-e69e-4a16-a659-cb1c3d459121" providerId="ADAL" clId="{E21E1CC2-E7B3-45D6-B25B-06A4B6D88B47}" dt="2021-03-09T17:31:07.621" v="2321" actId="26606"/>
          <ac:spMkLst>
            <pc:docMk/>
            <pc:sldMk cId="2873054361" sldId="302"/>
            <ac:spMk id="21" creationId="{3ECA69A1-7536-43AC-85EF-C7106179F5ED}"/>
          </ac:spMkLst>
        </pc:spChg>
        <pc:picChg chg="add mod">
          <ac:chgData name="Mashal Khan" userId="ff208bdd-e69e-4a16-a659-cb1c3d459121" providerId="ADAL" clId="{E21E1CC2-E7B3-45D6-B25B-06A4B6D88B47}" dt="2021-03-09T17:31:27.752" v="2323" actId="14100"/>
          <ac:picMkLst>
            <pc:docMk/>
            <pc:sldMk cId="2873054361" sldId="302"/>
            <ac:picMk id="4" creationId="{8B75828D-3BE0-4869-A0C6-8C162CEEA9F8}"/>
          </ac:picMkLst>
        </pc:picChg>
      </pc:sldChg>
      <pc:sldChg chg="del">
        <pc:chgData name="Mashal Khan" userId="ff208bdd-e69e-4a16-a659-cb1c3d459121" providerId="ADAL" clId="{E21E1CC2-E7B3-45D6-B25B-06A4B6D88B47}" dt="2021-03-02T05:29:11.619" v="0" actId="47"/>
        <pc:sldMkLst>
          <pc:docMk/>
          <pc:sldMk cId="0" sldId="341"/>
        </pc:sldMkLst>
      </pc:sldChg>
      <pc:sldChg chg="del">
        <pc:chgData name="Mashal Khan" userId="ff208bdd-e69e-4a16-a659-cb1c3d459121" providerId="ADAL" clId="{E21E1CC2-E7B3-45D6-B25B-06A4B6D88B47}" dt="2021-03-02T05:29:11.619" v="0" actId="47"/>
        <pc:sldMkLst>
          <pc:docMk/>
          <pc:sldMk cId="0" sldId="342"/>
        </pc:sldMkLst>
      </pc:sldChg>
      <pc:sldChg chg="del">
        <pc:chgData name="Mashal Khan" userId="ff208bdd-e69e-4a16-a659-cb1c3d459121" providerId="ADAL" clId="{E21E1CC2-E7B3-45D6-B25B-06A4B6D88B47}" dt="2021-03-02T05:29:11.619" v="0" actId="47"/>
        <pc:sldMkLst>
          <pc:docMk/>
          <pc:sldMk cId="0" sldId="343"/>
        </pc:sldMkLst>
      </pc:sldChg>
      <pc:sldChg chg="del">
        <pc:chgData name="Mashal Khan" userId="ff208bdd-e69e-4a16-a659-cb1c3d459121" providerId="ADAL" clId="{E21E1CC2-E7B3-45D6-B25B-06A4B6D88B47}" dt="2021-03-02T05:29:11.619" v="0" actId="47"/>
        <pc:sldMkLst>
          <pc:docMk/>
          <pc:sldMk cId="0" sldId="344"/>
        </pc:sldMkLst>
      </pc:sldChg>
      <pc:sldChg chg="del">
        <pc:chgData name="Mashal Khan" userId="ff208bdd-e69e-4a16-a659-cb1c3d459121" providerId="ADAL" clId="{E21E1CC2-E7B3-45D6-B25B-06A4B6D88B47}" dt="2021-03-02T05:29:11.619" v="0" actId="47"/>
        <pc:sldMkLst>
          <pc:docMk/>
          <pc:sldMk cId="0" sldId="345"/>
        </pc:sldMkLst>
      </pc:sldChg>
      <pc:sldChg chg="del">
        <pc:chgData name="Mashal Khan" userId="ff208bdd-e69e-4a16-a659-cb1c3d459121" providerId="ADAL" clId="{E21E1CC2-E7B3-45D6-B25B-06A4B6D88B47}" dt="2021-03-02T05:29:11.619" v="0" actId="47"/>
        <pc:sldMkLst>
          <pc:docMk/>
          <pc:sldMk cId="0" sldId="346"/>
        </pc:sldMkLst>
      </pc:sldChg>
      <pc:sldChg chg="del">
        <pc:chgData name="Mashal Khan" userId="ff208bdd-e69e-4a16-a659-cb1c3d459121" providerId="ADAL" clId="{E21E1CC2-E7B3-45D6-B25B-06A4B6D88B47}" dt="2021-03-02T05:29:11.619" v="0" actId="47"/>
        <pc:sldMkLst>
          <pc:docMk/>
          <pc:sldMk cId="0" sldId="347"/>
        </pc:sldMkLst>
      </pc:sldChg>
      <pc:sldChg chg="del">
        <pc:chgData name="Mashal Khan" userId="ff208bdd-e69e-4a16-a659-cb1c3d459121" providerId="ADAL" clId="{E21E1CC2-E7B3-45D6-B25B-06A4B6D88B47}" dt="2021-03-02T05:29:11.619" v="0" actId="47"/>
        <pc:sldMkLst>
          <pc:docMk/>
          <pc:sldMk cId="0" sldId="348"/>
        </pc:sldMkLst>
      </pc:sldChg>
      <pc:sldChg chg="del">
        <pc:chgData name="Mashal Khan" userId="ff208bdd-e69e-4a16-a659-cb1c3d459121" providerId="ADAL" clId="{E21E1CC2-E7B3-45D6-B25B-06A4B6D88B47}" dt="2021-03-02T05:29:11.619" v="0" actId="47"/>
        <pc:sldMkLst>
          <pc:docMk/>
          <pc:sldMk cId="0" sldId="350"/>
        </pc:sldMkLst>
      </pc:sldChg>
      <pc:sldChg chg="del">
        <pc:chgData name="Mashal Khan" userId="ff208bdd-e69e-4a16-a659-cb1c3d459121" providerId="ADAL" clId="{E21E1CC2-E7B3-45D6-B25B-06A4B6D88B47}" dt="2021-03-02T05:29:11.619" v="0" actId="47"/>
        <pc:sldMkLst>
          <pc:docMk/>
          <pc:sldMk cId="0" sldId="351"/>
        </pc:sldMkLst>
      </pc:sldChg>
      <pc:sldChg chg="del">
        <pc:chgData name="Mashal Khan" userId="ff208bdd-e69e-4a16-a659-cb1c3d459121" providerId="ADAL" clId="{E21E1CC2-E7B3-45D6-B25B-06A4B6D88B47}" dt="2021-03-02T05:29:11.619" v="0" actId="47"/>
        <pc:sldMkLst>
          <pc:docMk/>
          <pc:sldMk cId="0" sldId="352"/>
        </pc:sldMkLst>
      </pc:sldChg>
      <pc:sldChg chg="del">
        <pc:chgData name="Mashal Khan" userId="ff208bdd-e69e-4a16-a659-cb1c3d459121" providerId="ADAL" clId="{E21E1CC2-E7B3-45D6-B25B-06A4B6D88B47}" dt="2021-03-02T05:29:11.619" v="0" actId="47"/>
        <pc:sldMkLst>
          <pc:docMk/>
          <pc:sldMk cId="0" sldId="353"/>
        </pc:sldMkLst>
      </pc:sldChg>
      <pc:sldChg chg="del">
        <pc:chgData name="Mashal Khan" userId="ff208bdd-e69e-4a16-a659-cb1c3d459121" providerId="ADAL" clId="{E21E1CC2-E7B3-45D6-B25B-06A4B6D88B47}" dt="2021-03-02T05:29:11.619" v="0" actId="47"/>
        <pc:sldMkLst>
          <pc:docMk/>
          <pc:sldMk cId="0" sldId="354"/>
        </pc:sldMkLst>
      </pc:sldChg>
      <pc:sldChg chg="del">
        <pc:chgData name="Mashal Khan" userId="ff208bdd-e69e-4a16-a659-cb1c3d459121" providerId="ADAL" clId="{E21E1CC2-E7B3-45D6-B25B-06A4B6D88B47}" dt="2021-03-02T05:29:11.619" v="0" actId="47"/>
        <pc:sldMkLst>
          <pc:docMk/>
          <pc:sldMk cId="0" sldId="356"/>
        </pc:sldMkLst>
      </pc:sldChg>
      <pc:sldChg chg="del">
        <pc:chgData name="Mashal Khan" userId="ff208bdd-e69e-4a16-a659-cb1c3d459121" providerId="ADAL" clId="{E21E1CC2-E7B3-45D6-B25B-06A4B6D88B47}" dt="2021-03-02T05:29:11.619" v="0" actId="47"/>
        <pc:sldMkLst>
          <pc:docMk/>
          <pc:sldMk cId="0" sldId="357"/>
        </pc:sldMkLst>
      </pc:sldChg>
      <pc:sldChg chg="del">
        <pc:chgData name="Mashal Khan" userId="ff208bdd-e69e-4a16-a659-cb1c3d459121" providerId="ADAL" clId="{E21E1CC2-E7B3-45D6-B25B-06A4B6D88B47}" dt="2021-03-02T05:29:11.619" v="0" actId="47"/>
        <pc:sldMkLst>
          <pc:docMk/>
          <pc:sldMk cId="0" sldId="361"/>
        </pc:sldMkLst>
      </pc:sldChg>
      <pc:sldChg chg="del">
        <pc:chgData name="Mashal Khan" userId="ff208bdd-e69e-4a16-a659-cb1c3d459121" providerId="ADAL" clId="{E21E1CC2-E7B3-45D6-B25B-06A4B6D88B47}" dt="2021-03-02T05:29:11.619" v="0" actId="47"/>
        <pc:sldMkLst>
          <pc:docMk/>
          <pc:sldMk cId="0" sldId="462"/>
        </pc:sldMkLst>
      </pc:sldChg>
      <pc:sldChg chg="del">
        <pc:chgData name="Mashal Khan" userId="ff208bdd-e69e-4a16-a659-cb1c3d459121" providerId="ADAL" clId="{E21E1CC2-E7B3-45D6-B25B-06A4B6D88B47}" dt="2021-03-02T05:29:11.619" v="0" actId="47"/>
        <pc:sldMkLst>
          <pc:docMk/>
          <pc:sldMk cId="0" sldId="463"/>
        </pc:sldMkLst>
      </pc:sldChg>
      <pc:sldChg chg="del">
        <pc:chgData name="Mashal Khan" userId="ff208bdd-e69e-4a16-a659-cb1c3d459121" providerId="ADAL" clId="{E21E1CC2-E7B3-45D6-B25B-06A4B6D88B47}" dt="2021-03-02T05:29:11.619" v="0" actId="47"/>
        <pc:sldMkLst>
          <pc:docMk/>
          <pc:sldMk cId="0" sldId="464"/>
        </pc:sldMkLst>
      </pc:sldChg>
      <pc:sldChg chg="del">
        <pc:chgData name="Mashal Khan" userId="ff208bdd-e69e-4a16-a659-cb1c3d459121" providerId="ADAL" clId="{E21E1CC2-E7B3-45D6-B25B-06A4B6D88B47}" dt="2021-03-02T05:29:11.619" v="0" actId="47"/>
        <pc:sldMkLst>
          <pc:docMk/>
          <pc:sldMk cId="0" sldId="465"/>
        </pc:sldMkLst>
      </pc:sldChg>
      <pc:sldChg chg="del">
        <pc:chgData name="Mashal Khan" userId="ff208bdd-e69e-4a16-a659-cb1c3d459121" providerId="ADAL" clId="{E21E1CC2-E7B3-45D6-B25B-06A4B6D88B47}" dt="2021-03-02T05:29:11.619" v="0" actId="47"/>
        <pc:sldMkLst>
          <pc:docMk/>
          <pc:sldMk cId="0" sldId="466"/>
        </pc:sldMkLst>
      </pc:sldChg>
      <pc:sldChg chg="del">
        <pc:chgData name="Mashal Khan" userId="ff208bdd-e69e-4a16-a659-cb1c3d459121" providerId="ADAL" clId="{E21E1CC2-E7B3-45D6-B25B-06A4B6D88B47}" dt="2021-03-02T05:29:11.619" v="0" actId="47"/>
        <pc:sldMkLst>
          <pc:docMk/>
          <pc:sldMk cId="0" sldId="537"/>
        </pc:sldMkLst>
      </pc:sldChg>
      <pc:sldChg chg="del">
        <pc:chgData name="Mashal Khan" userId="ff208bdd-e69e-4a16-a659-cb1c3d459121" providerId="ADAL" clId="{E21E1CC2-E7B3-45D6-B25B-06A4B6D88B47}" dt="2021-03-02T05:29:11.619" v="0" actId="47"/>
        <pc:sldMkLst>
          <pc:docMk/>
          <pc:sldMk cId="0" sldId="845"/>
        </pc:sldMkLst>
      </pc:sldChg>
      <pc:sldChg chg="del">
        <pc:chgData name="Mashal Khan" userId="ff208bdd-e69e-4a16-a659-cb1c3d459121" providerId="ADAL" clId="{E21E1CC2-E7B3-45D6-B25B-06A4B6D88B47}" dt="2021-03-02T05:29:11.619" v="0" actId="47"/>
        <pc:sldMkLst>
          <pc:docMk/>
          <pc:sldMk cId="2931074796" sldId="847"/>
        </pc:sldMkLst>
      </pc:sldChg>
      <pc:sldChg chg="del">
        <pc:chgData name="Mashal Khan" userId="ff208bdd-e69e-4a16-a659-cb1c3d459121" providerId="ADAL" clId="{E21E1CC2-E7B3-45D6-B25B-06A4B6D88B47}" dt="2021-03-02T05:29:11.619" v="0" actId="47"/>
        <pc:sldMkLst>
          <pc:docMk/>
          <pc:sldMk cId="2944383201" sldId="848"/>
        </pc:sldMkLst>
      </pc:sldChg>
      <pc:sldChg chg="del">
        <pc:chgData name="Mashal Khan" userId="ff208bdd-e69e-4a16-a659-cb1c3d459121" providerId="ADAL" clId="{E21E1CC2-E7B3-45D6-B25B-06A4B6D88B47}" dt="2021-03-02T05:29:11.619" v="0" actId="47"/>
        <pc:sldMkLst>
          <pc:docMk/>
          <pc:sldMk cId="151013141" sldId="849"/>
        </pc:sldMkLst>
      </pc:sldChg>
      <pc:sldChg chg="del">
        <pc:chgData name="Mashal Khan" userId="ff208bdd-e69e-4a16-a659-cb1c3d459121" providerId="ADAL" clId="{E21E1CC2-E7B3-45D6-B25B-06A4B6D88B47}" dt="2021-03-02T05:29:11.619" v="0" actId="47"/>
        <pc:sldMkLst>
          <pc:docMk/>
          <pc:sldMk cId="87753216" sldId="850"/>
        </pc:sldMkLst>
      </pc:sldChg>
      <pc:sldChg chg="del">
        <pc:chgData name="Mashal Khan" userId="ff208bdd-e69e-4a16-a659-cb1c3d459121" providerId="ADAL" clId="{E21E1CC2-E7B3-45D6-B25B-06A4B6D88B47}" dt="2021-03-02T05:29:11.619" v="0" actId="47"/>
        <pc:sldMkLst>
          <pc:docMk/>
          <pc:sldMk cId="842769841" sldId="851"/>
        </pc:sldMkLst>
      </pc:sldChg>
      <pc:sldChg chg="del">
        <pc:chgData name="Mashal Khan" userId="ff208bdd-e69e-4a16-a659-cb1c3d459121" providerId="ADAL" clId="{E21E1CC2-E7B3-45D6-B25B-06A4B6D88B47}" dt="2021-03-02T05:29:11.619" v="0" actId="47"/>
        <pc:sldMkLst>
          <pc:docMk/>
          <pc:sldMk cId="3097708224" sldId="852"/>
        </pc:sldMkLst>
      </pc:sldChg>
      <pc:sldChg chg="del">
        <pc:chgData name="Mashal Khan" userId="ff208bdd-e69e-4a16-a659-cb1c3d459121" providerId="ADAL" clId="{E21E1CC2-E7B3-45D6-B25B-06A4B6D88B47}" dt="2021-03-02T05:29:11.619" v="0" actId="47"/>
        <pc:sldMkLst>
          <pc:docMk/>
          <pc:sldMk cId="3552340454" sldId="853"/>
        </pc:sldMkLst>
      </pc:sldChg>
      <pc:sldChg chg="del">
        <pc:chgData name="Mashal Khan" userId="ff208bdd-e69e-4a16-a659-cb1c3d459121" providerId="ADAL" clId="{E21E1CC2-E7B3-45D6-B25B-06A4B6D88B47}" dt="2021-03-02T05:29:11.619" v="0" actId="47"/>
        <pc:sldMkLst>
          <pc:docMk/>
          <pc:sldMk cId="3099495066" sldId="854"/>
        </pc:sldMkLst>
      </pc:sldChg>
      <pc:sldChg chg="del">
        <pc:chgData name="Mashal Khan" userId="ff208bdd-e69e-4a16-a659-cb1c3d459121" providerId="ADAL" clId="{E21E1CC2-E7B3-45D6-B25B-06A4B6D88B47}" dt="2021-03-02T05:29:11.619" v="0" actId="47"/>
        <pc:sldMkLst>
          <pc:docMk/>
          <pc:sldMk cId="2805105122" sldId="855"/>
        </pc:sldMkLst>
      </pc:sldChg>
      <pc:sldChg chg="del">
        <pc:chgData name="Mashal Khan" userId="ff208bdd-e69e-4a16-a659-cb1c3d459121" providerId="ADAL" clId="{E21E1CC2-E7B3-45D6-B25B-06A4B6D88B47}" dt="2021-03-02T05:29:11.619" v="0" actId="47"/>
        <pc:sldMkLst>
          <pc:docMk/>
          <pc:sldMk cId="2211042793" sldId="856"/>
        </pc:sldMkLst>
      </pc:sldChg>
      <pc:sldChg chg="del">
        <pc:chgData name="Mashal Khan" userId="ff208bdd-e69e-4a16-a659-cb1c3d459121" providerId="ADAL" clId="{E21E1CC2-E7B3-45D6-B25B-06A4B6D88B47}" dt="2021-03-02T05:29:11.619" v="0" actId="47"/>
        <pc:sldMkLst>
          <pc:docMk/>
          <pc:sldMk cId="2893473367" sldId="857"/>
        </pc:sldMkLst>
      </pc:sldChg>
      <pc:sldChg chg="del">
        <pc:chgData name="Mashal Khan" userId="ff208bdd-e69e-4a16-a659-cb1c3d459121" providerId="ADAL" clId="{E21E1CC2-E7B3-45D6-B25B-06A4B6D88B47}" dt="2021-03-02T05:29:11.619" v="0" actId="47"/>
        <pc:sldMkLst>
          <pc:docMk/>
          <pc:sldMk cId="2929875625" sldId="858"/>
        </pc:sldMkLst>
      </pc:sldChg>
      <pc:sldChg chg="del">
        <pc:chgData name="Mashal Khan" userId="ff208bdd-e69e-4a16-a659-cb1c3d459121" providerId="ADAL" clId="{E21E1CC2-E7B3-45D6-B25B-06A4B6D88B47}" dt="2021-03-02T05:29:11.619" v="0" actId="47"/>
        <pc:sldMkLst>
          <pc:docMk/>
          <pc:sldMk cId="3741141234" sldId="859"/>
        </pc:sldMkLst>
      </pc:sldChg>
      <pc:sldChg chg="del">
        <pc:chgData name="Mashal Khan" userId="ff208bdd-e69e-4a16-a659-cb1c3d459121" providerId="ADAL" clId="{E21E1CC2-E7B3-45D6-B25B-06A4B6D88B47}" dt="2021-03-02T05:29:11.619" v="0" actId="47"/>
        <pc:sldMkLst>
          <pc:docMk/>
          <pc:sldMk cId="1155214308" sldId="860"/>
        </pc:sldMkLst>
      </pc:sldChg>
      <pc:sldChg chg="del">
        <pc:chgData name="Mashal Khan" userId="ff208bdd-e69e-4a16-a659-cb1c3d459121" providerId="ADAL" clId="{E21E1CC2-E7B3-45D6-B25B-06A4B6D88B47}" dt="2021-03-02T05:29:11.619" v="0" actId="47"/>
        <pc:sldMkLst>
          <pc:docMk/>
          <pc:sldMk cId="914659217" sldId="861"/>
        </pc:sldMkLst>
      </pc:sldChg>
      <pc:sldMasterChg chg="delSldLayout">
        <pc:chgData name="Mashal Khan" userId="ff208bdd-e69e-4a16-a659-cb1c3d459121" providerId="ADAL" clId="{E21E1CC2-E7B3-45D6-B25B-06A4B6D88B47}" dt="2021-03-02T05:29:11.619" v="0" actId="47"/>
        <pc:sldMasterMkLst>
          <pc:docMk/>
          <pc:sldMasterMk cId="2277638673" sldId="2147483648"/>
        </pc:sldMasterMkLst>
        <pc:sldLayoutChg chg="del">
          <pc:chgData name="Mashal Khan" userId="ff208bdd-e69e-4a16-a659-cb1c3d459121" providerId="ADAL" clId="{E21E1CC2-E7B3-45D6-B25B-06A4B6D88B47}" dt="2021-03-02T05:29:11.619" v="0" actId="47"/>
          <pc:sldLayoutMkLst>
            <pc:docMk/>
            <pc:sldMasterMk cId="2277638673" sldId="2147483648"/>
            <pc:sldLayoutMk cId="122842488" sldId="2147483660"/>
          </pc:sldLayoutMkLst>
        </pc:sldLayoutChg>
        <pc:sldLayoutChg chg="del">
          <pc:chgData name="Mashal Khan" userId="ff208bdd-e69e-4a16-a659-cb1c3d459121" providerId="ADAL" clId="{E21E1CC2-E7B3-45D6-B25B-06A4B6D88B47}" dt="2021-03-02T05:29:11.619" v="0" actId="47"/>
          <pc:sldLayoutMkLst>
            <pc:docMk/>
            <pc:sldMasterMk cId="2277638673" sldId="2147483648"/>
            <pc:sldLayoutMk cId="159358210" sldId="214748366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DB1E1-21AF-BD41-862F-87B22EA1461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14A4020B-3ABA-894D-B05F-E2D168D99B45}">
      <dgm:prSet phldrT="[Text]"/>
      <dgm:spPr/>
      <dgm:t>
        <a:bodyPr/>
        <a:lstStyle/>
        <a:p>
          <a:r>
            <a:rPr lang="en-US" dirty="0">
              <a:cs typeface="ＭＳ Ｐゴシック" pitchFamily="-1" charset="-128"/>
            </a:rPr>
            <a:t>All these techniques have the following features in common:</a:t>
          </a:r>
          <a:endParaRPr lang="en-US" dirty="0"/>
        </a:p>
      </dgm:t>
    </dgm:pt>
    <dgm:pt modelId="{72D98EF3-054F-AA4C-9F92-E1B6296852AB}" type="parTrans" cxnId="{16D7CA81-A1C4-CF42-B813-0D9E2C18C42E}">
      <dgm:prSet/>
      <dgm:spPr/>
      <dgm:t>
        <a:bodyPr/>
        <a:lstStyle/>
        <a:p>
          <a:endParaRPr lang="en-US"/>
        </a:p>
      </dgm:t>
    </dgm:pt>
    <dgm:pt modelId="{B808F235-BFD4-8547-9C21-E998291798FE}" type="sibTrans" cxnId="{16D7CA81-A1C4-CF42-B813-0D9E2C18C42E}">
      <dgm:prSet/>
      <dgm:spPr/>
      <dgm:t>
        <a:bodyPr/>
        <a:lstStyle/>
        <a:p>
          <a:endParaRPr lang="en-US"/>
        </a:p>
      </dgm:t>
    </dgm:pt>
    <dgm:pt modelId="{FE7A4EC5-4567-8C42-B718-7ED04ECD54C7}">
      <dgm:prSet/>
      <dgm:spPr>
        <a:solidFill>
          <a:schemeClr val="bg1"/>
        </a:solidFill>
        <a:ln>
          <a:solidFill>
            <a:schemeClr val="tx1"/>
          </a:solidFill>
        </a:ln>
      </dgm:spPr>
      <dgm:t>
        <a:bodyPr/>
        <a:lstStyle/>
        <a:p>
          <a:r>
            <a:rPr lang="en-US"/>
            <a:t>A set of related monoalphabetic substitution rules is used</a:t>
          </a:r>
          <a:endParaRPr lang="en-US" dirty="0"/>
        </a:p>
      </dgm:t>
    </dgm:pt>
    <dgm:pt modelId="{4D3140F5-873A-734D-8B40-41FDC26D9BB5}" type="parTrans" cxnId="{89B1527F-76CE-6B41-A03A-7A3DE9B082EE}">
      <dgm:prSet/>
      <dgm:spPr/>
      <dgm:t>
        <a:bodyPr/>
        <a:lstStyle/>
        <a:p>
          <a:endParaRPr lang="en-US"/>
        </a:p>
      </dgm:t>
    </dgm:pt>
    <dgm:pt modelId="{32FFFA91-BAE1-C84A-A254-76C953803ED0}" type="sibTrans" cxnId="{89B1527F-76CE-6B41-A03A-7A3DE9B082EE}">
      <dgm:prSet/>
      <dgm:spPr/>
      <dgm:t>
        <a:bodyPr/>
        <a:lstStyle/>
        <a:p>
          <a:endParaRPr lang="en-US"/>
        </a:p>
      </dgm:t>
    </dgm:pt>
    <dgm:pt modelId="{5CCDF724-9A0C-934F-B275-71E17055B932}">
      <dgm:prSet/>
      <dgm:spPr>
        <a:solidFill>
          <a:schemeClr val="bg1"/>
        </a:solidFill>
        <a:ln>
          <a:solidFill>
            <a:schemeClr val="tx1"/>
          </a:solidFill>
        </a:ln>
      </dgm:spPr>
      <dgm:t>
        <a:bodyPr/>
        <a:lstStyle/>
        <a:p>
          <a:r>
            <a:rPr lang="en-US"/>
            <a:t>A key determines which particular rule is chosen for a given transformation</a:t>
          </a:r>
          <a:endParaRPr lang="en-US" dirty="0"/>
        </a:p>
      </dgm:t>
    </dgm:pt>
    <dgm:pt modelId="{E1B21F45-166E-3E4C-B296-B3584211C9B1}" type="parTrans" cxnId="{3516E6DE-3A34-5B4D-AC9C-406570063A34}">
      <dgm:prSet/>
      <dgm:spPr/>
      <dgm:t>
        <a:bodyPr/>
        <a:lstStyle/>
        <a:p>
          <a:endParaRPr lang="en-US"/>
        </a:p>
      </dgm:t>
    </dgm:pt>
    <dgm:pt modelId="{649810E6-8772-454E-B715-543DBFCD0D02}" type="sibTrans" cxnId="{3516E6DE-3A34-5B4D-AC9C-406570063A34}">
      <dgm:prSet/>
      <dgm:spPr/>
      <dgm:t>
        <a:bodyPr/>
        <a:lstStyle/>
        <a:p>
          <a:endParaRPr lang="en-US"/>
        </a:p>
      </dgm:t>
    </dgm:pt>
    <dgm:pt modelId="{517E10FE-928C-8040-9468-4108DDA7FF84}" type="pres">
      <dgm:prSet presAssocID="{0FADB1E1-21AF-BD41-862F-87B22EA1461A}" presName="Name0" presStyleCnt="0">
        <dgm:presLayoutVars>
          <dgm:dir/>
          <dgm:animLvl val="lvl"/>
          <dgm:resizeHandles val="exact"/>
        </dgm:presLayoutVars>
      </dgm:prSet>
      <dgm:spPr/>
    </dgm:pt>
    <dgm:pt modelId="{0C8BD19E-F806-EC47-89F5-669CFF52BB98}" type="pres">
      <dgm:prSet presAssocID="{14A4020B-3ABA-894D-B05F-E2D168D99B45}" presName="composite" presStyleCnt="0"/>
      <dgm:spPr/>
    </dgm:pt>
    <dgm:pt modelId="{0A214FEC-2D56-5E4E-AB09-C40FA84A2430}" type="pres">
      <dgm:prSet presAssocID="{14A4020B-3ABA-894D-B05F-E2D168D99B45}" presName="parTx" presStyleLbl="alignNode1" presStyleIdx="0" presStyleCnt="1">
        <dgm:presLayoutVars>
          <dgm:chMax val="0"/>
          <dgm:chPref val="0"/>
          <dgm:bulletEnabled val="1"/>
        </dgm:presLayoutVars>
      </dgm:prSet>
      <dgm:spPr/>
    </dgm:pt>
    <dgm:pt modelId="{730AF66A-8B24-E04B-9DF8-6351AD37AE7A}" type="pres">
      <dgm:prSet presAssocID="{14A4020B-3ABA-894D-B05F-E2D168D99B45}" presName="desTx" presStyleLbl="alignAccFollowNode1" presStyleIdx="0" presStyleCnt="1">
        <dgm:presLayoutVars>
          <dgm:bulletEnabled val="1"/>
        </dgm:presLayoutVars>
      </dgm:prSet>
      <dgm:spPr/>
    </dgm:pt>
  </dgm:ptLst>
  <dgm:cxnLst>
    <dgm:cxn modelId="{AE5C2408-4EFD-4DAB-8EC0-5302A2DE2DF1}" type="presOf" srcId="{FE7A4EC5-4567-8C42-B718-7ED04ECD54C7}" destId="{730AF66A-8B24-E04B-9DF8-6351AD37AE7A}" srcOrd="0" destOrd="0" presId="urn:microsoft.com/office/officeart/2005/8/layout/hList1"/>
    <dgm:cxn modelId="{9B45E67A-DFC8-4CE8-AFD6-198AA7CF41BC}" type="presOf" srcId="{5CCDF724-9A0C-934F-B275-71E17055B932}" destId="{730AF66A-8B24-E04B-9DF8-6351AD37AE7A}" srcOrd="0" destOrd="1" presId="urn:microsoft.com/office/officeart/2005/8/layout/hList1"/>
    <dgm:cxn modelId="{89B1527F-76CE-6B41-A03A-7A3DE9B082EE}" srcId="{14A4020B-3ABA-894D-B05F-E2D168D99B45}" destId="{FE7A4EC5-4567-8C42-B718-7ED04ECD54C7}" srcOrd="0" destOrd="0" parTransId="{4D3140F5-873A-734D-8B40-41FDC26D9BB5}" sibTransId="{32FFFA91-BAE1-C84A-A254-76C953803ED0}"/>
    <dgm:cxn modelId="{16D7CA81-A1C4-CF42-B813-0D9E2C18C42E}" srcId="{0FADB1E1-21AF-BD41-862F-87B22EA1461A}" destId="{14A4020B-3ABA-894D-B05F-E2D168D99B45}" srcOrd="0" destOrd="0" parTransId="{72D98EF3-054F-AA4C-9F92-E1B6296852AB}" sibTransId="{B808F235-BFD4-8547-9C21-E998291798FE}"/>
    <dgm:cxn modelId="{618EA58E-58FA-452D-B1B1-5151BE33AFC9}" type="presOf" srcId="{14A4020B-3ABA-894D-B05F-E2D168D99B45}" destId="{0A214FEC-2D56-5E4E-AB09-C40FA84A2430}" srcOrd="0" destOrd="0" presId="urn:microsoft.com/office/officeart/2005/8/layout/hList1"/>
    <dgm:cxn modelId="{5690EDA6-F038-4D7B-B7A9-56786BB18A0F}" type="presOf" srcId="{0FADB1E1-21AF-BD41-862F-87B22EA1461A}" destId="{517E10FE-928C-8040-9468-4108DDA7FF84}" srcOrd="0" destOrd="0" presId="urn:microsoft.com/office/officeart/2005/8/layout/hList1"/>
    <dgm:cxn modelId="{3516E6DE-3A34-5B4D-AC9C-406570063A34}" srcId="{14A4020B-3ABA-894D-B05F-E2D168D99B45}" destId="{5CCDF724-9A0C-934F-B275-71E17055B932}" srcOrd="1" destOrd="0" parTransId="{E1B21F45-166E-3E4C-B296-B3584211C9B1}" sibTransId="{649810E6-8772-454E-B715-543DBFCD0D02}"/>
    <dgm:cxn modelId="{0CAC2E76-69F3-408D-8DA0-2AB332486B55}" type="presParOf" srcId="{517E10FE-928C-8040-9468-4108DDA7FF84}" destId="{0C8BD19E-F806-EC47-89F5-669CFF52BB98}" srcOrd="0" destOrd="0" presId="urn:microsoft.com/office/officeart/2005/8/layout/hList1"/>
    <dgm:cxn modelId="{151596DC-F563-43C4-8063-7C1E372BB1F5}" type="presParOf" srcId="{0C8BD19E-F806-EC47-89F5-669CFF52BB98}" destId="{0A214FEC-2D56-5E4E-AB09-C40FA84A2430}" srcOrd="0" destOrd="0" presId="urn:microsoft.com/office/officeart/2005/8/layout/hList1"/>
    <dgm:cxn modelId="{0AEBB80E-4507-435B-A103-32EA1C66C8AA}" type="presParOf" srcId="{0C8BD19E-F806-EC47-89F5-669CFF52BB98}" destId="{730AF66A-8B24-E04B-9DF8-6351AD37AE7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14FEC-2D56-5E4E-AB09-C40FA84A2430}">
      <dsp:nvSpPr>
        <dsp:cNvPr id="0" name=""/>
        <dsp:cNvSpPr/>
      </dsp:nvSpPr>
      <dsp:spPr>
        <a:xfrm>
          <a:off x="0" y="57111"/>
          <a:ext cx="6096000" cy="8289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cs typeface="ＭＳ Ｐゴシック" pitchFamily="-1" charset="-128"/>
            </a:rPr>
            <a:t>All these techniques have the following features in common:</a:t>
          </a:r>
          <a:endParaRPr lang="en-US" sz="2300" kern="1200" dirty="0"/>
        </a:p>
      </dsp:txBody>
      <dsp:txXfrm>
        <a:off x="0" y="57111"/>
        <a:ext cx="6096000" cy="828900"/>
      </dsp:txXfrm>
    </dsp:sp>
    <dsp:sp modelId="{730AF66A-8B24-E04B-9DF8-6351AD37AE7A}">
      <dsp:nvSpPr>
        <dsp:cNvPr id="0" name=""/>
        <dsp:cNvSpPr/>
      </dsp:nvSpPr>
      <dsp:spPr>
        <a:xfrm>
          <a:off x="0" y="886011"/>
          <a:ext cx="6096000" cy="1673077"/>
        </a:xfrm>
        <a:prstGeom prst="rect">
          <a:avLst/>
        </a:prstGeom>
        <a:solidFill>
          <a:schemeClr val="bg1"/>
        </a:solidFill>
        <a:ln w="6350" cap="flat" cmpd="sng" algn="ctr">
          <a:solidFill>
            <a:schemeClr val="tx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A set of related monoalphabetic substitution rules is used</a:t>
          </a:r>
          <a:endParaRPr lang="en-US" sz="2300" kern="1200" dirty="0"/>
        </a:p>
        <a:p>
          <a:pPr marL="228600" lvl="1" indent="-228600" algn="l" defTabSz="1022350">
            <a:lnSpc>
              <a:spcPct val="90000"/>
            </a:lnSpc>
            <a:spcBef>
              <a:spcPct val="0"/>
            </a:spcBef>
            <a:spcAft>
              <a:spcPct val="15000"/>
            </a:spcAft>
            <a:buChar char="•"/>
          </a:pPr>
          <a:r>
            <a:rPr lang="en-US" sz="2300" kern="1200"/>
            <a:t>A key determines which particular rule is chosen for a given transformation</a:t>
          </a:r>
          <a:endParaRPr lang="en-US" sz="2300" kern="1200" dirty="0"/>
        </a:p>
      </dsp:txBody>
      <dsp:txXfrm>
        <a:off x="0" y="886011"/>
        <a:ext cx="6096000" cy="167307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2E7CE-34E3-4E6B-87DB-84F08414F266}" type="datetimeFigureOut">
              <a:rPr lang="en-US" smtClean="0"/>
              <a:t>3/16/2021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53E6D-DC67-49EC-9720-2FDA7EFF0A72}" type="slidenum">
              <a:rPr lang="en-US" smtClean="0"/>
              <a:t>‹#›</a:t>
            </a:fld>
            <a:endParaRPr lang="en-US"/>
          </a:p>
        </p:txBody>
      </p:sp>
    </p:spTree>
    <p:extLst>
      <p:ext uri="{BB962C8B-B14F-4D97-AF65-F5344CB8AC3E}">
        <p14:creationId xmlns:p14="http://schemas.microsoft.com/office/powerpoint/2010/main" val="2875242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0">
            <a:extLst>
              <a:ext uri="{FF2B5EF4-FFF2-40B4-BE49-F238E27FC236}">
                <a16:creationId xmlns:a16="http://schemas.microsoft.com/office/drawing/2014/main" id="{5C6300CB-77F9-49B8-BD74-5F167955C7B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55016ABD-4001-4DF4-B0F9-827C2DE6B683}" type="slidenum">
              <a:rPr lang="ar-SA" altLang="en-US">
                <a:latin typeface="Tahoma" panose="020B0604030504040204" pitchFamily="34" charset="0"/>
              </a:rPr>
              <a:pPr>
                <a:spcBef>
                  <a:spcPct val="0"/>
                </a:spcBef>
                <a:buFont typeface="Tahoma" panose="020B0604030504040204" pitchFamily="34" charset="0"/>
                <a:buNone/>
              </a:pPr>
              <a:t>9</a:t>
            </a:fld>
            <a:endParaRPr lang="en-GB" altLang="en-US">
              <a:latin typeface="Tahoma" panose="020B0604030504040204" pitchFamily="34" charset="0"/>
            </a:endParaRPr>
          </a:p>
        </p:txBody>
      </p:sp>
      <p:sp>
        <p:nvSpPr>
          <p:cNvPr id="74755" name="Text Box 1">
            <a:extLst>
              <a:ext uri="{FF2B5EF4-FFF2-40B4-BE49-F238E27FC236}">
                <a16:creationId xmlns:a16="http://schemas.microsoft.com/office/drawing/2014/main" id="{EB1C5155-C8B8-4387-8B74-5B34F08C7AD4}"/>
              </a:ext>
            </a:extLst>
          </p:cNvPr>
          <p:cNvSpPr txBox="1">
            <a:spLocks noChangeArrowheads="1"/>
          </p:cNvSpPr>
          <p:nvPr/>
        </p:nvSpPr>
        <p:spPr bwMode="auto">
          <a:xfrm>
            <a:off x="4146550" y="9120188"/>
            <a:ext cx="31638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708" tIns="48728" rIns="93708" bIns="48728" anchor="b"/>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lgn="r">
              <a:spcBef>
                <a:spcPct val="0"/>
              </a:spcBef>
              <a:buFont typeface="Tahoma" panose="020B0604030504040204" pitchFamily="34" charset="0"/>
              <a:buNone/>
            </a:pPr>
            <a:fld id="{8023C6E6-39CC-4738-8D2E-1CF70AA1CCA9}" type="slidenum">
              <a:rPr lang="ar-SA" altLang="en-US">
                <a:latin typeface="Tahoma" panose="020B0604030504040204" pitchFamily="34" charset="0"/>
              </a:rPr>
              <a:pPr algn="r">
                <a:spcBef>
                  <a:spcPct val="0"/>
                </a:spcBef>
                <a:buFont typeface="Tahoma" panose="020B0604030504040204" pitchFamily="34" charset="0"/>
                <a:buNone/>
              </a:pPr>
              <a:t>9</a:t>
            </a:fld>
            <a:endParaRPr lang="en-GB" altLang="en-US">
              <a:latin typeface="Tahoma" panose="020B0604030504040204" pitchFamily="34" charset="0"/>
            </a:endParaRPr>
          </a:p>
        </p:txBody>
      </p:sp>
      <p:sp>
        <p:nvSpPr>
          <p:cNvPr id="74756" name="Text Box 2">
            <a:extLst>
              <a:ext uri="{FF2B5EF4-FFF2-40B4-BE49-F238E27FC236}">
                <a16:creationId xmlns:a16="http://schemas.microsoft.com/office/drawing/2014/main" id="{65D08A6E-8F3C-4E76-B2E9-33F155D2A7AB}"/>
              </a:ext>
            </a:extLst>
          </p:cNvPr>
          <p:cNvSpPr txBox="1">
            <a:spLocks noChangeArrowheads="1"/>
          </p:cNvSpPr>
          <p:nvPr/>
        </p:nvSpPr>
        <p:spPr bwMode="auto">
          <a:xfrm>
            <a:off x="4146550" y="9120188"/>
            <a:ext cx="31654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708" tIns="48728" rIns="93708" bIns="48728" anchor="b"/>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lgn="r">
              <a:spcBef>
                <a:spcPct val="0"/>
              </a:spcBef>
              <a:buFont typeface="Tahoma" panose="020B0604030504040204" pitchFamily="34" charset="0"/>
              <a:buNone/>
            </a:pPr>
            <a:fld id="{1D5F91C8-2EFC-499A-B3F8-5DFC90EF908A}" type="slidenum">
              <a:rPr lang="ar-SA" altLang="en-US">
                <a:latin typeface="Tahoma" panose="020B0604030504040204" pitchFamily="34" charset="0"/>
              </a:rPr>
              <a:pPr algn="r">
                <a:spcBef>
                  <a:spcPct val="0"/>
                </a:spcBef>
                <a:buFont typeface="Tahoma" panose="020B0604030504040204" pitchFamily="34" charset="0"/>
                <a:buNone/>
              </a:pPr>
              <a:t>9</a:t>
            </a:fld>
            <a:endParaRPr lang="en-GB" altLang="en-US">
              <a:latin typeface="Tahoma" panose="020B0604030504040204" pitchFamily="34" charset="0"/>
            </a:endParaRPr>
          </a:p>
        </p:txBody>
      </p:sp>
      <p:sp>
        <p:nvSpPr>
          <p:cNvPr id="74757" name="Text Box 3">
            <a:extLst>
              <a:ext uri="{FF2B5EF4-FFF2-40B4-BE49-F238E27FC236}">
                <a16:creationId xmlns:a16="http://schemas.microsoft.com/office/drawing/2014/main" id="{1712C12D-1FCD-4B79-859A-C5E7BD1E3E11}"/>
              </a:ext>
            </a:extLst>
          </p:cNvPr>
          <p:cNvSpPr txBox="1">
            <a:spLocks noChangeArrowheads="1"/>
          </p:cNvSpPr>
          <p:nvPr/>
        </p:nvSpPr>
        <p:spPr bwMode="auto">
          <a:xfrm>
            <a:off x="1211263" y="720725"/>
            <a:ext cx="4894262" cy="3598863"/>
          </a:xfrm>
          <a:prstGeom prst="rect">
            <a:avLst/>
          </a:prstGeom>
          <a:solidFill>
            <a:srgbClr val="FFFFFF"/>
          </a:solidFill>
          <a:ln w="9360">
            <a:solidFill>
              <a:srgbClr val="000000"/>
            </a:solidFill>
            <a:miter lim="800000"/>
            <a:headEnd/>
            <a:tailEnd/>
          </a:ln>
        </p:spPr>
        <p:txBody>
          <a:bodyPr wrap="none" lIns="95207" tIns="47604" rIns="95207" bIns="47604" anchor="ctr"/>
          <a:lstStyle>
            <a:lvl1pPr defTabSz="4762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endParaRPr lang="de-AT" altLang="en-US" sz="2500">
              <a:solidFill>
                <a:schemeClr val="bg1"/>
              </a:solidFill>
              <a:latin typeface="Arial" panose="020B0604020202020204" pitchFamily="34" charset="0"/>
            </a:endParaRPr>
          </a:p>
        </p:txBody>
      </p:sp>
      <p:sp>
        <p:nvSpPr>
          <p:cNvPr id="74758" name="Rectangle 4">
            <a:extLst>
              <a:ext uri="{FF2B5EF4-FFF2-40B4-BE49-F238E27FC236}">
                <a16:creationId xmlns:a16="http://schemas.microsoft.com/office/drawing/2014/main" id="{79B6E361-D79D-4F70-AA3E-C81F15C6D74A}"/>
              </a:ext>
            </a:extLst>
          </p:cNvPr>
          <p:cNvSpPr>
            <a:spLocks noGrp="1" noChangeArrowheads="1"/>
          </p:cNvSpPr>
          <p:nvPr>
            <p:ph type="body"/>
          </p:nvPr>
        </p:nvSpPr>
        <p:spPr>
          <a:xfrm>
            <a:off x="976313" y="4560888"/>
            <a:ext cx="5357812"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6A1EA346-8D43-4D09-AADB-3D7580B4B06B}"/>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A76166-BAA6-4001-A135-74AAD47D91B7}" type="slidenum">
              <a:rPr lang="en-AU" altLang="en-US"/>
              <a:pPr eaLnBrk="1" hangingPunct="1"/>
              <a:t>18</a:t>
            </a:fld>
            <a:endParaRPr lang="en-AU" altLang="en-US"/>
          </a:p>
        </p:txBody>
      </p:sp>
      <p:sp>
        <p:nvSpPr>
          <p:cNvPr id="82947" name="Rectangle 2">
            <a:extLst>
              <a:ext uri="{FF2B5EF4-FFF2-40B4-BE49-F238E27FC236}">
                <a16:creationId xmlns:a16="http://schemas.microsoft.com/office/drawing/2014/main" id="{E67E184B-9A58-466F-9D1E-554781C808A4}"/>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FE74D97B-3D22-43BF-995A-4F5D155B2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If it is known that a given ciphertext is a Caesar cipher, then a brute-force</a:t>
            </a:r>
          </a:p>
          <a:p>
            <a:r>
              <a:rPr lang="en-US" altLang="en-US">
                <a:latin typeface="Arial" panose="020B0604020202020204" pitchFamily="34" charset="0"/>
                <a:ea typeface="ＭＳ Ｐゴシック" panose="020B0600070205080204" pitchFamily="34" charset="-128"/>
              </a:rPr>
              <a:t>cryptanalysis is easily performed: simply try all the 25 possible keys. Figure 2.3</a:t>
            </a:r>
          </a:p>
          <a:p>
            <a:r>
              <a:rPr lang="en-US" altLang="en-US">
                <a:latin typeface="Arial" panose="020B0604020202020204" pitchFamily="34" charset="0"/>
                <a:ea typeface="ＭＳ Ｐゴシック" panose="020B0600070205080204" pitchFamily="34" charset="-128"/>
              </a:rPr>
              <a:t>shows the results of applying this strategy to the example ciphertext. In this case, the</a:t>
            </a:r>
          </a:p>
          <a:p>
            <a:r>
              <a:rPr lang="en-US" altLang="en-US">
                <a:latin typeface="Arial" panose="020B0604020202020204" pitchFamily="34" charset="0"/>
                <a:ea typeface="ＭＳ Ｐゴシック" panose="020B0600070205080204" pitchFamily="34" charset="-128"/>
              </a:rPr>
              <a:t>plaintext leaps out as occupying the third line.</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Three important characteristics of this problem enabled us to use a brute-force</a:t>
            </a:r>
          </a:p>
          <a:p>
            <a:r>
              <a:rPr lang="en-US" altLang="en-US">
                <a:latin typeface="Arial" panose="020B0604020202020204" pitchFamily="34" charset="0"/>
                <a:ea typeface="ＭＳ Ｐゴシック" panose="020B0600070205080204" pitchFamily="34" charset="-128"/>
              </a:rPr>
              <a:t>cryptanalysis:</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1.  The encryption and decryption algorithms are known.</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2.  There are only 25 keys to try.</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3.  The language of the plaintext is known and easily recognizable.</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1428DB9B-5E17-4C05-8020-A319F4BC8B1E}"/>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7DDE6E1-CD8C-43D3-ACF5-CEBB556C0857}" type="slidenum">
              <a:rPr lang="en-AU" altLang="en-US"/>
              <a:pPr eaLnBrk="1" hangingPunct="1"/>
              <a:t>19</a:t>
            </a:fld>
            <a:endParaRPr lang="en-AU" altLang="en-US"/>
          </a:p>
        </p:txBody>
      </p:sp>
      <p:sp>
        <p:nvSpPr>
          <p:cNvPr id="84995" name="Rectangle 2">
            <a:extLst>
              <a:ext uri="{FF2B5EF4-FFF2-40B4-BE49-F238E27FC236}">
                <a16:creationId xmlns:a16="http://schemas.microsoft.com/office/drawing/2014/main" id="{7A12B03C-0107-49C0-90DF-DA6CBBF95903}"/>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68779475-FBFE-4AB5-B4F2-019FB0BA28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 With only 25 possible keys, the Caesar cipher is far from secure. A dramatic increase</a:t>
            </a:r>
          </a:p>
          <a:p>
            <a:r>
              <a:rPr lang="en-US" altLang="en-US" dirty="0">
                <a:latin typeface="Arial" panose="020B0604020202020204" pitchFamily="34" charset="0"/>
                <a:ea typeface="ＭＳ Ｐゴシック" panose="020B0600070205080204" pitchFamily="34" charset="-128"/>
              </a:rPr>
              <a:t>in the key space can be achieved by allowing an arbitrary substitution. Before proceeding,</a:t>
            </a:r>
          </a:p>
          <a:p>
            <a:r>
              <a:rPr lang="en-US" altLang="en-US" dirty="0">
                <a:latin typeface="Arial" panose="020B0604020202020204" pitchFamily="34" charset="0"/>
                <a:ea typeface="ＭＳ Ｐゴシック" panose="020B0600070205080204" pitchFamily="34" charset="-128"/>
              </a:rPr>
              <a:t>we define the term permutation . A permutation  of a finite set of elements S</a:t>
            </a:r>
          </a:p>
          <a:p>
            <a:r>
              <a:rPr lang="en-US" altLang="en-US" dirty="0">
                <a:latin typeface="Arial" panose="020B0604020202020204" pitchFamily="34" charset="0"/>
                <a:ea typeface="ＭＳ Ｐゴシック" panose="020B0600070205080204" pitchFamily="34" charset="-128"/>
              </a:rPr>
              <a:t> is an ordered sequence of all the elements of S , with each element appearing exactly</a:t>
            </a:r>
          </a:p>
          <a:p>
            <a:r>
              <a:rPr lang="en-US" altLang="en-US" dirty="0">
                <a:latin typeface="Arial" panose="020B0604020202020204" pitchFamily="34" charset="0"/>
                <a:ea typeface="ＭＳ Ｐゴシック" panose="020B0600070205080204" pitchFamily="34" charset="-128"/>
              </a:rPr>
              <a:t>once.</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 For example, if S =  {a, b, c}, there are six permutations of S :</a:t>
            </a:r>
          </a:p>
          <a:p>
            <a:r>
              <a:rPr lang="en-US" altLang="en-US" dirty="0" err="1">
                <a:latin typeface="Arial" panose="020B0604020202020204" pitchFamily="34" charset="0"/>
                <a:ea typeface="ＭＳ Ｐゴシック" panose="020B0600070205080204" pitchFamily="34" charset="-128"/>
              </a:rPr>
              <a:t>abc</a:t>
            </a:r>
            <a:r>
              <a:rPr lang="en-US" altLang="en-US" dirty="0">
                <a:latin typeface="Arial" panose="020B0604020202020204" pitchFamily="34" charset="0"/>
                <a:ea typeface="ＭＳ Ｐゴシック" panose="020B0600070205080204" pitchFamily="34" charset="-128"/>
              </a:rPr>
              <a:t>, </a:t>
            </a:r>
            <a:r>
              <a:rPr lang="en-US" altLang="en-US" dirty="0" err="1">
                <a:latin typeface="Arial" panose="020B0604020202020204" pitchFamily="34" charset="0"/>
                <a:ea typeface="ＭＳ Ｐゴシック" panose="020B0600070205080204" pitchFamily="34" charset="-128"/>
              </a:rPr>
              <a:t>acb</a:t>
            </a:r>
            <a:r>
              <a:rPr lang="en-US" altLang="en-US" dirty="0">
                <a:latin typeface="Arial" panose="020B0604020202020204" pitchFamily="34" charset="0"/>
                <a:ea typeface="ＭＳ Ｐゴシック" panose="020B0600070205080204" pitchFamily="34" charset="-128"/>
              </a:rPr>
              <a:t>, bac, </a:t>
            </a:r>
            <a:r>
              <a:rPr lang="en-US" altLang="en-US" dirty="0" err="1">
                <a:latin typeface="Arial" panose="020B0604020202020204" pitchFamily="34" charset="0"/>
                <a:ea typeface="ＭＳ Ｐゴシック" panose="020B0600070205080204" pitchFamily="34" charset="-128"/>
              </a:rPr>
              <a:t>bca</a:t>
            </a:r>
            <a:r>
              <a:rPr lang="en-US" altLang="en-US" dirty="0">
                <a:latin typeface="Arial" panose="020B0604020202020204" pitchFamily="34" charset="0"/>
                <a:ea typeface="ＭＳ Ｐゴシック" panose="020B0600070205080204" pitchFamily="34" charset="-128"/>
              </a:rPr>
              <a:t>, cab, cba</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 In general, there are n ! permutations of a set of n  elements, because the first</a:t>
            </a:r>
          </a:p>
          <a:p>
            <a:r>
              <a:rPr lang="en-US" altLang="en-US" dirty="0">
                <a:latin typeface="Arial" panose="020B0604020202020204" pitchFamily="34" charset="0"/>
                <a:ea typeface="ＭＳ Ｐゴシック" panose="020B0600070205080204" pitchFamily="34" charset="-128"/>
              </a:rPr>
              <a:t>element can be chosen in one of n  ways, the second in n -  1 ways, the third in n -  2</a:t>
            </a:r>
          </a:p>
          <a:p>
            <a:r>
              <a:rPr lang="en-US" altLang="en-US" dirty="0">
                <a:latin typeface="Arial" panose="020B0604020202020204" pitchFamily="34" charset="0"/>
                <a:ea typeface="ＭＳ Ｐゴシック" panose="020B0600070205080204" pitchFamily="34" charset="-128"/>
              </a:rPr>
              <a:t>ways, and so on.</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 If, instead, the “cipher” line can be any permutation of the 26 alphabetic characters,</a:t>
            </a:r>
          </a:p>
          <a:p>
            <a:r>
              <a:rPr lang="en-US" altLang="en-US" dirty="0">
                <a:latin typeface="Arial" panose="020B0604020202020204" pitchFamily="34" charset="0"/>
                <a:ea typeface="ＭＳ Ｐゴシック" panose="020B0600070205080204" pitchFamily="34" charset="-128"/>
              </a:rPr>
              <a:t>then there are 26! or greater than 4 *  10</a:t>
            </a:r>
            <a:r>
              <a:rPr lang="en-US" altLang="en-US" baseline="30000" dirty="0">
                <a:latin typeface="Arial" panose="020B0604020202020204" pitchFamily="34" charset="0"/>
                <a:ea typeface="ＭＳ Ｐゴシック" panose="020B0600070205080204" pitchFamily="34" charset="-128"/>
              </a:rPr>
              <a:t>26</a:t>
            </a:r>
            <a:r>
              <a:rPr lang="en-US" altLang="en-US" dirty="0">
                <a:latin typeface="Arial" panose="020B0604020202020204" pitchFamily="34" charset="0"/>
                <a:ea typeface="ＭＳ Ｐゴシック" panose="020B0600070205080204" pitchFamily="34" charset="-128"/>
              </a:rPr>
              <a:t>  possible keys. This is 10 orders of magnitude</a:t>
            </a:r>
          </a:p>
          <a:p>
            <a:r>
              <a:rPr lang="en-US" altLang="en-US" dirty="0">
                <a:latin typeface="Arial" panose="020B0604020202020204" pitchFamily="34" charset="0"/>
                <a:ea typeface="ＭＳ Ｐゴシック" panose="020B0600070205080204" pitchFamily="34" charset="-128"/>
              </a:rPr>
              <a:t>greater than the key space for DES and would seem to eliminate brute-force</a:t>
            </a:r>
          </a:p>
          <a:p>
            <a:r>
              <a:rPr lang="en-US" altLang="en-US" dirty="0">
                <a:latin typeface="Arial" panose="020B0604020202020204" pitchFamily="34" charset="0"/>
                <a:ea typeface="ＭＳ Ｐゴシック" panose="020B0600070205080204" pitchFamily="34" charset="-128"/>
              </a:rPr>
              <a:t>techniques for cryptanalysis. Such an approach is referred to as a monoalphabetic</a:t>
            </a:r>
          </a:p>
          <a:p>
            <a:r>
              <a:rPr lang="en-US" altLang="en-US" dirty="0">
                <a:latin typeface="Arial" panose="020B0604020202020204" pitchFamily="34" charset="0"/>
                <a:ea typeface="ＭＳ Ｐゴシック" panose="020B0600070205080204" pitchFamily="34" charset="-128"/>
              </a:rPr>
              <a:t>substitution cipher , because a single cipher alphabet (mapping from plain alphabet</a:t>
            </a:r>
          </a:p>
          <a:p>
            <a:r>
              <a:rPr lang="en-US" altLang="en-US" dirty="0">
                <a:latin typeface="Arial" panose="020B0604020202020204" pitchFamily="34" charset="0"/>
                <a:ea typeface="ＭＳ Ｐゴシック" panose="020B0600070205080204" pitchFamily="34" charset="-128"/>
              </a:rPr>
              <a:t>to cipher alphabet) is used per message.</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087BCDA-3DA2-419B-9C94-67460ADD3F62}"/>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C9D2A3-223A-4897-916C-E2A716A24CCD}" type="slidenum">
              <a:rPr lang="en-AU" altLang="en-US"/>
              <a:pPr eaLnBrk="1" hangingPunct="1"/>
              <a:t>20</a:t>
            </a:fld>
            <a:endParaRPr lang="en-AU" altLang="en-US"/>
          </a:p>
        </p:txBody>
      </p:sp>
      <p:sp>
        <p:nvSpPr>
          <p:cNvPr id="86019" name="Rectangle 2">
            <a:extLst>
              <a:ext uri="{FF2B5EF4-FFF2-40B4-BE49-F238E27FC236}">
                <a16:creationId xmlns:a16="http://schemas.microsoft.com/office/drawing/2014/main" id="{0FF33324-6EE2-4D3B-A115-01131AE55A22}"/>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C7852CC1-C60A-4F61-995F-C93B2CD315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 There is, however, another line of attack. If the cryptanalyst knows the nature</a:t>
            </a:r>
          </a:p>
          <a:p>
            <a:r>
              <a:rPr lang="en-US" altLang="en-US">
                <a:latin typeface="Arial" panose="020B0604020202020204" pitchFamily="34" charset="0"/>
                <a:ea typeface="ＭＳ Ｐゴシック" panose="020B0600070205080204" pitchFamily="34" charset="-128"/>
              </a:rPr>
              <a:t>of the plaintext (e.g., noncompressed English text), then the analyst can exploit the</a:t>
            </a:r>
          </a:p>
          <a:p>
            <a:r>
              <a:rPr lang="en-US" altLang="en-US">
                <a:latin typeface="Arial" panose="020B0604020202020204" pitchFamily="34" charset="0"/>
                <a:ea typeface="ＭＳ Ｐゴシック" panose="020B0600070205080204" pitchFamily="34" charset="-128"/>
              </a:rPr>
              <a:t>regularities of the language. To see how such a cryptanalysis might proceed, we give</a:t>
            </a:r>
          </a:p>
          <a:p>
            <a:r>
              <a:rPr lang="en-US" altLang="en-US">
                <a:latin typeface="Arial" panose="020B0604020202020204" pitchFamily="34" charset="0"/>
                <a:ea typeface="ＭＳ Ｐゴシック" panose="020B0600070205080204" pitchFamily="34" charset="-128"/>
              </a:rPr>
              <a:t>a partial example here that is adapted from one in [SINK09]. The ciphertext to be</a:t>
            </a:r>
          </a:p>
          <a:p>
            <a:r>
              <a:rPr lang="en-US" altLang="en-US">
                <a:latin typeface="Arial" panose="020B0604020202020204" pitchFamily="34" charset="0"/>
                <a:ea typeface="ＭＳ Ｐゴシック" panose="020B0600070205080204" pitchFamily="34" charset="-128"/>
              </a:rPr>
              <a:t>solved is</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 UZQSOVUOHXMOPVGPOZPEVSGZWSZOPFPESXUDBMETSXAIZ</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VUEPHZHMDZSHZOWSFPAPPDTSVPQUZWYMXUZUHSX</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EPYEPOPDZSZUFPOMBZWPFUPZHMDJUDTMOHMQ</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 As a first step, the relative frequency of the letters can be determined and</a:t>
            </a:r>
          </a:p>
          <a:p>
            <a:r>
              <a:rPr lang="en-US" altLang="en-US">
                <a:latin typeface="Arial" panose="020B0604020202020204" pitchFamily="34" charset="0"/>
                <a:ea typeface="ＭＳ Ｐゴシック" panose="020B0600070205080204" pitchFamily="34" charset="-128"/>
              </a:rPr>
              <a:t>compared to a standard frequency distribution for English, such as is shown in</a:t>
            </a:r>
          </a:p>
          <a:p>
            <a:r>
              <a:rPr lang="en-US" altLang="en-US">
                <a:latin typeface="Arial" panose="020B0604020202020204" pitchFamily="34" charset="0"/>
                <a:ea typeface="ＭＳ Ｐゴシック" panose="020B0600070205080204" pitchFamily="34" charset="-128"/>
              </a:rPr>
              <a:t>Figure 2.5 (based on [LEWA00]). If the message were long enough, this technique</a:t>
            </a:r>
          </a:p>
          <a:p>
            <a:r>
              <a:rPr lang="en-US" altLang="en-US">
                <a:latin typeface="Arial" panose="020B0604020202020204" pitchFamily="34" charset="0"/>
                <a:ea typeface="ＭＳ Ｐゴシック" panose="020B0600070205080204" pitchFamily="34" charset="-128"/>
              </a:rPr>
              <a:t>alone might be sufficient, but because this is a relatively short message, we cannot</a:t>
            </a:r>
          </a:p>
          <a:p>
            <a:r>
              <a:rPr lang="en-US" altLang="en-US">
                <a:latin typeface="Arial" panose="020B0604020202020204" pitchFamily="34" charset="0"/>
                <a:ea typeface="ＭＳ Ｐゴシック" panose="020B0600070205080204" pitchFamily="34" charset="-128"/>
              </a:rPr>
              <a:t>expect an exact match. In any case, the relative frequencies of the letters in the</a:t>
            </a:r>
          </a:p>
          <a:p>
            <a:r>
              <a:rPr lang="en-US" altLang="en-US">
                <a:latin typeface="Arial" panose="020B0604020202020204" pitchFamily="34" charset="0"/>
                <a:ea typeface="ＭＳ Ｐゴシック" panose="020B0600070205080204" pitchFamily="34" charset="-128"/>
              </a:rPr>
              <a:t>ciphertext (in percentages) are as follows:</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P 13.33 	H 5.83 	F 3.33 	B 1.67 	C 0.00</a:t>
            </a:r>
          </a:p>
          <a:p>
            <a:r>
              <a:rPr lang="en-US" altLang="en-US">
                <a:latin typeface="Arial" panose="020B0604020202020204" pitchFamily="34" charset="0"/>
                <a:ea typeface="ＭＳ Ｐゴシック" panose="020B0600070205080204" pitchFamily="34" charset="-128"/>
              </a:rPr>
              <a:t>Z 11.67 	D 5.00 	W 3.33 	G 1.67 	K 0.00</a:t>
            </a:r>
          </a:p>
          <a:p>
            <a:r>
              <a:rPr lang="en-US" altLang="en-US">
                <a:latin typeface="Arial" panose="020B0604020202020204" pitchFamily="34" charset="0"/>
                <a:ea typeface="ＭＳ Ｐゴシック" panose="020B0600070205080204" pitchFamily="34" charset="-128"/>
              </a:rPr>
              <a:t>S 8.33 	E 5.00 	Q 2.50 	Y 1.67 	L 0.00</a:t>
            </a:r>
          </a:p>
          <a:p>
            <a:r>
              <a:rPr lang="en-US" altLang="en-US">
                <a:latin typeface="Arial" panose="020B0604020202020204" pitchFamily="34" charset="0"/>
                <a:ea typeface="ＭＳ Ｐゴシック" panose="020B0600070205080204" pitchFamily="34" charset="-128"/>
              </a:rPr>
              <a:t>U 8.33 	V 4.17 	T 2.50 	I 0.83 	N 0.00</a:t>
            </a:r>
          </a:p>
          <a:p>
            <a:r>
              <a:rPr lang="en-US" altLang="en-US">
                <a:latin typeface="Arial" panose="020B0604020202020204" pitchFamily="34" charset="0"/>
                <a:ea typeface="ＭＳ Ｐゴシック" panose="020B0600070205080204" pitchFamily="34" charset="-128"/>
              </a:rPr>
              <a:t>O 7.50 	X 4.17 	A 1.67 	J 0.83 	R 0.00</a:t>
            </a:r>
          </a:p>
          <a:p>
            <a:r>
              <a:rPr lang="en-US" altLang="en-US">
                <a:latin typeface="Arial" panose="020B0604020202020204" pitchFamily="34" charset="0"/>
                <a:ea typeface="ＭＳ Ｐゴシック" panose="020B0600070205080204" pitchFamily="34" charset="-128"/>
              </a:rPr>
              <a:t>M 6.67</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 Comparing this breakdown with Figure 2.5, it seems likely that cipher letters P</a:t>
            </a:r>
          </a:p>
          <a:p>
            <a:r>
              <a:rPr lang="en-US" altLang="en-US">
                <a:latin typeface="Arial" panose="020B0604020202020204" pitchFamily="34" charset="0"/>
                <a:ea typeface="ＭＳ Ｐゴシック" panose="020B0600070205080204" pitchFamily="34" charset="-128"/>
              </a:rPr>
              <a:t>and Z are the equivalents of plain letters e and t, but it is not certain which is which.</a:t>
            </a:r>
          </a:p>
          <a:p>
            <a:r>
              <a:rPr lang="en-US" altLang="en-US">
                <a:latin typeface="Arial" panose="020B0604020202020204" pitchFamily="34" charset="0"/>
                <a:ea typeface="ＭＳ Ｐゴシック" panose="020B0600070205080204" pitchFamily="34" charset="-128"/>
              </a:rPr>
              <a:t>The letters S, U, O, M, and H are all of relatively high frequency and probably correspond</a:t>
            </a:r>
          </a:p>
          <a:p>
            <a:r>
              <a:rPr lang="en-US" altLang="en-US">
                <a:latin typeface="Arial" panose="020B0604020202020204" pitchFamily="34" charset="0"/>
                <a:ea typeface="ＭＳ Ｐゴシック" panose="020B0600070205080204" pitchFamily="34" charset="-128"/>
              </a:rPr>
              <a:t>to plain letters from the set {a, h, i, n, o, r, s}. The letters with the lowest</a:t>
            </a:r>
          </a:p>
          <a:p>
            <a:r>
              <a:rPr lang="en-US" altLang="en-US">
                <a:latin typeface="Arial" panose="020B0604020202020204" pitchFamily="34" charset="0"/>
                <a:ea typeface="ＭＳ Ｐゴシック" panose="020B0600070205080204" pitchFamily="34" charset="-128"/>
              </a:rPr>
              <a:t>frequencies (namely, A, B, G, Y, I, J) are likely included in the set {b, j, k, q, v, x, z}.</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There are a number of ways to proceed at this point. We could make some tentative</a:t>
            </a:r>
          </a:p>
          <a:p>
            <a:r>
              <a:rPr lang="en-US" altLang="en-US">
                <a:latin typeface="Arial" panose="020B0604020202020204" pitchFamily="34" charset="0"/>
                <a:ea typeface="ＭＳ Ｐゴシック" panose="020B0600070205080204" pitchFamily="34" charset="-128"/>
              </a:rPr>
              <a:t>assignments and start to fill in the plaintext to see if it looks like a reasonable</a:t>
            </a:r>
          </a:p>
          <a:p>
            <a:r>
              <a:rPr lang="en-US" altLang="en-US">
                <a:latin typeface="Arial" panose="020B0604020202020204" pitchFamily="34" charset="0"/>
                <a:ea typeface="ＭＳ Ｐゴシック" panose="020B0600070205080204" pitchFamily="34" charset="-128"/>
              </a:rPr>
              <a:t>“skeleton” of a message. A more systematic approach is to look for other regularities.</a:t>
            </a:r>
          </a:p>
          <a:p>
            <a:r>
              <a:rPr lang="en-US" altLang="en-US">
                <a:latin typeface="Arial" panose="020B0604020202020204" pitchFamily="34" charset="0"/>
                <a:ea typeface="ＭＳ Ｐゴシック" panose="020B0600070205080204" pitchFamily="34" charset="-128"/>
              </a:rPr>
              <a:t>For example, certain words may be known to be in the text. Or we could look for</a:t>
            </a:r>
          </a:p>
          <a:p>
            <a:r>
              <a:rPr lang="en-US" altLang="en-US">
                <a:latin typeface="Arial" panose="020B0604020202020204" pitchFamily="34" charset="0"/>
                <a:ea typeface="ＭＳ Ｐゴシック" panose="020B0600070205080204" pitchFamily="34" charset="-128"/>
              </a:rPr>
              <a:t>repeating sequences of cipher letters and try to deduce their plaintext equivalents.</a:t>
            </a:r>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AFB0FD75-20E4-43D8-98C7-C233FBD5D72D}"/>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0D4FBE-414D-49CE-AB55-8E2D7004B707}" type="slidenum">
              <a:rPr lang="en-AU" altLang="en-US"/>
              <a:pPr eaLnBrk="1" hangingPunct="1"/>
              <a:t>21</a:t>
            </a:fld>
            <a:endParaRPr lang="en-AU" altLang="en-US"/>
          </a:p>
        </p:txBody>
      </p:sp>
      <p:sp>
        <p:nvSpPr>
          <p:cNvPr id="87043" name="Rectangle 2">
            <a:extLst>
              <a:ext uri="{FF2B5EF4-FFF2-40B4-BE49-F238E27FC236}">
                <a16:creationId xmlns:a16="http://schemas.microsoft.com/office/drawing/2014/main" id="{5A379F4C-5B56-4D8E-9BDD-07EBA434CC10}"/>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BFD50048-748F-4D1F-8757-166E2498F5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 A powerful tool is to look at the frequency of two-letter combinations, known</a:t>
            </a:r>
          </a:p>
          <a:p>
            <a:r>
              <a:rPr lang="en-US" altLang="en-US">
                <a:latin typeface="Arial" panose="020B0604020202020204" pitchFamily="34" charset="0"/>
                <a:ea typeface="ＭＳ Ｐゴシック" panose="020B0600070205080204" pitchFamily="34" charset="-128"/>
              </a:rPr>
              <a:t>as digrams . A table similar to Figure 2.5 could be drawn up showing the relative frequency</a:t>
            </a:r>
          </a:p>
          <a:p>
            <a:r>
              <a:rPr lang="en-US" altLang="en-US">
                <a:latin typeface="Arial" panose="020B0604020202020204" pitchFamily="34" charset="0"/>
                <a:ea typeface="ＭＳ Ｐゴシック" panose="020B0600070205080204" pitchFamily="34" charset="-128"/>
              </a:rPr>
              <a:t>of digrams. The most common such digram is th. In our ciphertext, the most</a:t>
            </a:r>
          </a:p>
          <a:p>
            <a:r>
              <a:rPr lang="en-US" altLang="en-US">
                <a:latin typeface="Arial" panose="020B0604020202020204" pitchFamily="34" charset="0"/>
                <a:ea typeface="ＭＳ Ｐゴシック" panose="020B0600070205080204" pitchFamily="34" charset="-128"/>
              </a:rPr>
              <a:t>common digram is ZW, which appears three times. So we make the correspondence</a:t>
            </a:r>
          </a:p>
          <a:p>
            <a:r>
              <a:rPr lang="en-US" altLang="en-US">
                <a:latin typeface="Arial" panose="020B0604020202020204" pitchFamily="34" charset="0"/>
                <a:ea typeface="ＭＳ Ｐゴシック" panose="020B0600070205080204" pitchFamily="34" charset="-128"/>
              </a:rPr>
              <a:t>of Z with t and W with h. Then, by our earlier hypothesis, we can equate P with e.</a:t>
            </a:r>
          </a:p>
          <a:p>
            <a:r>
              <a:rPr lang="en-US" altLang="en-US">
                <a:latin typeface="Arial" panose="020B0604020202020204" pitchFamily="34" charset="0"/>
                <a:ea typeface="ＭＳ Ｐゴシック" panose="020B0600070205080204" pitchFamily="34" charset="-128"/>
              </a:rPr>
              <a:t>Now notice that the sequence ZWP appears in the ciphertext, and we can translate</a:t>
            </a:r>
          </a:p>
          <a:p>
            <a:r>
              <a:rPr lang="en-US" altLang="en-US">
                <a:latin typeface="Arial" panose="020B0604020202020204" pitchFamily="34" charset="0"/>
                <a:ea typeface="ＭＳ Ｐゴシック" panose="020B0600070205080204" pitchFamily="34" charset="-128"/>
              </a:rPr>
              <a:t>that sequence as “the.” This is the most frequent trigram (three-letter combination)</a:t>
            </a:r>
          </a:p>
          <a:p>
            <a:r>
              <a:rPr lang="en-US" altLang="en-US">
                <a:latin typeface="Arial" panose="020B0604020202020204" pitchFamily="34" charset="0"/>
                <a:ea typeface="ＭＳ Ｐゴシック" panose="020B0600070205080204" pitchFamily="34" charset="-128"/>
              </a:rPr>
              <a:t>in English, which seems to indicate that we are on the right track.</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Next, notice the sequence ZWSZ in the first line. We do not know that these</a:t>
            </a:r>
          </a:p>
          <a:p>
            <a:r>
              <a:rPr lang="en-US" altLang="en-US">
                <a:latin typeface="Arial" panose="020B0604020202020204" pitchFamily="34" charset="0"/>
                <a:ea typeface="ＭＳ Ｐゴシック" panose="020B0600070205080204" pitchFamily="34" charset="-128"/>
              </a:rPr>
              <a:t>four letters form a complete word, but if they do, it is of the form th_t. If so, S</a:t>
            </a:r>
          </a:p>
          <a:p>
            <a:r>
              <a:rPr lang="en-US" altLang="en-US">
                <a:latin typeface="Arial" panose="020B0604020202020204" pitchFamily="34" charset="0"/>
                <a:ea typeface="ＭＳ Ｐゴシック" panose="020B0600070205080204" pitchFamily="34" charset="-128"/>
              </a:rPr>
              <a:t>equates with a.</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 So far, then, we have</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UZQSOVUOHXMOPVGPOZPEVSGZWSZOPFPESXUDBMETSXAIZ</a:t>
            </a:r>
          </a:p>
          <a:p>
            <a:r>
              <a:rPr lang="en-US" altLang="en-US">
                <a:latin typeface="Arial" panose="020B0604020202020204" pitchFamily="34" charset="0"/>
                <a:ea typeface="ＭＳ Ｐゴシック" panose="020B0600070205080204" pitchFamily="34" charset="-128"/>
              </a:rPr>
              <a:t>   t    a                     e      e    te      a    that     e   e   a                  a</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VUEPHZHMDZSHZOWSFPAPPDTSVPQUZWYMXUZUHSX</a:t>
            </a:r>
          </a:p>
          <a:p>
            <a:r>
              <a:rPr lang="en-US" altLang="en-US">
                <a:latin typeface="Arial" panose="020B0604020202020204" pitchFamily="34" charset="0"/>
                <a:ea typeface="ＭＳ Ｐゴシック" panose="020B0600070205080204" pitchFamily="34" charset="-128"/>
              </a:rPr>
              <a:t>        e   t          ta    t    ha   e   ee     a   e       th            t       a</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EPYEPOPDZSZUFPOMBZWPFUPZHMDJUDTMOHMQ</a:t>
            </a:r>
          </a:p>
          <a:p>
            <a:r>
              <a:rPr lang="en-US" altLang="en-US">
                <a:latin typeface="Arial" panose="020B0604020202020204" pitchFamily="34" charset="0"/>
                <a:ea typeface="ＭＳ Ｐゴシック" panose="020B0600070205080204" pitchFamily="34" charset="-128"/>
              </a:rPr>
              <a:t>   e     e   e    tat      e           the         t</a:t>
            </a:r>
          </a:p>
          <a:p>
            <a:r>
              <a:rPr lang="en-US" altLang="en-US">
                <a:latin typeface="Arial" panose="020B0604020202020204" pitchFamily="34" charset="0"/>
                <a:ea typeface="ＭＳ Ｐゴシック" panose="020B0600070205080204" pitchFamily="34" charset="-128"/>
              </a:rPr>
              <a:t> </a:t>
            </a:r>
          </a:p>
          <a:p>
            <a:r>
              <a:rPr lang="en-US" altLang="en-US">
                <a:latin typeface="Arial" panose="020B0604020202020204" pitchFamily="34" charset="0"/>
                <a:ea typeface="ＭＳ Ｐゴシック" panose="020B0600070205080204" pitchFamily="34" charset="-128"/>
              </a:rPr>
              <a:t>Only four letters have been identified, but already we have quite a bit of the</a:t>
            </a:r>
          </a:p>
          <a:p>
            <a:r>
              <a:rPr lang="en-US" altLang="en-US">
                <a:latin typeface="Arial" panose="020B0604020202020204" pitchFamily="34" charset="0"/>
                <a:ea typeface="ＭＳ Ｐゴシック" panose="020B0600070205080204" pitchFamily="34" charset="-128"/>
              </a:rPr>
              <a:t>message. Continued analysis of frequencies plus trial and error should easily yield a</a:t>
            </a:r>
          </a:p>
          <a:p>
            <a:r>
              <a:rPr lang="en-US" altLang="en-US">
                <a:latin typeface="Arial" panose="020B0604020202020204" pitchFamily="34" charset="0"/>
                <a:ea typeface="ＭＳ Ｐゴシック" panose="020B0600070205080204" pitchFamily="34" charset="-128"/>
              </a:rPr>
              <a:t>solution from this point. The complete plaintext, with spaces added between words,</a:t>
            </a:r>
          </a:p>
          <a:p>
            <a:r>
              <a:rPr lang="en-US" altLang="en-US">
                <a:latin typeface="Arial" panose="020B0604020202020204" pitchFamily="34" charset="0"/>
                <a:ea typeface="ＭＳ Ｐゴシック" panose="020B0600070205080204" pitchFamily="34" charset="-128"/>
              </a:rPr>
              <a:t>follows:</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it was disclosed yesterday that several informal but</a:t>
            </a:r>
          </a:p>
          <a:p>
            <a:r>
              <a:rPr lang="en-US" altLang="en-US">
                <a:latin typeface="Arial" panose="020B0604020202020204" pitchFamily="34" charset="0"/>
                <a:ea typeface="ＭＳ Ｐゴシック" panose="020B0600070205080204" pitchFamily="34" charset="-128"/>
              </a:rPr>
              <a:t>direct contacts have been made with political</a:t>
            </a:r>
          </a:p>
          <a:p>
            <a:r>
              <a:rPr lang="en-US" altLang="en-US">
                <a:latin typeface="Arial" panose="020B0604020202020204" pitchFamily="34" charset="0"/>
                <a:ea typeface="ＭＳ Ｐゴシック" panose="020B0600070205080204" pitchFamily="34" charset="-128"/>
              </a:rPr>
              <a:t>representatives of the Viet cong in Moscow</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Monoalphabetic ciphers are easy to break because they reflect the frequency</a:t>
            </a:r>
          </a:p>
          <a:p>
            <a:r>
              <a:rPr lang="en-US" altLang="en-US">
                <a:latin typeface="Arial" panose="020B0604020202020204" pitchFamily="34" charset="0"/>
                <a:ea typeface="ＭＳ Ｐゴシック" panose="020B0600070205080204" pitchFamily="34" charset="-128"/>
              </a:rPr>
              <a:t>data of the original alphabet. A countermeasure is to provide multiple substitutes,</a:t>
            </a:r>
          </a:p>
          <a:p>
            <a:r>
              <a:rPr lang="en-US" altLang="en-US">
                <a:latin typeface="Arial" panose="020B0604020202020204" pitchFamily="34" charset="0"/>
                <a:ea typeface="ＭＳ Ｐゴシック" panose="020B0600070205080204" pitchFamily="34" charset="-128"/>
              </a:rPr>
              <a:t> known as homophones, for a single letter. For example, the letter e could be assigned</a:t>
            </a:r>
          </a:p>
          <a:p>
            <a:r>
              <a:rPr lang="en-US" altLang="en-US">
                <a:latin typeface="Arial" panose="020B0604020202020204" pitchFamily="34" charset="0"/>
                <a:ea typeface="ＭＳ Ｐゴシック" panose="020B0600070205080204" pitchFamily="34" charset="-128"/>
              </a:rPr>
              <a:t>a number of different cipher symbols, such as 16, 74, 35, and 21, with each</a:t>
            </a:r>
          </a:p>
          <a:p>
            <a:r>
              <a:rPr lang="en-US" altLang="en-US">
                <a:latin typeface="Arial" panose="020B0604020202020204" pitchFamily="34" charset="0"/>
                <a:ea typeface="ＭＳ Ｐゴシック" panose="020B0600070205080204" pitchFamily="34" charset="-128"/>
              </a:rPr>
              <a:t>homophone assigned to a letter in rotation or randomly. If the number of symbols</a:t>
            </a:r>
          </a:p>
          <a:p>
            <a:r>
              <a:rPr lang="en-US" altLang="en-US">
                <a:latin typeface="Arial" panose="020B0604020202020204" pitchFamily="34" charset="0"/>
                <a:ea typeface="ＭＳ Ｐゴシック" panose="020B0600070205080204" pitchFamily="34" charset="-128"/>
              </a:rPr>
              <a:t>assigned to each letter is proportional to the relative frequency of that letter, then</a:t>
            </a:r>
          </a:p>
          <a:p>
            <a:r>
              <a:rPr lang="en-US" altLang="en-US">
                <a:latin typeface="Arial" panose="020B0604020202020204" pitchFamily="34" charset="0"/>
                <a:ea typeface="ＭＳ Ｐゴシック" panose="020B0600070205080204" pitchFamily="34" charset="-128"/>
              </a:rPr>
              <a:t>single-letter frequency information is completely obliterated. The great mathematician</a:t>
            </a:r>
          </a:p>
          <a:p>
            <a:r>
              <a:rPr lang="en-US" altLang="en-US">
                <a:latin typeface="Arial" panose="020B0604020202020204" pitchFamily="34" charset="0"/>
                <a:ea typeface="ＭＳ Ｐゴシック" panose="020B0600070205080204" pitchFamily="34" charset="-128"/>
              </a:rPr>
              <a:t>Carl Friedrich Gauss believed that he had devised an unbreakable cipher using</a:t>
            </a:r>
          </a:p>
          <a:p>
            <a:r>
              <a:rPr lang="en-US" altLang="en-US">
                <a:latin typeface="Arial" panose="020B0604020202020204" pitchFamily="34" charset="0"/>
                <a:ea typeface="ＭＳ Ｐゴシック" panose="020B0600070205080204" pitchFamily="34" charset="-128"/>
              </a:rPr>
              <a:t>homophones. However, even with homophones, each element of plaintext affects</a:t>
            </a:r>
          </a:p>
          <a:p>
            <a:r>
              <a:rPr lang="en-US" altLang="en-US">
                <a:latin typeface="Arial" panose="020B0604020202020204" pitchFamily="34" charset="0"/>
                <a:ea typeface="ＭＳ Ｐゴシック" panose="020B0600070205080204" pitchFamily="34" charset="-128"/>
              </a:rPr>
              <a:t>only one element of ciphertext, and multiple-letter patterns (e.g., digram frequencies)</a:t>
            </a:r>
          </a:p>
          <a:p>
            <a:r>
              <a:rPr lang="en-US" altLang="en-US">
                <a:latin typeface="Arial" panose="020B0604020202020204" pitchFamily="34" charset="0"/>
                <a:ea typeface="ＭＳ Ｐゴシック" panose="020B0600070205080204" pitchFamily="34" charset="-128"/>
              </a:rPr>
              <a:t>still survive in the ciphertext, making cryptanalysis relatively straightforward.</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Two principal methods are used in substitution ciphers to lessen the extent to</a:t>
            </a:r>
          </a:p>
          <a:p>
            <a:r>
              <a:rPr lang="en-US" altLang="en-US">
                <a:latin typeface="Arial" panose="020B0604020202020204" pitchFamily="34" charset="0"/>
                <a:ea typeface="ＭＳ Ｐゴシック" panose="020B0600070205080204" pitchFamily="34" charset="-128"/>
              </a:rPr>
              <a:t>which the structure of the plaintext survives in the ciphertext: One approach is to</a:t>
            </a:r>
          </a:p>
          <a:p>
            <a:r>
              <a:rPr lang="en-US" altLang="en-US">
                <a:latin typeface="Arial" panose="020B0604020202020204" pitchFamily="34" charset="0"/>
                <a:ea typeface="ＭＳ Ｐゴシック" panose="020B0600070205080204" pitchFamily="34" charset="-128"/>
              </a:rPr>
              <a:t>encrypt multiple letters of plaintext, and the other is to use multiple cipher alphabets.</a:t>
            </a:r>
          </a:p>
          <a:p>
            <a:r>
              <a:rPr lang="en-US" altLang="en-US">
                <a:latin typeface="Arial" panose="020B0604020202020204" pitchFamily="34" charset="0"/>
                <a:ea typeface="ＭＳ Ｐゴシック" panose="020B0600070205080204" pitchFamily="34" charset="-128"/>
              </a:rPr>
              <a:t>We briefly examine each.</a:t>
            </a:r>
            <a:endParaRPr lang="en-AU"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6F93B329-E0D2-46DF-A96A-0D823FE3DA2A}"/>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BB4A17-46BC-40DF-BBBD-B6B53C3BF38E}" type="slidenum">
              <a:rPr lang="en-AU" altLang="en-US"/>
              <a:pPr eaLnBrk="1" hangingPunct="1"/>
              <a:t>22</a:t>
            </a:fld>
            <a:endParaRPr lang="en-AU" altLang="en-US"/>
          </a:p>
        </p:txBody>
      </p:sp>
      <p:sp>
        <p:nvSpPr>
          <p:cNvPr id="88067" name="Rectangle 2">
            <a:extLst>
              <a:ext uri="{FF2B5EF4-FFF2-40B4-BE49-F238E27FC236}">
                <a16:creationId xmlns:a16="http://schemas.microsoft.com/office/drawing/2014/main" id="{91EEE58F-36CD-49A1-BD73-4040DEBD52A5}"/>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D6C8A7A8-FE2A-45F6-82BC-A93E68DDCA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The best-known multiple-letter encryption cipher is the Playfair, which treats</a:t>
            </a:r>
          </a:p>
          <a:p>
            <a:r>
              <a:rPr lang="en-US" altLang="en-US">
                <a:latin typeface="Arial" panose="020B0604020202020204" pitchFamily="34" charset="0"/>
                <a:ea typeface="ＭＳ Ｐゴシック" panose="020B0600070205080204" pitchFamily="34" charset="-128"/>
              </a:rPr>
              <a:t>digrams in the plaintext as single units and translates these units into ciphertext</a:t>
            </a:r>
          </a:p>
          <a:p>
            <a:r>
              <a:rPr lang="en-US" altLang="en-US">
                <a:latin typeface="Arial" panose="020B0604020202020204" pitchFamily="34" charset="0"/>
                <a:ea typeface="ＭＳ Ｐゴシック" panose="020B0600070205080204" pitchFamily="34" charset="-128"/>
              </a:rPr>
              <a:t>Digrams.</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 The Playfair algorithm is based on the use of a 5 *  5 matrix of letters constructed</a:t>
            </a:r>
          </a:p>
          <a:p>
            <a:r>
              <a:rPr lang="en-US" altLang="en-US">
                <a:latin typeface="Arial" panose="020B0604020202020204" pitchFamily="34" charset="0"/>
                <a:ea typeface="ＭＳ Ｐゴシック" panose="020B0600070205080204" pitchFamily="34" charset="-128"/>
              </a:rPr>
              <a:t>using a keyword.</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59AE6C99-E26A-49CB-AC1D-089BAC16F233}"/>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5B7010-F766-4CD6-A36E-1ABB26EC21CA}" type="slidenum">
              <a:rPr lang="en-AU" altLang="en-US"/>
              <a:pPr eaLnBrk="1" hangingPunct="1"/>
              <a:t>23</a:t>
            </a:fld>
            <a:endParaRPr lang="en-AU" altLang="en-US"/>
          </a:p>
        </p:txBody>
      </p:sp>
      <p:sp>
        <p:nvSpPr>
          <p:cNvPr id="89091" name="Rectangle 2">
            <a:extLst>
              <a:ext uri="{FF2B5EF4-FFF2-40B4-BE49-F238E27FC236}">
                <a16:creationId xmlns:a16="http://schemas.microsoft.com/office/drawing/2014/main" id="{60496DA9-D5B3-4D31-A998-40581746E3BA}"/>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685A0F22-1F87-43B0-A108-6F865A3F8D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In this case, the keyword is monarchy . The matrix is constructed by filling</a:t>
            </a:r>
          </a:p>
          <a:p>
            <a:r>
              <a:rPr lang="en-US" altLang="en-US" dirty="0">
                <a:latin typeface="Arial" panose="020B0604020202020204" pitchFamily="34" charset="0"/>
                <a:ea typeface="ＭＳ Ｐゴシック" panose="020B0600070205080204" pitchFamily="34" charset="-128"/>
              </a:rPr>
              <a:t>in the letters of the keyword (minus duplicates) from left to right and from top to</a:t>
            </a:r>
          </a:p>
          <a:p>
            <a:r>
              <a:rPr lang="en-US" altLang="en-US" dirty="0">
                <a:latin typeface="Arial" panose="020B0604020202020204" pitchFamily="34" charset="0"/>
                <a:ea typeface="ＭＳ Ｐゴシック" panose="020B0600070205080204" pitchFamily="34" charset="-128"/>
              </a:rPr>
              <a:t>bottom, and then filling in the remainder of the matrix with the remaining letters in</a:t>
            </a:r>
          </a:p>
          <a:p>
            <a:r>
              <a:rPr lang="en-US" altLang="en-US" dirty="0">
                <a:latin typeface="Arial" panose="020B0604020202020204" pitchFamily="34" charset="0"/>
                <a:ea typeface="ＭＳ Ｐゴシック" panose="020B0600070205080204" pitchFamily="34" charset="-128"/>
              </a:rPr>
              <a:t>alphabetic order. The letters I and J count as one letter. Plaintext is encrypted two</a:t>
            </a:r>
          </a:p>
          <a:p>
            <a:r>
              <a:rPr lang="en-US" altLang="en-US" dirty="0">
                <a:latin typeface="Arial" panose="020B0604020202020204" pitchFamily="34" charset="0"/>
                <a:ea typeface="ＭＳ Ｐゴシック" panose="020B0600070205080204" pitchFamily="34" charset="-128"/>
              </a:rPr>
              <a:t>letters at a time, according to the following rules:</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1.  Repeating plaintext letters that are in the same pair are separated with a filler</a:t>
            </a:r>
          </a:p>
          <a:p>
            <a:r>
              <a:rPr lang="en-US" altLang="en-US" dirty="0">
                <a:latin typeface="Arial" panose="020B0604020202020204" pitchFamily="34" charset="0"/>
                <a:ea typeface="ＭＳ Ｐゴシック" panose="020B0600070205080204" pitchFamily="34" charset="-128"/>
              </a:rPr>
              <a:t>letter, such as x, so that balloon would be treated as </a:t>
            </a:r>
            <a:r>
              <a:rPr lang="en-US" altLang="en-US" dirty="0" err="1">
                <a:latin typeface="Arial" panose="020B0604020202020204" pitchFamily="34" charset="0"/>
                <a:ea typeface="ＭＳ Ｐゴシック" panose="020B0600070205080204" pitchFamily="34" charset="-128"/>
              </a:rPr>
              <a:t>ba</a:t>
            </a:r>
            <a:r>
              <a:rPr lang="en-US" altLang="en-US" dirty="0">
                <a:latin typeface="Arial" panose="020B0604020202020204" pitchFamily="34" charset="0"/>
                <a:ea typeface="ＭＳ Ｐゴシック" panose="020B0600070205080204" pitchFamily="34" charset="-128"/>
              </a:rPr>
              <a:t> lx lo on.</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2.  Two plaintext letters that fall in the same row of the matrix are each replaced</a:t>
            </a:r>
          </a:p>
          <a:p>
            <a:r>
              <a:rPr lang="en-US" altLang="en-US" dirty="0">
                <a:latin typeface="Arial" panose="020B0604020202020204" pitchFamily="34" charset="0"/>
                <a:ea typeface="ＭＳ Ｐゴシック" panose="020B0600070205080204" pitchFamily="34" charset="-128"/>
              </a:rPr>
              <a:t>by the letter to the right, with the first element of the row circularly following</a:t>
            </a:r>
          </a:p>
          <a:p>
            <a:r>
              <a:rPr lang="en-US" altLang="en-US" dirty="0">
                <a:latin typeface="Arial" panose="020B0604020202020204" pitchFamily="34" charset="0"/>
                <a:ea typeface="ＭＳ Ｐゴシック" panose="020B0600070205080204" pitchFamily="34" charset="-128"/>
              </a:rPr>
              <a:t>the last. For example, </a:t>
            </a:r>
            <a:r>
              <a:rPr lang="en-US" altLang="en-US" dirty="0" err="1">
                <a:latin typeface="Arial" panose="020B0604020202020204" pitchFamily="34" charset="0"/>
                <a:ea typeface="ＭＳ Ｐゴシック" panose="020B0600070205080204" pitchFamily="34" charset="-128"/>
              </a:rPr>
              <a:t>ar</a:t>
            </a:r>
            <a:r>
              <a:rPr lang="en-US" altLang="en-US" dirty="0">
                <a:latin typeface="Arial" panose="020B0604020202020204" pitchFamily="34" charset="0"/>
                <a:ea typeface="ＭＳ Ｐゴシック" panose="020B0600070205080204" pitchFamily="34" charset="-128"/>
              </a:rPr>
              <a:t> is encrypted as RM.</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3.  Two plaintext letters that fall in the same column are each replaced by the</a:t>
            </a:r>
          </a:p>
          <a:p>
            <a:r>
              <a:rPr lang="en-US" altLang="en-US" dirty="0">
                <a:latin typeface="Arial" panose="020B0604020202020204" pitchFamily="34" charset="0"/>
                <a:ea typeface="ＭＳ Ｐゴシック" panose="020B0600070205080204" pitchFamily="34" charset="-128"/>
              </a:rPr>
              <a:t>letter beneath, with the top element of the column circularly following the last.</a:t>
            </a:r>
          </a:p>
          <a:p>
            <a:r>
              <a:rPr lang="en-US" altLang="en-US" dirty="0">
                <a:latin typeface="Arial" panose="020B0604020202020204" pitchFamily="34" charset="0"/>
                <a:ea typeface="ＭＳ Ｐゴシック" panose="020B0600070205080204" pitchFamily="34" charset="-128"/>
              </a:rPr>
              <a:t>For example, mu is encrypted as CM.</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4. Otherwise, each plaintext letter in a pair is replaced by the letter that lies in</a:t>
            </a:r>
          </a:p>
          <a:p>
            <a:r>
              <a:rPr lang="en-US" altLang="en-US" dirty="0">
                <a:latin typeface="Arial" panose="020B0604020202020204" pitchFamily="34" charset="0"/>
                <a:ea typeface="ＭＳ Ｐゴシック" panose="020B0600070205080204" pitchFamily="34" charset="-128"/>
              </a:rPr>
              <a:t>its own row and the column occupied by the other plaintext letter. Thus, </a:t>
            </a:r>
            <a:r>
              <a:rPr lang="en-US" altLang="en-US" dirty="0" err="1">
                <a:latin typeface="Arial" panose="020B0604020202020204" pitchFamily="34" charset="0"/>
                <a:ea typeface="ＭＳ Ｐゴシック" panose="020B0600070205080204" pitchFamily="34" charset="-128"/>
              </a:rPr>
              <a:t>hs</a:t>
            </a:r>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becomes BP and </a:t>
            </a:r>
            <a:r>
              <a:rPr lang="en-US" altLang="en-US" dirty="0" err="1">
                <a:latin typeface="Arial" panose="020B0604020202020204" pitchFamily="34" charset="0"/>
                <a:ea typeface="ＭＳ Ｐゴシック" panose="020B0600070205080204" pitchFamily="34" charset="-128"/>
              </a:rPr>
              <a:t>ea</a:t>
            </a:r>
            <a:r>
              <a:rPr lang="en-US" altLang="en-US" dirty="0">
                <a:latin typeface="Arial" panose="020B0604020202020204" pitchFamily="34" charset="0"/>
                <a:ea typeface="ＭＳ Ｐゴシック" panose="020B0600070205080204" pitchFamily="34" charset="-128"/>
              </a:rPr>
              <a:t> becomes IM (or JM, as the </a:t>
            </a:r>
            <a:r>
              <a:rPr lang="en-US" altLang="en-US" dirty="0" err="1">
                <a:latin typeface="Arial" panose="020B0604020202020204" pitchFamily="34" charset="0"/>
                <a:ea typeface="ＭＳ Ｐゴシック" panose="020B0600070205080204" pitchFamily="34" charset="-128"/>
              </a:rPr>
              <a:t>encipherer</a:t>
            </a:r>
            <a:r>
              <a:rPr lang="en-US" altLang="en-US" dirty="0">
                <a:latin typeface="Arial" panose="020B0604020202020204" pitchFamily="34" charset="0"/>
                <a:ea typeface="ＭＳ Ｐゴシック" panose="020B0600070205080204" pitchFamily="34" charset="-128"/>
              </a:rPr>
              <a:t> wishes).</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The Playfair cipher is a great advance over simple monoalphabetic ciphers.</a:t>
            </a:r>
          </a:p>
          <a:p>
            <a:r>
              <a:rPr lang="en-US" altLang="en-US" dirty="0">
                <a:latin typeface="Arial" panose="020B0604020202020204" pitchFamily="34" charset="0"/>
                <a:ea typeface="ＭＳ Ｐゴシック" panose="020B0600070205080204" pitchFamily="34" charset="-128"/>
              </a:rPr>
              <a:t>For one thing, whereas there are only 26 letters, there are 26 *  26 =  676 </a:t>
            </a:r>
            <a:r>
              <a:rPr lang="en-US" altLang="en-US" dirty="0" err="1">
                <a:latin typeface="Arial" panose="020B0604020202020204" pitchFamily="34" charset="0"/>
                <a:ea typeface="ＭＳ Ｐゴシック" panose="020B0600070205080204" pitchFamily="34" charset="-128"/>
              </a:rPr>
              <a:t>digrams</a:t>
            </a:r>
            <a:r>
              <a:rPr lang="en-US" altLang="en-US" dirty="0">
                <a:latin typeface="Arial" panose="020B0604020202020204" pitchFamily="34" charset="0"/>
                <a:ea typeface="ＭＳ Ｐゴシック" panose="020B0600070205080204" pitchFamily="34" charset="-128"/>
              </a:rPr>
              <a:t>, so</a:t>
            </a:r>
          </a:p>
          <a:p>
            <a:r>
              <a:rPr lang="en-US" altLang="en-US" dirty="0">
                <a:latin typeface="Arial" panose="020B0604020202020204" pitchFamily="34" charset="0"/>
                <a:ea typeface="ＭＳ Ｐゴシック" panose="020B0600070205080204" pitchFamily="34" charset="-128"/>
              </a:rPr>
              <a:t>that identification of individual </a:t>
            </a:r>
            <a:r>
              <a:rPr lang="en-US" altLang="en-US" dirty="0" err="1">
                <a:latin typeface="Arial" panose="020B0604020202020204" pitchFamily="34" charset="0"/>
                <a:ea typeface="ＭＳ Ｐゴシック" panose="020B0600070205080204" pitchFamily="34" charset="-128"/>
              </a:rPr>
              <a:t>digrams</a:t>
            </a:r>
            <a:r>
              <a:rPr lang="en-US" altLang="en-US" dirty="0">
                <a:latin typeface="Arial" panose="020B0604020202020204" pitchFamily="34" charset="0"/>
                <a:ea typeface="ＭＳ Ｐゴシック" panose="020B0600070205080204" pitchFamily="34" charset="-128"/>
              </a:rPr>
              <a:t> is more difficult. Furthermore, the relative</a:t>
            </a:r>
          </a:p>
          <a:p>
            <a:r>
              <a:rPr lang="en-US" altLang="en-US" dirty="0">
                <a:latin typeface="Arial" panose="020B0604020202020204" pitchFamily="34" charset="0"/>
                <a:ea typeface="ＭＳ Ｐゴシック" panose="020B0600070205080204" pitchFamily="34" charset="-128"/>
              </a:rPr>
              <a:t>frequencies of individual letters exhibit a much greater range than that of </a:t>
            </a:r>
            <a:r>
              <a:rPr lang="en-US" altLang="en-US" dirty="0" err="1">
                <a:latin typeface="Arial" panose="020B0604020202020204" pitchFamily="34" charset="0"/>
                <a:ea typeface="ＭＳ Ｐゴシック" panose="020B0600070205080204" pitchFamily="34" charset="-128"/>
              </a:rPr>
              <a:t>digrams</a:t>
            </a:r>
            <a:r>
              <a:rPr lang="en-US" altLang="en-US" dirty="0">
                <a:latin typeface="Arial" panose="020B0604020202020204" pitchFamily="34" charset="0"/>
                <a:ea typeface="ＭＳ Ｐゴシック" panose="020B0600070205080204" pitchFamily="34" charset="-128"/>
              </a:rPr>
              <a:t>,</a:t>
            </a:r>
          </a:p>
          <a:p>
            <a:r>
              <a:rPr lang="en-US" altLang="en-US" dirty="0">
                <a:latin typeface="Arial" panose="020B0604020202020204" pitchFamily="34" charset="0"/>
                <a:ea typeface="ＭＳ Ｐゴシック" panose="020B0600070205080204" pitchFamily="34" charset="-128"/>
              </a:rPr>
              <a:t>making frequency analysis much more difficult. For these reasons, the Playfair</a:t>
            </a:r>
          </a:p>
          <a:p>
            <a:r>
              <a:rPr lang="en-US" altLang="en-US" dirty="0">
                <a:latin typeface="Arial" panose="020B0604020202020204" pitchFamily="34" charset="0"/>
                <a:ea typeface="ＭＳ Ｐゴシック" panose="020B0600070205080204" pitchFamily="34" charset="-128"/>
              </a:rPr>
              <a:t>cipher was for a long time considered unbreakable. It was used as the standard field</a:t>
            </a:r>
          </a:p>
          <a:p>
            <a:r>
              <a:rPr lang="en-US" altLang="en-US" dirty="0">
                <a:latin typeface="Arial" panose="020B0604020202020204" pitchFamily="34" charset="0"/>
                <a:ea typeface="ＭＳ Ｐゴシック" panose="020B0600070205080204" pitchFamily="34" charset="-128"/>
              </a:rPr>
              <a:t>system by the British Army in World War I and still enjoyed considerable use by the</a:t>
            </a:r>
          </a:p>
          <a:p>
            <a:r>
              <a:rPr lang="en-US" altLang="en-US" dirty="0">
                <a:latin typeface="Arial" panose="020B0604020202020204" pitchFamily="34" charset="0"/>
                <a:ea typeface="ＭＳ Ｐゴシック" panose="020B0600070205080204" pitchFamily="34" charset="-128"/>
              </a:rPr>
              <a:t>U.S. Army and other Allied forces during World War II.</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Despite this level of confidence in its security, the Playfair cipher is relatively</a:t>
            </a:r>
          </a:p>
          <a:p>
            <a:r>
              <a:rPr lang="en-US" altLang="en-US" dirty="0">
                <a:latin typeface="Arial" panose="020B0604020202020204" pitchFamily="34" charset="0"/>
                <a:ea typeface="ＭＳ Ｐゴシック" panose="020B0600070205080204" pitchFamily="34" charset="-128"/>
              </a:rPr>
              <a:t>easy to break, because it still leaves much of the structure of the plaintext language</a:t>
            </a:r>
          </a:p>
          <a:p>
            <a:r>
              <a:rPr lang="en-US" altLang="en-US" dirty="0">
                <a:latin typeface="Arial" panose="020B0604020202020204" pitchFamily="34" charset="0"/>
                <a:ea typeface="ＭＳ Ｐゴシック" panose="020B0600070205080204" pitchFamily="34" charset="-128"/>
              </a:rPr>
              <a:t>intact. A few hundred letters of ciphertext are generally sufficient.</a:t>
            </a: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914ABF29-DB24-44C9-B438-2F2C813CA851}"/>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74493F-2199-4B49-B446-2A9DB4CA3F77}" type="slidenum">
              <a:rPr lang="en-AU" altLang="en-US"/>
              <a:pPr eaLnBrk="1" hangingPunct="1"/>
              <a:t>25</a:t>
            </a:fld>
            <a:endParaRPr lang="en-AU" altLang="en-US"/>
          </a:p>
        </p:txBody>
      </p:sp>
      <p:sp>
        <p:nvSpPr>
          <p:cNvPr id="91139" name="Rectangle 2">
            <a:extLst>
              <a:ext uri="{FF2B5EF4-FFF2-40B4-BE49-F238E27FC236}">
                <a16:creationId xmlns:a16="http://schemas.microsoft.com/office/drawing/2014/main" id="{BB6B8BF7-F47B-42D1-A781-D3C394653B2A}"/>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57D9686B-6ADA-4498-84F9-98415446D7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 Another way to improve on the simple monoalphabetic technique is to use different</a:t>
            </a:r>
          </a:p>
          <a:p>
            <a:r>
              <a:rPr lang="en-US" altLang="en-US" dirty="0">
                <a:latin typeface="Arial" panose="020B0604020202020204" pitchFamily="34" charset="0"/>
                <a:ea typeface="ＭＳ Ｐゴシック" panose="020B0600070205080204" pitchFamily="34" charset="-128"/>
              </a:rPr>
              <a:t>monoalphabetic substitutions as one proceeds through the plaintext message.</a:t>
            </a:r>
          </a:p>
          <a:p>
            <a:r>
              <a:rPr lang="en-US" altLang="en-US" dirty="0">
                <a:latin typeface="Arial" panose="020B0604020202020204" pitchFamily="34" charset="0"/>
                <a:ea typeface="ＭＳ Ｐゴシック" panose="020B0600070205080204" pitchFamily="34" charset="-128"/>
              </a:rPr>
              <a:t>The general name for this approach is polyalphabetic substitution cipher . All these</a:t>
            </a:r>
          </a:p>
          <a:p>
            <a:r>
              <a:rPr lang="en-US" altLang="en-US" dirty="0">
                <a:latin typeface="Arial" panose="020B0604020202020204" pitchFamily="34" charset="0"/>
                <a:ea typeface="ＭＳ Ｐゴシック" panose="020B0600070205080204" pitchFamily="34" charset="-128"/>
              </a:rPr>
              <a:t>techniques have the following features in common:</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1.  A set of related monoalphabetic substitution rules is used.</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2.  A key determines which particular rule is chosen for a given transformation.</a:t>
            </a: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B6E15EB5-C8F3-4ABA-998D-30DA952D3661}"/>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4BE3AE-19BC-468A-B9AD-B865097F4D8B}" type="slidenum">
              <a:rPr lang="en-AU" altLang="en-US"/>
              <a:pPr eaLnBrk="1" hangingPunct="1"/>
              <a:t>26</a:t>
            </a:fld>
            <a:endParaRPr lang="en-AU" altLang="en-US"/>
          </a:p>
        </p:txBody>
      </p:sp>
      <p:sp>
        <p:nvSpPr>
          <p:cNvPr id="92163" name="Rectangle 2">
            <a:extLst>
              <a:ext uri="{FF2B5EF4-FFF2-40B4-BE49-F238E27FC236}">
                <a16:creationId xmlns:a16="http://schemas.microsoft.com/office/drawing/2014/main" id="{F39C2D83-5D13-4F5C-88C0-375D106EA3CE}"/>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55AE873A-988E-45C1-B476-3C59EAAF1C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 The best known, and one of the simplest, polyalphabetic ciphers</a:t>
            </a:r>
          </a:p>
          <a:p>
            <a:r>
              <a:rPr lang="en-US" altLang="en-US">
                <a:latin typeface="Arial" panose="020B0604020202020204" pitchFamily="34" charset="0"/>
                <a:ea typeface="ＭＳ Ｐゴシック" panose="020B0600070205080204" pitchFamily="34" charset="-128"/>
              </a:rPr>
              <a:t>is the Vigenère cipher. In this scheme, the set of related monoalphabetic substitution</a:t>
            </a:r>
          </a:p>
          <a:p>
            <a:r>
              <a:rPr lang="en-US" altLang="en-US">
                <a:latin typeface="Arial" panose="020B0604020202020204" pitchFamily="34" charset="0"/>
                <a:ea typeface="ＭＳ Ｐゴシック" panose="020B0600070205080204" pitchFamily="34" charset="-128"/>
              </a:rPr>
              <a:t>rules consists of the 26 Caesar ciphers with shifts of 0 through 25. Each cipher is</a:t>
            </a:r>
          </a:p>
          <a:p>
            <a:r>
              <a:rPr lang="en-US" altLang="en-US">
                <a:latin typeface="Arial" panose="020B0604020202020204" pitchFamily="34" charset="0"/>
                <a:ea typeface="ＭＳ Ｐゴシック" panose="020B0600070205080204" pitchFamily="34" charset="-128"/>
              </a:rPr>
              <a:t>denoted by a key letter, which is the ciphertext letter that substitutes for the plaintext</a:t>
            </a:r>
          </a:p>
          <a:p>
            <a:r>
              <a:rPr lang="en-US" altLang="en-US">
                <a:latin typeface="Arial" panose="020B0604020202020204" pitchFamily="34" charset="0"/>
                <a:ea typeface="ＭＳ Ｐゴシック" panose="020B0600070205080204" pitchFamily="34" charset="-128"/>
              </a:rPr>
              <a:t>letter a. Thus, a Caesar cipher with a shift of 3 is denoted by the key value 3.</a:t>
            </a:r>
          </a:p>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89C80895-517E-4175-8749-3A4B03C415CF}"/>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6CDD0B-33E4-46DB-9474-42FD269613A1}" type="slidenum">
              <a:rPr lang="en-AU" altLang="en-US"/>
              <a:pPr eaLnBrk="1" hangingPunct="1"/>
              <a:t>27</a:t>
            </a:fld>
            <a:endParaRPr lang="en-AU" altLang="en-US"/>
          </a:p>
        </p:txBody>
      </p:sp>
      <p:sp>
        <p:nvSpPr>
          <p:cNvPr id="93187" name="Rectangle 2">
            <a:extLst>
              <a:ext uri="{FF2B5EF4-FFF2-40B4-BE49-F238E27FC236}">
                <a16:creationId xmlns:a16="http://schemas.microsoft.com/office/drawing/2014/main" id="{FE7DD8DF-7F94-4AFB-A34C-26998CF08886}"/>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46348A49-9443-412F-93C4-1AE7C3303F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 To encrypt a message, a key is needed that is as long as the message. Usually,</a:t>
            </a:r>
          </a:p>
          <a:p>
            <a:r>
              <a:rPr lang="en-US" altLang="en-US">
                <a:latin typeface="Arial" panose="020B0604020202020204" pitchFamily="34" charset="0"/>
                <a:ea typeface="ＭＳ Ｐゴシック" panose="020B0600070205080204" pitchFamily="34" charset="-128"/>
              </a:rPr>
              <a:t>the key is a repeating keyword. For example, if the keyword is deceptive , the</a:t>
            </a:r>
          </a:p>
          <a:p>
            <a:r>
              <a:rPr lang="en-US" altLang="en-US">
                <a:latin typeface="Arial" panose="020B0604020202020204" pitchFamily="34" charset="0"/>
                <a:ea typeface="ＭＳ Ｐゴシック" panose="020B0600070205080204" pitchFamily="34" charset="-128"/>
              </a:rPr>
              <a:t>message “we are discovered save yourself” is encrypted as</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key: deceptivedeceptivedeceptive</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plaintext: wearediscoveredsaveyourself</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ciphertext: ZICVTWQNGRZGVTWAVZHCQYGLMGJ</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 The strength of this cipher is that there are multiple ciphertext letters for</a:t>
            </a:r>
          </a:p>
          <a:p>
            <a:r>
              <a:rPr lang="en-US" altLang="en-US">
                <a:latin typeface="Arial" panose="020B0604020202020204" pitchFamily="34" charset="0"/>
                <a:ea typeface="ＭＳ Ｐゴシック" panose="020B0600070205080204" pitchFamily="34" charset="-128"/>
              </a:rPr>
              <a:t>each plaintext letter, one for each unique letter of the keyword. Thus, the letter</a:t>
            </a:r>
          </a:p>
          <a:p>
            <a:r>
              <a:rPr lang="en-US" altLang="en-US">
                <a:latin typeface="Arial" panose="020B0604020202020204" pitchFamily="34" charset="0"/>
                <a:ea typeface="ＭＳ Ｐゴシック" panose="020B0600070205080204" pitchFamily="34" charset="-128"/>
              </a:rPr>
              <a:t>frequency information is obscured. However, not all knowledge of the plaintext</a:t>
            </a:r>
          </a:p>
          <a:p>
            <a:r>
              <a:rPr lang="en-US" altLang="en-US">
                <a:latin typeface="Arial" panose="020B0604020202020204" pitchFamily="34" charset="0"/>
                <a:ea typeface="ＭＳ Ｐゴシック" panose="020B0600070205080204" pitchFamily="34" charset="-128"/>
              </a:rPr>
              <a:t>structure is lost. For example, Figure 2.6 shows the frequency distribution for a</a:t>
            </a:r>
          </a:p>
          <a:p>
            <a:r>
              <a:rPr lang="en-US" altLang="en-US">
                <a:latin typeface="Arial" panose="020B0604020202020204" pitchFamily="34" charset="0"/>
                <a:ea typeface="ＭＳ Ｐゴシック" panose="020B0600070205080204" pitchFamily="34" charset="-128"/>
              </a:rPr>
              <a:t>Vigenère cipher with a keyword of length 9. An improvement is achieved over the</a:t>
            </a:r>
          </a:p>
          <a:p>
            <a:r>
              <a:rPr lang="en-US" altLang="en-US">
                <a:latin typeface="Arial" panose="020B0604020202020204" pitchFamily="34" charset="0"/>
                <a:ea typeface="ＭＳ Ｐゴシック" panose="020B0600070205080204" pitchFamily="34" charset="-128"/>
              </a:rPr>
              <a:t>Playfair cipher, but considerable frequency information remains.</a:t>
            </a:r>
          </a:p>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F5F696C8-58F0-4AAF-B1C7-B73B2DAB8EAB}"/>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29B9C0B7-5DC6-48E4-8CC7-9B0DA7B4266D}"/>
              </a:ext>
            </a:extLst>
          </p:cNvPr>
          <p:cNvSpPr>
            <a:spLocks noGrp="1"/>
          </p:cNvSpPr>
          <p:nvPr>
            <p:ph type="body" idx="1"/>
          </p:nvPr>
        </p:nvSpPr>
        <p:spPr/>
        <p:txBody>
          <a:bodyPr>
            <a:normAutofit/>
          </a:bodyPr>
          <a:lstStyle/>
          <a:p>
            <a:pPr>
              <a:defRPr/>
            </a:pPr>
            <a:r>
              <a:rPr lang="en-US" dirty="0"/>
              <a:t>The periodic nature of the keyword can be eliminated by using a nonrepeating</a:t>
            </a:r>
          </a:p>
          <a:p>
            <a:pPr>
              <a:defRPr/>
            </a:pPr>
            <a:r>
              <a:rPr lang="en-US" dirty="0"/>
              <a:t>keyword that is as long as the message itself. Vigenère proposed what is referred to</a:t>
            </a:r>
          </a:p>
          <a:p>
            <a:pPr>
              <a:defRPr/>
            </a:pPr>
            <a:r>
              <a:rPr lang="en-US" dirty="0"/>
              <a:t>as an autokey system , in which a keyword is concatenated with the plaintext itself to</a:t>
            </a:r>
          </a:p>
          <a:p>
            <a:pPr>
              <a:defRPr/>
            </a:pPr>
            <a:r>
              <a:rPr lang="en-US" dirty="0"/>
              <a:t>provide a running key. For our example,</a:t>
            </a:r>
          </a:p>
          <a:p>
            <a:pPr>
              <a:defRPr/>
            </a:pPr>
            <a:endParaRPr lang="en-US" dirty="0"/>
          </a:p>
          <a:p>
            <a:pPr>
              <a:defRPr/>
            </a:pPr>
            <a:r>
              <a:rPr lang="en-US" dirty="0"/>
              <a:t>key: 	deceptivewearediscoveredsav</a:t>
            </a:r>
          </a:p>
          <a:p>
            <a:pPr>
              <a:defRPr/>
            </a:pPr>
            <a:endParaRPr lang="en-US" dirty="0"/>
          </a:p>
          <a:p>
            <a:pPr>
              <a:defRPr/>
            </a:pPr>
            <a:r>
              <a:rPr lang="en-US" dirty="0"/>
              <a:t>plaintext: 	wearediscoveredsaveyourself</a:t>
            </a:r>
          </a:p>
          <a:p>
            <a:pPr>
              <a:defRPr/>
            </a:pPr>
            <a:endParaRPr lang="en-US" dirty="0"/>
          </a:p>
          <a:p>
            <a:pPr>
              <a:defRPr/>
            </a:pPr>
            <a:r>
              <a:rPr lang="en-US" dirty="0"/>
              <a:t>ciphertext: </a:t>
            </a:r>
            <a:r>
              <a:rPr lang="en-US" sz="600" dirty="0"/>
              <a:t>ZICVTWQNGKZEIIGASXSTSLVVWLA</a:t>
            </a:r>
            <a:endParaRPr lang="en-US" sz="1000" dirty="0"/>
          </a:p>
          <a:p>
            <a:pPr>
              <a:defRPr/>
            </a:pPr>
            <a:endParaRPr lang="en-US" dirty="0"/>
          </a:p>
          <a:p>
            <a:pPr>
              <a:defRPr/>
            </a:pPr>
            <a:r>
              <a:rPr lang="en-US" dirty="0"/>
              <a:t> Even this scheme is vulnerable to cryptanalysis. Because the key and the</a:t>
            </a:r>
          </a:p>
          <a:p>
            <a:pPr>
              <a:defRPr/>
            </a:pPr>
            <a:r>
              <a:rPr lang="en-US" dirty="0"/>
              <a:t>plaintext share the same frequency distribution of letters, a statistical technique</a:t>
            </a:r>
          </a:p>
          <a:p>
            <a:pPr>
              <a:defRPr/>
            </a:pPr>
            <a:r>
              <a:rPr lang="en-US" dirty="0"/>
              <a:t>can be applied. For example, e enciphered by </a:t>
            </a:r>
            <a:r>
              <a:rPr lang="en-US" i="1" dirty="0"/>
              <a:t>e</a:t>
            </a:r>
            <a:r>
              <a:rPr lang="en-US" dirty="0"/>
              <a:t> , by Figure 2.5, can be expected to</a:t>
            </a:r>
          </a:p>
          <a:p>
            <a:pPr>
              <a:defRPr/>
            </a:pPr>
            <a:r>
              <a:rPr lang="en-US" dirty="0"/>
              <a:t>occur with a frequency of (0.127</a:t>
            </a:r>
            <a:r>
              <a:rPr lang="en-US" baseline="30000" dirty="0"/>
              <a:t>)2</a:t>
            </a:r>
            <a:r>
              <a:rPr lang="en-US" dirty="0"/>
              <a:t> =  0.016, whereas</a:t>
            </a:r>
            <a:r>
              <a:rPr lang="en-US" i="1" dirty="0"/>
              <a:t> t </a:t>
            </a:r>
            <a:r>
              <a:rPr lang="en-US" dirty="0"/>
              <a:t>enciphered by </a:t>
            </a:r>
            <a:r>
              <a:rPr lang="en-US" i="1" dirty="0"/>
              <a:t>t</a:t>
            </a:r>
            <a:r>
              <a:rPr lang="en-US" dirty="0"/>
              <a:t>  would occur</a:t>
            </a:r>
          </a:p>
          <a:p>
            <a:pPr>
              <a:defRPr/>
            </a:pPr>
            <a:r>
              <a:rPr lang="en-US" dirty="0"/>
              <a:t>only about half as often. These regularities can be exploited to achieve successful</a:t>
            </a:r>
          </a:p>
          <a:p>
            <a:pPr>
              <a:defRPr/>
            </a:pPr>
            <a:r>
              <a:rPr lang="en-US" dirty="0"/>
              <a:t>cryptanalysis.</a:t>
            </a:r>
          </a:p>
        </p:txBody>
      </p:sp>
      <p:sp>
        <p:nvSpPr>
          <p:cNvPr id="96260" name="Slide Number Placeholder 3">
            <a:extLst>
              <a:ext uri="{FF2B5EF4-FFF2-40B4-BE49-F238E27FC236}">
                <a16:creationId xmlns:a16="http://schemas.microsoft.com/office/drawing/2014/main" id="{8E776E36-4B2D-41DA-9E4F-29E4D975603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CF3846-B53C-4C98-B79D-686D6E4E90B3}" type="slidenum">
              <a:rPr lang="en-AU" altLang="en-US"/>
              <a:pPr eaLnBrk="1" hangingPunct="1"/>
              <a:t>28</a:t>
            </a:fld>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76C72F9-5C0C-45ED-8148-1885F61F4CD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2672D032-3B0D-4997-A6E7-3A7E87C23178}" type="slidenum">
              <a:rPr lang="he-IL" altLang="en-US">
                <a:latin typeface="Tahoma" panose="020B0604030504040204" pitchFamily="34" charset="0"/>
              </a:rPr>
              <a:pPr>
                <a:spcBef>
                  <a:spcPct val="0"/>
                </a:spcBef>
                <a:buFont typeface="Tahoma" panose="020B0604030504040204" pitchFamily="34" charset="0"/>
                <a:buNone/>
              </a:pPr>
              <a:t>10</a:t>
            </a:fld>
            <a:endParaRPr lang="en-US" altLang="en-US">
              <a:latin typeface="Tahoma" panose="020B0604030504040204" pitchFamily="34" charset="0"/>
            </a:endParaRPr>
          </a:p>
        </p:txBody>
      </p:sp>
      <p:sp>
        <p:nvSpPr>
          <p:cNvPr id="76803" name="Rectangle 2">
            <a:extLst>
              <a:ext uri="{FF2B5EF4-FFF2-40B4-BE49-F238E27FC236}">
                <a16:creationId xmlns:a16="http://schemas.microsoft.com/office/drawing/2014/main" id="{52894597-06D7-4CFF-BDD6-1FB1E66FF517}"/>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29054B60-BD28-40BA-9981-12100B7B9F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B6E64A7B-0A7F-4DB7-B1FC-F96B514CADE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7010CDC9-3848-4CBC-BB16-E258FD1AD2D0}" type="slidenum">
              <a:rPr lang="he-IL" altLang="en-US">
                <a:latin typeface="Tahoma" panose="020B0604030504040204" pitchFamily="34" charset="0"/>
              </a:rPr>
              <a:pPr>
                <a:spcBef>
                  <a:spcPct val="0"/>
                </a:spcBef>
                <a:buFont typeface="Tahoma" panose="020B0604030504040204" pitchFamily="34" charset="0"/>
                <a:buNone/>
              </a:pPr>
              <a:t>30</a:t>
            </a:fld>
            <a:endParaRPr lang="en-US" altLang="en-US">
              <a:latin typeface="Tahoma" panose="020B0604030504040204" pitchFamily="34" charset="0"/>
            </a:endParaRPr>
          </a:p>
        </p:txBody>
      </p:sp>
      <p:sp>
        <p:nvSpPr>
          <p:cNvPr id="91139" name="Rectangle 2">
            <a:extLst>
              <a:ext uri="{FF2B5EF4-FFF2-40B4-BE49-F238E27FC236}">
                <a16:creationId xmlns:a16="http://schemas.microsoft.com/office/drawing/2014/main" id="{FDBE7A85-F461-43D8-BE9A-FEF02401715E}"/>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1AAA3F40-0192-4531-8300-C1014AC680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1EC71A3D-E74E-474F-A447-7309D24D686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CE63C134-F949-4BB3-B34C-51B8E3BD8540}" type="slidenum">
              <a:rPr lang="he-IL" altLang="en-US">
                <a:latin typeface="Tahoma" panose="020B0604030504040204" pitchFamily="34" charset="0"/>
              </a:rPr>
              <a:pPr>
                <a:spcBef>
                  <a:spcPct val="0"/>
                </a:spcBef>
                <a:buFont typeface="Tahoma" panose="020B0604030504040204" pitchFamily="34" charset="0"/>
                <a:buNone/>
              </a:pPr>
              <a:t>31</a:t>
            </a:fld>
            <a:endParaRPr lang="en-US" altLang="en-US">
              <a:latin typeface="Tahoma" panose="020B0604030504040204" pitchFamily="34" charset="0"/>
            </a:endParaRPr>
          </a:p>
        </p:txBody>
      </p:sp>
      <p:sp>
        <p:nvSpPr>
          <p:cNvPr id="93187" name="Rectangle 2">
            <a:extLst>
              <a:ext uri="{FF2B5EF4-FFF2-40B4-BE49-F238E27FC236}">
                <a16:creationId xmlns:a16="http://schemas.microsoft.com/office/drawing/2014/main" id="{82E98AB9-F1C0-4191-80BB-5E0E3BB90DA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7FA7AFE1-99E6-495B-B778-3714D20B86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07C1651-0201-45B1-8A8A-F650DF9CAFF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4C9D06A5-C13C-4425-80A1-1D468F5E3307}" type="slidenum">
              <a:rPr lang="he-IL" altLang="en-US">
                <a:latin typeface="Tahoma" panose="020B0604030504040204" pitchFamily="34" charset="0"/>
              </a:rPr>
              <a:pPr>
                <a:spcBef>
                  <a:spcPct val="0"/>
                </a:spcBef>
                <a:buFont typeface="Tahoma" panose="020B0604030504040204" pitchFamily="34" charset="0"/>
                <a:buNone/>
              </a:pPr>
              <a:t>32</a:t>
            </a:fld>
            <a:endParaRPr lang="en-US" altLang="en-US">
              <a:latin typeface="Tahoma" panose="020B0604030504040204" pitchFamily="34" charset="0"/>
            </a:endParaRPr>
          </a:p>
        </p:txBody>
      </p:sp>
      <p:sp>
        <p:nvSpPr>
          <p:cNvPr id="95235" name="Rectangle 2">
            <a:extLst>
              <a:ext uri="{FF2B5EF4-FFF2-40B4-BE49-F238E27FC236}">
                <a16:creationId xmlns:a16="http://schemas.microsoft.com/office/drawing/2014/main" id="{11F1366D-8E26-4E60-9006-19459FD9FCE7}"/>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4EA3E681-82F2-488F-91E7-0A052C7D34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3372E551-1E6D-4AC3-9D77-FF047227DDE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C92AEB7A-9814-4E5E-A95E-DF2F35A63C34}" type="slidenum">
              <a:rPr lang="he-IL" altLang="en-US">
                <a:latin typeface="Tahoma" panose="020B0604030504040204" pitchFamily="34" charset="0"/>
              </a:rPr>
              <a:pPr>
                <a:spcBef>
                  <a:spcPct val="0"/>
                </a:spcBef>
                <a:buFont typeface="Tahoma" panose="020B0604030504040204" pitchFamily="34" charset="0"/>
                <a:buNone/>
              </a:pPr>
              <a:t>33</a:t>
            </a:fld>
            <a:endParaRPr lang="en-US" altLang="en-US">
              <a:latin typeface="Tahoma" panose="020B0604030504040204" pitchFamily="34" charset="0"/>
            </a:endParaRPr>
          </a:p>
        </p:txBody>
      </p:sp>
      <p:sp>
        <p:nvSpPr>
          <p:cNvPr id="97283" name="Rectangle 2">
            <a:extLst>
              <a:ext uri="{FF2B5EF4-FFF2-40B4-BE49-F238E27FC236}">
                <a16:creationId xmlns:a16="http://schemas.microsoft.com/office/drawing/2014/main" id="{11F44B65-C140-461F-B675-B8461096DD79}"/>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FFC6290C-70F6-4BB8-A5F4-53205D9D94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1214B671-D783-4658-B043-E9D51F16279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CE2BA931-AC01-4AFA-8414-15B1F379F8BE}" type="slidenum">
              <a:rPr lang="he-IL" altLang="en-US">
                <a:latin typeface="Tahoma" panose="020B0604030504040204" pitchFamily="34" charset="0"/>
              </a:rPr>
              <a:pPr>
                <a:spcBef>
                  <a:spcPct val="0"/>
                </a:spcBef>
                <a:buFont typeface="Tahoma" panose="020B0604030504040204" pitchFamily="34" charset="0"/>
                <a:buNone/>
              </a:pPr>
              <a:t>34</a:t>
            </a:fld>
            <a:endParaRPr lang="en-US" altLang="en-US">
              <a:latin typeface="Tahoma" panose="020B0604030504040204" pitchFamily="34" charset="0"/>
            </a:endParaRPr>
          </a:p>
        </p:txBody>
      </p:sp>
      <p:sp>
        <p:nvSpPr>
          <p:cNvPr id="101379" name="Rectangle 2">
            <a:extLst>
              <a:ext uri="{FF2B5EF4-FFF2-40B4-BE49-F238E27FC236}">
                <a16:creationId xmlns:a16="http://schemas.microsoft.com/office/drawing/2014/main" id="{011A9133-9528-4A79-B5F7-7778630DC909}"/>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659FF667-D80B-4031-A20E-0FF778EB8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F972064D-6C36-48D3-83FE-77D2F6FCB07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551C7000-CA06-410D-8104-084AA5ED3797}" type="slidenum">
              <a:rPr lang="he-IL" altLang="en-US">
                <a:latin typeface="Tahoma" panose="020B0604030504040204" pitchFamily="34" charset="0"/>
              </a:rPr>
              <a:pPr>
                <a:spcBef>
                  <a:spcPct val="0"/>
                </a:spcBef>
                <a:buFont typeface="Tahoma" panose="020B0604030504040204" pitchFamily="34" charset="0"/>
                <a:buNone/>
              </a:pPr>
              <a:t>35</a:t>
            </a:fld>
            <a:endParaRPr lang="en-US" altLang="en-US">
              <a:latin typeface="Tahoma" panose="020B0604030504040204" pitchFamily="34" charset="0"/>
            </a:endParaRPr>
          </a:p>
        </p:txBody>
      </p:sp>
      <p:sp>
        <p:nvSpPr>
          <p:cNvPr id="103427" name="Rectangle 2">
            <a:extLst>
              <a:ext uri="{FF2B5EF4-FFF2-40B4-BE49-F238E27FC236}">
                <a16:creationId xmlns:a16="http://schemas.microsoft.com/office/drawing/2014/main" id="{F6CA6A91-A75F-45BF-99CF-56C9A2E6DBC5}"/>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AC532E66-C614-4836-AF42-23DAFE043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6AFA7B7A-663D-4373-93DE-6C38A6A2D41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B27E5360-F551-4AD5-8B0D-EB37358E774E}" type="slidenum">
              <a:rPr lang="he-IL" altLang="en-US">
                <a:latin typeface="Tahoma" panose="020B0604030504040204" pitchFamily="34" charset="0"/>
              </a:rPr>
              <a:pPr>
                <a:spcBef>
                  <a:spcPct val="0"/>
                </a:spcBef>
                <a:buFont typeface="Tahoma" panose="020B0604030504040204" pitchFamily="34" charset="0"/>
                <a:buNone/>
              </a:pPr>
              <a:t>37</a:t>
            </a:fld>
            <a:endParaRPr lang="en-US" altLang="en-US">
              <a:latin typeface="Tahoma" panose="020B0604030504040204" pitchFamily="34" charset="0"/>
            </a:endParaRPr>
          </a:p>
        </p:txBody>
      </p:sp>
      <p:sp>
        <p:nvSpPr>
          <p:cNvPr id="117763" name="Rectangle 2">
            <a:extLst>
              <a:ext uri="{FF2B5EF4-FFF2-40B4-BE49-F238E27FC236}">
                <a16:creationId xmlns:a16="http://schemas.microsoft.com/office/drawing/2014/main" id="{5BC33862-0596-4E69-84A5-AA411C40558D}"/>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79C6D607-2408-443F-834E-7DD92F7910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20576019-AE1F-4953-8712-81A91F654B0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DE232663-D2E5-494B-A8B5-3E1703D1B895}" type="slidenum">
              <a:rPr lang="he-IL" altLang="en-US">
                <a:latin typeface="Tahoma" panose="020B0604030504040204" pitchFamily="34" charset="0"/>
              </a:rPr>
              <a:pPr>
                <a:spcBef>
                  <a:spcPct val="0"/>
                </a:spcBef>
                <a:buFont typeface="Tahoma" panose="020B0604030504040204" pitchFamily="34" charset="0"/>
                <a:buNone/>
              </a:pPr>
              <a:t>38</a:t>
            </a:fld>
            <a:endParaRPr lang="en-US" altLang="en-US">
              <a:latin typeface="Tahoma" panose="020B0604030504040204" pitchFamily="34" charset="0"/>
            </a:endParaRPr>
          </a:p>
        </p:txBody>
      </p:sp>
      <p:sp>
        <p:nvSpPr>
          <p:cNvPr id="119811" name="Rectangle 2">
            <a:extLst>
              <a:ext uri="{FF2B5EF4-FFF2-40B4-BE49-F238E27FC236}">
                <a16:creationId xmlns:a16="http://schemas.microsoft.com/office/drawing/2014/main" id="{C724084A-0511-4E1F-ABCC-03BF1AEDBB3B}"/>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A0CDCEC8-3AB4-412B-BF39-AB50536163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9802BFF4-9BB9-4D6A-A638-E2FE4C26C40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42F09479-524C-46DE-88D6-8C7BC29E38FE}" type="slidenum">
              <a:rPr lang="en-US" altLang="en-US">
                <a:latin typeface="Tahoma" panose="020B0604030504040204" pitchFamily="34" charset="0"/>
              </a:rPr>
              <a:pPr>
                <a:spcBef>
                  <a:spcPct val="0"/>
                </a:spcBef>
                <a:buFont typeface="Tahoma" panose="020B0604030504040204" pitchFamily="34" charset="0"/>
                <a:buNone/>
              </a:pPr>
              <a:t>40</a:t>
            </a:fld>
            <a:endParaRPr lang="en-US" altLang="en-US">
              <a:latin typeface="Tahoma" panose="020B0604030504040204" pitchFamily="34" charset="0"/>
            </a:endParaRPr>
          </a:p>
        </p:txBody>
      </p:sp>
      <p:sp>
        <p:nvSpPr>
          <p:cNvPr id="121859" name="Rectangle 2">
            <a:extLst>
              <a:ext uri="{FF2B5EF4-FFF2-40B4-BE49-F238E27FC236}">
                <a16:creationId xmlns:a16="http://schemas.microsoft.com/office/drawing/2014/main" id="{38CA4004-FF00-4F95-A5F9-31DC4ED709D6}"/>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8B930A23-E897-4F71-A35A-D1281D7708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837D4760-D58D-47E1-BD27-C7989D8397E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3FE54B8C-C9A8-46EE-A683-8BE90EE3AAA4}" type="slidenum">
              <a:rPr lang="en-US" altLang="en-US">
                <a:latin typeface="Tahoma" panose="020B0604030504040204" pitchFamily="34" charset="0"/>
              </a:rPr>
              <a:pPr>
                <a:spcBef>
                  <a:spcPct val="0"/>
                </a:spcBef>
                <a:buFont typeface="Tahoma" panose="020B0604030504040204" pitchFamily="34" charset="0"/>
                <a:buNone/>
              </a:pPr>
              <a:t>41</a:t>
            </a:fld>
            <a:endParaRPr lang="en-US" altLang="en-US">
              <a:latin typeface="Tahoma" panose="020B0604030504040204" pitchFamily="34" charset="0"/>
            </a:endParaRPr>
          </a:p>
        </p:txBody>
      </p:sp>
      <p:sp>
        <p:nvSpPr>
          <p:cNvPr id="123907" name="Rectangle 2">
            <a:extLst>
              <a:ext uri="{FF2B5EF4-FFF2-40B4-BE49-F238E27FC236}">
                <a16:creationId xmlns:a16="http://schemas.microsoft.com/office/drawing/2014/main" id="{85634B26-5FE5-4DBE-B7AC-43F0A3A65D3C}"/>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14D43072-E9A4-417A-9145-FFF938C129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latin typeface="Times New Roman" panose="02020603050405020304" pitchFamily="18" charset="0"/>
              </a:rPr>
              <a:t>Ceaser</a:t>
            </a:r>
            <a:r>
              <a:rPr lang="en-US" altLang="en-US" dirty="0">
                <a:latin typeface="Times New Roman" panose="02020603050405020304" pitchFamily="18" charset="0"/>
              </a:rPr>
              <a:t> Cipher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E776AE51-17D2-42E8-91C1-D1422222A79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B1F5E12C-51A4-406A-9C6D-E84486BDC06E}" type="slidenum">
              <a:rPr lang="he-IL" altLang="en-US">
                <a:latin typeface="Tahoma" panose="020B0604030504040204" pitchFamily="34" charset="0"/>
              </a:rPr>
              <a:pPr>
                <a:spcBef>
                  <a:spcPct val="0"/>
                </a:spcBef>
                <a:buFont typeface="Tahoma" panose="020B0604030504040204" pitchFamily="34" charset="0"/>
                <a:buNone/>
              </a:pPr>
              <a:t>11</a:t>
            </a:fld>
            <a:endParaRPr lang="en-US" altLang="en-US">
              <a:latin typeface="Tahoma" panose="020B0604030504040204" pitchFamily="34" charset="0"/>
            </a:endParaRPr>
          </a:p>
        </p:txBody>
      </p:sp>
      <p:sp>
        <p:nvSpPr>
          <p:cNvPr id="78851" name="Rectangle 2">
            <a:extLst>
              <a:ext uri="{FF2B5EF4-FFF2-40B4-BE49-F238E27FC236}">
                <a16:creationId xmlns:a16="http://schemas.microsoft.com/office/drawing/2014/main" id="{6726FCEB-B8D4-4176-B5DA-3020432AB894}"/>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F773A1B8-AD9C-41BD-8678-92DC38CF1F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70FE479D-16AA-4454-A953-B67721739B2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872AE7F9-51F1-44D0-90B0-DFA4F44A0EB9}" type="slidenum">
              <a:rPr lang="en-US" altLang="en-US">
                <a:latin typeface="Tahoma" panose="020B0604030504040204" pitchFamily="34" charset="0"/>
              </a:rPr>
              <a:pPr>
                <a:spcBef>
                  <a:spcPct val="0"/>
                </a:spcBef>
                <a:buFont typeface="Tahoma" panose="020B0604030504040204" pitchFamily="34" charset="0"/>
                <a:buNone/>
              </a:pPr>
              <a:t>42</a:t>
            </a:fld>
            <a:endParaRPr lang="en-US" altLang="en-US">
              <a:latin typeface="Tahoma" panose="020B0604030504040204" pitchFamily="34" charset="0"/>
            </a:endParaRPr>
          </a:p>
        </p:txBody>
      </p:sp>
      <p:sp>
        <p:nvSpPr>
          <p:cNvPr id="125955" name="Rectangle 2">
            <a:extLst>
              <a:ext uri="{FF2B5EF4-FFF2-40B4-BE49-F238E27FC236}">
                <a16:creationId xmlns:a16="http://schemas.microsoft.com/office/drawing/2014/main" id="{8EDCA940-328E-427C-AC22-FF780F421AEF}"/>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193CA279-581E-41B4-9D84-3550F9C1C2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3AAF22DC-740F-44FE-B4A6-85D0740A7AF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1377AC35-47A2-45C8-96E9-20FEDB6F9CFA}" type="slidenum">
              <a:rPr lang="en-US" altLang="en-US">
                <a:latin typeface="Tahoma" panose="020B0604030504040204" pitchFamily="34" charset="0"/>
              </a:rPr>
              <a:pPr>
                <a:spcBef>
                  <a:spcPct val="0"/>
                </a:spcBef>
                <a:buFont typeface="Tahoma" panose="020B0604030504040204" pitchFamily="34" charset="0"/>
                <a:buNone/>
              </a:pPr>
              <a:t>43</a:t>
            </a:fld>
            <a:endParaRPr lang="en-US" altLang="en-US">
              <a:latin typeface="Tahoma" panose="020B0604030504040204" pitchFamily="34" charset="0"/>
            </a:endParaRPr>
          </a:p>
        </p:txBody>
      </p:sp>
      <p:sp>
        <p:nvSpPr>
          <p:cNvPr id="128003" name="Rectangle 2">
            <a:extLst>
              <a:ext uri="{FF2B5EF4-FFF2-40B4-BE49-F238E27FC236}">
                <a16:creationId xmlns:a16="http://schemas.microsoft.com/office/drawing/2014/main" id="{22EDEA26-81E7-4FCD-8156-3D5EAAC036CF}"/>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74215A15-8165-44E9-8FE1-3118015402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27A993DF-7D87-4006-8C1D-5D7C42EFE9E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BE4986EB-0ABA-4D79-8152-9E4851608481}" type="slidenum">
              <a:rPr lang="en-US" altLang="en-US">
                <a:latin typeface="Tahoma" panose="020B0604030504040204" pitchFamily="34" charset="0"/>
              </a:rPr>
              <a:pPr>
                <a:spcBef>
                  <a:spcPct val="0"/>
                </a:spcBef>
                <a:buFont typeface="Tahoma" panose="020B0604030504040204" pitchFamily="34" charset="0"/>
                <a:buNone/>
              </a:pPr>
              <a:t>44</a:t>
            </a:fld>
            <a:endParaRPr lang="en-US" altLang="en-US">
              <a:latin typeface="Tahoma" panose="020B0604030504040204" pitchFamily="34" charset="0"/>
            </a:endParaRPr>
          </a:p>
        </p:txBody>
      </p:sp>
      <p:sp>
        <p:nvSpPr>
          <p:cNvPr id="130051" name="Rectangle 2">
            <a:extLst>
              <a:ext uri="{FF2B5EF4-FFF2-40B4-BE49-F238E27FC236}">
                <a16:creationId xmlns:a16="http://schemas.microsoft.com/office/drawing/2014/main" id="{509A39EE-8DA0-4AF4-94DE-DB7A2B7314C3}"/>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22C64B51-2B4B-4D2B-A5D3-2845D8E946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0">
            <a:extLst>
              <a:ext uri="{FF2B5EF4-FFF2-40B4-BE49-F238E27FC236}">
                <a16:creationId xmlns:a16="http://schemas.microsoft.com/office/drawing/2014/main" id="{4D1EACE9-D57E-432F-90F4-80FC8CD57B0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9BFB0C74-1483-422B-A24D-A74EB4C78E06}" type="slidenum">
              <a:rPr lang="ar-SA" altLang="en-US">
                <a:latin typeface="Tahoma" panose="020B0604030504040204" pitchFamily="34" charset="0"/>
              </a:rPr>
              <a:pPr>
                <a:spcBef>
                  <a:spcPct val="0"/>
                </a:spcBef>
                <a:buFont typeface="Tahoma" panose="020B0604030504040204" pitchFamily="34" charset="0"/>
                <a:buNone/>
              </a:pPr>
              <a:t>45</a:t>
            </a:fld>
            <a:endParaRPr lang="en-GB" altLang="en-US">
              <a:latin typeface="Tahoma" panose="020B0604030504040204" pitchFamily="34" charset="0"/>
            </a:endParaRPr>
          </a:p>
        </p:txBody>
      </p:sp>
      <p:sp>
        <p:nvSpPr>
          <p:cNvPr id="132099" name="Text Box 1">
            <a:extLst>
              <a:ext uri="{FF2B5EF4-FFF2-40B4-BE49-F238E27FC236}">
                <a16:creationId xmlns:a16="http://schemas.microsoft.com/office/drawing/2014/main" id="{C571ABA2-07D6-4F8F-A8FF-E22B0732CA12}"/>
              </a:ext>
            </a:extLst>
          </p:cNvPr>
          <p:cNvSpPr txBox="1">
            <a:spLocks noChangeArrowheads="1"/>
          </p:cNvSpPr>
          <p:nvPr/>
        </p:nvSpPr>
        <p:spPr bwMode="auto">
          <a:xfrm>
            <a:off x="4146550" y="9120188"/>
            <a:ext cx="31638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708" tIns="48728" rIns="93708" bIns="48728" anchor="b"/>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lgn="r">
              <a:spcBef>
                <a:spcPct val="0"/>
              </a:spcBef>
              <a:buFont typeface="Tahoma" panose="020B0604030504040204" pitchFamily="34" charset="0"/>
              <a:buNone/>
            </a:pPr>
            <a:fld id="{5EEB2F5B-C888-4D54-A95A-492BD3CFD4CD}" type="slidenum">
              <a:rPr lang="ar-SA" altLang="en-US">
                <a:latin typeface="Tahoma" panose="020B0604030504040204" pitchFamily="34" charset="0"/>
              </a:rPr>
              <a:pPr algn="r">
                <a:spcBef>
                  <a:spcPct val="0"/>
                </a:spcBef>
                <a:buFont typeface="Tahoma" panose="020B0604030504040204" pitchFamily="34" charset="0"/>
                <a:buNone/>
              </a:pPr>
              <a:t>45</a:t>
            </a:fld>
            <a:endParaRPr lang="en-GB" altLang="en-US">
              <a:latin typeface="Tahoma" panose="020B0604030504040204" pitchFamily="34" charset="0"/>
            </a:endParaRPr>
          </a:p>
        </p:txBody>
      </p:sp>
      <p:sp>
        <p:nvSpPr>
          <p:cNvPr id="132100" name="Text Box 2">
            <a:extLst>
              <a:ext uri="{FF2B5EF4-FFF2-40B4-BE49-F238E27FC236}">
                <a16:creationId xmlns:a16="http://schemas.microsoft.com/office/drawing/2014/main" id="{08A9E370-9B6A-4737-BF09-5F9A58BF550E}"/>
              </a:ext>
            </a:extLst>
          </p:cNvPr>
          <p:cNvSpPr txBox="1">
            <a:spLocks noChangeArrowheads="1"/>
          </p:cNvSpPr>
          <p:nvPr/>
        </p:nvSpPr>
        <p:spPr bwMode="auto">
          <a:xfrm>
            <a:off x="4146550" y="9120188"/>
            <a:ext cx="31654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708" tIns="48728" rIns="93708" bIns="48728" anchor="b"/>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lgn="r">
              <a:spcBef>
                <a:spcPct val="0"/>
              </a:spcBef>
              <a:buFont typeface="Tahoma" panose="020B0604030504040204" pitchFamily="34" charset="0"/>
              <a:buNone/>
            </a:pPr>
            <a:fld id="{A119F333-DD2B-4B99-9422-E092642BCFE5}" type="slidenum">
              <a:rPr lang="ar-SA" altLang="en-US">
                <a:latin typeface="Tahoma" panose="020B0604030504040204" pitchFamily="34" charset="0"/>
              </a:rPr>
              <a:pPr algn="r">
                <a:spcBef>
                  <a:spcPct val="0"/>
                </a:spcBef>
                <a:buFont typeface="Tahoma" panose="020B0604030504040204" pitchFamily="34" charset="0"/>
                <a:buNone/>
              </a:pPr>
              <a:t>45</a:t>
            </a:fld>
            <a:endParaRPr lang="en-GB" altLang="en-US">
              <a:latin typeface="Tahoma" panose="020B0604030504040204" pitchFamily="34" charset="0"/>
            </a:endParaRPr>
          </a:p>
        </p:txBody>
      </p:sp>
      <p:sp>
        <p:nvSpPr>
          <p:cNvPr id="132101" name="Text Box 3">
            <a:extLst>
              <a:ext uri="{FF2B5EF4-FFF2-40B4-BE49-F238E27FC236}">
                <a16:creationId xmlns:a16="http://schemas.microsoft.com/office/drawing/2014/main" id="{20E16DAF-284B-436C-AE6B-ABFA636111B5}"/>
              </a:ext>
            </a:extLst>
          </p:cNvPr>
          <p:cNvSpPr txBox="1">
            <a:spLocks noChangeArrowheads="1"/>
          </p:cNvSpPr>
          <p:nvPr/>
        </p:nvSpPr>
        <p:spPr bwMode="auto">
          <a:xfrm>
            <a:off x="1211263" y="720725"/>
            <a:ext cx="4894262" cy="3598863"/>
          </a:xfrm>
          <a:prstGeom prst="rect">
            <a:avLst/>
          </a:prstGeom>
          <a:solidFill>
            <a:srgbClr val="FFFFFF"/>
          </a:solidFill>
          <a:ln w="9360">
            <a:solidFill>
              <a:srgbClr val="000000"/>
            </a:solidFill>
            <a:miter lim="800000"/>
            <a:headEnd/>
            <a:tailEnd/>
          </a:ln>
        </p:spPr>
        <p:txBody>
          <a:bodyPr wrap="none" lIns="95207" tIns="47604" rIns="95207" bIns="47604" anchor="ctr"/>
          <a:lstStyle>
            <a:lvl1pPr defTabSz="4762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endParaRPr lang="de-AT" altLang="en-US" sz="2500">
              <a:solidFill>
                <a:schemeClr val="bg1"/>
              </a:solidFill>
              <a:latin typeface="Arial" panose="020B0604020202020204" pitchFamily="34" charset="0"/>
            </a:endParaRPr>
          </a:p>
        </p:txBody>
      </p:sp>
      <p:sp>
        <p:nvSpPr>
          <p:cNvPr id="132102" name="Rectangle 4">
            <a:extLst>
              <a:ext uri="{FF2B5EF4-FFF2-40B4-BE49-F238E27FC236}">
                <a16:creationId xmlns:a16="http://schemas.microsoft.com/office/drawing/2014/main" id="{BDFD35DC-1C0E-4359-ABBB-6FFE5ACFCF30}"/>
              </a:ext>
            </a:extLst>
          </p:cNvPr>
          <p:cNvSpPr>
            <a:spLocks noGrp="1" noChangeArrowheads="1"/>
          </p:cNvSpPr>
          <p:nvPr>
            <p:ph type="body"/>
          </p:nvPr>
        </p:nvSpPr>
        <p:spPr>
          <a:xfrm>
            <a:off x="976313" y="4560888"/>
            <a:ext cx="5357812"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4CB06D1C-D1EE-42C0-835E-375ECC126C3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AC0981EB-6894-4BC6-B32F-3C146BAB26CF}" type="slidenum">
              <a:rPr lang="he-IL" altLang="en-US">
                <a:latin typeface="Tahoma" panose="020B0604030504040204" pitchFamily="34" charset="0"/>
              </a:rPr>
              <a:pPr>
                <a:spcBef>
                  <a:spcPct val="0"/>
                </a:spcBef>
                <a:buFont typeface="Tahoma" panose="020B0604030504040204" pitchFamily="34" charset="0"/>
                <a:buNone/>
              </a:pPr>
              <a:t>46</a:t>
            </a:fld>
            <a:endParaRPr lang="en-US" altLang="en-US">
              <a:latin typeface="Tahoma" panose="020B0604030504040204" pitchFamily="34" charset="0"/>
            </a:endParaRPr>
          </a:p>
        </p:txBody>
      </p:sp>
      <p:sp>
        <p:nvSpPr>
          <p:cNvPr id="134147" name="Rectangle 2">
            <a:extLst>
              <a:ext uri="{FF2B5EF4-FFF2-40B4-BE49-F238E27FC236}">
                <a16:creationId xmlns:a16="http://schemas.microsoft.com/office/drawing/2014/main" id="{64D98723-A44E-4A5E-BCE6-EFC931C63DA7}"/>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4A895CF8-0AFD-4CB2-9609-034BE123E5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587E6BCD-E406-4629-AA39-08687ECAF55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76BC772B-AF87-417E-85A3-7FAD0063723F}" type="slidenum">
              <a:rPr lang="he-IL" altLang="en-US">
                <a:latin typeface="Tahoma" panose="020B0604030504040204" pitchFamily="34" charset="0"/>
              </a:rPr>
              <a:pPr>
                <a:spcBef>
                  <a:spcPct val="0"/>
                </a:spcBef>
                <a:buFont typeface="Tahoma" panose="020B0604030504040204" pitchFamily="34" charset="0"/>
                <a:buNone/>
              </a:pPr>
              <a:t>47</a:t>
            </a:fld>
            <a:endParaRPr lang="en-US" altLang="en-US">
              <a:latin typeface="Tahoma" panose="020B0604030504040204" pitchFamily="34" charset="0"/>
            </a:endParaRPr>
          </a:p>
        </p:txBody>
      </p:sp>
      <p:sp>
        <p:nvSpPr>
          <p:cNvPr id="136195" name="Rectangle 2">
            <a:extLst>
              <a:ext uri="{FF2B5EF4-FFF2-40B4-BE49-F238E27FC236}">
                <a16:creationId xmlns:a16="http://schemas.microsoft.com/office/drawing/2014/main" id="{B88D9EF0-AB4B-4488-91A8-F96C2023C098}"/>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61355743-E5ED-4EDB-B47F-9FAC03FCCB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3F9D8A32-BD26-467A-BED6-16E2AD8BDEC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D88D890A-371A-427D-BA57-DEF9A193C229}" type="slidenum">
              <a:rPr lang="he-IL" altLang="en-US">
                <a:latin typeface="Tahoma" panose="020B0604030504040204" pitchFamily="34" charset="0"/>
              </a:rPr>
              <a:pPr>
                <a:spcBef>
                  <a:spcPct val="0"/>
                </a:spcBef>
                <a:buFont typeface="Tahoma" panose="020B0604030504040204" pitchFamily="34" charset="0"/>
                <a:buNone/>
              </a:pPr>
              <a:t>48</a:t>
            </a:fld>
            <a:endParaRPr lang="en-US" altLang="en-US">
              <a:latin typeface="Tahoma" panose="020B0604030504040204" pitchFamily="34" charset="0"/>
            </a:endParaRPr>
          </a:p>
        </p:txBody>
      </p:sp>
      <p:sp>
        <p:nvSpPr>
          <p:cNvPr id="138243" name="Rectangle 2">
            <a:extLst>
              <a:ext uri="{FF2B5EF4-FFF2-40B4-BE49-F238E27FC236}">
                <a16:creationId xmlns:a16="http://schemas.microsoft.com/office/drawing/2014/main" id="{7BAA938B-6EE0-4DB7-AC4D-CA1E07851BFB}"/>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ED5F3F27-791D-48F1-8FF1-642219E305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1776F466-723B-49AA-A93E-3F584B4EF37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39E6A078-9E26-4A78-8006-EFC66CCC2272}" type="slidenum">
              <a:rPr lang="he-IL" altLang="en-US">
                <a:latin typeface="Tahoma" panose="020B0604030504040204" pitchFamily="34" charset="0"/>
              </a:rPr>
              <a:pPr>
                <a:spcBef>
                  <a:spcPct val="0"/>
                </a:spcBef>
                <a:buFont typeface="Tahoma" panose="020B0604030504040204" pitchFamily="34" charset="0"/>
                <a:buNone/>
              </a:pPr>
              <a:t>50</a:t>
            </a:fld>
            <a:endParaRPr lang="en-US" altLang="en-US">
              <a:latin typeface="Tahoma" panose="020B0604030504040204" pitchFamily="34" charset="0"/>
            </a:endParaRPr>
          </a:p>
        </p:txBody>
      </p:sp>
      <p:sp>
        <p:nvSpPr>
          <p:cNvPr id="140291" name="Rectangle 2">
            <a:extLst>
              <a:ext uri="{FF2B5EF4-FFF2-40B4-BE49-F238E27FC236}">
                <a16:creationId xmlns:a16="http://schemas.microsoft.com/office/drawing/2014/main" id="{6FD0B1B3-29E6-4AB1-9550-D287B5FF0EC8}"/>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EC725C08-B712-46D9-AFD4-52C37327A5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BBD21B92-B260-444F-97E8-19257E42390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25AE4160-3502-4A37-A181-AA3B5E279250}" type="slidenum">
              <a:rPr lang="he-IL" altLang="en-US">
                <a:latin typeface="Tahoma" panose="020B0604030504040204" pitchFamily="34" charset="0"/>
              </a:rPr>
              <a:pPr>
                <a:spcBef>
                  <a:spcPct val="0"/>
                </a:spcBef>
                <a:buFont typeface="Tahoma" panose="020B0604030504040204" pitchFamily="34" charset="0"/>
                <a:buNone/>
              </a:pPr>
              <a:t>51</a:t>
            </a:fld>
            <a:endParaRPr lang="en-US" altLang="en-US">
              <a:latin typeface="Tahoma" panose="020B0604030504040204" pitchFamily="34" charset="0"/>
            </a:endParaRPr>
          </a:p>
        </p:txBody>
      </p:sp>
      <p:sp>
        <p:nvSpPr>
          <p:cNvPr id="142339" name="Rectangle 2">
            <a:extLst>
              <a:ext uri="{FF2B5EF4-FFF2-40B4-BE49-F238E27FC236}">
                <a16:creationId xmlns:a16="http://schemas.microsoft.com/office/drawing/2014/main" id="{E463402B-0D54-4CBB-9760-9008E33802C7}"/>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CDB51D66-180E-42D7-86C2-FA57EF21CC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C08A8EDF-9D15-489A-B04A-4E26DBBB424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DB270106-A651-4419-9DC6-1DB0A334AF92}" type="slidenum">
              <a:rPr lang="he-IL" altLang="en-US">
                <a:latin typeface="Tahoma" panose="020B0604030504040204" pitchFamily="34" charset="0"/>
              </a:rPr>
              <a:pPr>
                <a:spcBef>
                  <a:spcPct val="0"/>
                </a:spcBef>
                <a:buFont typeface="Tahoma" panose="020B0604030504040204" pitchFamily="34" charset="0"/>
                <a:buNone/>
              </a:pPr>
              <a:t>52</a:t>
            </a:fld>
            <a:endParaRPr lang="en-US" altLang="en-US">
              <a:latin typeface="Tahoma" panose="020B0604030504040204" pitchFamily="34" charset="0"/>
            </a:endParaRPr>
          </a:p>
        </p:txBody>
      </p:sp>
      <p:sp>
        <p:nvSpPr>
          <p:cNvPr id="144387" name="Rectangle 2">
            <a:extLst>
              <a:ext uri="{FF2B5EF4-FFF2-40B4-BE49-F238E27FC236}">
                <a16:creationId xmlns:a16="http://schemas.microsoft.com/office/drawing/2014/main" id="{57C21588-2A36-48E7-BF7A-2E8CEE6BF49C}"/>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1042FC95-9CB7-46AF-B731-B2E2A2781B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66ED61ED-B2D6-4A54-B1C2-24E103835A2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45822528-0937-4A95-95E4-0FB9C6E430C0}" type="slidenum">
              <a:rPr lang="he-IL" altLang="en-US">
                <a:latin typeface="Tahoma" panose="020B0604030504040204" pitchFamily="34" charset="0"/>
              </a:rPr>
              <a:pPr>
                <a:spcBef>
                  <a:spcPct val="0"/>
                </a:spcBef>
                <a:buFont typeface="Tahoma" panose="020B0604030504040204" pitchFamily="34" charset="0"/>
                <a:buNone/>
              </a:pPr>
              <a:t>12</a:t>
            </a:fld>
            <a:endParaRPr lang="en-US" altLang="en-US">
              <a:latin typeface="Tahoma" panose="020B0604030504040204" pitchFamily="34" charset="0"/>
            </a:endParaRPr>
          </a:p>
        </p:txBody>
      </p:sp>
      <p:sp>
        <p:nvSpPr>
          <p:cNvPr id="80899" name="Rectangle 2">
            <a:extLst>
              <a:ext uri="{FF2B5EF4-FFF2-40B4-BE49-F238E27FC236}">
                <a16:creationId xmlns:a16="http://schemas.microsoft.com/office/drawing/2014/main" id="{39FC207B-E398-4F85-9117-3650BE75F967}"/>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05AE2B-64FA-42DC-ADC3-DBC773AA7B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0">
            <a:extLst>
              <a:ext uri="{FF2B5EF4-FFF2-40B4-BE49-F238E27FC236}">
                <a16:creationId xmlns:a16="http://schemas.microsoft.com/office/drawing/2014/main" id="{66A5D26B-705A-4FC0-8F53-864ABDCC969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D16FB630-08F8-4EE4-A3BD-D28A7BB746E8}" type="slidenum">
              <a:rPr lang="ar-SA" altLang="en-US">
                <a:latin typeface="Tahoma" panose="020B0604030504040204" pitchFamily="34" charset="0"/>
              </a:rPr>
              <a:pPr>
                <a:spcBef>
                  <a:spcPct val="0"/>
                </a:spcBef>
                <a:buFont typeface="Tahoma" panose="020B0604030504040204" pitchFamily="34" charset="0"/>
                <a:buNone/>
              </a:pPr>
              <a:t>53</a:t>
            </a:fld>
            <a:endParaRPr lang="en-GB" altLang="en-US">
              <a:latin typeface="Tahoma" panose="020B0604030504040204" pitchFamily="34" charset="0"/>
            </a:endParaRPr>
          </a:p>
        </p:txBody>
      </p:sp>
      <p:sp>
        <p:nvSpPr>
          <p:cNvPr id="146435" name="Text Box 1">
            <a:extLst>
              <a:ext uri="{FF2B5EF4-FFF2-40B4-BE49-F238E27FC236}">
                <a16:creationId xmlns:a16="http://schemas.microsoft.com/office/drawing/2014/main" id="{4B544E62-8551-4555-A45B-E405276A40F6}"/>
              </a:ext>
            </a:extLst>
          </p:cNvPr>
          <p:cNvSpPr txBox="1">
            <a:spLocks noChangeArrowheads="1"/>
          </p:cNvSpPr>
          <p:nvPr/>
        </p:nvSpPr>
        <p:spPr bwMode="auto">
          <a:xfrm>
            <a:off x="4146550" y="9120188"/>
            <a:ext cx="31638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708" tIns="48728" rIns="93708" bIns="48728" anchor="b"/>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lgn="r">
              <a:spcBef>
                <a:spcPct val="0"/>
              </a:spcBef>
              <a:buFont typeface="Tahoma" panose="020B0604030504040204" pitchFamily="34" charset="0"/>
              <a:buNone/>
            </a:pPr>
            <a:fld id="{6F57C078-FE70-4B57-AD3A-293D07E03AFA}" type="slidenum">
              <a:rPr lang="ar-SA" altLang="en-US">
                <a:latin typeface="Tahoma" panose="020B0604030504040204" pitchFamily="34" charset="0"/>
              </a:rPr>
              <a:pPr algn="r">
                <a:spcBef>
                  <a:spcPct val="0"/>
                </a:spcBef>
                <a:buFont typeface="Tahoma" panose="020B0604030504040204" pitchFamily="34" charset="0"/>
                <a:buNone/>
              </a:pPr>
              <a:t>53</a:t>
            </a:fld>
            <a:endParaRPr lang="en-GB" altLang="en-US">
              <a:latin typeface="Tahoma" panose="020B0604030504040204" pitchFamily="34" charset="0"/>
            </a:endParaRPr>
          </a:p>
        </p:txBody>
      </p:sp>
      <p:sp>
        <p:nvSpPr>
          <p:cNvPr id="146436" name="Text Box 2">
            <a:extLst>
              <a:ext uri="{FF2B5EF4-FFF2-40B4-BE49-F238E27FC236}">
                <a16:creationId xmlns:a16="http://schemas.microsoft.com/office/drawing/2014/main" id="{CD6D4274-7055-4F07-9E1A-F5DD10A267B5}"/>
              </a:ext>
            </a:extLst>
          </p:cNvPr>
          <p:cNvSpPr txBox="1">
            <a:spLocks noChangeArrowheads="1"/>
          </p:cNvSpPr>
          <p:nvPr/>
        </p:nvSpPr>
        <p:spPr bwMode="auto">
          <a:xfrm>
            <a:off x="4146550" y="9120188"/>
            <a:ext cx="31654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708" tIns="48728" rIns="93708" bIns="48728" anchor="b"/>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lgn="r">
              <a:spcBef>
                <a:spcPct val="0"/>
              </a:spcBef>
              <a:buFont typeface="Tahoma" panose="020B0604030504040204" pitchFamily="34" charset="0"/>
              <a:buNone/>
            </a:pPr>
            <a:fld id="{0B055E94-46B3-47B5-B876-0F6CCA0FBAF0}" type="slidenum">
              <a:rPr lang="ar-SA" altLang="en-US">
                <a:latin typeface="Tahoma" panose="020B0604030504040204" pitchFamily="34" charset="0"/>
              </a:rPr>
              <a:pPr algn="r">
                <a:spcBef>
                  <a:spcPct val="0"/>
                </a:spcBef>
                <a:buFont typeface="Tahoma" panose="020B0604030504040204" pitchFamily="34" charset="0"/>
                <a:buNone/>
              </a:pPr>
              <a:t>53</a:t>
            </a:fld>
            <a:endParaRPr lang="en-GB" altLang="en-US">
              <a:latin typeface="Tahoma" panose="020B0604030504040204" pitchFamily="34" charset="0"/>
            </a:endParaRPr>
          </a:p>
        </p:txBody>
      </p:sp>
      <p:sp>
        <p:nvSpPr>
          <p:cNvPr id="146437" name="Text Box 3">
            <a:extLst>
              <a:ext uri="{FF2B5EF4-FFF2-40B4-BE49-F238E27FC236}">
                <a16:creationId xmlns:a16="http://schemas.microsoft.com/office/drawing/2014/main" id="{97B60208-5B51-423D-BE9C-700B741167A4}"/>
              </a:ext>
            </a:extLst>
          </p:cNvPr>
          <p:cNvSpPr txBox="1">
            <a:spLocks noChangeArrowheads="1"/>
          </p:cNvSpPr>
          <p:nvPr/>
        </p:nvSpPr>
        <p:spPr bwMode="auto">
          <a:xfrm>
            <a:off x="1211263" y="720725"/>
            <a:ext cx="4894262" cy="3598863"/>
          </a:xfrm>
          <a:prstGeom prst="rect">
            <a:avLst/>
          </a:prstGeom>
          <a:solidFill>
            <a:srgbClr val="FFFFFF"/>
          </a:solidFill>
          <a:ln w="9360">
            <a:solidFill>
              <a:srgbClr val="000000"/>
            </a:solidFill>
            <a:miter lim="800000"/>
            <a:headEnd/>
            <a:tailEnd/>
          </a:ln>
        </p:spPr>
        <p:txBody>
          <a:bodyPr wrap="none" lIns="95207" tIns="47604" rIns="95207" bIns="47604" anchor="ctr"/>
          <a:lstStyle>
            <a:lvl1pPr defTabSz="4762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endParaRPr lang="de-AT" altLang="en-US" sz="2500">
              <a:solidFill>
                <a:schemeClr val="bg1"/>
              </a:solidFill>
              <a:latin typeface="Arial" panose="020B0604020202020204" pitchFamily="34" charset="0"/>
            </a:endParaRPr>
          </a:p>
        </p:txBody>
      </p:sp>
      <p:sp>
        <p:nvSpPr>
          <p:cNvPr id="146438" name="Rectangle 4">
            <a:extLst>
              <a:ext uri="{FF2B5EF4-FFF2-40B4-BE49-F238E27FC236}">
                <a16:creationId xmlns:a16="http://schemas.microsoft.com/office/drawing/2014/main" id="{265FE76F-DC79-4453-9208-DD1F5B343AA3}"/>
              </a:ext>
            </a:extLst>
          </p:cNvPr>
          <p:cNvSpPr>
            <a:spLocks noGrp="1" noChangeArrowheads="1"/>
          </p:cNvSpPr>
          <p:nvPr>
            <p:ph type="body"/>
          </p:nvPr>
        </p:nvSpPr>
        <p:spPr>
          <a:xfrm>
            <a:off x="976313" y="4560888"/>
            <a:ext cx="5357812"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BC2D2FF4-CAE4-4252-954B-9486DE67BF5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8BD72BAC-E9F8-4FCB-8E1E-CC63AFAE48B7}" type="slidenum">
              <a:rPr lang="en-US" altLang="en-US">
                <a:latin typeface="Tahoma" panose="020B0604030504040204" pitchFamily="34" charset="0"/>
              </a:rPr>
              <a:pPr>
                <a:spcBef>
                  <a:spcPct val="0"/>
                </a:spcBef>
                <a:buFont typeface="Tahoma" panose="020B0604030504040204" pitchFamily="34" charset="0"/>
                <a:buNone/>
              </a:pPr>
              <a:t>54</a:t>
            </a:fld>
            <a:endParaRPr lang="en-US" altLang="en-US">
              <a:latin typeface="Tahoma" panose="020B0604030504040204" pitchFamily="34" charset="0"/>
            </a:endParaRPr>
          </a:p>
        </p:txBody>
      </p:sp>
      <p:sp>
        <p:nvSpPr>
          <p:cNvPr id="148483" name="Rectangle 2">
            <a:extLst>
              <a:ext uri="{FF2B5EF4-FFF2-40B4-BE49-F238E27FC236}">
                <a16:creationId xmlns:a16="http://schemas.microsoft.com/office/drawing/2014/main" id="{41934A6F-AF93-4BE3-BA78-238B34EBA655}"/>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85672864-DA72-4FFF-9453-2C804908FE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50A3FF8F-7AA4-43B9-BD38-6F50F7244A9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5FAC7EE7-43B5-4A89-8053-2DAD8C9BDFB2}" type="slidenum">
              <a:rPr lang="he-IL" altLang="en-US">
                <a:latin typeface="Tahoma" panose="020B0604030504040204" pitchFamily="34" charset="0"/>
              </a:rPr>
              <a:pPr>
                <a:spcBef>
                  <a:spcPct val="0"/>
                </a:spcBef>
                <a:buFont typeface="Tahoma" panose="020B0604030504040204" pitchFamily="34" charset="0"/>
                <a:buNone/>
              </a:pPr>
              <a:t>55</a:t>
            </a:fld>
            <a:endParaRPr lang="en-US" altLang="en-US">
              <a:latin typeface="Tahoma" panose="020B0604030504040204" pitchFamily="34" charset="0"/>
            </a:endParaRPr>
          </a:p>
        </p:txBody>
      </p:sp>
      <p:sp>
        <p:nvSpPr>
          <p:cNvPr id="150531" name="Rectangle 2">
            <a:extLst>
              <a:ext uri="{FF2B5EF4-FFF2-40B4-BE49-F238E27FC236}">
                <a16:creationId xmlns:a16="http://schemas.microsoft.com/office/drawing/2014/main" id="{C97234D4-A517-4733-A4B1-CA5464689418}"/>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13CDAC9C-5B9A-45E2-970D-E363B85E04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1940FEE2-3DAB-4C37-81B7-46F28A1E76D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1478430C-3911-4172-8F7B-E853C81203D1}" type="slidenum">
              <a:rPr lang="he-IL" altLang="en-US">
                <a:latin typeface="Tahoma" panose="020B0604030504040204" pitchFamily="34" charset="0"/>
              </a:rPr>
              <a:pPr>
                <a:spcBef>
                  <a:spcPct val="0"/>
                </a:spcBef>
                <a:buFont typeface="Tahoma" panose="020B0604030504040204" pitchFamily="34" charset="0"/>
                <a:buNone/>
              </a:pPr>
              <a:t>56</a:t>
            </a:fld>
            <a:endParaRPr lang="en-US" altLang="en-US">
              <a:latin typeface="Tahoma" panose="020B0604030504040204" pitchFamily="34" charset="0"/>
            </a:endParaRPr>
          </a:p>
        </p:txBody>
      </p:sp>
      <p:sp>
        <p:nvSpPr>
          <p:cNvPr id="152579" name="Rectangle 2">
            <a:extLst>
              <a:ext uri="{FF2B5EF4-FFF2-40B4-BE49-F238E27FC236}">
                <a16:creationId xmlns:a16="http://schemas.microsoft.com/office/drawing/2014/main" id="{BC316C93-4EE0-449C-AB19-893E92D04DCD}"/>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29BF7E79-88E6-4805-9544-0BE62089D0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BFCBB906-DE3B-4E0E-97A1-0D34CFF8C47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09E34214-448E-4F86-9003-69A32DA273D8}" type="slidenum">
              <a:rPr lang="he-IL" altLang="en-US">
                <a:latin typeface="Tahoma" panose="020B0604030504040204" pitchFamily="34" charset="0"/>
              </a:rPr>
              <a:pPr>
                <a:spcBef>
                  <a:spcPct val="0"/>
                </a:spcBef>
                <a:buFont typeface="Tahoma" panose="020B0604030504040204" pitchFamily="34" charset="0"/>
                <a:buNone/>
              </a:pPr>
              <a:t>57</a:t>
            </a:fld>
            <a:endParaRPr lang="en-US" altLang="en-US">
              <a:latin typeface="Tahoma" panose="020B0604030504040204" pitchFamily="34" charset="0"/>
            </a:endParaRPr>
          </a:p>
        </p:txBody>
      </p:sp>
      <p:sp>
        <p:nvSpPr>
          <p:cNvPr id="154627" name="Rectangle 2">
            <a:extLst>
              <a:ext uri="{FF2B5EF4-FFF2-40B4-BE49-F238E27FC236}">
                <a16:creationId xmlns:a16="http://schemas.microsoft.com/office/drawing/2014/main" id="{F23ACC98-E9B3-4EF8-B5E3-EE56C3C674B8}"/>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1A79B7DC-3096-48AD-B567-4F9C40EDDB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62FB4B45-25FA-4A3B-B8EE-5F130CC9187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89222369-E27F-4485-AB13-BA1C077693B0}" type="slidenum">
              <a:rPr lang="he-IL" altLang="en-US">
                <a:latin typeface="Tahoma" panose="020B0604030504040204" pitchFamily="34" charset="0"/>
              </a:rPr>
              <a:pPr>
                <a:spcBef>
                  <a:spcPct val="0"/>
                </a:spcBef>
                <a:buFont typeface="Tahoma" panose="020B0604030504040204" pitchFamily="34" charset="0"/>
                <a:buNone/>
              </a:pPr>
              <a:t>58</a:t>
            </a:fld>
            <a:endParaRPr lang="en-US" altLang="en-US">
              <a:latin typeface="Tahoma" panose="020B0604030504040204" pitchFamily="34" charset="0"/>
            </a:endParaRPr>
          </a:p>
        </p:txBody>
      </p:sp>
      <p:sp>
        <p:nvSpPr>
          <p:cNvPr id="156675" name="Rectangle 2">
            <a:extLst>
              <a:ext uri="{FF2B5EF4-FFF2-40B4-BE49-F238E27FC236}">
                <a16:creationId xmlns:a16="http://schemas.microsoft.com/office/drawing/2014/main" id="{FD494F7D-B832-4F24-9CA2-6B4B5D2BD326}"/>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E8F55A53-E978-4149-A667-28E9E2BF37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315FF710-4573-4A4A-8750-541678EAD3A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9410DA11-069A-4C7C-A4DC-7E8BB283DB12}" type="slidenum">
              <a:rPr lang="he-IL" altLang="en-US">
                <a:latin typeface="Tahoma" panose="020B0604030504040204" pitchFamily="34" charset="0"/>
              </a:rPr>
              <a:pPr>
                <a:spcBef>
                  <a:spcPct val="0"/>
                </a:spcBef>
                <a:buFont typeface="Tahoma" panose="020B0604030504040204" pitchFamily="34" charset="0"/>
                <a:buNone/>
              </a:pPr>
              <a:t>59</a:t>
            </a:fld>
            <a:endParaRPr lang="en-US" altLang="en-US">
              <a:latin typeface="Tahoma" panose="020B0604030504040204" pitchFamily="34" charset="0"/>
            </a:endParaRPr>
          </a:p>
        </p:txBody>
      </p:sp>
      <p:sp>
        <p:nvSpPr>
          <p:cNvPr id="158723" name="Rectangle 2">
            <a:extLst>
              <a:ext uri="{FF2B5EF4-FFF2-40B4-BE49-F238E27FC236}">
                <a16:creationId xmlns:a16="http://schemas.microsoft.com/office/drawing/2014/main" id="{ED29D287-4212-4174-9CD7-0A63356C7B4D}"/>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C75ACEED-DC59-42C1-8D1E-9B1412B3D5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432971F0-16E1-4A05-AD99-BE36CCC9D4E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DA47EA28-16E4-4D50-B7B6-D3480BCC17DE}" type="slidenum">
              <a:rPr lang="he-IL" altLang="en-US">
                <a:latin typeface="Tahoma" panose="020B0604030504040204" pitchFamily="34" charset="0"/>
              </a:rPr>
              <a:pPr>
                <a:spcBef>
                  <a:spcPct val="0"/>
                </a:spcBef>
                <a:buFont typeface="Tahoma" panose="020B0604030504040204" pitchFamily="34" charset="0"/>
                <a:buNone/>
              </a:pPr>
              <a:t>13</a:t>
            </a:fld>
            <a:endParaRPr lang="en-US" altLang="en-US">
              <a:latin typeface="Tahoma" panose="020B0604030504040204" pitchFamily="34" charset="0"/>
            </a:endParaRPr>
          </a:p>
        </p:txBody>
      </p:sp>
      <p:sp>
        <p:nvSpPr>
          <p:cNvPr id="82947" name="Rectangle 2">
            <a:extLst>
              <a:ext uri="{FF2B5EF4-FFF2-40B4-BE49-F238E27FC236}">
                <a16:creationId xmlns:a16="http://schemas.microsoft.com/office/drawing/2014/main" id="{4090E035-7BEC-46FB-8C65-945C1D529239}"/>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B8D49986-6351-451A-BDCE-79257CD5E7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23EA1234-5547-4693-99D7-6A78F83E72C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B2929BA1-66B7-4373-B432-FB2E6C36BFEF}" type="slidenum">
              <a:rPr lang="he-IL" altLang="en-US">
                <a:latin typeface="Tahoma" panose="020B0604030504040204" pitchFamily="34" charset="0"/>
              </a:rPr>
              <a:pPr>
                <a:spcBef>
                  <a:spcPct val="0"/>
                </a:spcBef>
                <a:buFont typeface="Tahoma" panose="020B0604030504040204" pitchFamily="34" charset="0"/>
                <a:buNone/>
              </a:pPr>
              <a:t>14</a:t>
            </a:fld>
            <a:endParaRPr lang="en-US" altLang="en-US">
              <a:latin typeface="Tahoma" panose="020B0604030504040204" pitchFamily="34" charset="0"/>
            </a:endParaRPr>
          </a:p>
        </p:txBody>
      </p:sp>
      <p:sp>
        <p:nvSpPr>
          <p:cNvPr id="89091" name="Rectangle 2">
            <a:extLst>
              <a:ext uri="{FF2B5EF4-FFF2-40B4-BE49-F238E27FC236}">
                <a16:creationId xmlns:a16="http://schemas.microsoft.com/office/drawing/2014/main" id="{A1C755B0-1EF8-430B-8FAC-9C9946C2D19C}"/>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2499EF96-CE2A-41C5-9862-7B33E79551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rPr>
              <a:t>Not practically possible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E50CFF53-9FA8-4D93-B077-2A5380D9849A}"/>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F4F0A7-79F8-4BC1-9CAD-77A8432E0106}" type="slidenum">
              <a:rPr lang="en-AU" altLang="en-US"/>
              <a:pPr eaLnBrk="1" hangingPunct="1"/>
              <a:t>15</a:t>
            </a:fld>
            <a:endParaRPr lang="en-AU" altLang="en-US"/>
          </a:p>
        </p:txBody>
      </p:sp>
      <p:sp>
        <p:nvSpPr>
          <p:cNvPr id="79875" name="Rectangle 2">
            <a:extLst>
              <a:ext uri="{FF2B5EF4-FFF2-40B4-BE49-F238E27FC236}">
                <a16:creationId xmlns:a16="http://schemas.microsoft.com/office/drawing/2014/main" id="{3E8DFC0E-C328-4AE2-AB41-3950A54B72D9}"/>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599C91DB-B733-45CD-8EAF-2C326D08A0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In this section and the next, we examine a sampling of what might be called classical</a:t>
            </a:r>
          </a:p>
          <a:p>
            <a:r>
              <a:rPr lang="en-US" altLang="en-US">
                <a:latin typeface="Arial" panose="020B0604020202020204" pitchFamily="34" charset="0"/>
                <a:ea typeface="ＭＳ Ｐゴシック" panose="020B0600070205080204" pitchFamily="34" charset="-128"/>
              </a:rPr>
              <a:t>encryption techniques. A study of these techniques enables us to illustrate the</a:t>
            </a:r>
          </a:p>
          <a:p>
            <a:r>
              <a:rPr lang="en-US" altLang="en-US">
                <a:latin typeface="Arial" panose="020B0604020202020204" pitchFamily="34" charset="0"/>
                <a:ea typeface="ＭＳ Ｐゴシック" panose="020B0600070205080204" pitchFamily="34" charset="-128"/>
              </a:rPr>
              <a:t>basic approaches to symmetric encryption used today and the types of cryptanalytic</a:t>
            </a:r>
          </a:p>
          <a:p>
            <a:r>
              <a:rPr lang="en-US" altLang="en-US">
                <a:latin typeface="Arial" panose="020B0604020202020204" pitchFamily="34" charset="0"/>
                <a:ea typeface="ＭＳ Ｐゴシック" panose="020B0600070205080204" pitchFamily="34" charset="-128"/>
              </a:rPr>
              <a:t>attacks that must be anticipated.</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The two basic building blocks of all encryption techniques are substitution</a:t>
            </a:r>
          </a:p>
          <a:p>
            <a:r>
              <a:rPr lang="en-US" altLang="en-US">
                <a:latin typeface="Arial" panose="020B0604020202020204" pitchFamily="34" charset="0"/>
                <a:ea typeface="ＭＳ Ｐゴシック" panose="020B0600070205080204" pitchFamily="34" charset="-128"/>
              </a:rPr>
              <a:t>and transposition. We examine these in the next two sections. Finally, we discuss a</a:t>
            </a:r>
          </a:p>
          <a:p>
            <a:r>
              <a:rPr lang="en-US" altLang="en-US">
                <a:latin typeface="Arial" panose="020B0604020202020204" pitchFamily="34" charset="0"/>
                <a:ea typeface="ＭＳ Ｐゴシック" panose="020B0600070205080204" pitchFamily="34" charset="-128"/>
              </a:rPr>
              <a:t>system that combines both substitution and transposition.</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A substitution technique is one in which the letters of plaintext are replaced by</a:t>
            </a:r>
          </a:p>
          <a:p>
            <a:r>
              <a:rPr lang="en-US" altLang="en-US">
                <a:latin typeface="Arial" panose="020B0604020202020204" pitchFamily="34" charset="0"/>
                <a:ea typeface="ＭＳ Ｐゴシック" panose="020B0600070205080204" pitchFamily="34" charset="-128"/>
              </a:rPr>
              <a:t>other letters or by numbers or symbols.  If the plaintext is viewed as a sequence of bits,</a:t>
            </a:r>
          </a:p>
          <a:p>
            <a:r>
              <a:rPr lang="en-US" altLang="en-US">
                <a:latin typeface="Arial" panose="020B0604020202020204" pitchFamily="34" charset="0"/>
                <a:ea typeface="ＭＳ Ｐゴシック" panose="020B0600070205080204" pitchFamily="34" charset="-128"/>
              </a:rPr>
              <a:t>then substitution involves replacing plaintext bit patterns with ciphertext bit patterns.</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CC96A1D1-8D99-4B24-8239-1A973C8A1224}"/>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2346E7-C2A2-48D2-8B73-ED86D12B2AD2}" type="slidenum">
              <a:rPr lang="en-AU" altLang="en-US"/>
              <a:pPr eaLnBrk="1" hangingPunct="1"/>
              <a:t>16</a:t>
            </a:fld>
            <a:endParaRPr lang="en-AU" altLang="en-US"/>
          </a:p>
        </p:txBody>
      </p:sp>
      <p:sp>
        <p:nvSpPr>
          <p:cNvPr id="80899" name="Rectangle 2">
            <a:extLst>
              <a:ext uri="{FF2B5EF4-FFF2-40B4-BE49-F238E27FC236}">
                <a16:creationId xmlns:a16="http://schemas.microsoft.com/office/drawing/2014/main" id="{D1D5D243-F287-4380-9D41-7717025D4F22}"/>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7FBBD22B-128F-4B86-A6F1-4422058A1D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 The earliest known, and the simplest, use of a substitution cipher was by Julius</a:t>
            </a:r>
          </a:p>
          <a:p>
            <a:r>
              <a:rPr lang="en-US" altLang="en-US">
                <a:latin typeface="Arial" panose="020B0604020202020204" pitchFamily="34" charset="0"/>
                <a:ea typeface="ＭＳ Ｐゴシック" panose="020B0600070205080204" pitchFamily="34" charset="-128"/>
              </a:rPr>
              <a:t>Caesar. The Caesar cipher involves replacing each letter of the alphabet with the</a:t>
            </a:r>
          </a:p>
          <a:p>
            <a:r>
              <a:rPr lang="en-US" altLang="en-US">
                <a:latin typeface="Arial" panose="020B0604020202020204" pitchFamily="34" charset="0"/>
                <a:ea typeface="ＭＳ Ｐゴシック" panose="020B0600070205080204" pitchFamily="34" charset="-128"/>
              </a:rPr>
              <a:t>letter standing three places further down the alphabet.</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 Note that the alphabet is wrapped around, so that the letter following Z is A.</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05561F65-FC55-444F-AC3C-30174FEE1A6B}"/>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BFFE53-511A-42F1-9361-9CE9C812F6A6}" type="slidenum">
              <a:rPr lang="en-AU" altLang="en-US"/>
              <a:pPr eaLnBrk="1" hangingPunct="1"/>
              <a:t>17</a:t>
            </a:fld>
            <a:endParaRPr lang="en-AU" altLang="en-US"/>
          </a:p>
        </p:txBody>
      </p:sp>
      <p:sp>
        <p:nvSpPr>
          <p:cNvPr id="81923" name="Rectangle 2">
            <a:extLst>
              <a:ext uri="{FF2B5EF4-FFF2-40B4-BE49-F238E27FC236}">
                <a16:creationId xmlns:a16="http://schemas.microsoft.com/office/drawing/2014/main" id="{FC77876F-BFCE-4B33-9DA5-9FB7127E5629}"/>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8952FDF4-4719-421A-8BBB-9318535A20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 Then the algorithm can be expressed as follows. For each plaintext letter p , substitute</a:t>
            </a:r>
          </a:p>
          <a:p>
            <a:r>
              <a:rPr lang="en-US" altLang="en-US">
                <a:latin typeface="Arial" panose="020B0604020202020204" pitchFamily="34" charset="0"/>
                <a:ea typeface="ＭＳ Ｐゴシック" panose="020B0600070205080204" pitchFamily="34" charset="-128"/>
              </a:rPr>
              <a:t>the ciphertext letter C</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F33E-E223-4838-BBBD-119DAF34F0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9FCEB8-8984-4C95-86A6-6DBD88894A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68F324-E02E-4700-BA52-4EF8846278E4}"/>
              </a:ext>
            </a:extLst>
          </p:cNvPr>
          <p:cNvSpPr>
            <a:spLocks noGrp="1"/>
          </p:cNvSpPr>
          <p:nvPr>
            <p:ph type="dt" sz="half" idx="10"/>
          </p:nvPr>
        </p:nvSpPr>
        <p:spPr/>
        <p:txBody>
          <a:bodyPr/>
          <a:lstStyle/>
          <a:p>
            <a:fld id="{01EC1DA7-57D4-4391-AC8F-A7562DDF900D}" type="datetimeFigureOut">
              <a:rPr lang="en-US" smtClean="0"/>
              <a:t>3/16/2021</a:t>
            </a:fld>
            <a:endParaRPr lang="en-US"/>
          </a:p>
        </p:txBody>
      </p:sp>
      <p:sp>
        <p:nvSpPr>
          <p:cNvPr id="5" name="Footer Placeholder 4">
            <a:extLst>
              <a:ext uri="{FF2B5EF4-FFF2-40B4-BE49-F238E27FC236}">
                <a16:creationId xmlns:a16="http://schemas.microsoft.com/office/drawing/2014/main" id="{93C92FC2-285F-4E52-9F5C-7170D0E04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E8B5D-8B4D-47AB-8701-2CADB0308D9C}"/>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429071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A6DF-730D-4602-99F3-F644BCC560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1882A3-D35E-45E5-8CFB-42C643CAF5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69EC7-AA44-4C69-9B53-17BB3A9577FC}"/>
              </a:ext>
            </a:extLst>
          </p:cNvPr>
          <p:cNvSpPr>
            <a:spLocks noGrp="1"/>
          </p:cNvSpPr>
          <p:nvPr>
            <p:ph type="dt" sz="half" idx="10"/>
          </p:nvPr>
        </p:nvSpPr>
        <p:spPr/>
        <p:txBody>
          <a:bodyPr/>
          <a:lstStyle/>
          <a:p>
            <a:fld id="{01EC1DA7-57D4-4391-AC8F-A7562DDF900D}" type="datetimeFigureOut">
              <a:rPr lang="en-US" smtClean="0"/>
              <a:t>3/16/2021</a:t>
            </a:fld>
            <a:endParaRPr lang="en-US"/>
          </a:p>
        </p:txBody>
      </p:sp>
      <p:sp>
        <p:nvSpPr>
          <p:cNvPr id="5" name="Footer Placeholder 4">
            <a:extLst>
              <a:ext uri="{FF2B5EF4-FFF2-40B4-BE49-F238E27FC236}">
                <a16:creationId xmlns:a16="http://schemas.microsoft.com/office/drawing/2014/main" id="{2A7FD730-30B1-4FDD-AE22-0B49145E1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AA1C4-3F9A-4224-A894-E6AEC1B7121D}"/>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132936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0C617-2DCF-4ACC-BE1D-E8F8874611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10EBB3-71D6-4271-9DF4-56CDFD436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11093-19C0-4929-8585-7C8C8EBE5AD8}"/>
              </a:ext>
            </a:extLst>
          </p:cNvPr>
          <p:cNvSpPr>
            <a:spLocks noGrp="1"/>
          </p:cNvSpPr>
          <p:nvPr>
            <p:ph type="dt" sz="half" idx="10"/>
          </p:nvPr>
        </p:nvSpPr>
        <p:spPr/>
        <p:txBody>
          <a:bodyPr/>
          <a:lstStyle/>
          <a:p>
            <a:fld id="{01EC1DA7-57D4-4391-AC8F-A7562DDF900D}" type="datetimeFigureOut">
              <a:rPr lang="en-US" smtClean="0"/>
              <a:t>3/16/2021</a:t>
            </a:fld>
            <a:endParaRPr lang="en-US"/>
          </a:p>
        </p:txBody>
      </p:sp>
      <p:sp>
        <p:nvSpPr>
          <p:cNvPr id="5" name="Footer Placeholder 4">
            <a:extLst>
              <a:ext uri="{FF2B5EF4-FFF2-40B4-BE49-F238E27FC236}">
                <a16:creationId xmlns:a16="http://schemas.microsoft.com/office/drawing/2014/main" id="{EA20DC13-7045-4B30-AF42-18FC2FEEF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A0803-95F1-4B05-B97B-4FDC6AFC27BD}"/>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88122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F509-C354-4815-9417-77ECCAB4A7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0F9B89-2042-4C1E-A410-EB2EC2F70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82E787-09D2-4288-9474-639722E0779A}"/>
              </a:ext>
            </a:extLst>
          </p:cNvPr>
          <p:cNvSpPr>
            <a:spLocks noGrp="1"/>
          </p:cNvSpPr>
          <p:nvPr>
            <p:ph type="dt" sz="half" idx="10"/>
          </p:nvPr>
        </p:nvSpPr>
        <p:spPr/>
        <p:txBody>
          <a:bodyPr/>
          <a:lstStyle/>
          <a:p>
            <a:fld id="{01EC1DA7-57D4-4391-AC8F-A7562DDF900D}" type="datetimeFigureOut">
              <a:rPr lang="en-US" smtClean="0"/>
              <a:t>3/16/2021</a:t>
            </a:fld>
            <a:endParaRPr lang="en-US"/>
          </a:p>
        </p:txBody>
      </p:sp>
      <p:sp>
        <p:nvSpPr>
          <p:cNvPr id="5" name="Footer Placeholder 4">
            <a:extLst>
              <a:ext uri="{FF2B5EF4-FFF2-40B4-BE49-F238E27FC236}">
                <a16:creationId xmlns:a16="http://schemas.microsoft.com/office/drawing/2014/main" id="{E1764BC6-333F-4FD5-9595-3401E64F6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D5260-3BA4-464D-BC93-DC647273EE55}"/>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3673433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DA51-2685-44CA-9AE7-33BC95629A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FD953F-AAAD-4E88-A652-C24B8ECF55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07197-B765-423F-BB23-5090431CB909}"/>
              </a:ext>
            </a:extLst>
          </p:cNvPr>
          <p:cNvSpPr>
            <a:spLocks noGrp="1"/>
          </p:cNvSpPr>
          <p:nvPr>
            <p:ph type="dt" sz="half" idx="10"/>
          </p:nvPr>
        </p:nvSpPr>
        <p:spPr/>
        <p:txBody>
          <a:bodyPr/>
          <a:lstStyle/>
          <a:p>
            <a:fld id="{01EC1DA7-57D4-4391-AC8F-A7562DDF900D}" type="datetimeFigureOut">
              <a:rPr lang="en-US" smtClean="0"/>
              <a:t>3/16/2021</a:t>
            </a:fld>
            <a:endParaRPr lang="en-US"/>
          </a:p>
        </p:txBody>
      </p:sp>
      <p:sp>
        <p:nvSpPr>
          <p:cNvPr id="5" name="Footer Placeholder 4">
            <a:extLst>
              <a:ext uri="{FF2B5EF4-FFF2-40B4-BE49-F238E27FC236}">
                <a16:creationId xmlns:a16="http://schemas.microsoft.com/office/drawing/2014/main" id="{6994BB27-DE24-44E7-B394-EBFE287B6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6DCC2-1102-4227-9CCB-8FA874681869}"/>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148175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9095-F0E0-46D7-98EC-349D3D7EA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F7D61-7749-4B81-A97D-FB1CD094D2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90C9F-6924-41B5-9DF5-E4350132CB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050A74-D264-4A48-8622-7699B3E3B951}"/>
              </a:ext>
            </a:extLst>
          </p:cNvPr>
          <p:cNvSpPr>
            <a:spLocks noGrp="1"/>
          </p:cNvSpPr>
          <p:nvPr>
            <p:ph type="dt" sz="half" idx="10"/>
          </p:nvPr>
        </p:nvSpPr>
        <p:spPr/>
        <p:txBody>
          <a:bodyPr/>
          <a:lstStyle/>
          <a:p>
            <a:fld id="{01EC1DA7-57D4-4391-AC8F-A7562DDF900D}" type="datetimeFigureOut">
              <a:rPr lang="en-US" smtClean="0"/>
              <a:t>3/16/2021</a:t>
            </a:fld>
            <a:endParaRPr lang="en-US"/>
          </a:p>
        </p:txBody>
      </p:sp>
      <p:sp>
        <p:nvSpPr>
          <p:cNvPr id="6" name="Footer Placeholder 5">
            <a:extLst>
              <a:ext uri="{FF2B5EF4-FFF2-40B4-BE49-F238E27FC236}">
                <a16:creationId xmlns:a16="http://schemas.microsoft.com/office/drawing/2014/main" id="{B09E29E4-3E23-4584-8507-8E64E76292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E5042-6D8D-4ADD-810E-8F669F61C53B}"/>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274503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399F-30D9-4CF1-927E-3CED31B4B7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218763-AF07-4FBE-8B00-957039733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D16A78-564E-48A0-B8E8-0A53062C44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5F1856-315F-4ED0-B55B-205858A088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2CD9E5-37DE-40E7-9FC9-465DFF131E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D82AC5-4605-44BE-9EE6-CA2840F3891A}"/>
              </a:ext>
            </a:extLst>
          </p:cNvPr>
          <p:cNvSpPr>
            <a:spLocks noGrp="1"/>
          </p:cNvSpPr>
          <p:nvPr>
            <p:ph type="dt" sz="half" idx="10"/>
          </p:nvPr>
        </p:nvSpPr>
        <p:spPr/>
        <p:txBody>
          <a:bodyPr/>
          <a:lstStyle/>
          <a:p>
            <a:fld id="{01EC1DA7-57D4-4391-AC8F-A7562DDF900D}" type="datetimeFigureOut">
              <a:rPr lang="en-US" smtClean="0"/>
              <a:t>3/16/2021</a:t>
            </a:fld>
            <a:endParaRPr lang="en-US"/>
          </a:p>
        </p:txBody>
      </p:sp>
      <p:sp>
        <p:nvSpPr>
          <p:cNvPr id="8" name="Footer Placeholder 7">
            <a:extLst>
              <a:ext uri="{FF2B5EF4-FFF2-40B4-BE49-F238E27FC236}">
                <a16:creationId xmlns:a16="http://schemas.microsoft.com/office/drawing/2014/main" id="{3025C623-E2BF-4903-B9AD-82508112E5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0E3A4F-6DC6-43F0-AFA3-7D9E270086EB}"/>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2101635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ABA-CEB4-4EF9-A0C2-6486D90208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6F7FF5-D0A7-45DB-9764-6803071A84A0}"/>
              </a:ext>
            </a:extLst>
          </p:cNvPr>
          <p:cNvSpPr>
            <a:spLocks noGrp="1"/>
          </p:cNvSpPr>
          <p:nvPr>
            <p:ph type="dt" sz="half" idx="10"/>
          </p:nvPr>
        </p:nvSpPr>
        <p:spPr/>
        <p:txBody>
          <a:bodyPr/>
          <a:lstStyle/>
          <a:p>
            <a:fld id="{01EC1DA7-57D4-4391-AC8F-A7562DDF900D}" type="datetimeFigureOut">
              <a:rPr lang="en-US" smtClean="0"/>
              <a:t>3/16/2021</a:t>
            </a:fld>
            <a:endParaRPr lang="en-US"/>
          </a:p>
        </p:txBody>
      </p:sp>
      <p:sp>
        <p:nvSpPr>
          <p:cNvPr id="4" name="Footer Placeholder 3">
            <a:extLst>
              <a:ext uri="{FF2B5EF4-FFF2-40B4-BE49-F238E27FC236}">
                <a16:creationId xmlns:a16="http://schemas.microsoft.com/office/drawing/2014/main" id="{AF791B30-C6E6-4811-90DF-167786D303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94DCF3-C6A1-4244-9A1C-BE5EEA050173}"/>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131451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8398EC-16AA-4F07-9238-6C3A20F42483}"/>
              </a:ext>
            </a:extLst>
          </p:cNvPr>
          <p:cNvSpPr>
            <a:spLocks noGrp="1"/>
          </p:cNvSpPr>
          <p:nvPr>
            <p:ph type="dt" sz="half" idx="10"/>
          </p:nvPr>
        </p:nvSpPr>
        <p:spPr/>
        <p:txBody>
          <a:bodyPr/>
          <a:lstStyle/>
          <a:p>
            <a:fld id="{01EC1DA7-57D4-4391-AC8F-A7562DDF900D}" type="datetimeFigureOut">
              <a:rPr lang="en-US" smtClean="0"/>
              <a:t>3/16/2021</a:t>
            </a:fld>
            <a:endParaRPr lang="en-US"/>
          </a:p>
        </p:txBody>
      </p:sp>
      <p:sp>
        <p:nvSpPr>
          <p:cNvPr id="3" name="Footer Placeholder 2">
            <a:extLst>
              <a:ext uri="{FF2B5EF4-FFF2-40B4-BE49-F238E27FC236}">
                <a16:creationId xmlns:a16="http://schemas.microsoft.com/office/drawing/2014/main" id="{B8F50252-B443-44E1-AF6A-F0436F335A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A32555-4A84-4514-B681-1C48DED4C411}"/>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1430817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44CC-80BC-4478-963B-6266F2459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448480-010A-4681-8F6B-793DE76D9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C99CD9-9561-4D46-A880-D1583FC6D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306BB-7F38-4374-A24D-D8944C19168D}"/>
              </a:ext>
            </a:extLst>
          </p:cNvPr>
          <p:cNvSpPr>
            <a:spLocks noGrp="1"/>
          </p:cNvSpPr>
          <p:nvPr>
            <p:ph type="dt" sz="half" idx="10"/>
          </p:nvPr>
        </p:nvSpPr>
        <p:spPr/>
        <p:txBody>
          <a:bodyPr/>
          <a:lstStyle/>
          <a:p>
            <a:fld id="{01EC1DA7-57D4-4391-AC8F-A7562DDF900D}" type="datetimeFigureOut">
              <a:rPr lang="en-US" smtClean="0"/>
              <a:t>3/16/2021</a:t>
            </a:fld>
            <a:endParaRPr lang="en-US"/>
          </a:p>
        </p:txBody>
      </p:sp>
      <p:sp>
        <p:nvSpPr>
          <p:cNvPr id="6" name="Footer Placeholder 5">
            <a:extLst>
              <a:ext uri="{FF2B5EF4-FFF2-40B4-BE49-F238E27FC236}">
                <a16:creationId xmlns:a16="http://schemas.microsoft.com/office/drawing/2014/main" id="{E7199CED-3360-4A3D-8933-B180F36CDF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64852-632D-4CB6-86A7-44578E76BE3E}"/>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84334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A214-AC49-4256-8831-825446FB4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01314D-4390-405D-BA6F-34229B314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6F861F-644C-499A-9EAD-466345BB9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B6D9DC-1D86-4D0A-B809-21F80E717267}"/>
              </a:ext>
            </a:extLst>
          </p:cNvPr>
          <p:cNvSpPr>
            <a:spLocks noGrp="1"/>
          </p:cNvSpPr>
          <p:nvPr>
            <p:ph type="dt" sz="half" idx="10"/>
          </p:nvPr>
        </p:nvSpPr>
        <p:spPr/>
        <p:txBody>
          <a:bodyPr/>
          <a:lstStyle/>
          <a:p>
            <a:fld id="{01EC1DA7-57D4-4391-AC8F-A7562DDF900D}" type="datetimeFigureOut">
              <a:rPr lang="en-US" smtClean="0"/>
              <a:t>3/16/2021</a:t>
            </a:fld>
            <a:endParaRPr lang="en-US"/>
          </a:p>
        </p:txBody>
      </p:sp>
      <p:sp>
        <p:nvSpPr>
          <p:cNvPr id="6" name="Footer Placeholder 5">
            <a:extLst>
              <a:ext uri="{FF2B5EF4-FFF2-40B4-BE49-F238E27FC236}">
                <a16:creationId xmlns:a16="http://schemas.microsoft.com/office/drawing/2014/main" id="{0E8B6706-957B-4481-AAFD-4A05ECB085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1B79BB-F649-4073-B442-E24D006238B3}"/>
              </a:ext>
            </a:extLst>
          </p:cNvPr>
          <p:cNvSpPr>
            <a:spLocks noGrp="1"/>
          </p:cNvSpPr>
          <p:nvPr>
            <p:ph type="sldNum" sz="quarter" idx="12"/>
          </p:nvPr>
        </p:nvSpPr>
        <p:spPr/>
        <p:txBody>
          <a:bodyPr/>
          <a:lstStyle/>
          <a:p>
            <a:fld id="{7E94B38B-4612-4144-875A-C8FC72FE7C5D}" type="slidenum">
              <a:rPr lang="en-US" smtClean="0"/>
              <a:t>‹#›</a:t>
            </a:fld>
            <a:endParaRPr lang="en-US"/>
          </a:p>
        </p:txBody>
      </p:sp>
    </p:spTree>
    <p:extLst>
      <p:ext uri="{BB962C8B-B14F-4D97-AF65-F5344CB8AC3E}">
        <p14:creationId xmlns:p14="http://schemas.microsoft.com/office/powerpoint/2010/main" val="182074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21FED5-7E64-4FC7-9D33-7BD658F20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812CD1-A343-4759-9CE9-39F41B395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2067D-3A65-4D3F-9F80-265CA3AFF4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C1DA7-57D4-4391-AC8F-A7562DDF900D}" type="datetimeFigureOut">
              <a:rPr lang="en-US" smtClean="0"/>
              <a:t>3/16/2021</a:t>
            </a:fld>
            <a:endParaRPr lang="en-US"/>
          </a:p>
        </p:txBody>
      </p:sp>
      <p:sp>
        <p:nvSpPr>
          <p:cNvPr id="5" name="Footer Placeholder 4">
            <a:extLst>
              <a:ext uri="{FF2B5EF4-FFF2-40B4-BE49-F238E27FC236}">
                <a16:creationId xmlns:a16="http://schemas.microsoft.com/office/drawing/2014/main" id="{104C58B6-523B-4017-92B2-BF114D364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752780-2FF4-48DC-AAF9-DD86F6244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4B38B-4612-4144-875A-C8FC72FE7C5D}" type="slidenum">
              <a:rPr lang="en-US" smtClean="0"/>
              <a:t>‹#›</a:t>
            </a:fld>
            <a:endParaRPr lang="en-US"/>
          </a:p>
        </p:txBody>
      </p:sp>
    </p:spTree>
    <p:extLst>
      <p:ext uri="{BB962C8B-B14F-4D97-AF65-F5344CB8AC3E}">
        <p14:creationId xmlns:p14="http://schemas.microsoft.com/office/powerpoint/2010/main" val="227763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7DCD1B67-8FBC-4A81-923D-B5CFC177ABEB}"/>
              </a:ext>
            </a:extLst>
          </p:cNvPr>
          <p:cNvPicPr>
            <a:picLocks noChangeAspect="1"/>
          </p:cNvPicPr>
          <p:nvPr/>
        </p:nvPicPr>
        <p:blipFill rotWithShape="1">
          <a:blip r:embed="rId2">
            <a:alphaModFix amt="5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50727DD-2AB6-4DEE-9276-BD4A18DFF692}"/>
              </a:ext>
            </a:extLst>
          </p:cNvPr>
          <p:cNvSpPr>
            <a:spLocks noGrp="1"/>
          </p:cNvSpPr>
          <p:nvPr>
            <p:ph type="ctrTitle"/>
          </p:nvPr>
        </p:nvSpPr>
        <p:spPr>
          <a:xfrm>
            <a:off x="1524000" y="1122362"/>
            <a:ext cx="9144000" cy="2900518"/>
          </a:xfrm>
        </p:spPr>
        <p:txBody>
          <a:bodyPr>
            <a:normAutofit/>
          </a:bodyPr>
          <a:lstStyle/>
          <a:p>
            <a:r>
              <a:rPr lang="en-US">
                <a:solidFill>
                  <a:srgbClr val="FFFFFF"/>
                </a:solidFill>
              </a:rPr>
              <a:t>Network Security</a:t>
            </a:r>
          </a:p>
        </p:txBody>
      </p:sp>
      <p:sp>
        <p:nvSpPr>
          <p:cNvPr id="3" name="Content Placeholder 2">
            <a:extLst>
              <a:ext uri="{FF2B5EF4-FFF2-40B4-BE49-F238E27FC236}">
                <a16:creationId xmlns:a16="http://schemas.microsoft.com/office/drawing/2014/main" id="{B345B8B7-47FD-4150-A0C5-7C0CE9B2A989}"/>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CS-411</a:t>
            </a:r>
          </a:p>
          <a:p>
            <a:r>
              <a:rPr lang="en-US" dirty="0">
                <a:solidFill>
                  <a:srgbClr val="FFFFFF"/>
                </a:solidFill>
              </a:rPr>
              <a:t>Lecture # 03 - Cryptography</a:t>
            </a:r>
          </a:p>
        </p:txBody>
      </p:sp>
    </p:spTree>
    <p:extLst>
      <p:ext uri="{BB962C8B-B14F-4D97-AF65-F5344CB8AC3E}">
        <p14:creationId xmlns:p14="http://schemas.microsoft.com/office/powerpoint/2010/main" val="39949328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779" name="Rectangle 2">
            <a:extLst>
              <a:ext uri="{FF2B5EF4-FFF2-40B4-BE49-F238E27FC236}">
                <a16:creationId xmlns:a16="http://schemas.microsoft.com/office/drawing/2014/main" id="{74CCC999-F7B4-4C80-A286-2758AA2C66E9}"/>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dirty="0">
                <a:latin typeface="Times New Roman" panose="02020603050405020304" pitchFamily="18" charset="0"/>
                <a:cs typeface="Times New Roman" panose="02020603050405020304" pitchFamily="18" charset="0"/>
              </a:rPr>
              <a:t>ATM</a:t>
            </a:r>
          </a:p>
        </p:txBody>
      </p:sp>
      <p:sp>
        <p:nvSpPr>
          <p:cNvPr id="75780" name="Rectangle 3">
            <a:extLst>
              <a:ext uri="{FF2B5EF4-FFF2-40B4-BE49-F238E27FC236}">
                <a16:creationId xmlns:a16="http://schemas.microsoft.com/office/drawing/2014/main" id="{764E1559-27C4-4D85-83DB-8C9F56E8FCDE}"/>
              </a:ext>
            </a:extLst>
          </p:cNvPr>
          <p:cNvSpPr>
            <a:spLocks noGrp="1" noChangeArrowheads="1"/>
          </p:cNvSpPr>
          <p:nvPr>
            <p:ph type="body" idx="1"/>
          </p:nvPr>
        </p:nvSpPr>
        <p:spPr>
          <a:xfrm>
            <a:off x="643467" y="1782981"/>
            <a:ext cx="10905066" cy="4393982"/>
          </a:xfrm>
        </p:spPr>
        <p:txBody>
          <a:bodyPr>
            <a:normAutofit lnSpcReduction="10000"/>
          </a:bodyPr>
          <a:lstStyle/>
          <a:p>
            <a:pPr eaLnBrk="1" hangingPunct="1"/>
            <a:r>
              <a:rPr lang="en-US" altLang="en-US" sz="2400" dirty="0">
                <a:latin typeface="Times New Roman" panose="02020603050405020304" pitchFamily="18" charset="0"/>
                <a:cs typeface="Times New Roman" panose="02020603050405020304" pitchFamily="18" charset="0"/>
              </a:rPr>
              <a:t>The customer places their card in the ATM slot and enters their PIN</a:t>
            </a:r>
          </a:p>
          <a:p>
            <a:pPr lvl="1"/>
            <a:r>
              <a:rPr lang="en-US" altLang="en-US" dirty="0">
                <a:latin typeface="Times New Roman" panose="02020603050405020304" pitchFamily="18" charset="0"/>
                <a:cs typeface="Times New Roman" panose="02020603050405020304" pitchFamily="18" charset="0"/>
              </a:rPr>
              <a:t>Enter the amount requested for withdrawal. </a:t>
            </a:r>
          </a:p>
          <a:p>
            <a:pPr lvl="1"/>
            <a:r>
              <a:rPr lang="en-US" altLang="en-US" dirty="0">
                <a:latin typeface="Times New Roman" panose="02020603050405020304" pitchFamily="18" charset="0"/>
                <a:cs typeface="Times New Roman" panose="02020603050405020304" pitchFamily="18" charset="0"/>
              </a:rPr>
              <a:t>System needs to check that the PIN is the correct one for that card</a:t>
            </a:r>
          </a:p>
          <a:p>
            <a:r>
              <a:rPr lang="en-US" altLang="en-US" sz="2400" dirty="0">
                <a:latin typeface="Times New Roman" panose="02020603050405020304" pitchFamily="18" charset="0"/>
                <a:cs typeface="Times New Roman" panose="02020603050405020304" pitchFamily="18" charset="0"/>
              </a:rPr>
              <a:t>This verification is likely to take place at the bank‘s central computer and therefore there must be two-way  communication between the ATM and the host computer. </a:t>
            </a:r>
          </a:p>
          <a:p>
            <a:pPr lvl="1"/>
            <a:r>
              <a:rPr lang="en-US" altLang="en-US" dirty="0">
                <a:latin typeface="Times New Roman" panose="02020603050405020304" pitchFamily="18" charset="0"/>
                <a:cs typeface="Times New Roman" panose="02020603050405020304" pitchFamily="18" charset="0"/>
              </a:rPr>
              <a:t>The ATM sends the card details and PIN to the host computer, and the response message either authorizes the transaction or refuses it. </a:t>
            </a:r>
          </a:p>
          <a:p>
            <a:pPr lvl="1"/>
            <a:r>
              <a:rPr lang="en-US" altLang="en-US" dirty="0">
                <a:latin typeface="Times New Roman" panose="02020603050405020304" pitchFamily="18" charset="0"/>
                <a:cs typeface="Times New Roman" panose="02020603050405020304" pitchFamily="18" charset="0"/>
              </a:rPr>
              <a:t>Clearly these communications need protection.</a:t>
            </a:r>
          </a:p>
          <a:p>
            <a:r>
              <a:rPr lang="en-US" altLang="en-US" sz="2400" dirty="0">
                <a:latin typeface="Times New Roman" panose="02020603050405020304" pitchFamily="18" charset="0"/>
                <a:cs typeface="Times New Roman" panose="02020603050405020304" pitchFamily="18" charset="0"/>
              </a:rPr>
              <a:t>Banks are understandably nervous about replays on the same positive response message more than once. </a:t>
            </a:r>
          </a:p>
          <a:p>
            <a:pPr lvl="1"/>
            <a:r>
              <a:rPr lang="en-US" altLang="en-US" dirty="0">
                <a:latin typeface="Times New Roman" panose="02020603050405020304" pitchFamily="18" charset="0"/>
                <a:cs typeface="Times New Roman" panose="02020603050405020304" pitchFamily="18" charset="0"/>
              </a:rPr>
              <a:t>Thus there is also a requirement to include sequence numbers on the response messages to prevent replays.</a:t>
            </a: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778" name="Slide Number Placeholder 5">
            <a:extLst>
              <a:ext uri="{FF2B5EF4-FFF2-40B4-BE49-F238E27FC236}">
                <a16:creationId xmlns:a16="http://schemas.microsoft.com/office/drawing/2014/main" id="{51AE4FB8-41D1-41B8-A568-BE113E9BC457}"/>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78AA9F90-2C1D-4B3C-A14C-77A2BF19EB8F}"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10</a:t>
            </a:fld>
            <a:endParaRPr lang="en-US" altLang="en-US" sz="1800">
              <a:latin typeface="Arial Black" panose="020B0A04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827" name="Rectangle 2">
            <a:extLst>
              <a:ext uri="{FF2B5EF4-FFF2-40B4-BE49-F238E27FC236}">
                <a16:creationId xmlns:a16="http://schemas.microsoft.com/office/drawing/2014/main" id="{0D20FF77-B3EF-48A4-9974-F5E51908E902}"/>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dirty="0">
                <a:latin typeface="Times New Roman" panose="02020603050405020304" pitchFamily="18" charset="0"/>
                <a:cs typeface="Times New Roman" panose="02020603050405020304" pitchFamily="18" charset="0"/>
              </a:rPr>
              <a:t>ATM</a:t>
            </a:r>
          </a:p>
        </p:txBody>
      </p:sp>
      <p:sp>
        <p:nvSpPr>
          <p:cNvPr id="77828" name="Rectangle 3">
            <a:extLst>
              <a:ext uri="{FF2B5EF4-FFF2-40B4-BE49-F238E27FC236}">
                <a16:creationId xmlns:a16="http://schemas.microsoft.com/office/drawing/2014/main" id="{C215CF55-32F2-4B5E-8465-CD61684D72B2}"/>
              </a:ext>
            </a:extLst>
          </p:cNvPr>
          <p:cNvSpPr>
            <a:spLocks noGrp="1" noChangeArrowheads="1"/>
          </p:cNvSpPr>
          <p:nvPr>
            <p:ph type="body" idx="1"/>
          </p:nvPr>
        </p:nvSpPr>
        <p:spPr>
          <a:xfrm>
            <a:off x="643467" y="1782980"/>
            <a:ext cx="10905066" cy="4686399"/>
          </a:xfrm>
        </p:spPr>
        <p:txBody>
          <a:bodyPr>
            <a:normAutofit fontScale="92500" lnSpcReduction="10000"/>
          </a:bodyPr>
          <a:lstStyle/>
          <a:p>
            <a:pPr eaLnBrk="1" hangingPunct="1"/>
            <a:r>
              <a:rPr lang="en-US" altLang="en-US" sz="2400" dirty="0">
                <a:latin typeface="Times New Roman" panose="02020603050405020304" pitchFamily="18" charset="0"/>
                <a:cs typeface="Times New Roman" panose="02020603050405020304" pitchFamily="18" charset="0"/>
              </a:rPr>
              <a:t>Anyone who knows the correct PIN can use a stolen or lost card so PINS need to be kept secret</a:t>
            </a:r>
          </a:p>
          <a:p>
            <a:r>
              <a:rPr lang="en-US" altLang="en-US" sz="2400" dirty="0">
                <a:latin typeface="Times New Roman" panose="02020603050405020304" pitchFamily="18" charset="0"/>
                <a:cs typeface="Times New Roman" panose="02020603050405020304" pitchFamily="18" charset="0"/>
              </a:rPr>
              <a:t>PIN is encrypted during transmission and on the database that is used for checking the validity of the PIN. </a:t>
            </a:r>
          </a:p>
          <a:p>
            <a:pPr lvl="1"/>
            <a:r>
              <a:rPr lang="en-US" altLang="en-US" dirty="0">
                <a:latin typeface="Times New Roman" panose="02020603050405020304" pitchFamily="18" charset="0"/>
                <a:cs typeface="Times New Roman" panose="02020603050405020304" pitchFamily="18" charset="0"/>
              </a:rPr>
              <a:t>The algorithm used for this process is DES</a:t>
            </a:r>
          </a:p>
          <a:p>
            <a:pPr lvl="1"/>
            <a:r>
              <a:rPr lang="en-US" altLang="en-US" dirty="0">
                <a:latin typeface="Times New Roman" panose="02020603050405020304" pitchFamily="18" charset="0"/>
                <a:cs typeface="Times New Roman" panose="02020603050405020304" pitchFamily="18" charset="0"/>
              </a:rPr>
              <a:t>This use of encryption prevents the PIN being exposed to eavesdroppers who intercept the communications between the ATM and the host computer.</a:t>
            </a:r>
          </a:p>
          <a:p>
            <a:pPr lvl="1"/>
            <a:r>
              <a:rPr lang="en-US" altLang="en-US" dirty="0">
                <a:latin typeface="Times New Roman" panose="02020603050405020304" pitchFamily="18" charset="0"/>
                <a:cs typeface="Times New Roman" panose="02020603050405020304" pitchFamily="18" charset="0"/>
              </a:rPr>
              <a:t>They also prevent PINs from being read by personnel who have access to the bank's database. </a:t>
            </a:r>
          </a:p>
          <a:p>
            <a:pPr lvl="1"/>
            <a:r>
              <a:rPr lang="en-US" altLang="en-US" dirty="0">
                <a:latin typeface="Times New Roman" panose="02020603050405020304" pitchFamily="18" charset="0"/>
                <a:cs typeface="Times New Roman" panose="02020603050405020304" pitchFamily="18" charset="0"/>
              </a:rPr>
              <a:t>However, cannot prevent a fraudster guessing someone's PIN. </a:t>
            </a:r>
          </a:p>
          <a:p>
            <a:pPr lvl="1"/>
            <a:r>
              <a:rPr lang="en-US" altLang="en-US" dirty="0">
                <a:latin typeface="Times New Roman" panose="02020603050405020304" pitchFamily="18" charset="0"/>
                <a:cs typeface="Times New Roman" panose="02020603050405020304" pitchFamily="18" charset="0"/>
              </a:rPr>
              <a:t>Anyone who finds or steals a plastic card can enter it into an ATM and try a lucky guess. Since there can be at most 10,000 four-digit PINs, the chances of a successful guess are not ridiculously small. </a:t>
            </a:r>
          </a:p>
          <a:p>
            <a:pPr lvl="1"/>
            <a:r>
              <a:rPr lang="en-US" altLang="en-US" dirty="0">
                <a:latin typeface="Times New Roman" panose="02020603050405020304" pitchFamily="18" charset="0"/>
                <a:cs typeface="Times New Roman" panose="02020603050405020304" pitchFamily="18" charset="0"/>
              </a:rPr>
              <a:t>In recognition of this, most ATMs allow only three PIN tries before they 'swallow' the card.</a:t>
            </a: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826" name="Slide Number Placeholder 5">
            <a:extLst>
              <a:ext uri="{FF2B5EF4-FFF2-40B4-BE49-F238E27FC236}">
                <a16:creationId xmlns:a16="http://schemas.microsoft.com/office/drawing/2014/main" id="{99195992-8E33-4E8F-908F-C3589DF44F49}"/>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95C732C0-EFC7-4581-A1EC-CF0A9FC64A2E}"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11</a:t>
            </a:fld>
            <a:endParaRPr lang="en-US" altLang="en-US" sz="1800">
              <a:latin typeface="Arial Black" panose="020B0A040201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875" name="Rectangle 2">
            <a:extLst>
              <a:ext uri="{FF2B5EF4-FFF2-40B4-BE49-F238E27FC236}">
                <a16:creationId xmlns:a16="http://schemas.microsoft.com/office/drawing/2014/main" id="{E159BAEB-B83A-4963-A0A7-2B67E6C11820}"/>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a:latin typeface="Times New Roman" panose="02020603050405020304" pitchFamily="18" charset="0"/>
                <a:cs typeface="Times New Roman" panose="02020603050405020304" pitchFamily="18" charset="0"/>
              </a:rPr>
              <a:t>PayTV</a:t>
            </a:r>
            <a:endParaRPr lang="en-US" altLang="en-US" sz="3600" dirty="0">
              <a:latin typeface="Times New Roman" panose="02020603050405020304" pitchFamily="18" charset="0"/>
              <a:cs typeface="Times New Roman" panose="02020603050405020304" pitchFamily="18" charset="0"/>
            </a:endParaRPr>
          </a:p>
        </p:txBody>
      </p:sp>
      <p:sp>
        <p:nvSpPr>
          <p:cNvPr id="79876" name="Rectangle 3">
            <a:extLst>
              <a:ext uri="{FF2B5EF4-FFF2-40B4-BE49-F238E27FC236}">
                <a16:creationId xmlns:a16="http://schemas.microsoft.com/office/drawing/2014/main" id="{DCDF2EBA-3C34-42F8-B586-FD62B2D1E315}"/>
              </a:ext>
            </a:extLst>
          </p:cNvPr>
          <p:cNvSpPr>
            <a:spLocks noGrp="1" noChangeArrowheads="1"/>
          </p:cNvSpPr>
          <p:nvPr>
            <p:ph type="body" idx="1"/>
          </p:nvPr>
        </p:nvSpPr>
        <p:spPr>
          <a:xfrm>
            <a:off x="643467" y="1782981"/>
            <a:ext cx="10905066" cy="4393982"/>
          </a:xfrm>
        </p:spPr>
        <p:txBody>
          <a:bodyPr>
            <a:normAutofit lnSpcReduction="10000"/>
          </a:bodyPr>
          <a:lstStyle/>
          <a:p>
            <a:r>
              <a:rPr lang="en-US" altLang="en-US" sz="2400" dirty="0">
                <a:latin typeface="Times New Roman" panose="02020603050405020304" pitchFamily="18" charset="0"/>
                <a:cs typeface="Times New Roman" panose="02020603050405020304" pitchFamily="18" charset="0"/>
              </a:rPr>
              <a:t>Anyone who subscribes to a Pay TV/ Netflix system expects to able to view those </a:t>
            </a:r>
            <a:r>
              <a:rPr lang="en-US" altLang="en-US" sz="2400" dirty="0" err="1">
                <a:latin typeface="Times New Roman" panose="02020603050405020304" pitchFamily="18" charset="0"/>
                <a:cs typeface="Times New Roman" panose="02020603050405020304" pitchFamily="18" charset="0"/>
              </a:rPr>
              <a:t>programmes</a:t>
            </a:r>
            <a:r>
              <a:rPr lang="en-US" altLang="en-US" sz="2400" dirty="0">
                <a:latin typeface="Times New Roman" panose="02020603050405020304" pitchFamily="18" charset="0"/>
                <a:cs typeface="Times New Roman" panose="02020603050405020304" pitchFamily="18" charset="0"/>
              </a:rPr>
              <a:t> for which they pay</a:t>
            </a:r>
          </a:p>
          <a:p>
            <a:pPr lvl="1"/>
            <a:r>
              <a:rPr lang="en-US" altLang="en-US" dirty="0">
                <a:latin typeface="Times New Roman" panose="02020603050405020304" pitchFamily="18" charset="0"/>
                <a:cs typeface="Times New Roman" panose="02020603050405020304" pitchFamily="18" charset="0"/>
              </a:rPr>
              <a:t>Importantly, who have not paid do not have access to those </a:t>
            </a:r>
            <a:r>
              <a:rPr lang="en-US" altLang="en-US" dirty="0" err="1">
                <a:latin typeface="Times New Roman" panose="02020603050405020304" pitchFamily="18" charset="0"/>
                <a:cs typeface="Times New Roman" panose="02020603050405020304" pitchFamily="18" charset="0"/>
              </a:rPr>
              <a:t>programmes</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Times New Roman" panose="02020603050405020304" pitchFamily="18" charset="0"/>
                <a:cs typeface="Times New Roman" panose="02020603050405020304" pitchFamily="18" charset="0"/>
              </a:rPr>
              <a:t> Pay TV systems are one example of a controlled access broadcast network. I</a:t>
            </a:r>
          </a:p>
          <a:p>
            <a:r>
              <a:rPr lang="en-US" altLang="en-US" sz="2400" dirty="0">
                <a:latin typeface="Times New Roman" panose="02020603050405020304" pitchFamily="18" charset="0"/>
                <a:cs typeface="Times New Roman" panose="02020603050405020304" pitchFamily="18" charset="0"/>
              </a:rPr>
              <a:t>The TV </a:t>
            </a:r>
            <a:r>
              <a:rPr lang="en-US" altLang="en-US" sz="2400" dirty="0" err="1">
                <a:latin typeface="Times New Roman" panose="02020603050405020304" pitchFamily="18" charset="0"/>
                <a:cs typeface="Times New Roman" panose="02020603050405020304" pitchFamily="18" charset="0"/>
              </a:rPr>
              <a:t>programme</a:t>
            </a:r>
            <a:r>
              <a:rPr lang="en-US" altLang="en-US" sz="2400" dirty="0">
                <a:latin typeface="Times New Roman" panose="02020603050405020304" pitchFamily="18" charset="0"/>
                <a:cs typeface="Times New Roman" panose="02020603050405020304" pitchFamily="18" charset="0"/>
              </a:rPr>
              <a:t>, is broadcast widely but only a restricted set of those who receive the signal can actually understand the information.</a:t>
            </a:r>
          </a:p>
          <a:p>
            <a:r>
              <a:rPr lang="en-US" altLang="en-US" sz="2400" dirty="0">
                <a:latin typeface="Times New Roman" panose="02020603050405020304" pitchFamily="18" charset="0"/>
                <a:cs typeface="Times New Roman" panose="02020603050405020304" pitchFamily="18" charset="0"/>
              </a:rPr>
              <a:t> A common way of achieving this objective is for the broadcast signal to be encrypted using a key that is made available only to the intended recipients of the information. </a:t>
            </a:r>
          </a:p>
          <a:p>
            <a:pPr lvl="1"/>
            <a:r>
              <a:rPr lang="en-US" altLang="en-US" dirty="0">
                <a:latin typeface="Times New Roman" panose="02020603050405020304" pitchFamily="18" charset="0"/>
                <a:cs typeface="Times New Roman" panose="02020603050405020304" pitchFamily="18" charset="0"/>
              </a:rPr>
              <a:t>many ways of establishing and managing such systems.</a:t>
            </a:r>
          </a:p>
          <a:p>
            <a:pPr lvl="1"/>
            <a:r>
              <a:rPr lang="en-US" altLang="en-US" dirty="0">
                <a:latin typeface="Times New Roman" panose="02020603050405020304" pitchFamily="18" charset="0"/>
                <a:cs typeface="Times New Roman" panose="02020603050405020304" pitchFamily="18" charset="0"/>
              </a:rPr>
              <a:t>A common solution to this problem is to issue each subscriber to the network with a smart card that contains that subscriber's unique private key for an asymmetric encryption algorithm.</a:t>
            </a:r>
          </a:p>
          <a:p>
            <a:pPr marL="457200" lvl="1" indent="0" eaLnBrk="1" hangingPunct="1">
              <a:buNone/>
            </a:pPr>
            <a:endParaRPr lang="en-US" altLang="en-US" dirty="0">
              <a:latin typeface="Times New Roman" panose="02020603050405020304" pitchFamily="18" charset="0"/>
              <a:cs typeface="Times New Roman" panose="02020603050405020304" pitchFamily="18" charset="0"/>
            </a:endParaRP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874" name="Slide Number Placeholder 5">
            <a:extLst>
              <a:ext uri="{FF2B5EF4-FFF2-40B4-BE49-F238E27FC236}">
                <a16:creationId xmlns:a16="http://schemas.microsoft.com/office/drawing/2014/main" id="{7315D19C-0261-4E74-BE87-0C27E8FA0C35}"/>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33B9A013-2BB9-44D5-A456-CB3F4185ECEE}"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12</a:t>
            </a:fld>
            <a:endParaRPr lang="en-US" altLang="en-US" sz="1800">
              <a:latin typeface="Arial Black" panose="020B0A04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923" name="Rectangle 2">
            <a:extLst>
              <a:ext uri="{FF2B5EF4-FFF2-40B4-BE49-F238E27FC236}">
                <a16:creationId xmlns:a16="http://schemas.microsoft.com/office/drawing/2014/main" id="{5A190719-8A12-404D-941B-316AC2732AC5}"/>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dirty="0">
                <a:latin typeface="Times New Roman" panose="02020603050405020304" pitchFamily="18" charset="0"/>
                <a:cs typeface="Times New Roman" panose="02020603050405020304" pitchFamily="18" charset="0"/>
              </a:rPr>
              <a:t>Secure Web Browsing</a:t>
            </a:r>
          </a:p>
        </p:txBody>
      </p:sp>
      <p:sp>
        <p:nvSpPr>
          <p:cNvPr id="81924" name="Rectangle 3">
            <a:extLst>
              <a:ext uri="{FF2B5EF4-FFF2-40B4-BE49-F238E27FC236}">
                <a16:creationId xmlns:a16="http://schemas.microsoft.com/office/drawing/2014/main" id="{91E0297F-3BCE-424D-AF97-20165C41129F}"/>
              </a:ext>
            </a:extLst>
          </p:cNvPr>
          <p:cNvSpPr>
            <a:spLocks noGrp="1" noChangeArrowheads="1"/>
          </p:cNvSpPr>
          <p:nvPr>
            <p:ph type="body" idx="1"/>
          </p:nvPr>
        </p:nvSpPr>
        <p:spPr>
          <a:xfrm>
            <a:off x="643467" y="2170597"/>
            <a:ext cx="10905066" cy="4006365"/>
          </a:xfrm>
        </p:spPr>
        <p:txBody>
          <a:bodyPr>
            <a:normAutofit/>
          </a:bodyPr>
          <a:lstStyle/>
          <a:p>
            <a:r>
              <a:rPr lang="en-US" altLang="en-US" sz="2400" dirty="0">
                <a:latin typeface="Times New Roman" panose="02020603050405020304" pitchFamily="18" charset="0"/>
                <a:cs typeface="Times New Roman" panose="02020603050405020304" pitchFamily="18" charset="0"/>
              </a:rPr>
              <a:t>Many people now shop on the web. To do so they almost certainly use a credit card, which means that their credit card details are transmitted across the Internet.</a:t>
            </a:r>
          </a:p>
          <a:p>
            <a:r>
              <a:rPr lang="en-US" altLang="en-US" sz="2400" dirty="0">
                <a:latin typeface="Times New Roman" panose="02020603050405020304" pitchFamily="18" charset="0"/>
                <a:cs typeface="Times New Roman" panose="02020603050405020304" pitchFamily="18" charset="0"/>
              </a:rPr>
              <a:t>Secure web browsing is an essential feature of e-commerce. </a:t>
            </a:r>
          </a:p>
          <a:p>
            <a:r>
              <a:rPr lang="en-US" altLang="en-US" sz="2400" dirty="0">
                <a:latin typeface="Times New Roman" panose="02020603050405020304" pitchFamily="18" charset="0"/>
                <a:cs typeface="Times New Roman" panose="02020603050405020304" pitchFamily="18" charset="0"/>
              </a:rPr>
              <a:t>The Secure Sockets Layer (SSL) and the Transport Layer Security (TLS) are two important protocols that are used to verify the authenticity of websites.</a:t>
            </a:r>
          </a:p>
          <a:p>
            <a:r>
              <a:rPr lang="en-US" altLang="en-US" sz="2400" dirty="0">
                <a:latin typeface="Times New Roman" panose="02020603050405020304" pitchFamily="18" charset="0"/>
                <a:cs typeface="Times New Roman" panose="02020603050405020304" pitchFamily="18" charset="0"/>
              </a:rPr>
              <a:t> They facilitate the use of encryption for sensitive data and help to ensure the integrity of information exchanged between web browsers and websites</a:t>
            </a: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922" name="Slide Number Placeholder 5">
            <a:extLst>
              <a:ext uri="{FF2B5EF4-FFF2-40B4-BE49-F238E27FC236}">
                <a16:creationId xmlns:a16="http://schemas.microsoft.com/office/drawing/2014/main" id="{6972F080-2D43-47B2-85F2-B54117D2FB2E}"/>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3AB12410-7B0C-4A64-BC42-5FE6BCFEB6B1}"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13</a:t>
            </a:fld>
            <a:endParaRPr lang="en-US" altLang="en-US" sz="1800">
              <a:latin typeface="Arial Black" panose="020B0A040201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67" name="Rectangle 2">
            <a:extLst>
              <a:ext uri="{FF2B5EF4-FFF2-40B4-BE49-F238E27FC236}">
                <a16:creationId xmlns:a16="http://schemas.microsoft.com/office/drawing/2014/main" id="{D721C45B-5895-4FCE-97AD-4851F5FED1F9}"/>
              </a:ext>
            </a:extLst>
          </p:cNvPr>
          <p:cNvSpPr>
            <a:spLocks noGrp="1" noChangeArrowheads="1"/>
          </p:cNvSpPr>
          <p:nvPr>
            <p:ph type="title"/>
          </p:nvPr>
        </p:nvSpPr>
        <p:spPr>
          <a:xfrm>
            <a:off x="838200" y="365125"/>
            <a:ext cx="10515600" cy="1325563"/>
          </a:xfrm>
        </p:spPr>
        <p:txBody>
          <a:bodyPr>
            <a:normAutofit/>
          </a:bodyPr>
          <a:lstStyle/>
          <a:p>
            <a:pPr eaLnBrk="1" hangingPunct="1"/>
            <a:r>
              <a:rPr lang="en-US" altLang="en-US" sz="5400">
                <a:latin typeface="Times New Roman" panose="02020603050405020304" pitchFamily="18" charset="0"/>
                <a:cs typeface="Times New Roman" panose="02020603050405020304" pitchFamily="18" charset="0"/>
              </a:rPr>
              <a:t>Perfect Security</a:t>
            </a:r>
          </a:p>
        </p:txBody>
      </p:sp>
      <p:sp>
        <p:nvSpPr>
          <p:cNvPr id="7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68" name="Rectangle 3">
            <a:extLst>
              <a:ext uri="{FF2B5EF4-FFF2-40B4-BE49-F238E27FC236}">
                <a16:creationId xmlns:a16="http://schemas.microsoft.com/office/drawing/2014/main" id="{ED9C3025-A3C1-4F69-9CE1-B2FC27DE119C}"/>
              </a:ext>
            </a:extLst>
          </p:cNvPr>
          <p:cNvSpPr>
            <a:spLocks noGrp="1" noChangeArrowheads="1"/>
          </p:cNvSpPr>
          <p:nvPr>
            <p:ph type="body" idx="1"/>
          </p:nvPr>
        </p:nvSpPr>
        <p:spPr>
          <a:xfrm>
            <a:off x="838200" y="1929384"/>
            <a:ext cx="10515600" cy="4251960"/>
          </a:xfrm>
        </p:spPr>
        <p:txBody>
          <a:bodyPr>
            <a:normAutofit/>
          </a:bodyPr>
          <a:lstStyle/>
          <a:p>
            <a:r>
              <a:rPr lang="en-US" altLang="en-US" sz="2200">
                <a:latin typeface="Times New Roman" panose="02020603050405020304" pitchFamily="18" charset="0"/>
                <a:cs typeface="Times New Roman" panose="02020603050405020304" pitchFamily="18" charset="0"/>
              </a:rPr>
              <a:t>Perfect Security is Attainable</a:t>
            </a:r>
          </a:p>
          <a:p>
            <a:r>
              <a:rPr lang="en-US" altLang="en-US" sz="2200">
                <a:latin typeface="Times New Roman" panose="02020603050405020304" pitchFamily="18" charset="0"/>
                <a:cs typeface="Times New Roman" panose="02020603050405020304" pitchFamily="18" charset="0"/>
              </a:rPr>
              <a:t> but Problem is for the systems where there are a large number of potential messages</a:t>
            </a:r>
          </a:p>
          <a:p>
            <a:pPr lvl="1"/>
            <a:r>
              <a:rPr lang="en-US" altLang="en-US" sz="2200">
                <a:latin typeface="Times New Roman" panose="02020603050405020304" pitchFamily="18" charset="0"/>
                <a:cs typeface="Times New Roman" panose="02020603050405020304" pitchFamily="18" charset="0"/>
              </a:rPr>
              <a:t> price of a potentially enormous key management overhead.</a:t>
            </a:r>
          </a:p>
          <a:p>
            <a:r>
              <a:rPr lang="en-US" altLang="en-US" sz="2200">
                <a:latin typeface="Times New Roman" panose="02020603050405020304" pitchFamily="18" charset="0"/>
                <a:cs typeface="Times New Roman" panose="02020603050405020304" pitchFamily="18" charset="0"/>
              </a:rPr>
              <a:t> The classic example of a perfectly secure cipher system is the </a:t>
            </a:r>
            <a:r>
              <a:rPr lang="en-US" altLang="en-US" sz="2200" i="1">
                <a:latin typeface="Times New Roman" panose="02020603050405020304" pitchFamily="18" charset="0"/>
                <a:cs typeface="Times New Roman" panose="02020603050405020304" pitchFamily="18" charset="0"/>
              </a:rPr>
              <a:t>one-time pad.</a:t>
            </a:r>
          </a:p>
          <a:p>
            <a:r>
              <a:rPr lang="en-US" altLang="en-US" sz="2200">
                <a:latin typeface="Times New Roman" panose="02020603050405020304" pitchFamily="18" charset="0"/>
                <a:cs typeface="Times New Roman" panose="02020603050405020304" pitchFamily="18" charset="0"/>
              </a:rPr>
              <a:t>If the message is a passage of English text containing n letters with all punctuation and spaces removed, then the key, which is only used once to protect a single message, is a randomly generated sequence of n letters from the alphabet. </a:t>
            </a:r>
          </a:p>
          <a:p>
            <a:r>
              <a:rPr lang="en-US" altLang="en-US" sz="2200">
                <a:latin typeface="Times New Roman" panose="02020603050405020304" pitchFamily="18" charset="0"/>
                <a:cs typeface="Times New Roman" panose="02020603050405020304" pitchFamily="18" charset="0"/>
              </a:rPr>
              <a:t>The encryption rule is precisely that used for the Vigenère Cipher with the key replacing the keyword. </a:t>
            </a:r>
            <a:endParaRPr lang="en-US" altLang="en-US" sz="2200" i="1">
              <a:latin typeface="Times New Roman" panose="02020603050405020304" pitchFamily="18" charset="0"/>
              <a:cs typeface="Times New Roman" panose="02020603050405020304" pitchFamily="18" charset="0"/>
            </a:endParaRPr>
          </a:p>
        </p:txBody>
      </p:sp>
      <p:sp>
        <p:nvSpPr>
          <p:cNvPr id="88066" name="Slide Number Placeholder 5">
            <a:extLst>
              <a:ext uri="{FF2B5EF4-FFF2-40B4-BE49-F238E27FC236}">
                <a16:creationId xmlns:a16="http://schemas.microsoft.com/office/drawing/2014/main" id="{6A748D29-8C30-45B4-A0A9-564293A0DA97}"/>
              </a:ext>
            </a:extLst>
          </p:cNvPr>
          <p:cNvSpPr>
            <a:spLocks noGrp="1"/>
          </p:cNvSpPr>
          <p:nvPr>
            <p:ph type="sldNum" sz="quarter" idx="10"/>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1CA12512-3512-4ACF-9AE5-4BFEFA6A1D82}"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14</a:t>
            </a:fld>
            <a:endParaRPr lang="en-US" altLang="en-US" sz="1800">
              <a:latin typeface="Arial Black" panose="020B0A040201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FB3F7FA-5391-4CB7-9512-E79273785919}"/>
              </a:ext>
            </a:extLst>
          </p:cNvPr>
          <p:cNvSpPr>
            <a:spLocks noGrp="1" noChangeArrowheads="1"/>
          </p:cNvSpPr>
          <p:nvPr>
            <p:ph type="title"/>
          </p:nvPr>
        </p:nvSpPr>
        <p:spPr>
          <a:xfrm>
            <a:off x="1136428" y="627564"/>
            <a:ext cx="7474172" cy="1325563"/>
          </a:xfrm>
        </p:spPr>
        <p:txBody>
          <a:bodyPr>
            <a:normAutofit/>
          </a:bodyPr>
          <a:lstStyle/>
          <a:p>
            <a:r>
              <a:rPr lang="en-US" altLang="en-US" dirty="0">
                <a:ea typeface="ＭＳ Ｐゴシック" panose="020B0600070205080204" pitchFamily="34" charset="-128"/>
              </a:rPr>
              <a:t>Substitution Technique</a:t>
            </a:r>
            <a:endParaRPr lang="en-AU" altLang="en-US" dirty="0">
              <a:ea typeface="ＭＳ Ｐゴシック" panose="020B0600070205080204" pitchFamily="34" charset="-128"/>
            </a:endParaRPr>
          </a:p>
        </p:txBody>
      </p:sp>
      <p:sp>
        <p:nvSpPr>
          <p:cNvPr id="41987" name="Rectangle 3">
            <a:extLst>
              <a:ext uri="{FF2B5EF4-FFF2-40B4-BE49-F238E27FC236}">
                <a16:creationId xmlns:a16="http://schemas.microsoft.com/office/drawing/2014/main" id="{EDBA787C-D285-446D-B3E1-65E91C39A1C5}"/>
              </a:ext>
            </a:extLst>
          </p:cNvPr>
          <p:cNvSpPr>
            <a:spLocks noGrp="1" noChangeArrowheads="1"/>
          </p:cNvSpPr>
          <p:nvPr>
            <p:ph idx="1"/>
          </p:nvPr>
        </p:nvSpPr>
        <p:spPr>
          <a:xfrm>
            <a:off x="1136429" y="2278173"/>
            <a:ext cx="6467867" cy="3450613"/>
          </a:xfrm>
        </p:spPr>
        <p:txBody>
          <a:bodyPr anchor="ctr">
            <a:normAutofit/>
          </a:bodyPr>
          <a:lstStyle/>
          <a:p>
            <a:r>
              <a:rPr lang="en-AU" altLang="en-US" sz="2400">
                <a:ea typeface="ＭＳ Ｐゴシック" panose="020B0600070205080204" pitchFamily="34" charset="-128"/>
              </a:rPr>
              <a:t>Is one in which the letters of plaintext are replaced by other letters or by numbers or symbols</a:t>
            </a:r>
          </a:p>
          <a:p>
            <a:r>
              <a:rPr lang="en-AU" altLang="en-US" sz="2400">
                <a:ea typeface="ＭＳ Ｐゴシック" panose="020B0600070205080204" pitchFamily="34" charset="-128"/>
              </a:rPr>
              <a:t>If the plaintext is viewed as a sequence of bits, then substitution involves replacing plaintext bit patterns with ciphertext bit patterns</a:t>
            </a:r>
          </a:p>
        </p:txBody>
      </p:sp>
      <p:sp>
        <p:nvSpPr>
          <p:cNvPr id="73" name="Rectangle 7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988" name="Picture 4">
            <a:extLst>
              <a:ext uri="{FF2B5EF4-FFF2-40B4-BE49-F238E27FC236}">
                <a16:creationId xmlns:a16="http://schemas.microsoft.com/office/drawing/2014/main" id="{6FC0DAD8-96DC-417D-9694-DC6951EF1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9405704" y="2857501"/>
            <a:ext cx="1159563" cy="11429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010" name="Rectangle 2">
            <a:extLst>
              <a:ext uri="{FF2B5EF4-FFF2-40B4-BE49-F238E27FC236}">
                <a16:creationId xmlns:a16="http://schemas.microsoft.com/office/drawing/2014/main" id="{6077EC75-625A-487D-AFBC-E2A47D2D7C3C}"/>
              </a:ext>
            </a:extLst>
          </p:cNvPr>
          <p:cNvSpPr>
            <a:spLocks noGrp="1" noChangeArrowheads="1"/>
          </p:cNvSpPr>
          <p:nvPr>
            <p:ph type="title"/>
          </p:nvPr>
        </p:nvSpPr>
        <p:spPr>
          <a:xfrm>
            <a:off x="643466" y="321734"/>
            <a:ext cx="6891187" cy="1135737"/>
          </a:xfrm>
        </p:spPr>
        <p:txBody>
          <a:bodyPr>
            <a:normAutofit/>
          </a:bodyPr>
          <a:lstStyle/>
          <a:p>
            <a:pPr eaLnBrk="1" hangingPunct="1"/>
            <a:r>
              <a:rPr lang="en-AU" altLang="en-US" sz="3600"/>
              <a:t>Caesar Cipher</a:t>
            </a:r>
          </a:p>
        </p:txBody>
      </p:sp>
      <p:sp>
        <p:nvSpPr>
          <p:cNvPr id="5" name="Content Placeholder 4">
            <a:extLst>
              <a:ext uri="{FF2B5EF4-FFF2-40B4-BE49-F238E27FC236}">
                <a16:creationId xmlns:a16="http://schemas.microsoft.com/office/drawing/2014/main" id="{365AF588-BD25-4B45-93D3-208CBD4078E1}"/>
              </a:ext>
            </a:extLst>
          </p:cNvPr>
          <p:cNvSpPr>
            <a:spLocks noGrp="1"/>
          </p:cNvSpPr>
          <p:nvPr>
            <p:ph idx="1"/>
          </p:nvPr>
        </p:nvSpPr>
        <p:spPr>
          <a:xfrm>
            <a:off x="643467" y="1782981"/>
            <a:ext cx="6891187" cy="4393982"/>
          </a:xfrm>
        </p:spPr>
        <p:txBody>
          <a:bodyPr rtlCol="0">
            <a:normAutofit/>
          </a:bodyPr>
          <a:lstStyle/>
          <a:p>
            <a:pPr>
              <a:buClr>
                <a:schemeClr val="accent1">
                  <a:lumMod val="60000"/>
                  <a:lumOff val="40000"/>
                </a:schemeClr>
              </a:buClr>
              <a:defRPr/>
            </a:pPr>
            <a:r>
              <a:rPr lang="en-US" sz="2400" dirty="0"/>
              <a:t>Simplest and earliest known use of a substitution cipher</a:t>
            </a:r>
          </a:p>
          <a:p>
            <a:pPr>
              <a:buClr>
                <a:schemeClr val="accent1">
                  <a:lumMod val="60000"/>
                  <a:lumOff val="40000"/>
                </a:schemeClr>
              </a:buClr>
              <a:defRPr/>
            </a:pPr>
            <a:r>
              <a:rPr lang="en-US" sz="2400" dirty="0"/>
              <a:t>Used by Julius Caesar</a:t>
            </a:r>
          </a:p>
          <a:p>
            <a:pPr>
              <a:buClr>
                <a:schemeClr val="accent1">
                  <a:lumMod val="60000"/>
                  <a:lumOff val="40000"/>
                </a:schemeClr>
              </a:buClr>
              <a:defRPr/>
            </a:pPr>
            <a:r>
              <a:rPr lang="en-US" sz="2400" dirty="0"/>
              <a:t>Involves replacing each letter of the alphabet with the letter standing three places further down the alphabet</a:t>
            </a:r>
          </a:p>
          <a:p>
            <a:pPr>
              <a:buClr>
                <a:schemeClr val="accent1">
                  <a:lumMod val="60000"/>
                  <a:lumOff val="40000"/>
                </a:schemeClr>
              </a:buClr>
              <a:defRPr/>
            </a:pPr>
            <a:r>
              <a:rPr lang="en-US" sz="2400" dirty="0"/>
              <a:t>Alphabet is wrapped around so that the letter following Z is A</a:t>
            </a:r>
          </a:p>
          <a:p>
            <a:pPr>
              <a:buClr>
                <a:schemeClr val="accent1">
                  <a:lumMod val="60000"/>
                  <a:lumOff val="40000"/>
                </a:schemeClr>
              </a:buClr>
              <a:buNone/>
              <a:defRPr/>
            </a:pPr>
            <a:r>
              <a:rPr lang="en-US" sz="2400" dirty="0"/>
              <a:t>	plain:    meet    me  after      the     toga   party</a:t>
            </a:r>
          </a:p>
          <a:p>
            <a:pPr>
              <a:buClr>
                <a:schemeClr val="accent1">
                  <a:lumMod val="60000"/>
                  <a:lumOff val="40000"/>
                </a:schemeClr>
              </a:buClr>
              <a:buNone/>
              <a:defRPr/>
            </a:pPr>
            <a:r>
              <a:rPr lang="en-US" sz="2400" dirty="0"/>
              <a:t>	cipher: PHHW PH DIWHU WKH WRJD SDUWB</a:t>
            </a:r>
          </a:p>
        </p:txBody>
      </p:sp>
      <p:sp>
        <p:nvSpPr>
          <p:cNvPr id="80" name="Isosceles Triangle 7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012" name="Picture 43011" descr="Metal tic-tac-toe game pieces">
            <a:extLst>
              <a:ext uri="{FF2B5EF4-FFF2-40B4-BE49-F238E27FC236}">
                <a16:creationId xmlns:a16="http://schemas.microsoft.com/office/drawing/2014/main" id="{52705E7A-3780-463C-8118-E78B876F916C}"/>
              </a:ext>
            </a:extLst>
          </p:cNvPr>
          <p:cNvPicPr>
            <a:picLocks noChangeAspect="1"/>
          </p:cNvPicPr>
          <p:nvPr/>
        </p:nvPicPr>
        <p:blipFill rotWithShape="1">
          <a:blip r:embed="rId3"/>
          <a:srcRect l="21020" r="34556"/>
          <a:stretch/>
        </p:blipFill>
        <p:spPr>
          <a:xfrm>
            <a:off x="8129873" y="10"/>
            <a:ext cx="4062128" cy="6857990"/>
          </a:xfrm>
          <a:prstGeom prst="rect">
            <a:avLst/>
          </a:prstGeom>
        </p:spPr>
      </p:pic>
      <p:grpSp>
        <p:nvGrpSpPr>
          <p:cNvPr id="83" name="Group 82">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84" name="Rectangle 8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034" name="Rectangle 2">
            <a:extLst>
              <a:ext uri="{FF2B5EF4-FFF2-40B4-BE49-F238E27FC236}">
                <a16:creationId xmlns:a16="http://schemas.microsoft.com/office/drawing/2014/main" id="{5AE37676-21D5-45F8-8E0C-08DFF3A48885}"/>
              </a:ext>
            </a:extLst>
          </p:cNvPr>
          <p:cNvSpPr>
            <a:spLocks noGrp="1" noChangeArrowheads="1"/>
          </p:cNvSpPr>
          <p:nvPr>
            <p:ph type="title"/>
          </p:nvPr>
        </p:nvSpPr>
        <p:spPr>
          <a:xfrm>
            <a:off x="643467" y="321734"/>
            <a:ext cx="10905066" cy="1135737"/>
          </a:xfrm>
        </p:spPr>
        <p:txBody>
          <a:bodyPr>
            <a:normAutofit/>
          </a:bodyPr>
          <a:lstStyle/>
          <a:p>
            <a:pPr eaLnBrk="1" hangingPunct="1"/>
            <a:r>
              <a:rPr lang="en-AU" altLang="en-US" sz="3600"/>
              <a:t>Caesar Cipher Algorithm</a:t>
            </a:r>
          </a:p>
        </p:txBody>
      </p:sp>
      <p:sp>
        <p:nvSpPr>
          <p:cNvPr id="66563" name="Rectangle 3">
            <a:extLst>
              <a:ext uri="{FF2B5EF4-FFF2-40B4-BE49-F238E27FC236}">
                <a16:creationId xmlns:a16="http://schemas.microsoft.com/office/drawing/2014/main" id="{5072AC6D-09D1-4A8E-A312-49545DE64223}"/>
              </a:ext>
            </a:extLst>
          </p:cNvPr>
          <p:cNvSpPr>
            <a:spLocks noGrp="1" noChangeArrowheads="1"/>
          </p:cNvSpPr>
          <p:nvPr>
            <p:ph idx="1"/>
          </p:nvPr>
        </p:nvSpPr>
        <p:spPr>
          <a:xfrm>
            <a:off x="643467" y="1457471"/>
            <a:ext cx="10905066" cy="5161606"/>
          </a:xfrm>
        </p:spPr>
        <p:txBody>
          <a:bodyPr rtlCol="0">
            <a:normAutofit/>
          </a:bodyPr>
          <a:lstStyle/>
          <a:p>
            <a:pPr>
              <a:buClr>
                <a:schemeClr val="accent1">
                  <a:lumMod val="60000"/>
                  <a:lumOff val="40000"/>
                </a:schemeClr>
              </a:buClr>
              <a:defRPr/>
            </a:pPr>
            <a:r>
              <a:rPr lang="en-US" sz="2000" dirty="0"/>
              <a:t>Can define transformation as:</a:t>
            </a:r>
          </a:p>
          <a:p>
            <a:pPr lvl="1">
              <a:buNone/>
              <a:defRPr/>
            </a:pPr>
            <a:r>
              <a:rPr lang="en-AU" sz="2000" dirty="0">
                <a:latin typeface="Courier" pitchFamily="-107" charset="0"/>
                <a:ea typeface="ＭＳ Ｐゴシック" pitchFamily="-107" charset="-128"/>
              </a:rPr>
              <a:t>a b c d e f g h </a:t>
            </a:r>
            <a:r>
              <a:rPr lang="en-AU" sz="2000" dirty="0" err="1">
                <a:latin typeface="Courier" pitchFamily="-107" charset="0"/>
                <a:ea typeface="ＭＳ Ｐゴシック" pitchFamily="-107" charset="-128"/>
              </a:rPr>
              <a:t>i</a:t>
            </a:r>
            <a:r>
              <a:rPr lang="en-AU" sz="2000" dirty="0">
                <a:latin typeface="Courier" pitchFamily="-107" charset="0"/>
                <a:ea typeface="ＭＳ Ｐゴシック" pitchFamily="-107" charset="-128"/>
              </a:rPr>
              <a:t> j k l m n o p q r s t u v w x y z</a:t>
            </a:r>
          </a:p>
          <a:p>
            <a:pPr lvl="1">
              <a:buNone/>
              <a:defRPr/>
            </a:pPr>
            <a:r>
              <a:rPr lang="en-AU" sz="2000" dirty="0">
                <a:latin typeface="Courier" pitchFamily="-107" charset="0"/>
                <a:ea typeface="ＭＳ Ｐゴシック" pitchFamily="-107" charset="-128"/>
              </a:rPr>
              <a:t>D E F G H I J K L M N O P Q R S T U V W X Y Z A B C</a:t>
            </a:r>
          </a:p>
          <a:p>
            <a:pPr>
              <a:buClr>
                <a:schemeClr val="accent1">
                  <a:lumMod val="60000"/>
                  <a:lumOff val="40000"/>
                </a:schemeClr>
              </a:buClr>
              <a:defRPr/>
            </a:pPr>
            <a:r>
              <a:rPr lang="en-US" sz="2000" dirty="0"/>
              <a:t>Mathematically give each letter a number</a:t>
            </a:r>
          </a:p>
          <a:p>
            <a:pPr lvl="1">
              <a:buNone/>
              <a:defRPr/>
            </a:pPr>
            <a:r>
              <a:rPr lang="en-AU" sz="2000" dirty="0">
                <a:latin typeface="Courier" pitchFamily="-107" charset="0"/>
                <a:ea typeface="ＭＳ Ｐゴシック" pitchFamily="-107" charset="-128"/>
              </a:rPr>
              <a:t>a b c d e f g h i j  k  l  m  n  o  p  q  r  s  t  u  v  w  x  y  z</a:t>
            </a:r>
          </a:p>
          <a:p>
            <a:pPr lvl="1">
              <a:buNone/>
              <a:defRPr/>
            </a:pPr>
            <a:r>
              <a:rPr lang="en-AU" sz="2000" dirty="0">
                <a:latin typeface="Courier" pitchFamily="-107" charset="0"/>
                <a:ea typeface="ＭＳ Ｐゴシック" pitchFamily="-107" charset="-128"/>
              </a:rPr>
              <a:t>0 1 2 3 4 5 6 7 8 9 10 11 12 13 14 15 16 17 18 19 20 21 22 23 24 25</a:t>
            </a:r>
          </a:p>
          <a:p>
            <a:pPr>
              <a:buClr>
                <a:schemeClr val="accent1">
                  <a:lumMod val="60000"/>
                  <a:lumOff val="40000"/>
                </a:schemeClr>
              </a:buClr>
              <a:defRPr/>
            </a:pPr>
            <a:r>
              <a:rPr lang="en-US" sz="2000" dirty="0"/>
              <a:t>Algorithm can be expressed as:</a:t>
            </a:r>
            <a:endParaRPr lang="en-AU" sz="2000" i="1" dirty="0">
              <a:ea typeface="ＭＳ Ｐゴシック" pitchFamily="-107" charset="-128"/>
            </a:endParaRPr>
          </a:p>
          <a:p>
            <a:pPr lvl="1">
              <a:buNone/>
              <a:defRPr/>
            </a:pPr>
            <a:r>
              <a:rPr lang="en-AU" sz="2000" i="1" dirty="0">
                <a:ea typeface="ＭＳ Ｐゴシック" pitchFamily="-107" charset="-128"/>
              </a:rPr>
              <a:t>		c </a:t>
            </a:r>
            <a:r>
              <a:rPr lang="en-AU" sz="2000" dirty="0">
                <a:ea typeface="ＭＳ Ｐゴシック" pitchFamily="-107" charset="-128"/>
              </a:rPr>
              <a:t>= E(3, </a:t>
            </a:r>
            <a:r>
              <a:rPr lang="en-AU" sz="2000" i="1" dirty="0">
                <a:ea typeface="ＭＳ Ｐゴシック" pitchFamily="-107" charset="-128"/>
              </a:rPr>
              <a:t>p</a:t>
            </a:r>
            <a:r>
              <a:rPr lang="en-AU" sz="2000" dirty="0">
                <a:ea typeface="ＭＳ Ｐゴシック" pitchFamily="-107" charset="-128"/>
              </a:rPr>
              <a:t>) = (</a:t>
            </a:r>
            <a:r>
              <a:rPr lang="en-AU" sz="2000" i="1" dirty="0">
                <a:ea typeface="ＭＳ Ｐゴシック" pitchFamily="-107" charset="-128"/>
              </a:rPr>
              <a:t>p </a:t>
            </a:r>
            <a:r>
              <a:rPr lang="en-AU" sz="2000" dirty="0">
                <a:ea typeface="ＭＳ Ｐゴシック" pitchFamily="-107" charset="-128"/>
              </a:rPr>
              <a:t>+ </a:t>
            </a:r>
            <a:r>
              <a:rPr lang="en-AU" sz="2000" i="1" dirty="0">
                <a:ea typeface="ＭＳ Ｐゴシック" pitchFamily="-107" charset="-128"/>
              </a:rPr>
              <a:t>3</a:t>
            </a:r>
            <a:r>
              <a:rPr lang="en-AU" sz="2000" dirty="0">
                <a:ea typeface="ＭＳ Ｐゴシック" pitchFamily="-107" charset="-128"/>
              </a:rPr>
              <a:t>) mod (26)</a:t>
            </a:r>
          </a:p>
          <a:p>
            <a:pPr lvl="1">
              <a:buNone/>
              <a:defRPr/>
            </a:pPr>
            <a:endParaRPr lang="en-AU" sz="2000" dirty="0">
              <a:ea typeface="ＭＳ Ｐゴシック" pitchFamily="-107" charset="-128"/>
            </a:endParaRPr>
          </a:p>
          <a:p>
            <a:pPr marL="342900" lvl="1" indent="-342900">
              <a:spcBef>
                <a:spcPts val="2400"/>
              </a:spcBef>
              <a:buClr>
                <a:schemeClr val="accent1">
                  <a:lumMod val="60000"/>
                  <a:lumOff val="40000"/>
                </a:schemeClr>
              </a:buClr>
              <a:defRPr/>
            </a:pPr>
            <a:r>
              <a:rPr lang="en-US" sz="2000" dirty="0"/>
              <a:t>A shift may be of any amount, so that the general Caesar algorithm is:</a:t>
            </a:r>
          </a:p>
          <a:p>
            <a:pPr marL="342900" lvl="1" indent="-342900">
              <a:spcBef>
                <a:spcPts val="2400"/>
              </a:spcBef>
              <a:buClr>
                <a:schemeClr val="accent1">
                  <a:lumMod val="60000"/>
                  <a:lumOff val="40000"/>
                </a:schemeClr>
              </a:buClr>
              <a:buNone/>
              <a:defRPr/>
            </a:pPr>
            <a:r>
              <a:rPr lang="en-US" sz="2000" i="1" dirty="0">
                <a:ea typeface="ＭＳ Ｐゴシック" pitchFamily="-107" charset="-128"/>
              </a:rPr>
              <a:t>		C =  E(k , p ) =  (p + k ) mod 26</a:t>
            </a:r>
          </a:p>
          <a:p>
            <a:pPr>
              <a:buClr>
                <a:schemeClr val="accent1">
                  <a:lumMod val="60000"/>
                  <a:lumOff val="40000"/>
                </a:schemeClr>
              </a:buClr>
              <a:defRPr/>
            </a:pPr>
            <a:r>
              <a:rPr lang="en-US" sz="2000" dirty="0"/>
              <a:t>Where k  takes on a value in the range 1 to 25; the decryption algorithm is simply:</a:t>
            </a:r>
          </a:p>
          <a:p>
            <a:pPr>
              <a:buClr>
                <a:schemeClr val="accent1">
                  <a:lumMod val="60000"/>
                  <a:lumOff val="40000"/>
                </a:schemeClr>
              </a:buClr>
              <a:buNone/>
              <a:defRPr/>
            </a:pPr>
            <a:r>
              <a:rPr lang="en-US" sz="2000" i="1" dirty="0">
                <a:ea typeface="ＭＳ Ｐゴシック" pitchFamily="-107" charset="-128"/>
              </a:rPr>
              <a:t>		p =  D(k , C ) =  (C - k ) mod 26</a:t>
            </a:r>
            <a:endParaRPr lang="en-AU" sz="2000" i="1" dirty="0">
              <a:ea typeface="ＭＳ Ｐゴシック" pitchFamily="-107" charset="-128"/>
            </a:endParaRPr>
          </a:p>
        </p:txBody>
      </p:sp>
      <p:sp>
        <p:nvSpPr>
          <p:cNvPr id="138" name="Rectangle 13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Isosceles Triangle 13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Isosceles Triangle 14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4" name="Rectangle 14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lowchart: Document 7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10" name="Rectangle 2">
            <a:extLst>
              <a:ext uri="{FF2B5EF4-FFF2-40B4-BE49-F238E27FC236}">
                <a16:creationId xmlns:a16="http://schemas.microsoft.com/office/drawing/2014/main" id="{537FD403-8946-4C66-85F7-249FD6952A97}"/>
              </a:ext>
            </a:extLst>
          </p:cNvPr>
          <p:cNvSpPr>
            <a:spLocks noGrp="1" noChangeArrowheads="1"/>
          </p:cNvSpPr>
          <p:nvPr>
            <p:ph type="title"/>
          </p:nvPr>
        </p:nvSpPr>
        <p:spPr>
          <a:xfrm>
            <a:off x="838200" y="171162"/>
            <a:ext cx="2840182" cy="2371148"/>
          </a:xfrm>
        </p:spPr>
        <p:txBody>
          <a:bodyPr vert="horz" lIns="91440" tIns="45720" rIns="91440" bIns="45720" rtlCol="0" anchor="ctr">
            <a:normAutofit/>
          </a:bodyPr>
          <a:lstStyle/>
          <a:p>
            <a:pPr>
              <a:defRPr/>
            </a:pPr>
            <a:r>
              <a:rPr lang="en-US" kern="1200">
                <a:solidFill>
                  <a:srgbClr val="FFFFFF"/>
                </a:solidFill>
                <a:latin typeface="+mj-lt"/>
                <a:ea typeface="+mj-ea"/>
                <a:cs typeface="+mj-cs"/>
              </a:rPr>
              <a:t>Brute-Force</a:t>
            </a:r>
            <a:br>
              <a:rPr lang="en-US" kern="1200">
                <a:solidFill>
                  <a:srgbClr val="FFFFFF"/>
                </a:solidFill>
                <a:latin typeface="+mj-lt"/>
                <a:ea typeface="+mj-ea"/>
                <a:cs typeface="+mj-cs"/>
              </a:rPr>
            </a:br>
            <a:r>
              <a:rPr lang="en-US" kern="1200">
                <a:solidFill>
                  <a:srgbClr val="FFFFFF"/>
                </a:solidFill>
                <a:latin typeface="+mj-lt"/>
                <a:ea typeface="+mj-ea"/>
                <a:cs typeface="+mj-cs"/>
              </a:rPr>
              <a:t>Cryptanalysis of Caesar Cipher </a:t>
            </a:r>
          </a:p>
        </p:txBody>
      </p:sp>
      <p:pic>
        <p:nvPicPr>
          <p:cNvPr id="45059" name="Picture 4" descr="f3.pdf">
            <a:extLst>
              <a:ext uri="{FF2B5EF4-FFF2-40B4-BE49-F238E27FC236}">
                <a16:creationId xmlns:a16="http://schemas.microsoft.com/office/drawing/2014/main" id="{E2F17C79-72B9-4B75-ADCE-21A963592582}"/>
              </a:ext>
            </a:extLst>
          </p:cNvPr>
          <p:cNvPicPr>
            <a:picLocks noChangeAspect="1"/>
          </p:cNvPicPr>
          <p:nvPr/>
        </p:nvPicPr>
        <p:blipFill>
          <a:blip r:embed="rId3">
            <a:extLst>
              <a:ext uri="{28A0092B-C50C-407E-A947-70E740481C1C}">
                <a14:useLocalDpi xmlns:a14="http://schemas.microsoft.com/office/drawing/2010/main" val="0"/>
              </a:ext>
            </a:extLst>
          </a:blip>
          <a:srcRect l="17647" t="6364" r="21176" b="24545"/>
          <a:stretch>
            <a:fillRect/>
          </a:stretch>
        </p:blipFill>
        <p:spPr bwMode="auto">
          <a:xfrm>
            <a:off x="6096000" y="64619"/>
            <a:ext cx="4640580" cy="67843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Box 7">
            <a:extLst>
              <a:ext uri="{FF2B5EF4-FFF2-40B4-BE49-F238E27FC236}">
                <a16:creationId xmlns:a16="http://schemas.microsoft.com/office/drawing/2014/main" id="{C34E5F88-A141-4D97-8D35-9684119FFDE3}"/>
              </a:ext>
            </a:extLst>
          </p:cNvPr>
          <p:cNvSpPr txBox="1">
            <a:spLocks noChangeArrowheads="1"/>
          </p:cNvSpPr>
          <p:nvPr/>
        </p:nvSpPr>
        <p:spPr bwMode="auto">
          <a:xfrm>
            <a:off x="2209800" y="5791201"/>
            <a:ext cx="3111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2400"/>
              </a:spcBef>
              <a:buClr>
                <a:srgbClr val="BAABE3"/>
              </a:buClr>
              <a:buFont typeface="Candara" panose="020E0502030303020204" pitchFamily="34" charset="0"/>
              <a:buChar char="•"/>
              <a:defRPr sz="2800">
                <a:solidFill>
                  <a:schemeClr val="tx2"/>
                </a:solidFill>
                <a:latin typeface="Candara" panose="020E0502030303020204" pitchFamily="34" charset="0"/>
                <a:ea typeface="ＭＳ Ｐゴシック" panose="020B0600070205080204" pitchFamily="34" charset="-128"/>
              </a:defRPr>
            </a:lvl1pPr>
            <a:lvl2pPr marL="742950" indent="-285750" eaLnBrk="0" hangingPunct="0">
              <a:spcBef>
                <a:spcPts val="600"/>
              </a:spcBef>
              <a:buClr>
                <a:schemeClr val="tx2"/>
              </a:buClr>
              <a:buFont typeface="Candara" panose="020E0502030303020204" pitchFamily="34" charset="0"/>
              <a:buChar char="•"/>
              <a:defRPr sz="2600">
                <a:solidFill>
                  <a:schemeClr val="tx2"/>
                </a:solidFill>
                <a:latin typeface="Candara" panose="020E0502030303020204" pitchFamily="34" charset="0"/>
                <a:ea typeface="ＭＳ Ｐゴシック" panose="020B0600070205080204" pitchFamily="34" charset="-128"/>
              </a:defRPr>
            </a:lvl2pPr>
            <a:lvl3pPr marL="1143000" indent="-228600" eaLnBrk="0" hangingPunct="0">
              <a:spcBef>
                <a:spcPts val="600"/>
              </a:spcBef>
              <a:buClr>
                <a:srgbClr val="BAABE3"/>
              </a:buClr>
              <a:buFont typeface="Candara" panose="020E0502030303020204" pitchFamily="34" charset="0"/>
              <a:buChar char="•"/>
              <a:defRPr sz="2400">
                <a:solidFill>
                  <a:schemeClr val="tx2"/>
                </a:solidFill>
                <a:latin typeface="Candara" panose="020E0502030303020204" pitchFamily="34" charset="0"/>
                <a:ea typeface="ＭＳ Ｐゴシック" panose="020B0600070205080204" pitchFamily="34" charset="-128"/>
              </a:defRPr>
            </a:lvl3pPr>
            <a:lvl4pPr marL="1600200" indent="-228600" eaLnBrk="0" hangingPunct="0">
              <a:spcBef>
                <a:spcPts val="600"/>
              </a:spcBef>
              <a:buClr>
                <a:schemeClr val="tx2"/>
              </a:buClr>
              <a:buFont typeface="Candara" panose="020E0502030303020204" pitchFamily="34" charset="0"/>
              <a:buChar char="•"/>
              <a:defRPr sz="2200">
                <a:solidFill>
                  <a:schemeClr val="tx2"/>
                </a:solidFill>
                <a:latin typeface="Candara" panose="020E0502030303020204" pitchFamily="34" charset="0"/>
                <a:ea typeface="ＭＳ Ｐゴシック" panose="020B0600070205080204" pitchFamily="34" charset="-128"/>
              </a:defRPr>
            </a:lvl4pPr>
            <a:lvl5pPr marL="2057400" indent="-228600" eaLnBrk="0" hangingPunct="0">
              <a:spcBef>
                <a:spcPts val="600"/>
              </a:spcBef>
              <a:buClr>
                <a:srgbClr val="BAABE3"/>
              </a:buClr>
              <a:buFont typeface="Candara" panose="020E0502030303020204" pitchFamily="34" charset="0"/>
              <a:buChar char="•"/>
              <a:defRPr sz="2000">
                <a:solidFill>
                  <a:schemeClr val="tx2"/>
                </a:solidFill>
                <a:latin typeface="Candara" panose="020E050203030302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BAABE3"/>
              </a:buClr>
              <a:buFont typeface="Candara" panose="020E0502030303020204" pitchFamily="34" charset="0"/>
              <a:buChar char="•"/>
              <a:defRPr sz="2000">
                <a:solidFill>
                  <a:schemeClr val="tx2"/>
                </a:solidFill>
                <a:latin typeface="Candara" panose="020E050203030302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BAABE3"/>
              </a:buClr>
              <a:buFont typeface="Candara" panose="020E0502030303020204" pitchFamily="34" charset="0"/>
              <a:buChar char="•"/>
              <a:defRPr sz="2000">
                <a:solidFill>
                  <a:schemeClr val="tx2"/>
                </a:solidFill>
                <a:latin typeface="Candara" panose="020E050203030302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BAABE3"/>
              </a:buClr>
              <a:buFont typeface="Candara" panose="020E0502030303020204" pitchFamily="34" charset="0"/>
              <a:buChar char="•"/>
              <a:defRPr sz="2000">
                <a:solidFill>
                  <a:schemeClr val="tx2"/>
                </a:solidFill>
                <a:latin typeface="Candara" panose="020E050203030302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BAABE3"/>
              </a:buClr>
              <a:buFont typeface="Candara" panose="020E0502030303020204" pitchFamily="34" charset="0"/>
              <a:buChar char="•"/>
              <a:defRPr sz="2000">
                <a:solidFill>
                  <a:schemeClr val="tx2"/>
                </a:solidFill>
                <a:latin typeface="Candara" panose="020E0502030303020204" pitchFamily="34" charset="0"/>
                <a:ea typeface="ＭＳ Ｐゴシック" panose="020B0600070205080204" pitchFamily="34" charset="-128"/>
              </a:defRPr>
            </a:lvl9pPr>
          </a:lstStyle>
          <a:p>
            <a:pPr eaLnBrk="1" hangingPunct="1">
              <a:spcBef>
                <a:spcPct val="0"/>
              </a:spcBef>
              <a:spcAft>
                <a:spcPts val="600"/>
              </a:spcAft>
              <a:buClrTx/>
              <a:buFontTx/>
              <a:buNone/>
            </a:pPr>
            <a:r>
              <a:rPr lang="en-US" altLang="en-US" sz="1800">
                <a:solidFill>
                  <a:schemeClr val="tx1"/>
                </a:solidFill>
                <a:latin typeface="Arial" panose="020B0604020202020204" pitchFamily="34" charset="0"/>
              </a:rPr>
              <a:t>(This chart can be found on page 40 in the textbook)</a:t>
            </a:r>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106" name="Rectangle 2">
            <a:extLst>
              <a:ext uri="{FF2B5EF4-FFF2-40B4-BE49-F238E27FC236}">
                <a16:creationId xmlns:a16="http://schemas.microsoft.com/office/drawing/2014/main" id="{25D88920-CEF2-435C-969C-36FE9F211C06}"/>
              </a:ext>
            </a:extLst>
          </p:cNvPr>
          <p:cNvSpPr>
            <a:spLocks noGrp="1" noChangeArrowheads="1"/>
          </p:cNvSpPr>
          <p:nvPr>
            <p:ph type="title"/>
          </p:nvPr>
        </p:nvSpPr>
        <p:spPr>
          <a:xfrm>
            <a:off x="643467" y="321734"/>
            <a:ext cx="10905066" cy="1135737"/>
          </a:xfrm>
        </p:spPr>
        <p:txBody>
          <a:bodyPr>
            <a:normAutofit/>
          </a:bodyPr>
          <a:lstStyle/>
          <a:p>
            <a:pPr eaLnBrk="1" hangingPunct="1"/>
            <a:r>
              <a:rPr lang="en-AU" altLang="en-US" sz="3600">
                <a:ea typeface="ＭＳ Ｐゴシック" panose="020B0600070205080204" pitchFamily="34" charset="-128"/>
              </a:rPr>
              <a:t>Monoalphabetic Cipher</a:t>
            </a:r>
          </a:p>
        </p:txBody>
      </p:sp>
      <p:sp>
        <p:nvSpPr>
          <p:cNvPr id="4" name="Content Placeholder 3">
            <a:extLst>
              <a:ext uri="{FF2B5EF4-FFF2-40B4-BE49-F238E27FC236}">
                <a16:creationId xmlns:a16="http://schemas.microsoft.com/office/drawing/2014/main" id="{1BE34F6D-6E38-4AA4-A6D2-BACF9BC42413}"/>
              </a:ext>
            </a:extLst>
          </p:cNvPr>
          <p:cNvSpPr>
            <a:spLocks noGrp="1"/>
          </p:cNvSpPr>
          <p:nvPr>
            <p:ph idx="1"/>
          </p:nvPr>
        </p:nvSpPr>
        <p:spPr>
          <a:xfrm>
            <a:off x="643467" y="1782981"/>
            <a:ext cx="10905066" cy="4393982"/>
          </a:xfrm>
        </p:spPr>
        <p:txBody>
          <a:bodyPr>
            <a:normAutofit/>
          </a:bodyPr>
          <a:lstStyle/>
          <a:p>
            <a:pPr>
              <a:buFont typeface="Candara" pitchFamily="-1" charset="0"/>
              <a:buChar char="•"/>
              <a:defRPr/>
            </a:pPr>
            <a:r>
              <a:rPr lang="en-US" sz="2000"/>
              <a:t>Permutation</a:t>
            </a:r>
          </a:p>
          <a:p>
            <a:pPr lvl="1">
              <a:buFont typeface="Candara" pitchFamily="-1" charset="0"/>
              <a:buChar char="•"/>
              <a:defRPr/>
            </a:pPr>
            <a:r>
              <a:rPr lang="en-US" sz="2000"/>
              <a:t>Of a finite set of elements </a:t>
            </a:r>
            <a:r>
              <a:rPr lang="en-US" sz="2000" i="1"/>
              <a:t>S </a:t>
            </a:r>
            <a:r>
              <a:rPr lang="en-US" sz="2000"/>
              <a:t>is an ordered sequence of all the elements of </a:t>
            </a:r>
            <a:r>
              <a:rPr lang="en-US" sz="2000" i="1"/>
              <a:t>S </a:t>
            </a:r>
            <a:r>
              <a:rPr lang="en-US" sz="2000"/>
              <a:t>, with each element appearing exactly once</a:t>
            </a:r>
          </a:p>
          <a:p>
            <a:pPr marL="342900" lvl="1" indent="-342900">
              <a:spcBef>
                <a:spcPts val="2400"/>
              </a:spcBef>
              <a:buClr>
                <a:srgbClr val="BAABE3"/>
              </a:buClr>
              <a:buFont typeface="Candara" pitchFamily="-1" charset="0"/>
              <a:buChar char="•"/>
              <a:defRPr/>
            </a:pPr>
            <a:r>
              <a:rPr lang="en-US" sz="2000">
                <a:cs typeface="ＭＳ Ｐゴシック" pitchFamily="-1" charset="-128"/>
              </a:rPr>
              <a:t>If the “cipher” line can be any permutation of the 26 alphabetic characters, then there are 26! or greater than 4 x 10</a:t>
            </a:r>
            <a:r>
              <a:rPr lang="en-US" sz="2000" baseline="30000">
                <a:cs typeface="ＭＳ Ｐゴシック" pitchFamily="-1" charset="-128"/>
              </a:rPr>
              <a:t>26</a:t>
            </a:r>
            <a:r>
              <a:rPr lang="en-US" sz="2000">
                <a:cs typeface="ＭＳ Ｐゴシック" pitchFamily="-1" charset="-128"/>
              </a:rPr>
              <a:t> possible keys</a:t>
            </a:r>
          </a:p>
          <a:p>
            <a:pPr lvl="1">
              <a:buFont typeface="Candara" pitchFamily="-1" charset="0"/>
              <a:buChar char="•"/>
              <a:defRPr/>
            </a:pPr>
            <a:r>
              <a:rPr lang="en-US" sz="2000"/>
              <a:t>This is 10 orders of magnitude greater than the key space for DES</a:t>
            </a:r>
          </a:p>
          <a:p>
            <a:pPr lvl="1">
              <a:buFont typeface="Candara" pitchFamily="-1" charset="0"/>
              <a:buChar char="•"/>
              <a:defRPr/>
            </a:pPr>
            <a:r>
              <a:rPr lang="en-US" sz="2000"/>
              <a:t>Approach is referred to as a </a:t>
            </a:r>
            <a:r>
              <a:rPr lang="en-US" sz="2000" i="1"/>
              <a:t>monoalphabetic substitution cipher</a:t>
            </a:r>
            <a:r>
              <a:rPr lang="en-US" sz="2000"/>
              <a:t> because a single cipher alphabet is used per message</a:t>
            </a:r>
          </a:p>
        </p:txBody>
      </p:sp>
      <p:sp>
        <p:nvSpPr>
          <p:cNvPr id="73" name="Rectangle 7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4C9122-BABB-47A5-A663-73859CDFCE0F}"/>
              </a:ext>
            </a:extLst>
          </p:cNvPr>
          <p:cNvSpPr>
            <a:spLocks noGrp="1"/>
          </p:cNvSpPr>
          <p:nvPr>
            <p:ph type="title"/>
          </p:nvPr>
        </p:nvSpPr>
        <p:spPr>
          <a:xfrm>
            <a:off x="838200" y="2592197"/>
            <a:ext cx="10515600" cy="1442907"/>
          </a:xfrm>
        </p:spPr>
        <p:txBody>
          <a:bodyPr/>
          <a:lstStyle/>
          <a:p>
            <a:pPr algn="ctr"/>
            <a:r>
              <a:rPr lang="en-US" dirty="0"/>
              <a:t> Cryptography</a:t>
            </a:r>
          </a:p>
        </p:txBody>
      </p:sp>
    </p:spTree>
    <p:extLst>
      <p:ext uri="{BB962C8B-B14F-4D97-AF65-F5344CB8AC3E}">
        <p14:creationId xmlns:p14="http://schemas.microsoft.com/office/powerpoint/2010/main" val="1322518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descr="f5.pdf">
            <a:extLst>
              <a:ext uri="{FF2B5EF4-FFF2-40B4-BE49-F238E27FC236}">
                <a16:creationId xmlns:a16="http://schemas.microsoft.com/office/drawing/2014/main" id="{302EFBE8-8959-4439-9C76-27025BF1A597}"/>
              </a:ext>
            </a:extLst>
          </p:cNvPr>
          <p:cNvPicPr>
            <a:picLocks noChangeAspect="1"/>
          </p:cNvPicPr>
          <p:nvPr/>
        </p:nvPicPr>
        <p:blipFill>
          <a:blip r:embed="rId3">
            <a:extLst>
              <a:ext uri="{28A0092B-C50C-407E-A947-70E740481C1C}">
                <a14:useLocalDpi xmlns:a14="http://schemas.microsoft.com/office/drawing/2010/main" val="0"/>
              </a:ext>
            </a:extLst>
          </a:blip>
          <a:srcRect l="-1817" r="-1817"/>
          <a:stretch>
            <a:fillRect/>
          </a:stretch>
        </p:blipFill>
        <p:spPr bwMode="auto">
          <a:xfrm>
            <a:off x="1497012" y="0"/>
            <a:ext cx="91979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903AC45-BF9B-4FDE-8082-1F89B8B60B35}"/>
              </a:ext>
            </a:extLst>
          </p:cNvPr>
          <p:cNvSpPr>
            <a:spLocks noGrp="1" noChangeArrowheads="1"/>
          </p:cNvSpPr>
          <p:nvPr>
            <p:ph type="title"/>
          </p:nvPr>
        </p:nvSpPr>
        <p:spPr/>
        <p:txBody>
          <a:bodyPr/>
          <a:lstStyle/>
          <a:p>
            <a:r>
              <a:rPr lang="en-AU" altLang="en-US">
                <a:ea typeface="ＭＳ Ｐゴシック" panose="020B0600070205080204" pitchFamily="34" charset="-128"/>
              </a:rPr>
              <a:t>Monoalphabetic Ciphers</a:t>
            </a:r>
          </a:p>
        </p:txBody>
      </p:sp>
      <p:sp>
        <p:nvSpPr>
          <p:cNvPr id="4" name="Content Placeholder 3">
            <a:extLst>
              <a:ext uri="{FF2B5EF4-FFF2-40B4-BE49-F238E27FC236}">
                <a16:creationId xmlns:a16="http://schemas.microsoft.com/office/drawing/2014/main" id="{3E2BAF05-8960-4356-9963-2AA75289939F}"/>
              </a:ext>
            </a:extLst>
          </p:cNvPr>
          <p:cNvSpPr>
            <a:spLocks noGrp="1"/>
          </p:cNvSpPr>
          <p:nvPr>
            <p:ph idx="1"/>
          </p:nvPr>
        </p:nvSpPr>
        <p:spPr>
          <a:xfrm>
            <a:off x="838200" y="1762126"/>
            <a:ext cx="10738607" cy="4714875"/>
          </a:xfrm>
        </p:spPr>
        <p:txBody>
          <a:bodyPr>
            <a:normAutofit/>
          </a:bodyPr>
          <a:lstStyle/>
          <a:p>
            <a:pPr>
              <a:buFont typeface="Candara" pitchFamily="-1" charset="0"/>
              <a:buChar char="•"/>
              <a:defRPr/>
            </a:pPr>
            <a:r>
              <a:rPr lang="en-US" dirty="0"/>
              <a:t>Easy to break because they reflect the frequency data of the original alphabet</a:t>
            </a:r>
          </a:p>
          <a:p>
            <a:pPr>
              <a:buFont typeface="Candara" pitchFamily="-1" charset="0"/>
              <a:buChar char="•"/>
              <a:defRPr/>
            </a:pPr>
            <a:r>
              <a:rPr lang="en-US" dirty="0"/>
              <a:t>Countermeasure is to provide multiple substitutes (homophones) for a single letter</a:t>
            </a:r>
          </a:p>
          <a:p>
            <a:pPr>
              <a:buFont typeface="Candara" pitchFamily="-1" charset="0"/>
              <a:buChar char="•"/>
              <a:defRPr/>
            </a:pPr>
            <a:r>
              <a:rPr lang="en-US" dirty="0"/>
              <a:t>Digram</a:t>
            </a:r>
          </a:p>
          <a:p>
            <a:pPr lvl="1">
              <a:buFont typeface="Candara" pitchFamily="-1" charset="0"/>
              <a:buChar char="•"/>
              <a:defRPr/>
            </a:pPr>
            <a:r>
              <a:rPr lang="en-US" dirty="0"/>
              <a:t>Two-letter combination</a:t>
            </a:r>
          </a:p>
          <a:p>
            <a:pPr lvl="1">
              <a:buFont typeface="Candara" pitchFamily="-1" charset="0"/>
              <a:buChar char="•"/>
              <a:defRPr/>
            </a:pPr>
            <a:r>
              <a:rPr lang="en-US" dirty="0"/>
              <a:t>Most common is </a:t>
            </a:r>
            <a:r>
              <a:rPr lang="en-US" i="1" dirty="0"/>
              <a:t>th</a:t>
            </a:r>
            <a:endParaRPr lang="en-US" dirty="0"/>
          </a:p>
          <a:p>
            <a:pPr>
              <a:buFont typeface="Candara" pitchFamily="-1" charset="0"/>
              <a:buChar char="•"/>
              <a:defRPr/>
            </a:pPr>
            <a:r>
              <a:rPr lang="en-US" dirty="0"/>
              <a:t>Trigram </a:t>
            </a:r>
          </a:p>
          <a:p>
            <a:pPr lvl="1">
              <a:buFont typeface="Candara" pitchFamily="-1" charset="0"/>
              <a:buChar char="•"/>
              <a:defRPr/>
            </a:pPr>
            <a:r>
              <a:rPr lang="en-US" dirty="0"/>
              <a:t>Three-letter combination</a:t>
            </a:r>
          </a:p>
          <a:p>
            <a:pPr lvl="1">
              <a:buFont typeface="Candara" pitchFamily="-1" charset="0"/>
              <a:buChar char="•"/>
              <a:defRPr/>
            </a:pPr>
            <a:r>
              <a:rPr lang="en-US" dirty="0"/>
              <a:t>Most frequent is </a:t>
            </a:r>
            <a:r>
              <a:rPr lang="en-US" i="1" dirty="0"/>
              <a:t>the </a:t>
            </a:r>
            <a:endParaRPr lang="en-US" dirty="0"/>
          </a:p>
        </p:txBody>
      </p:sp>
      <p:pic>
        <p:nvPicPr>
          <p:cNvPr id="49156" name="Picture 4">
            <a:extLst>
              <a:ext uri="{FF2B5EF4-FFF2-40B4-BE49-F238E27FC236}">
                <a16:creationId xmlns:a16="http://schemas.microsoft.com/office/drawing/2014/main" id="{0A3BE2EC-914C-4BCE-9DA2-FF51697DA3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3581400"/>
            <a:ext cx="76835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5">
            <a:extLst>
              <a:ext uri="{FF2B5EF4-FFF2-40B4-BE49-F238E27FC236}">
                <a16:creationId xmlns:a16="http://schemas.microsoft.com/office/drawing/2014/main" id="{1CE75A17-EF6A-43ED-9313-CDB4D0D8AFA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581400"/>
            <a:ext cx="8382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7">
            <a:extLst>
              <a:ext uri="{FF2B5EF4-FFF2-40B4-BE49-F238E27FC236}">
                <a16:creationId xmlns:a16="http://schemas.microsoft.com/office/drawing/2014/main" id="{8C8D88AB-3F62-49FA-B329-AB0C032B02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829800" y="5181601"/>
            <a:ext cx="838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8">
            <a:extLst>
              <a:ext uri="{FF2B5EF4-FFF2-40B4-BE49-F238E27FC236}">
                <a16:creationId xmlns:a16="http://schemas.microsoft.com/office/drawing/2014/main" id="{1FF47B4F-D5E2-482A-90BD-869138AB1F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15400" y="5562600"/>
            <a:ext cx="76835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9">
            <a:extLst>
              <a:ext uri="{FF2B5EF4-FFF2-40B4-BE49-F238E27FC236}">
                <a16:creationId xmlns:a16="http://schemas.microsoft.com/office/drawing/2014/main" id="{7FB8B7DD-0A37-4D05-9CA7-0AD3723884C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5600700"/>
            <a:ext cx="8382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178" name="Rectangle 2">
            <a:extLst>
              <a:ext uri="{FF2B5EF4-FFF2-40B4-BE49-F238E27FC236}">
                <a16:creationId xmlns:a16="http://schemas.microsoft.com/office/drawing/2014/main" id="{9DF6304F-65EA-49AE-95A1-1DA1E224094B}"/>
              </a:ext>
            </a:extLst>
          </p:cNvPr>
          <p:cNvSpPr>
            <a:spLocks noGrp="1" noChangeArrowheads="1"/>
          </p:cNvSpPr>
          <p:nvPr>
            <p:ph type="title"/>
          </p:nvPr>
        </p:nvSpPr>
        <p:spPr>
          <a:xfrm>
            <a:off x="643467" y="321734"/>
            <a:ext cx="10905066" cy="1135737"/>
          </a:xfrm>
        </p:spPr>
        <p:txBody>
          <a:bodyPr>
            <a:normAutofit/>
          </a:bodyPr>
          <a:lstStyle/>
          <a:p>
            <a:pPr eaLnBrk="1" hangingPunct="1"/>
            <a:r>
              <a:rPr lang="en-AU" altLang="en-US" sz="3600">
                <a:ea typeface="ＭＳ Ｐゴシック" panose="020B0600070205080204" pitchFamily="34" charset="-128"/>
              </a:rPr>
              <a:t>Playfair Cipher</a:t>
            </a:r>
          </a:p>
        </p:txBody>
      </p:sp>
      <p:sp>
        <p:nvSpPr>
          <p:cNvPr id="4" name="Content Placeholder 3">
            <a:extLst>
              <a:ext uri="{FF2B5EF4-FFF2-40B4-BE49-F238E27FC236}">
                <a16:creationId xmlns:a16="http://schemas.microsoft.com/office/drawing/2014/main" id="{2930551E-8595-4B06-A1A2-2E52F7E01938}"/>
              </a:ext>
            </a:extLst>
          </p:cNvPr>
          <p:cNvSpPr>
            <a:spLocks noGrp="1"/>
          </p:cNvSpPr>
          <p:nvPr>
            <p:ph idx="1"/>
          </p:nvPr>
        </p:nvSpPr>
        <p:spPr>
          <a:xfrm>
            <a:off x="643467" y="2170597"/>
            <a:ext cx="10905066" cy="4006365"/>
          </a:xfrm>
        </p:spPr>
        <p:txBody>
          <a:bodyPr>
            <a:normAutofit/>
          </a:bodyPr>
          <a:lstStyle/>
          <a:p>
            <a:pPr>
              <a:buFont typeface="Candara" pitchFamily="-1" charset="0"/>
              <a:buChar char="•"/>
              <a:defRPr/>
            </a:pPr>
            <a:r>
              <a:rPr lang="en-US" sz="2400" dirty="0"/>
              <a:t>Best-known multiple-letter encryption cipher</a:t>
            </a:r>
          </a:p>
          <a:p>
            <a:pPr>
              <a:buFont typeface="Candara" pitchFamily="-1" charset="0"/>
              <a:buChar char="•"/>
              <a:defRPr/>
            </a:pPr>
            <a:r>
              <a:rPr lang="en-US" sz="2400" dirty="0"/>
              <a:t>Treats </a:t>
            </a:r>
            <a:r>
              <a:rPr lang="en-US" sz="2400" dirty="0" err="1"/>
              <a:t>digrams</a:t>
            </a:r>
            <a:r>
              <a:rPr lang="en-US" sz="2400" dirty="0"/>
              <a:t> in the plaintext as single units and translates these units into ciphertext </a:t>
            </a:r>
            <a:r>
              <a:rPr lang="en-US" sz="2400" dirty="0" err="1"/>
              <a:t>digrams</a:t>
            </a:r>
            <a:endParaRPr lang="en-US" sz="2400" dirty="0"/>
          </a:p>
          <a:p>
            <a:pPr>
              <a:buFont typeface="Candara" pitchFamily="-1" charset="0"/>
              <a:buChar char="•"/>
              <a:defRPr/>
            </a:pPr>
            <a:r>
              <a:rPr lang="en-US" sz="2400" dirty="0"/>
              <a:t>Based on the use of a 5 x 5 matrix of letters constructed using a keyword</a:t>
            </a:r>
          </a:p>
          <a:p>
            <a:pPr>
              <a:buFont typeface="Candara" pitchFamily="-1" charset="0"/>
              <a:buChar char="•"/>
              <a:defRPr/>
            </a:pPr>
            <a:r>
              <a:rPr lang="en-US" sz="2400" dirty="0"/>
              <a:t>Invented by British scientist Sir Charles Wheatstone in 1854</a:t>
            </a:r>
          </a:p>
          <a:p>
            <a:pPr>
              <a:buFont typeface="Candara" pitchFamily="-1" charset="0"/>
              <a:buChar char="•"/>
              <a:defRPr/>
            </a:pPr>
            <a:r>
              <a:rPr lang="en-US" sz="2400" dirty="0"/>
              <a:t>Used as the standard field system by the British Army in World War I and the U.S. Army and other Allied forces during World War II</a:t>
            </a:r>
          </a:p>
        </p:txBody>
      </p:sp>
      <p:sp>
        <p:nvSpPr>
          <p:cNvPr id="73" name="Rectangle 7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B124633-FB47-4B04-A23C-B7DD6E35581A}"/>
              </a:ext>
            </a:extLst>
          </p:cNvPr>
          <p:cNvSpPr>
            <a:spLocks noGrp="1" noChangeArrowheads="1"/>
          </p:cNvSpPr>
          <p:nvPr>
            <p:ph type="title"/>
          </p:nvPr>
        </p:nvSpPr>
        <p:spPr/>
        <p:txBody>
          <a:bodyPr/>
          <a:lstStyle/>
          <a:p>
            <a:r>
              <a:rPr lang="en-AU" altLang="en-US">
                <a:ea typeface="ＭＳ Ｐゴシック" panose="020B0600070205080204" pitchFamily="34" charset="-128"/>
              </a:rPr>
              <a:t>Playfair Key Matrix</a:t>
            </a:r>
          </a:p>
        </p:txBody>
      </p:sp>
      <p:sp>
        <p:nvSpPr>
          <p:cNvPr id="51203" name="Rectangle 3">
            <a:extLst>
              <a:ext uri="{FF2B5EF4-FFF2-40B4-BE49-F238E27FC236}">
                <a16:creationId xmlns:a16="http://schemas.microsoft.com/office/drawing/2014/main" id="{A54B1BAA-2FF5-4C1A-826F-E7B8FCDB92AF}"/>
              </a:ext>
            </a:extLst>
          </p:cNvPr>
          <p:cNvSpPr>
            <a:spLocks noGrp="1" noChangeArrowheads="1"/>
          </p:cNvSpPr>
          <p:nvPr>
            <p:ph idx="1"/>
          </p:nvPr>
        </p:nvSpPr>
        <p:spPr>
          <a:xfrm>
            <a:off x="838200" y="1676400"/>
            <a:ext cx="10738607" cy="4375150"/>
          </a:xfrm>
        </p:spPr>
        <p:txBody>
          <a:bodyPr/>
          <a:lstStyle/>
          <a:p>
            <a:r>
              <a:rPr lang="en-AU" altLang="en-US" dirty="0">
                <a:ea typeface="ＭＳ Ｐゴシック" panose="020B0600070205080204" pitchFamily="34" charset="-128"/>
              </a:rPr>
              <a:t>Fill in letters of keyword (minus duplicates) from left to right and from top to bottom, then fill in the remainder of the matrix with the remaining letters in alphabetic order</a:t>
            </a:r>
          </a:p>
          <a:p>
            <a:r>
              <a:rPr lang="en-AU" altLang="en-US" dirty="0">
                <a:ea typeface="ＭＳ Ｐゴシック" panose="020B0600070205080204" pitchFamily="34" charset="-128"/>
              </a:rPr>
              <a:t>Using the keyword MONARCHY:</a:t>
            </a:r>
          </a:p>
        </p:txBody>
      </p:sp>
      <p:graphicFrame>
        <p:nvGraphicFramePr>
          <p:cNvPr id="80947" name="Group 51">
            <a:extLst>
              <a:ext uri="{FF2B5EF4-FFF2-40B4-BE49-F238E27FC236}">
                <a16:creationId xmlns:a16="http://schemas.microsoft.com/office/drawing/2014/main" id="{205C86D1-469D-4B29-AB33-5BCD7CA1412C}"/>
              </a:ext>
            </a:extLst>
          </p:cNvPr>
          <p:cNvGraphicFramePr>
            <a:graphicFrameLocks noGrp="1"/>
          </p:cNvGraphicFramePr>
          <p:nvPr/>
        </p:nvGraphicFramePr>
        <p:xfrm>
          <a:off x="3733800" y="4419600"/>
          <a:ext cx="4724400" cy="2230439"/>
        </p:xfrm>
        <a:graphic>
          <a:graphicData uri="http://schemas.openxmlformats.org/drawingml/2006/table">
            <a:tbl>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1225">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39635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M</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O</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N</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A</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R</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C</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Y</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B</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D</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E</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G</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I/J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L</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P</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Q</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S</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T</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4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U</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V</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W</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X</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Z</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Freeform: Shape 33">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1B0CDDCA-6C56-4C86-BAA4-5AB97BA07A49}"/>
              </a:ext>
            </a:extLst>
          </p:cNvPr>
          <p:cNvPicPr>
            <a:picLocks noChangeAspect="1"/>
          </p:cNvPicPr>
          <p:nvPr/>
        </p:nvPicPr>
        <p:blipFill>
          <a:blip r:embed="rId2"/>
          <a:stretch>
            <a:fillRect/>
          </a:stretch>
        </p:blipFill>
        <p:spPr>
          <a:xfrm>
            <a:off x="1978893" y="671951"/>
            <a:ext cx="8243208" cy="3359108"/>
          </a:xfrm>
          <a:prstGeom prst="rect">
            <a:avLst/>
          </a:prstGeom>
        </p:spPr>
      </p:pic>
      <p:sp>
        <p:nvSpPr>
          <p:cNvPr id="8" name="Content Placeholder 7">
            <a:extLst>
              <a:ext uri="{FF2B5EF4-FFF2-40B4-BE49-F238E27FC236}">
                <a16:creationId xmlns:a16="http://schemas.microsoft.com/office/drawing/2014/main" id="{D39E7543-3B19-47E4-BF5C-15150326300D}"/>
              </a:ext>
            </a:extLst>
          </p:cNvPr>
          <p:cNvSpPr>
            <a:spLocks noGrp="1"/>
          </p:cNvSpPr>
          <p:nvPr>
            <p:ph idx="1"/>
          </p:nvPr>
        </p:nvSpPr>
        <p:spPr>
          <a:xfrm>
            <a:off x="5118447" y="4767660"/>
            <a:ext cx="6281873" cy="1770300"/>
          </a:xfrm>
        </p:spPr>
        <p:txBody>
          <a:bodyPr anchor="ctr">
            <a:normAutofit/>
          </a:bodyPr>
          <a:lstStyle/>
          <a:p>
            <a:r>
              <a:rPr lang="en-US" sz="1800" dirty="0"/>
              <a:t>Key: Monarchy</a:t>
            </a:r>
          </a:p>
          <a:p>
            <a:r>
              <a:rPr lang="en-US" sz="1800" dirty="0"/>
              <a:t>Plaintext : instruments</a:t>
            </a:r>
          </a:p>
          <a:p>
            <a:r>
              <a:rPr lang="en-US" sz="1800" dirty="0"/>
              <a:t>Cipher: </a:t>
            </a:r>
            <a:r>
              <a:rPr lang="en-US" sz="1800" dirty="0" err="1"/>
              <a:t>agtlmzclrqtx</a:t>
            </a:r>
            <a:endParaRPr lang="en-US" sz="1800" dirty="0"/>
          </a:p>
        </p:txBody>
      </p:sp>
    </p:spTree>
    <p:extLst>
      <p:ext uri="{BB962C8B-B14F-4D97-AF65-F5344CB8AC3E}">
        <p14:creationId xmlns:p14="http://schemas.microsoft.com/office/powerpoint/2010/main" val="2296585236"/>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3446C4A-97D6-4AC7-9604-112B0831AB6B}"/>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Polyalphabetic Ciphers</a:t>
            </a:r>
          </a:p>
        </p:txBody>
      </p:sp>
      <p:sp>
        <p:nvSpPr>
          <p:cNvPr id="53251" name="Content Placeholder 3">
            <a:extLst>
              <a:ext uri="{FF2B5EF4-FFF2-40B4-BE49-F238E27FC236}">
                <a16:creationId xmlns:a16="http://schemas.microsoft.com/office/drawing/2014/main" id="{BF740957-0BF3-4BA2-9E82-4ECFD7212CD3}"/>
              </a:ext>
            </a:extLst>
          </p:cNvPr>
          <p:cNvSpPr>
            <a:spLocks noGrp="1"/>
          </p:cNvSpPr>
          <p:nvPr>
            <p:ph idx="1"/>
          </p:nvPr>
        </p:nvSpPr>
        <p:spPr>
          <a:xfrm>
            <a:off x="838200" y="1762126"/>
            <a:ext cx="10730218" cy="2276475"/>
          </a:xfrm>
        </p:spPr>
        <p:txBody>
          <a:bodyPr/>
          <a:lstStyle/>
          <a:p>
            <a:r>
              <a:rPr lang="en-US" altLang="en-US" dirty="0">
                <a:ea typeface="ＭＳ Ｐゴシック" panose="020B0600070205080204" pitchFamily="34" charset="-128"/>
              </a:rPr>
              <a:t>Polyalphabetic substitution cipher</a:t>
            </a:r>
          </a:p>
          <a:p>
            <a:pPr lvl="1"/>
            <a:r>
              <a:rPr lang="en-US" altLang="en-US" dirty="0">
                <a:ea typeface="ＭＳ Ｐゴシック" panose="020B0600070205080204" pitchFamily="34" charset="-128"/>
              </a:rPr>
              <a:t>Improves on the simple monoalphabetic technique by using different monoalphabetic substitutions as one proceeds through the plaintext message</a:t>
            </a:r>
          </a:p>
        </p:txBody>
      </p:sp>
      <p:graphicFrame>
        <p:nvGraphicFramePr>
          <p:cNvPr id="5" name="Diagram 4">
            <a:extLst>
              <a:ext uri="{FF2B5EF4-FFF2-40B4-BE49-F238E27FC236}">
                <a16:creationId xmlns:a16="http://schemas.microsoft.com/office/drawing/2014/main" id="{5C04FC32-711F-422D-80A9-C5D7465CB10D}"/>
              </a:ext>
            </a:extLst>
          </p:cNvPr>
          <p:cNvGraphicFramePr/>
          <p:nvPr/>
        </p:nvGraphicFramePr>
        <p:xfrm>
          <a:off x="3048000" y="4114800"/>
          <a:ext cx="6096000" cy="261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74" name="Rectangle 2">
            <a:extLst>
              <a:ext uri="{FF2B5EF4-FFF2-40B4-BE49-F238E27FC236}">
                <a16:creationId xmlns:a16="http://schemas.microsoft.com/office/drawing/2014/main" id="{455B8788-DB31-4413-9D2C-19374A521F43}"/>
              </a:ext>
            </a:extLst>
          </p:cNvPr>
          <p:cNvSpPr>
            <a:spLocks noGrp="1" noChangeArrowheads="1"/>
          </p:cNvSpPr>
          <p:nvPr>
            <p:ph type="title"/>
          </p:nvPr>
        </p:nvSpPr>
        <p:spPr>
          <a:xfrm>
            <a:off x="643467" y="321734"/>
            <a:ext cx="10905066" cy="1135737"/>
          </a:xfrm>
        </p:spPr>
        <p:txBody>
          <a:bodyPr>
            <a:normAutofit/>
          </a:bodyPr>
          <a:lstStyle/>
          <a:p>
            <a:r>
              <a:rPr lang="en-AU" altLang="en-US" sz="3600">
                <a:ea typeface="ＭＳ Ｐゴシック" panose="020B0600070205080204" pitchFamily="34" charset="-128"/>
              </a:rPr>
              <a:t>Vigenère Cipher</a:t>
            </a:r>
          </a:p>
        </p:txBody>
      </p:sp>
      <p:sp>
        <p:nvSpPr>
          <p:cNvPr id="54280" name="Rectangle 3">
            <a:extLst>
              <a:ext uri="{FF2B5EF4-FFF2-40B4-BE49-F238E27FC236}">
                <a16:creationId xmlns:a16="http://schemas.microsoft.com/office/drawing/2014/main" id="{6603AE52-B281-410D-8FA6-5D252B2DC424}"/>
              </a:ext>
            </a:extLst>
          </p:cNvPr>
          <p:cNvSpPr>
            <a:spLocks noGrp="1" noChangeArrowheads="1"/>
          </p:cNvSpPr>
          <p:nvPr>
            <p:ph idx="1"/>
          </p:nvPr>
        </p:nvSpPr>
        <p:spPr>
          <a:xfrm>
            <a:off x="643467" y="2730707"/>
            <a:ext cx="10905066" cy="3446256"/>
          </a:xfrm>
        </p:spPr>
        <p:txBody>
          <a:bodyPr>
            <a:normAutofit/>
          </a:bodyPr>
          <a:lstStyle/>
          <a:p>
            <a:r>
              <a:rPr lang="en-AU" altLang="en-US" sz="2400" dirty="0">
                <a:ea typeface="ＭＳ Ｐゴシック" panose="020B0600070205080204" pitchFamily="34" charset="-128"/>
              </a:rPr>
              <a:t>Best known and one of the simplest polyalphabetic substitution ciphers</a:t>
            </a:r>
          </a:p>
          <a:p>
            <a:r>
              <a:rPr lang="en-AU" altLang="en-US" sz="2400" dirty="0">
                <a:ea typeface="ＭＳ Ｐゴシック" panose="020B0600070205080204" pitchFamily="34" charset="-128"/>
              </a:rPr>
              <a:t>In this scheme the set of related monoalphabetic substitution rules consists of the 26 Caesar ciphers with shifts of 0 through 25</a:t>
            </a:r>
          </a:p>
          <a:p>
            <a:r>
              <a:rPr lang="en-AU" altLang="en-US" sz="2400" dirty="0">
                <a:ea typeface="ＭＳ Ｐゴシック" panose="020B0600070205080204" pitchFamily="34" charset="-128"/>
              </a:rPr>
              <a:t>Each cipher is denoted by a key letter which is the ciphertext letter that substitutes for the plaintext letter a</a:t>
            </a:r>
          </a:p>
          <a:p>
            <a:endParaRPr lang="en-AU" altLang="en-US" sz="2400" dirty="0">
              <a:ea typeface="ＭＳ Ｐゴシック" panose="020B0600070205080204" pitchFamily="34" charset="-128"/>
            </a:endParaRPr>
          </a:p>
        </p:txBody>
      </p:sp>
      <p:sp>
        <p:nvSpPr>
          <p:cNvPr id="54281"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Rectangle 7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298" name="Rectangle 2">
            <a:extLst>
              <a:ext uri="{FF2B5EF4-FFF2-40B4-BE49-F238E27FC236}">
                <a16:creationId xmlns:a16="http://schemas.microsoft.com/office/drawing/2014/main" id="{CE706186-3C58-48BE-8449-0701D4BB161C}"/>
              </a:ext>
            </a:extLst>
          </p:cNvPr>
          <p:cNvSpPr>
            <a:spLocks noGrp="1" noChangeArrowheads="1"/>
          </p:cNvSpPr>
          <p:nvPr>
            <p:ph type="title"/>
          </p:nvPr>
        </p:nvSpPr>
        <p:spPr>
          <a:xfrm>
            <a:off x="643467" y="321734"/>
            <a:ext cx="10905066" cy="1135737"/>
          </a:xfrm>
        </p:spPr>
        <p:txBody>
          <a:bodyPr>
            <a:normAutofit/>
          </a:bodyPr>
          <a:lstStyle/>
          <a:p>
            <a:r>
              <a:rPr lang="en-US" altLang="en-US" sz="4000" dirty="0">
                <a:ea typeface="ＭＳ Ｐゴシック" panose="020B0600070205080204" pitchFamily="34" charset="-128"/>
              </a:rPr>
              <a:t>Example of </a:t>
            </a:r>
            <a:r>
              <a:rPr lang="en-AU" altLang="en-US" sz="4000" dirty="0">
                <a:ea typeface="ＭＳ Ｐゴシック" panose="020B0600070205080204" pitchFamily="34" charset="-128"/>
              </a:rPr>
              <a:t>Vigenère Cipher</a:t>
            </a:r>
          </a:p>
        </p:txBody>
      </p:sp>
      <p:sp>
        <p:nvSpPr>
          <p:cNvPr id="91139" name="Rectangle 3">
            <a:extLst>
              <a:ext uri="{FF2B5EF4-FFF2-40B4-BE49-F238E27FC236}">
                <a16:creationId xmlns:a16="http://schemas.microsoft.com/office/drawing/2014/main" id="{CABD3BF2-A917-43FA-9DCF-2BADAEAE0E13}"/>
              </a:ext>
            </a:extLst>
          </p:cNvPr>
          <p:cNvSpPr>
            <a:spLocks noGrp="1" noChangeArrowheads="1"/>
          </p:cNvSpPr>
          <p:nvPr>
            <p:ph idx="1"/>
          </p:nvPr>
        </p:nvSpPr>
        <p:spPr>
          <a:xfrm>
            <a:off x="643467" y="1986363"/>
            <a:ext cx="10905066" cy="4190600"/>
          </a:xfrm>
        </p:spPr>
        <p:txBody>
          <a:bodyPr>
            <a:normAutofit/>
          </a:bodyPr>
          <a:lstStyle/>
          <a:p>
            <a:pPr>
              <a:buFont typeface="Candara" pitchFamily="-1" charset="0"/>
              <a:buChar char="•"/>
              <a:defRPr/>
            </a:pPr>
            <a:r>
              <a:rPr lang="en-US" sz="2400" dirty="0">
                <a:latin typeface="Arial" charset="0"/>
                <a:ea typeface="ＭＳ Ｐゴシック" pitchFamily="-107" charset="-128"/>
                <a:cs typeface="ＭＳ Ｐゴシック" pitchFamily="-107" charset="-128"/>
              </a:rPr>
              <a:t>To encrypt a message, a key is needed that is as long as the message</a:t>
            </a:r>
          </a:p>
          <a:p>
            <a:pPr>
              <a:buFont typeface="Candara" pitchFamily="-1" charset="0"/>
              <a:buChar char="•"/>
              <a:defRPr/>
            </a:pPr>
            <a:r>
              <a:rPr lang="en-US" sz="2400" dirty="0">
                <a:latin typeface="Arial" charset="0"/>
                <a:ea typeface="ＭＳ Ｐゴシック" pitchFamily="-107" charset="-128"/>
                <a:cs typeface="ＭＳ Ｐゴシック" pitchFamily="-107" charset="-128"/>
              </a:rPr>
              <a:t> Usually, the key is a repeating keyword </a:t>
            </a:r>
          </a:p>
          <a:p>
            <a:pPr>
              <a:buFont typeface="Candara" pitchFamily="-1" charset="0"/>
              <a:buChar char="•"/>
              <a:defRPr/>
            </a:pPr>
            <a:r>
              <a:rPr lang="en-US" sz="2400" dirty="0">
                <a:latin typeface="Arial" charset="0"/>
                <a:ea typeface="ＭＳ Ｐゴシック" pitchFamily="-107" charset="-128"/>
                <a:cs typeface="ＭＳ Ｐゴシック" pitchFamily="-107" charset="-128"/>
              </a:rPr>
              <a:t>For example, if the keyword is </a:t>
            </a:r>
            <a:r>
              <a:rPr lang="en-US" sz="2400" i="1" dirty="0">
                <a:latin typeface="Arial" charset="0"/>
                <a:ea typeface="ＭＳ Ｐゴシック" pitchFamily="-107" charset="-128"/>
                <a:cs typeface="ＭＳ Ｐゴシック" pitchFamily="-107" charset="-128"/>
              </a:rPr>
              <a:t>deceptive</a:t>
            </a:r>
            <a:r>
              <a:rPr lang="en-US" sz="2400" dirty="0">
                <a:latin typeface="Arial" charset="0"/>
                <a:ea typeface="ＭＳ Ｐゴシック" pitchFamily="-107" charset="-128"/>
                <a:cs typeface="ＭＳ Ｐゴシック" pitchFamily="-107" charset="-128"/>
              </a:rPr>
              <a:t>, the message “we are discovered save yourself” is encrypted as:</a:t>
            </a:r>
          </a:p>
          <a:p>
            <a:pPr>
              <a:buFont typeface="Candara" pitchFamily="-1" charset="0"/>
              <a:buNone/>
              <a:defRPr/>
            </a:pPr>
            <a:r>
              <a:rPr lang="en-US" sz="2400" dirty="0">
                <a:latin typeface="Arial" charset="0"/>
                <a:ea typeface="ＭＳ Ｐゴシック" pitchFamily="-107" charset="-128"/>
                <a:cs typeface="ＭＳ Ｐゴシック" pitchFamily="-107" charset="-128"/>
              </a:rPr>
              <a:t>	</a:t>
            </a:r>
            <a:r>
              <a:rPr lang="en-AU" sz="2400" dirty="0"/>
              <a:t>key:             </a:t>
            </a:r>
            <a:r>
              <a:rPr lang="en-AU" sz="2400" dirty="0" err="1"/>
              <a:t>deceptivedeceptivedeceptive</a:t>
            </a:r>
            <a:endParaRPr lang="en-AU" sz="2400" dirty="0"/>
          </a:p>
          <a:p>
            <a:pPr lvl="1">
              <a:buFont typeface="Candara" pitchFamily="-1" charset="0"/>
              <a:buNone/>
              <a:defRPr/>
            </a:pPr>
            <a:r>
              <a:rPr lang="en-AU" dirty="0"/>
              <a:t>plaintext:    </a:t>
            </a:r>
            <a:r>
              <a:rPr lang="en-AU" dirty="0" err="1"/>
              <a:t>wearediscoveredsaveyourself</a:t>
            </a:r>
            <a:endParaRPr lang="en-AU" dirty="0"/>
          </a:p>
          <a:p>
            <a:pPr lvl="1">
              <a:buFont typeface="Candara" pitchFamily="-1" charset="0"/>
              <a:buNone/>
              <a:defRPr/>
            </a:pPr>
            <a:r>
              <a:rPr lang="en-AU" dirty="0"/>
              <a:t>ciphertext:  ZICVTWQNGRZGVTWAVZHCQYGLMGJ</a:t>
            </a:r>
          </a:p>
        </p:txBody>
      </p:sp>
      <p:sp>
        <p:nvSpPr>
          <p:cNvPr id="138" name="Rectangle 13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Isosceles Triangle 13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Isosceles Triangle 14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4" name="Rectangle 14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322" name="Title 4">
            <a:extLst>
              <a:ext uri="{FF2B5EF4-FFF2-40B4-BE49-F238E27FC236}">
                <a16:creationId xmlns:a16="http://schemas.microsoft.com/office/drawing/2014/main" id="{0A307D6B-D39B-44AB-8A85-5FA1A3D68021}"/>
              </a:ext>
            </a:extLst>
          </p:cNvPr>
          <p:cNvSpPr>
            <a:spLocks noGrp="1"/>
          </p:cNvSpPr>
          <p:nvPr>
            <p:ph type="title"/>
          </p:nvPr>
        </p:nvSpPr>
        <p:spPr>
          <a:xfrm>
            <a:off x="643467" y="321734"/>
            <a:ext cx="10905066" cy="1135737"/>
          </a:xfrm>
        </p:spPr>
        <p:txBody>
          <a:bodyPr>
            <a:normAutofit/>
          </a:bodyPr>
          <a:lstStyle/>
          <a:p>
            <a:r>
              <a:rPr lang="en-AU" altLang="en-US" sz="3600">
                <a:ea typeface="ＭＳ Ｐゴシック" panose="020B0600070205080204" pitchFamily="34" charset="-128"/>
              </a:rPr>
              <a:t>Vigenère Autokey System</a:t>
            </a:r>
            <a:endParaRPr lang="en-US" altLang="en-US" sz="3600">
              <a:ea typeface="ＭＳ Ｐゴシック" panose="020B0600070205080204" pitchFamily="34" charset="-128"/>
            </a:endParaRPr>
          </a:p>
        </p:txBody>
      </p:sp>
      <p:sp>
        <p:nvSpPr>
          <p:cNvPr id="6" name="Content Placeholder 5">
            <a:extLst>
              <a:ext uri="{FF2B5EF4-FFF2-40B4-BE49-F238E27FC236}">
                <a16:creationId xmlns:a16="http://schemas.microsoft.com/office/drawing/2014/main" id="{48C63161-09F6-4671-8DD7-7CB6EA681548}"/>
              </a:ext>
            </a:extLst>
          </p:cNvPr>
          <p:cNvSpPr>
            <a:spLocks noGrp="1"/>
          </p:cNvSpPr>
          <p:nvPr>
            <p:ph idx="1"/>
          </p:nvPr>
        </p:nvSpPr>
        <p:spPr>
          <a:xfrm>
            <a:off x="643467" y="2392679"/>
            <a:ext cx="10905066" cy="3784283"/>
          </a:xfrm>
        </p:spPr>
        <p:txBody>
          <a:bodyPr>
            <a:normAutofit/>
          </a:bodyPr>
          <a:lstStyle/>
          <a:p>
            <a:pPr>
              <a:buFont typeface="Candara" pitchFamily="-1" charset="0"/>
              <a:buChar char="•"/>
              <a:defRPr/>
            </a:pPr>
            <a:r>
              <a:rPr lang="en-US" sz="2400" dirty="0"/>
              <a:t>A keyword is concatenated with the plaintext itself to provide a running key</a:t>
            </a:r>
          </a:p>
          <a:p>
            <a:pPr>
              <a:buFont typeface="Candara" pitchFamily="-1" charset="0"/>
              <a:buChar char="•"/>
              <a:defRPr/>
            </a:pPr>
            <a:r>
              <a:rPr lang="en-US" sz="2400" dirty="0"/>
              <a:t>Example:</a:t>
            </a:r>
          </a:p>
          <a:p>
            <a:pPr>
              <a:spcBef>
                <a:spcPts val="600"/>
              </a:spcBef>
              <a:buNone/>
              <a:defRPr/>
            </a:pPr>
            <a:r>
              <a:rPr lang="en-US" sz="2400" dirty="0"/>
              <a:t>	key: 	   </a:t>
            </a:r>
            <a:r>
              <a:rPr lang="en-US" sz="2400" dirty="0" err="1"/>
              <a:t>deceptivewearediscoveredsav</a:t>
            </a:r>
            <a:endParaRPr lang="en-US" sz="2400" dirty="0"/>
          </a:p>
          <a:p>
            <a:pPr>
              <a:spcBef>
                <a:spcPts val="600"/>
              </a:spcBef>
              <a:buNone/>
              <a:defRPr/>
            </a:pPr>
            <a:r>
              <a:rPr lang="en-US" sz="2400" dirty="0"/>
              <a:t>	plaintext:      </a:t>
            </a:r>
            <a:r>
              <a:rPr lang="en-US" sz="2400" dirty="0" err="1"/>
              <a:t>wearediscoveredsaveyourself</a:t>
            </a:r>
            <a:endParaRPr lang="en-US" sz="2400" dirty="0"/>
          </a:p>
          <a:p>
            <a:pPr>
              <a:spcBef>
                <a:spcPts val="600"/>
              </a:spcBef>
              <a:buNone/>
              <a:defRPr/>
            </a:pPr>
            <a:r>
              <a:rPr lang="en-US" sz="2400" dirty="0"/>
              <a:t>	ciphertext:   ZICVTWQNGKZEIIGASXSTSLVVWLA</a:t>
            </a:r>
          </a:p>
          <a:p>
            <a:pPr>
              <a:buFont typeface="Candara" pitchFamily="-1" charset="0"/>
              <a:buChar char="•"/>
              <a:defRPr/>
            </a:pPr>
            <a:r>
              <a:rPr lang="en-US" sz="2400" dirty="0"/>
              <a:t>Even this scheme is vulnerable to cryptanalysis</a:t>
            </a:r>
          </a:p>
          <a:p>
            <a:pPr lvl="1">
              <a:buFont typeface="Candara" pitchFamily="-1" charset="0"/>
              <a:buChar char="•"/>
              <a:defRPr/>
            </a:pPr>
            <a:r>
              <a:rPr lang="en-US" dirty="0"/>
              <a:t>Because the key and the plaintext share the same frequency distribution of letters, a statistical technique can be applied</a:t>
            </a:r>
          </a:p>
        </p:txBody>
      </p:sp>
      <p:sp>
        <p:nvSpPr>
          <p:cNvPr id="73" name="Rectangle 7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Vigenère Cipher Encryption and Decryption">
            <a:extLst>
              <a:ext uri="{FF2B5EF4-FFF2-40B4-BE49-F238E27FC236}">
                <a16:creationId xmlns:a16="http://schemas.microsoft.com/office/drawing/2014/main" id="{25DF2075-3D5E-4194-A81F-40BA70234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064" y="19807"/>
            <a:ext cx="10771464" cy="6821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53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BEF4656-0683-4420-BED2-A1C88CED7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C40C6DFE-A65D-4403-B6BC-B3955D185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5" name="Freeform 5">
              <a:extLst>
                <a:ext uri="{FF2B5EF4-FFF2-40B4-BE49-F238E27FC236}">
                  <a16:creationId xmlns:a16="http://schemas.microsoft.com/office/drawing/2014/main" id="{61570451-0F79-49FA-9006-DDA34158A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6" name="Freeform 6">
              <a:extLst>
                <a:ext uri="{FF2B5EF4-FFF2-40B4-BE49-F238E27FC236}">
                  <a16:creationId xmlns:a16="http://schemas.microsoft.com/office/drawing/2014/main" id="{73ED4693-3203-430A-B494-E5572D882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92C81946-966A-4F98-B6D5-39416D856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CFF22F7A-2A49-4D98-8016-E3ADF34E9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5E47559A-3055-4BF1-A481-FF0888273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7FC3188E-62A8-41B8-A8E7-734397100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ACB5179-11E1-483B-9F71-605DFF0DF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08077595-049F-4D02-BE55-694962FBD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0BD6263D-1C03-40DF-9628-88542C63B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7D5A3CBA-EC92-49C5-BA5D-14C628D55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680A3DC5-4E47-4F87-9328-A7B07168B1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8B207045-4F4A-4CF9-BD4B-F82BE21BEE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D1A09BB2-6A65-49E5-B6DA-86330A7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AA0550FC-A296-4ED3-8025-0857A9AD1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94BB60CD-EF3A-436F-93A3-45DE0D1D8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AB302E06-FB93-40A4-9442-A22CAACB9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37294D15-9328-422C-A53D-A3FE7C394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C225D3FA-9D52-4638-8B28-75FA605A4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9EE46D05-61E5-4A82-BDF8-2CB05405C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3CC2F79D-17F2-44CB-93AF-FF6E1E184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75C66F41-CC84-445A-A14E-69FB88ABC6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7" name="Rectangle 96">
            <a:extLst>
              <a:ext uri="{FF2B5EF4-FFF2-40B4-BE49-F238E27FC236}">
                <a16:creationId xmlns:a16="http://schemas.microsoft.com/office/drawing/2014/main" id="{C4CCB850-8E75-43A0-AE24-BEE25764B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578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Rectangle 2">
            <a:extLst>
              <a:ext uri="{FF2B5EF4-FFF2-40B4-BE49-F238E27FC236}">
                <a16:creationId xmlns:a16="http://schemas.microsoft.com/office/drawing/2014/main" id="{F765FD66-A1EE-4446-948A-B0A07BC6E932}"/>
              </a:ext>
            </a:extLst>
          </p:cNvPr>
          <p:cNvSpPr>
            <a:spLocks noGrp="1" noChangeArrowheads="1"/>
          </p:cNvSpPr>
          <p:nvPr>
            <p:ph type="title"/>
          </p:nvPr>
        </p:nvSpPr>
        <p:spPr>
          <a:xfrm>
            <a:off x="649224" y="960120"/>
            <a:ext cx="3867912" cy="4169664"/>
          </a:xfrm>
        </p:spPr>
        <p:txBody>
          <a:bodyPr>
            <a:normAutofit/>
          </a:bodyPr>
          <a:lstStyle/>
          <a:p>
            <a:pPr algn="r"/>
            <a:r>
              <a:rPr lang="en-US" altLang="ko-KR" dirty="0">
                <a:latin typeface="Times New Roman" panose="02020603050405020304" pitchFamily="18" charset="0"/>
                <a:ea typeface="Gulim" panose="020B0600000101010101" pitchFamily="34" charset="-127"/>
              </a:rPr>
              <a:t>What is Cryptography</a:t>
            </a:r>
          </a:p>
        </p:txBody>
      </p:sp>
      <p:cxnSp>
        <p:nvCxnSpPr>
          <p:cNvPr id="99" name="Straight Connector 98">
            <a:extLst>
              <a:ext uri="{FF2B5EF4-FFF2-40B4-BE49-F238E27FC236}">
                <a16:creationId xmlns:a16="http://schemas.microsoft.com/office/drawing/2014/main" id="{3E2D009B-70F6-4703-A06F-6829E40A11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435" name="Rectangle 3">
            <a:extLst>
              <a:ext uri="{FF2B5EF4-FFF2-40B4-BE49-F238E27FC236}">
                <a16:creationId xmlns:a16="http://schemas.microsoft.com/office/drawing/2014/main" id="{DC8F1FDB-AF11-43B3-988A-32BEFA3F4DCC}"/>
              </a:ext>
            </a:extLst>
          </p:cNvPr>
          <p:cNvSpPr>
            <a:spLocks noGrp="1" noChangeArrowheads="1"/>
          </p:cNvSpPr>
          <p:nvPr>
            <p:ph type="body" idx="1"/>
          </p:nvPr>
        </p:nvSpPr>
        <p:spPr>
          <a:xfrm>
            <a:off x="5168902" y="144780"/>
            <a:ext cx="6761160" cy="5535296"/>
          </a:xfrm>
        </p:spPr>
        <p:txBody>
          <a:bodyPr anchor="ctr">
            <a:normAutofit fontScale="92500"/>
          </a:bodyPr>
          <a:lstStyle/>
          <a:p>
            <a:r>
              <a:rPr lang="en-US" altLang="en-US" sz="2400" b="1" dirty="0">
                <a:latin typeface="Times New Roman" panose="02020603050405020304" pitchFamily="18" charset="0"/>
                <a:cs typeface="Times New Roman" panose="02020603050405020304" pitchFamily="18" charset="0"/>
              </a:rPr>
              <a:t>Cryptography</a:t>
            </a:r>
            <a:r>
              <a:rPr lang="en-US" altLang="en-US" sz="2400" dirty="0">
                <a:latin typeface="Times New Roman" panose="02020603050405020304" pitchFamily="18" charset="0"/>
                <a:cs typeface="Times New Roman" panose="02020603050405020304" pitchFamily="18" charset="0"/>
              </a:rPr>
              <a:t> is the practice and study of techniques for secure communication in the presence of third parties (called adversaries).</a:t>
            </a:r>
            <a:endParaRPr lang="en-US" altLang="en-US" sz="2400" baseline="300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 It is about constructing and analyzing protocols that overcome the influence of adversaries and which are related to various aspects in information security such as data confidentiality, data integrity, and authentication.</a:t>
            </a:r>
            <a:endParaRPr lang="en-US" altLang="en-US" sz="2400" baseline="300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 Modern cryptography intersects the disciplines of mathematics, computer science, and electrical engineering</a:t>
            </a:r>
          </a:p>
          <a:p>
            <a:r>
              <a:rPr lang="en-US" altLang="en-US" sz="2400" dirty="0">
                <a:latin typeface="Times New Roman" panose="02020603050405020304" pitchFamily="18" charset="0"/>
                <a:cs typeface="Times New Roman" panose="02020603050405020304" pitchFamily="18" charset="0"/>
              </a:rPr>
              <a:t>Modern cryptography follows a strongly scientific approach and designs cryptographic algorithms around computational hardness assumptions making such algorithms hard to break by an adversary.</a:t>
            </a:r>
          </a:p>
          <a:p>
            <a:r>
              <a:rPr lang="en-US" altLang="en-US" sz="2400" dirty="0">
                <a:latin typeface="Times New Roman" panose="02020603050405020304" pitchFamily="18" charset="0"/>
                <a:cs typeface="Times New Roman" panose="02020603050405020304" pitchFamily="18" charset="0"/>
              </a:rPr>
              <a:t> It is theoretically possible to break such a system, but it is infeasible to do so by any practical means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5" name="Rectangle 2">
            <a:extLst>
              <a:ext uri="{FF2B5EF4-FFF2-40B4-BE49-F238E27FC236}">
                <a16:creationId xmlns:a16="http://schemas.microsoft.com/office/drawing/2014/main" id="{92010FA8-014F-491A-BC3A-654D2D8CC3E2}"/>
              </a:ext>
            </a:extLst>
          </p:cNvPr>
          <p:cNvSpPr>
            <a:spLocks noGrp="1" noChangeArrowheads="1"/>
          </p:cNvSpPr>
          <p:nvPr>
            <p:ph type="title"/>
          </p:nvPr>
        </p:nvSpPr>
        <p:spPr>
          <a:xfrm>
            <a:off x="4965430" y="629268"/>
            <a:ext cx="6586491" cy="1286160"/>
          </a:xfrm>
        </p:spPr>
        <p:txBody>
          <a:bodyPr anchor="b">
            <a:normAutofit/>
          </a:bodyPr>
          <a:lstStyle/>
          <a:p>
            <a:pPr eaLnBrk="1" hangingPunct="1"/>
            <a:r>
              <a:rPr lang="en-US" altLang="en-US" dirty="0">
                <a:latin typeface="Times New Roman" panose="02020603050405020304" pitchFamily="18" charset="0"/>
                <a:cs typeface="Times New Roman" panose="02020603050405020304" pitchFamily="18" charset="0"/>
              </a:rPr>
              <a:t>The One Time Pad</a:t>
            </a:r>
          </a:p>
        </p:txBody>
      </p:sp>
      <p:sp>
        <p:nvSpPr>
          <p:cNvPr id="90116" name="Rectangle 3">
            <a:extLst>
              <a:ext uri="{FF2B5EF4-FFF2-40B4-BE49-F238E27FC236}">
                <a16:creationId xmlns:a16="http://schemas.microsoft.com/office/drawing/2014/main" id="{FFD6745B-73A7-4085-B9C8-8DDF53831488}"/>
              </a:ext>
            </a:extLst>
          </p:cNvPr>
          <p:cNvSpPr>
            <a:spLocks noGrp="1" noChangeArrowheads="1"/>
          </p:cNvSpPr>
          <p:nvPr>
            <p:ph type="body" idx="1"/>
          </p:nvPr>
        </p:nvSpPr>
        <p:spPr>
          <a:xfrm>
            <a:off x="4965431" y="2438400"/>
            <a:ext cx="6586489" cy="3785419"/>
          </a:xfrm>
        </p:spPr>
        <p:txBody>
          <a:bodyPr>
            <a:normAutofit/>
          </a:bodyPr>
          <a:lstStyle/>
          <a:p>
            <a:r>
              <a:rPr lang="en-US" altLang="en-US" sz="1700">
                <a:latin typeface="Times New Roman" panose="02020603050405020304" pitchFamily="18" charset="0"/>
                <a:cs typeface="Times New Roman" panose="02020603050405020304" pitchFamily="18" charset="0"/>
              </a:rPr>
              <a:t>Since perfect secrecy is attainable, one might be tempted to ask why it is not used universally and why people use systems that may be broken?</a:t>
            </a:r>
          </a:p>
          <a:p>
            <a:r>
              <a:rPr lang="en-US" altLang="en-US" sz="1700">
                <a:latin typeface="Times New Roman" panose="02020603050405020304" pitchFamily="18" charset="0"/>
                <a:cs typeface="Times New Roman" panose="02020603050405020304" pitchFamily="18" charset="0"/>
              </a:rPr>
              <a:t>How does the receiver obtain this random sequence?</a:t>
            </a:r>
          </a:p>
          <a:p>
            <a:r>
              <a:rPr lang="en-US" altLang="en-US" sz="1700">
                <a:latin typeface="Times New Roman" panose="02020603050405020304" pitchFamily="18" charset="0"/>
                <a:cs typeface="Times New Roman" panose="02020603050405020304" pitchFamily="18" charset="0"/>
              </a:rPr>
              <a:t>Since the sequence is randomly generated it is 'impossible' for the sender and receiver to generate the same key simultaneously.</a:t>
            </a:r>
          </a:p>
          <a:p>
            <a:r>
              <a:rPr lang="en-US" altLang="en-US" sz="1700">
                <a:latin typeface="Times New Roman" panose="02020603050405020304" pitchFamily="18" charset="0"/>
                <a:cs typeface="Times New Roman" panose="02020603050405020304" pitchFamily="18" charset="0"/>
              </a:rPr>
              <a:t> Thus one of them must generate the key and then send it (secretly) to the other party. </a:t>
            </a:r>
          </a:p>
          <a:p>
            <a:r>
              <a:rPr lang="en-US" altLang="en-US" sz="1700">
                <a:latin typeface="Times New Roman" panose="02020603050405020304" pitchFamily="18" charset="0"/>
                <a:cs typeface="Times New Roman" panose="02020603050405020304" pitchFamily="18" charset="0"/>
              </a:rPr>
              <a:t>If the secrecy of this key is to be guaranteed, then it needs protection during transmission.</a:t>
            </a:r>
          </a:p>
          <a:p>
            <a:r>
              <a:rPr lang="en-US" altLang="en-US" sz="1700">
                <a:latin typeface="Times New Roman" panose="02020603050405020304" pitchFamily="18" charset="0"/>
                <a:cs typeface="Times New Roman" panose="02020603050405020304" pitchFamily="18" charset="0"/>
              </a:rPr>
              <a:t>If the communicators have only one communications link available, then they need another one-time pad random sequence to protect the first one.</a:t>
            </a:r>
          </a:p>
          <a:p>
            <a:endParaRPr lang="en-US" altLang="en-US" sz="1700">
              <a:latin typeface="Times New Roman" panose="02020603050405020304" pitchFamily="18" charset="0"/>
              <a:cs typeface="Times New Roman" panose="02020603050405020304" pitchFamily="18" charset="0"/>
            </a:endParaRPr>
          </a:p>
          <a:p>
            <a:endParaRPr lang="en-US" altLang="en-US" sz="1700">
              <a:latin typeface="Times New Roman" panose="02020603050405020304" pitchFamily="18" charset="0"/>
              <a:cs typeface="Times New Roman" panose="02020603050405020304" pitchFamily="18" charset="0"/>
            </a:endParaRPr>
          </a:p>
        </p:txBody>
      </p:sp>
      <p:pic>
        <p:nvPicPr>
          <p:cNvPr id="90118" name="Picture 90117" descr="Lock with a love heart">
            <a:extLst>
              <a:ext uri="{FF2B5EF4-FFF2-40B4-BE49-F238E27FC236}">
                <a16:creationId xmlns:a16="http://schemas.microsoft.com/office/drawing/2014/main" id="{76773217-E993-4813-80DF-D89CC0709C3A}"/>
              </a:ext>
            </a:extLst>
          </p:cNvPr>
          <p:cNvPicPr>
            <a:picLocks noChangeAspect="1"/>
          </p:cNvPicPr>
          <p:nvPr/>
        </p:nvPicPr>
        <p:blipFill rotWithShape="1">
          <a:blip r:embed="rId3"/>
          <a:srcRect l="31264" r="30715"/>
          <a:stretch/>
        </p:blipFill>
        <p:spPr>
          <a:xfrm>
            <a:off x="20" y="10"/>
            <a:ext cx="4635571" cy="6857990"/>
          </a:xfrm>
          <a:prstGeom prst="rect">
            <a:avLst/>
          </a:prstGeom>
          <a:effectLst/>
        </p:spPr>
      </p:pic>
      <p:cxnSp>
        <p:nvCxnSpPr>
          <p:cNvPr id="74" name="Straight Connector 7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780AD"/>
            </a:solidFill>
          </a:ln>
        </p:spPr>
        <p:style>
          <a:lnRef idx="1">
            <a:schemeClr val="accent1"/>
          </a:lnRef>
          <a:fillRef idx="0">
            <a:schemeClr val="accent1"/>
          </a:fillRef>
          <a:effectRef idx="0">
            <a:schemeClr val="accent1"/>
          </a:effectRef>
          <a:fontRef idx="minor">
            <a:schemeClr val="tx1"/>
          </a:fontRef>
        </p:style>
      </p:cxnSp>
      <p:sp>
        <p:nvSpPr>
          <p:cNvPr id="90114" name="Slide Number Placeholder 5">
            <a:extLst>
              <a:ext uri="{FF2B5EF4-FFF2-40B4-BE49-F238E27FC236}">
                <a16:creationId xmlns:a16="http://schemas.microsoft.com/office/drawing/2014/main" id="{8D1C2452-A0EA-45E6-A347-73114046621A}"/>
              </a:ext>
            </a:extLst>
          </p:cNvPr>
          <p:cNvSpPr>
            <a:spLocks noGrp="1"/>
          </p:cNvSpPr>
          <p:nvPr>
            <p:ph type="sldNum" sz="quarter" idx="10"/>
          </p:nvPr>
        </p:nvSpPr>
        <p:spPr>
          <a:xfrm>
            <a:off x="10167042" y="6356350"/>
            <a:ext cx="118675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9477C9A0-A738-47E7-AA0E-9797BF63F42E}"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30</a:t>
            </a:fld>
            <a:endParaRPr lang="en-US" altLang="en-US" sz="1800">
              <a:latin typeface="Arial Black" panose="020B0A040201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163" name="Rectangle 2">
            <a:extLst>
              <a:ext uri="{FF2B5EF4-FFF2-40B4-BE49-F238E27FC236}">
                <a16:creationId xmlns:a16="http://schemas.microsoft.com/office/drawing/2014/main" id="{CB14B001-3EDF-4814-A017-0BF8CA916497}"/>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a:latin typeface="Times New Roman" panose="02020603050405020304" pitchFamily="18" charset="0"/>
                <a:cs typeface="Times New Roman" panose="02020603050405020304" pitchFamily="18" charset="0"/>
              </a:rPr>
              <a:t>The One Time Pad</a:t>
            </a:r>
          </a:p>
        </p:txBody>
      </p:sp>
      <p:sp>
        <p:nvSpPr>
          <p:cNvPr id="92164" name="Rectangle 3">
            <a:extLst>
              <a:ext uri="{FF2B5EF4-FFF2-40B4-BE49-F238E27FC236}">
                <a16:creationId xmlns:a16="http://schemas.microsoft.com/office/drawing/2014/main" id="{DD5C6322-1BA4-4028-877B-5F427E0A859B}"/>
              </a:ext>
            </a:extLst>
          </p:cNvPr>
          <p:cNvSpPr>
            <a:spLocks noGrp="1" noChangeArrowheads="1"/>
          </p:cNvSpPr>
          <p:nvPr>
            <p:ph type="body" idx="1"/>
          </p:nvPr>
        </p:nvSpPr>
        <p:spPr>
          <a:xfrm>
            <a:off x="643467" y="1986363"/>
            <a:ext cx="10905066" cy="4190600"/>
          </a:xfrm>
        </p:spPr>
        <p:txBody>
          <a:bodyPr>
            <a:normAutofit/>
          </a:bodyPr>
          <a:lstStyle/>
          <a:p>
            <a:r>
              <a:rPr lang="en-US" altLang="en-US" sz="2400" dirty="0">
                <a:latin typeface="Times New Roman" panose="02020603050405020304" pitchFamily="18" charset="0"/>
                <a:cs typeface="Times New Roman" panose="02020603050405020304" pitchFamily="18" charset="0"/>
              </a:rPr>
              <a:t>Clearly this type of reasoning leads to the unachievable requirement of an infinite family of random sequences, each one being used to protect the previous one during its transmission from one party to the other.</a:t>
            </a:r>
          </a:p>
          <a:p>
            <a:r>
              <a:rPr lang="en-US" altLang="en-US" sz="2400" dirty="0">
                <a:latin typeface="Times New Roman" panose="02020603050405020304" pitchFamily="18" charset="0"/>
                <a:cs typeface="Times New Roman" panose="02020603050405020304" pitchFamily="18" charset="0"/>
              </a:rPr>
              <a:t>Thus one-time pads can only be used if the communicators have a second secure means of exchanging information.</a:t>
            </a:r>
          </a:p>
          <a:p>
            <a:r>
              <a:rPr lang="en-US" altLang="en-US" sz="2400" dirty="0">
                <a:latin typeface="Times New Roman" panose="02020603050405020304" pitchFamily="18" charset="0"/>
                <a:cs typeface="Times New Roman" panose="02020603050405020304" pitchFamily="18" charset="0"/>
              </a:rPr>
              <a:t> It is also alleged that one-time pads are used for the very highest levels of secure links, such as the Moscow-Washington hotlines. </a:t>
            </a:r>
          </a:p>
          <a:p>
            <a:r>
              <a:rPr lang="en-US" altLang="en-US" sz="2400" dirty="0">
                <a:latin typeface="Times New Roman" panose="02020603050405020304" pitchFamily="18" charset="0"/>
                <a:cs typeface="Times New Roman" panose="02020603050405020304" pitchFamily="18" charset="0"/>
              </a:rPr>
              <a:t>In these situations a number of random sequences can be generated, stored, and then carried to the other locations by secure courier services.</a:t>
            </a: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162" name="Slide Number Placeholder 5">
            <a:extLst>
              <a:ext uri="{FF2B5EF4-FFF2-40B4-BE49-F238E27FC236}">
                <a16:creationId xmlns:a16="http://schemas.microsoft.com/office/drawing/2014/main" id="{897FC760-5D22-4281-AE25-9220D0A12AC9}"/>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08ED4926-8701-402D-BE34-A8A54B051BC3}"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31</a:t>
            </a:fld>
            <a:endParaRPr lang="en-US" altLang="en-US" sz="1800">
              <a:latin typeface="Arial Black" panose="020B0A040201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211" name="Rectangle 2">
            <a:extLst>
              <a:ext uri="{FF2B5EF4-FFF2-40B4-BE49-F238E27FC236}">
                <a16:creationId xmlns:a16="http://schemas.microsoft.com/office/drawing/2014/main" id="{8F1541BA-5D58-426E-9F30-53387B079ABF}"/>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a:latin typeface="Times New Roman" panose="02020603050405020304" pitchFamily="18" charset="0"/>
                <a:cs typeface="Times New Roman" panose="02020603050405020304" pitchFamily="18" charset="0"/>
              </a:rPr>
              <a:t>The One Time Pad</a:t>
            </a:r>
          </a:p>
        </p:txBody>
      </p:sp>
      <p:sp>
        <p:nvSpPr>
          <p:cNvPr id="94212" name="Rectangle 3">
            <a:extLst>
              <a:ext uri="{FF2B5EF4-FFF2-40B4-BE49-F238E27FC236}">
                <a16:creationId xmlns:a16="http://schemas.microsoft.com/office/drawing/2014/main" id="{BE7D6326-E28C-4700-A130-18DA674BDF87}"/>
              </a:ext>
            </a:extLst>
          </p:cNvPr>
          <p:cNvSpPr>
            <a:spLocks noGrp="1" noChangeArrowheads="1"/>
          </p:cNvSpPr>
          <p:nvPr>
            <p:ph type="body" idx="1"/>
          </p:nvPr>
        </p:nvSpPr>
        <p:spPr>
          <a:xfrm>
            <a:off x="643467" y="1782980"/>
            <a:ext cx="10905066" cy="4573369"/>
          </a:xfrm>
        </p:spPr>
        <p:txBody>
          <a:bodyPr>
            <a:normAutofit/>
          </a:bodyPr>
          <a:lstStyle/>
          <a:p>
            <a:r>
              <a:rPr lang="en-US" altLang="en-US" sz="2400" dirty="0">
                <a:latin typeface="Times New Roman" panose="02020603050405020304" pitchFamily="18" charset="0"/>
                <a:cs typeface="Times New Roman" panose="02020603050405020304" pitchFamily="18" charset="0"/>
              </a:rPr>
              <a:t>The sequences can then be stored in highly protected locations, produced when required and destroyed immediately after use. </a:t>
            </a:r>
          </a:p>
          <a:p>
            <a:r>
              <a:rPr lang="en-US" altLang="en-US" sz="2400" dirty="0">
                <a:latin typeface="Times New Roman" panose="02020603050405020304" pitchFamily="18" charset="0"/>
                <a:cs typeface="Times New Roman" panose="02020603050405020304" pitchFamily="18" charset="0"/>
              </a:rPr>
              <a:t>It is important to realize that this second secure channel is both slow and expensive. </a:t>
            </a:r>
          </a:p>
          <a:p>
            <a:r>
              <a:rPr lang="en-US" altLang="en-US" sz="2400" dirty="0">
                <a:latin typeface="Times New Roman" panose="02020603050405020304" pitchFamily="18" charset="0"/>
                <a:cs typeface="Times New Roman" panose="02020603050405020304" pitchFamily="18" charset="0"/>
              </a:rPr>
              <a:t>It could not be used for sending the messages since immediate responses and reactions may be required.</a:t>
            </a:r>
          </a:p>
          <a:p>
            <a:r>
              <a:rPr lang="en-US" altLang="en-US" sz="2400" dirty="0">
                <a:latin typeface="Times New Roman" panose="02020603050405020304" pitchFamily="18" charset="0"/>
                <a:cs typeface="Times New Roman" panose="02020603050405020304" pitchFamily="18" charset="0"/>
              </a:rPr>
              <a:t>The need for a second secure channel is common.</a:t>
            </a:r>
          </a:p>
          <a:p>
            <a:r>
              <a:rPr lang="en-US" altLang="en-US" sz="2400" dirty="0">
                <a:latin typeface="Times New Roman" panose="02020603050405020304" pitchFamily="18" charset="0"/>
                <a:cs typeface="Times New Roman" panose="02020603050405020304" pitchFamily="18" charset="0"/>
              </a:rPr>
              <a:t>Even if there is a second, secure link, the one-time pad is unsuitable for systems that include many nodes, where each requires a secure link with every other. </a:t>
            </a:r>
          </a:p>
          <a:p>
            <a:r>
              <a:rPr lang="en-US" altLang="en-US" sz="2400" dirty="0">
                <a:latin typeface="Times New Roman" panose="02020603050405020304" pitchFamily="18" charset="0"/>
                <a:cs typeface="Times New Roman" panose="02020603050405020304" pitchFamily="18" charset="0"/>
              </a:rPr>
              <a:t>Despite offering ultimate security, there are very few practical communications networks systems that use the one-time pad.</a:t>
            </a:r>
          </a:p>
          <a:p>
            <a:r>
              <a:rPr lang="en-US" altLang="en-US" sz="2400" dirty="0">
                <a:latin typeface="Times New Roman" panose="02020603050405020304" pitchFamily="18" charset="0"/>
                <a:cs typeface="Times New Roman" panose="02020603050405020304" pitchFamily="18" charset="0"/>
              </a:rPr>
              <a:t>KEY STORAGE IS ALSO HUGE ISSUE</a:t>
            </a: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210" name="Slide Number Placeholder 5">
            <a:extLst>
              <a:ext uri="{FF2B5EF4-FFF2-40B4-BE49-F238E27FC236}">
                <a16:creationId xmlns:a16="http://schemas.microsoft.com/office/drawing/2014/main" id="{8E409FBD-82B2-4A34-B7F0-7C5372459F18}"/>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D9B581E0-BA58-435F-904A-353518AAF3BC}"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32</a:t>
            </a:fld>
            <a:endParaRPr lang="en-US" altLang="en-US" sz="1800">
              <a:latin typeface="Arial Black" panose="020B0A040201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259" name="Rectangle 2">
            <a:extLst>
              <a:ext uri="{FF2B5EF4-FFF2-40B4-BE49-F238E27FC236}">
                <a16:creationId xmlns:a16="http://schemas.microsoft.com/office/drawing/2014/main" id="{5CC53FFB-59E1-4D2B-B071-8303C331C621}"/>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a:latin typeface="Times New Roman" panose="02020603050405020304" pitchFamily="18" charset="0"/>
                <a:cs typeface="Times New Roman" panose="02020603050405020304" pitchFamily="18" charset="0"/>
              </a:rPr>
              <a:t>The One Time Pad</a:t>
            </a:r>
          </a:p>
        </p:txBody>
      </p:sp>
      <p:sp>
        <p:nvSpPr>
          <p:cNvPr id="96260" name="Rectangle 3">
            <a:extLst>
              <a:ext uri="{FF2B5EF4-FFF2-40B4-BE49-F238E27FC236}">
                <a16:creationId xmlns:a16="http://schemas.microsoft.com/office/drawing/2014/main" id="{39D98231-18AB-443C-BD37-969623CEAFF0}"/>
              </a:ext>
            </a:extLst>
          </p:cNvPr>
          <p:cNvSpPr>
            <a:spLocks noGrp="1" noChangeArrowheads="1"/>
          </p:cNvSpPr>
          <p:nvPr>
            <p:ph type="body" idx="1"/>
          </p:nvPr>
        </p:nvSpPr>
        <p:spPr>
          <a:xfrm>
            <a:off x="643467" y="2256503"/>
            <a:ext cx="10905066" cy="3920460"/>
          </a:xfrm>
        </p:spPr>
        <p:txBody>
          <a:bodyPr>
            <a:normAutofit/>
          </a:bodyPr>
          <a:lstStyle/>
          <a:p>
            <a:r>
              <a:rPr lang="en-US" altLang="en-US" sz="2400" dirty="0">
                <a:latin typeface="Times New Roman" panose="02020603050405020304" pitchFamily="18" charset="0"/>
                <a:cs typeface="Times New Roman" panose="02020603050405020304" pitchFamily="18" charset="0"/>
              </a:rPr>
              <a:t>Here the problem is likely to be that of keeping track of which keys have been used and, possibly, handling the sheer volume of key material. </a:t>
            </a:r>
          </a:p>
          <a:p>
            <a:r>
              <a:rPr lang="en-US" altLang="en-US" sz="2400" dirty="0">
                <a:latin typeface="Times New Roman" panose="02020603050405020304" pitchFamily="18" charset="0"/>
                <a:cs typeface="Times New Roman" panose="02020603050405020304" pitchFamily="18" charset="0"/>
              </a:rPr>
              <a:t>Perfect secrecy depends upon each key being used only once. Thus, the amount of key material required for a large, heavily used network is likely to make the overall key management totally impractical.</a:t>
            </a:r>
          </a:p>
          <a:p>
            <a:r>
              <a:rPr lang="en-US" altLang="en-US" sz="2400" dirty="0">
                <a:latin typeface="Times New Roman" panose="02020603050405020304" pitchFamily="18" charset="0"/>
                <a:cs typeface="Times New Roman" panose="02020603050405020304" pitchFamily="18" charset="0"/>
              </a:rPr>
              <a:t>Not surprisingly, despite the fact that it offers the ultimate security level, there are very few practical communications networks systems that use the one-time pad.</a:t>
            </a:r>
          </a:p>
          <a:p>
            <a:r>
              <a:rPr lang="en-US" altLang="en-US" sz="2400" dirty="0">
                <a:latin typeface="Times New Roman" panose="02020603050405020304" pitchFamily="18" charset="0"/>
                <a:cs typeface="Times New Roman" panose="02020603050405020304" pitchFamily="18" charset="0"/>
              </a:rPr>
              <a:t> Of course, if someone is encrypting files to be stored for their own private use then they have no need to distribute any keys. </a:t>
            </a:r>
          </a:p>
          <a:p>
            <a:r>
              <a:rPr lang="en-US" altLang="en-US" sz="2400" dirty="0">
                <a:latin typeface="Times New Roman" panose="02020603050405020304" pitchFamily="18" charset="0"/>
                <a:cs typeface="Times New Roman" panose="02020603050405020304" pitchFamily="18" charset="0"/>
              </a:rPr>
              <a:t>In many storage scenarios, the only problems relate to key storage </a:t>
            </a:r>
            <a:endParaRPr lang="en-US" altLang="en-US" sz="2400" i="1" dirty="0">
              <a:latin typeface="Times New Roman" panose="02020603050405020304" pitchFamily="18" charset="0"/>
              <a:cs typeface="Times New Roman" panose="02020603050405020304" pitchFamily="18" charset="0"/>
            </a:endParaRP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258" name="Slide Number Placeholder 5">
            <a:extLst>
              <a:ext uri="{FF2B5EF4-FFF2-40B4-BE49-F238E27FC236}">
                <a16:creationId xmlns:a16="http://schemas.microsoft.com/office/drawing/2014/main" id="{5481C333-33E3-46DC-98D4-39ED124F4EC1}"/>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5FE0267D-4F45-4990-A72B-24ACC6EFD780}"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33</a:t>
            </a:fld>
            <a:endParaRPr lang="en-US" altLang="en-US" sz="1800">
              <a:latin typeface="Arial Black" panose="020B0A040201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355" name="Rectangle 2">
            <a:extLst>
              <a:ext uri="{FF2B5EF4-FFF2-40B4-BE49-F238E27FC236}">
                <a16:creationId xmlns:a16="http://schemas.microsoft.com/office/drawing/2014/main" id="{9B6671FD-D4F7-4E6A-84E3-C88B97EFECC1}"/>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a:latin typeface="Times New Roman" panose="02020603050405020304" pitchFamily="18" charset="0"/>
                <a:cs typeface="Times New Roman" panose="02020603050405020304" pitchFamily="18" charset="0"/>
              </a:rPr>
              <a:t>Modern Encryption Principles</a:t>
            </a:r>
          </a:p>
        </p:txBody>
      </p:sp>
      <p:sp>
        <p:nvSpPr>
          <p:cNvPr id="100356" name="Rectangle 3">
            <a:extLst>
              <a:ext uri="{FF2B5EF4-FFF2-40B4-BE49-F238E27FC236}">
                <a16:creationId xmlns:a16="http://schemas.microsoft.com/office/drawing/2014/main" id="{7C605DE4-C94F-45AB-833A-9475734E242C}"/>
              </a:ext>
            </a:extLst>
          </p:cNvPr>
          <p:cNvSpPr>
            <a:spLocks noGrp="1" noChangeArrowheads="1"/>
          </p:cNvSpPr>
          <p:nvPr>
            <p:ph type="body" idx="1"/>
          </p:nvPr>
        </p:nvSpPr>
        <p:spPr>
          <a:xfrm>
            <a:off x="643469" y="1782981"/>
            <a:ext cx="4008384" cy="4393982"/>
          </a:xfrm>
        </p:spPr>
        <p:txBody>
          <a:bodyPr>
            <a:normAutofit/>
          </a:bodyPr>
          <a:lstStyle/>
          <a:p>
            <a:pPr marL="0" indent="0" eaLnBrk="1" hangingPunct="1">
              <a:buNone/>
            </a:pPr>
            <a:r>
              <a:rPr lang="en-US" altLang="en-US" sz="2000">
                <a:latin typeface="Times New Roman" panose="02020603050405020304" pitchFamily="18" charset="0"/>
                <a:cs typeface="Times New Roman" panose="02020603050405020304" pitchFamily="18" charset="0"/>
              </a:rPr>
              <a:t>An encryption scheme has 5 ingredients</a:t>
            </a:r>
          </a:p>
          <a:p>
            <a:pPr lvl="1" eaLnBrk="1" hangingPunct="1"/>
            <a:r>
              <a:rPr lang="en-US" altLang="en-US" sz="2000">
                <a:latin typeface="Times New Roman" panose="02020603050405020304" pitchFamily="18" charset="0"/>
                <a:cs typeface="Times New Roman" panose="02020603050405020304" pitchFamily="18" charset="0"/>
              </a:rPr>
              <a:t>Plaintext, </a:t>
            </a:r>
          </a:p>
          <a:p>
            <a:pPr lvl="1" eaLnBrk="1" hangingPunct="1"/>
            <a:r>
              <a:rPr lang="en-US" altLang="en-US" sz="2000">
                <a:latin typeface="Times New Roman" panose="02020603050405020304" pitchFamily="18" charset="0"/>
                <a:cs typeface="Times New Roman" panose="02020603050405020304" pitchFamily="18" charset="0"/>
              </a:rPr>
              <a:t>Encryption Algorithm, </a:t>
            </a:r>
          </a:p>
          <a:p>
            <a:pPr lvl="1" eaLnBrk="1" hangingPunct="1"/>
            <a:r>
              <a:rPr lang="en-US" altLang="en-US" sz="2000">
                <a:latin typeface="Times New Roman" panose="02020603050405020304" pitchFamily="18" charset="0"/>
                <a:cs typeface="Times New Roman" panose="02020603050405020304" pitchFamily="18" charset="0"/>
              </a:rPr>
              <a:t>Key, </a:t>
            </a:r>
          </a:p>
          <a:p>
            <a:pPr lvl="1" eaLnBrk="1" hangingPunct="1"/>
            <a:r>
              <a:rPr lang="en-US" altLang="en-US" sz="2000">
                <a:latin typeface="Times New Roman" panose="02020603050405020304" pitchFamily="18" charset="0"/>
                <a:cs typeface="Times New Roman" panose="02020603050405020304" pitchFamily="18" charset="0"/>
              </a:rPr>
              <a:t>Ciphertext, and </a:t>
            </a:r>
          </a:p>
          <a:p>
            <a:pPr lvl="1" eaLnBrk="1" hangingPunct="1"/>
            <a:r>
              <a:rPr lang="en-US" altLang="en-US" sz="2000">
                <a:latin typeface="Times New Roman" panose="02020603050405020304" pitchFamily="18" charset="0"/>
                <a:cs typeface="Times New Roman" panose="02020603050405020304" pitchFamily="18" charset="0"/>
              </a:rPr>
              <a:t>Decryption Algorithm</a:t>
            </a:r>
          </a:p>
          <a:p>
            <a:pPr marL="0" indent="0">
              <a:buNone/>
            </a:pPr>
            <a:r>
              <a:rPr lang="en-US" altLang="en-US" sz="2000">
                <a:latin typeface="Times New Roman" panose="02020603050405020304" pitchFamily="18" charset="0"/>
                <a:cs typeface="Times New Roman" panose="02020603050405020304" pitchFamily="18" charset="0"/>
              </a:rPr>
              <a:t>Security depends on secrecy of the key, not algorithm</a:t>
            </a:r>
          </a:p>
          <a:p>
            <a:pPr lvl="2" eaLnBrk="1" hangingPunct="1"/>
            <a:r>
              <a:rPr lang="en-US" altLang="en-US" dirty="0">
                <a:latin typeface="Times New Roman" panose="02020603050405020304" pitchFamily="18" charset="0"/>
                <a:cs typeface="Times New Roman" panose="02020603050405020304" pitchFamily="18" charset="0"/>
              </a:rPr>
              <a:t>Recall </a:t>
            </a:r>
            <a:r>
              <a:rPr lang="en-US" altLang="en-US">
                <a:latin typeface="Times New Roman" panose="02020603050405020304" pitchFamily="18" charset="0"/>
                <a:cs typeface="Times New Roman" panose="02020603050405020304" pitchFamily="18" charset="0"/>
              </a:rPr>
              <a:t>Kerckhoff</a:t>
            </a:r>
            <a:endParaRPr lang="en-US" altLang="en-US" dirty="0">
              <a:latin typeface="Times New Roman" panose="02020603050405020304" pitchFamily="18" charset="0"/>
              <a:cs typeface="Times New Roman" panose="02020603050405020304" pitchFamily="18" charset="0"/>
            </a:endParaRPr>
          </a:p>
          <a:p>
            <a:pPr lvl="1" eaLnBrk="1" hangingPunct="1"/>
            <a:endParaRPr lang="en-US" altLang="en-US" sz="2000">
              <a:latin typeface="Times New Roman" panose="02020603050405020304" pitchFamily="18" charset="0"/>
              <a:cs typeface="Times New Roman" panose="02020603050405020304" pitchFamily="18" charset="0"/>
            </a:endParaRPr>
          </a:p>
        </p:txBody>
      </p:sp>
      <p:grpSp>
        <p:nvGrpSpPr>
          <p:cNvPr id="78" name="Group 7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0357" name="Picture 4">
            <a:extLst>
              <a:ext uri="{FF2B5EF4-FFF2-40B4-BE49-F238E27FC236}">
                <a16:creationId xmlns:a16="http://schemas.microsoft.com/office/drawing/2014/main" id="{04975EDE-6472-42AF-99F7-8EE19799EC2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2206574"/>
            <a:ext cx="6253212" cy="35147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 name="Group 8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3" name="Rectangle 8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0354" name="Slide Number Placeholder 5">
            <a:extLst>
              <a:ext uri="{FF2B5EF4-FFF2-40B4-BE49-F238E27FC236}">
                <a16:creationId xmlns:a16="http://schemas.microsoft.com/office/drawing/2014/main" id="{15F1D192-E09E-44D2-AF31-F09C1459E37F}"/>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9EFF315C-0F8F-42CF-B949-D27DECC650DD}"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34</a:t>
            </a:fld>
            <a:endParaRPr lang="en-US" altLang="en-US" sz="1800">
              <a:latin typeface="Arial Black" panose="020B0A040201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03" name="Rectangle 2">
            <a:extLst>
              <a:ext uri="{FF2B5EF4-FFF2-40B4-BE49-F238E27FC236}">
                <a16:creationId xmlns:a16="http://schemas.microsoft.com/office/drawing/2014/main" id="{409A8391-B78B-44CF-AD8D-1A88AC1B2FB3}"/>
              </a:ext>
            </a:extLst>
          </p:cNvPr>
          <p:cNvSpPr>
            <a:spLocks noGrp="1" noChangeArrowheads="1"/>
          </p:cNvSpPr>
          <p:nvPr>
            <p:ph type="title"/>
          </p:nvPr>
        </p:nvSpPr>
        <p:spPr>
          <a:xfrm>
            <a:off x="643467" y="1698171"/>
            <a:ext cx="3962061" cy="4516360"/>
          </a:xfrm>
        </p:spPr>
        <p:txBody>
          <a:bodyPr anchor="t">
            <a:normAutofit/>
          </a:bodyPr>
          <a:lstStyle/>
          <a:p>
            <a:pPr eaLnBrk="1" hangingPunct="1"/>
            <a:r>
              <a:rPr lang="en-US" altLang="en-US" sz="3600">
                <a:latin typeface="Times New Roman" panose="02020603050405020304" pitchFamily="18" charset="0"/>
                <a:cs typeface="Times New Roman" panose="02020603050405020304" pitchFamily="18" charset="0"/>
              </a:rPr>
              <a:t>Notations</a:t>
            </a:r>
          </a:p>
        </p:txBody>
      </p:sp>
      <p:sp>
        <p:nvSpPr>
          <p:cNvPr id="75" name="Rectangle 74">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Rectangle 80">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404" name="Rectangle 3">
            <a:extLst>
              <a:ext uri="{FF2B5EF4-FFF2-40B4-BE49-F238E27FC236}">
                <a16:creationId xmlns:a16="http://schemas.microsoft.com/office/drawing/2014/main" id="{385630B1-8BB5-489F-9313-94156827F294}"/>
              </a:ext>
            </a:extLst>
          </p:cNvPr>
          <p:cNvSpPr>
            <a:spLocks noGrp="1" noChangeArrowheads="1"/>
          </p:cNvSpPr>
          <p:nvPr>
            <p:ph type="body" idx="1"/>
          </p:nvPr>
        </p:nvSpPr>
        <p:spPr>
          <a:xfrm>
            <a:off x="5070020" y="1698170"/>
            <a:ext cx="6478513" cy="4516361"/>
          </a:xfrm>
        </p:spPr>
        <p:txBody>
          <a:bodyPr>
            <a:normAutofit/>
          </a:bodyPr>
          <a:lstStyle/>
          <a:p>
            <a:pPr eaLnBrk="1" hangingPunct="1"/>
            <a:r>
              <a:rPr lang="en-US" altLang="en-US" sz="2400" dirty="0">
                <a:latin typeface="Times New Roman" panose="02020603050405020304" pitchFamily="18" charset="0"/>
                <a:cs typeface="Times New Roman" panose="02020603050405020304" pitchFamily="18" charset="0"/>
              </a:rPr>
              <a:t>M, or P will usually denote the plaintext message</a:t>
            </a:r>
          </a:p>
          <a:p>
            <a:pPr eaLnBrk="1" hangingPunct="1"/>
            <a:r>
              <a:rPr lang="en-US" altLang="en-US" sz="2400" dirty="0">
                <a:latin typeface="Times New Roman" panose="02020603050405020304" pitchFamily="18" charset="0"/>
                <a:cs typeface="Times New Roman" panose="02020603050405020304" pitchFamily="18" charset="0"/>
              </a:rPr>
              <a:t>C will usually denote the ciphertext</a:t>
            </a:r>
          </a:p>
          <a:p>
            <a:pPr eaLnBrk="1" hangingPunct="1"/>
            <a:r>
              <a:rPr lang="en-US" altLang="en-US" sz="2400" dirty="0">
                <a:latin typeface="Times New Roman" panose="02020603050405020304" pitchFamily="18" charset="0"/>
                <a:cs typeface="Times New Roman" panose="02020603050405020304" pitchFamily="18" charset="0"/>
              </a:rPr>
              <a:t>K will usually denote a key</a:t>
            </a:r>
          </a:p>
          <a:p>
            <a:pPr eaLnBrk="1" hangingPunct="1"/>
            <a:r>
              <a:rPr lang="en-US" altLang="en-US" sz="2400" dirty="0" err="1">
                <a:latin typeface="Times New Roman" panose="02020603050405020304" pitchFamily="18" charset="0"/>
                <a:cs typeface="Times New Roman" panose="02020603050405020304" pitchFamily="18" charset="0"/>
              </a:rPr>
              <a:t>E</a:t>
            </a:r>
            <a:r>
              <a:rPr lang="en-US" altLang="en-US" sz="2400" baseline="-25000" dirty="0" err="1">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(M)=C is the encryption function</a:t>
            </a:r>
          </a:p>
          <a:p>
            <a:pPr eaLnBrk="1" hangingPunct="1"/>
            <a:r>
              <a:rPr lang="en-US" altLang="en-US" sz="2400" dirty="0">
                <a:latin typeface="Times New Roman" panose="02020603050405020304" pitchFamily="18" charset="0"/>
                <a:cs typeface="Times New Roman" panose="02020603050405020304" pitchFamily="18" charset="0"/>
              </a:rPr>
              <a:t>D</a:t>
            </a:r>
            <a:r>
              <a:rPr lang="en-US" altLang="en-US" sz="2400" baseline="-25000" dirty="0">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(C)=M is the decryption function</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D</a:t>
            </a:r>
            <a:r>
              <a:rPr lang="en-US" altLang="en-US" sz="2400" baseline="-25000" dirty="0">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a:t>
            </a:r>
            <a:r>
              <a:rPr lang="en-US" altLang="en-US" sz="2400" dirty="0" err="1">
                <a:latin typeface="Times New Roman" panose="02020603050405020304" pitchFamily="18" charset="0"/>
                <a:cs typeface="Times New Roman" panose="02020603050405020304" pitchFamily="18" charset="0"/>
              </a:rPr>
              <a:t>E</a:t>
            </a:r>
            <a:r>
              <a:rPr lang="en-US" altLang="en-US" sz="2400" baseline="-25000" dirty="0" err="1">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(M))=M represents the typical flow</a:t>
            </a:r>
          </a:p>
        </p:txBody>
      </p:sp>
      <p:sp>
        <p:nvSpPr>
          <p:cNvPr id="102402" name="Slide Number Placeholder 5">
            <a:extLst>
              <a:ext uri="{FF2B5EF4-FFF2-40B4-BE49-F238E27FC236}">
                <a16:creationId xmlns:a16="http://schemas.microsoft.com/office/drawing/2014/main" id="{D262079F-9B32-41F6-8FF5-77A5EB8531D8}"/>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F6E393CA-7105-4258-9154-C8DFAD64E150}"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35</a:t>
            </a:fld>
            <a:endParaRPr lang="en-US" altLang="en-US" sz="1800">
              <a:latin typeface="Arial Black" panose="020B0A04020102020204" pitchFamily="34" charset="0"/>
            </a:endParaRPr>
          </a:p>
        </p:txBody>
      </p:sp>
      <p:sp>
        <p:nvSpPr>
          <p:cNvPr id="83" name="Isosceles Triangle 82">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Isosceles Triangle 84">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182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a:extLst>
              <a:ext uri="{FF2B5EF4-FFF2-40B4-BE49-F238E27FC236}">
                <a16:creationId xmlns:a16="http://schemas.microsoft.com/office/drawing/2014/main" id="{78A6B78A-BE59-443F-8B7B-25C8DC1C6097}"/>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225863A0-EBCA-4255-98FA-A1C962C897EE}" type="slidenum">
              <a:rPr lang="he-IL" altLang="en-US" sz="1400">
                <a:latin typeface="Arial Black" panose="020B0A04020102020204" pitchFamily="34" charset="0"/>
              </a:rPr>
              <a:pPr>
                <a:spcBef>
                  <a:spcPct val="0"/>
                </a:spcBef>
                <a:buFont typeface="Arial Black" panose="020B0A04020102020204" pitchFamily="34" charset="0"/>
                <a:buNone/>
              </a:pPr>
              <a:t>37</a:t>
            </a:fld>
            <a:endParaRPr lang="en-US" altLang="en-US" sz="1400">
              <a:latin typeface="Arial Black" panose="020B0A04020102020204" pitchFamily="34" charset="0"/>
            </a:endParaRPr>
          </a:p>
        </p:txBody>
      </p:sp>
      <p:sp>
        <p:nvSpPr>
          <p:cNvPr id="116739" name="Rectangle 2">
            <a:extLst>
              <a:ext uri="{FF2B5EF4-FFF2-40B4-BE49-F238E27FC236}">
                <a16:creationId xmlns:a16="http://schemas.microsoft.com/office/drawing/2014/main" id="{BB75202E-1BC6-473F-B4B7-9B11B927A375}"/>
              </a:ext>
            </a:extLst>
          </p:cNvPr>
          <p:cNvSpPr>
            <a:spLocks noGrp="1" noChangeArrowheads="1"/>
          </p:cNvSpPr>
          <p:nvPr>
            <p:ph type="title"/>
          </p:nvPr>
        </p:nvSpPr>
        <p:spPr>
          <a:xfrm>
            <a:off x="2191544" y="166372"/>
            <a:ext cx="7808912" cy="857250"/>
          </a:xfrm>
        </p:spPr>
        <p:txBody>
          <a:bodyPr/>
          <a:lstStyle/>
          <a:p>
            <a:pPr eaLnBrk="1" hangingPunct="1"/>
            <a:r>
              <a:rPr lang="en-US" altLang="en-US" sz="3200" dirty="0">
                <a:latin typeface="Times New Roman" panose="02020603050405020304" pitchFamily="18" charset="0"/>
                <a:cs typeface="Times New Roman" panose="02020603050405020304" pitchFamily="18" charset="0"/>
              </a:rPr>
              <a:t>A Generic Network Access Security Model</a:t>
            </a:r>
          </a:p>
        </p:txBody>
      </p:sp>
      <p:sp>
        <p:nvSpPr>
          <p:cNvPr id="116740" name="Rectangle 3">
            <a:extLst>
              <a:ext uri="{FF2B5EF4-FFF2-40B4-BE49-F238E27FC236}">
                <a16:creationId xmlns:a16="http://schemas.microsoft.com/office/drawing/2014/main" id="{54E5A23D-42F9-4082-B152-ED79DA24E746}"/>
              </a:ext>
            </a:extLst>
          </p:cNvPr>
          <p:cNvSpPr>
            <a:spLocks noGrp="1" noChangeArrowheads="1"/>
          </p:cNvSpPr>
          <p:nvPr>
            <p:ph type="body" idx="1"/>
          </p:nvPr>
        </p:nvSpPr>
        <p:spPr>
          <a:xfrm>
            <a:off x="1738314" y="1272540"/>
            <a:ext cx="8929687" cy="5128261"/>
          </a:xfrm>
        </p:spPr>
        <p:txBody>
          <a:bodyPr/>
          <a:lstStyle/>
          <a:p>
            <a:pPr lvl="1" eaLnBrk="1" hangingPunct="1">
              <a:lnSpc>
                <a:spcPct val="80000"/>
              </a:lnSpc>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p:txBody>
      </p:sp>
      <p:sp>
        <p:nvSpPr>
          <p:cNvPr id="116741" name="Oval 4">
            <a:extLst>
              <a:ext uri="{FF2B5EF4-FFF2-40B4-BE49-F238E27FC236}">
                <a16:creationId xmlns:a16="http://schemas.microsoft.com/office/drawing/2014/main" id="{38473D27-5580-48EF-BD24-2C79F24DF979}"/>
              </a:ext>
            </a:extLst>
          </p:cNvPr>
          <p:cNvSpPr>
            <a:spLocks noChangeArrowheads="1"/>
          </p:cNvSpPr>
          <p:nvPr/>
        </p:nvSpPr>
        <p:spPr bwMode="auto">
          <a:xfrm>
            <a:off x="2524125" y="2857500"/>
            <a:ext cx="857250" cy="928688"/>
          </a:xfrm>
          <a:prstGeom prst="ellipse">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endParaRPr lang="en-US" altLang="en-US" sz="2400">
              <a:solidFill>
                <a:schemeClr val="bg1"/>
              </a:solidFill>
            </a:endParaRPr>
          </a:p>
        </p:txBody>
      </p:sp>
      <p:sp>
        <p:nvSpPr>
          <p:cNvPr id="116742" name="Freeform 7">
            <a:extLst>
              <a:ext uri="{FF2B5EF4-FFF2-40B4-BE49-F238E27FC236}">
                <a16:creationId xmlns:a16="http://schemas.microsoft.com/office/drawing/2014/main" id="{FF2D1315-8B49-4067-A5BE-B1DBA225A6CF}"/>
              </a:ext>
            </a:extLst>
          </p:cNvPr>
          <p:cNvSpPr>
            <a:spLocks noChangeArrowheads="1"/>
          </p:cNvSpPr>
          <p:nvPr/>
        </p:nvSpPr>
        <p:spPr bwMode="auto">
          <a:xfrm>
            <a:off x="4381500" y="2928939"/>
            <a:ext cx="1125538" cy="738187"/>
          </a:xfrm>
          <a:custGeom>
            <a:avLst/>
            <a:gdLst>
              <a:gd name="T0" fmla="*/ 35362 w 1125416"/>
              <a:gd name="T1" fmla="*/ 103023 h 738554"/>
              <a:gd name="T2" fmla="*/ 35362 w 1125416"/>
              <a:gd name="T3" fmla="*/ 709696 h 738554"/>
              <a:gd name="T4" fmla="*/ 1119501 w 1125416"/>
              <a:gd name="T5" fmla="*/ 721142 h 738554"/>
              <a:gd name="T6" fmla="*/ 1131282 w 1125416"/>
              <a:gd name="T7" fmla="*/ 469312 h 738554"/>
              <a:gd name="T8" fmla="*/ 742394 w 1125416"/>
              <a:gd name="T9" fmla="*/ 389187 h 738554"/>
              <a:gd name="T10" fmla="*/ 730623 w 1125416"/>
              <a:gd name="T11" fmla="*/ 0 h 738554"/>
              <a:gd name="T12" fmla="*/ 82494 w 1125416"/>
              <a:gd name="T13" fmla="*/ 0 h 738554"/>
              <a:gd name="T14" fmla="*/ 0 w 1125416"/>
              <a:gd name="T15" fmla="*/ 0 h 738554"/>
              <a:gd name="T16" fmla="*/ 23591 w 1125416"/>
              <a:gd name="T17" fmla="*/ 160254 h 738554"/>
              <a:gd name="T18" fmla="*/ 35362 w 1125416"/>
              <a:gd name="T19" fmla="*/ 103023 h 7385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5416"/>
              <a:gd name="T31" fmla="*/ 0 h 738554"/>
              <a:gd name="T32" fmla="*/ 1125416 w 1125416"/>
              <a:gd name="T33" fmla="*/ 738554 h 7385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5416" h="738554">
                <a:moveTo>
                  <a:pt x="35170" y="105508"/>
                </a:moveTo>
                <a:lnTo>
                  <a:pt x="35170" y="726831"/>
                </a:lnTo>
                <a:lnTo>
                  <a:pt x="1113693" y="738554"/>
                </a:lnTo>
                <a:lnTo>
                  <a:pt x="1125416" y="480646"/>
                </a:lnTo>
                <a:lnTo>
                  <a:pt x="738554" y="398585"/>
                </a:lnTo>
                <a:lnTo>
                  <a:pt x="726831" y="0"/>
                </a:lnTo>
                <a:lnTo>
                  <a:pt x="82062" y="0"/>
                </a:lnTo>
                <a:lnTo>
                  <a:pt x="0" y="0"/>
                </a:lnTo>
                <a:lnTo>
                  <a:pt x="23447" y="164123"/>
                </a:lnTo>
                <a:lnTo>
                  <a:pt x="35170" y="105508"/>
                </a:lnTo>
                <a:close/>
              </a:path>
            </a:pathLst>
          </a:custGeom>
          <a:solidFill>
            <a:srgbClr val="00B8FF"/>
          </a:solidFill>
          <a:ln w="9525" algn="ctr">
            <a:solidFill>
              <a:schemeClr val="tx1"/>
            </a:solidFill>
            <a:round/>
            <a:headEnd/>
            <a:tailEnd/>
          </a:ln>
        </p:spPr>
        <p:txBody>
          <a:bodyPr/>
          <a:lstStyle/>
          <a:p>
            <a:endParaRPr lang="en-US"/>
          </a:p>
        </p:txBody>
      </p:sp>
      <p:sp>
        <p:nvSpPr>
          <p:cNvPr id="116743" name="Rounded Rectangle 8">
            <a:extLst>
              <a:ext uri="{FF2B5EF4-FFF2-40B4-BE49-F238E27FC236}">
                <a16:creationId xmlns:a16="http://schemas.microsoft.com/office/drawing/2014/main" id="{BD18DCF8-6ECF-4E74-A495-047C32874388}"/>
              </a:ext>
            </a:extLst>
          </p:cNvPr>
          <p:cNvSpPr>
            <a:spLocks noChangeArrowheads="1"/>
          </p:cNvSpPr>
          <p:nvPr/>
        </p:nvSpPr>
        <p:spPr bwMode="auto">
          <a:xfrm>
            <a:off x="6453188" y="2143125"/>
            <a:ext cx="1357312" cy="2928938"/>
          </a:xfrm>
          <a:prstGeom prst="roundRect">
            <a:avLst>
              <a:gd name="adj" fmla="val 16667"/>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endParaRPr lang="en-US" altLang="en-US" sz="2000">
              <a:solidFill>
                <a:srgbClr val="FF0000"/>
              </a:solidFill>
            </a:endParaRPr>
          </a:p>
          <a:p>
            <a:pPr>
              <a:spcBef>
                <a:spcPct val="0"/>
              </a:spcBef>
              <a:buFont typeface="Arial" panose="020B0604020202020204" pitchFamily="34" charset="0"/>
              <a:buNone/>
            </a:pPr>
            <a:endParaRPr lang="en-US" altLang="en-US" sz="2000">
              <a:solidFill>
                <a:srgbClr val="FF0000"/>
              </a:solidFill>
            </a:endParaRPr>
          </a:p>
          <a:p>
            <a:pPr>
              <a:spcBef>
                <a:spcPct val="0"/>
              </a:spcBef>
              <a:buFont typeface="Arial" panose="020B0604020202020204" pitchFamily="34" charset="0"/>
              <a:buNone/>
            </a:pPr>
            <a:endParaRPr lang="en-US" altLang="en-US" sz="2000">
              <a:solidFill>
                <a:srgbClr val="FF0000"/>
              </a:solidFill>
            </a:endParaRPr>
          </a:p>
          <a:p>
            <a:pPr>
              <a:spcBef>
                <a:spcPct val="0"/>
              </a:spcBef>
              <a:buFont typeface="Arial" panose="020B0604020202020204" pitchFamily="34" charset="0"/>
              <a:buNone/>
            </a:pPr>
            <a:endParaRPr lang="en-US" altLang="en-US" sz="2000">
              <a:solidFill>
                <a:srgbClr val="FF0000"/>
              </a:solidFill>
            </a:endParaRPr>
          </a:p>
          <a:p>
            <a:pPr>
              <a:spcBef>
                <a:spcPct val="0"/>
              </a:spcBef>
              <a:buFont typeface="Arial" panose="020B0604020202020204" pitchFamily="34" charset="0"/>
              <a:buNone/>
            </a:pPr>
            <a:r>
              <a:rPr lang="en-US" altLang="en-US" sz="2000">
                <a:solidFill>
                  <a:srgbClr val="FF0000"/>
                </a:solidFill>
              </a:rPr>
              <a:t>Gateway</a:t>
            </a:r>
          </a:p>
        </p:txBody>
      </p:sp>
      <p:sp>
        <p:nvSpPr>
          <p:cNvPr id="116744" name="Rounded Rectangle 9">
            <a:extLst>
              <a:ext uri="{FF2B5EF4-FFF2-40B4-BE49-F238E27FC236}">
                <a16:creationId xmlns:a16="http://schemas.microsoft.com/office/drawing/2014/main" id="{0BDEE1BE-5C01-4D8E-B978-5901220862CE}"/>
              </a:ext>
            </a:extLst>
          </p:cNvPr>
          <p:cNvSpPr>
            <a:spLocks noChangeArrowheads="1"/>
          </p:cNvSpPr>
          <p:nvPr/>
        </p:nvSpPr>
        <p:spPr bwMode="auto">
          <a:xfrm>
            <a:off x="8667750" y="1428750"/>
            <a:ext cx="1714500" cy="4857750"/>
          </a:xfrm>
          <a:prstGeom prst="roundRect">
            <a:avLst>
              <a:gd name="adj" fmla="val 16667"/>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r>
              <a:rPr lang="en-US" altLang="en-US" sz="2400" dirty="0">
                <a:solidFill>
                  <a:srgbClr val="FF0000"/>
                </a:solidFill>
              </a:rPr>
              <a:t>Internal Network</a:t>
            </a:r>
          </a:p>
          <a:p>
            <a:pPr>
              <a:spcBef>
                <a:spcPct val="0"/>
              </a:spcBef>
              <a:buFont typeface="Arial" panose="020B0604020202020204" pitchFamily="34" charset="0"/>
              <a:buNone/>
            </a:pPr>
            <a:endParaRPr lang="en-US" altLang="en-US" sz="2400" dirty="0">
              <a:solidFill>
                <a:srgbClr val="FF0000"/>
              </a:solidFill>
            </a:endParaRPr>
          </a:p>
          <a:p>
            <a:pPr>
              <a:spcBef>
                <a:spcPct val="0"/>
              </a:spcBef>
              <a:buFont typeface="Arial" panose="020B0604020202020204" pitchFamily="34" charset="0"/>
              <a:buNone/>
            </a:pPr>
            <a:r>
              <a:rPr lang="en-US" altLang="en-US" sz="2000" dirty="0">
                <a:solidFill>
                  <a:srgbClr val="FF0000"/>
                </a:solidFill>
              </a:rPr>
              <a:t>Computers</a:t>
            </a:r>
          </a:p>
          <a:p>
            <a:pPr>
              <a:spcBef>
                <a:spcPct val="0"/>
              </a:spcBef>
              <a:buFont typeface="Arial" panose="020B0604020202020204" pitchFamily="34" charset="0"/>
              <a:buNone/>
            </a:pPr>
            <a:endParaRPr lang="en-US" altLang="en-US" sz="2000" dirty="0">
              <a:solidFill>
                <a:srgbClr val="FF0000"/>
              </a:solidFill>
            </a:endParaRPr>
          </a:p>
          <a:p>
            <a:pPr>
              <a:spcBef>
                <a:spcPct val="0"/>
              </a:spcBef>
              <a:buFont typeface="Arial" panose="020B0604020202020204" pitchFamily="34" charset="0"/>
              <a:buNone/>
            </a:pPr>
            <a:r>
              <a:rPr lang="en-US" altLang="en-US" sz="2000" dirty="0">
                <a:solidFill>
                  <a:srgbClr val="FF0000"/>
                </a:solidFill>
              </a:rPr>
              <a:t>Software Resources</a:t>
            </a:r>
          </a:p>
          <a:p>
            <a:pPr>
              <a:spcBef>
                <a:spcPct val="0"/>
              </a:spcBef>
              <a:buFont typeface="Arial" panose="020B0604020202020204" pitchFamily="34" charset="0"/>
              <a:buNone/>
            </a:pPr>
            <a:endParaRPr lang="en-US" altLang="en-US" sz="2000" dirty="0">
              <a:solidFill>
                <a:srgbClr val="FF0000"/>
              </a:solidFill>
            </a:endParaRPr>
          </a:p>
          <a:p>
            <a:pPr>
              <a:spcBef>
                <a:spcPct val="0"/>
              </a:spcBef>
              <a:buFont typeface="Arial" panose="020B0604020202020204" pitchFamily="34" charset="0"/>
              <a:buNone/>
            </a:pPr>
            <a:r>
              <a:rPr lang="en-US" altLang="en-US" sz="2000" dirty="0">
                <a:solidFill>
                  <a:srgbClr val="FF0000"/>
                </a:solidFill>
              </a:rPr>
              <a:t>Databases</a:t>
            </a:r>
          </a:p>
          <a:p>
            <a:pPr>
              <a:spcBef>
                <a:spcPct val="0"/>
              </a:spcBef>
              <a:buFont typeface="Arial" panose="020B0604020202020204" pitchFamily="34" charset="0"/>
              <a:buNone/>
            </a:pPr>
            <a:endParaRPr lang="en-US" altLang="en-US" sz="2000" dirty="0">
              <a:solidFill>
                <a:srgbClr val="FF0000"/>
              </a:solidFill>
            </a:endParaRPr>
          </a:p>
          <a:p>
            <a:pPr>
              <a:spcBef>
                <a:spcPct val="0"/>
              </a:spcBef>
              <a:buFont typeface="Arial" panose="020B0604020202020204" pitchFamily="34" charset="0"/>
              <a:buNone/>
            </a:pPr>
            <a:endParaRPr lang="en-US" altLang="en-US" sz="2000" dirty="0">
              <a:solidFill>
                <a:srgbClr val="FF0000"/>
              </a:solidFill>
            </a:endParaRPr>
          </a:p>
          <a:p>
            <a:pPr>
              <a:spcBef>
                <a:spcPct val="0"/>
              </a:spcBef>
              <a:buFont typeface="Arial" panose="020B0604020202020204" pitchFamily="34" charset="0"/>
              <a:buNone/>
            </a:pPr>
            <a:endParaRPr lang="en-US" altLang="en-US" sz="2000" dirty="0">
              <a:solidFill>
                <a:srgbClr val="FF0000"/>
              </a:solidFill>
            </a:endParaRPr>
          </a:p>
          <a:p>
            <a:pPr>
              <a:spcBef>
                <a:spcPct val="0"/>
              </a:spcBef>
              <a:buFont typeface="Arial" panose="020B0604020202020204" pitchFamily="34" charset="0"/>
              <a:buNone/>
            </a:pPr>
            <a:r>
              <a:rPr lang="en-US" altLang="en-US" sz="2000" dirty="0">
                <a:solidFill>
                  <a:srgbClr val="FF0000"/>
                </a:solidFill>
              </a:rPr>
              <a:t>Security</a:t>
            </a:r>
          </a:p>
          <a:p>
            <a:pPr>
              <a:spcBef>
                <a:spcPct val="0"/>
              </a:spcBef>
              <a:buFont typeface="Arial" panose="020B0604020202020204" pitchFamily="34" charset="0"/>
              <a:buNone/>
            </a:pPr>
            <a:r>
              <a:rPr lang="en-US" altLang="en-US" sz="2000" dirty="0">
                <a:solidFill>
                  <a:srgbClr val="FF0000"/>
                </a:solidFill>
              </a:rPr>
              <a:t>Control</a:t>
            </a:r>
          </a:p>
        </p:txBody>
      </p:sp>
      <p:sp>
        <p:nvSpPr>
          <p:cNvPr id="116745" name="TextBox 10">
            <a:extLst>
              <a:ext uri="{FF2B5EF4-FFF2-40B4-BE49-F238E27FC236}">
                <a16:creationId xmlns:a16="http://schemas.microsoft.com/office/drawing/2014/main" id="{E544B3B6-F932-4695-BE12-CD53A0BDC796}"/>
              </a:ext>
            </a:extLst>
          </p:cNvPr>
          <p:cNvSpPr txBox="1">
            <a:spLocks noChangeArrowheads="1"/>
          </p:cNvSpPr>
          <p:nvPr/>
        </p:nvSpPr>
        <p:spPr bwMode="auto">
          <a:xfrm>
            <a:off x="1952625" y="2428876"/>
            <a:ext cx="1684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400">
                <a:solidFill>
                  <a:srgbClr val="FF0000"/>
                </a:solidFill>
              </a:rPr>
              <a:t>Opponent, Intruder</a:t>
            </a:r>
          </a:p>
        </p:txBody>
      </p:sp>
      <p:sp>
        <p:nvSpPr>
          <p:cNvPr id="116746" name="TextBox 11">
            <a:extLst>
              <a:ext uri="{FF2B5EF4-FFF2-40B4-BE49-F238E27FC236}">
                <a16:creationId xmlns:a16="http://schemas.microsoft.com/office/drawing/2014/main" id="{3DE46774-6994-4366-87D9-BCC7040B2526}"/>
              </a:ext>
            </a:extLst>
          </p:cNvPr>
          <p:cNvSpPr txBox="1">
            <a:spLocks noChangeArrowheads="1"/>
          </p:cNvSpPr>
          <p:nvPr/>
        </p:nvSpPr>
        <p:spPr bwMode="auto">
          <a:xfrm>
            <a:off x="4095750" y="2428876"/>
            <a:ext cx="1479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400">
                <a:solidFill>
                  <a:srgbClr val="FF0000"/>
                </a:solidFill>
              </a:rPr>
              <a:t>Access Channel</a:t>
            </a:r>
          </a:p>
        </p:txBody>
      </p:sp>
      <p:sp>
        <p:nvSpPr>
          <p:cNvPr id="116747" name="TextBox 12">
            <a:extLst>
              <a:ext uri="{FF2B5EF4-FFF2-40B4-BE49-F238E27FC236}">
                <a16:creationId xmlns:a16="http://schemas.microsoft.com/office/drawing/2014/main" id="{324267ED-E081-4FF3-8FFB-47ECE5A77AC6}"/>
              </a:ext>
            </a:extLst>
          </p:cNvPr>
          <p:cNvSpPr txBox="1">
            <a:spLocks noChangeArrowheads="1"/>
          </p:cNvSpPr>
          <p:nvPr/>
        </p:nvSpPr>
        <p:spPr bwMode="auto">
          <a:xfrm>
            <a:off x="3952876" y="3857625"/>
            <a:ext cx="17938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400">
                <a:solidFill>
                  <a:srgbClr val="FF0000"/>
                </a:solidFill>
              </a:rPr>
              <a:t>The medum through</a:t>
            </a:r>
          </a:p>
          <a:p>
            <a:pPr algn="ctr">
              <a:spcBef>
                <a:spcPct val="0"/>
              </a:spcBef>
              <a:buFont typeface="Arial" panose="020B0604020202020204" pitchFamily="34" charset="0"/>
              <a:buNone/>
            </a:pPr>
            <a:r>
              <a:rPr lang="en-US" altLang="en-US" sz="1400">
                <a:solidFill>
                  <a:srgbClr val="FF0000"/>
                </a:solidFill>
              </a:rPr>
              <a:t>Which packets are </a:t>
            </a:r>
          </a:p>
          <a:p>
            <a:pPr algn="ctr">
              <a:spcBef>
                <a:spcPct val="0"/>
              </a:spcBef>
              <a:buFont typeface="Arial" panose="020B0604020202020204" pitchFamily="34" charset="0"/>
              <a:buNone/>
            </a:pPr>
            <a:r>
              <a:rPr lang="en-US" altLang="en-US" sz="1400">
                <a:solidFill>
                  <a:srgbClr val="FF0000"/>
                </a:solidFill>
              </a:rPr>
              <a:t>flowing</a:t>
            </a:r>
          </a:p>
        </p:txBody>
      </p:sp>
      <p:sp>
        <p:nvSpPr>
          <p:cNvPr id="116748" name="TextBox 14">
            <a:extLst>
              <a:ext uri="{FF2B5EF4-FFF2-40B4-BE49-F238E27FC236}">
                <a16:creationId xmlns:a16="http://schemas.microsoft.com/office/drawing/2014/main" id="{3A77A864-8D56-4F81-BA33-D2546E9DE28B}"/>
              </a:ext>
            </a:extLst>
          </p:cNvPr>
          <p:cNvSpPr txBox="1">
            <a:spLocks noChangeArrowheads="1"/>
          </p:cNvSpPr>
          <p:nvPr/>
        </p:nvSpPr>
        <p:spPr bwMode="auto">
          <a:xfrm>
            <a:off x="5381625" y="5286375"/>
            <a:ext cx="31384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400">
                <a:solidFill>
                  <a:srgbClr val="FF0000"/>
                </a:solidFill>
              </a:rPr>
              <a:t>Like a firewall protecting our network,</a:t>
            </a:r>
          </a:p>
          <a:p>
            <a:pPr algn="ctr">
              <a:spcBef>
                <a:spcPct val="0"/>
              </a:spcBef>
              <a:buFont typeface="Arial" panose="020B0604020202020204" pitchFamily="34" charset="0"/>
              <a:buNone/>
            </a:pPr>
            <a:r>
              <a:rPr lang="en-US" altLang="en-US" sz="1400">
                <a:solidFill>
                  <a:srgbClr val="FF0000"/>
                </a:solidFill>
              </a:rPr>
              <a:t>Filters the contents which are</a:t>
            </a:r>
          </a:p>
          <a:p>
            <a:pPr algn="ctr">
              <a:spcBef>
                <a:spcPct val="0"/>
              </a:spcBef>
              <a:buFont typeface="Arial" panose="020B0604020202020204" pitchFamily="34" charset="0"/>
              <a:buNone/>
            </a:pPr>
            <a:r>
              <a:rPr lang="en-US" altLang="en-US" sz="1400">
                <a:solidFill>
                  <a:srgbClr val="FF0000"/>
                </a:solidFill>
              </a:rPr>
              <a:t>flowing</a:t>
            </a:r>
          </a:p>
        </p:txBody>
      </p:sp>
      <p:cxnSp>
        <p:nvCxnSpPr>
          <p:cNvPr id="116749" name="Straight Connector 16">
            <a:extLst>
              <a:ext uri="{FF2B5EF4-FFF2-40B4-BE49-F238E27FC236}">
                <a16:creationId xmlns:a16="http://schemas.microsoft.com/office/drawing/2014/main" id="{C592CA50-6FBA-43C6-8DC9-9DB0E76D3FBD}"/>
              </a:ext>
            </a:extLst>
          </p:cNvPr>
          <p:cNvCxnSpPr>
            <a:cxnSpLocks noChangeShapeType="1"/>
          </p:cNvCxnSpPr>
          <p:nvPr/>
        </p:nvCxnSpPr>
        <p:spPr bwMode="auto">
          <a:xfrm>
            <a:off x="8667750" y="2500314"/>
            <a:ext cx="171450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6750" name="Straight Connector 17">
            <a:extLst>
              <a:ext uri="{FF2B5EF4-FFF2-40B4-BE49-F238E27FC236}">
                <a16:creationId xmlns:a16="http://schemas.microsoft.com/office/drawing/2014/main" id="{1A40AA48-A740-4E92-AFF0-02EE554B08EC}"/>
              </a:ext>
            </a:extLst>
          </p:cNvPr>
          <p:cNvCxnSpPr>
            <a:cxnSpLocks noChangeShapeType="1"/>
          </p:cNvCxnSpPr>
          <p:nvPr/>
        </p:nvCxnSpPr>
        <p:spPr bwMode="auto">
          <a:xfrm>
            <a:off x="8667750" y="5286375"/>
            <a:ext cx="17145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5">
            <a:extLst>
              <a:ext uri="{FF2B5EF4-FFF2-40B4-BE49-F238E27FC236}">
                <a16:creationId xmlns:a16="http://schemas.microsoft.com/office/drawing/2014/main" id="{C6E3A18B-67D2-41AD-8C7E-62689CE7A738}"/>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BB22CA10-E4D9-4452-9EC7-508B751B0472}" type="slidenum">
              <a:rPr lang="he-IL" altLang="en-US" sz="1400">
                <a:latin typeface="Arial Black" panose="020B0A04020102020204" pitchFamily="34" charset="0"/>
              </a:rPr>
              <a:pPr>
                <a:spcBef>
                  <a:spcPct val="0"/>
                </a:spcBef>
                <a:buFont typeface="Arial Black" panose="020B0A04020102020204" pitchFamily="34" charset="0"/>
                <a:buNone/>
              </a:pPr>
              <a:t>38</a:t>
            </a:fld>
            <a:endParaRPr lang="en-US" altLang="en-US" sz="1400">
              <a:latin typeface="Arial Black" panose="020B0A04020102020204" pitchFamily="34" charset="0"/>
            </a:endParaRPr>
          </a:p>
        </p:txBody>
      </p:sp>
      <p:sp>
        <p:nvSpPr>
          <p:cNvPr id="118787" name="Rectangle 2">
            <a:extLst>
              <a:ext uri="{FF2B5EF4-FFF2-40B4-BE49-F238E27FC236}">
                <a16:creationId xmlns:a16="http://schemas.microsoft.com/office/drawing/2014/main" id="{AE9648C3-5A31-47A7-9349-025151BAC08B}"/>
              </a:ext>
            </a:extLst>
          </p:cNvPr>
          <p:cNvSpPr>
            <a:spLocks noGrp="1" noChangeArrowheads="1"/>
          </p:cNvSpPr>
          <p:nvPr>
            <p:ph type="title"/>
          </p:nvPr>
        </p:nvSpPr>
        <p:spPr>
          <a:xfrm>
            <a:off x="378778" y="163513"/>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Cryptography Terminologies</a:t>
            </a:r>
          </a:p>
        </p:txBody>
      </p:sp>
      <p:sp>
        <p:nvSpPr>
          <p:cNvPr id="118788" name="Rectangle 3">
            <a:extLst>
              <a:ext uri="{FF2B5EF4-FFF2-40B4-BE49-F238E27FC236}">
                <a16:creationId xmlns:a16="http://schemas.microsoft.com/office/drawing/2014/main" id="{FD99E858-470B-4211-8E62-297BE72B746A}"/>
              </a:ext>
            </a:extLst>
          </p:cNvPr>
          <p:cNvSpPr>
            <a:spLocks noGrp="1" noChangeArrowheads="1"/>
          </p:cNvSpPr>
          <p:nvPr>
            <p:ph type="body" idx="1"/>
          </p:nvPr>
        </p:nvSpPr>
        <p:spPr>
          <a:xfrm>
            <a:off x="472440" y="1071564"/>
            <a:ext cx="11460480" cy="5641656"/>
          </a:xfrm>
        </p:spPr>
        <p:txBody>
          <a:bodyPr/>
          <a:lstStyle/>
          <a:p>
            <a:pPr eaLnBrk="1" hangingPunct="1">
              <a:lnSpc>
                <a:spcPct val="80000"/>
              </a:lnSpc>
            </a:pPr>
            <a:r>
              <a:rPr lang="en-US" altLang="en-US" sz="2200" dirty="0">
                <a:latin typeface="Times New Roman" panose="02020603050405020304" pitchFamily="18" charset="0"/>
                <a:cs typeface="Times New Roman" panose="02020603050405020304" pitchFamily="18" charset="0"/>
              </a:rPr>
              <a:t>Most important concept behind network security is encryption</a:t>
            </a:r>
          </a:p>
          <a:p>
            <a:pPr eaLnBrk="1" hangingPunct="1">
              <a:lnSpc>
                <a:spcPct val="80000"/>
              </a:lnSpc>
            </a:pPr>
            <a:r>
              <a:rPr lang="en-US" altLang="en-US" sz="2200" dirty="0">
                <a:latin typeface="Times New Roman" panose="02020603050405020304" pitchFamily="18" charset="0"/>
                <a:cs typeface="Times New Roman" panose="02020603050405020304" pitchFamily="18" charset="0"/>
              </a:rPr>
              <a:t>Two forms of encryption</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Private or symmetric key</a:t>
            </a:r>
          </a:p>
          <a:p>
            <a:pPr lvl="2" eaLnBrk="1" hangingPunct="1">
              <a:lnSpc>
                <a:spcPct val="80000"/>
              </a:lnSpc>
            </a:pPr>
            <a:r>
              <a:rPr lang="en-US" altLang="en-US" sz="1600" dirty="0">
                <a:latin typeface="Times New Roman" panose="02020603050405020304" pitchFamily="18" charset="0"/>
                <a:cs typeface="Times New Roman" panose="02020603050405020304" pitchFamily="18" charset="0"/>
              </a:rPr>
              <a:t>Single key shared by source and Destination</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Public or Asymmetric key</a:t>
            </a:r>
          </a:p>
          <a:p>
            <a:pPr lvl="2" eaLnBrk="1" hangingPunct="1">
              <a:lnSpc>
                <a:spcPct val="80000"/>
              </a:lnSpc>
            </a:pPr>
            <a:r>
              <a:rPr lang="en-US" altLang="en-US" sz="1600" dirty="0">
                <a:latin typeface="Times New Roman" panose="02020603050405020304" pitchFamily="18" charset="0"/>
                <a:cs typeface="Times New Roman" panose="02020603050405020304" pitchFamily="18" charset="0"/>
              </a:rPr>
              <a:t>Separate keys for sender and receiver</a:t>
            </a:r>
          </a:p>
          <a:p>
            <a:pPr lvl="2" eaLnBrk="1" hangingPunct="1">
              <a:lnSpc>
                <a:spcPct val="80000"/>
              </a:lnSpc>
            </a:pPr>
            <a:r>
              <a:rPr lang="en-US" altLang="en-US" sz="1600" dirty="0">
                <a:latin typeface="Times New Roman" panose="02020603050405020304" pitchFamily="18" charset="0"/>
                <a:cs typeface="Times New Roman" panose="02020603050405020304" pitchFamily="18" charset="0"/>
              </a:rPr>
              <a:t>One for encryption and the other one for decryption</a:t>
            </a:r>
          </a:p>
          <a:p>
            <a:pPr lvl="2"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Trusted third party is basically the certification authority</a:t>
            </a:r>
          </a:p>
          <a:p>
            <a:pPr lvl="2" eaLnBrk="1" hangingPunct="1">
              <a:lnSpc>
                <a:spcPct val="80000"/>
              </a:lnSpc>
            </a:pPr>
            <a:r>
              <a:rPr lang="en-US" altLang="en-US" sz="1600" dirty="0">
                <a:latin typeface="Times New Roman" panose="02020603050405020304" pitchFamily="18" charset="0"/>
                <a:cs typeface="Times New Roman" panose="02020603050405020304" pitchFamily="18" charset="0"/>
              </a:rPr>
              <a:t>Responsible for distributing the keys for sender and receiver.</a:t>
            </a:r>
          </a:p>
          <a:p>
            <a:pPr lvl="2" eaLnBrk="1" hangingPunct="1">
              <a:lnSpc>
                <a:spcPct val="80000"/>
              </a:lnSpc>
            </a:pPr>
            <a:r>
              <a:rPr lang="en-US" altLang="en-US" sz="1600" dirty="0">
                <a:latin typeface="Times New Roman" panose="02020603050405020304" pitchFamily="18" charset="0"/>
                <a:cs typeface="Times New Roman" panose="02020603050405020304" pitchFamily="18" charset="0"/>
              </a:rPr>
              <a:t>Secrecy of keys is most important and crucial</a:t>
            </a:r>
          </a:p>
          <a:p>
            <a:pPr lvl="1" eaLnBrk="1" hangingPunct="1">
              <a:lnSpc>
                <a:spcPct val="80000"/>
              </a:lnSpc>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80000"/>
              </a:lnSpc>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p:txBody>
      </p:sp>
      <p:sp>
        <p:nvSpPr>
          <p:cNvPr id="118789" name="Oval 4">
            <a:extLst>
              <a:ext uri="{FF2B5EF4-FFF2-40B4-BE49-F238E27FC236}">
                <a16:creationId xmlns:a16="http://schemas.microsoft.com/office/drawing/2014/main" id="{9AE6F78A-05C7-4E62-8420-199949E1CBBC}"/>
              </a:ext>
            </a:extLst>
          </p:cNvPr>
          <p:cNvSpPr>
            <a:spLocks noChangeArrowheads="1"/>
          </p:cNvSpPr>
          <p:nvPr/>
        </p:nvSpPr>
        <p:spPr bwMode="auto">
          <a:xfrm>
            <a:off x="5095875" y="3286126"/>
            <a:ext cx="1214438" cy="500063"/>
          </a:xfrm>
          <a:prstGeom prst="ellipse">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100">
                <a:solidFill>
                  <a:srgbClr val="FF0000"/>
                </a:solidFill>
              </a:rPr>
              <a:t>Trusted third party</a:t>
            </a:r>
          </a:p>
        </p:txBody>
      </p:sp>
      <p:sp>
        <p:nvSpPr>
          <p:cNvPr id="118790" name="Rectangle 5">
            <a:extLst>
              <a:ext uri="{FF2B5EF4-FFF2-40B4-BE49-F238E27FC236}">
                <a16:creationId xmlns:a16="http://schemas.microsoft.com/office/drawing/2014/main" id="{F102516F-FD0C-4358-B0EF-6C5F2523BDB1}"/>
              </a:ext>
            </a:extLst>
          </p:cNvPr>
          <p:cNvSpPr>
            <a:spLocks noChangeArrowheads="1"/>
          </p:cNvSpPr>
          <p:nvPr/>
        </p:nvSpPr>
        <p:spPr bwMode="auto">
          <a:xfrm>
            <a:off x="3238500" y="4071939"/>
            <a:ext cx="642938" cy="928687"/>
          </a:xfrm>
          <a:prstGeom prst="rect">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r>
              <a:rPr lang="en-US" altLang="en-US" sz="1400">
                <a:solidFill>
                  <a:srgbClr val="FF0000"/>
                </a:solidFill>
              </a:rPr>
              <a:t>Encryption Algo</a:t>
            </a:r>
          </a:p>
        </p:txBody>
      </p:sp>
      <p:sp>
        <p:nvSpPr>
          <p:cNvPr id="118791" name="Rectangle 6">
            <a:extLst>
              <a:ext uri="{FF2B5EF4-FFF2-40B4-BE49-F238E27FC236}">
                <a16:creationId xmlns:a16="http://schemas.microsoft.com/office/drawing/2014/main" id="{5A61B621-8A38-406F-91EF-350AF186729B}"/>
              </a:ext>
            </a:extLst>
          </p:cNvPr>
          <p:cNvSpPr>
            <a:spLocks noChangeArrowheads="1"/>
          </p:cNvSpPr>
          <p:nvPr/>
        </p:nvSpPr>
        <p:spPr bwMode="auto">
          <a:xfrm>
            <a:off x="7524751" y="4071939"/>
            <a:ext cx="714375" cy="928687"/>
          </a:xfrm>
          <a:prstGeom prst="rect">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r>
              <a:rPr lang="en-US" altLang="en-US" sz="1400">
                <a:solidFill>
                  <a:srgbClr val="FF0000"/>
                </a:solidFill>
              </a:rPr>
              <a:t>Decryption Algo</a:t>
            </a:r>
          </a:p>
        </p:txBody>
      </p:sp>
      <p:cxnSp>
        <p:nvCxnSpPr>
          <p:cNvPr id="118792" name="Straight Arrow Connector 8">
            <a:extLst>
              <a:ext uri="{FF2B5EF4-FFF2-40B4-BE49-F238E27FC236}">
                <a16:creationId xmlns:a16="http://schemas.microsoft.com/office/drawing/2014/main" id="{BB912BA3-D6F4-4202-A0C8-EFC13640C336}"/>
              </a:ext>
            </a:extLst>
          </p:cNvPr>
          <p:cNvCxnSpPr>
            <a:cxnSpLocks noChangeShapeType="1"/>
          </p:cNvCxnSpPr>
          <p:nvPr/>
        </p:nvCxnSpPr>
        <p:spPr bwMode="auto">
          <a:xfrm>
            <a:off x="2381250" y="4357689"/>
            <a:ext cx="8572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8793" name="Straight Arrow Connector 9">
            <a:extLst>
              <a:ext uri="{FF2B5EF4-FFF2-40B4-BE49-F238E27FC236}">
                <a16:creationId xmlns:a16="http://schemas.microsoft.com/office/drawing/2014/main" id="{1695963A-7207-4736-BBB2-F70C7291F2BE}"/>
              </a:ext>
            </a:extLst>
          </p:cNvPr>
          <p:cNvCxnSpPr>
            <a:cxnSpLocks noChangeShapeType="1"/>
          </p:cNvCxnSpPr>
          <p:nvPr/>
        </p:nvCxnSpPr>
        <p:spPr bwMode="auto">
          <a:xfrm>
            <a:off x="2381250" y="4786314"/>
            <a:ext cx="8572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8794" name="TextBox 10">
            <a:extLst>
              <a:ext uri="{FF2B5EF4-FFF2-40B4-BE49-F238E27FC236}">
                <a16:creationId xmlns:a16="http://schemas.microsoft.com/office/drawing/2014/main" id="{FF1549EF-79B5-4C1A-BFCB-294389D4B77A}"/>
              </a:ext>
            </a:extLst>
          </p:cNvPr>
          <p:cNvSpPr txBox="1">
            <a:spLocks noChangeArrowheads="1"/>
          </p:cNvSpPr>
          <p:nvPr/>
        </p:nvSpPr>
        <p:spPr bwMode="auto">
          <a:xfrm>
            <a:off x="2381251" y="4000501"/>
            <a:ext cx="911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400">
                <a:solidFill>
                  <a:srgbClr val="FF0000"/>
                </a:solidFill>
              </a:rPr>
              <a:t>message</a:t>
            </a:r>
          </a:p>
        </p:txBody>
      </p:sp>
      <p:sp>
        <p:nvSpPr>
          <p:cNvPr id="118795" name="TextBox 11">
            <a:extLst>
              <a:ext uri="{FF2B5EF4-FFF2-40B4-BE49-F238E27FC236}">
                <a16:creationId xmlns:a16="http://schemas.microsoft.com/office/drawing/2014/main" id="{62510978-1D84-43A9-BFCE-91EE5B15F5EB}"/>
              </a:ext>
            </a:extLst>
          </p:cNvPr>
          <p:cNvSpPr txBox="1">
            <a:spLocks noChangeArrowheads="1"/>
          </p:cNvSpPr>
          <p:nvPr/>
        </p:nvSpPr>
        <p:spPr bwMode="auto">
          <a:xfrm>
            <a:off x="2381250" y="4429126"/>
            <a:ext cx="642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400">
                <a:solidFill>
                  <a:srgbClr val="FF0000"/>
                </a:solidFill>
              </a:rPr>
              <a:t>Key 1</a:t>
            </a:r>
          </a:p>
        </p:txBody>
      </p:sp>
      <p:cxnSp>
        <p:nvCxnSpPr>
          <p:cNvPr id="118796" name="Straight Arrow Connector 12">
            <a:extLst>
              <a:ext uri="{FF2B5EF4-FFF2-40B4-BE49-F238E27FC236}">
                <a16:creationId xmlns:a16="http://schemas.microsoft.com/office/drawing/2014/main" id="{0BEE579B-90C4-41F2-9061-590C7C2BC2F2}"/>
              </a:ext>
            </a:extLst>
          </p:cNvPr>
          <p:cNvCxnSpPr>
            <a:cxnSpLocks noChangeShapeType="1"/>
          </p:cNvCxnSpPr>
          <p:nvPr/>
        </p:nvCxnSpPr>
        <p:spPr bwMode="auto">
          <a:xfrm>
            <a:off x="8239125" y="4429125"/>
            <a:ext cx="8572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8797" name="Straight Arrow Connector 13">
            <a:extLst>
              <a:ext uri="{FF2B5EF4-FFF2-40B4-BE49-F238E27FC236}">
                <a16:creationId xmlns:a16="http://schemas.microsoft.com/office/drawing/2014/main" id="{6EC25034-96E1-42B2-99D3-5B0673D6432C}"/>
              </a:ext>
            </a:extLst>
          </p:cNvPr>
          <p:cNvCxnSpPr>
            <a:cxnSpLocks noChangeShapeType="1"/>
          </p:cNvCxnSpPr>
          <p:nvPr/>
        </p:nvCxnSpPr>
        <p:spPr bwMode="auto">
          <a:xfrm>
            <a:off x="8239125" y="4857750"/>
            <a:ext cx="8572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8798" name="TextBox 14">
            <a:extLst>
              <a:ext uri="{FF2B5EF4-FFF2-40B4-BE49-F238E27FC236}">
                <a16:creationId xmlns:a16="http://schemas.microsoft.com/office/drawing/2014/main" id="{59F548B5-1732-4083-99FD-0BFD43BE556C}"/>
              </a:ext>
            </a:extLst>
          </p:cNvPr>
          <p:cNvSpPr txBox="1">
            <a:spLocks noChangeArrowheads="1"/>
          </p:cNvSpPr>
          <p:nvPr/>
        </p:nvSpPr>
        <p:spPr bwMode="auto">
          <a:xfrm>
            <a:off x="8239126" y="4071939"/>
            <a:ext cx="911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400">
                <a:solidFill>
                  <a:srgbClr val="FF0000"/>
                </a:solidFill>
              </a:rPr>
              <a:t>message</a:t>
            </a:r>
          </a:p>
        </p:txBody>
      </p:sp>
      <p:sp>
        <p:nvSpPr>
          <p:cNvPr id="118799" name="TextBox 15">
            <a:extLst>
              <a:ext uri="{FF2B5EF4-FFF2-40B4-BE49-F238E27FC236}">
                <a16:creationId xmlns:a16="http://schemas.microsoft.com/office/drawing/2014/main" id="{DCB7C9D4-61DF-4901-88F2-6C73EC8CF9CE}"/>
              </a:ext>
            </a:extLst>
          </p:cNvPr>
          <p:cNvSpPr txBox="1">
            <a:spLocks noChangeArrowheads="1"/>
          </p:cNvSpPr>
          <p:nvPr/>
        </p:nvSpPr>
        <p:spPr bwMode="auto">
          <a:xfrm>
            <a:off x="8239125" y="4500564"/>
            <a:ext cx="642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400">
                <a:solidFill>
                  <a:srgbClr val="FF0000"/>
                </a:solidFill>
              </a:rPr>
              <a:t>Key 2</a:t>
            </a:r>
          </a:p>
        </p:txBody>
      </p:sp>
      <p:cxnSp>
        <p:nvCxnSpPr>
          <p:cNvPr id="118800" name="Straight Arrow Connector 17">
            <a:extLst>
              <a:ext uri="{FF2B5EF4-FFF2-40B4-BE49-F238E27FC236}">
                <a16:creationId xmlns:a16="http://schemas.microsoft.com/office/drawing/2014/main" id="{3834B7B2-6105-4AEA-8EB9-5E4318FC74D7}"/>
              </a:ext>
            </a:extLst>
          </p:cNvPr>
          <p:cNvCxnSpPr>
            <a:cxnSpLocks noChangeShapeType="1"/>
            <a:endCxn id="118801" idx="1"/>
          </p:cNvCxnSpPr>
          <p:nvPr/>
        </p:nvCxnSpPr>
        <p:spPr bwMode="auto">
          <a:xfrm>
            <a:off x="3881438" y="4500564"/>
            <a:ext cx="1071562"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8801" name="Right Arrow 18">
            <a:extLst>
              <a:ext uri="{FF2B5EF4-FFF2-40B4-BE49-F238E27FC236}">
                <a16:creationId xmlns:a16="http://schemas.microsoft.com/office/drawing/2014/main" id="{CD27A109-B2A2-4946-983A-31BB436A9435}"/>
              </a:ext>
            </a:extLst>
          </p:cNvPr>
          <p:cNvSpPr>
            <a:spLocks noChangeArrowheads="1"/>
          </p:cNvSpPr>
          <p:nvPr/>
        </p:nvSpPr>
        <p:spPr bwMode="auto">
          <a:xfrm>
            <a:off x="4953000" y="4214813"/>
            <a:ext cx="1500188" cy="571500"/>
          </a:xfrm>
          <a:prstGeom prst="rightArrow">
            <a:avLst>
              <a:gd name="adj1" fmla="val 50000"/>
              <a:gd name="adj2" fmla="val 49997"/>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endParaRPr lang="en-US" altLang="en-US" sz="2400">
              <a:solidFill>
                <a:schemeClr val="bg1"/>
              </a:solidFill>
            </a:endParaRPr>
          </a:p>
        </p:txBody>
      </p:sp>
      <p:sp>
        <p:nvSpPr>
          <p:cNvPr id="118802" name="TextBox 19">
            <a:extLst>
              <a:ext uri="{FF2B5EF4-FFF2-40B4-BE49-F238E27FC236}">
                <a16:creationId xmlns:a16="http://schemas.microsoft.com/office/drawing/2014/main" id="{10FA6457-B529-4DC7-90D9-DD8F56075A62}"/>
              </a:ext>
            </a:extLst>
          </p:cNvPr>
          <p:cNvSpPr txBox="1">
            <a:spLocks noChangeArrowheads="1"/>
          </p:cNvSpPr>
          <p:nvPr/>
        </p:nvSpPr>
        <p:spPr bwMode="auto">
          <a:xfrm>
            <a:off x="5167313" y="4929189"/>
            <a:ext cx="8112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400">
                <a:solidFill>
                  <a:srgbClr val="FF0000"/>
                </a:solidFill>
              </a:rPr>
              <a:t>channel</a:t>
            </a:r>
          </a:p>
        </p:txBody>
      </p:sp>
      <p:cxnSp>
        <p:nvCxnSpPr>
          <p:cNvPr id="118803" name="Straight Arrow Connector 22">
            <a:extLst>
              <a:ext uri="{FF2B5EF4-FFF2-40B4-BE49-F238E27FC236}">
                <a16:creationId xmlns:a16="http://schemas.microsoft.com/office/drawing/2014/main" id="{E11A86B0-B48A-47D7-A6B7-F33AD896F344}"/>
              </a:ext>
            </a:extLst>
          </p:cNvPr>
          <p:cNvCxnSpPr>
            <a:cxnSpLocks noChangeShapeType="1"/>
            <a:stCxn id="118801" idx="3"/>
            <a:endCxn id="118791" idx="1"/>
          </p:cNvCxnSpPr>
          <p:nvPr/>
        </p:nvCxnSpPr>
        <p:spPr bwMode="auto">
          <a:xfrm>
            <a:off x="6453188" y="4500563"/>
            <a:ext cx="1071562" cy="365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8804" name="TextBox 23">
            <a:extLst>
              <a:ext uri="{FF2B5EF4-FFF2-40B4-BE49-F238E27FC236}">
                <a16:creationId xmlns:a16="http://schemas.microsoft.com/office/drawing/2014/main" id="{1619658A-B2D5-4D9E-8C21-D3DEF80871A6}"/>
              </a:ext>
            </a:extLst>
          </p:cNvPr>
          <p:cNvSpPr txBox="1">
            <a:spLocks noChangeArrowheads="1"/>
          </p:cNvSpPr>
          <p:nvPr/>
        </p:nvSpPr>
        <p:spPr bwMode="auto">
          <a:xfrm>
            <a:off x="3024189" y="5072064"/>
            <a:ext cx="928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800">
                <a:solidFill>
                  <a:srgbClr val="FF0000"/>
                </a:solidFill>
              </a:rPr>
              <a:t>Sender</a:t>
            </a:r>
          </a:p>
        </p:txBody>
      </p:sp>
      <p:sp>
        <p:nvSpPr>
          <p:cNvPr id="118805" name="TextBox 24">
            <a:extLst>
              <a:ext uri="{FF2B5EF4-FFF2-40B4-BE49-F238E27FC236}">
                <a16:creationId xmlns:a16="http://schemas.microsoft.com/office/drawing/2014/main" id="{C73D64A9-AE6F-4421-B5B6-9B5D7DC62ED7}"/>
              </a:ext>
            </a:extLst>
          </p:cNvPr>
          <p:cNvSpPr txBox="1">
            <a:spLocks noChangeArrowheads="1"/>
          </p:cNvSpPr>
          <p:nvPr/>
        </p:nvSpPr>
        <p:spPr bwMode="auto">
          <a:xfrm>
            <a:off x="7453314" y="5143500"/>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800">
                <a:solidFill>
                  <a:srgbClr val="FF0000"/>
                </a:solidFill>
              </a:rPr>
              <a:t>Receiver</a:t>
            </a:r>
          </a:p>
        </p:txBody>
      </p:sp>
      <p:cxnSp>
        <p:nvCxnSpPr>
          <p:cNvPr id="118806" name="Straight Arrow Connector 26">
            <a:extLst>
              <a:ext uri="{FF2B5EF4-FFF2-40B4-BE49-F238E27FC236}">
                <a16:creationId xmlns:a16="http://schemas.microsoft.com/office/drawing/2014/main" id="{F60682D0-AF08-4D37-AFD6-EFE22BADA337}"/>
              </a:ext>
            </a:extLst>
          </p:cNvPr>
          <p:cNvCxnSpPr>
            <a:cxnSpLocks noChangeShapeType="1"/>
          </p:cNvCxnSpPr>
          <p:nvPr/>
        </p:nvCxnSpPr>
        <p:spPr bwMode="auto">
          <a:xfrm rot="10800000" flipV="1">
            <a:off x="3881439" y="3571875"/>
            <a:ext cx="1214437" cy="571500"/>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18807" name="Straight Arrow Connector 28">
            <a:extLst>
              <a:ext uri="{FF2B5EF4-FFF2-40B4-BE49-F238E27FC236}">
                <a16:creationId xmlns:a16="http://schemas.microsoft.com/office/drawing/2014/main" id="{C5D3DF5E-A1CF-4CEE-96B8-553AFB7C54AB}"/>
              </a:ext>
            </a:extLst>
          </p:cNvPr>
          <p:cNvCxnSpPr>
            <a:cxnSpLocks noChangeShapeType="1"/>
            <a:stCxn id="118789" idx="6"/>
          </p:cNvCxnSpPr>
          <p:nvPr/>
        </p:nvCxnSpPr>
        <p:spPr bwMode="auto">
          <a:xfrm>
            <a:off x="6310314" y="3536950"/>
            <a:ext cx="1285875" cy="534988"/>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63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67" name="Rectangle 72">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68" name="Group 74">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9469"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19470" name="Rectangle 97">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9" name="Rectangle 2">
            <a:extLst>
              <a:ext uri="{FF2B5EF4-FFF2-40B4-BE49-F238E27FC236}">
                <a16:creationId xmlns:a16="http://schemas.microsoft.com/office/drawing/2014/main" id="{93B32416-AADD-49ED-A37C-F1A97537CE5B}"/>
              </a:ext>
            </a:extLst>
          </p:cNvPr>
          <p:cNvSpPr>
            <a:spLocks noGrp="1" noChangeArrowheads="1"/>
          </p:cNvSpPr>
          <p:nvPr>
            <p:ph type="title"/>
          </p:nvPr>
        </p:nvSpPr>
        <p:spPr>
          <a:xfrm>
            <a:off x="2390203" y="192881"/>
            <a:ext cx="6227064" cy="791991"/>
          </a:xfrm>
        </p:spPr>
        <p:txBody>
          <a:bodyPr anchor="t">
            <a:normAutofit/>
          </a:bodyPr>
          <a:lstStyle/>
          <a:p>
            <a:r>
              <a:rPr lang="en-US" altLang="en-US" sz="4000" dirty="0">
                <a:solidFill>
                  <a:schemeClr val="accent1"/>
                </a:solidFill>
                <a:latin typeface="Times New Roman" panose="02020603050405020304" pitchFamily="18" charset="0"/>
              </a:rPr>
              <a:t>Computational Hardness</a:t>
            </a:r>
          </a:p>
        </p:txBody>
      </p:sp>
      <p:sp>
        <p:nvSpPr>
          <p:cNvPr id="19458" name="Rectangle 4">
            <a:extLst>
              <a:ext uri="{FF2B5EF4-FFF2-40B4-BE49-F238E27FC236}">
                <a16:creationId xmlns:a16="http://schemas.microsoft.com/office/drawing/2014/main" id="{D346C220-ECAA-44E4-B206-5E53CE0FF985}"/>
              </a:ext>
            </a:extLst>
          </p:cNvPr>
          <p:cNvSpPr>
            <a:spLocks noGrp="1" noChangeArrowheads="1"/>
          </p:cNvSpPr>
          <p:nvPr>
            <p:ph type="sldNum" sz="quarter" idx="10"/>
          </p:nvPr>
        </p:nvSpPr>
        <p:spPr>
          <a:xfrm>
            <a:off x="10469880" y="320040"/>
            <a:ext cx="914400" cy="3200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7E6F7521-0FB0-4A87-840B-9B00BA8DED3E}" type="slidenum">
              <a:rPr lang="ar-SA" altLang="en-US" sz="1500">
                <a:latin typeface="Arial Black" panose="020B0A04020102020204" pitchFamily="34" charset="0"/>
              </a:rPr>
              <a:pPr>
                <a:lnSpc>
                  <a:spcPct val="90000"/>
                </a:lnSpc>
                <a:spcBef>
                  <a:spcPct val="0"/>
                </a:spcBef>
                <a:spcAft>
                  <a:spcPts val="600"/>
                </a:spcAft>
                <a:buFont typeface="Arial Black" panose="020B0A04020102020204" pitchFamily="34" charset="0"/>
                <a:buNone/>
              </a:pPr>
              <a:t>4</a:t>
            </a:fld>
            <a:endParaRPr lang="en-GB" altLang="en-US" sz="1500">
              <a:latin typeface="Arial Black" panose="020B0A04020102020204" pitchFamily="34" charset="0"/>
            </a:endParaRPr>
          </a:p>
        </p:txBody>
      </p:sp>
      <p:sp>
        <p:nvSpPr>
          <p:cNvPr id="19471" name="Isosceles Triangle 99">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9460" name="Rectangle 3">
            <a:extLst>
              <a:ext uri="{FF2B5EF4-FFF2-40B4-BE49-F238E27FC236}">
                <a16:creationId xmlns:a16="http://schemas.microsoft.com/office/drawing/2014/main" id="{1B180E4F-A6C1-4B72-8A5F-7326F6C5E369}"/>
              </a:ext>
            </a:extLst>
          </p:cNvPr>
          <p:cNvSpPr>
            <a:spLocks noGrp="1" noChangeArrowheads="1"/>
          </p:cNvSpPr>
          <p:nvPr>
            <p:ph type="body" idx="1"/>
          </p:nvPr>
        </p:nvSpPr>
        <p:spPr>
          <a:xfrm>
            <a:off x="2333238" y="1304913"/>
            <a:ext cx="9642862" cy="5407862"/>
          </a:xfrm>
        </p:spPr>
        <p:txBody>
          <a:bodyPr>
            <a:normAutofit lnSpcReduction="10000"/>
          </a:bodyPr>
          <a:lstStyle/>
          <a:p>
            <a:r>
              <a:rPr lang="en-US" altLang="en-US" sz="2400" dirty="0">
                <a:latin typeface="Times New Roman" panose="02020603050405020304" pitchFamily="18" charset="0"/>
              </a:rPr>
              <a:t>Project: Scheduling Jobs on computers</a:t>
            </a:r>
          </a:p>
          <a:p>
            <a:pPr lvl="1"/>
            <a:r>
              <a:rPr lang="en-US" altLang="en-US" dirty="0">
                <a:latin typeface="Times New Roman" panose="02020603050405020304" pitchFamily="18" charset="0"/>
              </a:rPr>
              <a:t>Each Job has fixed sizes</a:t>
            </a:r>
          </a:p>
          <a:p>
            <a:pPr lvl="1"/>
            <a:r>
              <a:rPr lang="en-US" altLang="en-US" dirty="0">
                <a:latin typeface="Times New Roman" panose="02020603050405020304" pitchFamily="18" charset="0"/>
              </a:rPr>
              <a:t>Input is set of Jobs</a:t>
            </a:r>
          </a:p>
          <a:p>
            <a:pPr lvl="1"/>
            <a:r>
              <a:rPr lang="en-US" altLang="en-US" dirty="0">
                <a:latin typeface="Times New Roman" panose="02020603050405020304" pitchFamily="18" charset="0"/>
              </a:rPr>
              <a:t>Sizes s1, s2, …….., </a:t>
            </a:r>
            <a:r>
              <a:rPr lang="en-US" altLang="en-US" dirty="0" err="1">
                <a:latin typeface="Times New Roman" panose="02020603050405020304" pitchFamily="18" charset="0"/>
              </a:rPr>
              <a:t>sn</a:t>
            </a:r>
            <a:endParaRPr lang="en-US" altLang="en-US" dirty="0">
              <a:latin typeface="Times New Roman" panose="02020603050405020304" pitchFamily="18" charset="0"/>
            </a:endParaRPr>
          </a:p>
          <a:p>
            <a:r>
              <a:rPr lang="en-US" altLang="en-US" sz="2400" dirty="0">
                <a:latin typeface="Times New Roman" panose="02020603050405020304" pitchFamily="18" charset="0"/>
              </a:rPr>
              <a:t>Schedule on two Processors P1 and P2</a:t>
            </a:r>
          </a:p>
          <a:p>
            <a:r>
              <a:rPr lang="en-US" altLang="en-US" sz="2400" dirty="0">
                <a:latin typeface="Times New Roman" panose="02020603050405020304" pitchFamily="18" charset="0"/>
              </a:rPr>
              <a:t>Automate this process</a:t>
            </a:r>
          </a:p>
          <a:p>
            <a:r>
              <a:rPr lang="en-US" altLang="en-US" sz="2400" dirty="0">
                <a:latin typeface="Times New Roman" panose="02020603050405020304" pitchFamily="18" charset="0"/>
              </a:rPr>
              <a:t>Scheduling should be such that last job finishes ASAP (Optimal time)</a:t>
            </a:r>
          </a:p>
          <a:p>
            <a:r>
              <a:rPr lang="en-US" altLang="en-US" sz="2400" dirty="0">
                <a:latin typeface="Times New Roman" panose="02020603050405020304" pitchFamily="18" charset="0"/>
              </a:rPr>
              <a:t>Solution 1: All Jobs in One Processor</a:t>
            </a:r>
          </a:p>
          <a:p>
            <a:pPr lvl="1"/>
            <a:r>
              <a:rPr lang="en-US" altLang="en-US" dirty="0">
                <a:latin typeface="Times New Roman" panose="02020603050405020304" pitchFamily="18" charset="0"/>
              </a:rPr>
              <a:t>Time is s1 + s2 + s3 + ………+ </a:t>
            </a:r>
            <a:r>
              <a:rPr lang="en-US" altLang="en-US" dirty="0" err="1">
                <a:latin typeface="Times New Roman" panose="02020603050405020304" pitchFamily="18" charset="0"/>
              </a:rPr>
              <a:t>sn</a:t>
            </a:r>
            <a:endParaRPr lang="en-US" altLang="en-US" dirty="0">
              <a:latin typeface="Times New Roman" panose="02020603050405020304" pitchFamily="18" charset="0"/>
            </a:endParaRPr>
          </a:p>
          <a:p>
            <a:r>
              <a:rPr lang="en-US" altLang="en-US" sz="2400" dirty="0">
                <a:latin typeface="Times New Roman" panose="02020603050405020304" pitchFamily="18" charset="0"/>
              </a:rPr>
              <a:t>Solution 2: Even jobs on one processor, Odd on second</a:t>
            </a:r>
          </a:p>
          <a:p>
            <a:pPr lvl="1"/>
            <a:r>
              <a:rPr lang="en-US" altLang="en-US" dirty="0">
                <a:latin typeface="Times New Roman" panose="02020603050405020304" pitchFamily="18" charset="0"/>
              </a:rPr>
              <a:t>P1: s2, s4, s6                                                                // 100 time units</a:t>
            </a:r>
          </a:p>
          <a:p>
            <a:pPr lvl="1"/>
            <a:r>
              <a:rPr lang="en-US" altLang="en-US" dirty="0">
                <a:latin typeface="Times New Roman" panose="02020603050405020304" pitchFamily="18" charset="0"/>
              </a:rPr>
              <a:t>P2: s1, s3, s5                                                                // 1 time unit</a:t>
            </a:r>
          </a:p>
          <a:p>
            <a:pPr lvl="1"/>
            <a:r>
              <a:rPr lang="en-US" altLang="en-US" dirty="0">
                <a:latin typeface="Times New Roman" panose="02020603050405020304" pitchFamily="18" charset="0"/>
              </a:rPr>
              <a:t>Suppose odd jobs are much smaller than the even ones…Then? (finishes in 300 </a:t>
            </a:r>
            <a:r>
              <a:rPr lang="en-US" altLang="en-US" dirty="0" err="1">
                <a:latin typeface="Times New Roman" panose="02020603050405020304" pitchFamily="18" charset="0"/>
              </a:rPr>
              <a:t>tu</a:t>
            </a:r>
            <a:r>
              <a:rPr lang="en-US" altLang="en-US" dirty="0">
                <a:latin typeface="Times New Roman" panose="02020603050405020304" pitchFamily="18" charset="0"/>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1">
            <a:extLst>
              <a:ext uri="{FF2B5EF4-FFF2-40B4-BE49-F238E27FC236}">
                <a16:creationId xmlns:a16="http://schemas.microsoft.com/office/drawing/2014/main" id="{5BD5C043-019F-4FDC-9948-6F8267CCB1C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r>
              <a:rPr lang="en-US" altLang="en-US" sz="1400">
                <a:latin typeface="Arial Black" panose="020B0A04020102020204" pitchFamily="34" charset="0"/>
              </a:rPr>
              <a:t>3.</a:t>
            </a:r>
            <a:fld id="{2AFFEBF6-DA53-4582-A42F-3C799F69E04E}" type="slidenum">
              <a:rPr lang="en-US" altLang="en-US" sz="1400">
                <a:latin typeface="Arial Black" panose="020B0A04020102020204" pitchFamily="34" charset="0"/>
              </a:rPr>
              <a:pPr>
                <a:spcBef>
                  <a:spcPct val="0"/>
                </a:spcBef>
                <a:buFont typeface="Arial Black" panose="020B0A04020102020204" pitchFamily="34" charset="0"/>
                <a:buNone/>
              </a:pPr>
              <a:t>40</a:t>
            </a:fld>
            <a:endParaRPr lang="en-US" altLang="en-US" sz="1400">
              <a:latin typeface="Arial Black" panose="020B0A04020102020204" pitchFamily="34" charset="0"/>
            </a:endParaRPr>
          </a:p>
        </p:txBody>
      </p:sp>
      <p:sp>
        <p:nvSpPr>
          <p:cNvPr id="120835" name="Text Box 9">
            <a:extLst>
              <a:ext uri="{FF2B5EF4-FFF2-40B4-BE49-F238E27FC236}">
                <a16:creationId xmlns:a16="http://schemas.microsoft.com/office/drawing/2014/main" id="{615D8AFB-6A3E-4F17-A4FD-C96767445784}"/>
              </a:ext>
            </a:extLst>
          </p:cNvPr>
          <p:cNvSpPr txBox="1">
            <a:spLocks noChangeArrowheads="1"/>
          </p:cNvSpPr>
          <p:nvPr/>
        </p:nvSpPr>
        <p:spPr bwMode="auto">
          <a:xfrm>
            <a:off x="2667001" y="428625"/>
            <a:ext cx="7000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eaLnBrk="1" hangingPunct="1">
              <a:spcBef>
                <a:spcPct val="0"/>
              </a:spcBef>
              <a:buClrTx/>
              <a:buSzTx/>
              <a:buFontTx/>
              <a:buNone/>
            </a:pPr>
            <a:r>
              <a:rPr lang="en-US" altLang="en-US">
                <a:solidFill>
                  <a:schemeClr val="tx1"/>
                </a:solidFill>
              </a:rPr>
              <a:t>Cryptanalysis</a:t>
            </a:r>
          </a:p>
        </p:txBody>
      </p:sp>
      <p:sp>
        <p:nvSpPr>
          <p:cNvPr id="120836" name="Rectangle 10">
            <a:extLst>
              <a:ext uri="{FF2B5EF4-FFF2-40B4-BE49-F238E27FC236}">
                <a16:creationId xmlns:a16="http://schemas.microsoft.com/office/drawing/2014/main" id="{54BA03C6-6BC4-4A98-8121-352AAFA46983}"/>
              </a:ext>
            </a:extLst>
          </p:cNvPr>
          <p:cNvSpPr>
            <a:spLocks noChangeArrowheads="1"/>
          </p:cNvSpPr>
          <p:nvPr/>
        </p:nvSpPr>
        <p:spPr bwMode="auto">
          <a:xfrm>
            <a:off x="1676400" y="1066801"/>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a:solidFill>
                  <a:schemeClr val="tx1"/>
                </a:solidFill>
              </a:rPr>
              <a:t>As cryptography is the science and art of creating secret codes, cryptanalysis is the science and art of breaking those codes. </a:t>
            </a:r>
          </a:p>
        </p:txBody>
      </p:sp>
      <p:pic>
        <p:nvPicPr>
          <p:cNvPr id="120837" name="Picture 12">
            <a:extLst>
              <a:ext uri="{FF2B5EF4-FFF2-40B4-BE49-F238E27FC236}">
                <a16:creationId xmlns:a16="http://schemas.microsoft.com/office/drawing/2014/main" id="{FE2AE85C-05BD-4306-8037-946056C25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9" y="2428875"/>
            <a:ext cx="7989887"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1">
            <a:extLst>
              <a:ext uri="{FF2B5EF4-FFF2-40B4-BE49-F238E27FC236}">
                <a16:creationId xmlns:a16="http://schemas.microsoft.com/office/drawing/2014/main" id="{43C51082-AF76-4CAE-B2BB-ACA56FC537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r>
              <a:rPr lang="en-US" altLang="en-US" sz="1400">
                <a:latin typeface="Arial Black" panose="020B0A04020102020204" pitchFamily="34" charset="0"/>
              </a:rPr>
              <a:t>3.</a:t>
            </a:r>
            <a:fld id="{C7129C10-5651-455D-A25B-A86049310F5C}" type="slidenum">
              <a:rPr lang="en-US" altLang="en-US" sz="1400">
                <a:latin typeface="Arial Black" panose="020B0A04020102020204" pitchFamily="34" charset="0"/>
              </a:rPr>
              <a:pPr>
                <a:spcBef>
                  <a:spcPct val="0"/>
                </a:spcBef>
                <a:buFont typeface="Arial Black" panose="020B0A04020102020204" pitchFamily="34" charset="0"/>
                <a:buNone/>
              </a:pPr>
              <a:t>41</a:t>
            </a:fld>
            <a:endParaRPr lang="en-US" altLang="en-US" sz="1400">
              <a:latin typeface="Arial Black" panose="020B0A04020102020204" pitchFamily="34" charset="0"/>
            </a:endParaRPr>
          </a:p>
        </p:txBody>
      </p:sp>
      <p:pic>
        <p:nvPicPr>
          <p:cNvPr id="122883" name="Picture 11">
            <a:extLst>
              <a:ext uri="{FF2B5EF4-FFF2-40B4-BE49-F238E27FC236}">
                <a16:creationId xmlns:a16="http://schemas.microsoft.com/office/drawing/2014/main" id="{A06467BE-453A-4647-8D89-B8835CBDA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2819400"/>
            <a:ext cx="700246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4" name="Rectangle 13">
            <a:extLst>
              <a:ext uri="{FF2B5EF4-FFF2-40B4-BE49-F238E27FC236}">
                <a16:creationId xmlns:a16="http://schemas.microsoft.com/office/drawing/2014/main" id="{B00372E7-0434-408D-954F-40A9F2EC386C}"/>
              </a:ext>
            </a:extLst>
          </p:cNvPr>
          <p:cNvSpPr>
            <a:spLocks noChangeArrowheads="1"/>
          </p:cNvSpPr>
          <p:nvPr/>
        </p:nvSpPr>
        <p:spPr bwMode="auto">
          <a:xfrm>
            <a:off x="2590801" y="563564"/>
            <a:ext cx="6291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4000">
                <a:solidFill>
                  <a:schemeClr val="tx1"/>
                </a:solidFill>
              </a:rPr>
              <a:t>Ciphertext-Only Attack</a:t>
            </a:r>
          </a:p>
        </p:txBody>
      </p:sp>
      <p:sp>
        <p:nvSpPr>
          <p:cNvPr id="122885" name="Rectangle 10">
            <a:extLst>
              <a:ext uri="{FF2B5EF4-FFF2-40B4-BE49-F238E27FC236}">
                <a16:creationId xmlns:a16="http://schemas.microsoft.com/office/drawing/2014/main" id="{45A4FCCC-AFD5-45EF-A17E-97F63BA57B98}"/>
              </a:ext>
            </a:extLst>
          </p:cNvPr>
          <p:cNvSpPr>
            <a:spLocks noChangeArrowheads="1"/>
          </p:cNvSpPr>
          <p:nvPr/>
        </p:nvSpPr>
        <p:spPr bwMode="auto">
          <a:xfrm>
            <a:off x="1828800" y="17859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a:solidFill>
                  <a:schemeClr val="tx1"/>
                </a:solidFill>
              </a:rPr>
              <a:t>Intruder only has the cyphertext to analyze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1">
            <a:extLst>
              <a:ext uri="{FF2B5EF4-FFF2-40B4-BE49-F238E27FC236}">
                <a16:creationId xmlns:a16="http://schemas.microsoft.com/office/drawing/2014/main" id="{3CE947C4-1C59-4C9F-9BEC-229006DB31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r>
              <a:rPr lang="en-US" altLang="en-US" sz="1400">
                <a:latin typeface="Arial Black" panose="020B0A04020102020204" pitchFamily="34" charset="0"/>
              </a:rPr>
              <a:t>3.</a:t>
            </a:r>
            <a:fld id="{35693AD1-A2E8-44F2-9CC8-BFAFE0B4FC74}" type="slidenum">
              <a:rPr lang="en-US" altLang="en-US" sz="1400">
                <a:latin typeface="Arial Black" panose="020B0A04020102020204" pitchFamily="34" charset="0"/>
              </a:rPr>
              <a:pPr>
                <a:spcBef>
                  <a:spcPct val="0"/>
                </a:spcBef>
                <a:buFont typeface="Arial Black" panose="020B0A04020102020204" pitchFamily="34" charset="0"/>
                <a:buNone/>
              </a:pPr>
              <a:t>42</a:t>
            </a:fld>
            <a:endParaRPr lang="en-US" altLang="en-US" sz="1400">
              <a:latin typeface="Arial Black" panose="020B0A04020102020204" pitchFamily="34" charset="0"/>
            </a:endParaRPr>
          </a:p>
        </p:txBody>
      </p:sp>
      <p:pic>
        <p:nvPicPr>
          <p:cNvPr id="124931" name="Picture 13">
            <a:extLst>
              <a:ext uri="{FF2B5EF4-FFF2-40B4-BE49-F238E27FC236}">
                <a16:creationId xmlns:a16="http://schemas.microsoft.com/office/drawing/2014/main" id="{4DDB7AF8-AF60-4362-AC38-FC38BFBE8D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050" y="3048000"/>
            <a:ext cx="709295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Rectangle 14">
            <a:extLst>
              <a:ext uri="{FF2B5EF4-FFF2-40B4-BE49-F238E27FC236}">
                <a16:creationId xmlns:a16="http://schemas.microsoft.com/office/drawing/2014/main" id="{9F815F35-7839-4CF1-873E-D1F40AC97DE8}"/>
              </a:ext>
            </a:extLst>
          </p:cNvPr>
          <p:cNvSpPr>
            <a:spLocks noChangeArrowheads="1"/>
          </p:cNvSpPr>
          <p:nvPr/>
        </p:nvSpPr>
        <p:spPr bwMode="auto">
          <a:xfrm>
            <a:off x="2667001" y="577850"/>
            <a:ext cx="58578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3400">
                <a:solidFill>
                  <a:schemeClr val="tx1"/>
                </a:solidFill>
              </a:rPr>
              <a:t>Known-Plaintext Attack</a:t>
            </a:r>
          </a:p>
        </p:txBody>
      </p:sp>
      <p:sp>
        <p:nvSpPr>
          <p:cNvPr id="124933" name="Rectangle 10">
            <a:extLst>
              <a:ext uri="{FF2B5EF4-FFF2-40B4-BE49-F238E27FC236}">
                <a16:creationId xmlns:a16="http://schemas.microsoft.com/office/drawing/2014/main" id="{C4CAD2B8-7FA7-4528-93FC-D50232F79A96}"/>
              </a:ext>
            </a:extLst>
          </p:cNvPr>
          <p:cNvSpPr>
            <a:spLocks noChangeArrowheads="1"/>
          </p:cNvSpPr>
          <p:nvPr/>
        </p:nvSpPr>
        <p:spPr bwMode="auto">
          <a:xfrm>
            <a:off x="1828800" y="1857376"/>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a:solidFill>
                  <a:schemeClr val="tx1"/>
                </a:solidFill>
              </a:rPr>
              <a:t>Intruder uses a set of known  plaintexts and corresponding ciphertexts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1">
            <a:extLst>
              <a:ext uri="{FF2B5EF4-FFF2-40B4-BE49-F238E27FC236}">
                <a16:creationId xmlns:a16="http://schemas.microsoft.com/office/drawing/2014/main" id="{D55A3448-9F34-4446-B11F-D50704E1F6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r>
              <a:rPr lang="en-US" altLang="en-US" sz="1400">
                <a:latin typeface="Arial Black" panose="020B0A04020102020204" pitchFamily="34" charset="0"/>
              </a:rPr>
              <a:t>3.</a:t>
            </a:r>
            <a:fld id="{A59AE61D-6EB2-4E29-AA89-F118C00DD01D}" type="slidenum">
              <a:rPr lang="en-US" altLang="en-US" sz="1400">
                <a:latin typeface="Arial Black" panose="020B0A04020102020204" pitchFamily="34" charset="0"/>
              </a:rPr>
              <a:pPr>
                <a:spcBef>
                  <a:spcPct val="0"/>
                </a:spcBef>
                <a:buFont typeface="Arial Black" panose="020B0A04020102020204" pitchFamily="34" charset="0"/>
                <a:buNone/>
              </a:pPr>
              <a:t>43</a:t>
            </a:fld>
            <a:endParaRPr lang="en-US" altLang="en-US" sz="1400">
              <a:latin typeface="Arial Black" panose="020B0A04020102020204" pitchFamily="34" charset="0"/>
            </a:endParaRPr>
          </a:p>
        </p:txBody>
      </p:sp>
      <p:pic>
        <p:nvPicPr>
          <p:cNvPr id="126979" name="Picture 13">
            <a:extLst>
              <a:ext uri="{FF2B5EF4-FFF2-40B4-BE49-F238E27FC236}">
                <a16:creationId xmlns:a16="http://schemas.microsoft.com/office/drawing/2014/main" id="{2BA6BA26-06F0-4B6C-95E5-E334C103D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4088" y="2782888"/>
            <a:ext cx="7834312"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Rectangle 14">
            <a:extLst>
              <a:ext uri="{FF2B5EF4-FFF2-40B4-BE49-F238E27FC236}">
                <a16:creationId xmlns:a16="http://schemas.microsoft.com/office/drawing/2014/main" id="{5F116933-E83C-4C61-B1C7-E696590D7755}"/>
              </a:ext>
            </a:extLst>
          </p:cNvPr>
          <p:cNvSpPr>
            <a:spLocks noChangeArrowheads="1"/>
          </p:cNvSpPr>
          <p:nvPr/>
        </p:nvSpPr>
        <p:spPr bwMode="auto">
          <a:xfrm>
            <a:off x="2667000" y="577851"/>
            <a:ext cx="72151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4000">
                <a:solidFill>
                  <a:schemeClr val="tx1"/>
                </a:solidFill>
              </a:rPr>
              <a:t>Chosen-Plaintext Attack</a:t>
            </a:r>
          </a:p>
        </p:txBody>
      </p:sp>
      <p:sp>
        <p:nvSpPr>
          <p:cNvPr id="126981" name="Rectangle 10">
            <a:extLst>
              <a:ext uri="{FF2B5EF4-FFF2-40B4-BE49-F238E27FC236}">
                <a16:creationId xmlns:a16="http://schemas.microsoft.com/office/drawing/2014/main" id="{207E8740-032E-423B-894D-77993ADC7592}"/>
              </a:ext>
            </a:extLst>
          </p:cNvPr>
          <p:cNvSpPr>
            <a:spLocks noChangeArrowheads="1"/>
          </p:cNvSpPr>
          <p:nvPr/>
        </p:nvSpPr>
        <p:spPr bwMode="auto">
          <a:xfrm>
            <a:off x="1524000" y="1500188"/>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a:solidFill>
                  <a:schemeClr val="tx1"/>
                </a:solidFill>
              </a:rPr>
              <a:t>Attacker chooses some plaintexts and somehow gets its ciphertexts. Then compares/analyzes plaintext/ciphertexts to get the key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1">
            <a:extLst>
              <a:ext uri="{FF2B5EF4-FFF2-40B4-BE49-F238E27FC236}">
                <a16:creationId xmlns:a16="http://schemas.microsoft.com/office/drawing/2014/main" id="{84BB6975-2432-4651-9CE0-C152F12758D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r>
              <a:rPr lang="en-US" altLang="en-US" sz="1400">
                <a:latin typeface="Arial Black" panose="020B0A04020102020204" pitchFamily="34" charset="0"/>
              </a:rPr>
              <a:t>3.</a:t>
            </a:r>
            <a:fld id="{75B7B4D1-E974-44B9-AA87-E60BFDD5AB7F}" type="slidenum">
              <a:rPr lang="en-US" altLang="en-US" sz="1400">
                <a:latin typeface="Arial Black" panose="020B0A04020102020204" pitchFamily="34" charset="0"/>
              </a:rPr>
              <a:pPr>
                <a:spcBef>
                  <a:spcPct val="0"/>
                </a:spcBef>
                <a:buFont typeface="Arial Black" panose="020B0A04020102020204" pitchFamily="34" charset="0"/>
                <a:buNone/>
              </a:pPr>
              <a:t>44</a:t>
            </a:fld>
            <a:endParaRPr lang="en-US" altLang="en-US" sz="1400">
              <a:latin typeface="Arial Black" panose="020B0A04020102020204" pitchFamily="34" charset="0"/>
            </a:endParaRPr>
          </a:p>
        </p:txBody>
      </p:sp>
      <p:pic>
        <p:nvPicPr>
          <p:cNvPr id="129027" name="Picture 13">
            <a:extLst>
              <a:ext uri="{FF2B5EF4-FFF2-40B4-BE49-F238E27FC236}">
                <a16:creationId xmlns:a16="http://schemas.microsoft.com/office/drawing/2014/main" id="{696243DD-3DAA-414B-AA25-8A4200969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2895600"/>
            <a:ext cx="794385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8" name="Rectangle 14">
            <a:extLst>
              <a:ext uri="{FF2B5EF4-FFF2-40B4-BE49-F238E27FC236}">
                <a16:creationId xmlns:a16="http://schemas.microsoft.com/office/drawing/2014/main" id="{8CE82501-AAB6-444F-B49B-0B066E5F8CC1}"/>
              </a:ext>
            </a:extLst>
          </p:cNvPr>
          <p:cNvSpPr>
            <a:spLocks noChangeArrowheads="1"/>
          </p:cNvSpPr>
          <p:nvPr/>
        </p:nvSpPr>
        <p:spPr bwMode="auto">
          <a:xfrm>
            <a:off x="2667000" y="582614"/>
            <a:ext cx="7500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Tx/>
              <a:buNone/>
            </a:pPr>
            <a:r>
              <a:rPr lang="en-US" altLang="en-US" sz="4000">
                <a:solidFill>
                  <a:schemeClr val="tx1"/>
                </a:solidFill>
              </a:rPr>
              <a:t>Chosen-Ciphertext Attack</a:t>
            </a:r>
          </a:p>
        </p:txBody>
      </p:sp>
      <p:sp>
        <p:nvSpPr>
          <p:cNvPr id="129029" name="Rectangle 10">
            <a:extLst>
              <a:ext uri="{FF2B5EF4-FFF2-40B4-BE49-F238E27FC236}">
                <a16:creationId xmlns:a16="http://schemas.microsoft.com/office/drawing/2014/main" id="{82890514-E44D-4067-BC1B-381305255AD3}"/>
              </a:ext>
            </a:extLst>
          </p:cNvPr>
          <p:cNvSpPr>
            <a:spLocks noChangeArrowheads="1"/>
          </p:cNvSpPr>
          <p:nvPr/>
        </p:nvSpPr>
        <p:spPr bwMode="auto">
          <a:xfrm>
            <a:off x="1524000" y="142875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just" eaLnBrk="1" hangingPunct="1">
              <a:spcBef>
                <a:spcPct val="0"/>
              </a:spcBef>
              <a:buClrTx/>
              <a:buSzTx/>
              <a:buFontTx/>
              <a:buNone/>
            </a:pPr>
            <a:r>
              <a:rPr lang="en-US" altLang="en-US" sz="2400">
                <a:solidFill>
                  <a:schemeClr val="tx1"/>
                </a:solidFill>
              </a:rPr>
              <a:t>Attacker chooses some ciphertexts and somehow gets its plaintexts. Then compares/analyzes plaintext/ciphertexts to get the key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4">
            <a:extLst>
              <a:ext uri="{FF2B5EF4-FFF2-40B4-BE49-F238E27FC236}">
                <a16:creationId xmlns:a16="http://schemas.microsoft.com/office/drawing/2014/main" id="{A6209049-E17A-4CBE-B5D2-EA1A5AE657E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F1BE433F-4068-4056-A5D3-7D5D7865A038}" type="slidenum">
              <a:rPr lang="ar-SA" altLang="en-US" sz="1400">
                <a:latin typeface="Arial Black" panose="020B0A04020102020204" pitchFamily="34" charset="0"/>
              </a:rPr>
              <a:pPr>
                <a:spcBef>
                  <a:spcPct val="0"/>
                </a:spcBef>
                <a:buFont typeface="Arial Black" panose="020B0A04020102020204" pitchFamily="34" charset="0"/>
                <a:buNone/>
              </a:pPr>
              <a:t>45</a:t>
            </a:fld>
            <a:endParaRPr lang="en-GB" altLang="en-US" sz="1400">
              <a:latin typeface="Arial Black" panose="020B0A04020102020204" pitchFamily="34" charset="0"/>
            </a:endParaRPr>
          </a:p>
        </p:txBody>
      </p:sp>
      <p:sp>
        <p:nvSpPr>
          <p:cNvPr id="131075" name="Text Box 1">
            <a:extLst>
              <a:ext uri="{FF2B5EF4-FFF2-40B4-BE49-F238E27FC236}">
                <a16:creationId xmlns:a16="http://schemas.microsoft.com/office/drawing/2014/main" id="{82468D72-DE20-4773-B5C3-8324794E1821}"/>
              </a:ext>
            </a:extLst>
          </p:cNvPr>
          <p:cNvSpPr txBox="1">
            <a:spLocks noChangeArrowheads="1"/>
          </p:cNvSpPr>
          <p:nvPr/>
        </p:nvSpPr>
        <p:spPr bwMode="auto">
          <a:xfrm>
            <a:off x="9829800" y="6580189"/>
            <a:ext cx="73025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1200"/>
              </a:spcBef>
              <a:buClr>
                <a:srgbClr val="000000"/>
              </a:buClr>
              <a:buSzPct val="10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9pPr>
          </a:lstStyle>
          <a:p>
            <a:pPr algn="r">
              <a:spcBef>
                <a:spcPct val="0"/>
              </a:spcBef>
              <a:buFont typeface="Arial Black" panose="020B0A04020102020204" pitchFamily="34" charset="0"/>
              <a:buNone/>
            </a:pPr>
            <a:fld id="{2C3375DF-8FC4-4AD5-B61E-E1DAA318D180}" type="slidenum">
              <a:rPr lang="ar-SA" altLang="en-US" sz="1400">
                <a:latin typeface="Arial Black" panose="020B0A04020102020204" pitchFamily="34" charset="0"/>
              </a:rPr>
              <a:pPr algn="r">
                <a:spcBef>
                  <a:spcPct val="0"/>
                </a:spcBef>
                <a:buFont typeface="Arial Black" panose="020B0A04020102020204" pitchFamily="34" charset="0"/>
                <a:buNone/>
              </a:pPr>
              <a:t>45</a:t>
            </a:fld>
            <a:endParaRPr lang="en-GB" altLang="en-US" sz="1400">
              <a:latin typeface="Arial Black" panose="020B0A04020102020204" pitchFamily="34" charset="0"/>
            </a:endParaRPr>
          </a:p>
        </p:txBody>
      </p:sp>
      <p:sp>
        <p:nvSpPr>
          <p:cNvPr id="131076" name="Text Box 3">
            <a:extLst>
              <a:ext uri="{FF2B5EF4-FFF2-40B4-BE49-F238E27FC236}">
                <a16:creationId xmlns:a16="http://schemas.microsoft.com/office/drawing/2014/main" id="{CBC08C8C-5BC0-427D-A6B8-96D82381084A}"/>
              </a:ext>
            </a:extLst>
          </p:cNvPr>
          <p:cNvSpPr txBox="1">
            <a:spLocks noChangeArrowheads="1"/>
          </p:cNvSpPr>
          <p:nvPr/>
        </p:nvSpPr>
        <p:spPr bwMode="auto">
          <a:xfrm>
            <a:off x="2209801" y="1484314"/>
            <a:ext cx="777081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1200"/>
              </a:spcBef>
              <a:buClr>
                <a:srgbClr val="000000"/>
              </a:buClr>
              <a:buSzPct val="10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9pPr>
          </a:lstStyle>
          <a:p>
            <a:pPr algn="ctr">
              <a:buFont typeface="Wingdings" panose="05000000000000000000" pitchFamily="2" charset="2"/>
              <a:buNone/>
            </a:pPr>
            <a:endParaRPr lang="en-GB" altLang="en-US" sz="4400">
              <a:latin typeface="Times New Roman" panose="02020603050405020304" pitchFamily="18" charset="0"/>
            </a:endParaRPr>
          </a:p>
          <a:p>
            <a:pPr algn="ctr">
              <a:buFont typeface="Wingdings" panose="05000000000000000000" pitchFamily="2" charset="2"/>
              <a:buNone/>
            </a:pPr>
            <a:endParaRPr lang="en-GB" altLang="en-US" sz="4400">
              <a:latin typeface="Times New Roman" panose="02020603050405020304" pitchFamily="18" charset="0"/>
            </a:endParaRPr>
          </a:p>
          <a:p>
            <a:pPr algn="ctr">
              <a:buFont typeface="Wingdings" panose="05000000000000000000" pitchFamily="2" charset="2"/>
              <a:buNone/>
            </a:pPr>
            <a:r>
              <a:rPr lang="en-GB" altLang="en-US" sz="4000">
                <a:latin typeface="Times New Roman" panose="02020603050405020304" pitchFamily="18" charset="0"/>
              </a:rPr>
              <a:t>(Basic Cryptographic Mathematics)</a:t>
            </a:r>
          </a:p>
          <a:p>
            <a:pPr algn="ctr">
              <a:buFont typeface="Wingdings" panose="05000000000000000000" pitchFamily="2" charset="2"/>
              <a:buNone/>
            </a:pPr>
            <a:endParaRPr lang="en-GB" altLang="en-US" sz="4400">
              <a:latin typeface="Times New Roman" panose="02020603050405020304" pitchFamily="18" charset="0"/>
            </a:endParaRPr>
          </a:p>
          <a:p>
            <a:pPr algn="ctr">
              <a:buFont typeface="Wingdings" panose="05000000000000000000" pitchFamily="2" charset="2"/>
              <a:buNone/>
            </a:pPr>
            <a:endParaRPr lang="en-GB" altLang="en-US">
              <a:latin typeface="Times New Roman" panose="02020603050405020304" pitchFamily="18" charset="0"/>
            </a:endParaRPr>
          </a:p>
          <a:p>
            <a:pPr algn="ctr">
              <a:buFont typeface="Wingdings" panose="05000000000000000000" pitchFamily="2" charset="2"/>
              <a:buNone/>
            </a:pPr>
            <a:endParaRPr lang="en-GB" altLang="en-US">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a:extLst>
              <a:ext uri="{FF2B5EF4-FFF2-40B4-BE49-F238E27FC236}">
                <a16:creationId xmlns:a16="http://schemas.microsoft.com/office/drawing/2014/main" id="{BFB8BC0F-3552-495A-8F9D-F95E0D61A2D7}"/>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C3AD72C2-2F41-4221-AABC-5EE80C7ECBB7}" type="slidenum">
              <a:rPr lang="he-IL" altLang="en-US" sz="1400">
                <a:latin typeface="Arial Black" panose="020B0A04020102020204" pitchFamily="34" charset="0"/>
              </a:rPr>
              <a:pPr>
                <a:spcBef>
                  <a:spcPct val="0"/>
                </a:spcBef>
                <a:buFont typeface="Arial Black" panose="020B0A04020102020204" pitchFamily="34" charset="0"/>
                <a:buNone/>
              </a:pPr>
              <a:t>46</a:t>
            </a:fld>
            <a:endParaRPr lang="en-US" altLang="en-US" sz="1400">
              <a:latin typeface="Arial Black" panose="020B0A04020102020204" pitchFamily="34" charset="0"/>
            </a:endParaRPr>
          </a:p>
        </p:txBody>
      </p:sp>
      <p:sp>
        <p:nvSpPr>
          <p:cNvPr id="133123" name="Rectangle 2">
            <a:extLst>
              <a:ext uri="{FF2B5EF4-FFF2-40B4-BE49-F238E27FC236}">
                <a16:creationId xmlns:a16="http://schemas.microsoft.com/office/drawing/2014/main" id="{DB321408-99EE-4E3F-8D61-4F51E282C929}"/>
              </a:ext>
            </a:extLst>
          </p:cNvPr>
          <p:cNvSpPr>
            <a:spLocks noGrp="1" noChangeArrowheads="1"/>
          </p:cNvSpPr>
          <p:nvPr>
            <p:ph type="title"/>
          </p:nvPr>
        </p:nvSpPr>
        <p:spPr>
          <a:xfrm>
            <a:off x="559118" y="228599"/>
            <a:ext cx="7808912" cy="857250"/>
          </a:xfrm>
        </p:spPr>
        <p:txBody>
          <a:bodyPr/>
          <a:lstStyle/>
          <a:p>
            <a:pPr eaLnBrk="1" hangingPunct="1"/>
            <a:r>
              <a:rPr lang="en-US" altLang="en-US" dirty="0">
                <a:latin typeface="Times New Roman" panose="02020603050405020304" pitchFamily="18" charset="0"/>
                <a:cs typeface="Times New Roman" panose="02020603050405020304" pitchFamily="18" charset="0"/>
              </a:rPr>
              <a:t>Cryptographic Mathematics</a:t>
            </a:r>
          </a:p>
        </p:txBody>
      </p:sp>
      <p:sp>
        <p:nvSpPr>
          <p:cNvPr id="133124" name="Rectangle 3">
            <a:extLst>
              <a:ext uri="{FF2B5EF4-FFF2-40B4-BE49-F238E27FC236}">
                <a16:creationId xmlns:a16="http://schemas.microsoft.com/office/drawing/2014/main" id="{E289E332-DEFB-425A-B0EF-067D0E3D552D}"/>
              </a:ext>
            </a:extLst>
          </p:cNvPr>
          <p:cNvSpPr>
            <a:spLocks noGrp="1" noChangeArrowheads="1"/>
          </p:cNvSpPr>
          <p:nvPr>
            <p:ph type="body" idx="1"/>
          </p:nvPr>
        </p:nvSpPr>
        <p:spPr>
          <a:xfrm>
            <a:off x="1738314" y="1071564"/>
            <a:ext cx="8929687" cy="5329237"/>
          </a:xfrm>
        </p:spPr>
        <p:txBody>
          <a:bodyPr/>
          <a:lstStyle/>
          <a:p>
            <a:pPr eaLnBrk="1" hangingPunct="1">
              <a:lnSpc>
                <a:spcPct val="80000"/>
              </a:lnSpc>
            </a:pPr>
            <a:endParaRPr lang="en-US" altLang="en-US" sz="2200" b="1"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200" b="1" dirty="0">
                <a:latin typeface="Times New Roman" panose="02020603050405020304" pitchFamily="18" charset="0"/>
                <a:cs typeface="Times New Roman" panose="02020603050405020304" pitchFamily="18" charset="0"/>
              </a:rPr>
              <a:t>Set of integers</a:t>
            </a:r>
          </a:p>
          <a:p>
            <a:pPr eaLnBrk="1" hangingPunct="1">
              <a:lnSpc>
                <a:spcPct val="80000"/>
              </a:lnSpc>
            </a:pPr>
            <a:endParaRPr lang="en-US" altLang="en-US" sz="2200" b="1"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200" b="1" dirty="0">
                <a:latin typeface="Times New Roman" panose="02020603050405020304" pitchFamily="18" charset="0"/>
                <a:cs typeface="Times New Roman" panose="02020603050405020304" pitchFamily="18" charset="0"/>
              </a:rPr>
              <a:t>Modular Mathematics</a:t>
            </a:r>
          </a:p>
          <a:p>
            <a:pPr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80000"/>
              </a:lnSpc>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p:txBody>
      </p:sp>
      <p:pic>
        <p:nvPicPr>
          <p:cNvPr id="133125" name="Picture 13">
            <a:extLst>
              <a:ext uri="{FF2B5EF4-FFF2-40B4-BE49-F238E27FC236}">
                <a16:creationId xmlns:a16="http://schemas.microsoft.com/office/drawing/2014/main" id="{24A804AF-D6AC-48FA-8AF2-37DC2EAD0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1143000"/>
            <a:ext cx="5256212"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a:extLst>
              <a:ext uri="{FF2B5EF4-FFF2-40B4-BE49-F238E27FC236}">
                <a16:creationId xmlns:a16="http://schemas.microsoft.com/office/drawing/2014/main" id="{BC35DE97-B88A-4C71-B278-14993D94EE47}"/>
              </a:ext>
            </a:extLst>
          </p:cNvPr>
          <p:cNvSpPr>
            <a:spLocks noChangeArrowheads="1"/>
          </p:cNvSpPr>
          <p:nvPr/>
        </p:nvSpPr>
        <p:spPr bwMode="auto">
          <a:xfrm>
            <a:off x="1881188" y="2853035"/>
            <a:ext cx="8229600" cy="923330"/>
          </a:xfrm>
          <a:prstGeom prst="rect">
            <a:avLst/>
          </a:prstGeom>
          <a:noFill/>
          <a:ln w="9525">
            <a:noFill/>
            <a:miter lim="800000"/>
            <a:headEnd/>
            <a:tailEnd/>
          </a:ln>
          <a:effectLst/>
        </p:spPr>
        <p:txBody>
          <a:bodyPr anchor="ctr">
            <a:spAutoFit/>
          </a:bodyPr>
          <a:lstStyle/>
          <a:p>
            <a:pPr algn="just" eaLnBrk="1" hangingPunct="1">
              <a:defRPr/>
            </a:pPr>
            <a:r>
              <a:rPr lang="en-US" dirty="0">
                <a:effectLst>
                  <a:outerShdw blurRad="38100" dist="38100" dir="2700000" algn="tl">
                    <a:srgbClr val="C0C0C0"/>
                  </a:outerShdw>
                </a:effectLst>
                <a:latin typeface="Times New Roman" pitchFamily="18" charset="0"/>
                <a:cs typeface="Times New Roman" pitchFamily="18" charset="0"/>
              </a:rPr>
              <a:t>Find the result of the following operations:</a:t>
            </a:r>
          </a:p>
          <a:p>
            <a:pPr algn="just" eaLnBrk="1" hangingPunct="1">
              <a:defRPr/>
            </a:pPr>
            <a:r>
              <a:rPr lang="da-DK" dirty="0">
                <a:effectLst>
                  <a:outerShdw blurRad="38100" dist="38100" dir="2700000" algn="tl">
                    <a:srgbClr val="C0C0C0"/>
                  </a:outerShdw>
                </a:effectLst>
                <a:latin typeface="Times New Roman" pitchFamily="18" charset="0"/>
                <a:cs typeface="Times New Roman" pitchFamily="18" charset="0"/>
              </a:rPr>
              <a:t>a.  27 mod 5                                            b.  36 mod 12</a:t>
            </a:r>
          </a:p>
          <a:p>
            <a:pPr algn="just" eaLnBrk="1" hangingPunct="1">
              <a:defRPr/>
            </a:pPr>
            <a:r>
              <a:rPr lang="da-DK" dirty="0">
                <a:effectLst>
                  <a:outerShdw blurRad="38100" dist="38100" dir="2700000" algn="tl">
                    <a:srgbClr val="C0C0C0"/>
                  </a:outerShdw>
                </a:effectLst>
                <a:latin typeface="Times New Roman" pitchFamily="18" charset="0"/>
                <a:cs typeface="Times New Roman" pitchFamily="18" charset="0"/>
              </a:rPr>
              <a:t>c.  −18 mod 14                                        d.  −7 mod 10</a:t>
            </a:r>
            <a:endParaRPr lang="en-US" dirty="0">
              <a:effectLst>
                <a:outerShdw blurRad="38100" dist="38100" dir="2700000" algn="tl">
                  <a:srgbClr val="C0C0C0"/>
                </a:outerShdw>
              </a:effectLst>
              <a:latin typeface="Times New Roman" pitchFamily="18" charset="0"/>
              <a:cs typeface="Times New Roman" pitchFamily="18" charset="0"/>
            </a:endParaRPr>
          </a:p>
        </p:txBody>
      </p:sp>
      <p:sp>
        <p:nvSpPr>
          <p:cNvPr id="7" name="Rectangle 12">
            <a:extLst>
              <a:ext uri="{FF2B5EF4-FFF2-40B4-BE49-F238E27FC236}">
                <a16:creationId xmlns:a16="http://schemas.microsoft.com/office/drawing/2014/main" id="{6ACBA644-388E-470C-B354-5F71C1C33B30}"/>
              </a:ext>
            </a:extLst>
          </p:cNvPr>
          <p:cNvSpPr>
            <a:spLocks noChangeArrowheads="1"/>
          </p:cNvSpPr>
          <p:nvPr/>
        </p:nvSpPr>
        <p:spPr bwMode="auto">
          <a:xfrm>
            <a:off x="1804988" y="4609706"/>
            <a:ext cx="8291512" cy="1532727"/>
          </a:xfrm>
          <a:prstGeom prst="rect">
            <a:avLst/>
          </a:prstGeom>
          <a:noFill/>
          <a:ln w="9525">
            <a:noFill/>
            <a:miter lim="800000"/>
            <a:headEnd/>
            <a:tailEnd/>
          </a:ln>
          <a:effectLst/>
        </p:spPr>
        <p:txBody>
          <a:bodyPr anchor="ctr">
            <a:spAutoFit/>
          </a:bodyPr>
          <a:lstStyle/>
          <a:p>
            <a:pPr marL="457200" indent="-457200">
              <a:spcAft>
                <a:spcPct val="40000"/>
              </a:spcAft>
              <a:buFontTx/>
              <a:buAutoNum type="alphaLcPeriod"/>
              <a:defRPr/>
            </a:pPr>
            <a:r>
              <a:rPr lang="en-US" dirty="0">
                <a:effectLst>
                  <a:outerShdw blurRad="38100" dist="38100" dir="2700000" algn="tl">
                    <a:srgbClr val="C0C0C0"/>
                  </a:outerShdw>
                </a:effectLst>
                <a:latin typeface="Times New Roman" pitchFamily="18" charset="0"/>
                <a:cs typeface="Times New Roman" pitchFamily="18" charset="0"/>
              </a:rPr>
              <a:t>Dividing 27 by 5 results in r = 2</a:t>
            </a:r>
          </a:p>
          <a:p>
            <a:pPr marL="457200" indent="-457200">
              <a:spcAft>
                <a:spcPct val="40000"/>
              </a:spcAft>
              <a:buFontTx/>
              <a:buAutoNum type="alphaLcPeriod"/>
              <a:defRPr/>
            </a:pPr>
            <a:r>
              <a:rPr lang="en-US" dirty="0">
                <a:effectLst>
                  <a:outerShdw blurRad="38100" dist="38100" dir="2700000" algn="tl">
                    <a:srgbClr val="C0C0C0"/>
                  </a:outerShdw>
                </a:effectLst>
                <a:latin typeface="Times New Roman" pitchFamily="18" charset="0"/>
                <a:cs typeface="Times New Roman" pitchFamily="18" charset="0"/>
              </a:rPr>
              <a:t>Dividing 36 by 12 results in r = 0. </a:t>
            </a:r>
          </a:p>
          <a:p>
            <a:pPr marL="457200" indent="-457200">
              <a:spcAft>
                <a:spcPct val="40000"/>
              </a:spcAft>
              <a:defRPr/>
            </a:pPr>
            <a:r>
              <a:rPr lang="en-US" dirty="0">
                <a:effectLst>
                  <a:outerShdw blurRad="38100" dist="38100" dir="2700000" algn="tl">
                    <a:srgbClr val="C0C0C0"/>
                  </a:outerShdw>
                </a:effectLst>
                <a:latin typeface="Times New Roman" pitchFamily="18" charset="0"/>
                <a:cs typeface="Times New Roman" pitchFamily="18" charset="0"/>
              </a:rPr>
              <a:t>c.   Dividing −18 by 14 results in r = −4. After adding the modulus r = 10</a:t>
            </a:r>
          </a:p>
          <a:p>
            <a:pPr marL="457200" indent="-457200">
              <a:spcAft>
                <a:spcPct val="40000"/>
              </a:spcAft>
              <a:defRPr/>
            </a:pPr>
            <a:r>
              <a:rPr lang="en-US" dirty="0">
                <a:effectLst>
                  <a:outerShdw blurRad="38100" dist="38100" dir="2700000" algn="tl">
                    <a:srgbClr val="C0C0C0"/>
                  </a:outerShdw>
                </a:effectLst>
                <a:latin typeface="Times New Roman" pitchFamily="18" charset="0"/>
                <a:cs typeface="Times New Roman" pitchFamily="18" charset="0"/>
              </a:rPr>
              <a:t>d.   Dividing −7 by 10 results in r = −7. After adding the modulus to −7, r = 3.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5">
            <a:extLst>
              <a:ext uri="{FF2B5EF4-FFF2-40B4-BE49-F238E27FC236}">
                <a16:creationId xmlns:a16="http://schemas.microsoft.com/office/drawing/2014/main" id="{D4F7B0AA-088A-445B-9D2D-CB5064282A58}"/>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30DD9FEB-3607-4931-9CF8-348DAE7FC03C}" type="slidenum">
              <a:rPr lang="he-IL" altLang="en-US" sz="1400">
                <a:latin typeface="Arial Black" panose="020B0A04020102020204" pitchFamily="34" charset="0"/>
              </a:rPr>
              <a:pPr>
                <a:spcBef>
                  <a:spcPct val="0"/>
                </a:spcBef>
                <a:buFont typeface="Arial Black" panose="020B0A04020102020204" pitchFamily="34" charset="0"/>
                <a:buNone/>
              </a:pPr>
              <a:t>47</a:t>
            </a:fld>
            <a:endParaRPr lang="en-US" altLang="en-US" sz="1400">
              <a:latin typeface="Arial Black" panose="020B0A04020102020204" pitchFamily="34" charset="0"/>
            </a:endParaRPr>
          </a:p>
        </p:txBody>
      </p:sp>
      <p:sp>
        <p:nvSpPr>
          <p:cNvPr id="135171" name="Rectangle 2">
            <a:extLst>
              <a:ext uri="{FF2B5EF4-FFF2-40B4-BE49-F238E27FC236}">
                <a16:creationId xmlns:a16="http://schemas.microsoft.com/office/drawing/2014/main" id="{83386739-3D4B-47E3-A974-ACB6E6599B17}"/>
              </a:ext>
            </a:extLst>
          </p:cNvPr>
          <p:cNvSpPr>
            <a:spLocks noGrp="1" noChangeArrowheads="1"/>
          </p:cNvSpPr>
          <p:nvPr>
            <p:ph type="title"/>
          </p:nvPr>
        </p:nvSpPr>
        <p:spPr>
          <a:xfrm>
            <a:off x="2166938" y="285750"/>
            <a:ext cx="7808912" cy="857250"/>
          </a:xfrm>
        </p:spPr>
        <p:txBody>
          <a:bodyPr/>
          <a:lstStyle/>
          <a:p>
            <a:pPr eaLnBrk="1" hangingPunct="1"/>
            <a:r>
              <a:rPr lang="en-US" altLang="en-US">
                <a:latin typeface="Times New Roman" panose="02020603050405020304" pitchFamily="18" charset="0"/>
                <a:cs typeface="Times New Roman" panose="02020603050405020304" pitchFamily="18" charset="0"/>
              </a:rPr>
              <a:t>Cryptographic Mathematics</a:t>
            </a:r>
          </a:p>
        </p:txBody>
      </p:sp>
      <p:sp>
        <p:nvSpPr>
          <p:cNvPr id="135172" name="Rectangle 3">
            <a:extLst>
              <a:ext uri="{FF2B5EF4-FFF2-40B4-BE49-F238E27FC236}">
                <a16:creationId xmlns:a16="http://schemas.microsoft.com/office/drawing/2014/main" id="{138F23C4-C947-41BA-93E4-2E1DD5512611}"/>
              </a:ext>
            </a:extLst>
          </p:cNvPr>
          <p:cNvSpPr>
            <a:spLocks noGrp="1" noChangeArrowheads="1"/>
          </p:cNvSpPr>
          <p:nvPr>
            <p:ph type="body" idx="1"/>
          </p:nvPr>
        </p:nvSpPr>
        <p:spPr>
          <a:xfrm>
            <a:off x="1738314" y="1071564"/>
            <a:ext cx="8929687" cy="5329237"/>
          </a:xfrm>
        </p:spPr>
        <p:txBody>
          <a:bodyPr>
            <a:normAutofit lnSpcReduction="10000"/>
          </a:bodyPr>
          <a:lstStyle/>
          <a:p>
            <a:pPr eaLnBrk="1" hangingPunct="1">
              <a:lnSpc>
                <a:spcPct val="80000"/>
              </a:lnSpc>
            </a:pPr>
            <a:r>
              <a:rPr lang="en-US" altLang="en-US" sz="2200" b="1">
                <a:latin typeface="Times New Roman" panose="02020603050405020304" pitchFamily="18" charset="0"/>
                <a:cs typeface="Times New Roman" panose="02020603050405020304" pitchFamily="18" charset="0"/>
              </a:rPr>
              <a:t>To show that two integers are congruent, we use the congruence operator ( ≡ ). For example, we write:</a:t>
            </a:r>
          </a:p>
          <a:p>
            <a:pPr eaLnBrk="1" hangingPunct="1">
              <a:lnSpc>
                <a:spcPct val="80000"/>
              </a:lnSpc>
            </a:pPr>
            <a:endParaRPr lang="en-US" altLang="en-US" sz="2200" b="1">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a:latin typeface="Times New Roman" panose="02020603050405020304" pitchFamily="18" charset="0"/>
              <a:cs typeface="Times New Roman" panose="02020603050405020304" pitchFamily="18" charset="0"/>
            </a:endParaRPr>
          </a:p>
          <a:p>
            <a:pPr eaLnBrk="1" hangingPunct="1">
              <a:lnSpc>
                <a:spcPct val="80000"/>
              </a:lnSpc>
            </a:pPr>
            <a:r>
              <a:rPr lang="en-US" altLang="en-US" sz="2200" b="1">
                <a:latin typeface="Times New Roman" panose="02020603050405020304" pitchFamily="18" charset="0"/>
                <a:cs typeface="Times New Roman" panose="02020603050405020304" pitchFamily="18" charset="0"/>
              </a:rPr>
              <a:t>Concept of Zn</a:t>
            </a:r>
          </a:p>
          <a:p>
            <a:pPr eaLnBrk="1" hangingPunct="1">
              <a:lnSpc>
                <a:spcPct val="80000"/>
              </a:lnSpc>
            </a:pPr>
            <a:endParaRPr lang="en-US" altLang="en-US" sz="2200" b="1">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a:p>
            <a:pPr lvl="1" eaLnBrk="1" hangingPunct="1">
              <a:lnSpc>
                <a:spcPct val="80000"/>
              </a:lnSpc>
              <a:buFont typeface="Wingdings" panose="05000000000000000000" pitchFamily="2" charset="2"/>
              <a:buNone/>
            </a:pPr>
            <a:endParaRPr lang="en-US" altLang="en-US" sz="20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cs typeface="Times New Roman" panose="02020603050405020304" pitchFamily="18" charset="0"/>
            </a:endParaRPr>
          </a:p>
        </p:txBody>
      </p:sp>
      <p:pic>
        <p:nvPicPr>
          <p:cNvPr id="135173" name="Picture 11">
            <a:extLst>
              <a:ext uri="{FF2B5EF4-FFF2-40B4-BE49-F238E27FC236}">
                <a16:creationId xmlns:a16="http://schemas.microsoft.com/office/drawing/2014/main" id="{2221842C-0C55-4EA5-8289-F20D9E744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814" y="1857375"/>
            <a:ext cx="7304087"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4" name="Picture 12">
            <a:extLst>
              <a:ext uri="{FF2B5EF4-FFF2-40B4-BE49-F238E27FC236}">
                <a16:creationId xmlns:a16="http://schemas.microsoft.com/office/drawing/2014/main" id="{25A8FC2D-DDB7-4231-BD80-1256CBA769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063" y="3143251"/>
            <a:ext cx="828675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1" name="Group 140">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42" name="Rectangle 141">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219" name="Rectangle 2">
            <a:extLst>
              <a:ext uri="{FF2B5EF4-FFF2-40B4-BE49-F238E27FC236}">
                <a16:creationId xmlns:a16="http://schemas.microsoft.com/office/drawing/2014/main" id="{18207EB0-6256-4A08-BC23-9D8645980DA6}"/>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dirty="0">
                <a:latin typeface="Times New Roman" panose="02020603050405020304" pitchFamily="18" charset="0"/>
                <a:cs typeface="Times New Roman" panose="02020603050405020304" pitchFamily="18" charset="0"/>
              </a:rPr>
              <a:t>Modular </a:t>
            </a:r>
            <a:r>
              <a:rPr lang="en-US" altLang="en-US" sz="3600" dirty="0" err="1">
                <a:latin typeface="Times New Roman" panose="02020603050405020304" pitchFamily="18" charset="0"/>
                <a:cs typeface="Times New Roman" panose="02020603050405020304" pitchFamily="18" charset="0"/>
              </a:rPr>
              <a:t>Arithmetics</a:t>
            </a:r>
            <a:endParaRPr lang="en-US" altLang="en-US" sz="3600" dirty="0">
              <a:latin typeface="Times New Roman" panose="02020603050405020304" pitchFamily="18" charset="0"/>
              <a:cs typeface="Times New Roman" panose="02020603050405020304" pitchFamily="18" charset="0"/>
            </a:endParaRPr>
          </a:p>
        </p:txBody>
      </p:sp>
      <p:pic>
        <p:nvPicPr>
          <p:cNvPr id="137222" name="Picture 14">
            <a:extLst>
              <a:ext uri="{FF2B5EF4-FFF2-40B4-BE49-F238E27FC236}">
                <a16:creationId xmlns:a16="http://schemas.microsoft.com/office/drawing/2014/main" id="{4011EB53-2728-4898-B44D-10BFF3BF14F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2146263"/>
            <a:ext cx="6253211" cy="13899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1" name="Picture 13">
            <a:extLst>
              <a:ext uri="{FF2B5EF4-FFF2-40B4-BE49-F238E27FC236}">
                <a16:creationId xmlns:a16="http://schemas.microsoft.com/office/drawing/2014/main" id="{01943376-849A-434D-A8E3-6F9394669CF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3467" y="4435591"/>
            <a:ext cx="6253212" cy="13340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3">
            <a:extLst>
              <a:ext uri="{FF2B5EF4-FFF2-40B4-BE49-F238E27FC236}">
                <a16:creationId xmlns:a16="http://schemas.microsoft.com/office/drawing/2014/main" id="{D19D18E5-88FD-4D44-BD5D-9B00246DC380}"/>
              </a:ext>
            </a:extLst>
          </p:cNvPr>
          <p:cNvSpPr>
            <a:spLocks noGrp="1" noChangeArrowheads="1"/>
          </p:cNvSpPr>
          <p:nvPr>
            <p:ph type="body" idx="1"/>
          </p:nvPr>
        </p:nvSpPr>
        <p:spPr>
          <a:xfrm>
            <a:off x="7544052" y="1782981"/>
            <a:ext cx="4004479" cy="4393982"/>
          </a:xfrm>
        </p:spPr>
        <p:txBody>
          <a:bodyPr>
            <a:normAutofit/>
          </a:bodyPr>
          <a:lstStyle/>
          <a:p>
            <a:pPr eaLnBrk="1" hangingPunct="1">
              <a:defRPr/>
            </a:pPr>
            <a:r>
              <a:rPr lang="en-US" sz="2000" b="1">
                <a:latin typeface="Times New Roman" pitchFamily="18" charset="0"/>
                <a:cs typeface="Times New Roman" pitchFamily="18" charset="0"/>
              </a:rPr>
              <a:t>Concept of Z</a:t>
            </a:r>
            <a:r>
              <a:rPr lang="en-US" sz="2000" b="1" baseline="-25000">
                <a:latin typeface="Times New Roman" pitchFamily="18" charset="0"/>
                <a:cs typeface="Times New Roman" pitchFamily="18" charset="0"/>
              </a:rPr>
              <a:t>n</a:t>
            </a:r>
            <a:r>
              <a:rPr lang="en-US" sz="2000" b="1">
                <a:latin typeface="Times New Roman" pitchFamily="18" charset="0"/>
                <a:cs typeface="Times New Roman" pitchFamily="18" charset="0"/>
              </a:rPr>
              <a:t> : A set {0,1,2,…..(n-1)}</a:t>
            </a:r>
          </a:p>
          <a:p>
            <a:pPr eaLnBrk="1" hangingPunct="1">
              <a:defRPr/>
            </a:pPr>
            <a:r>
              <a:rPr lang="en-US" sz="2000" b="1" dirty="0">
                <a:latin typeface="Times New Roman" pitchFamily="18" charset="0"/>
                <a:cs typeface="Times New Roman" pitchFamily="18" charset="0"/>
              </a:rPr>
              <a:t>Exercise</a:t>
            </a:r>
            <a:endParaRPr lang="en-US" sz="2000" b="1">
              <a:latin typeface="Times New Roman" pitchFamily="18" charset="0"/>
              <a:cs typeface="Times New Roman" pitchFamily="18" charset="0"/>
            </a:endParaRPr>
          </a:p>
          <a:p>
            <a:pPr eaLnBrk="1" hangingPunct="1">
              <a:defRPr/>
            </a:pPr>
            <a:r>
              <a:rPr lang="en-US" sz="2000" dirty="0">
                <a:effectLst>
                  <a:outerShdw blurRad="38100" dist="38100" dir="2700000" algn="tl">
                    <a:srgbClr val="C0C0C0"/>
                  </a:outerShdw>
                </a:effectLst>
                <a:latin typeface="Times New Roman" pitchFamily="18" charset="0"/>
                <a:cs typeface="Times New Roman" pitchFamily="18" charset="0"/>
              </a:rPr>
              <a:t>a. Add 17 to 27 in Z</a:t>
            </a:r>
            <a:r>
              <a:rPr lang="en-US" sz="2000" baseline="-10000" dirty="0">
                <a:effectLst>
                  <a:outerShdw blurRad="38100" dist="38100" dir="2700000" algn="tl">
                    <a:srgbClr val="C0C0C0"/>
                  </a:outerShdw>
                </a:effectLst>
                <a:latin typeface="Times New Roman" pitchFamily="18" charset="0"/>
                <a:cs typeface="Times New Roman" pitchFamily="18" charset="0"/>
              </a:rPr>
              <a:t>14</a:t>
            </a:r>
            <a:r>
              <a:rPr lang="en-US" sz="2000" dirty="0">
                <a:effectLst>
                  <a:outerShdw blurRad="38100" dist="38100" dir="2700000" algn="tl">
                    <a:srgbClr val="C0C0C0"/>
                  </a:outerShdw>
                </a:effectLst>
                <a:latin typeface="Times New Roman" pitchFamily="18" charset="0"/>
                <a:cs typeface="Times New Roman" pitchFamily="18" charset="0"/>
              </a:rPr>
              <a:t>.</a:t>
            </a:r>
            <a:endParaRPr lang="en-US" sz="2000">
              <a:effectLst>
                <a:outerShdw blurRad="38100" dist="38100" dir="2700000" algn="tl">
                  <a:srgbClr val="C0C0C0"/>
                </a:outerShdw>
              </a:effectLst>
              <a:latin typeface="Times New Roman" pitchFamily="18" charset="0"/>
              <a:cs typeface="Times New Roman" pitchFamily="18" charset="0"/>
            </a:endParaRPr>
          </a:p>
          <a:p>
            <a:pPr eaLnBrk="1" hangingPunct="1">
              <a:defRPr/>
            </a:pPr>
            <a:r>
              <a:rPr lang="en-US" sz="2000" dirty="0">
                <a:effectLst>
                  <a:outerShdw blurRad="38100" dist="38100" dir="2700000" algn="tl">
                    <a:srgbClr val="C0C0C0"/>
                  </a:outerShdw>
                </a:effectLst>
                <a:latin typeface="Times New Roman" pitchFamily="18" charset="0"/>
                <a:cs typeface="Times New Roman" pitchFamily="18" charset="0"/>
              </a:rPr>
              <a:t>b. Subtract 43 from 12 in Z</a:t>
            </a:r>
            <a:r>
              <a:rPr lang="en-US" sz="2000" baseline="-10000" dirty="0">
                <a:effectLst>
                  <a:outerShdw blurRad="38100" dist="38100" dir="2700000" algn="tl">
                    <a:srgbClr val="C0C0C0"/>
                  </a:outerShdw>
                </a:effectLst>
                <a:latin typeface="Times New Roman" pitchFamily="18" charset="0"/>
                <a:cs typeface="Times New Roman" pitchFamily="18" charset="0"/>
              </a:rPr>
              <a:t>13</a:t>
            </a:r>
            <a:r>
              <a:rPr lang="en-US" sz="2000" dirty="0">
                <a:effectLst>
                  <a:outerShdw blurRad="38100" dist="38100" dir="2700000" algn="tl">
                    <a:srgbClr val="C0C0C0"/>
                  </a:outerShdw>
                </a:effectLst>
                <a:latin typeface="Times New Roman" pitchFamily="18" charset="0"/>
                <a:cs typeface="Times New Roman" pitchFamily="18" charset="0"/>
              </a:rPr>
              <a:t>.</a:t>
            </a:r>
            <a:endParaRPr lang="en-US" sz="2000">
              <a:effectLst>
                <a:outerShdw blurRad="38100" dist="38100" dir="2700000" algn="tl">
                  <a:srgbClr val="C0C0C0"/>
                </a:outerShdw>
              </a:effectLst>
              <a:latin typeface="Times New Roman" pitchFamily="18" charset="0"/>
              <a:cs typeface="Times New Roman" pitchFamily="18" charset="0"/>
            </a:endParaRPr>
          </a:p>
          <a:p>
            <a:pPr eaLnBrk="1" hangingPunct="1">
              <a:defRPr/>
            </a:pPr>
            <a:r>
              <a:rPr lang="en-US" sz="2000" dirty="0">
                <a:effectLst>
                  <a:outerShdw blurRad="38100" dist="38100" dir="2700000" algn="tl">
                    <a:srgbClr val="C0C0C0"/>
                  </a:outerShdw>
                </a:effectLst>
                <a:latin typeface="Times New Roman" pitchFamily="18" charset="0"/>
                <a:cs typeface="Times New Roman" pitchFamily="18" charset="0"/>
              </a:rPr>
              <a:t>c. Multiply 123 by −10 in Z</a:t>
            </a:r>
            <a:r>
              <a:rPr lang="en-US" sz="2000" baseline="-15000" dirty="0">
                <a:effectLst>
                  <a:outerShdw blurRad="38100" dist="38100" dir="2700000" algn="tl">
                    <a:srgbClr val="C0C0C0"/>
                  </a:outerShdw>
                </a:effectLst>
                <a:latin typeface="Times New Roman" pitchFamily="18" charset="0"/>
                <a:cs typeface="Times New Roman" pitchFamily="18" charset="0"/>
              </a:rPr>
              <a:t>19</a:t>
            </a:r>
            <a:r>
              <a:rPr lang="en-US" sz="2000" dirty="0">
                <a:effectLst>
                  <a:outerShdw blurRad="38100" dist="38100" dir="2700000" algn="tl">
                    <a:srgbClr val="C0C0C0"/>
                  </a:outerShdw>
                </a:effectLst>
                <a:latin typeface="Times New Roman" pitchFamily="18" charset="0"/>
                <a:cs typeface="Times New Roman" pitchFamily="18" charset="0"/>
              </a:rPr>
              <a:t>.</a:t>
            </a:r>
            <a:endParaRPr lang="en-US" sz="2000">
              <a:effectLst>
                <a:outerShdw blurRad="38100" dist="38100" dir="2700000" algn="tl">
                  <a:srgbClr val="C0C0C0"/>
                </a:outerShdw>
              </a:effectLst>
              <a:latin typeface="Times New Roman" pitchFamily="18" charset="0"/>
              <a:cs typeface="Times New Roman" pitchFamily="18" charset="0"/>
            </a:endParaRPr>
          </a:p>
          <a:p>
            <a:pPr eaLnBrk="1" hangingPunct="1">
              <a:defRPr/>
            </a:pPr>
            <a:endParaRPr lang="en-US" sz="2000">
              <a:latin typeface="Times New Roman" pitchFamily="18" charset="0"/>
              <a:cs typeface="Times New Roman" pitchFamily="18" charset="0"/>
            </a:endParaRPr>
          </a:p>
          <a:p>
            <a:pPr lvl="1" eaLnBrk="1" hangingPunct="1">
              <a:defRPr/>
            </a:pPr>
            <a:endParaRPr lang="en-US" sz="2000">
              <a:latin typeface="Times New Roman" pitchFamily="18" charset="0"/>
              <a:cs typeface="Times New Roman" pitchFamily="18" charset="0"/>
            </a:endParaRPr>
          </a:p>
        </p:txBody>
      </p:sp>
      <p:sp>
        <p:nvSpPr>
          <p:cNvPr id="137218" name="Slide Number Placeholder 5">
            <a:extLst>
              <a:ext uri="{FF2B5EF4-FFF2-40B4-BE49-F238E27FC236}">
                <a16:creationId xmlns:a16="http://schemas.microsoft.com/office/drawing/2014/main" id="{C2E81C12-D61C-4B64-9184-E799D668AC95}"/>
              </a:ext>
            </a:extLst>
          </p:cNvPr>
          <p:cNvSpPr>
            <a:spLocks noGrp="1"/>
          </p:cNvSpPr>
          <p:nvPr>
            <p:ph type="sldNum" sz="quarter" idx="10"/>
          </p:nvPr>
        </p:nvSpPr>
        <p:spPr>
          <a:xfrm>
            <a:off x="8805332"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6117846F-915C-44B2-9A68-831203AEFCC7}"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48</a:t>
            </a:fld>
            <a:endParaRPr lang="en-US" altLang="en-US" sz="1800">
              <a:latin typeface="Arial Black" panose="020B0A04020102020204" pitchFamily="34" charset="0"/>
            </a:endParaRPr>
          </a:p>
        </p:txBody>
      </p:sp>
      <p:grpSp>
        <p:nvGrpSpPr>
          <p:cNvPr id="145" name="Group 144">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46" name="Isosceles Triangle 145">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59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A7B70129-3543-49E9-B665-1774CEA5AA5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51642A5C-45E9-48F9-818D-F3D7E2689A1C}" type="slidenum">
              <a:rPr lang="ar-SA" altLang="en-US" sz="1400">
                <a:latin typeface="Arial Black" panose="020B0A04020102020204" pitchFamily="34" charset="0"/>
              </a:rPr>
              <a:pPr>
                <a:spcBef>
                  <a:spcPct val="0"/>
                </a:spcBef>
                <a:buFont typeface="Arial Black" panose="020B0A04020102020204" pitchFamily="34" charset="0"/>
                <a:buNone/>
              </a:pPr>
              <a:t>5</a:t>
            </a:fld>
            <a:endParaRPr lang="en-GB" altLang="en-US" sz="1400">
              <a:latin typeface="Arial Black" panose="020B0A04020102020204" pitchFamily="34" charset="0"/>
            </a:endParaRPr>
          </a:p>
        </p:txBody>
      </p:sp>
      <p:sp>
        <p:nvSpPr>
          <p:cNvPr id="20483" name="Rectangle 2">
            <a:extLst>
              <a:ext uri="{FF2B5EF4-FFF2-40B4-BE49-F238E27FC236}">
                <a16:creationId xmlns:a16="http://schemas.microsoft.com/office/drawing/2014/main" id="{716F3001-AAD0-418F-8B1C-307EB4836DC3}"/>
              </a:ext>
            </a:extLst>
          </p:cNvPr>
          <p:cNvSpPr>
            <a:spLocks noGrp="1" noChangeArrowheads="1"/>
          </p:cNvSpPr>
          <p:nvPr>
            <p:ph type="title"/>
          </p:nvPr>
        </p:nvSpPr>
        <p:spPr>
          <a:xfrm>
            <a:off x="364222" y="260350"/>
            <a:ext cx="7766050" cy="720725"/>
          </a:xfrm>
        </p:spPr>
        <p:txBody>
          <a:bodyPr/>
          <a:lstStyle/>
          <a:p>
            <a:r>
              <a:rPr lang="en-US" altLang="en-US" sz="4000" dirty="0">
                <a:latin typeface="Times New Roman" panose="02020603050405020304" pitchFamily="18" charset="0"/>
              </a:rPr>
              <a:t>Computational Hardness</a:t>
            </a:r>
          </a:p>
        </p:txBody>
      </p:sp>
      <p:sp>
        <p:nvSpPr>
          <p:cNvPr id="20484" name="Rectangle 3">
            <a:extLst>
              <a:ext uri="{FF2B5EF4-FFF2-40B4-BE49-F238E27FC236}">
                <a16:creationId xmlns:a16="http://schemas.microsoft.com/office/drawing/2014/main" id="{A9BF86F1-AFE7-4A7F-8E9A-32285C91548B}"/>
              </a:ext>
            </a:extLst>
          </p:cNvPr>
          <p:cNvSpPr>
            <a:spLocks noGrp="1" noChangeArrowheads="1"/>
          </p:cNvSpPr>
          <p:nvPr>
            <p:ph type="body" idx="1"/>
          </p:nvPr>
        </p:nvSpPr>
        <p:spPr>
          <a:xfrm>
            <a:off x="364222" y="1333849"/>
            <a:ext cx="11573312" cy="5022501"/>
          </a:xfrm>
        </p:spPr>
        <p:txBody>
          <a:bodyPr>
            <a:normAutofit/>
          </a:bodyPr>
          <a:lstStyle/>
          <a:p>
            <a:r>
              <a:rPr lang="en-US" altLang="en-US" sz="2400" dirty="0">
                <a:latin typeface="Times New Roman" panose="02020603050405020304" pitchFamily="18" charset="0"/>
              </a:rPr>
              <a:t>Solution 3: Put jobs on processes least loaded at that time</a:t>
            </a:r>
          </a:p>
          <a:p>
            <a:pPr lvl="1"/>
            <a:r>
              <a:rPr lang="en-US" altLang="en-US" sz="2000" dirty="0">
                <a:latin typeface="Times New Roman" panose="02020603050405020304" pitchFamily="18" charset="0"/>
              </a:rPr>
              <a:t>P1 : S1,    S3(If S1&lt;S2) …….</a:t>
            </a:r>
          </a:p>
          <a:p>
            <a:pPr lvl="1"/>
            <a:r>
              <a:rPr lang="en-US" altLang="en-US" sz="2000" dirty="0">
                <a:latin typeface="Times New Roman" panose="02020603050405020304" pitchFamily="18" charset="0"/>
              </a:rPr>
              <a:t>P2: S2 ,    S4(If S2 &lt; S1 + S3) …….</a:t>
            </a:r>
          </a:p>
          <a:p>
            <a:pPr lvl="1"/>
            <a:r>
              <a:rPr lang="en-US" altLang="en-US" sz="2000" dirty="0">
                <a:latin typeface="Times New Roman" panose="02020603050405020304" pitchFamily="18" charset="0"/>
              </a:rPr>
              <a:t>What for S1 = 2, S2 = 2, S3 = 2, S4 = 3, S5 = 3   ?????</a:t>
            </a:r>
          </a:p>
          <a:p>
            <a:r>
              <a:rPr lang="en-US" altLang="en-US" sz="2400" dirty="0">
                <a:latin typeface="Times New Roman" panose="02020603050405020304" pitchFamily="18" charset="0"/>
              </a:rPr>
              <a:t>Solution 4: Take all possible subsets ‘S’</a:t>
            </a:r>
          </a:p>
          <a:p>
            <a:pPr lvl="1"/>
            <a:r>
              <a:rPr lang="en-US" altLang="en-US" sz="2000" dirty="0">
                <a:latin typeface="Times New Roman" panose="02020603050405020304" pitchFamily="18" charset="0"/>
              </a:rPr>
              <a:t>Compute size (S), size (S’) for P1 and P2 and choose maximum of these two</a:t>
            </a:r>
          </a:p>
          <a:p>
            <a:pPr lvl="1"/>
            <a:r>
              <a:rPr lang="en-US" altLang="en-US" sz="2000" dirty="0">
                <a:latin typeface="Times New Roman" panose="02020603050405020304" pitchFamily="18" charset="0"/>
              </a:rPr>
              <a:t>Once again compute sizes S and S’ and choose minimum of the maximum</a:t>
            </a:r>
          </a:p>
          <a:p>
            <a:pPr lvl="1"/>
            <a:r>
              <a:rPr lang="en-US" altLang="en-US" sz="2000" dirty="0">
                <a:latin typeface="Times New Roman" panose="02020603050405020304" pitchFamily="18" charset="0"/>
              </a:rPr>
              <a:t>This works…….YAHOOOOOOOOOOOO</a:t>
            </a:r>
          </a:p>
          <a:p>
            <a:pPr lvl="1"/>
            <a:r>
              <a:rPr lang="en-US" altLang="en-US" sz="2000" dirty="0">
                <a:latin typeface="Times New Roman" panose="02020603050405020304" pitchFamily="18" charset="0"/>
              </a:rPr>
              <a:t>Suppose the size of job is 1000</a:t>
            </a:r>
          </a:p>
          <a:p>
            <a:pPr lvl="1"/>
            <a:r>
              <a:rPr lang="en-US" altLang="en-US" sz="2000" dirty="0">
                <a:latin typeface="Times New Roman" panose="02020603050405020304" pitchFamily="18" charset="0"/>
              </a:rPr>
              <a:t>The algorithm will not stop in your life time. Neither will in the life time of your children, grand children, grand </a:t>
            </a:r>
            <a:r>
              <a:rPr lang="en-US" altLang="en-US" sz="2000" dirty="0" err="1">
                <a:latin typeface="Times New Roman" panose="02020603050405020304" pitchFamily="18" charset="0"/>
              </a:rPr>
              <a:t>grand</a:t>
            </a:r>
            <a:r>
              <a:rPr lang="en-US" altLang="en-US" sz="2000" dirty="0">
                <a:latin typeface="Times New Roman" panose="02020603050405020304" pitchFamily="18" charset="0"/>
              </a:rPr>
              <a:t> children, grand </a:t>
            </a:r>
            <a:r>
              <a:rPr lang="en-US" altLang="en-US" sz="2000" dirty="0" err="1">
                <a:latin typeface="Times New Roman" panose="02020603050405020304" pitchFamily="18" charset="0"/>
              </a:rPr>
              <a:t>grand</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grand</a:t>
            </a:r>
            <a:r>
              <a:rPr lang="en-US" altLang="en-US" sz="2000" dirty="0">
                <a:latin typeface="Times New Roman" panose="02020603050405020304" pitchFamily="18" charset="0"/>
              </a:rPr>
              <a:t> children, grand </a:t>
            </a:r>
            <a:r>
              <a:rPr lang="en-US" altLang="en-US" sz="2000" dirty="0" err="1">
                <a:latin typeface="Times New Roman" panose="02020603050405020304" pitchFamily="18" charset="0"/>
              </a:rPr>
              <a:t>grand</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grand</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grand</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grand</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grand</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grand</a:t>
            </a:r>
            <a:r>
              <a:rPr lang="en-US" altLang="en-US" sz="2000" dirty="0">
                <a:latin typeface="Times New Roman" panose="02020603050405020304" pitchFamily="18" charset="0"/>
              </a:rPr>
              <a:t> children</a:t>
            </a:r>
          </a:p>
          <a:p>
            <a:r>
              <a:rPr lang="en-US" altLang="en-US" sz="2400" dirty="0">
                <a:latin typeface="Times New Roman" panose="02020603050405020304" pitchFamily="18" charset="0"/>
              </a:rPr>
              <a:t>Lets Analyze solution # 4</a:t>
            </a:r>
          </a:p>
          <a:p>
            <a:pPr lvl="1"/>
            <a:r>
              <a:rPr lang="en-US" altLang="en-US" sz="2000" dirty="0">
                <a:latin typeface="Times New Roman" panose="02020603050405020304" pitchFamily="18" charset="0"/>
              </a:rPr>
              <a:t>There are 1000 jobs, means there are possibly 2</a:t>
            </a:r>
            <a:r>
              <a:rPr lang="en-US" altLang="en-US" sz="2000" baseline="30000" dirty="0">
                <a:latin typeface="Times New Roman" panose="02020603050405020304" pitchFamily="18" charset="0"/>
              </a:rPr>
              <a:t>1000 </a:t>
            </a:r>
            <a:r>
              <a:rPr lang="en-US" altLang="en-US" sz="2000" dirty="0">
                <a:latin typeface="Times New Roman" panose="02020603050405020304" pitchFamily="18" charset="0"/>
              </a:rPr>
              <a:t>subsets.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5">
            <a:extLst>
              <a:ext uri="{FF2B5EF4-FFF2-40B4-BE49-F238E27FC236}">
                <a16:creationId xmlns:a16="http://schemas.microsoft.com/office/drawing/2014/main" id="{17927D94-304B-46A8-B918-214CB2D01A5A}"/>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F6691BD9-C16C-4F22-BB77-54B837D15247}" type="slidenum">
              <a:rPr lang="he-IL" altLang="en-US" sz="1400">
                <a:latin typeface="Arial Black" panose="020B0A04020102020204" pitchFamily="34" charset="0"/>
              </a:rPr>
              <a:pPr>
                <a:spcBef>
                  <a:spcPct val="0"/>
                </a:spcBef>
                <a:buFont typeface="Arial Black" panose="020B0A04020102020204" pitchFamily="34" charset="0"/>
                <a:buNone/>
              </a:pPr>
              <a:t>50</a:t>
            </a:fld>
            <a:endParaRPr lang="en-US" altLang="en-US" sz="1400">
              <a:latin typeface="Arial Black" panose="020B0A04020102020204" pitchFamily="34" charset="0"/>
            </a:endParaRPr>
          </a:p>
        </p:txBody>
      </p:sp>
      <p:sp>
        <p:nvSpPr>
          <p:cNvPr id="139267" name="Rectangle 2">
            <a:extLst>
              <a:ext uri="{FF2B5EF4-FFF2-40B4-BE49-F238E27FC236}">
                <a16:creationId xmlns:a16="http://schemas.microsoft.com/office/drawing/2014/main" id="{BAD91D98-96CF-434A-A704-6EFA52933D8C}"/>
              </a:ext>
            </a:extLst>
          </p:cNvPr>
          <p:cNvSpPr>
            <a:spLocks noGrp="1" noChangeArrowheads="1"/>
          </p:cNvSpPr>
          <p:nvPr>
            <p:ph type="title"/>
          </p:nvPr>
        </p:nvSpPr>
        <p:spPr>
          <a:xfrm>
            <a:off x="482918" y="127002"/>
            <a:ext cx="7808912" cy="857250"/>
          </a:xfrm>
        </p:spPr>
        <p:txBody>
          <a:bodyPr/>
          <a:lstStyle/>
          <a:p>
            <a:pPr eaLnBrk="1" hangingPunct="1"/>
            <a:r>
              <a:rPr lang="en-US" altLang="en-US" dirty="0">
                <a:latin typeface="Times New Roman" panose="02020603050405020304" pitchFamily="18" charset="0"/>
                <a:cs typeface="Times New Roman" panose="02020603050405020304" pitchFamily="18" charset="0"/>
              </a:rPr>
              <a:t>Cryptographic Mathematics</a:t>
            </a:r>
          </a:p>
        </p:txBody>
      </p:sp>
      <p:sp>
        <p:nvSpPr>
          <p:cNvPr id="71684" name="Rectangle 3">
            <a:extLst>
              <a:ext uri="{FF2B5EF4-FFF2-40B4-BE49-F238E27FC236}">
                <a16:creationId xmlns:a16="http://schemas.microsoft.com/office/drawing/2014/main" id="{AF26615F-D1E3-4A40-B6C8-064414A6293E}"/>
              </a:ext>
            </a:extLst>
          </p:cNvPr>
          <p:cNvSpPr>
            <a:spLocks noGrp="1" noChangeArrowheads="1"/>
          </p:cNvSpPr>
          <p:nvPr>
            <p:ph type="body" idx="1"/>
          </p:nvPr>
        </p:nvSpPr>
        <p:spPr>
          <a:xfrm>
            <a:off x="1738314" y="1071564"/>
            <a:ext cx="8929687" cy="5329237"/>
          </a:xfrm>
        </p:spPr>
        <p:txBody>
          <a:bodyPr/>
          <a:lstStyle/>
          <a:p>
            <a:pPr eaLnBrk="1" hangingPunct="1">
              <a:lnSpc>
                <a:spcPct val="80000"/>
              </a:lnSpc>
              <a:defRPr/>
            </a:pPr>
            <a:r>
              <a:rPr lang="en-US" sz="2400" dirty="0">
                <a:latin typeface="Times New Roman" pitchFamily="18" charset="0"/>
                <a:cs typeface="Times New Roman" pitchFamily="18" charset="0"/>
              </a:rPr>
              <a:t>Finding Power in modulo arithmetic</a:t>
            </a:r>
          </a:p>
          <a:p>
            <a:pPr eaLnBrk="1" hangingPunct="1">
              <a:lnSpc>
                <a:spcPct val="80000"/>
              </a:lnSpc>
              <a:defRPr/>
            </a:pPr>
            <a:endParaRPr lang="en-US" sz="2400" dirty="0">
              <a:latin typeface="Times New Roman" pitchFamily="18" charset="0"/>
              <a:cs typeface="Times New Roman" pitchFamily="18" charset="0"/>
            </a:endParaRPr>
          </a:p>
          <a:p>
            <a:pPr eaLnBrk="1" hangingPunct="1">
              <a:lnSpc>
                <a:spcPct val="80000"/>
              </a:lnSpc>
              <a:defRPr/>
            </a:pPr>
            <a:endParaRPr lang="en-US" sz="2400" dirty="0">
              <a:latin typeface="Times New Roman" pitchFamily="18" charset="0"/>
              <a:cs typeface="Times New Roman" pitchFamily="18" charset="0"/>
            </a:endParaRPr>
          </a:p>
          <a:p>
            <a:pPr eaLnBrk="1" hangingPunct="1">
              <a:lnSpc>
                <a:spcPct val="80000"/>
              </a:lnSpc>
              <a:defRPr/>
            </a:pPr>
            <a:endParaRPr lang="en-US" sz="2400" dirty="0">
              <a:latin typeface="Times New Roman" pitchFamily="18" charset="0"/>
              <a:cs typeface="Times New Roman" pitchFamily="18" charset="0"/>
            </a:endParaRPr>
          </a:p>
          <a:p>
            <a:pPr eaLnBrk="1" hangingPunct="1">
              <a:lnSpc>
                <a:spcPct val="80000"/>
              </a:lnSpc>
              <a:defRPr/>
            </a:pPr>
            <a:endParaRPr lang="en-US" sz="2400" dirty="0">
              <a:latin typeface="Times New Roman" pitchFamily="18" charset="0"/>
              <a:cs typeface="Times New Roman" pitchFamily="18" charset="0"/>
            </a:endParaRPr>
          </a:p>
          <a:p>
            <a:pPr eaLnBrk="1" hangingPunct="1">
              <a:lnSpc>
                <a:spcPct val="80000"/>
              </a:lnSpc>
              <a:defRPr/>
            </a:pPr>
            <a:endParaRPr lang="en-US" sz="2400" dirty="0">
              <a:latin typeface="Times New Roman" pitchFamily="18" charset="0"/>
              <a:cs typeface="Times New Roman" pitchFamily="18" charset="0"/>
            </a:endParaRPr>
          </a:p>
          <a:p>
            <a:pPr eaLnBrk="1" hangingPunct="1">
              <a:lnSpc>
                <a:spcPct val="80000"/>
              </a:lnSpc>
              <a:defRPr/>
            </a:pPr>
            <a:r>
              <a:rPr lang="en-US" sz="2400" dirty="0">
                <a:effectLst>
                  <a:outerShdw blurRad="38100" dist="38100" dir="2700000" algn="tl">
                    <a:srgbClr val="C0C0C0"/>
                  </a:outerShdw>
                </a:effectLst>
                <a:latin typeface="Times New Roman" pitchFamily="18" charset="0"/>
                <a:cs typeface="Times New Roman" pitchFamily="18" charset="0"/>
              </a:rPr>
              <a:t>In Z</a:t>
            </a:r>
            <a:r>
              <a:rPr lang="en-US" sz="2400" baseline="-20000" dirty="0">
                <a:effectLst>
                  <a:outerShdw blurRad="38100" dist="38100" dir="2700000" algn="tl">
                    <a:srgbClr val="C0C0C0"/>
                  </a:outerShdw>
                </a:effectLst>
                <a:latin typeface="Times New Roman" pitchFamily="18" charset="0"/>
                <a:cs typeface="Times New Roman" pitchFamily="18" charset="0"/>
              </a:rPr>
              <a:t>n</a:t>
            </a:r>
            <a:r>
              <a:rPr lang="en-US" sz="2400" dirty="0">
                <a:effectLst>
                  <a:outerShdw blurRad="38100" dist="38100" dir="2700000" algn="tl">
                    <a:srgbClr val="C0C0C0"/>
                  </a:outerShdw>
                </a:effectLst>
                <a:latin typeface="Times New Roman" pitchFamily="18" charset="0"/>
                <a:cs typeface="Times New Roman" pitchFamily="18" charset="0"/>
              </a:rPr>
              <a:t>, two numbers a and b are additive inverses of each other if</a:t>
            </a:r>
          </a:p>
          <a:p>
            <a:pPr eaLnBrk="1" hangingPunct="1">
              <a:lnSpc>
                <a:spcPct val="80000"/>
              </a:lnSpc>
              <a:defRPr/>
            </a:pPr>
            <a:endParaRPr lang="en-US" sz="2400" dirty="0">
              <a:effectLst>
                <a:outerShdw blurRad="38100" dist="38100" dir="2700000" algn="tl">
                  <a:srgbClr val="C0C0C0"/>
                </a:outerShdw>
              </a:effectLst>
              <a:latin typeface="Times New Roman" pitchFamily="18" charset="0"/>
              <a:cs typeface="Times New Roman" pitchFamily="18" charset="0"/>
            </a:endParaRPr>
          </a:p>
          <a:p>
            <a:pPr eaLnBrk="1" hangingPunct="1">
              <a:lnSpc>
                <a:spcPct val="80000"/>
              </a:lnSpc>
              <a:defRPr/>
            </a:pPr>
            <a:endParaRPr lang="en-US" sz="2400" dirty="0">
              <a:effectLst>
                <a:outerShdw blurRad="38100" dist="38100" dir="2700000" algn="tl">
                  <a:srgbClr val="C0C0C0"/>
                </a:outerShdw>
              </a:effectLst>
              <a:latin typeface="Times New Roman" pitchFamily="18" charset="0"/>
              <a:cs typeface="Times New Roman" pitchFamily="18" charset="0"/>
            </a:endParaRPr>
          </a:p>
          <a:p>
            <a:pPr eaLnBrk="1" hangingPunct="1">
              <a:lnSpc>
                <a:spcPct val="80000"/>
              </a:lnSpc>
              <a:defRPr/>
            </a:pPr>
            <a:r>
              <a:rPr lang="en-US" sz="2400" dirty="0">
                <a:effectLst>
                  <a:outerShdw blurRad="38100" dist="38100" dir="2700000" algn="tl">
                    <a:srgbClr val="C0C0C0"/>
                  </a:outerShdw>
                </a:effectLst>
                <a:latin typeface="Times New Roman" pitchFamily="18" charset="0"/>
                <a:cs typeface="Times New Roman" pitchFamily="18" charset="0"/>
              </a:rPr>
              <a:t>In Z</a:t>
            </a:r>
            <a:r>
              <a:rPr lang="en-US" sz="2400" baseline="-20000" dirty="0">
                <a:effectLst>
                  <a:outerShdw blurRad="38100" dist="38100" dir="2700000" algn="tl">
                    <a:srgbClr val="C0C0C0"/>
                  </a:outerShdw>
                </a:effectLst>
                <a:latin typeface="Times New Roman" pitchFamily="18" charset="0"/>
                <a:cs typeface="Times New Roman" pitchFamily="18" charset="0"/>
              </a:rPr>
              <a:t>n</a:t>
            </a:r>
            <a:r>
              <a:rPr lang="en-US" sz="2400" dirty="0">
                <a:effectLst>
                  <a:outerShdw blurRad="38100" dist="38100" dir="2700000" algn="tl">
                    <a:srgbClr val="C0C0C0"/>
                  </a:outerShdw>
                </a:effectLst>
                <a:latin typeface="Times New Roman" pitchFamily="18" charset="0"/>
                <a:cs typeface="Times New Roman" pitchFamily="18" charset="0"/>
              </a:rPr>
              <a:t>, two numbers a and b are multiplicative inverses of each other if</a:t>
            </a:r>
          </a:p>
          <a:p>
            <a:pPr eaLnBrk="1" hangingPunct="1">
              <a:lnSpc>
                <a:spcPct val="80000"/>
              </a:lnSpc>
              <a:defRPr/>
            </a:pPr>
            <a:endParaRPr lang="en-US" sz="2400" dirty="0">
              <a:effectLst>
                <a:outerShdw blurRad="38100" dist="38100" dir="2700000" algn="tl">
                  <a:srgbClr val="C0C0C0"/>
                </a:outerShdw>
              </a:effectLst>
              <a:latin typeface="Times New Roman" pitchFamily="18" charset="0"/>
              <a:cs typeface="Times New Roman" pitchFamily="18" charset="0"/>
            </a:endParaRPr>
          </a:p>
          <a:p>
            <a:pPr eaLnBrk="1" hangingPunct="1">
              <a:lnSpc>
                <a:spcPct val="80000"/>
              </a:lnSpc>
              <a:defRPr/>
            </a:pPr>
            <a:endParaRPr lang="en-US" sz="2400" dirty="0">
              <a:effectLst>
                <a:outerShdw blurRad="38100" dist="38100" dir="2700000" algn="tl">
                  <a:srgbClr val="C0C0C0"/>
                </a:outerShdw>
              </a:effectLst>
              <a:latin typeface="Times New Roman" pitchFamily="18" charset="0"/>
              <a:cs typeface="Times New Roman" pitchFamily="18" charset="0"/>
            </a:endParaRPr>
          </a:p>
          <a:p>
            <a:pPr eaLnBrk="1" hangingPunct="1">
              <a:lnSpc>
                <a:spcPct val="80000"/>
              </a:lnSpc>
              <a:defRPr/>
            </a:pPr>
            <a:endParaRPr lang="en-US" sz="2400" dirty="0">
              <a:effectLst>
                <a:outerShdw blurRad="38100" dist="38100" dir="2700000" algn="tl">
                  <a:srgbClr val="C0C0C0"/>
                </a:outerShdw>
              </a:effectLst>
              <a:latin typeface="Times New Roman" pitchFamily="18" charset="0"/>
              <a:cs typeface="Times New Roman" pitchFamily="18" charset="0"/>
            </a:endParaRPr>
          </a:p>
          <a:p>
            <a:pPr eaLnBrk="1" hangingPunct="1">
              <a:lnSpc>
                <a:spcPct val="80000"/>
              </a:lnSpc>
              <a:defRPr/>
            </a:pPr>
            <a:endParaRPr lang="en-US" sz="2400" dirty="0">
              <a:effectLst>
                <a:outerShdw blurRad="38100" dist="38100" dir="2700000" algn="tl">
                  <a:srgbClr val="C0C0C0"/>
                </a:outerShdw>
              </a:effectLst>
              <a:latin typeface="Times New Roman" pitchFamily="18" charset="0"/>
              <a:cs typeface="Times New Roman" pitchFamily="18" charset="0"/>
            </a:endParaRPr>
          </a:p>
          <a:p>
            <a:pPr eaLnBrk="1" hangingPunct="1">
              <a:lnSpc>
                <a:spcPct val="80000"/>
              </a:lnSpc>
              <a:defRPr/>
            </a:pPr>
            <a:endParaRPr lang="en-US" sz="2400" dirty="0">
              <a:effectLst>
                <a:outerShdw blurRad="38100" dist="38100" dir="2700000" algn="tl">
                  <a:srgbClr val="C0C0C0"/>
                </a:outerShdw>
              </a:effectLst>
              <a:latin typeface="Times New Roman" pitchFamily="18" charset="0"/>
              <a:cs typeface="Times New Roman" pitchFamily="18" charset="0"/>
            </a:endParaRPr>
          </a:p>
          <a:p>
            <a:pPr eaLnBrk="1" hangingPunct="1">
              <a:lnSpc>
                <a:spcPct val="80000"/>
              </a:lnSpc>
              <a:defRPr/>
            </a:pPr>
            <a:endParaRPr lang="en-US" sz="2400" dirty="0">
              <a:latin typeface="Times New Roman" pitchFamily="18" charset="0"/>
              <a:cs typeface="Times New Roman" pitchFamily="18" charset="0"/>
            </a:endParaRPr>
          </a:p>
          <a:p>
            <a:pPr lvl="1" eaLnBrk="1" hangingPunct="1">
              <a:lnSpc>
                <a:spcPct val="80000"/>
              </a:lnSpc>
              <a:buFont typeface="Wingdings" panose="05000000000000000000" pitchFamily="2" charset="2"/>
              <a:buNone/>
              <a:defRPr/>
            </a:pPr>
            <a:endParaRPr lang="en-US" sz="2000" dirty="0">
              <a:latin typeface="Times New Roman" pitchFamily="18" charset="0"/>
              <a:cs typeface="Times New Roman" pitchFamily="18" charset="0"/>
            </a:endParaRPr>
          </a:p>
          <a:p>
            <a:pPr lvl="1" eaLnBrk="1" hangingPunct="1">
              <a:lnSpc>
                <a:spcPct val="80000"/>
              </a:lnSpc>
              <a:defRPr/>
            </a:pPr>
            <a:endParaRPr lang="en-US" sz="2000" dirty="0">
              <a:latin typeface="Times New Roman" pitchFamily="18" charset="0"/>
              <a:cs typeface="Times New Roman" pitchFamily="18" charset="0"/>
            </a:endParaRPr>
          </a:p>
        </p:txBody>
      </p:sp>
      <p:pic>
        <p:nvPicPr>
          <p:cNvPr id="139269" name="Picture 13">
            <a:extLst>
              <a:ext uri="{FF2B5EF4-FFF2-40B4-BE49-F238E27FC236}">
                <a16:creationId xmlns:a16="http://schemas.microsoft.com/office/drawing/2014/main" id="{57432020-2E54-4F47-A985-404C22B77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643064"/>
            <a:ext cx="85471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70" name="Picture 14">
            <a:extLst>
              <a:ext uri="{FF2B5EF4-FFF2-40B4-BE49-F238E27FC236}">
                <a16:creationId xmlns:a16="http://schemas.microsoft.com/office/drawing/2014/main" id="{E6733D01-7F92-4E32-874C-AAC0BD1E7D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1" y="2286001"/>
            <a:ext cx="7705725"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71" name="Picture 12">
            <a:extLst>
              <a:ext uri="{FF2B5EF4-FFF2-40B4-BE49-F238E27FC236}">
                <a16:creationId xmlns:a16="http://schemas.microsoft.com/office/drawing/2014/main" id="{DA5A0C2E-BEA3-4465-A631-6BCAF230BF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4251" y="4143376"/>
            <a:ext cx="41306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72" name="Picture 8">
            <a:extLst>
              <a:ext uri="{FF2B5EF4-FFF2-40B4-BE49-F238E27FC236}">
                <a16:creationId xmlns:a16="http://schemas.microsoft.com/office/drawing/2014/main" id="{C2B6BF61-B0C9-4A25-9BD0-B34718C912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8625" y="5643563"/>
            <a:ext cx="3308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315" name="Rectangle 2">
            <a:extLst>
              <a:ext uri="{FF2B5EF4-FFF2-40B4-BE49-F238E27FC236}">
                <a16:creationId xmlns:a16="http://schemas.microsoft.com/office/drawing/2014/main" id="{073BA7F0-D067-4CD9-B1D8-CF95725241C9}"/>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a:latin typeface="Times New Roman" panose="02020603050405020304" pitchFamily="18" charset="0"/>
                <a:cs typeface="Times New Roman" panose="02020603050405020304" pitchFamily="18" charset="0"/>
              </a:rPr>
              <a:t>Cryptographic mathematics</a:t>
            </a:r>
          </a:p>
        </p:txBody>
      </p:sp>
      <p:sp>
        <p:nvSpPr>
          <p:cNvPr id="71684" name="Rectangle 3">
            <a:extLst>
              <a:ext uri="{FF2B5EF4-FFF2-40B4-BE49-F238E27FC236}">
                <a16:creationId xmlns:a16="http://schemas.microsoft.com/office/drawing/2014/main" id="{DFDBA1CE-7BD3-4882-BC66-43422F8CD46A}"/>
              </a:ext>
            </a:extLst>
          </p:cNvPr>
          <p:cNvSpPr>
            <a:spLocks noGrp="1" noChangeArrowheads="1"/>
          </p:cNvSpPr>
          <p:nvPr>
            <p:ph type="body" idx="1"/>
          </p:nvPr>
        </p:nvSpPr>
        <p:spPr>
          <a:xfrm>
            <a:off x="643467" y="1562100"/>
            <a:ext cx="10905066" cy="4827885"/>
          </a:xfrm>
        </p:spPr>
        <p:txBody>
          <a:bodyPr>
            <a:normAutofit/>
          </a:bodyPr>
          <a:lstStyle/>
          <a:p>
            <a:pPr eaLnBrk="1" hangingPunct="1">
              <a:defRPr/>
            </a:pPr>
            <a:r>
              <a:rPr lang="en-US" sz="2000" dirty="0">
                <a:effectLst>
                  <a:outerShdw blurRad="38100" dist="38100" dir="2700000" algn="tl">
                    <a:srgbClr val="C0C0C0"/>
                  </a:outerShdw>
                </a:effectLst>
                <a:latin typeface="Times New Roman" pitchFamily="18" charset="0"/>
                <a:cs typeface="Times New Roman" pitchFamily="18" charset="0"/>
              </a:rPr>
              <a:t>Find all additive inverse pairs in Z10.</a:t>
            </a:r>
          </a:p>
          <a:p>
            <a:pPr lvl="1" eaLnBrk="1" hangingPunct="1">
              <a:defRPr/>
            </a:pPr>
            <a:r>
              <a:rPr lang="en-US" sz="2000" dirty="0">
                <a:effectLst>
                  <a:outerShdw blurRad="38100" dist="38100" dir="2700000" algn="tl">
                    <a:srgbClr val="C0C0C0"/>
                  </a:outerShdw>
                </a:effectLst>
                <a:latin typeface="Times New Roman" pitchFamily="18" charset="0"/>
                <a:cs typeface="Times New Roman" pitchFamily="18" charset="0"/>
              </a:rPr>
              <a:t>The six pairs of additive inverses are (0, 0), (1, 9), (2, 8), (3, 7), (4, 6), and (5, 5). </a:t>
            </a:r>
          </a:p>
          <a:p>
            <a:pPr eaLnBrk="1" hangingPunct="1">
              <a:defRPr/>
            </a:pPr>
            <a:r>
              <a:rPr lang="en-US" sz="2000" dirty="0">
                <a:effectLst>
                  <a:outerShdw blurRad="38100" dist="38100" dir="2700000" algn="tl">
                    <a:srgbClr val="C0C0C0"/>
                  </a:outerShdw>
                </a:effectLst>
                <a:latin typeface="Times New Roman" pitchFamily="18" charset="0"/>
                <a:cs typeface="Times New Roman" pitchFamily="18" charset="0"/>
              </a:rPr>
              <a:t>Find the multiplicative inverse of 8 in Z</a:t>
            </a:r>
            <a:r>
              <a:rPr lang="en-US" sz="2000" baseline="-20000" dirty="0">
                <a:effectLst>
                  <a:outerShdw blurRad="38100" dist="38100" dir="2700000" algn="tl">
                    <a:srgbClr val="C0C0C0"/>
                  </a:outerShdw>
                </a:effectLst>
                <a:latin typeface="Times New Roman" pitchFamily="18" charset="0"/>
                <a:cs typeface="Times New Roman" pitchFamily="18" charset="0"/>
              </a:rPr>
              <a:t>10</a:t>
            </a:r>
            <a:r>
              <a:rPr lang="en-US" sz="2000" dirty="0">
                <a:effectLst>
                  <a:outerShdw blurRad="38100" dist="38100" dir="2700000" algn="tl">
                    <a:srgbClr val="C0C0C0"/>
                  </a:outerShdw>
                </a:effectLst>
                <a:latin typeface="Times New Roman" pitchFamily="18" charset="0"/>
                <a:cs typeface="Times New Roman" pitchFamily="18" charset="0"/>
              </a:rPr>
              <a:t>.</a:t>
            </a:r>
          </a:p>
          <a:p>
            <a:pPr lvl="1" eaLnBrk="1" hangingPunct="1">
              <a:defRPr/>
            </a:pPr>
            <a:r>
              <a:rPr lang="en-US" sz="2000" dirty="0" err="1">
                <a:effectLst>
                  <a:outerShdw blurRad="38100" dist="38100" dir="2700000" algn="tl">
                    <a:srgbClr val="C0C0C0"/>
                  </a:outerShdw>
                </a:effectLst>
                <a:latin typeface="Times New Roman" pitchFamily="18" charset="0"/>
                <a:cs typeface="Times New Roman" pitchFamily="18" charset="0"/>
              </a:rPr>
              <a:t>Gcd</a:t>
            </a:r>
            <a:r>
              <a:rPr lang="en-US" sz="2000" dirty="0">
                <a:effectLst>
                  <a:outerShdw blurRad="38100" dist="38100" dir="2700000" algn="tl">
                    <a:srgbClr val="C0C0C0"/>
                  </a:outerShdw>
                </a:effectLst>
                <a:latin typeface="Times New Roman" pitchFamily="18" charset="0"/>
                <a:cs typeface="Times New Roman" pitchFamily="18" charset="0"/>
              </a:rPr>
              <a:t>(8,10) !=0 so does not exist</a:t>
            </a:r>
          </a:p>
          <a:p>
            <a:pPr eaLnBrk="1" hangingPunct="1">
              <a:defRPr/>
            </a:pPr>
            <a:r>
              <a:rPr lang="en-US" sz="2000" dirty="0">
                <a:effectLst>
                  <a:outerShdw blurRad="38100" dist="38100" dir="2700000" algn="tl">
                    <a:srgbClr val="C0C0C0"/>
                  </a:outerShdw>
                </a:effectLst>
                <a:latin typeface="Times New Roman" pitchFamily="18" charset="0"/>
                <a:cs typeface="Times New Roman" pitchFamily="18" charset="0"/>
              </a:rPr>
              <a:t>Find all multiplicative inverses in Z</a:t>
            </a:r>
            <a:r>
              <a:rPr lang="en-US" sz="2000" baseline="-20000" dirty="0">
                <a:effectLst>
                  <a:outerShdw blurRad="38100" dist="38100" dir="2700000" algn="tl">
                    <a:srgbClr val="C0C0C0"/>
                  </a:outerShdw>
                </a:effectLst>
                <a:latin typeface="Times New Roman" pitchFamily="18" charset="0"/>
                <a:cs typeface="Times New Roman" pitchFamily="18" charset="0"/>
              </a:rPr>
              <a:t>10</a:t>
            </a:r>
            <a:r>
              <a:rPr lang="en-US" sz="2000" dirty="0">
                <a:effectLst>
                  <a:outerShdw blurRad="38100" dist="38100" dir="2700000" algn="tl">
                    <a:srgbClr val="C0C0C0"/>
                  </a:outerShdw>
                </a:effectLst>
                <a:latin typeface="Times New Roman" pitchFamily="18" charset="0"/>
                <a:cs typeface="Times New Roman" pitchFamily="18" charset="0"/>
              </a:rPr>
              <a:t>.</a:t>
            </a:r>
          </a:p>
          <a:p>
            <a:pPr lvl="1" eaLnBrk="1" hangingPunct="1">
              <a:defRPr/>
            </a:pPr>
            <a:r>
              <a:rPr lang="en-US" sz="2000" dirty="0">
                <a:effectLst>
                  <a:outerShdw blurRad="38100" dist="38100" dir="2700000" algn="tl">
                    <a:srgbClr val="C0C0C0"/>
                  </a:outerShdw>
                </a:effectLst>
                <a:latin typeface="Times New Roman" pitchFamily="18" charset="0"/>
                <a:cs typeface="Times New Roman" pitchFamily="18" charset="0"/>
              </a:rPr>
              <a:t>There are only three pairs: (1, 1), (3, 7) and (9, 9). The numbers 0, 2, 4, 5, 6, and 8 do not have a multiplicative inverse. </a:t>
            </a:r>
          </a:p>
          <a:p>
            <a:pPr eaLnBrk="1" hangingPunct="1">
              <a:defRPr/>
            </a:pPr>
            <a:r>
              <a:rPr lang="en-US" sz="2000" dirty="0">
                <a:effectLst>
                  <a:outerShdw blurRad="38100" dist="38100" dir="2700000" algn="tl">
                    <a:srgbClr val="C0C0C0"/>
                  </a:outerShdw>
                </a:effectLst>
                <a:latin typeface="Times New Roman" pitchFamily="18" charset="0"/>
                <a:cs typeface="Times New Roman" pitchFamily="18" charset="0"/>
              </a:rPr>
              <a:t>Find all multiplicative inverse pairs in Z</a:t>
            </a:r>
            <a:r>
              <a:rPr lang="en-US" sz="2000" baseline="-20000" dirty="0">
                <a:effectLst>
                  <a:outerShdw blurRad="38100" dist="38100" dir="2700000" algn="tl">
                    <a:srgbClr val="C0C0C0"/>
                  </a:outerShdw>
                </a:effectLst>
                <a:latin typeface="Times New Roman" pitchFamily="18" charset="0"/>
                <a:cs typeface="Times New Roman" pitchFamily="18" charset="0"/>
              </a:rPr>
              <a:t>11</a:t>
            </a:r>
            <a:r>
              <a:rPr lang="en-US" sz="2000" dirty="0">
                <a:effectLst>
                  <a:outerShdw blurRad="38100" dist="38100" dir="2700000" algn="tl">
                    <a:srgbClr val="C0C0C0"/>
                  </a:outerShdw>
                </a:effectLst>
                <a:latin typeface="Times New Roman" pitchFamily="18" charset="0"/>
                <a:cs typeface="Times New Roman" pitchFamily="18" charset="0"/>
              </a:rPr>
              <a:t>.</a:t>
            </a:r>
          </a:p>
          <a:p>
            <a:pPr lvl="1" eaLnBrk="1" hangingPunct="1">
              <a:defRPr/>
            </a:pPr>
            <a:r>
              <a:rPr lang="en-US" sz="2000" dirty="0">
                <a:effectLst>
                  <a:outerShdw blurRad="38100" dist="38100" dir="2700000" algn="tl">
                    <a:srgbClr val="C0C0C0"/>
                  </a:outerShdw>
                </a:effectLst>
                <a:latin typeface="Times New Roman" pitchFamily="18" charset="0"/>
                <a:cs typeface="Times New Roman" pitchFamily="18" charset="0"/>
              </a:rPr>
              <a:t>We have seven pairs: (1, 1), (2, 6), (3, 4), (5, 9), (7, 8) and (10, 10). </a:t>
            </a:r>
          </a:p>
          <a:p>
            <a:pPr lvl="1" eaLnBrk="1" hangingPunct="1">
              <a:defRPr/>
            </a:pPr>
            <a:r>
              <a:rPr lang="en-US" sz="2000" dirty="0">
                <a:effectLst>
                  <a:outerShdw blurRad="38100" dist="38100" dir="2700000" algn="tl">
                    <a:srgbClr val="C0C0C0"/>
                  </a:outerShdw>
                </a:effectLst>
                <a:latin typeface="Times New Roman" pitchFamily="18" charset="0"/>
                <a:cs typeface="Times New Roman" pitchFamily="18" charset="0"/>
              </a:rPr>
              <a:t>Note 11 is prime so every number from 0 to n-1 has a multiplicative inverse</a:t>
            </a:r>
          </a:p>
          <a:p>
            <a:pPr eaLnBrk="1" hangingPunct="1">
              <a:defRPr/>
            </a:pPr>
            <a:r>
              <a:rPr lang="en-US" sz="2000" dirty="0">
                <a:effectLst>
                  <a:outerShdw blurRad="38100" dist="38100" dir="2700000" algn="tl">
                    <a:srgbClr val="C0C0C0"/>
                  </a:outerShdw>
                </a:effectLst>
                <a:latin typeface="Times New Roman" pitchFamily="18" charset="0"/>
                <a:cs typeface="Times New Roman" pitchFamily="18" charset="0"/>
              </a:rPr>
              <a:t>We Will Study in Detail finding the multiplicative inverse in Asymmetric Key Cryptography. </a:t>
            </a:r>
          </a:p>
        </p:txBody>
      </p:sp>
      <p:sp>
        <p:nvSpPr>
          <p:cNvPr id="138" name="Rectangle 13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Isosceles Triangle 13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Isosceles Triangle 14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4" name="Rectangle 14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1314" name="Slide Number Placeholder 5">
            <a:extLst>
              <a:ext uri="{FF2B5EF4-FFF2-40B4-BE49-F238E27FC236}">
                <a16:creationId xmlns:a16="http://schemas.microsoft.com/office/drawing/2014/main" id="{8A70E792-7850-44BF-B84D-B0BB1969D321}"/>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C8D63162-C81F-4D75-84AE-2723B5F43C15}"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51</a:t>
            </a:fld>
            <a:endParaRPr lang="en-US" altLang="en-US" sz="1800">
              <a:latin typeface="Arial Black" panose="020B0A040201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5">
            <a:extLst>
              <a:ext uri="{FF2B5EF4-FFF2-40B4-BE49-F238E27FC236}">
                <a16:creationId xmlns:a16="http://schemas.microsoft.com/office/drawing/2014/main" id="{6B6A2F5B-FD4B-42AC-9839-F70C832B8C6C}"/>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38464619-86FA-4719-8A7E-6A81360726C5}" type="slidenum">
              <a:rPr lang="he-IL" altLang="en-US" sz="1400">
                <a:latin typeface="Arial Black" panose="020B0A04020102020204" pitchFamily="34" charset="0"/>
              </a:rPr>
              <a:pPr>
                <a:spcBef>
                  <a:spcPct val="0"/>
                </a:spcBef>
                <a:buFont typeface="Arial Black" panose="020B0A04020102020204" pitchFamily="34" charset="0"/>
                <a:buNone/>
              </a:pPr>
              <a:t>52</a:t>
            </a:fld>
            <a:endParaRPr lang="en-US" altLang="en-US" sz="1400">
              <a:latin typeface="Arial Black" panose="020B0A04020102020204" pitchFamily="34" charset="0"/>
            </a:endParaRPr>
          </a:p>
        </p:txBody>
      </p:sp>
      <p:sp>
        <p:nvSpPr>
          <p:cNvPr id="143363" name="Rectangle 2">
            <a:extLst>
              <a:ext uri="{FF2B5EF4-FFF2-40B4-BE49-F238E27FC236}">
                <a16:creationId xmlns:a16="http://schemas.microsoft.com/office/drawing/2014/main" id="{51EDEC77-F83C-468A-AE63-85F52E47A91F}"/>
              </a:ext>
            </a:extLst>
          </p:cNvPr>
          <p:cNvSpPr>
            <a:spLocks noGrp="1" noChangeArrowheads="1"/>
          </p:cNvSpPr>
          <p:nvPr>
            <p:ph type="title"/>
          </p:nvPr>
        </p:nvSpPr>
        <p:spPr>
          <a:xfrm>
            <a:off x="724032" y="457199"/>
            <a:ext cx="7808912" cy="857250"/>
          </a:xfrm>
        </p:spPr>
        <p:txBody>
          <a:bodyPr/>
          <a:lstStyle/>
          <a:p>
            <a:pPr eaLnBrk="1" hangingPunct="1"/>
            <a:r>
              <a:rPr lang="en-US" altLang="en-US" dirty="0">
                <a:latin typeface="Times New Roman" panose="02020603050405020304" pitchFamily="18" charset="0"/>
                <a:cs typeface="Times New Roman" panose="02020603050405020304" pitchFamily="18" charset="0"/>
              </a:rPr>
              <a:t>Cryptographic Mathematics</a:t>
            </a:r>
          </a:p>
        </p:txBody>
      </p:sp>
      <p:sp>
        <p:nvSpPr>
          <p:cNvPr id="76804" name="Rectangle 3">
            <a:extLst>
              <a:ext uri="{FF2B5EF4-FFF2-40B4-BE49-F238E27FC236}">
                <a16:creationId xmlns:a16="http://schemas.microsoft.com/office/drawing/2014/main" id="{604F02C3-81F7-4658-90A5-9031A2BB652B}"/>
              </a:ext>
            </a:extLst>
          </p:cNvPr>
          <p:cNvSpPr>
            <a:spLocks noGrp="1" noChangeArrowheads="1"/>
          </p:cNvSpPr>
          <p:nvPr>
            <p:ph type="body" idx="1"/>
          </p:nvPr>
        </p:nvSpPr>
        <p:spPr>
          <a:xfrm>
            <a:off x="1098958" y="1458911"/>
            <a:ext cx="9569043" cy="4941890"/>
          </a:xfrm>
        </p:spPr>
        <p:txBody>
          <a:bodyPr/>
          <a:lstStyle/>
          <a:p>
            <a:pPr eaLnBrk="1" hangingPunct="1">
              <a:lnSpc>
                <a:spcPct val="80000"/>
              </a:lnSpc>
              <a:defRPr/>
            </a:pPr>
            <a:endParaRPr lang="en-US" sz="2200" b="1" dirty="0">
              <a:latin typeface="Times New Roman" pitchFamily="18" charset="0"/>
              <a:cs typeface="Times New Roman" pitchFamily="18" charset="0"/>
            </a:endParaRPr>
          </a:p>
          <a:p>
            <a:pPr eaLnBrk="1" hangingPunct="1">
              <a:lnSpc>
                <a:spcPct val="80000"/>
              </a:lnSpc>
              <a:defRPr/>
            </a:pPr>
            <a:endParaRPr lang="en-US" sz="2200" b="1" dirty="0">
              <a:latin typeface="Times New Roman" pitchFamily="18" charset="0"/>
              <a:cs typeface="Times New Roman" pitchFamily="18" charset="0"/>
            </a:endParaRPr>
          </a:p>
          <a:p>
            <a:pPr eaLnBrk="1" hangingPunct="1">
              <a:lnSpc>
                <a:spcPct val="80000"/>
              </a:lnSpc>
              <a:defRPr/>
            </a:pPr>
            <a:r>
              <a:rPr lang="en-US" sz="2000" dirty="0">
                <a:effectLst>
                  <a:outerShdw blurRad="38100" dist="38100" dir="2700000" algn="tl">
                    <a:srgbClr val="C0C0C0"/>
                  </a:outerShdw>
                </a:effectLst>
                <a:latin typeface="Times New Roman" pitchFamily="18" charset="0"/>
                <a:cs typeface="Times New Roman" pitchFamily="18" charset="0"/>
              </a:rPr>
              <a:t>Z</a:t>
            </a:r>
            <a:r>
              <a:rPr lang="en-US" sz="2000" baseline="-25000" dirty="0">
                <a:effectLst>
                  <a:outerShdw blurRad="38100" dist="38100" dir="2700000" algn="tl">
                    <a:srgbClr val="C0C0C0"/>
                  </a:outerShdw>
                </a:effectLst>
                <a:latin typeface="Times New Roman" pitchFamily="18" charset="0"/>
                <a:cs typeface="Times New Roman" pitchFamily="18" charset="0"/>
              </a:rPr>
              <a:t>n</a:t>
            </a:r>
            <a:r>
              <a:rPr lang="en-US" sz="2000" dirty="0">
                <a:effectLst>
                  <a:outerShdw blurRad="38100" dist="38100" dir="2700000" algn="tl">
                    <a:srgbClr val="C0C0C0"/>
                  </a:outerShdw>
                </a:effectLst>
                <a:latin typeface="Times New Roman" pitchFamily="18" charset="0"/>
                <a:cs typeface="Times New Roman" pitchFamily="18" charset="0"/>
              </a:rPr>
              <a:t> and Z</a:t>
            </a:r>
            <a:r>
              <a:rPr lang="en-US" sz="2000" baseline="-25000" dirty="0">
                <a:effectLst>
                  <a:outerShdw blurRad="38100" dist="38100" dir="2700000" algn="tl">
                    <a:srgbClr val="C0C0C0"/>
                  </a:outerShdw>
                </a:effectLst>
                <a:latin typeface="Times New Roman" pitchFamily="18" charset="0"/>
                <a:cs typeface="Times New Roman" pitchFamily="18" charset="0"/>
              </a:rPr>
              <a:t>n*</a:t>
            </a:r>
          </a:p>
          <a:p>
            <a:pPr eaLnBrk="1" hangingPunct="1">
              <a:lnSpc>
                <a:spcPct val="80000"/>
              </a:lnSpc>
              <a:defRPr/>
            </a:pPr>
            <a:endParaRPr lang="en-US" sz="2000" dirty="0">
              <a:effectLst>
                <a:outerShdw blurRad="38100" dist="38100" dir="2700000" algn="tl">
                  <a:srgbClr val="C0C0C0"/>
                </a:outerShdw>
              </a:effectLst>
              <a:latin typeface="Times New Roman" pitchFamily="18" charset="0"/>
              <a:cs typeface="Times New Roman" pitchFamily="18" charset="0"/>
            </a:endParaRPr>
          </a:p>
          <a:p>
            <a:pPr eaLnBrk="1" hangingPunct="1">
              <a:lnSpc>
                <a:spcPct val="80000"/>
              </a:lnSpc>
              <a:defRPr/>
            </a:pPr>
            <a:endParaRPr lang="en-US" sz="2000" dirty="0">
              <a:effectLst>
                <a:outerShdw blurRad="38100" dist="38100" dir="2700000" algn="tl">
                  <a:srgbClr val="C0C0C0"/>
                </a:outerShdw>
              </a:effectLst>
              <a:latin typeface="Times New Roman" pitchFamily="18" charset="0"/>
              <a:cs typeface="Times New Roman" pitchFamily="18" charset="0"/>
            </a:endParaRPr>
          </a:p>
          <a:p>
            <a:pPr eaLnBrk="1" hangingPunct="1">
              <a:lnSpc>
                <a:spcPct val="80000"/>
              </a:lnSpc>
              <a:defRPr/>
            </a:pPr>
            <a:endParaRPr lang="en-US" sz="2000" dirty="0">
              <a:effectLst>
                <a:outerShdw blurRad="38100" dist="38100" dir="2700000" algn="tl">
                  <a:srgbClr val="C0C0C0"/>
                </a:outerShdw>
              </a:effectLst>
              <a:latin typeface="Times New Roman" pitchFamily="18" charset="0"/>
              <a:cs typeface="Times New Roman" pitchFamily="18" charset="0"/>
            </a:endParaRPr>
          </a:p>
          <a:p>
            <a:pPr eaLnBrk="1" hangingPunct="1">
              <a:lnSpc>
                <a:spcPct val="80000"/>
              </a:lnSpc>
              <a:defRPr/>
            </a:pPr>
            <a:r>
              <a:rPr lang="en-US" sz="2400" dirty="0">
                <a:latin typeface="Times New Roman" pitchFamily="18" charset="0"/>
                <a:cs typeface="Times New Roman" pitchFamily="18" charset="0"/>
              </a:rPr>
              <a:t>Cryptography often uses two more sets: Z</a:t>
            </a:r>
            <a:r>
              <a:rPr lang="en-US" sz="2400" baseline="-25000" dirty="0">
                <a:latin typeface="Times New Roman" pitchFamily="18" charset="0"/>
                <a:cs typeface="Times New Roman" pitchFamily="18" charset="0"/>
              </a:rPr>
              <a:t>p</a:t>
            </a:r>
            <a:r>
              <a:rPr lang="en-US" sz="2400" dirty="0">
                <a:latin typeface="Times New Roman" pitchFamily="18" charset="0"/>
                <a:cs typeface="Times New Roman" pitchFamily="18" charset="0"/>
              </a:rPr>
              <a:t> and Z</a:t>
            </a:r>
            <a:r>
              <a:rPr lang="en-US" sz="2400" baseline="-25000" dirty="0">
                <a:latin typeface="Times New Roman" pitchFamily="18" charset="0"/>
                <a:cs typeface="Times New Roman" pitchFamily="18" charset="0"/>
              </a:rPr>
              <a:t>p*</a:t>
            </a:r>
            <a:r>
              <a:rPr lang="en-US" sz="2400" dirty="0">
                <a:latin typeface="Times New Roman" pitchFamily="18" charset="0"/>
                <a:cs typeface="Times New Roman" pitchFamily="18" charset="0"/>
              </a:rPr>
              <a:t>. The modulus in these two sets is a prime number. </a:t>
            </a:r>
          </a:p>
          <a:p>
            <a:pPr eaLnBrk="1" hangingPunct="1">
              <a:lnSpc>
                <a:spcPct val="80000"/>
              </a:lnSpc>
              <a:defRPr/>
            </a:pPr>
            <a:endParaRPr lang="en-US" sz="2000" dirty="0">
              <a:latin typeface="Times New Roman" pitchFamily="18" charset="0"/>
              <a:cs typeface="Times New Roman" pitchFamily="18" charset="0"/>
            </a:endParaRPr>
          </a:p>
          <a:p>
            <a:pPr eaLnBrk="1" hangingPunct="1">
              <a:lnSpc>
                <a:spcPct val="80000"/>
              </a:lnSpc>
              <a:defRPr/>
            </a:pPr>
            <a:endParaRPr lang="en-US" sz="2000" dirty="0">
              <a:latin typeface="Times New Roman" pitchFamily="18" charset="0"/>
              <a:cs typeface="Times New Roman" pitchFamily="18" charset="0"/>
            </a:endParaRPr>
          </a:p>
          <a:p>
            <a:pPr lvl="1" eaLnBrk="1" hangingPunct="1">
              <a:lnSpc>
                <a:spcPct val="80000"/>
              </a:lnSpc>
              <a:buFont typeface="Wingdings" panose="05000000000000000000" pitchFamily="2" charset="2"/>
              <a:buNone/>
              <a:defRPr/>
            </a:pPr>
            <a:endParaRPr lang="en-US" sz="2000" dirty="0">
              <a:latin typeface="Times New Roman" pitchFamily="18" charset="0"/>
              <a:cs typeface="Times New Roman" pitchFamily="18" charset="0"/>
            </a:endParaRPr>
          </a:p>
          <a:p>
            <a:pPr lvl="1" eaLnBrk="1" hangingPunct="1">
              <a:lnSpc>
                <a:spcPct val="80000"/>
              </a:lnSpc>
              <a:defRPr/>
            </a:pPr>
            <a:endParaRPr lang="en-US" sz="2000" dirty="0">
              <a:latin typeface="Times New Roman" pitchFamily="18" charset="0"/>
              <a:cs typeface="Times New Roman" pitchFamily="18" charset="0"/>
            </a:endParaRPr>
          </a:p>
        </p:txBody>
      </p:sp>
      <p:pic>
        <p:nvPicPr>
          <p:cNvPr id="143365" name="Picture 12">
            <a:extLst>
              <a:ext uri="{FF2B5EF4-FFF2-40B4-BE49-F238E27FC236}">
                <a16:creationId xmlns:a16="http://schemas.microsoft.com/office/drawing/2014/main" id="{3A5A6007-84A6-4264-BD2B-10840532D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435" y="1939928"/>
            <a:ext cx="69723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6" name="Picture 20">
            <a:extLst>
              <a:ext uri="{FF2B5EF4-FFF2-40B4-BE49-F238E27FC236}">
                <a16:creationId xmlns:a16="http://schemas.microsoft.com/office/drawing/2014/main" id="{EFCEE232-9D91-4200-A16B-CC70B7DD0A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1" y="4429126"/>
            <a:ext cx="6773863"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1" name="Text Box 1">
            <a:extLst>
              <a:ext uri="{FF2B5EF4-FFF2-40B4-BE49-F238E27FC236}">
                <a16:creationId xmlns:a16="http://schemas.microsoft.com/office/drawing/2014/main" id="{01FD1844-1D17-420C-BC34-483607521AAB}"/>
              </a:ext>
            </a:extLst>
          </p:cNvPr>
          <p:cNvSpPr txBox="1">
            <a:spLocks noChangeArrowheads="1"/>
          </p:cNvSpPr>
          <p:nvPr/>
        </p:nvSpPr>
        <p:spPr bwMode="auto">
          <a:xfrm>
            <a:off x="236220" y="6440354"/>
            <a:ext cx="6057436" cy="4176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91440" tIns="45720" rIns="91440" bIns="45720" rtlCol="0" anchor="ctr">
            <a:normAutofit lnSpcReduction="10000"/>
          </a:bodyPr>
          <a:lstStyle>
            <a:lvl1pPr>
              <a:spcBef>
                <a:spcPts val="1200"/>
              </a:spcBef>
              <a:buClr>
                <a:srgbClr val="000000"/>
              </a:buClr>
              <a:buSzPct val="10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9pPr>
          </a:lstStyle>
          <a:p>
            <a:pPr indent="-228600">
              <a:lnSpc>
                <a:spcPct val="90000"/>
              </a:lnSpc>
              <a:spcBef>
                <a:spcPct val="0"/>
              </a:spcBef>
              <a:spcAft>
                <a:spcPts val="600"/>
              </a:spcAft>
              <a:buFont typeface="Arial" panose="020B0604020202020204" pitchFamily="34" charset="0"/>
              <a:buChar char="•"/>
            </a:pPr>
            <a:fld id="{8C6484E8-A088-41D6-B751-F00842E06914}" type="slidenum">
              <a:rPr lang="en-US" altLang="en-US" sz="2400">
                <a:solidFill>
                  <a:schemeClr val="tx1"/>
                </a:solidFill>
                <a:latin typeface="+mn-lt"/>
                <a:ea typeface="+mn-ea"/>
                <a:cs typeface="+mn-cs"/>
              </a:rPr>
              <a:pPr indent="-228600">
                <a:lnSpc>
                  <a:spcPct val="90000"/>
                </a:lnSpc>
                <a:spcBef>
                  <a:spcPct val="0"/>
                </a:spcBef>
                <a:spcAft>
                  <a:spcPts val="600"/>
                </a:spcAft>
                <a:buFont typeface="Arial" panose="020B0604020202020204" pitchFamily="34" charset="0"/>
                <a:buChar char="•"/>
              </a:pPr>
              <a:t>53</a:t>
            </a:fld>
            <a:endParaRPr lang="en-US" altLang="en-US" sz="2400" dirty="0">
              <a:solidFill>
                <a:schemeClr val="tx1"/>
              </a:solidFill>
              <a:latin typeface="+mn-lt"/>
              <a:ea typeface="+mn-ea"/>
              <a:cs typeface="+mn-cs"/>
            </a:endParaRPr>
          </a:p>
        </p:txBody>
      </p:sp>
      <p:sp>
        <p:nvSpPr>
          <p:cNvPr id="76" name="Rectangle 7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descr="Encryption">
            <a:extLst>
              <a:ext uri="{FF2B5EF4-FFF2-40B4-BE49-F238E27FC236}">
                <a16:creationId xmlns:a16="http://schemas.microsoft.com/office/drawing/2014/main" id="{CE8CAB09-CB09-4DCA-81B1-42B60E9394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145410" name="Rectangle 4">
            <a:extLst>
              <a:ext uri="{FF2B5EF4-FFF2-40B4-BE49-F238E27FC236}">
                <a16:creationId xmlns:a16="http://schemas.microsoft.com/office/drawing/2014/main" id="{AEB5E7BF-6F1F-446B-916B-C957B8FDD4AD}"/>
              </a:ext>
            </a:extLst>
          </p:cNvPr>
          <p:cNvSpPr>
            <a:spLocks noGrp="1" noChangeArrowheads="1"/>
          </p:cNvSpPr>
          <p:nvPr>
            <p:ph type="sldNum" sz="quarter" idx="10"/>
          </p:nvPr>
        </p:nvSpPr>
        <p:spPr>
          <a:xfrm>
            <a:off x="10341428" y="6356350"/>
            <a:ext cx="1012371"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91440" tIns="45720" rIns="91440" bIns="45720" rtlCol="0" anchor="ct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r">
              <a:spcBef>
                <a:spcPct val="0"/>
              </a:spcBef>
              <a:spcAft>
                <a:spcPts val="600"/>
              </a:spcAft>
              <a:buFont typeface="Arial Black" panose="020B0A04020102020204" pitchFamily="34" charset="0"/>
              <a:buNone/>
            </a:pPr>
            <a:fld id="{7BC84A9D-F129-4800-B3C0-03A1BBE33CF4}" type="slidenum">
              <a:rPr lang="en-US" altLang="en-US" sz="1200">
                <a:solidFill>
                  <a:srgbClr val="FFFFFF"/>
                </a:solidFill>
                <a:latin typeface="+mn-lt"/>
                <a:ea typeface="+mn-ea"/>
                <a:cs typeface="+mn-cs"/>
              </a:rPr>
              <a:pPr algn="r">
                <a:spcBef>
                  <a:spcPct val="0"/>
                </a:spcBef>
                <a:spcAft>
                  <a:spcPts val="600"/>
                </a:spcAft>
                <a:buFont typeface="Arial Black" panose="020B0A04020102020204" pitchFamily="34" charset="0"/>
                <a:buNone/>
              </a:pPr>
              <a:t>53</a:t>
            </a:fld>
            <a:endParaRPr lang="en-US" altLang="en-US" sz="1200">
              <a:solidFill>
                <a:srgbClr val="FFFFFF"/>
              </a:solidFill>
              <a:latin typeface="+mn-lt"/>
              <a:ea typeface="+mn-ea"/>
              <a:cs typeface="+mn-cs"/>
            </a:endParaRPr>
          </a:p>
        </p:txBody>
      </p:sp>
      <p:sp>
        <p:nvSpPr>
          <p:cNvPr id="145413" name="Text Box 3">
            <a:extLst>
              <a:ext uri="{FF2B5EF4-FFF2-40B4-BE49-F238E27FC236}">
                <a16:creationId xmlns:a16="http://schemas.microsoft.com/office/drawing/2014/main" id="{581FC376-BF01-415E-864C-58C88FDB75A9}"/>
              </a:ext>
            </a:extLst>
          </p:cNvPr>
          <p:cNvSpPr txBox="1">
            <a:spLocks noChangeArrowheads="1"/>
          </p:cNvSpPr>
          <p:nvPr/>
        </p:nvSpPr>
        <p:spPr bwMode="auto">
          <a:xfrm>
            <a:off x="2209801" y="1484314"/>
            <a:ext cx="777081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1200"/>
              </a:spcBef>
              <a:buClr>
                <a:srgbClr val="000000"/>
              </a:buClr>
              <a:buSzPct val="10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9pPr>
          </a:lstStyle>
          <a:p>
            <a:pPr algn="ctr">
              <a:buFont typeface="Wingdings" panose="05000000000000000000" pitchFamily="2" charset="2"/>
              <a:buNone/>
            </a:pPr>
            <a:endParaRPr lang="en-GB" altLang="en-US" sz="4400" dirty="0">
              <a:latin typeface="Times New Roman" panose="02020603050405020304" pitchFamily="18" charset="0"/>
            </a:endParaRPr>
          </a:p>
          <a:p>
            <a:pPr algn="ctr">
              <a:buFont typeface="Wingdings" panose="05000000000000000000" pitchFamily="2" charset="2"/>
              <a:buNone/>
            </a:pPr>
            <a:r>
              <a:rPr lang="en-GB" altLang="en-US" sz="4400" dirty="0">
                <a:latin typeface="Times New Roman" panose="02020603050405020304" pitchFamily="18" charset="0"/>
              </a:rPr>
              <a:t>Advanced Cryptography-I</a:t>
            </a:r>
          </a:p>
          <a:p>
            <a:pPr algn="ctr">
              <a:buFont typeface="Wingdings" panose="05000000000000000000" pitchFamily="2" charset="2"/>
              <a:buNone/>
            </a:pPr>
            <a:endParaRPr lang="en-GB" altLang="en-US" sz="4400" dirty="0">
              <a:latin typeface="Times New Roman" panose="02020603050405020304" pitchFamily="18" charset="0"/>
            </a:endParaRPr>
          </a:p>
          <a:p>
            <a:pPr algn="ctr">
              <a:buFont typeface="Wingdings" panose="05000000000000000000" pitchFamily="2" charset="2"/>
              <a:buNone/>
            </a:pPr>
            <a:r>
              <a:rPr lang="en-GB" altLang="en-US" sz="4400" dirty="0">
                <a:latin typeface="Times New Roman" panose="02020603050405020304" pitchFamily="18" charset="0"/>
              </a:rPr>
              <a:t>(Symmetric Key Cryptography)</a:t>
            </a:r>
          </a:p>
          <a:p>
            <a:pPr algn="ctr">
              <a:buFont typeface="Wingdings" panose="05000000000000000000" pitchFamily="2" charset="2"/>
              <a:buNone/>
            </a:pPr>
            <a:endParaRPr lang="en-GB" altLang="en-US" dirty="0">
              <a:latin typeface="Times New Roman" panose="02020603050405020304" pitchFamily="18" charset="0"/>
            </a:endParaRPr>
          </a:p>
          <a:p>
            <a:pPr algn="ctr">
              <a:buFont typeface="Wingdings" panose="05000000000000000000" pitchFamily="2" charset="2"/>
              <a:buNone/>
            </a:pPr>
            <a:endParaRPr lang="en-GB" altLang="en-US" dirty="0">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Number Placeholder 1">
            <a:extLst>
              <a:ext uri="{FF2B5EF4-FFF2-40B4-BE49-F238E27FC236}">
                <a16:creationId xmlns:a16="http://schemas.microsoft.com/office/drawing/2014/main" id="{97889033-4234-46DC-8B0B-E53F0FF721F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3B83D372-350E-442A-BC8A-660BB1DDAC96}" type="slidenum">
              <a:rPr lang="en-US" altLang="en-US" sz="1400" smtClean="0">
                <a:latin typeface="Arial Black" panose="020B0A04020102020204" pitchFamily="34" charset="0"/>
              </a:rPr>
              <a:pPr>
                <a:spcBef>
                  <a:spcPct val="0"/>
                </a:spcBef>
                <a:buFont typeface="Arial Black" panose="020B0A04020102020204" pitchFamily="34" charset="0"/>
                <a:buNone/>
              </a:pPr>
              <a:t>54</a:t>
            </a:fld>
            <a:endParaRPr lang="en-US" altLang="en-US" sz="1400" dirty="0">
              <a:latin typeface="Arial Black" panose="020B0A04020102020204" pitchFamily="34" charset="0"/>
            </a:endParaRPr>
          </a:p>
        </p:txBody>
      </p:sp>
      <p:sp>
        <p:nvSpPr>
          <p:cNvPr id="147459" name="Text Box 4">
            <a:extLst>
              <a:ext uri="{FF2B5EF4-FFF2-40B4-BE49-F238E27FC236}">
                <a16:creationId xmlns:a16="http://schemas.microsoft.com/office/drawing/2014/main" id="{3E9B2B66-EE41-4B16-A789-988CA063FACE}"/>
              </a:ext>
            </a:extLst>
          </p:cNvPr>
          <p:cNvSpPr txBox="1">
            <a:spLocks noChangeArrowheads="1"/>
          </p:cNvSpPr>
          <p:nvPr/>
        </p:nvSpPr>
        <p:spPr bwMode="auto">
          <a:xfrm>
            <a:off x="3667125" y="500064"/>
            <a:ext cx="452278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eaLnBrk="1" hangingPunct="1">
              <a:spcBef>
                <a:spcPct val="0"/>
              </a:spcBef>
              <a:buClrTx/>
              <a:buSzTx/>
              <a:buFontTx/>
              <a:buNone/>
            </a:pPr>
            <a:r>
              <a:rPr lang="en-US" altLang="en-US" sz="2400">
                <a:solidFill>
                  <a:schemeClr val="tx1"/>
                </a:solidFill>
                <a:latin typeface="Times New Roman" panose="02020603050405020304" pitchFamily="18" charset="0"/>
                <a:cs typeface="Times New Roman" panose="02020603050405020304" pitchFamily="18" charset="0"/>
              </a:rPr>
              <a:t>Symmetric Key Cryptography</a:t>
            </a:r>
            <a:r>
              <a:rPr lang="en-US" altLang="en-US" sz="2000">
                <a:solidFill>
                  <a:schemeClr val="bg1"/>
                </a:solidFill>
              </a:rPr>
              <a:t>of symmetric-key cipher</a:t>
            </a:r>
          </a:p>
        </p:txBody>
      </p:sp>
      <p:pic>
        <p:nvPicPr>
          <p:cNvPr id="147460" name="Picture 8">
            <a:extLst>
              <a:ext uri="{FF2B5EF4-FFF2-40B4-BE49-F238E27FC236}">
                <a16:creationId xmlns:a16="http://schemas.microsoft.com/office/drawing/2014/main" id="{A5AA6309-2887-470F-8FB8-89EA7994C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776" y="1071564"/>
            <a:ext cx="87852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61" name="Picture 7">
            <a:extLst>
              <a:ext uri="{FF2B5EF4-FFF2-40B4-BE49-F238E27FC236}">
                <a16:creationId xmlns:a16="http://schemas.microsoft.com/office/drawing/2014/main" id="{40D655CD-C776-4FB6-9D7E-D5A4C815F3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563" y="4500564"/>
            <a:ext cx="6983412"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507" name="Rectangle 2">
            <a:extLst>
              <a:ext uri="{FF2B5EF4-FFF2-40B4-BE49-F238E27FC236}">
                <a16:creationId xmlns:a16="http://schemas.microsoft.com/office/drawing/2014/main" id="{B75E50DD-5EA3-4734-8BC0-ED3B8207696B}"/>
              </a:ext>
            </a:extLst>
          </p:cNvPr>
          <p:cNvSpPr>
            <a:spLocks noGrp="1" noChangeArrowheads="1"/>
          </p:cNvSpPr>
          <p:nvPr>
            <p:ph type="title"/>
          </p:nvPr>
        </p:nvSpPr>
        <p:spPr>
          <a:xfrm>
            <a:off x="643467" y="321734"/>
            <a:ext cx="10905066" cy="1135737"/>
          </a:xfrm>
        </p:spPr>
        <p:txBody>
          <a:bodyPr>
            <a:normAutofit/>
          </a:bodyPr>
          <a:lstStyle/>
          <a:p>
            <a:pPr eaLnBrk="1" hangingPunct="1"/>
            <a:r>
              <a:rPr lang="en-US" altLang="en-US" sz="3600">
                <a:latin typeface="Times New Roman" panose="02020603050405020304" pitchFamily="18" charset="0"/>
                <a:cs typeface="Times New Roman" panose="02020603050405020304" pitchFamily="18" charset="0"/>
              </a:rPr>
              <a:t>Symmetric Key Cryptography</a:t>
            </a:r>
          </a:p>
        </p:txBody>
      </p:sp>
      <p:sp>
        <p:nvSpPr>
          <p:cNvPr id="149508" name="Rectangle 3">
            <a:extLst>
              <a:ext uri="{FF2B5EF4-FFF2-40B4-BE49-F238E27FC236}">
                <a16:creationId xmlns:a16="http://schemas.microsoft.com/office/drawing/2014/main" id="{E877AE5F-AD28-4903-81FB-7E3F3C2A3125}"/>
              </a:ext>
            </a:extLst>
          </p:cNvPr>
          <p:cNvSpPr>
            <a:spLocks noGrp="1" noChangeArrowheads="1"/>
          </p:cNvSpPr>
          <p:nvPr>
            <p:ph type="body" idx="1"/>
          </p:nvPr>
        </p:nvSpPr>
        <p:spPr>
          <a:xfrm>
            <a:off x="643467" y="1569720"/>
            <a:ext cx="10905066" cy="4786629"/>
          </a:xfrm>
        </p:spPr>
        <p:txBody>
          <a:bodyPr>
            <a:normAutofit lnSpcReduction="10000"/>
          </a:bodyPr>
          <a:lstStyle/>
          <a:p>
            <a:pPr eaLnBrk="1" hangingPunct="1"/>
            <a:r>
              <a:rPr lang="en-US" altLang="en-US" sz="2000" b="1" dirty="0">
                <a:latin typeface="Times New Roman" panose="02020603050405020304" pitchFamily="18" charset="0"/>
                <a:cs typeface="Times New Roman" panose="02020603050405020304" pitchFamily="18" charset="0"/>
              </a:rPr>
              <a:t>Basic Ingredients of the scheme are</a:t>
            </a:r>
          </a:p>
          <a:p>
            <a:pPr eaLnBrk="1" hangingPunct="1"/>
            <a:r>
              <a:rPr lang="en-US" altLang="en-US" sz="2000" dirty="0">
                <a:latin typeface="Times New Roman" panose="02020603050405020304" pitchFamily="18" charset="0"/>
                <a:cs typeface="Times New Roman" panose="02020603050405020304" pitchFamily="18" charset="0"/>
              </a:rPr>
              <a:t>Plaintext(P)</a:t>
            </a:r>
          </a:p>
          <a:p>
            <a:pPr lvl="1" eaLnBrk="1" hangingPunct="1"/>
            <a:r>
              <a:rPr lang="en-US" altLang="en-US" sz="2000" dirty="0">
                <a:latin typeface="Times New Roman" panose="02020603050405020304" pitchFamily="18" charset="0"/>
                <a:cs typeface="Times New Roman" panose="02020603050405020304" pitchFamily="18" charset="0"/>
              </a:rPr>
              <a:t>Message to be encrypted</a:t>
            </a:r>
          </a:p>
          <a:p>
            <a:pPr eaLnBrk="1" hangingPunct="1"/>
            <a:r>
              <a:rPr lang="en-US" altLang="en-US" sz="2000" dirty="0">
                <a:latin typeface="Times New Roman" panose="02020603050405020304" pitchFamily="18" charset="0"/>
                <a:cs typeface="Times New Roman" panose="02020603050405020304" pitchFamily="18" charset="0"/>
              </a:rPr>
              <a:t>Secret Key(K)</a:t>
            </a:r>
          </a:p>
          <a:p>
            <a:pPr lvl="1" eaLnBrk="1" hangingPunct="1"/>
            <a:r>
              <a:rPr lang="en-US" altLang="en-US" sz="2000" dirty="0">
                <a:latin typeface="Times New Roman" panose="02020603050405020304" pitchFamily="18" charset="0"/>
                <a:cs typeface="Times New Roman" panose="02020603050405020304" pitchFamily="18" charset="0"/>
              </a:rPr>
              <a:t>Shared among the two parties</a:t>
            </a:r>
          </a:p>
          <a:p>
            <a:pPr eaLnBrk="1" hangingPunct="1"/>
            <a:r>
              <a:rPr lang="en-US" altLang="en-US" sz="2000" dirty="0">
                <a:latin typeface="Times New Roman" panose="02020603050405020304" pitchFamily="18" charset="0"/>
                <a:cs typeface="Times New Roman" panose="02020603050405020304" pitchFamily="18" charset="0"/>
              </a:rPr>
              <a:t>Ciphertext(C)</a:t>
            </a:r>
          </a:p>
          <a:p>
            <a:pPr lvl="1" eaLnBrk="1" hangingPunct="1"/>
            <a:r>
              <a:rPr lang="en-US" altLang="en-US" sz="2000" dirty="0">
                <a:latin typeface="Times New Roman" panose="02020603050405020304" pitchFamily="18" charset="0"/>
                <a:cs typeface="Times New Roman" panose="02020603050405020304" pitchFamily="18" charset="0"/>
              </a:rPr>
              <a:t>Message after encryption</a:t>
            </a:r>
          </a:p>
          <a:p>
            <a:pPr eaLnBrk="1" hangingPunct="1"/>
            <a:r>
              <a:rPr lang="en-US" altLang="en-US" sz="2000" dirty="0">
                <a:latin typeface="Times New Roman" panose="02020603050405020304" pitchFamily="18" charset="0"/>
                <a:cs typeface="Times New Roman" panose="02020603050405020304" pitchFamily="18" charset="0"/>
              </a:rPr>
              <a:t>Encryption Algorithm (EA)</a:t>
            </a:r>
          </a:p>
          <a:p>
            <a:pPr lvl="1" eaLnBrk="1" hangingPunct="1"/>
            <a:r>
              <a:rPr lang="en-US" altLang="en-US" sz="2000" dirty="0">
                <a:latin typeface="Times New Roman" panose="02020603050405020304" pitchFamily="18" charset="0"/>
                <a:cs typeface="Times New Roman" panose="02020603050405020304" pitchFamily="18" charset="0"/>
              </a:rPr>
              <a:t>Uses P and K</a:t>
            </a:r>
          </a:p>
          <a:p>
            <a:pPr eaLnBrk="1" hangingPunct="1"/>
            <a:r>
              <a:rPr lang="en-US" altLang="en-US" sz="2000" dirty="0">
                <a:latin typeface="Times New Roman" panose="02020603050405020304" pitchFamily="18" charset="0"/>
                <a:cs typeface="Times New Roman" panose="02020603050405020304" pitchFamily="18" charset="0"/>
              </a:rPr>
              <a:t>Decryption Algorithm(DA)</a:t>
            </a:r>
          </a:p>
          <a:p>
            <a:pPr lvl="1" eaLnBrk="1" hangingPunct="1"/>
            <a:r>
              <a:rPr lang="en-US" altLang="en-US" sz="2000" dirty="0">
                <a:latin typeface="Times New Roman" panose="02020603050405020304" pitchFamily="18" charset="0"/>
                <a:cs typeface="Times New Roman" panose="02020603050405020304" pitchFamily="18" charset="0"/>
              </a:rPr>
              <a:t>Uses C and K</a:t>
            </a:r>
          </a:p>
          <a:p>
            <a:pPr eaLnBrk="1" hangingPunct="1"/>
            <a:r>
              <a:rPr lang="en-US" altLang="en-US" sz="2000" dirty="0" err="1">
                <a:latin typeface="Times New Roman" panose="02020603050405020304" pitchFamily="18" charset="0"/>
                <a:cs typeface="Times New Roman" panose="02020603050405020304" pitchFamily="18" charset="0"/>
              </a:rPr>
              <a:t>Seucrity</a:t>
            </a:r>
            <a:r>
              <a:rPr lang="en-US" altLang="en-US" sz="2000" dirty="0">
                <a:latin typeface="Times New Roman" panose="02020603050405020304" pitchFamily="18" charset="0"/>
                <a:cs typeface="Times New Roman" panose="02020603050405020304" pitchFamily="18" charset="0"/>
              </a:rPr>
              <a:t> of the scheme</a:t>
            </a:r>
          </a:p>
          <a:p>
            <a:pPr lvl="1" eaLnBrk="1" hangingPunct="1"/>
            <a:r>
              <a:rPr lang="en-US" altLang="en-US" sz="2000" dirty="0">
                <a:latin typeface="Times New Roman" panose="02020603050405020304" pitchFamily="18" charset="0"/>
                <a:cs typeface="Times New Roman" panose="02020603050405020304" pitchFamily="18" charset="0"/>
              </a:rPr>
              <a:t>Depends on the secrecy of the key and not algorithm</a:t>
            </a: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506" name="Slide Number Placeholder 5">
            <a:extLst>
              <a:ext uri="{FF2B5EF4-FFF2-40B4-BE49-F238E27FC236}">
                <a16:creationId xmlns:a16="http://schemas.microsoft.com/office/drawing/2014/main" id="{23A9028F-6E34-4186-B7C3-E291F4BFCDE5}"/>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A2615027-279A-4AAF-B76B-E3E304A0299F}"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55</a:t>
            </a:fld>
            <a:endParaRPr lang="en-US" altLang="en-US" sz="1800">
              <a:latin typeface="Arial Black" panose="020B0A040201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Number Placeholder 5">
            <a:extLst>
              <a:ext uri="{FF2B5EF4-FFF2-40B4-BE49-F238E27FC236}">
                <a16:creationId xmlns:a16="http://schemas.microsoft.com/office/drawing/2014/main" id="{44273C48-335D-4DAD-943C-EAE42B7D445C}"/>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FF0EED22-371E-4E1A-BDD0-4A6FC3E44A09}" type="slidenum">
              <a:rPr lang="he-IL" altLang="en-US" sz="1400">
                <a:latin typeface="Arial Black" panose="020B0A04020102020204" pitchFamily="34" charset="0"/>
              </a:rPr>
              <a:pPr>
                <a:spcBef>
                  <a:spcPct val="0"/>
                </a:spcBef>
                <a:buFont typeface="Arial Black" panose="020B0A04020102020204" pitchFamily="34" charset="0"/>
                <a:buNone/>
              </a:pPr>
              <a:t>56</a:t>
            </a:fld>
            <a:endParaRPr lang="en-US" altLang="en-US" sz="1400">
              <a:latin typeface="Arial Black" panose="020B0A04020102020204" pitchFamily="34" charset="0"/>
            </a:endParaRPr>
          </a:p>
        </p:txBody>
      </p:sp>
      <p:sp>
        <p:nvSpPr>
          <p:cNvPr id="151555" name="Rectangle 2">
            <a:extLst>
              <a:ext uri="{FF2B5EF4-FFF2-40B4-BE49-F238E27FC236}">
                <a16:creationId xmlns:a16="http://schemas.microsoft.com/office/drawing/2014/main" id="{378102DB-4E11-4242-AC03-B5F0AA6EA1A2}"/>
              </a:ext>
            </a:extLst>
          </p:cNvPr>
          <p:cNvSpPr>
            <a:spLocks noGrp="1" noChangeArrowheads="1"/>
          </p:cNvSpPr>
          <p:nvPr>
            <p:ph type="title"/>
          </p:nvPr>
        </p:nvSpPr>
        <p:spPr>
          <a:xfrm>
            <a:off x="358776" y="343854"/>
            <a:ext cx="7808912" cy="857250"/>
          </a:xfrm>
        </p:spPr>
        <p:txBody>
          <a:bodyPr/>
          <a:lstStyle/>
          <a:p>
            <a:pPr eaLnBrk="1" hangingPunct="1"/>
            <a:r>
              <a:rPr lang="en-US" altLang="en-US" dirty="0">
                <a:latin typeface="Times New Roman" panose="02020603050405020304" pitchFamily="18" charset="0"/>
                <a:cs typeface="Times New Roman" panose="02020603050405020304" pitchFamily="18" charset="0"/>
              </a:rPr>
              <a:t>Symmetric Key Cryptography</a:t>
            </a:r>
          </a:p>
        </p:txBody>
      </p:sp>
      <p:sp>
        <p:nvSpPr>
          <p:cNvPr id="151556" name="Rectangle 3">
            <a:extLst>
              <a:ext uri="{FF2B5EF4-FFF2-40B4-BE49-F238E27FC236}">
                <a16:creationId xmlns:a16="http://schemas.microsoft.com/office/drawing/2014/main" id="{31BEA618-4C22-4181-8636-50AFEDA35027}"/>
              </a:ext>
            </a:extLst>
          </p:cNvPr>
          <p:cNvSpPr>
            <a:spLocks noGrp="1" noChangeArrowheads="1"/>
          </p:cNvSpPr>
          <p:nvPr>
            <p:ph type="body" idx="1"/>
          </p:nvPr>
        </p:nvSpPr>
        <p:spPr>
          <a:xfrm>
            <a:off x="548640" y="1402080"/>
            <a:ext cx="10119361" cy="4998721"/>
          </a:xfrm>
        </p:spPr>
        <p:txBody>
          <a:bodyPr/>
          <a:lstStyle/>
          <a:p>
            <a:pPr eaLnBrk="1" hangingPunct="1">
              <a:lnSpc>
                <a:spcPct val="80000"/>
              </a:lnSpc>
            </a:pPr>
            <a:r>
              <a:rPr lang="en-US" altLang="en-US" sz="2200" b="1" dirty="0">
                <a:latin typeface="Times New Roman" panose="02020603050405020304" pitchFamily="18" charset="0"/>
                <a:cs typeface="Times New Roman" panose="02020603050405020304" pitchFamily="18" charset="0"/>
              </a:rPr>
              <a:t>Assumptions</a:t>
            </a:r>
          </a:p>
          <a:p>
            <a:pPr eaLnBrk="1" hangingPunct="1">
              <a:lnSpc>
                <a:spcPct val="80000"/>
              </a:lnSpc>
            </a:pPr>
            <a:r>
              <a:rPr lang="en-US" altLang="en-US" sz="2200" dirty="0">
                <a:latin typeface="Times New Roman" panose="02020603050405020304" pitchFamily="18" charset="0"/>
                <a:cs typeface="Times New Roman" panose="02020603050405020304" pitchFamily="18" charset="0"/>
              </a:rPr>
              <a:t>Algorithms for encryption/decryption are known to public</a:t>
            </a:r>
          </a:p>
          <a:p>
            <a:pPr eaLnBrk="1" hangingPunct="1">
              <a:lnSpc>
                <a:spcPct val="80000"/>
              </a:lnSpc>
            </a:pPr>
            <a:r>
              <a:rPr lang="en-US" altLang="en-US" sz="2200" dirty="0">
                <a:latin typeface="Times New Roman" panose="02020603050405020304" pitchFamily="18" charset="0"/>
                <a:cs typeface="Times New Roman" panose="02020603050405020304" pitchFamily="18" charset="0"/>
              </a:rPr>
              <a:t>Keys used are kept secret.</a:t>
            </a:r>
          </a:p>
          <a:p>
            <a:pPr eaLnBrk="1" hangingPunct="1">
              <a:lnSpc>
                <a:spcPct val="80000"/>
              </a:lnSpc>
            </a:pPr>
            <a:r>
              <a:rPr lang="en-US" altLang="en-US" sz="2200" b="1" dirty="0">
                <a:latin typeface="Times New Roman" panose="02020603050405020304" pitchFamily="18" charset="0"/>
                <a:cs typeface="Times New Roman" panose="02020603050405020304" pitchFamily="18" charset="0"/>
              </a:rPr>
              <a:t>Illustration:</a:t>
            </a:r>
          </a:p>
          <a:p>
            <a:pPr eaLnBrk="1" hangingPunct="1">
              <a:lnSpc>
                <a:spcPct val="80000"/>
              </a:lnSpc>
            </a:pPr>
            <a:endParaRPr lang="en-US" altLang="en-US" sz="2200" b="1" dirty="0">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dirty="0">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dirty="0">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dirty="0">
              <a:latin typeface="Times New Roman" panose="02020603050405020304" pitchFamily="18" charset="0"/>
              <a:cs typeface="Times New Roman" panose="02020603050405020304" pitchFamily="18" charset="0"/>
            </a:endParaRPr>
          </a:p>
          <a:p>
            <a:pPr eaLnBrk="1" hangingPunct="1">
              <a:lnSpc>
                <a:spcPct val="80000"/>
              </a:lnSpc>
            </a:pPr>
            <a:endParaRPr lang="en-US" altLang="en-US" sz="2200" b="1"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200" b="1" dirty="0">
                <a:latin typeface="Times New Roman" panose="02020603050405020304" pitchFamily="18" charset="0"/>
                <a:cs typeface="Times New Roman" panose="02020603050405020304" pitchFamily="18" charset="0"/>
              </a:rPr>
              <a:t>Points to Observe:</a:t>
            </a:r>
          </a:p>
          <a:p>
            <a:pPr eaLnBrk="1" hangingPunct="1">
              <a:lnSpc>
                <a:spcPct val="80000"/>
              </a:lnSpc>
            </a:pPr>
            <a:r>
              <a:rPr lang="en-US" altLang="en-US" sz="2200" dirty="0">
                <a:latin typeface="Times New Roman" panose="02020603050405020304" pitchFamily="18" charset="0"/>
                <a:cs typeface="Times New Roman" panose="02020603050405020304" pitchFamily="18" charset="0"/>
              </a:rPr>
              <a:t>Establish key before communication</a:t>
            </a:r>
          </a:p>
          <a:p>
            <a:pPr eaLnBrk="1" hangingPunct="1">
              <a:lnSpc>
                <a:spcPct val="80000"/>
              </a:lnSpc>
            </a:pPr>
            <a:r>
              <a:rPr lang="en-US" altLang="en-US" sz="2200" dirty="0">
                <a:latin typeface="Times New Roman" panose="02020603050405020304" pitchFamily="18" charset="0"/>
                <a:cs typeface="Times New Roman" panose="02020603050405020304" pitchFamily="18" charset="0"/>
              </a:rPr>
              <a:t>Need n(n-1)/2 keys with n different parties</a:t>
            </a:r>
          </a:p>
          <a:p>
            <a:pPr eaLnBrk="1" hangingPunct="1">
              <a:lnSpc>
                <a:spcPct val="80000"/>
              </a:lnSpc>
              <a:buFont typeface="Wingdings" panose="05000000000000000000" pitchFamily="2" charset="2"/>
              <a:buNone/>
            </a:pPr>
            <a:endParaRPr lang="en-US" altLang="en-US" sz="2000" b="1" dirty="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80000"/>
              </a:lnSpc>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p:txBody>
      </p:sp>
      <p:sp>
        <p:nvSpPr>
          <p:cNvPr id="151557" name="Rounded Rectangle 4">
            <a:extLst>
              <a:ext uri="{FF2B5EF4-FFF2-40B4-BE49-F238E27FC236}">
                <a16:creationId xmlns:a16="http://schemas.microsoft.com/office/drawing/2014/main" id="{C9308DBF-E054-4251-8AF3-AFCAAED96C45}"/>
              </a:ext>
            </a:extLst>
          </p:cNvPr>
          <p:cNvSpPr>
            <a:spLocks noChangeArrowheads="1"/>
          </p:cNvSpPr>
          <p:nvPr/>
        </p:nvSpPr>
        <p:spPr bwMode="auto">
          <a:xfrm>
            <a:off x="2667000" y="3714751"/>
            <a:ext cx="1143000" cy="714375"/>
          </a:xfrm>
          <a:prstGeom prst="roundRect">
            <a:avLst>
              <a:gd name="adj" fmla="val 16667"/>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r>
              <a:rPr lang="en-US" altLang="en-US" sz="1800" dirty="0">
                <a:solidFill>
                  <a:srgbClr val="FF0000"/>
                </a:solidFill>
              </a:rPr>
              <a:t>Plaintext</a:t>
            </a:r>
          </a:p>
        </p:txBody>
      </p:sp>
      <p:cxnSp>
        <p:nvCxnSpPr>
          <p:cNvPr id="151558" name="Straight Arrow Connector 6">
            <a:extLst>
              <a:ext uri="{FF2B5EF4-FFF2-40B4-BE49-F238E27FC236}">
                <a16:creationId xmlns:a16="http://schemas.microsoft.com/office/drawing/2014/main" id="{9CDD7BB2-1CE6-4CEF-86E3-FCAD6FBCE95F}"/>
              </a:ext>
            </a:extLst>
          </p:cNvPr>
          <p:cNvCxnSpPr>
            <a:cxnSpLocks noChangeShapeType="1"/>
            <a:stCxn id="151557" idx="3"/>
          </p:cNvCxnSpPr>
          <p:nvPr/>
        </p:nvCxnSpPr>
        <p:spPr bwMode="auto">
          <a:xfrm>
            <a:off x="3810000" y="4071939"/>
            <a:ext cx="642938"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1559" name="Rounded Rectangle 7">
            <a:extLst>
              <a:ext uri="{FF2B5EF4-FFF2-40B4-BE49-F238E27FC236}">
                <a16:creationId xmlns:a16="http://schemas.microsoft.com/office/drawing/2014/main" id="{8B2B5AFF-3662-4B17-940E-3B204AF1D86D}"/>
              </a:ext>
            </a:extLst>
          </p:cNvPr>
          <p:cNvSpPr>
            <a:spLocks noChangeArrowheads="1"/>
          </p:cNvSpPr>
          <p:nvPr/>
        </p:nvSpPr>
        <p:spPr bwMode="auto">
          <a:xfrm>
            <a:off x="4452938" y="3714751"/>
            <a:ext cx="1143000" cy="714375"/>
          </a:xfrm>
          <a:prstGeom prst="roundRect">
            <a:avLst>
              <a:gd name="adj" fmla="val 16667"/>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r>
              <a:rPr lang="en-US" altLang="en-US" sz="1400">
                <a:solidFill>
                  <a:srgbClr val="FF0000"/>
                </a:solidFill>
              </a:rPr>
              <a:t>Encryption</a:t>
            </a:r>
          </a:p>
          <a:p>
            <a:pPr>
              <a:spcBef>
                <a:spcPct val="0"/>
              </a:spcBef>
              <a:buFont typeface="Arial" panose="020B0604020202020204" pitchFamily="34" charset="0"/>
              <a:buNone/>
            </a:pPr>
            <a:r>
              <a:rPr lang="en-US" altLang="en-US" sz="1400">
                <a:solidFill>
                  <a:srgbClr val="FF0000"/>
                </a:solidFill>
              </a:rPr>
              <a:t>Algo</a:t>
            </a:r>
          </a:p>
        </p:txBody>
      </p:sp>
      <p:cxnSp>
        <p:nvCxnSpPr>
          <p:cNvPr id="151560" name="Straight Arrow Connector 9">
            <a:extLst>
              <a:ext uri="{FF2B5EF4-FFF2-40B4-BE49-F238E27FC236}">
                <a16:creationId xmlns:a16="http://schemas.microsoft.com/office/drawing/2014/main" id="{8823DF78-8A7C-4B41-963F-87732DD3CA99}"/>
              </a:ext>
            </a:extLst>
          </p:cNvPr>
          <p:cNvCxnSpPr>
            <a:cxnSpLocks noChangeShapeType="1"/>
          </p:cNvCxnSpPr>
          <p:nvPr/>
        </p:nvCxnSpPr>
        <p:spPr bwMode="auto">
          <a:xfrm rot="5400000">
            <a:off x="4558507" y="3464720"/>
            <a:ext cx="5016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1561" name="TextBox 10">
            <a:extLst>
              <a:ext uri="{FF2B5EF4-FFF2-40B4-BE49-F238E27FC236}">
                <a16:creationId xmlns:a16="http://schemas.microsoft.com/office/drawing/2014/main" id="{CC7E60DA-55F5-4641-B8B8-F79B27DD5F7B}"/>
              </a:ext>
            </a:extLst>
          </p:cNvPr>
          <p:cNvSpPr txBox="1">
            <a:spLocks noChangeArrowheads="1"/>
          </p:cNvSpPr>
          <p:nvPr/>
        </p:nvSpPr>
        <p:spPr bwMode="auto">
          <a:xfrm>
            <a:off x="4238626" y="2857501"/>
            <a:ext cx="1260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400">
                <a:solidFill>
                  <a:srgbClr val="FF0000"/>
                </a:solidFill>
              </a:rPr>
              <a:t>Shared key K</a:t>
            </a:r>
          </a:p>
        </p:txBody>
      </p:sp>
      <p:sp>
        <p:nvSpPr>
          <p:cNvPr id="151562" name="Right Arrow 11">
            <a:extLst>
              <a:ext uri="{FF2B5EF4-FFF2-40B4-BE49-F238E27FC236}">
                <a16:creationId xmlns:a16="http://schemas.microsoft.com/office/drawing/2014/main" id="{04AA8475-980E-4F00-83F0-0888C56EED89}"/>
              </a:ext>
            </a:extLst>
          </p:cNvPr>
          <p:cNvSpPr>
            <a:spLocks noChangeArrowheads="1"/>
          </p:cNvSpPr>
          <p:nvPr/>
        </p:nvSpPr>
        <p:spPr bwMode="auto">
          <a:xfrm>
            <a:off x="5595938" y="4000501"/>
            <a:ext cx="1428750" cy="142875"/>
          </a:xfrm>
          <a:prstGeom prst="rightArrow">
            <a:avLst>
              <a:gd name="adj1" fmla="val 50000"/>
              <a:gd name="adj2" fmla="val 50000"/>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endParaRPr lang="en-US" altLang="en-US" sz="2400">
              <a:solidFill>
                <a:schemeClr val="bg1"/>
              </a:solidFill>
            </a:endParaRPr>
          </a:p>
        </p:txBody>
      </p:sp>
      <p:sp>
        <p:nvSpPr>
          <p:cNvPr id="151563" name="TextBox 12">
            <a:extLst>
              <a:ext uri="{FF2B5EF4-FFF2-40B4-BE49-F238E27FC236}">
                <a16:creationId xmlns:a16="http://schemas.microsoft.com/office/drawing/2014/main" id="{272E874B-C6B4-4F42-BB10-1CB9420A192E}"/>
              </a:ext>
            </a:extLst>
          </p:cNvPr>
          <p:cNvSpPr txBox="1">
            <a:spLocks noChangeArrowheads="1"/>
          </p:cNvSpPr>
          <p:nvPr/>
        </p:nvSpPr>
        <p:spPr bwMode="auto">
          <a:xfrm>
            <a:off x="5667375" y="3571875"/>
            <a:ext cx="1352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2000">
                <a:solidFill>
                  <a:srgbClr val="FF0000"/>
                </a:solidFill>
              </a:rPr>
              <a:t>Ciphertext</a:t>
            </a:r>
          </a:p>
        </p:txBody>
      </p:sp>
      <p:sp>
        <p:nvSpPr>
          <p:cNvPr id="151564" name="Rounded Rectangle 13">
            <a:extLst>
              <a:ext uri="{FF2B5EF4-FFF2-40B4-BE49-F238E27FC236}">
                <a16:creationId xmlns:a16="http://schemas.microsoft.com/office/drawing/2014/main" id="{21E0F98E-7504-4640-9C5A-7D005FB16B3D}"/>
              </a:ext>
            </a:extLst>
          </p:cNvPr>
          <p:cNvSpPr>
            <a:spLocks noChangeArrowheads="1"/>
          </p:cNvSpPr>
          <p:nvPr/>
        </p:nvSpPr>
        <p:spPr bwMode="auto">
          <a:xfrm>
            <a:off x="7024688" y="3643314"/>
            <a:ext cx="1143000" cy="714375"/>
          </a:xfrm>
          <a:prstGeom prst="roundRect">
            <a:avLst>
              <a:gd name="adj" fmla="val 16667"/>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r>
              <a:rPr lang="en-US" altLang="en-US" sz="1400">
                <a:solidFill>
                  <a:srgbClr val="FF0000"/>
                </a:solidFill>
              </a:rPr>
              <a:t>Decryption</a:t>
            </a:r>
          </a:p>
          <a:p>
            <a:pPr>
              <a:spcBef>
                <a:spcPct val="0"/>
              </a:spcBef>
              <a:buFont typeface="Arial" panose="020B0604020202020204" pitchFamily="34" charset="0"/>
              <a:buNone/>
            </a:pPr>
            <a:r>
              <a:rPr lang="en-US" altLang="en-US" sz="1400">
                <a:solidFill>
                  <a:srgbClr val="FF0000"/>
                </a:solidFill>
              </a:rPr>
              <a:t>Algo</a:t>
            </a:r>
          </a:p>
        </p:txBody>
      </p:sp>
      <p:cxnSp>
        <p:nvCxnSpPr>
          <p:cNvPr id="151565" name="Straight Arrow Connector 14">
            <a:extLst>
              <a:ext uri="{FF2B5EF4-FFF2-40B4-BE49-F238E27FC236}">
                <a16:creationId xmlns:a16="http://schemas.microsoft.com/office/drawing/2014/main" id="{CD6C2C66-D867-43CA-961F-9C066A9AC358}"/>
              </a:ext>
            </a:extLst>
          </p:cNvPr>
          <p:cNvCxnSpPr>
            <a:cxnSpLocks noChangeShapeType="1"/>
          </p:cNvCxnSpPr>
          <p:nvPr/>
        </p:nvCxnSpPr>
        <p:spPr bwMode="auto">
          <a:xfrm rot="5400000">
            <a:off x="7131844" y="3393281"/>
            <a:ext cx="5016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1566" name="TextBox 15">
            <a:extLst>
              <a:ext uri="{FF2B5EF4-FFF2-40B4-BE49-F238E27FC236}">
                <a16:creationId xmlns:a16="http://schemas.microsoft.com/office/drawing/2014/main" id="{FDF656FA-0793-4D10-B312-19BC5A759C9C}"/>
              </a:ext>
            </a:extLst>
          </p:cNvPr>
          <p:cNvSpPr txBox="1">
            <a:spLocks noChangeArrowheads="1"/>
          </p:cNvSpPr>
          <p:nvPr/>
        </p:nvSpPr>
        <p:spPr bwMode="auto">
          <a:xfrm>
            <a:off x="6810376" y="2786064"/>
            <a:ext cx="1260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400">
                <a:solidFill>
                  <a:srgbClr val="FF0000"/>
                </a:solidFill>
              </a:rPr>
              <a:t>Shared key K</a:t>
            </a:r>
          </a:p>
        </p:txBody>
      </p:sp>
      <p:sp>
        <p:nvSpPr>
          <p:cNvPr id="151567" name="Rounded Rectangle 16">
            <a:extLst>
              <a:ext uri="{FF2B5EF4-FFF2-40B4-BE49-F238E27FC236}">
                <a16:creationId xmlns:a16="http://schemas.microsoft.com/office/drawing/2014/main" id="{C71A11DA-E26D-4A30-A7AA-BE03E9F0AC1B}"/>
              </a:ext>
            </a:extLst>
          </p:cNvPr>
          <p:cNvSpPr>
            <a:spLocks noChangeArrowheads="1"/>
          </p:cNvSpPr>
          <p:nvPr/>
        </p:nvSpPr>
        <p:spPr bwMode="auto">
          <a:xfrm>
            <a:off x="8810625" y="3643314"/>
            <a:ext cx="1143000" cy="714375"/>
          </a:xfrm>
          <a:prstGeom prst="roundRect">
            <a:avLst>
              <a:gd name="adj" fmla="val 16667"/>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r>
              <a:rPr lang="en-US" altLang="en-US" sz="1800">
                <a:solidFill>
                  <a:srgbClr val="FF0000"/>
                </a:solidFill>
              </a:rPr>
              <a:t>Plaintext</a:t>
            </a:r>
          </a:p>
        </p:txBody>
      </p:sp>
      <p:cxnSp>
        <p:nvCxnSpPr>
          <p:cNvPr id="151568" name="Straight Arrow Connector 17">
            <a:extLst>
              <a:ext uri="{FF2B5EF4-FFF2-40B4-BE49-F238E27FC236}">
                <a16:creationId xmlns:a16="http://schemas.microsoft.com/office/drawing/2014/main" id="{42FBBFD6-465A-45E4-80E7-81F4D381DB3A}"/>
              </a:ext>
            </a:extLst>
          </p:cNvPr>
          <p:cNvCxnSpPr>
            <a:cxnSpLocks noChangeShapeType="1"/>
          </p:cNvCxnSpPr>
          <p:nvPr/>
        </p:nvCxnSpPr>
        <p:spPr bwMode="auto">
          <a:xfrm>
            <a:off x="8167689" y="4000500"/>
            <a:ext cx="6429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603" name="Rectangle 2">
            <a:extLst>
              <a:ext uri="{FF2B5EF4-FFF2-40B4-BE49-F238E27FC236}">
                <a16:creationId xmlns:a16="http://schemas.microsoft.com/office/drawing/2014/main" id="{E184F4F5-2C25-40E7-9A6A-E5F443640A0B}"/>
              </a:ext>
            </a:extLst>
          </p:cNvPr>
          <p:cNvSpPr>
            <a:spLocks noGrp="1" noChangeArrowheads="1"/>
          </p:cNvSpPr>
          <p:nvPr>
            <p:ph type="title"/>
          </p:nvPr>
        </p:nvSpPr>
        <p:spPr>
          <a:xfrm>
            <a:off x="643467" y="1698171"/>
            <a:ext cx="3962061" cy="4516360"/>
          </a:xfrm>
        </p:spPr>
        <p:txBody>
          <a:bodyPr anchor="t">
            <a:normAutofit/>
          </a:bodyPr>
          <a:lstStyle/>
          <a:p>
            <a:pPr eaLnBrk="1" hangingPunct="1"/>
            <a:r>
              <a:rPr lang="en-US" altLang="en-US" sz="3600" dirty="0">
                <a:latin typeface="Times New Roman" panose="02020603050405020304" pitchFamily="18" charset="0"/>
                <a:cs typeface="Times New Roman" panose="02020603050405020304" pitchFamily="18" charset="0"/>
              </a:rPr>
              <a:t>Symmetric Key Cryptography</a:t>
            </a:r>
          </a:p>
        </p:txBody>
      </p:sp>
      <p:sp>
        <p:nvSpPr>
          <p:cNvPr id="75" name="Rectangle 74">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3608" name="Rectangle 80">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604" name="Rectangle 3">
            <a:extLst>
              <a:ext uri="{FF2B5EF4-FFF2-40B4-BE49-F238E27FC236}">
                <a16:creationId xmlns:a16="http://schemas.microsoft.com/office/drawing/2014/main" id="{35743226-4E53-4071-AC15-7107EDD3038D}"/>
              </a:ext>
            </a:extLst>
          </p:cNvPr>
          <p:cNvSpPr>
            <a:spLocks noGrp="1" noChangeArrowheads="1"/>
          </p:cNvSpPr>
          <p:nvPr>
            <p:ph type="body" idx="1"/>
          </p:nvPr>
        </p:nvSpPr>
        <p:spPr>
          <a:xfrm>
            <a:off x="5070020" y="1363980"/>
            <a:ext cx="6931480" cy="4850551"/>
          </a:xfrm>
        </p:spPr>
        <p:txBody>
          <a:bodyPr>
            <a:normAutofit/>
          </a:bodyPr>
          <a:lstStyle/>
          <a:p>
            <a:pPr marL="0" indent="0" eaLnBrk="1" hangingPunct="1">
              <a:buNone/>
            </a:pPr>
            <a:r>
              <a:rPr lang="en-US" altLang="en-US" sz="2200" b="1" dirty="0">
                <a:latin typeface="Times New Roman" panose="02020603050405020304" pitchFamily="18" charset="0"/>
                <a:cs typeface="Times New Roman" panose="02020603050405020304" pitchFamily="18" charset="0"/>
              </a:rPr>
              <a:t>Two Categories of Classical Symmetric Key Cryptography</a:t>
            </a:r>
          </a:p>
          <a:p>
            <a:pPr marL="0" indent="0" eaLnBrk="1" hangingPunct="1">
              <a:buNone/>
            </a:pPr>
            <a:endParaRPr lang="en-US" altLang="en-US" sz="2200" b="1" dirty="0">
              <a:latin typeface="Times New Roman" panose="02020603050405020304" pitchFamily="18" charset="0"/>
              <a:cs typeface="Times New Roman" panose="02020603050405020304" pitchFamily="18" charset="0"/>
            </a:endParaRPr>
          </a:p>
          <a:p>
            <a:pPr eaLnBrk="1" hangingPunct="1"/>
            <a:r>
              <a:rPr lang="en-US" altLang="en-US" sz="2200" b="1" dirty="0">
                <a:latin typeface="Times New Roman" panose="02020603050405020304" pitchFamily="18" charset="0"/>
                <a:cs typeface="Times New Roman" panose="02020603050405020304" pitchFamily="18" charset="0"/>
              </a:rPr>
              <a:t>Substitution:</a:t>
            </a:r>
          </a:p>
          <a:p>
            <a:pPr lvl="1" eaLnBrk="1" hangingPunct="1"/>
            <a:r>
              <a:rPr lang="en-US" altLang="en-US" sz="2200" dirty="0">
                <a:latin typeface="Times New Roman" panose="02020603050405020304" pitchFamily="18" charset="0"/>
                <a:cs typeface="Times New Roman" panose="02020603050405020304" pitchFamily="18" charset="0"/>
              </a:rPr>
              <a:t>Letters of groups of letters of plaintext are replaced by other group of letters (Replacement method is kept secret)</a:t>
            </a:r>
          </a:p>
          <a:p>
            <a:pPr eaLnBrk="1" hangingPunct="1"/>
            <a:r>
              <a:rPr lang="en-US" altLang="en-US" sz="2200" b="1" dirty="0">
                <a:latin typeface="Times New Roman" panose="02020603050405020304" pitchFamily="18" charset="0"/>
                <a:cs typeface="Times New Roman" panose="02020603050405020304" pitchFamily="18" charset="0"/>
              </a:rPr>
              <a:t>Transposition:</a:t>
            </a:r>
          </a:p>
          <a:p>
            <a:pPr lvl="1" eaLnBrk="1" hangingPunct="1"/>
            <a:r>
              <a:rPr lang="en-US" altLang="en-US" sz="2200" dirty="0">
                <a:latin typeface="Times New Roman" panose="02020603050405020304" pitchFamily="18" charset="0"/>
                <a:cs typeface="Times New Roman" panose="02020603050405020304" pitchFamily="18" charset="0"/>
              </a:rPr>
              <a:t>Letters of the plaintext are permuted in some form</a:t>
            </a:r>
          </a:p>
          <a:p>
            <a:pPr lvl="1" eaLnBrk="1" hangingPunct="1"/>
            <a:r>
              <a:rPr lang="en-US" altLang="en-US" sz="2200" dirty="0">
                <a:latin typeface="Times New Roman" panose="02020603050405020304" pitchFamily="18" charset="0"/>
                <a:cs typeface="Times New Roman" panose="02020603050405020304" pitchFamily="18" charset="0"/>
              </a:rPr>
              <a:t>GOOD can become DOOG or GDOG</a:t>
            </a:r>
          </a:p>
          <a:p>
            <a:pPr lvl="1" eaLnBrk="1" hangingPunct="1"/>
            <a:endParaRPr lang="en-US" altLang="en-US" sz="22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None/>
            </a:pPr>
            <a:endParaRPr lang="en-US" altLang="en-US" sz="2200" dirty="0">
              <a:latin typeface="Times New Roman" panose="02020603050405020304" pitchFamily="18" charset="0"/>
              <a:cs typeface="Times New Roman" panose="02020603050405020304" pitchFamily="18" charset="0"/>
            </a:endParaRPr>
          </a:p>
          <a:p>
            <a:pPr lvl="1" eaLnBrk="1" hangingPunct="1"/>
            <a:endParaRPr lang="en-US" altLang="en-US" sz="2200" dirty="0">
              <a:latin typeface="Times New Roman" panose="02020603050405020304" pitchFamily="18" charset="0"/>
              <a:cs typeface="Times New Roman" panose="02020603050405020304" pitchFamily="18" charset="0"/>
            </a:endParaRPr>
          </a:p>
        </p:txBody>
      </p:sp>
      <p:sp>
        <p:nvSpPr>
          <p:cNvPr id="153602" name="Slide Number Placeholder 5">
            <a:extLst>
              <a:ext uri="{FF2B5EF4-FFF2-40B4-BE49-F238E27FC236}">
                <a16:creationId xmlns:a16="http://schemas.microsoft.com/office/drawing/2014/main" id="{919E4CC6-6FB3-441E-B0BA-5A32D67FBF1A}"/>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AE78E326-ED73-4828-B6F5-23D7A2469790}"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57</a:t>
            </a:fld>
            <a:endParaRPr lang="en-US" altLang="en-US" sz="1800">
              <a:latin typeface="Arial Black" panose="020B0A04020102020204" pitchFamily="34" charset="0"/>
            </a:endParaRPr>
          </a:p>
        </p:txBody>
      </p:sp>
      <p:sp>
        <p:nvSpPr>
          <p:cNvPr id="83" name="Isosceles Triangle 82">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Isosceles Triangle 84">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Number Placeholder 5">
            <a:extLst>
              <a:ext uri="{FF2B5EF4-FFF2-40B4-BE49-F238E27FC236}">
                <a16:creationId xmlns:a16="http://schemas.microsoft.com/office/drawing/2014/main" id="{41E07C0F-57F5-4D0B-A75C-D221B8326958}"/>
              </a:ext>
            </a:extLst>
          </p:cNvPr>
          <p:cNvSpPr>
            <a:spLocks noGrp="1"/>
          </p:cNvSpPr>
          <p:nvPr>
            <p:ph type="sldNum" sz="quarter" idx="10"/>
          </p:nvPr>
        </p:nvSpPr>
        <p:spPr>
          <a:xfrm>
            <a:off x="8763000" y="6477000"/>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F336E21E-4564-4EB6-850E-E85FDBDFB8A4}" type="slidenum">
              <a:rPr lang="he-IL" altLang="en-US" sz="1400">
                <a:latin typeface="Arial Black" panose="020B0A04020102020204" pitchFamily="34" charset="0"/>
              </a:rPr>
              <a:pPr>
                <a:spcBef>
                  <a:spcPct val="0"/>
                </a:spcBef>
                <a:buFont typeface="Arial Black" panose="020B0A04020102020204" pitchFamily="34" charset="0"/>
                <a:buNone/>
              </a:pPr>
              <a:t>58</a:t>
            </a:fld>
            <a:endParaRPr lang="en-US" altLang="en-US" sz="1400">
              <a:latin typeface="Arial Black" panose="020B0A04020102020204" pitchFamily="34" charset="0"/>
            </a:endParaRPr>
          </a:p>
        </p:txBody>
      </p:sp>
      <p:sp>
        <p:nvSpPr>
          <p:cNvPr id="155651" name="Rectangle 2">
            <a:extLst>
              <a:ext uri="{FF2B5EF4-FFF2-40B4-BE49-F238E27FC236}">
                <a16:creationId xmlns:a16="http://schemas.microsoft.com/office/drawing/2014/main" id="{6E9B90EE-51A1-4E64-9360-A402E075D9FE}"/>
              </a:ext>
            </a:extLst>
          </p:cNvPr>
          <p:cNvSpPr>
            <a:spLocks noGrp="1" noChangeArrowheads="1"/>
          </p:cNvSpPr>
          <p:nvPr>
            <p:ph type="title"/>
          </p:nvPr>
        </p:nvSpPr>
        <p:spPr>
          <a:xfrm>
            <a:off x="562062" y="214312"/>
            <a:ext cx="7808912" cy="857250"/>
          </a:xfrm>
        </p:spPr>
        <p:txBody>
          <a:bodyPr/>
          <a:lstStyle/>
          <a:p>
            <a:pPr eaLnBrk="1" hangingPunct="1"/>
            <a:r>
              <a:rPr lang="en-US" altLang="en-US" sz="2800" dirty="0">
                <a:latin typeface="Times New Roman" panose="02020603050405020304" pitchFamily="18" charset="0"/>
                <a:cs typeface="Times New Roman" panose="02020603050405020304" pitchFamily="18" charset="0"/>
              </a:rPr>
              <a:t>Another Classification of Encryption Algorithms</a:t>
            </a:r>
          </a:p>
        </p:txBody>
      </p:sp>
      <p:sp>
        <p:nvSpPr>
          <p:cNvPr id="155652" name="Rectangle 3">
            <a:extLst>
              <a:ext uri="{FF2B5EF4-FFF2-40B4-BE49-F238E27FC236}">
                <a16:creationId xmlns:a16="http://schemas.microsoft.com/office/drawing/2014/main" id="{35285F38-9886-480D-B2DD-67EC5DA8BAC5}"/>
              </a:ext>
            </a:extLst>
          </p:cNvPr>
          <p:cNvSpPr>
            <a:spLocks noGrp="1" noChangeArrowheads="1"/>
          </p:cNvSpPr>
          <p:nvPr>
            <p:ph type="body" idx="1"/>
          </p:nvPr>
        </p:nvSpPr>
        <p:spPr>
          <a:xfrm>
            <a:off x="562062" y="1428750"/>
            <a:ext cx="10997967" cy="4972051"/>
          </a:xfrm>
        </p:spPr>
        <p:txBody>
          <a:bodyPr/>
          <a:lstStyle/>
          <a:p>
            <a:pPr eaLnBrk="1" hangingPunct="1">
              <a:lnSpc>
                <a:spcPct val="80000"/>
              </a:lnSpc>
            </a:pPr>
            <a:r>
              <a:rPr lang="en-US" altLang="en-US" sz="2200" b="1" dirty="0">
                <a:latin typeface="Times New Roman" panose="02020603050405020304" pitchFamily="18" charset="0"/>
                <a:cs typeface="Times New Roman" panose="02020603050405020304" pitchFamily="18" charset="0"/>
              </a:rPr>
              <a:t>Stream Ciphers and Block Ciphers</a:t>
            </a:r>
          </a:p>
          <a:p>
            <a:pPr eaLnBrk="1" hangingPunct="1">
              <a:lnSpc>
                <a:spcPct val="80000"/>
              </a:lnSpc>
            </a:pPr>
            <a:r>
              <a:rPr lang="en-US" altLang="en-US" sz="2200" dirty="0">
                <a:latin typeface="Times New Roman" panose="02020603050405020304" pitchFamily="18" charset="0"/>
                <a:cs typeface="Times New Roman" panose="02020603050405020304" pitchFamily="18" charset="0"/>
              </a:rPr>
              <a:t>A stream Cipher encrypts the plaintext bit by bit (in streams)</a:t>
            </a:r>
          </a:p>
          <a:p>
            <a:pPr eaLnBrk="1" hangingPunct="1">
              <a:lnSpc>
                <a:spcPct val="80000"/>
              </a:lnSpc>
            </a:pPr>
            <a:r>
              <a:rPr lang="en-US" altLang="en-US" sz="2200" dirty="0">
                <a:latin typeface="Times New Roman" panose="02020603050405020304" pitchFamily="18" charset="0"/>
                <a:cs typeface="Times New Roman" panose="02020603050405020304" pitchFamily="18" charset="0"/>
              </a:rPr>
              <a:t>A block Cipher encrypts n-bit blocks at a time</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E.g. a 256 bit cipher encrypts ‘256’ bit blocks at a time</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Short blocks need to be padded up</a:t>
            </a:r>
          </a:p>
          <a:p>
            <a:pPr eaLnBrk="1" hangingPunct="1">
              <a:lnSpc>
                <a:spcPct val="80000"/>
              </a:lnSpc>
            </a:pPr>
            <a:r>
              <a:rPr lang="en-US" altLang="en-US" sz="2400" dirty="0">
                <a:latin typeface="Times New Roman" panose="02020603050405020304" pitchFamily="18" charset="0"/>
                <a:cs typeface="Times New Roman" panose="02020603050405020304" pitchFamily="18" charset="0"/>
              </a:rPr>
              <a:t>Stream Ciphers are very cheap and can be implemented on hardware itself</a:t>
            </a:r>
          </a:p>
          <a:p>
            <a:pPr eaLnBrk="1" hangingPunct="1">
              <a:lnSpc>
                <a:spcPct val="80000"/>
              </a:lnSpc>
            </a:pPr>
            <a:r>
              <a:rPr lang="en-US" altLang="en-US" sz="2400" dirty="0">
                <a:latin typeface="Times New Roman" panose="02020603050405020304" pitchFamily="18" charset="0"/>
                <a:cs typeface="Times New Roman" panose="02020603050405020304" pitchFamily="18" charset="0"/>
              </a:rPr>
              <a:t>Sending speech over phone?</a:t>
            </a:r>
          </a:p>
          <a:p>
            <a:pPr lvl="1"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80000"/>
              </a:lnSpc>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p:txBody>
      </p:sp>
      <p:sp>
        <p:nvSpPr>
          <p:cNvPr id="155653" name="Rounded Rectangle 4">
            <a:extLst>
              <a:ext uri="{FF2B5EF4-FFF2-40B4-BE49-F238E27FC236}">
                <a16:creationId xmlns:a16="http://schemas.microsoft.com/office/drawing/2014/main" id="{CE62CF3C-EE49-471F-8F4C-BD641175463F}"/>
              </a:ext>
            </a:extLst>
          </p:cNvPr>
          <p:cNvSpPr>
            <a:spLocks noChangeArrowheads="1"/>
          </p:cNvSpPr>
          <p:nvPr/>
        </p:nvSpPr>
        <p:spPr bwMode="auto">
          <a:xfrm>
            <a:off x="2809876" y="4357688"/>
            <a:ext cx="1643063" cy="1071562"/>
          </a:xfrm>
          <a:prstGeom prst="roundRect">
            <a:avLst>
              <a:gd name="adj" fmla="val 16667"/>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r>
              <a:rPr lang="en-US" altLang="en-US" sz="1800">
                <a:solidFill>
                  <a:schemeClr val="bg1"/>
                </a:solidFill>
              </a:rPr>
              <a:t>Stream Cipher</a:t>
            </a:r>
          </a:p>
        </p:txBody>
      </p:sp>
      <p:cxnSp>
        <p:nvCxnSpPr>
          <p:cNvPr id="155654" name="Straight Arrow Connector 6">
            <a:extLst>
              <a:ext uri="{FF2B5EF4-FFF2-40B4-BE49-F238E27FC236}">
                <a16:creationId xmlns:a16="http://schemas.microsoft.com/office/drawing/2014/main" id="{FBCF7359-BBB7-4D1B-98FB-6E58FB1D665E}"/>
              </a:ext>
            </a:extLst>
          </p:cNvPr>
          <p:cNvCxnSpPr>
            <a:cxnSpLocks noChangeShapeType="1"/>
          </p:cNvCxnSpPr>
          <p:nvPr/>
        </p:nvCxnSpPr>
        <p:spPr bwMode="auto">
          <a:xfrm>
            <a:off x="1881188" y="5143500"/>
            <a:ext cx="14287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5655" name="TextBox 8">
            <a:extLst>
              <a:ext uri="{FF2B5EF4-FFF2-40B4-BE49-F238E27FC236}">
                <a16:creationId xmlns:a16="http://schemas.microsoft.com/office/drawing/2014/main" id="{F4D453BB-33AF-40B3-8A1E-0449857E3720}"/>
              </a:ext>
            </a:extLst>
          </p:cNvPr>
          <p:cNvSpPr txBox="1">
            <a:spLocks noChangeArrowheads="1"/>
          </p:cNvSpPr>
          <p:nvPr/>
        </p:nvSpPr>
        <p:spPr bwMode="auto">
          <a:xfrm>
            <a:off x="1738314" y="4714876"/>
            <a:ext cx="979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400">
                <a:solidFill>
                  <a:srgbClr val="FF0000"/>
                </a:solidFill>
              </a:rPr>
              <a:t>01000101</a:t>
            </a:r>
          </a:p>
        </p:txBody>
      </p:sp>
      <p:sp>
        <p:nvSpPr>
          <p:cNvPr id="155656" name="Flowchart: Delay 10">
            <a:extLst>
              <a:ext uri="{FF2B5EF4-FFF2-40B4-BE49-F238E27FC236}">
                <a16:creationId xmlns:a16="http://schemas.microsoft.com/office/drawing/2014/main" id="{CFA80304-627A-41FC-B9B3-0535C801BC43}"/>
              </a:ext>
            </a:extLst>
          </p:cNvPr>
          <p:cNvSpPr>
            <a:spLocks noChangeArrowheads="1"/>
          </p:cNvSpPr>
          <p:nvPr/>
        </p:nvSpPr>
        <p:spPr bwMode="auto">
          <a:xfrm>
            <a:off x="3309939" y="5000625"/>
            <a:ext cx="357187" cy="285750"/>
          </a:xfrm>
          <a:prstGeom prst="flowChartDelay">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endParaRPr lang="en-US" altLang="en-US" sz="2400">
              <a:solidFill>
                <a:schemeClr val="bg1"/>
              </a:solidFill>
            </a:endParaRPr>
          </a:p>
        </p:txBody>
      </p:sp>
      <p:cxnSp>
        <p:nvCxnSpPr>
          <p:cNvPr id="155657" name="Straight Connector 14">
            <a:extLst>
              <a:ext uri="{FF2B5EF4-FFF2-40B4-BE49-F238E27FC236}">
                <a16:creationId xmlns:a16="http://schemas.microsoft.com/office/drawing/2014/main" id="{D7D43DB5-5495-4CF6-B2AA-DEA3DCC72E02}"/>
              </a:ext>
            </a:extLst>
          </p:cNvPr>
          <p:cNvCxnSpPr>
            <a:cxnSpLocks noChangeShapeType="1"/>
          </p:cNvCxnSpPr>
          <p:nvPr/>
        </p:nvCxnSpPr>
        <p:spPr bwMode="auto">
          <a:xfrm rot="5400000" flipH="1" flipV="1">
            <a:off x="2809082" y="5501482"/>
            <a:ext cx="57150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5658" name="Straight Arrow Connector 16">
            <a:extLst>
              <a:ext uri="{FF2B5EF4-FFF2-40B4-BE49-F238E27FC236}">
                <a16:creationId xmlns:a16="http://schemas.microsoft.com/office/drawing/2014/main" id="{51EE3C96-1CA4-4EE9-A70B-7F7A87A9CDD7}"/>
              </a:ext>
            </a:extLst>
          </p:cNvPr>
          <p:cNvCxnSpPr>
            <a:cxnSpLocks noChangeShapeType="1"/>
            <a:endCxn id="155656" idx="1"/>
          </p:cNvCxnSpPr>
          <p:nvPr/>
        </p:nvCxnSpPr>
        <p:spPr bwMode="auto">
          <a:xfrm flipV="1">
            <a:off x="3095626" y="5143500"/>
            <a:ext cx="214313" cy="714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5659" name="TextBox 18">
            <a:extLst>
              <a:ext uri="{FF2B5EF4-FFF2-40B4-BE49-F238E27FC236}">
                <a16:creationId xmlns:a16="http://schemas.microsoft.com/office/drawing/2014/main" id="{1F5E2232-EC1E-4967-A65F-558789A81CC7}"/>
              </a:ext>
            </a:extLst>
          </p:cNvPr>
          <p:cNvSpPr txBox="1">
            <a:spLocks noChangeArrowheads="1"/>
          </p:cNvSpPr>
          <p:nvPr/>
        </p:nvSpPr>
        <p:spPr bwMode="auto">
          <a:xfrm>
            <a:off x="2952750" y="5786439"/>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800">
                <a:solidFill>
                  <a:srgbClr val="FF0000"/>
                </a:solidFill>
              </a:rPr>
              <a:t>K</a:t>
            </a:r>
          </a:p>
        </p:txBody>
      </p:sp>
      <p:sp>
        <p:nvSpPr>
          <p:cNvPr id="155660" name="Oval 19">
            <a:extLst>
              <a:ext uri="{FF2B5EF4-FFF2-40B4-BE49-F238E27FC236}">
                <a16:creationId xmlns:a16="http://schemas.microsoft.com/office/drawing/2014/main" id="{3AE9CCA4-A8DC-4154-8CDD-4BD626AD975E}"/>
              </a:ext>
            </a:extLst>
          </p:cNvPr>
          <p:cNvSpPr>
            <a:spLocks noChangeArrowheads="1"/>
          </p:cNvSpPr>
          <p:nvPr/>
        </p:nvSpPr>
        <p:spPr bwMode="auto">
          <a:xfrm>
            <a:off x="3667125" y="5072064"/>
            <a:ext cx="71438" cy="142875"/>
          </a:xfrm>
          <a:prstGeom prst="ellipse">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endParaRPr lang="en-US" altLang="en-US" sz="2400">
              <a:solidFill>
                <a:schemeClr val="bg1"/>
              </a:solidFill>
            </a:endParaRPr>
          </a:p>
        </p:txBody>
      </p:sp>
      <p:cxnSp>
        <p:nvCxnSpPr>
          <p:cNvPr id="155661" name="Straight Arrow Connector 20">
            <a:extLst>
              <a:ext uri="{FF2B5EF4-FFF2-40B4-BE49-F238E27FC236}">
                <a16:creationId xmlns:a16="http://schemas.microsoft.com/office/drawing/2014/main" id="{9A85688C-68D5-4B0D-A91E-B21A65DFE493}"/>
              </a:ext>
            </a:extLst>
          </p:cNvPr>
          <p:cNvCxnSpPr>
            <a:cxnSpLocks noChangeShapeType="1"/>
          </p:cNvCxnSpPr>
          <p:nvPr/>
        </p:nvCxnSpPr>
        <p:spPr bwMode="auto">
          <a:xfrm>
            <a:off x="3738563" y="5143500"/>
            <a:ext cx="14287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5662" name="TextBox 21">
            <a:extLst>
              <a:ext uri="{FF2B5EF4-FFF2-40B4-BE49-F238E27FC236}">
                <a16:creationId xmlns:a16="http://schemas.microsoft.com/office/drawing/2014/main" id="{9D6A532E-80CE-456D-9134-585ABD2FE155}"/>
              </a:ext>
            </a:extLst>
          </p:cNvPr>
          <p:cNvSpPr txBox="1">
            <a:spLocks noChangeArrowheads="1"/>
          </p:cNvSpPr>
          <p:nvPr/>
        </p:nvSpPr>
        <p:spPr bwMode="auto">
          <a:xfrm>
            <a:off x="4595813" y="4714876"/>
            <a:ext cx="952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r>
              <a:rPr lang="en-US" altLang="en-US" sz="1400">
                <a:solidFill>
                  <a:srgbClr val="FF0000"/>
                </a:solidFill>
              </a:rPr>
              <a:t>11000011</a:t>
            </a:r>
          </a:p>
        </p:txBody>
      </p:sp>
      <p:sp>
        <p:nvSpPr>
          <p:cNvPr id="155663" name="Rounded Rectangle 29">
            <a:extLst>
              <a:ext uri="{FF2B5EF4-FFF2-40B4-BE49-F238E27FC236}">
                <a16:creationId xmlns:a16="http://schemas.microsoft.com/office/drawing/2014/main" id="{DE404380-E43C-49FF-8A0C-0202063CC1A2}"/>
              </a:ext>
            </a:extLst>
          </p:cNvPr>
          <p:cNvSpPr>
            <a:spLocks noChangeArrowheads="1"/>
          </p:cNvSpPr>
          <p:nvPr/>
        </p:nvSpPr>
        <p:spPr bwMode="auto">
          <a:xfrm>
            <a:off x="6953250" y="4286251"/>
            <a:ext cx="857250" cy="1071563"/>
          </a:xfrm>
          <a:prstGeom prst="roundRect">
            <a:avLst>
              <a:gd name="adj" fmla="val 16667"/>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r>
              <a:rPr lang="en-US" altLang="en-US" sz="2400">
                <a:solidFill>
                  <a:schemeClr val="bg1"/>
                </a:solidFill>
              </a:rPr>
              <a:t>B1	</a:t>
            </a:r>
          </a:p>
        </p:txBody>
      </p:sp>
      <p:sp>
        <p:nvSpPr>
          <p:cNvPr id="155664" name="Rounded Rectangle 30">
            <a:extLst>
              <a:ext uri="{FF2B5EF4-FFF2-40B4-BE49-F238E27FC236}">
                <a16:creationId xmlns:a16="http://schemas.microsoft.com/office/drawing/2014/main" id="{805F4828-D446-42ED-8126-DE898A5F4BF7}"/>
              </a:ext>
            </a:extLst>
          </p:cNvPr>
          <p:cNvSpPr>
            <a:spLocks noChangeArrowheads="1"/>
          </p:cNvSpPr>
          <p:nvPr/>
        </p:nvSpPr>
        <p:spPr bwMode="auto">
          <a:xfrm>
            <a:off x="7810500" y="4286251"/>
            <a:ext cx="857250" cy="1071563"/>
          </a:xfrm>
          <a:prstGeom prst="roundRect">
            <a:avLst>
              <a:gd name="adj" fmla="val 16667"/>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r>
              <a:rPr lang="en-US" altLang="en-US" sz="2400">
                <a:solidFill>
                  <a:schemeClr val="bg1"/>
                </a:solidFill>
              </a:rPr>
              <a:t>B2</a:t>
            </a:r>
          </a:p>
        </p:txBody>
      </p:sp>
      <p:sp>
        <p:nvSpPr>
          <p:cNvPr id="155665" name="Rounded Rectangle 31">
            <a:extLst>
              <a:ext uri="{FF2B5EF4-FFF2-40B4-BE49-F238E27FC236}">
                <a16:creationId xmlns:a16="http://schemas.microsoft.com/office/drawing/2014/main" id="{1E39378F-01A4-4132-AEA4-10A636D40C8C}"/>
              </a:ext>
            </a:extLst>
          </p:cNvPr>
          <p:cNvSpPr>
            <a:spLocks noChangeArrowheads="1"/>
          </p:cNvSpPr>
          <p:nvPr/>
        </p:nvSpPr>
        <p:spPr bwMode="auto">
          <a:xfrm>
            <a:off x="9525000" y="4286251"/>
            <a:ext cx="857250" cy="1071563"/>
          </a:xfrm>
          <a:prstGeom prst="roundRect">
            <a:avLst>
              <a:gd name="adj" fmla="val 16667"/>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r>
              <a:rPr lang="en-US" altLang="en-US" sz="2400">
                <a:solidFill>
                  <a:schemeClr val="bg1"/>
                </a:solidFill>
              </a:rPr>
              <a:t>B4</a:t>
            </a:r>
          </a:p>
        </p:txBody>
      </p:sp>
      <p:sp>
        <p:nvSpPr>
          <p:cNvPr id="155666" name="Rounded Rectangle 32">
            <a:extLst>
              <a:ext uri="{FF2B5EF4-FFF2-40B4-BE49-F238E27FC236}">
                <a16:creationId xmlns:a16="http://schemas.microsoft.com/office/drawing/2014/main" id="{15931C89-39D7-4A76-9901-DD5312F2052F}"/>
              </a:ext>
            </a:extLst>
          </p:cNvPr>
          <p:cNvSpPr>
            <a:spLocks noChangeArrowheads="1"/>
          </p:cNvSpPr>
          <p:nvPr/>
        </p:nvSpPr>
        <p:spPr bwMode="auto">
          <a:xfrm>
            <a:off x="8667750" y="4286251"/>
            <a:ext cx="857250" cy="1071563"/>
          </a:xfrm>
          <a:prstGeom prst="roundRect">
            <a:avLst>
              <a:gd name="adj" fmla="val 16667"/>
            </a:avLst>
          </a:prstGeom>
          <a:solidFill>
            <a:srgbClr val="00B8FF"/>
          </a:solidFill>
          <a:ln w="9525" algn="ctr">
            <a:solidFill>
              <a:schemeClr val="tx1"/>
            </a:solidFill>
            <a:round/>
            <a:headEnd/>
            <a:tailEnd/>
          </a:ln>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panose="020B0604020202020204" pitchFamily="34" charset="0"/>
              <a:buNone/>
            </a:pPr>
            <a:r>
              <a:rPr lang="en-US" altLang="en-US" sz="2400">
                <a:solidFill>
                  <a:schemeClr val="bg1"/>
                </a:solidFill>
              </a:rPr>
              <a:t>B3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699" name="Rectangle 2">
            <a:extLst>
              <a:ext uri="{FF2B5EF4-FFF2-40B4-BE49-F238E27FC236}">
                <a16:creationId xmlns:a16="http://schemas.microsoft.com/office/drawing/2014/main" id="{AD4FA671-70D9-4475-9F20-457FFF3088B7}"/>
              </a:ext>
            </a:extLst>
          </p:cNvPr>
          <p:cNvSpPr>
            <a:spLocks noGrp="1" noChangeArrowheads="1"/>
          </p:cNvSpPr>
          <p:nvPr>
            <p:ph type="title"/>
          </p:nvPr>
        </p:nvSpPr>
        <p:spPr>
          <a:xfrm>
            <a:off x="643467" y="1698171"/>
            <a:ext cx="3962061" cy="4516360"/>
          </a:xfrm>
        </p:spPr>
        <p:txBody>
          <a:bodyPr anchor="t">
            <a:normAutofit/>
          </a:bodyPr>
          <a:lstStyle/>
          <a:p>
            <a:pPr eaLnBrk="1" hangingPunct="1"/>
            <a:r>
              <a:rPr lang="en-US" altLang="en-US" sz="3600">
                <a:latin typeface="Times New Roman" panose="02020603050405020304" pitchFamily="18" charset="0"/>
                <a:cs typeface="Times New Roman" panose="02020603050405020304" pitchFamily="18" charset="0"/>
              </a:rPr>
              <a:t>Practical Algorithms</a:t>
            </a:r>
          </a:p>
        </p:txBody>
      </p:sp>
      <p:sp>
        <p:nvSpPr>
          <p:cNvPr id="75" name="Rectangle 74">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Rectangle 80">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7700" name="Rectangle 3">
            <a:extLst>
              <a:ext uri="{FF2B5EF4-FFF2-40B4-BE49-F238E27FC236}">
                <a16:creationId xmlns:a16="http://schemas.microsoft.com/office/drawing/2014/main" id="{829D887C-8ACB-47FE-858C-08EFF677F7F9}"/>
              </a:ext>
            </a:extLst>
          </p:cNvPr>
          <p:cNvSpPr>
            <a:spLocks noGrp="1" noChangeArrowheads="1"/>
          </p:cNvSpPr>
          <p:nvPr>
            <p:ph type="body" idx="1"/>
          </p:nvPr>
        </p:nvSpPr>
        <p:spPr>
          <a:xfrm>
            <a:off x="5070020" y="1379220"/>
            <a:ext cx="6763840" cy="4835311"/>
          </a:xfrm>
        </p:spPr>
        <p:txBody>
          <a:bodyPr>
            <a:normAutofit/>
          </a:bodyPr>
          <a:lstStyle/>
          <a:p>
            <a:pPr eaLnBrk="1" hangingPunct="1"/>
            <a:r>
              <a:rPr lang="en-US" altLang="en-US" sz="2200" dirty="0">
                <a:latin typeface="Times New Roman" panose="02020603050405020304" pitchFamily="18" charset="0"/>
                <a:cs typeface="Times New Roman" panose="02020603050405020304" pitchFamily="18" charset="0"/>
              </a:rPr>
              <a:t>Data Encryption Standard (DES)</a:t>
            </a:r>
          </a:p>
          <a:p>
            <a:pPr lvl="1" eaLnBrk="1" hangingPunct="1"/>
            <a:r>
              <a:rPr lang="en-US" altLang="en-US" sz="2200" dirty="0">
                <a:latin typeface="Times New Roman" panose="02020603050405020304" pitchFamily="18" charset="0"/>
                <a:cs typeface="Times New Roman" panose="02020603050405020304" pitchFamily="18" charset="0"/>
              </a:rPr>
              <a:t>One of the oldest</a:t>
            </a:r>
          </a:p>
          <a:p>
            <a:pPr lvl="1" eaLnBrk="1" hangingPunct="1"/>
            <a:r>
              <a:rPr lang="en-US" altLang="en-US" sz="2200" dirty="0">
                <a:latin typeface="Times New Roman" panose="02020603050405020304" pitchFamily="18" charset="0"/>
                <a:cs typeface="Times New Roman" panose="02020603050405020304" pitchFamily="18" charset="0"/>
              </a:rPr>
              <a:t>Block size is 64 bits</a:t>
            </a:r>
          </a:p>
          <a:p>
            <a:pPr lvl="1" eaLnBrk="1" hangingPunct="1"/>
            <a:r>
              <a:rPr lang="en-US" altLang="en-US" sz="2200" dirty="0">
                <a:latin typeface="Times New Roman" panose="02020603050405020304" pitchFamily="18" charset="0"/>
                <a:cs typeface="Times New Roman" panose="02020603050405020304" pitchFamily="18" charset="0"/>
              </a:rPr>
              <a:t>Key is 56 bits</a:t>
            </a:r>
          </a:p>
          <a:p>
            <a:pPr eaLnBrk="1" hangingPunct="1"/>
            <a:r>
              <a:rPr lang="en-US" altLang="en-US" sz="2200" dirty="0">
                <a:latin typeface="Times New Roman" panose="02020603050405020304" pitchFamily="18" charset="0"/>
                <a:cs typeface="Times New Roman" panose="02020603050405020304" pitchFamily="18" charset="0"/>
              </a:rPr>
              <a:t>IDEA</a:t>
            </a:r>
          </a:p>
          <a:p>
            <a:pPr lvl="1" eaLnBrk="1" hangingPunct="1"/>
            <a:r>
              <a:rPr lang="en-US" altLang="en-US" sz="2200" dirty="0">
                <a:latin typeface="Times New Roman" panose="02020603050405020304" pitchFamily="18" charset="0"/>
                <a:cs typeface="Times New Roman" panose="02020603050405020304" pitchFamily="18" charset="0"/>
              </a:rPr>
              <a:t>Block size is 64 bits</a:t>
            </a:r>
          </a:p>
          <a:p>
            <a:pPr lvl="1" eaLnBrk="1" hangingPunct="1"/>
            <a:r>
              <a:rPr lang="en-US" altLang="en-US" sz="2200" dirty="0">
                <a:latin typeface="Times New Roman" panose="02020603050405020304" pitchFamily="18" charset="0"/>
                <a:cs typeface="Times New Roman" panose="02020603050405020304" pitchFamily="18" charset="0"/>
              </a:rPr>
              <a:t>Key size is 128 bits</a:t>
            </a:r>
          </a:p>
          <a:p>
            <a:pPr eaLnBrk="1" hangingPunct="1"/>
            <a:r>
              <a:rPr lang="en-US" altLang="en-US" sz="2200" dirty="0">
                <a:latin typeface="Times New Roman" panose="02020603050405020304" pitchFamily="18" charset="0"/>
                <a:cs typeface="Times New Roman" panose="02020603050405020304" pitchFamily="18" charset="0"/>
              </a:rPr>
              <a:t>Advanced Encryption Standard (AES)</a:t>
            </a:r>
          </a:p>
          <a:p>
            <a:pPr lvl="1" eaLnBrk="1" hangingPunct="1"/>
            <a:r>
              <a:rPr lang="en-US" altLang="en-US" sz="2200" dirty="0">
                <a:latin typeface="Times New Roman" panose="02020603050405020304" pitchFamily="18" charset="0"/>
                <a:cs typeface="Times New Roman" panose="02020603050405020304" pitchFamily="18" charset="0"/>
              </a:rPr>
              <a:t>Also Known as </a:t>
            </a:r>
            <a:r>
              <a:rPr lang="en-US" altLang="en-US" sz="2200" dirty="0" err="1">
                <a:latin typeface="Times New Roman" panose="02020603050405020304" pitchFamily="18" charset="0"/>
                <a:cs typeface="Times New Roman" panose="02020603050405020304" pitchFamily="18" charset="0"/>
              </a:rPr>
              <a:t>Rinjadell</a:t>
            </a:r>
            <a:r>
              <a:rPr lang="en-US" altLang="en-US" sz="2200" dirty="0">
                <a:latin typeface="Times New Roman" panose="02020603050405020304" pitchFamily="18" charset="0"/>
                <a:cs typeface="Times New Roman" panose="02020603050405020304" pitchFamily="18" charset="0"/>
              </a:rPr>
              <a:t> Cryptosystem</a:t>
            </a:r>
          </a:p>
          <a:p>
            <a:pPr lvl="1" eaLnBrk="1" hangingPunct="1"/>
            <a:r>
              <a:rPr lang="en-US" altLang="en-US" sz="2200" dirty="0">
                <a:latin typeface="Times New Roman" panose="02020603050405020304" pitchFamily="18" charset="0"/>
                <a:cs typeface="Times New Roman" panose="02020603050405020304" pitchFamily="18" charset="0"/>
              </a:rPr>
              <a:t>Block size can be 128, 192 or 256 bits</a:t>
            </a:r>
          </a:p>
          <a:p>
            <a:pPr lvl="1" eaLnBrk="1" hangingPunct="1"/>
            <a:r>
              <a:rPr lang="en-US" altLang="en-US" sz="2200" dirty="0">
                <a:latin typeface="Times New Roman" panose="02020603050405020304" pitchFamily="18" charset="0"/>
                <a:cs typeface="Times New Roman" panose="02020603050405020304" pitchFamily="18" charset="0"/>
              </a:rPr>
              <a:t>Key size can be 128, 192 or 256 bits</a:t>
            </a:r>
          </a:p>
          <a:p>
            <a:pPr lvl="1" eaLnBrk="1" hangingPunct="1"/>
            <a:endParaRPr lang="en-US" altLang="en-US" sz="2200" dirty="0">
              <a:latin typeface="Times New Roman" panose="02020603050405020304" pitchFamily="18" charset="0"/>
              <a:cs typeface="Times New Roman" panose="02020603050405020304" pitchFamily="18" charset="0"/>
            </a:endParaRPr>
          </a:p>
        </p:txBody>
      </p:sp>
      <p:sp>
        <p:nvSpPr>
          <p:cNvPr id="157698" name="Slide Number Placeholder 5">
            <a:extLst>
              <a:ext uri="{FF2B5EF4-FFF2-40B4-BE49-F238E27FC236}">
                <a16:creationId xmlns:a16="http://schemas.microsoft.com/office/drawing/2014/main" id="{2D935C15-390B-44B8-A849-A529EEB60C5F}"/>
              </a:ext>
            </a:extLst>
          </p:cNvPr>
          <p:cNvSpPr>
            <a:spLocks noGrp="1"/>
          </p:cNvSpPr>
          <p:nvPr>
            <p:ph type="sldNum" sz="quarter" idx="10"/>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60FE1598-D6FB-4E66-9736-3784007504D5}" type="slidenum">
              <a:rPr lang="he-IL" altLang="en-US" sz="1800">
                <a:latin typeface="Arial Black" panose="020B0A04020102020204" pitchFamily="34" charset="0"/>
              </a:rPr>
              <a:pPr>
                <a:lnSpc>
                  <a:spcPct val="90000"/>
                </a:lnSpc>
                <a:spcBef>
                  <a:spcPct val="0"/>
                </a:spcBef>
                <a:spcAft>
                  <a:spcPts val="600"/>
                </a:spcAft>
                <a:buFont typeface="Arial Black" panose="020B0A04020102020204" pitchFamily="34" charset="0"/>
                <a:buNone/>
              </a:pPr>
              <a:t>59</a:t>
            </a:fld>
            <a:endParaRPr lang="en-US" altLang="en-US" sz="1800">
              <a:latin typeface="Arial Black" panose="020B0A04020102020204" pitchFamily="34" charset="0"/>
            </a:endParaRPr>
          </a:p>
        </p:txBody>
      </p:sp>
      <p:sp>
        <p:nvSpPr>
          <p:cNvPr id="83" name="Isosceles Triangle 82">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Isosceles Triangle 84">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8E648815-B4D5-4B6B-828B-932668FB71A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3887C434-AF55-4585-BFC4-C659F4DCB40F}" type="slidenum">
              <a:rPr lang="ar-SA" altLang="en-US" sz="1400">
                <a:latin typeface="Arial Black" panose="020B0A04020102020204" pitchFamily="34" charset="0"/>
              </a:rPr>
              <a:pPr>
                <a:spcBef>
                  <a:spcPct val="0"/>
                </a:spcBef>
                <a:buFont typeface="Arial Black" panose="020B0A04020102020204" pitchFamily="34" charset="0"/>
                <a:buNone/>
              </a:pPr>
              <a:t>6</a:t>
            </a:fld>
            <a:endParaRPr lang="en-GB" altLang="en-US" sz="1400">
              <a:latin typeface="Arial Black" panose="020B0A04020102020204" pitchFamily="34" charset="0"/>
            </a:endParaRPr>
          </a:p>
        </p:txBody>
      </p:sp>
      <p:sp>
        <p:nvSpPr>
          <p:cNvPr id="21507" name="Rectangle 2">
            <a:extLst>
              <a:ext uri="{FF2B5EF4-FFF2-40B4-BE49-F238E27FC236}">
                <a16:creationId xmlns:a16="http://schemas.microsoft.com/office/drawing/2014/main" id="{C46B4100-A581-44DE-82BA-97F9D6A5CE60}"/>
              </a:ext>
            </a:extLst>
          </p:cNvPr>
          <p:cNvSpPr>
            <a:spLocks noGrp="1" noChangeArrowheads="1"/>
          </p:cNvSpPr>
          <p:nvPr>
            <p:ph type="title"/>
          </p:nvPr>
        </p:nvSpPr>
        <p:spPr>
          <a:xfrm>
            <a:off x="285225" y="260351"/>
            <a:ext cx="7766050" cy="720725"/>
          </a:xfrm>
        </p:spPr>
        <p:txBody>
          <a:bodyPr/>
          <a:lstStyle/>
          <a:p>
            <a:r>
              <a:rPr lang="en-US" altLang="en-US" sz="4000" dirty="0">
                <a:latin typeface="Times New Roman" panose="02020603050405020304" pitchFamily="18" charset="0"/>
              </a:rPr>
              <a:t>Computational Hardness</a:t>
            </a:r>
          </a:p>
        </p:txBody>
      </p:sp>
      <p:sp>
        <p:nvSpPr>
          <p:cNvPr id="21508" name="Rectangle 3">
            <a:extLst>
              <a:ext uri="{FF2B5EF4-FFF2-40B4-BE49-F238E27FC236}">
                <a16:creationId xmlns:a16="http://schemas.microsoft.com/office/drawing/2014/main" id="{659286AB-4483-4691-AAA8-5946863B952C}"/>
              </a:ext>
            </a:extLst>
          </p:cNvPr>
          <p:cNvSpPr>
            <a:spLocks noGrp="1" noChangeArrowheads="1"/>
          </p:cNvSpPr>
          <p:nvPr>
            <p:ph type="body" idx="1"/>
          </p:nvPr>
        </p:nvSpPr>
        <p:spPr>
          <a:xfrm>
            <a:off x="285225" y="1484851"/>
            <a:ext cx="11794921" cy="4958812"/>
          </a:xfrm>
        </p:spPr>
        <p:txBody>
          <a:bodyPr>
            <a:normAutofit/>
          </a:bodyPr>
          <a:lstStyle/>
          <a:p>
            <a:pPr lvl="1"/>
            <a:r>
              <a:rPr lang="en-US" altLang="en-US" sz="2000" dirty="0">
                <a:latin typeface="Times New Roman" panose="02020603050405020304" pitchFamily="18" charset="0"/>
              </a:rPr>
              <a:t>Suppose a computer runs 10</a:t>
            </a:r>
            <a:r>
              <a:rPr lang="en-US" altLang="en-US" sz="2000" baseline="30000" dirty="0">
                <a:latin typeface="Times New Roman" panose="02020603050405020304" pitchFamily="18" charset="0"/>
              </a:rPr>
              <a:t>20</a:t>
            </a:r>
            <a:r>
              <a:rPr lang="en-US" altLang="en-US" sz="2000" dirty="0">
                <a:latin typeface="Times New Roman" panose="02020603050405020304" pitchFamily="18" charset="0"/>
              </a:rPr>
              <a:t> instructions per second (Way </a:t>
            </a:r>
            <a:r>
              <a:rPr lang="en-US" altLang="en-US" sz="2000" dirty="0" err="1">
                <a:latin typeface="Times New Roman" panose="02020603050405020304" pitchFamily="18" charset="0"/>
              </a:rPr>
              <a:t>way</a:t>
            </a:r>
            <a:r>
              <a:rPr lang="en-US" altLang="en-US" sz="2000" dirty="0">
                <a:latin typeface="Times New Roman" panose="02020603050405020304" pitchFamily="18" charset="0"/>
              </a:rPr>
              <a:t> big estimate considering present systems)</a:t>
            </a:r>
          </a:p>
          <a:p>
            <a:pPr lvl="1"/>
            <a:r>
              <a:rPr lang="en-US" altLang="en-US" sz="2000" dirty="0">
                <a:latin typeface="Times New Roman" panose="02020603050405020304" pitchFamily="18" charset="0"/>
              </a:rPr>
              <a:t>You want to use all the computers in the world to do this job and suppose there are 10</a:t>
            </a:r>
            <a:r>
              <a:rPr lang="en-US" altLang="en-US" sz="2000" baseline="30000" dirty="0">
                <a:latin typeface="Times New Roman" panose="02020603050405020304" pitchFamily="18" charset="0"/>
              </a:rPr>
              <a:t>20</a:t>
            </a:r>
            <a:r>
              <a:rPr lang="en-US" altLang="en-US" sz="2000" dirty="0">
                <a:latin typeface="Times New Roman" panose="02020603050405020304" pitchFamily="18" charset="0"/>
              </a:rPr>
              <a:t> computers in this world (Once again an over estimate)</a:t>
            </a:r>
          </a:p>
          <a:p>
            <a:pPr lvl="1"/>
            <a:r>
              <a:rPr lang="en-US" altLang="en-US" sz="2000" dirty="0">
                <a:latin typeface="Times New Roman" panose="02020603050405020304" pitchFamily="18" charset="0"/>
              </a:rPr>
              <a:t>Now you can process 10</a:t>
            </a:r>
            <a:r>
              <a:rPr lang="en-US" altLang="en-US" sz="2000" baseline="30000" dirty="0">
                <a:latin typeface="Times New Roman" panose="02020603050405020304" pitchFamily="18" charset="0"/>
              </a:rPr>
              <a:t>40</a:t>
            </a:r>
            <a:r>
              <a:rPr lang="en-US" altLang="en-US" sz="2000" dirty="0">
                <a:latin typeface="Times New Roman" panose="02020603050405020304" pitchFamily="18" charset="0"/>
              </a:rPr>
              <a:t> instructions/ second</a:t>
            </a:r>
          </a:p>
          <a:p>
            <a:pPr lvl="1"/>
            <a:r>
              <a:rPr lang="en-US" altLang="en-US" sz="2000" dirty="0">
                <a:latin typeface="Times New Roman" panose="02020603050405020304" pitchFamily="18" charset="0"/>
              </a:rPr>
              <a:t>In one year you can process 10</a:t>
            </a:r>
            <a:r>
              <a:rPr lang="en-US" altLang="en-US" sz="2000" baseline="30000" dirty="0">
                <a:latin typeface="Times New Roman" panose="02020603050405020304" pitchFamily="18" charset="0"/>
              </a:rPr>
              <a:t>40</a:t>
            </a:r>
            <a:r>
              <a:rPr lang="en-US" altLang="en-US" sz="2000" dirty="0">
                <a:latin typeface="Times New Roman" panose="02020603050405020304" pitchFamily="18" charset="0"/>
              </a:rPr>
              <a:t> * 60 * 60 * 24 * 365 instructions</a:t>
            </a:r>
          </a:p>
          <a:p>
            <a:pPr lvl="1"/>
            <a:r>
              <a:rPr lang="en-US" altLang="en-US" sz="2000" dirty="0">
                <a:latin typeface="Times New Roman" panose="02020603050405020304" pitchFamily="18" charset="0"/>
              </a:rPr>
              <a:t>Once again over estimate     10</a:t>
            </a:r>
            <a:r>
              <a:rPr lang="en-US" altLang="en-US" sz="2000" baseline="30000" dirty="0">
                <a:latin typeface="Times New Roman" panose="02020603050405020304" pitchFamily="18" charset="0"/>
              </a:rPr>
              <a:t>40</a:t>
            </a:r>
            <a:r>
              <a:rPr lang="en-US" altLang="en-US" sz="2000" dirty="0">
                <a:latin typeface="Times New Roman" panose="02020603050405020304" pitchFamily="18" charset="0"/>
              </a:rPr>
              <a:t> * 10</a:t>
            </a:r>
            <a:r>
              <a:rPr lang="en-US" altLang="en-US" sz="2000" baseline="30000" dirty="0">
                <a:latin typeface="Times New Roman" panose="02020603050405020304" pitchFamily="18" charset="0"/>
              </a:rPr>
              <a:t>2</a:t>
            </a:r>
            <a:r>
              <a:rPr lang="en-US" altLang="en-US" sz="2000" dirty="0">
                <a:latin typeface="Times New Roman" panose="02020603050405020304" pitchFamily="18" charset="0"/>
              </a:rPr>
              <a:t>*10</a:t>
            </a:r>
            <a:r>
              <a:rPr lang="en-US" altLang="en-US" sz="2000" baseline="30000" dirty="0">
                <a:latin typeface="Times New Roman" panose="02020603050405020304" pitchFamily="18" charset="0"/>
              </a:rPr>
              <a:t>2</a:t>
            </a:r>
            <a:r>
              <a:rPr lang="en-US" altLang="en-US" sz="2000" dirty="0">
                <a:latin typeface="Times New Roman" panose="02020603050405020304" pitchFamily="18" charset="0"/>
              </a:rPr>
              <a:t> * 10</a:t>
            </a:r>
            <a:r>
              <a:rPr lang="en-US" altLang="en-US" sz="2000" baseline="30000" dirty="0">
                <a:latin typeface="Times New Roman" panose="02020603050405020304" pitchFamily="18" charset="0"/>
              </a:rPr>
              <a:t>2</a:t>
            </a:r>
            <a:r>
              <a:rPr lang="en-US" altLang="en-US" sz="2000" dirty="0">
                <a:latin typeface="Times New Roman" panose="02020603050405020304" pitchFamily="18" charset="0"/>
              </a:rPr>
              <a:t>* 10</a:t>
            </a:r>
            <a:r>
              <a:rPr lang="en-US" altLang="en-US" sz="2000" baseline="30000" dirty="0">
                <a:latin typeface="Times New Roman" panose="02020603050405020304" pitchFamily="18" charset="0"/>
              </a:rPr>
              <a:t>3</a:t>
            </a:r>
            <a:r>
              <a:rPr lang="en-US" altLang="en-US" sz="2000" dirty="0">
                <a:latin typeface="Times New Roman" panose="02020603050405020304" pitchFamily="18" charset="0"/>
              </a:rPr>
              <a:t> i.e. 10</a:t>
            </a:r>
            <a:r>
              <a:rPr lang="en-US" altLang="en-US" sz="2000" baseline="30000" dirty="0">
                <a:latin typeface="Times New Roman" panose="02020603050405020304" pitchFamily="18" charset="0"/>
              </a:rPr>
              <a:t>50</a:t>
            </a:r>
            <a:r>
              <a:rPr lang="en-US" altLang="en-US" sz="2000" dirty="0">
                <a:latin typeface="Times New Roman" panose="02020603050405020304" pitchFamily="18" charset="0"/>
              </a:rPr>
              <a:t> approx.</a:t>
            </a:r>
          </a:p>
          <a:p>
            <a:pPr lvl="1"/>
            <a:r>
              <a:rPr lang="en-US" altLang="en-US" sz="2000" dirty="0">
                <a:latin typeface="Times New Roman" panose="02020603050405020304" pitchFamily="18" charset="0"/>
              </a:rPr>
              <a:t>10</a:t>
            </a:r>
            <a:r>
              <a:rPr lang="en-US" altLang="en-US" sz="2000" baseline="30000" dirty="0">
                <a:latin typeface="Times New Roman" panose="02020603050405020304" pitchFamily="18" charset="0"/>
              </a:rPr>
              <a:t>50</a:t>
            </a:r>
            <a:r>
              <a:rPr lang="en-US" altLang="en-US" sz="2000" dirty="0">
                <a:latin typeface="Times New Roman" panose="02020603050405020304" pitchFamily="18" charset="0"/>
              </a:rPr>
              <a:t> is approximately 2</a:t>
            </a:r>
            <a:r>
              <a:rPr lang="en-US" altLang="en-US" sz="2000" baseline="30000" dirty="0">
                <a:latin typeface="Times New Roman" panose="02020603050405020304" pitchFamily="18" charset="0"/>
              </a:rPr>
              <a:t>200</a:t>
            </a:r>
            <a:r>
              <a:rPr lang="en-US" altLang="en-US" sz="2000" dirty="0">
                <a:latin typeface="Times New Roman" panose="02020603050405020304" pitchFamily="18" charset="0"/>
              </a:rPr>
              <a:t> </a:t>
            </a:r>
          </a:p>
          <a:p>
            <a:pPr lvl="1"/>
            <a:r>
              <a:rPr lang="en-US" altLang="en-US" sz="2000" dirty="0">
                <a:latin typeface="Times New Roman" panose="02020603050405020304" pitchFamily="18" charset="0"/>
              </a:rPr>
              <a:t>So you need 2</a:t>
            </a:r>
            <a:r>
              <a:rPr lang="en-US" altLang="en-US" sz="2000" baseline="30000" dirty="0">
                <a:latin typeface="Times New Roman" panose="02020603050405020304" pitchFamily="18" charset="0"/>
              </a:rPr>
              <a:t>1000</a:t>
            </a:r>
            <a:r>
              <a:rPr lang="en-US" altLang="en-US" sz="2000" dirty="0">
                <a:latin typeface="Times New Roman" panose="02020603050405020304" pitchFamily="18" charset="0"/>
              </a:rPr>
              <a:t>/ 2</a:t>
            </a:r>
            <a:r>
              <a:rPr lang="en-US" altLang="en-US" sz="2000" baseline="30000" dirty="0">
                <a:latin typeface="Times New Roman" panose="02020603050405020304" pitchFamily="18" charset="0"/>
              </a:rPr>
              <a:t>200</a:t>
            </a:r>
            <a:r>
              <a:rPr lang="en-US" altLang="en-US" sz="2000" dirty="0">
                <a:latin typeface="Times New Roman" panose="02020603050405020304" pitchFamily="18" charset="0"/>
              </a:rPr>
              <a:t> = 2</a:t>
            </a:r>
            <a:r>
              <a:rPr lang="en-US" altLang="en-US" sz="2000" baseline="30000" dirty="0">
                <a:latin typeface="Times New Roman" panose="02020603050405020304" pitchFamily="18" charset="0"/>
              </a:rPr>
              <a:t>800</a:t>
            </a:r>
            <a:r>
              <a:rPr lang="en-US" altLang="en-US" sz="2000" dirty="0">
                <a:latin typeface="Times New Roman" panose="02020603050405020304" pitchFamily="18" charset="0"/>
              </a:rPr>
              <a:t> years.</a:t>
            </a:r>
          </a:p>
          <a:p>
            <a:r>
              <a:rPr lang="en-US" altLang="en-US" sz="2400" dirty="0">
                <a:latin typeface="Times New Roman" panose="02020603050405020304" pitchFamily="18" charset="0"/>
              </a:rPr>
              <a:t>Don’t Worry Tell the guy who assigned you this project that no one ever has found an efficient algorithm for this problem and we still not know whether someone will ever do.</a:t>
            </a:r>
          </a:p>
          <a:p>
            <a:r>
              <a:rPr lang="en-US" altLang="en-US" sz="2400" dirty="0">
                <a:latin typeface="Times New Roman" panose="02020603050405020304" pitchFamily="18" charset="0"/>
              </a:rPr>
              <a:t>If someone manages to solve this problem efficiently then a lot of other problems can be solved very efficiently. </a:t>
            </a:r>
          </a:p>
          <a:p>
            <a:endParaRPr lang="en-US" altLang="en-US" sz="2400" dirty="0">
              <a:solidFill>
                <a:schemeClr val="accent2"/>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Shape 8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Rectangle 8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1" name="Rectangle 2">
            <a:extLst>
              <a:ext uri="{FF2B5EF4-FFF2-40B4-BE49-F238E27FC236}">
                <a16:creationId xmlns:a16="http://schemas.microsoft.com/office/drawing/2014/main" id="{3CF2332E-57B1-4217-B2BA-AC2E7D7118B7}"/>
              </a:ext>
            </a:extLst>
          </p:cNvPr>
          <p:cNvSpPr>
            <a:spLocks noGrp="1" noChangeArrowheads="1"/>
          </p:cNvSpPr>
          <p:nvPr>
            <p:ph type="title"/>
          </p:nvPr>
        </p:nvSpPr>
        <p:spPr>
          <a:xfrm>
            <a:off x="466722" y="586855"/>
            <a:ext cx="3201366" cy="3387497"/>
          </a:xfrm>
        </p:spPr>
        <p:txBody>
          <a:bodyPr anchor="b">
            <a:normAutofit/>
          </a:bodyPr>
          <a:lstStyle/>
          <a:p>
            <a:pPr algn="r"/>
            <a:r>
              <a:rPr lang="en-US" altLang="en-US" sz="3700">
                <a:solidFill>
                  <a:srgbClr val="FFFFFF"/>
                </a:solidFill>
                <a:latin typeface="Times New Roman" panose="02020603050405020304" pitchFamily="18" charset="0"/>
              </a:rPr>
              <a:t>Computational Hardness</a:t>
            </a:r>
          </a:p>
        </p:txBody>
      </p:sp>
      <p:sp>
        <p:nvSpPr>
          <p:cNvPr id="22532" name="Rectangle 3">
            <a:extLst>
              <a:ext uri="{FF2B5EF4-FFF2-40B4-BE49-F238E27FC236}">
                <a16:creationId xmlns:a16="http://schemas.microsoft.com/office/drawing/2014/main" id="{BAC00DD0-5B72-49F9-B1FB-59D804553E8F}"/>
              </a:ext>
            </a:extLst>
          </p:cNvPr>
          <p:cNvSpPr>
            <a:spLocks noGrp="1" noChangeArrowheads="1"/>
          </p:cNvSpPr>
          <p:nvPr>
            <p:ph type="body" idx="1"/>
          </p:nvPr>
        </p:nvSpPr>
        <p:spPr>
          <a:xfrm>
            <a:off x="4134810" y="234892"/>
            <a:ext cx="8017565" cy="6501188"/>
          </a:xfrm>
        </p:spPr>
        <p:txBody>
          <a:bodyPr anchor="ctr">
            <a:normAutofit/>
          </a:bodyPr>
          <a:lstStyle/>
          <a:p>
            <a:r>
              <a:rPr lang="en-US" altLang="en-US" sz="2400" dirty="0">
                <a:latin typeface="Times New Roman" panose="02020603050405020304" pitchFamily="18" charset="0"/>
                <a:cs typeface="Times New Roman" panose="02020603050405020304" pitchFamily="18" charset="0"/>
              </a:rPr>
              <a:t>Let’s imagine that you have encrypted an important file a year ago and then forgot your password. </a:t>
            </a:r>
          </a:p>
          <a:p>
            <a:r>
              <a:rPr lang="en-US" altLang="en-US" sz="2400" dirty="0">
                <a:latin typeface="Times New Roman" panose="02020603050405020304" pitchFamily="18" charset="0"/>
                <a:cs typeface="Times New Roman" panose="02020603050405020304" pitchFamily="18" charset="0"/>
              </a:rPr>
              <a:t>You just remember that you probably used 6 letters from </a:t>
            </a:r>
            <a:r>
              <a:rPr lang="en-US" altLang="en-US" sz="2400" dirty="0" err="1">
                <a:latin typeface="Times New Roman" panose="02020603050405020304" pitchFamily="18" charset="0"/>
                <a:cs typeface="Times New Roman" panose="02020603050405020304" pitchFamily="18" charset="0"/>
              </a:rPr>
              <a:t>english</a:t>
            </a:r>
            <a:r>
              <a:rPr lang="en-US" altLang="en-US" sz="2400" dirty="0">
                <a:latin typeface="Times New Roman" panose="02020603050405020304" pitchFamily="18" charset="0"/>
                <a:cs typeface="Times New Roman" panose="02020603050405020304" pitchFamily="18" charset="0"/>
              </a:rPr>
              <a:t> alphabets, may be some of them were capital ones, digits were also possible, and your security rules required at least one special symbol. </a:t>
            </a:r>
          </a:p>
          <a:p>
            <a:pPr lvl="1"/>
            <a:r>
              <a:rPr lang="en-US" altLang="en-US" dirty="0">
                <a:latin typeface="Times New Roman" panose="02020603050405020304" pitchFamily="18" charset="0"/>
                <a:cs typeface="Times New Roman" panose="02020603050405020304" pitchFamily="18" charset="0"/>
              </a:rPr>
              <a:t>What should you do? </a:t>
            </a:r>
          </a:p>
          <a:p>
            <a:pPr lvl="1"/>
            <a:r>
              <a:rPr lang="en-US" altLang="en-US" dirty="0">
                <a:latin typeface="Times New Roman" panose="02020603050405020304" pitchFamily="18" charset="0"/>
                <a:cs typeface="Times New Roman" panose="02020603050405020304" pitchFamily="18" charset="0"/>
              </a:rPr>
              <a:t>Probably you should try different passwords in hope that one of them would open the magic door. </a:t>
            </a:r>
          </a:p>
          <a:p>
            <a:pPr lvl="1"/>
            <a:r>
              <a:rPr lang="en-US" altLang="en-US" dirty="0">
                <a:latin typeface="Times New Roman" panose="02020603050405020304" pitchFamily="18" charset="0"/>
                <a:cs typeface="Times New Roman" panose="02020603050405020304" pitchFamily="18" charset="0"/>
              </a:rPr>
              <a:t>How long will it take to try all possible 6-symbol passwords? </a:t>
            </a:r>
          </a:p>
          <a:p>
            <a:pPr lvl="1"/>
            <a:r>
              <a:rPr lang="en-US" altLang="en-US" dirty="0">
                <a:latin typeface="Times New Roman" panose="02020603050405020304" pitchFamily="18" charset="0"/>
                <a:cs typeface="Times New Roman" panose="02020603050405020304" pitchFamily="18" charset="0"/>
              </a:rPr>
              <a:t>Let’s calculate…</a:t>
            </a:r>
          </a:p>
          <a:p>
            <a:pPr lvl="1"/>
            <a:r>
              <a:rPr lang="en-US" altLang="en-US" dirty="0">
                <a:latin typeface="Times New Roman" panose="02020603050405020304" pitchFamily="18" charset="0"/>
                <a:cs typeface="Times New Roman" panose="02020603050405020304" pitchFamily="18" charset="0"/>
              </a:rPr>
              <a:t>All the possible password symbols are 26 alphabet letters, plus 26 capital letters, plus 10 digits, plus 33 special symbols.  A total of 95 “printable” symbols in total.</a:t>
            </a:r>
          </a:p>
          <a:p>
            <a:pPr lvl="1"/>
            <a:r>
              <a:rPr lang="en-US" altLang="en-US" dirty="0">
                <a:latin typeface="Times New Roman" panose="02020603050405020304" pitchFamily="18" charset="0"/>
                <a:cs typeface="Times New Roman" panose="02020603050405020304" pitchFamily="18" charset="0"/>
              </a:rPr>
              <a:t>95</a:t>
            </a:r>
            <a:r>
              <a:rPr lang="en-US" altLang="en-US" baseline="30000" dirty="0">
                <a:latin typeface="Times New Roman" panose="02020603050405020304" pitchFamily="18" charset="0"/>
                <a:cs typeface="Times New Roman" panose="02020603050405020304" pitchFamily="18" charset="0"/>
              </a:rPr>
              <a:t>6</a:t>
            </a:r>
            <a:r>
              <a:rPr lang="en-US" altLang="en-US" dirty="0">
                <a:latin typeface="Times New Roman" panose="02020603050405020304" pitchFamily="18" charset="0"/>
                <a:cs typeface="Times New Roman" panose="02020603050405020304" pitchFamily="18" charset="0"/>
              </a:rPr>
              <a:t>= 735,091,890,625</a:t>
            </a:r>
          </a:p>
        </p:txBody>
      </p:sp>
      <p:sp>
        <p:nvSpPr>
          <p:cNvPr id="22530" name="Rectangle 4">
            <a:extLst>
              <a:ext uri="{FF2B5EF4-FFF2-40B4-BE49-F238E27FC236}">
                <a16:creationId xmlns:a16="http://schemas.microsoft.com/office/drawing/2014/main" id="{2B7C8490-520D-425C-8E20-C653ABABF9DD}"/>
              </a:ext>
            </a:extLst>
          </p:cNvPr>
          <p:cNvSpPr>
            <a:spLocks noGrp="1" noChangeArrowheads="1"/>
          </p:cNvSpPr>
          <p:nvPr>
            <p:ph type="sldNum" sz="quarter" idx="10"/>
          </p:nvPr>
        </p:nvSpPr>
        <p:spPr>
          <a:xfrm>
            <a:off x="11704320" y="6455664"/>
            <a:ext cx="44805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9F1BCE57-5D5E-4A26-B02E-EFD2E41AA186}" type="slidenum">
              <a:rPr lang="ar-SA" altLang="en-US" sz="1100">
                <a:solidFill>
                  <a:schemeClr val="tx1">
                    <a:lumMod val="50000"/>
                    <a:lumOff val="50000"/>
                  </a:schemeClr>
                </a:solidFill>
                <a:latin typeface="Arial Black" panose="020B0A04020102020204" pitchFamily="34" charset="0"/>
              </a:rPr>
              <a:pPr>
                <a:spcBef>
                  <a:spcPct val="0"/>
                </a:spcBef>
                <a:spcAft>
                  <a:spcPts val="600"/>
                </a:spcAft>
                <a:buFont typeface="Arial Black" panose="020B0A04020102020204" pitchFamily="34" charset="0"/>
                <a:buNone/>
              </a:pPr>
              <a:t>7</a:t>
            </a:fld>
            <a:endParaRPr lang="en-GB" altLang="en-US" sz="1100">
              <a:solidFill>
                <a:schemeClr val="tx1">
                  <a:lumMod val="50000"/>
                  <a:lumOff val="50000"/>
                </a:schemeClr>
              </a:solidFill>
              <a:latin typeface="Arial Black" panose="020B0A04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9B5EBA53-83DB-45F4-9119-D27716BB9C8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93268049-8652-459C-AD35-9BAA67427EEE}" type="slidenum">
              <a:rPr lang="ar-SA" altLang="en-US" sz="1400" smtClean="0">
                <a:latin typeface="Arial Black" panose="020B0A04020102020204" pitchFamily="34" charset="0"/>
              </a:rPr>
              <a:pPr>
                <a:spcBef>
                  <a:spcPct val="0"/>
                </a:spcBef>
                <a:buFont typeface="Arial Black" panose="020B0A04020102020204" pitchFamily="34" charset="0"/>
                <a:buNone/>
              </a:pPr>
              <a:t>8</a:t>
            </a:fld>
            <a:endParaRPr lang="en-GB" altLang="en-US" sz="1400">
              <a:latin typeface="Arial Black" panose="020B0A04020102020204" pitchFamily="34" charset="0"/>
            </a:endParaRPr>
          </a:p>
        </p:txBody>
      </p:sp>
      <p:sp>
        <p:nvSpPr>
          <p:cNvPr id="23555" name="Rectangle 2">
            <a:extLst>
              <a:ext uri="{FF2B5EF4-FFF2-40B4-BE49-F238E27FC236}">
                <a16:creationId xmlns:a16="http://schemas.microsoft.com/office/drawing/2014/main" id="{B509BBCA-C83B-4CCD-B542-7FFAE4DEE036}"/>
              </a:ext>
            </a:extLst>
          </p:cNvPr>
          <p:cNvSpPr>
            <a:spLocks noGrp="1" noChangeArrowheads="1"/>
          </p:cNvSpPr>
          <p:nvPr>
            <p:ph type="title"/>
          </p:nvPr>
        </p:nvSpPr>
        <p:spPr>
          <a:xfrm>
            <a:off x="838200" y="218406"/>
            <a:ext cx="7766050" cy="525463"/>
          </a:xfrm>
        </p:spPr>
        <p:txBody>
          <a:bodyPr>
            <a:normAutofit fontScale="90000"/>
          </a:bodyPr>
          <a:lstStyle/>
          <a:p>
            <a:r>
              <a:rPr lang="en-US" altLang="en-US" sz="4000">
                <a:latin typeface="Times New Roman" panose="02020603050405020304" pitchFamily="18" charset="0"/>
              </a:rPr>
              <a:t>Computational Hardness</a:t>
            </a:r>
            <a:endParaRPr lang="en-US" altLang="en-US" sz="4000" dirty="0">
              <a:latin typeface="Times New Roman" panose="02020603050405020304" pitchFamily="18" charset="0"/>
            </a:endParaRPr>
          </a:p>
        </p:txBody>
      </p:sp>
      <p:sp>
        <p:nvSpPr>
          <p:cNvPr id="23556" name="Rectangle 3">
            <a:extLst>
              <a:ext uri="{FF2B5EF4-FFF2-40B4-BE49-F238E27FC236}">
                <a16:creationId xmlns:a16="http://schemas.microsoft.com/office/drawing/2014/main" id="{DD6977E9-9684-4B79-935D-BF582B2FEB01}"/>
              </a:ext>
            </a:extLst>
          </p:cNvPr>
          <p:cNvSpPr>
            <a:spLocks noGrp="1" noChangeArrowheads="1"/>
          </p:cNvSpPr>
          <p:nvPr>
            <p:ph type="body" idx="1"/>
          </p:nvPr>
        </p:nvSpPr>
        <p:spPr>
          <a:xfrm>
            <a:off x="478172" y="1107347"/>
            <a:ext cx="11560030" cy="5336316"/>
          </a:xfrm>
        </p:spPr>
        <p:txBody>
          <a:bodyPr>
            <a:normAutofit lnSpcReduction="10000"/>
          </a:bodyPr>
          <a:lstStyle/>
          <a:p>
            <a:pPr lvl="1"/>
            <a:r>
              <a:rPr lang="en-US" altLang="en-US">
                <a:latin typeface="Times New Roman" panose="02020603050405020304" pitchFamily="18" charset="0"/>
                <a:cs typeface="Times New Roman" panose="02020603050405020304" pitchFamily="18" charset="0"/>
              </a:rPr>
              <a:t>Let’s assume you have a program which can try different passwords on your file with frequency 1000 tries per second. </a:t>
            </a:r>
          </a:p>
          <a:p>
            <a:pPr lvl="1"/>
            <a:r>
              <a:rPr lang="en-US" altLang="en-US">
                <a:latin typeface="Times New Roman" panose="02020603050405020304" pitchFamily="18" charset="0"/>
                <a:cs typeface="Times New Roman" panose="02020603050405020304" pitchFamily="18" charset="0"/>
              </a:rPr>
              <a:t>It’s easy to find that you’ll need to run this program for more than 350 years!</a:t>
            </a:r>
          </a:p>
          <a:p>
            <a:pPr lvl="1"/>
            <a:r>
              <a:rPr lang="en-US" altLang="en-US">
                <a:latin typeface="Times New Roman" panose="02020603050405020304" pitchFamily="18" charset="0"/>
                <a:cs typeface="Times New Roman" panose="02020603050405020304" pitchFamily="18" charset="0"/>
              </a:rPr>
              <a:t> And what if you actually used 7-symbol password? Multiply this time on 95! </a:t>
            </a:r>
          </a:p>
          <a:p>
            <a:pPr lvl="1"/>
            <a:r>
              <a:rPr lang="en-US" altLang="en-US">
                <a:latin typeface="Times New Roman" panose="02020603050405020304" pitchFamily="18" charset="0"/>
                <a:cs typeface="Times New Roman" panose="02020603050405020304" pitchFamily="18" charset="0"/>
              </a:rPr>
              <a:t>That is most important – when you increase the size of the problem by one, you have to multiply the running time of the algorithm by a constant.]</a:t>
            </a:r>
          </a:p>
          <a:p>
            <a:pPr lvl="1"/>
            <a:r>
              <a:rPr lang="en-US" altLang="en-US">
                <a:latin typeface="Times New Roman" panose="02020603050405020304" pitchFamily="18" charset="0"/>
                <a:cs typeface="Times New Roman" panose="02020603050405020304" pitchFamily="18" charset="0"/>
              </a:rPr>
              <a:t>This PASSWORD CRACKING PROBLEM (PCP) is an example of a mathematical problem which can be solved by a brute-force algorithm with exponential complexity relative to the size of input data</a:t>
            </a:r>
          </a:p>
          <a:p>
            <a:pPr lvl="1"/>
            <a:r>
              <a:rPr lang="en-US" altLang="en-US">
                <a:latin typeface="Times New Roman" panose="02020603050405020304" pitchFamily="18" charset="0"/>
                <a:cs typeface="Times New Roman" panose="02020603050405020304" pitchFamily="18" charset="0"/>
              </a:rPr>
              <a:t>The main question here – is this brute-force algorithm the </a:t>
            </a:r>
            <a:r>
              <a:rPr lang="en-US" altLang="en-US" b="1">
                <a:latin typeface="Times New Roman" panose="02020603050405020304" pitchFamily="18" charset="0"/>
                <a:cs typeface="Times New Roman" panose="02020603050405020304" pitchFamily="18" charset="0"/>
              </a:rPr>
              <a:t>only</a:t>
            </a:r>
            <a:r>
              <a:rPr lang="en-US" altLang="en-US">
                <a:latin typeface="Times New Roman" panose="02020603050405020304" pitchFamily="18" charset="0"/>
                <a:cs typeface="Times New Roman" panose="02020603050405020304" pitchFamily="18" charset="0"/>
              </a:rPr>
              <a:t> way to solve this problem? If yes, then one of Millennium Prize Problems, namely P versus NP problem is finally solved!</a:t>
            </a:r>
          </a:p>
          <a:p>
            <a:pPr lvl="1"/>
            <a:r>
              <a:rPr lang="en-US" altLang="en-US">
                <a:latin typeface="Times New Roman" panose="02020603050405020304" pitchFamily="18" charset="0"/>
                <a:cs typeface="Times New Roman" panose="02020603050405020304" pitchFamily="18" charset="0"/>
              </a:rPr>
              <a:t>Distributed cracking???</a:t>
            </a:r>
          </a:p>
          <a:p>
            <a:pPr lvl="1"/>
            <a:r>
              <a:rPr lang="en-US" altLang="en-US">
                <a:latin typeface="Times New Roman" panose="02020603050405020304" pitchFamily="18" charset="0"/>
                <a:cs typeface="Times New Roman" panose="02020603050405020304" pitchFamily="18" charset="0"/>
              </a:rPr>
              <a:t>Run against a dictionary with human behavior (trailing and starting  by digits)??</a:t>
            </a:r>
          </a:p>
          <a:p>
            <a:pPr lvl="2"/>
            <a:r>
              <a:rPr lang="en-US" altLang="en-US" sz="2400">
                <a:latin typeface="Times New Roman" panose="02020603050405020304" pitchFamily="18" charset="0"/>
                <a:cs typeface="Times New Roman" panose="02020603050405020304" pitchFamily="18" charset="0"/>
              </a:rPr>
              <a:t>Hello12 is less secured than H12ello in this case.</a:t>
            </a:r>
          </a:p>
          <a:p>
            <a:pPr lvl="1"/>
            <a:endParaRPr lang="en-US" altLang="en-US"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a:extLst>
              <a:ext uri="{FF2B5EF4-FFF2-40B4-BE49-F238E27FC236}">
                <a16:creationId xmlns:a16="http://schemas.microsoft.com/office/drawing/2014/main" id="{A38B6930-4E18-4732-A33B-CA6E266482B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7A7CBF8D-00AB-41D7-842C-D7F74EFA0738}" type="slidenum">
              <a:rPr lang="ar-SA" altLang="en-US" sz="1400">
                <a:latin typeface="Arial Black" panose="020B0A04020102020204" pitchFamily="34" charset="0"/>
              </a:rPr>
              <a:pPr>
                <a:spcBef>
                  <a:spcPct val="0"/>
                </a:spcBef>
                <a:buFont typeface="Arial Black" panose="020B0A04020102020204" pitchFamily="34" charset="0"/>
                <a:buNone/>
              </a:pPr>
              <a:t>9</a:t>
            </a:fld>
            <a:endParaRPr lang="en-GB" altLang="en-US" sz="1400">
              <a:latin typeface="Arial Black" panose="020B0A04020102020204" pitchFamily="34" charset="0"/>
            </a:endParaRPr>
          </a:p>
        </p:txBody>
      </p:sp>
      <p:sp>
        <p:nvSpPr>
          <p:cNvPr id="73731" name="Text Box 1">
            <a:extLst>
              <a:ext uri="{FF2B5EF4-FFF2-40B4-BE49-F238E27FC236}">
                <a16:creationId xmlns:a16="http://schemas.microsoft.com/office/drawing/2014/main" id="{5F308BC9-B8BF-4812-B8E9-26CF99CC8474}"/>
              </a:ext>
            </a:extLst>
          </p:cNvPr>
          <p:cNvSpPr txBox="1">
            <a:spLocks noChangeArrowheads="1"/>
          </p:cNvSpPr>
          <p:nvPr/>
        </p:nvSpPr>
        <p:spPr bwMode="auto">
          <a:xfrm>
            <a:off x="9829800" y="6580189"/>
            <a:ext cx="73025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1200"/>
              </a:spcBef>
              <a:buClr>
                <a:srgbClr val="000000"/>
              </a:buClr>
              <a:buSzPct val="10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9pPr>
          </a:lstStyle>
          <a:p>
            <a:pPr algn="r">
              <a:spcBef>
                <a:spcPct val="0"/>
              </a:spcBef>
              <a:buFont typeface="Arial Black" panose="020B0A04020102020204" pitchFamily="34" charset="0"/>
              <a:buNone/>
            </a:pPr>
            <a:fld id="{CDD8CAD0-0DBB-4434-BF59-2ADF66E06C9E}" type="slidenum">
              <a:rPr lang="ar-SA" altLang="en-US" sz="1400">
                <a:latin typeface="Arial Black" panose="020B0A04020102020204" pitchFamily="34" charset="0"/>
              </a:rPr>
              <a:pPr algn="r">
                <a:spcBef>
                  <a:spcPct val="0"/>
                </a:spcBef>
                <a:buFont typeface="Arial Black" panose="020B0A04020102020204" pitchFamily="34" charset="0"/>
                <a:buNone/>
              </a:pPr>
              <a:t>9</a:t>
            </a:fld>
            <a:endParaRPr lang="en-GB" altLang="en-US" sz="1400">
              <a:latin typeface="Arial Black" panose="020B0A04020102020204" pitchFamily="34" charset="0"/>
            </a:endParaRPr>
          </a:p>
        </p:txBody>
      </p:sp>
      <p:sp>
        <p:nvSpPr>
          <p:cNvPr id="73732" name="Text Box 2">
            <a:extLst>
              <a:ext uri="{FF2B5EF4-FFF2-40B4-BE49-F238E27FC236}">
                <a16:creationId xmlns:a16="http://schemas.microsoft.com/office/drawing/2014/main" id="{7ABC38B5-CCC6-48A4-B8DE-71A029FBDA49}"/>
              </a:ext>
            </a:extLst>
          </p:cNvPr>
          <p:cNvSpPr txBox="1">
            <a:spLocks noChangeArrowheads="1"/>
          </p:cNvSpPr>
          <p:nvPr/>
        </p:nvSpPr>
        <p:spPr bwMode="auto">
          <a:xfrm>
            <a:off x="2209801" y="357189"/>
            <a:ext cx="777081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1200"/>
              </a:spcBef>
              <a:buClr>
                <a:srgbClr val="000000"/>
              </a:buClr>
              <a:buSzPct val="10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9pPr>
          </a:lstStyle>
          <a:p>
            <a:pPr algn="ctr">
              <a:spcBef>
                <a:spcPct val="0"/>
              </a:spcBef>
              <a:buFont typeface="Arial" panose="020B0604020202020204" pitchFamily="34" charset="0"/>
              <a:buNone/>
            </a:pPr>
            <a:endParaRPr lang="en-US" altLang="en-US" sz="4000">
              <a:latin typeface="Times New Roman" panose="02020603050405020304" pitchFamily="18" charset="0"/>
            </a:endParaRPr>
          </a:p>
        </p:txBody>
      </p:sp>
      <p:sp>
        <p:nvSpPr>
          <p:cNvPr id="73733" name="Text Box 3">
            <a:extLst>
              <a:ext uri="{FF2B5EF4-FFF2-40B4-BE49-F238E27FC236}">
                <a16:creationId xmlns:a16="http://schemas.microsoft.com/office/drawing/2014/main" id="{09145E88-EAED-4CCC-A293-5FA373EE1AD6}"/>
              </a:ext>
            </a:extLst>
          </p:cNvPr>
          <p:cNvSpPr txBox="1">
            <a:spLocks noChangeArrowheads="1"/>
          </p:cNvSpPr>
          <p:nvPr/>
        </p:nvSpPr>
        <p:spPr bwMode="auto">
          <a:xfrm>
            <a:off x="2209801" y="1484314"/>
            <a:ext cx="777081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ts val="1200"/>
              </a:spcBef>
              <a:buClr>
                <a:srgbClr val="000000"/>
              </a:buClr>
              <a:buSzPct val="10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DejaVu Sans"/>
                <a:cs typeface="DejaVu Sans"/>
              </a:defRPr>
            </a:lvl9pPr>
          </a:lstStyle>
          <a:p>
            <a:pPr algn="ctr">
              <a:buFont typeface="Wingdings" panose="05000000000000000000" pitchFamily="2" charset="2"/>
              <a:buNone/>
            </a:pPr>
            <a:endParaRPr lang="en-GB" altLang="en-US" sz="4400" dirty="0">
              <a:latin typeface="Times New Roman" panose="02020603050405020304" pitchFamily="18" charset="0"/>
            </a:endParaRPr>
          </a:p>
          <a:p>
            <a:pPr algn="ctr">
              <a:buFont typeface="Wingdings" panose="05000000000000000000" pitchFamily="2" charset="2"/>
              <a:buNone/>
            </a:pPr>
            <a:r>
              <a:rPr lang="en-GB" altLang="en-US" sz="4400" dirty="0">
                <a:latin typeface="Times New Roman" panose="02020603050405020304" pitchFamily="18" charset="0"/>
              </a:rPr>
              <a:t>Cryptography in Our Daily Life</a:t>
            </a:r>
          </a:p>
          <a:p>
            <a:pPr algn="ctr">
              <a:buFont typeface="Wingdings" panose="05000000000000000000" pitchFamily="2" charset="2"/>
              <a:buNone/>
            </a:pPr>
            <a:endParaRPr lang="en-GB" altLang="en-US" sz="4400" dirty="0">
              <a:latin typeface="Times New Roman" panose="02020603050405020304" pitchFamily="18" charset="0"/>
            </a:endParaRPr>
          </a:p>
          <a:p>
            <a:pPr algn="ctr">
              <a:buFont typeface="Wingdings" panose="05000000000000000000" pitchFamily="2" charset="2"/>
              <a:buNone/>
            </a:pPr>
            <a:endParaRPr lang="en-GB" altLang="en-US" dirty="0">
              <a:latin typeface="Times New Roman" panose="02020603050405020304" pitchFamily="18" charset="0"/>
            </a:endParaRPr>
          </a:p>
          <a:p>
            <a:pPr algn="ctr">
              <a:buFont typeface="Wingdings" panose="05000000000000000000" pitchFamily="2" charset="2"/>
              <a:buNone/>
            </a:pPr>
            <a:endParaRPr lang="en-GB" altLang="en-US" dirty="0">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1642</TotalTime>
  <Words>6429</Words>
  <Application>Microsoft Office PowerPoint</Application>
  <PresentationFormat>Widescreen</PresentationFormat>
  <Paragraphs>799</Paragraphs>
  <Slides>59</Slides>
  <Notes>46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ＭＳ Ｐゴシック</vt:lpstr>
      <vt:lpstr>Arial</vt:lpstr>
      <vt:lpstr>Arial Black</vt:lpstr>
      <vt:lpstr>Calibri</vt:lpstr>
      <vt:lpstr>Calibri Light</vt:lpstr>
      <vt:lpstr>Candara</vt:lpstr>
      <vt:lpstr>Courier</vt:lpstr>
      <vt:lpstr>Tahoma</vt:lpstr>
      <vt:lpstr>Times New Roman</vt:lpstr>
      <vt:lpstr>Wingdings</vt:lpstr>
      <vt:lpstr>Office Theme</vt:lpstr>
      <vt:lpstr>Network Security</vt:lpstr>
      <vt:lpstr> Cryptography</vt:lpstr>
      <vt:lpstr>What is Cryptography</vt:lpstr>
      <vt:lpstr>Computational Hardness</vt:lpstr>
      <vt:lpstr>Computational Hardness</vt:lpstr>
      <vt:lpstr>Computational Hardness</vt:lpstr>
      <vt:lpstr>Computational Hardness</vt:lpstr>
      <vt:lpstr>Computational Hardness</vt:lpstr>
      <vt:lpstr>PowerPoint Presentation</vt:lpstr>
      <vt:lpstr>ATM</vt:lpstr>
      <vt:lpstr>ATM</vt:lpstr>
      <vt:lpstr>PayTV</vt:lpstr>
      <vt:lpstr>Secure Web Browsing</vt:lpstr>
      <vt:lpstr>Perfect Security</vt:lpstr>
      <vt:lpstr>Substitution Technique</vt:lpstr>
      <vt:lpstr>Caesar Cipher</vt:lpstr>
      <vt:lpstr>Caesar Cipher Algorithm</vt:lpstr>
      <vt:lpstr>Brute-Force Cryptanalysis of Caesar Cipher </vt:lpstr>
      <vt:lpstr>Monoalphabetic Cipher</vt:lpstr>
      <vt:lpstr>PowerPoint Presentation</vt:lpstr>
      <vt:lpstr>Monoalphabetic Ciphers</vt:lpstr>
      <vt:lpstr>Playfair Cipher</vt:lpstr>
      <vt:lpstr>Playfair Key Matrix</vt:lpstr>
      <vt:lpstr>PowerPoint Presentation</vt:lpstr>
      <vt:lpstr>Polyalphabetic Ciphers</vt:lpstr>
      <vt:lpstr>Vigenère Cipher</vt:lpstr>
      <vt:lpstr>Example of Vigenère Cipher</vt:lpstr>
      <vt:lpstr>Vigenère Autokey System</vt:lpstr>
      <vt:lpstr>PowerPoint Presentation</vt:lpstr>
      <vt:lpstr>The One Time Pad</vt:lpstr>
      <vt:lpstr>The One Time Pad</vt:lpstr>
      <vt:lpstr>The One Time Pad</vt:lpstr>
      <vt:lpstr>The One Time Pad</vt:lpstr>
      <vt:lpstr>Modern Encryption Principles</vt:lpstr>
      <vt:lpstr>Notations</vt:lpstr>
      <vt:lpstr>PowerPoint Presentation</vt:lpstr>
      <vt:lpstr>A Generic Network Access Security Model</vt:lpstr>
      <vt:lpstr>Cryptography Terminologies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Cryptographic Mathematics</vt:lpstr>
      <vt:lpstr>Cryptographic Mathematics</vt:lpstr>
      <vt:lpstr>Modular Arithmetics</vt:lpstr>
      <vt:lpstr>PowerPoint Presentation</vt:lpstr>
      <vt:lpstr>Cryptographic Mathematics</vt:lpstr>
      <vt:lpstr>Cryptographic mathematics</vt:lpstr>
      <vt:lpstr>Cryptographic Mathematics</vt:lpstr>
      <vt:lpstr>PowerPoint Presentation</vt:lpstr>
      <vt:lpstr>PowerPoint Presentation</vt:lpstr>
      <vt:lpstr>Symmetric Key Cryptography</vt:lpstr>
      <vt:lpstr>Symmetric Key Cryptography</vt:lpstr>
      <vt:lpstr>Symmetric Key Cryptography</vt:lpstr>
      <vt:lpstr>Another Classification of Encryption Algorithms</vt:lpstr>
      <vt:lpstr>Practical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Mashal Khan</dc:creator>
  <cp:lastModifiedBy>Mashal Khan</cp:lastModifiedBy>
  <cp:revision>3</cp:revision>
  <dcterms:created xsi:type="dcterms:W3CDTF">2021-02-28T17:58:03Z</dcterms:created>
  <dcterms:modified xsi:type="dcterms:W3CDTF">2021-03-16T06:12:55Z</dcterms:modified>
</cp:coreProperties>
</file>