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858" r:id="rId2"/>
    <p:sldId id="573" r:id="rId3"/>
    <p:sldId id="582" r:id="rId4"/>
    <p:sldId id="583" r:id="rId5"/>
    <p:sldId id="317" r:id="rId6"/>
    <p:sldId id="585" r:id="rId7"/>
    <p:sldId id="586" r:id="rId8"/>
    <p:sldId id="587" r:id="rId9"/>
    <p:sldId id="588" r:id="rId10"/>
    <p:sldId id="589" r:id="rId11"/>
    <p:sldId id="590" r:id="rId12"/>
    <p:sldId id="591" r:id="rId13"/>
    <p:sldId id="592" r:id="rId14"/>
    <p:sldId id="593" r:id="rId15"/>
    <p:sldId id="840" r:id="rId16"/>
    <p:sldId id="841" r:id="rId17"/>
    <p:sldId id="843" r:id="rId18"/>
    <p:sldId id="844" r:id="rId19"/>
    <p:sldId id="842" r:id="rId20"/>
    <p:sldId id="594" r:id="rId21"/>
    <p:sldId id="595" r:id="rId22"/>
    <p:sldId id="596" r:id="rId23"/>
    <p:sldId id="597" r:id="rId24"/>
    <p:sldId id="604" r:id="rId25"/>
    <p:sldId id="606" r:id="rId26"/>
    <p:sldId id="607" r:id="rId27"/>
    <p:sldId id="610" r:id="rId28"/>
    <p:sldId id="605" r:id="rId29"/>
    <p:sldId id="598" r:id="rId30"/>
    <p:sldId id="599" r:id="rId31"/>
    <p:sldId id="600" r:id="rId32"/>
    <p:sldId id="602" r:id="rId33"/>
    <p:sldId id="849" r:id="rId34"/>
    <p:sldId id="608" r:id="rId35"/>
    <p:sldId id="609" r:id="rId36"/>
    <p:sldId id="827" r:id="rId37"/>
    <p:sldId id="826" r:id="rId38"/>
    <p:sldId id="819" r:id="rId39"/>
    <p:sldId id="334" r:id="rId40"/>
    <p:sldId id="319" r:id="rId41"/>
    <p:sldId id="335" r:id="rId42"/>
    <p:sldId id="336" r:id="rId43"/>
    <p:sldId id="320" r:id="rId44"/>
    <p:sldId id="313" r:id="rId45"/>
    <p:sldId id="314" r:id="rId46"/>
    <p:sldId id="321" r:id="rId47"/>
    <p:sldId id="282" r:id="rId48"/>
    <p:sldId id="322" r:id="rId49"/>
    <p:sldId id="283" r:id="rId50"/>
    <p:sldId id="338" r:id="rId51"/>
    <p:sldId id="339" r:id="rId52"/>
    <p:sldId id="285" r:id="rId53"/>
    <p:sldId id="340" r:id="rId54"/>
    <p:sldId id="341" r:id="rId55"/>
    <p:sldId id="323" r:id="rId56"/>
    <p:sldId id="324" r:id="rId57"/>
    <p:sldId id="342" r:id="rId58"/>
    <p:sldId id="343" r:id="rId59"/>
    <p:sldId id="344" r:id="rId60"/>
    <p:sldId id="345" r:id="rId61"/>
    <p:sldId id="346" r:id="rId62"/>
    <p:sldId id="347" r:id="rId63"/>
    <p:sldId id="348" r:id="rId64"/>
    <p:sldId id="349" r:id="rId65"/>
    <p:sldId id="350" r:id="rId66"/>
    <p:sldId id="328" r:id="rId67"/>
    <p:sldId id="331" r:id="rId68"/>
    <p:sldId id="332"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62FDF9-EEC2-4317-A1B9-31C2D7B9074E}" v="41" dt="2021-05-04T19:42:47.0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76" autoAdjust="0"/>
    <p:restoredTop sz="93725" autoAdjust="0"/>
  </p:normalViewPr>
  <p:slideViewPr>
    <p:cSldViewPr snapToGrid="0">
      <p:cViewPr varScale="1">
        <p:scale>
          <a:sx n="67" d="100"/>
          <a:sy n="67" d="100"/>
        </p:scale>
        <p:origin x="54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al Khan" userId="ff208bdd-e69e-4a16-a659-cb1c3d459121" providerId="ADAL" clId="{488CF3EB-6846-4E08-A63E-15928B913337}"/>
    <pc:docChg chg="undo custSel addSld delSld modSld sldOrd">
      <pc:chgData name="Mashal Khan" userId="ff208bdd-e69e-4a16-a659-cb1c3d459121" providerId="ADAL" clId="{488CF3EB-6846-4E08-A63E-15928B913337}" dt="2021-04-20T06:19:05.435" v="1128"/>
      <pc:docMkLst>
        <pc:docMk/>
      </pc:docMkLst>
      <pc:sldChg chg="del">
        <pc:chgData name="Mashal Khan" userId="ff208bdd-e69e-4a16-a659-cb1c3d459121" providerId="ADAL" clId="{488CF3EB-6846-4E08-A63E-15928B913337}" dt="2021-04-13T15:30:37.092" v="101" actId="47"/>
        <pc:sldMkLst>
          <pc:docMk/>
          <pc:sldMk cId="267193916" sldId="256"/>
        </pc:sldMkLst>
      </pc:sldChg>
      <pc:sldChg chg="modSp del mod">
        <pc:chgData name="Mashal Khan" userId="ff208bdd-e69e-4a16-a659-cb1c3d459121" providerId="ADAL" clId="{488CF3EB-6846-4E08-A63E-15928B913337}" dt="2021-04-13T15:48:44.967" v="284" actId="47"/>
        <pc:sldMkLst>
          <pc:docMk/>
          <pc:sldMk cId="0" sldId="400"/>
        </pc:sldMkLst>
        <pc:spChg chg="mod">
          <ac:chgData name="Mashal Khan" userId="ff208bdd-e69e-4a16-a659-cb1c3d459121" providerId="ADAL" clId="{488CF3EB-6846-4E08-A63E-15928B913337}" dt="2021-04-13T15:31:44.445" v="106" actId="1076"/>
          <ac:spMkLst>
            <pc:docMk/>
            <pc:sldMk cId="0" sldId="400"/>
            <ac:spMk id="154627" creationId="{CA14F141-DFEE-4665-8190-BC20090EC066}"/>
          </ac:spMkLst>
        </pc:spChg>
        <pc:spChg chg="mod">
          <ac:chgData name="Mashal Khan" userId="ff208bdd-e69e-4a16-a659-cb1c3d459121" providerId="ADAL" clId="{488CF3EB-6846-4E08-A63E-15928B913337}" dt="2021-04-13T15:31:39.849" v="105" actId="14100"/>
          <ac:spMkLst>
            <pc:docMk/>
            <pc:sldMk cId="0" sldId="400"/>
            <ac:spMk id="154628" creationId="{06E6AC52-5987-4680-BBCA-7AB370314364}"/>
          </ac:spMkLst>
        </pc:spChg>
        <pc:spChg chg="mod">
          <ac:chgData name="Mashal Khan" userId="ff208bdd-e69e-4a16-a659-cb1c3d459121" providerId="ADAL" clId="{488CF3EB-6846-4E08-A63E-15928B913337}" dt="2021-04-13T15:42:05.331" v="224" actId="14100"/>
          <ac:spMkLst>
            <pc:docMk/>
            <pc:sldMk cId="0" sldId="400"/>
            <ac:spMk id="154629" creationId="{A4612821-C9F9-4329-9E50-71912AE342EC}"/>
          </ac:spMkLst>
        </pc:spChg>
        <pc:cxnChg chg="mod">
          <ac:chgData name="Mashal Khan" userId="ff208bdd-e69e-4a16-a659-cb1c3d459121" providerId="ADAL" clId="{488CF3EB-6846-4E08-A63E-15928B913337}" dt="2021-04-13T15:42:05.331" v="224" actId="14100"/>
          <ac:cxnSpMkLst>
            <pc:docMk/>
            <pc:sldMk cId="0" sldId="400"/>
            <ac:cxnSpMk id="154634" creationId="{D086CCF7-93E7-4877-B387-996729750D26}"/>
          </ac:cxnSpMkLst>
        </pc:cxnChg>
      </pc:sldChg>
      <pc:sldChg chg="del">
        <pc:chgData name="Mashal Khan" userId="ff208bdd-e69e-4a16-a659-cb1c3d459121" providerId="ADAL" clId="{488CF3EB-6846-4E08-A63E-15928B913337}" dt="2021-04-13T16:20:13.524" v="527" actId="47"/>
        <pc:sldMkLst>
          <pc:docMk/>
          <pc:sldMk cId="0" sldId="401"/>
        </pc:sldMkLst>
      </pc:sldChg>
      <pc:sldChg chg="addSp modSp mod ord">
        <pc:chgData name="Mashal Khan" userId="ff208bdd-e69e-4a16-a659-cb1c3d459121" providerId="ADAL" clId="{488CF3EB-6846-4E08-A63E-15928B913337}" dt="2021-04-13T16:50:09.227" v="1037" actId="20577"/>
        <pc:sldMkLst>
          <pc:docMk/>
          <pc:sldMk cId="0" sldId="402"/>
        </pc:sldMkLst>
        <pc:spChg chg="add mod">
          <ac:chgData name="Mashal Khan" userId="ff208bdd-e69e-4a16-a659-cb1c3d459121" providerId="ADAL" clId="{488CF3EB-6846-4E08-A63E-15928B913337}" dt="2021-04-13T16:49:33.461" v="1019" actId="1036"/>
          <ac:spMkLst>
            <pc:docMk/>
            <pc:sldMk cId="0" sldId="402"/>
            <ac:spMk id="19" creationId="{3DD3CB22-6D6B-4E4A-8B80-B0EF4B0FB6EE}"/>
          </ac:spMkLst>
        </pc:spChg>
        <pc:spChg chg="add mod">
          <ac:chgData name="Mashal Khan" userId="ff208bdd-e69e-4a16-a659-cb1c3d459121" providerId="ADAL" clId="{488CF3EB-6846-4E08-A63E-15928B913337}" dt="2021-04-13T16:49:33.461" v="1019" actId="1036"/>
          <ac:spMkLst>
            <pc:docMk/>
            <pc:sldMk cId="0" sldId="402"/>
            <ac:spMk id="21" creationId="{460ECA28-8F5C-49F5-8785-B598321D10BC}"/>
          </ac:spMkLst>
        </pc:spChg>
        <pc:spChg chg="add mod">
          <ac:chgData name="Mashal Khan" userId="ff208bdd-e69e-4a16-a659-cb1c3d459121" providerId="ADAL" clId="{488CF3EB-6846-4E08-A63E-15928B913337}" dt="2021-04-13T16:49:33.461" v="1019" actId="1036"/>
          <ac:spMkLst>
            <pc:docMk/>
            <pc:sldMk cId="0" sldId="402"/>
            <ac:spMk id="22" creationId="{4A0E0B68-39EA-47BE-AF67-F80E9AB91685}"/>
          </ac:spMkLst>
        </pc:spChg>
        <pc:spChg chg="add mod">
          <ac:chgData name="Mashal Khan" userId="ff208bdd-e69e-4a16-a659-cb1c3d459121" providerId="ADAL" clId="{488CF3EB-6846-4E08-A63E-15928B913337}" dt="2021-04-13T16:49:33.461" v="1019" actId="1036"/>
          <ac:spMkLst>
            <pc:docMk/>
            <pc:sldMk cId="0" sldId="402"/>
            <ac:spMk id="23" creationId="{63149818-4757-491F-8929-0C46C55F2E0A}"/>
          </ac:spMkLst>
        </pc:spChg>
        <pc:spChg chg="add mod">
          <ac:chgData name="Mashal Khan" userId="ff208bdd-e69e-4a16-a659-cb1c3d459121" providerId="ADAL" clId="{488CF3EB-6846-4E08-A63E-15928B913337}" dt="2021-04-13T16:49:33.461" v="1019" actId="1036"/>
          <ac:spMkLst>
            <pc:docMk/>
            <pc:sldMk cId="0" sldId="402"/>
            <ac:spMk id="24" creationId="{A4EAD5C8-47B5-478A-8B06-5699B2CDC529}"/>
          </ac:spMkLst>
        </pc:spChg>
        <pc:spChg chg="add mod">
          <ac:chgData name="Mashal Khan" userId="ff208bdd-e69e-4a16-a659-cb1c3d459121" providerId="ADAL" clId="{488CF3EB-6846-4E08-A63E-15928B913337}" dt="2021-04-13T16:49:33.461" v="1019" actId="1036"/>
          <ac:spMkLst>
            <pc:docMk/>
            <pc:sldMk cId="0" sldId="402"/>
            <ac:spMk id="25" creationId="{1072E6AE-BB65-40CD-B847-791FAC78E197}"/>
          </ac:spMkLst>
        </pc:spChg>
        <pc:spChg chg="add mod">
          <ac:chgData name="Mashal Khan" userId="ff208bdd-e69e-4a16-a659-cb1c3d459121" providerId="ADAL" clId="{488CF3EB-6846-4E08-A63E-15928B913337}" dt="2021-04-13T16:49:33.461" v="1019" actId="1036"/>
          <ac:spMkLst>
            <pc:docMk/>
            <pc:sldMk cId="0" sldId="402"/>
            <ac:spMk id="27" creationId="{9B46A4D2-89FB-43D5-B09D-4153F1A535B8}"/>
          </ac:spMkLst>
        </pc:spChg>
        <pc:spChg chg="add mod">
          <ac:chgData name="Mashal Khan" userId="ff208bdd-e69e-4a16-a659-cb1c3d459121" providerId="ADAL" clId="{488CF3EB-6846-4E08-A63E-15928B913337}" dt="2021-04-13T16:49:33.461" v="1019" actId="1036"/>
          <ac:spMkLst>
            <pc:docMk/>
            <pc:sldMk cId="0" sldId="402"/>
            <ac:spMk id="28" creationId="{563264CA-6017-4E37-9C7F-6E48603B7ECA}"/>
          </ac:spMkLst>
        </pc:spChg>
        <pc:spChg chg="add mod">
          <ac:chgData name="Mashal Khan" userId="ff208bdd-e69e-4a16-a659-cb1c3d459121" providerId="ADAL" clId="{488CF3EB-6846-4E08-A63E-15928B913337}" dt="2021-04-13T16:49:33.461" v="1019" actId="1036"/>
          <ac:spMkLst>
            <pc:docMk/>
            <pc:sldMk cId="0" sldId="402"/>
            <ac:spMk id="29" creationId="{2A740AB8-C54B-47CE-9435-40D4AA94A498}"/>
          </ac:spMkLst>
        </pc:spChg>
        <pc:spChg chg="add mod">
          <ac:chgData name="Mashal Khan" userId="ff208bdd-e69e-4a16-a659-cb1c3d459121" providerId="ADAL" clId="{488CF3EB-6846-4E08-A63E-15928B913337}" dt="2021-04-13T16:49:33.461" v="1019" actId="1036"/>
          <ac:spMkLst>
            <pc:docMk/>
            <pc:sldMk cId="0" sldId="402"/>
            <ac:spMk id="30" creationId="{63CA1615-9B07-42FC-9A81-FEF35EC00677}"/>
          </ac:spMkLst>
        </pc:spChg>
        <pc:spChg chg="mod">
          <ac:chgData name="Mashal Khan" userId="ff208bdd-e69e-4a16-a659-cb1c3d459121" providerId="ADAL" clId="{488CF3EB-6846-4E08-A63E-15928B913337}" dt="2021-04-13T16:48:17.192" v="910" actId="27636"/>
          <ac:spMkLst>
            <pc:docMk/>
            <pc:sldMk cId="0" sldId="402"/>
            <ac:spMk id="156675" creationId="{B6669872-76CA-4B35-B6C9-57B6E0826B62}"/>
          </ac:spMkLst>
        </pc:spChg>
        <pc:spChg chg="mod">
          <ac:chgData name="Mashal Khan" userId="ff208bdd-e69e-4a16-a659-cb1c3d459121" providerId="ADAL" clId="{488CF3EB-6846-4E08-A63E-15928B913337}" dt="2021-04-13T16:49:40.770" v="1020" actId="14100"/>
          <ac:spMkLst>
            <pc:docMk/>
            <pc:sldMk cId="0" sldId="402"/>
            <ac:spMk id="156676" creationId="{6EFF30B9-62D6-4864-BD3E-4DFFD06A8152}"/>
          </ac:spMkLst>
        </pc:spChg>
        <pc:spChg chg="mod">
          <ac:chgData name="Mashal Khan" userId="ff208bdd-e69e-4a16-a659-cb1c3d459121" providerId="ADAL" clId="{488CF3EB-6846-4E08-A63E-15928B913337}" dt="2021-04-13T16:26:37.570" v="610" actId="403"/>
          <ac:spMkLst>
            <pc:docMk/>
            <pc:sldMk cId="0" sldId="402"/>
            <ac:spMk id="156677" creationId="{15FE6F8C-4259-4C11-A777-0D51F8D59A9E}"/>
          </ac:spMkLst>
        </pc:spChg>
        <pc:spChg chg="mod">
          <ac:chgData name="Mashal Khan" userId="ff208bdd-e69e-4a16-a659-cb1c3d459121" providerId="ADAL" clId="{488CF3EB-6846-4E08-A63E-15928B913337}" dt="2021-04-13T16:26:50.123" v="616" actId="404"/>
          <ac:spMkLst>
            <pc:docMk/>
            <pc:sldMk cId="0" sldId="402"/>
            <ac:spMk id="156679" creationId="{9D9E9A21-BCB5-427A-A1B0-C63B687AFCD2}"/>
          </ac:spMkLst>
        </pc:spChg>
        <pc:spChg chg="mod">
          <ac:chgData name="Mashal Khan" userId="ff208bdd-e69e-4a16-a659-cb1c3d459121" providerId="ADAL" clId="{488CF3EB-6846-4E08-A63E-15928B913337}" dt="2021-04-13T16:25:39.792" v="596" actId="1036"/>
          <ac:spMkLst>
            <pc:docMk/>
            <pc:sldMk cId="0" sldId="402"/>
            <ac:spMk id="156680" creationId="{F2E33FE5-C2BB-4A6C-88ED-639EE1B00AF0}"/>
          </ac:spMkLst>
        </pc:spChg>
        <pc:spChg chg="mod">
          <ac:chgData name="Mashal Khan" userId="ff208bdd-e69e-4a16-a659-cb1c3d459121" providerId="ADAL" clId="{488CF3EB-6846-4E08-A63E-15928B913337}" dt="2021-04-13T16:27:16.369" v="623" actId="1076"/>
          <ac:spMkLst>
            <pc:docMk/>
            <pc:sldMk cId="0" sldId="402"/>
            <ac:spMk id="156681" creationId="{7E9B6735-DFD6-42E3-8617-FF4561465E02}"/>
          </ac:spMkLst>
        </pc:spChg>
        <pc:spChg chg="mod">
          <ac:chgData name="Mashal Khan" userId="ff208bdd-e69e-4a16-a659-cb1c3d459121" providerId="ADAL" clId="{488CF3EB-6846-4E08-A63E-15928B913337}" dt="2021-04-13T16:27:19.018" v="624" actId="1076"/>
          <ac:spMkLst>
            <pc:docMk/>
            <pc:sldMk cId="0" sldId="402"/>
            <ac:spMk id="156682" creationId="{D19B4DC2-C725-439A-B67F-A7B1CB5B29C2}"/>
          </ac:spMkLst>
        </pc:spChg>
        <pc:spChg chg="mod">
          <ac:chgData name="Mashal Khan" userId="ff208bdd-e69e-4a16-a659-cb1c3d459121" providerId="ADAL" clId="{488CF3EB-6846-4E08-A63E-15928B913337}" dt="2021-04-13T16:27:25.084" v="626" actId="1076"/>
          <ac:spMkLst>
            <pc:docMk/>
            <pc:sldMk cId="0" sldId="402"/>
            <ac:spMk id="156683" creationId="{5B094238-E232-41AB-BBC8-D0FB9C6F5709}"/>
          </ac:spMkLst>
        </pc:spChg>
        <pc:spChg chg="mod">
          <ac:chgData name="Mashal Khan" userId="ff208bdd-e69e-4a16-a659-cb1c3d459121" providerId="ADAL" clId="{488CF3EB-6846-4E08-A63E-15928B913337}" dt="2021-04-13T16:50:00.093" v="1028" actId="20577"/>
          <ac:spMkLst>
            <pc:docMk/>
            <pc:sldMk cId="0" sldId="402"/>
            <ac:spMk id="156685" creationId="{A95E67C5-DD82-4E0D-86B1-CB837B961478}"/>
          </ac:spMkLst>
        </pc:spChg>
        <pc:spChg chg="mod">
          <ac:chgData name="Mashal Khan" userId="ff208bdd-e69e-4a16-a659-cb1c3d459121" providerId="ADAL" clId="{488CF3EB-6846-4E08-A63E-15928B913337}" dt="2021-04-13T16:25:39.792" v="596" actId="1036"/>
          <ac:spMkLst>
            <pc:docMk/>
            <pc:sldMk cId="0" sldId="402"/>
            <ac:spMk id="156687" creationId="{A58446BA-6005-4F2B-9521-ED1EDA447A74}"/>
          </ac:spMkLst>
        </pc:spChg>
        <pc:spChg chg="mod">
          <ac:chgData name="Mashal Khan" userId="ff208bdd-e69e-4a16-a659-cb1c3d459121" providerId="ADAL" clId="{488CF3EB-6846-4E08-A63E-15928B913337}" dt="2021-04-13T16:50:09.227" v="1037" actId="20577"/>
          <ac:spMkLst>
            <pc:docMk/>
            <pc:sldMk cId="0" sldId="402"/>
            <ac:spMk id="156688" creationId="{D6DB74EE-3689-4352-944C-5CF75697F805}"/>
          </ac:spMkLst>
        </pc:spChg>
        <pc:spChg chg="mod">
          <ac:chgData name="Mashal Khan" userId="ff208bdd-e69e-4a16-a659-cb1c3d459121" providerId="ADAL" clId="{488CF3EB-6846-4E08-A63E-15928B913337}" dt="2021-04-13T16:25:39.792" v="596" actId="1036"/>
          <ac:spMkLst>
            <pc:docMk/>
            <pc:sldMk cId="0" sldId="402"/>
            <ac:spMk id="156690" creationId="{61235285-1CCB-4E80-841B-88A8746839D3}"/>
          </ac:spMkLst>
        </pc:spChg>
        <pc:cxnChg chg="add mod">
          <ac:chgData name="Mashal Khan" userId="ff208bdd-e69e-4a16-a659-cb1c3d459121" providerId="ADAL" clId="{488CF3EB-6846-4E08-A63E-15928B913337}" dt="2021-04-13T16:49:33.461" v="1019" actId="1036"/>
          <ac:cxnSpMkLst>
            <pc:docMk/>
            <pc:sldMk cId="0" sldId="402"/>
            <ac:cxnSpMk id="20" creationId="{9A71867B-4269-47A2-AA89-36A011E1DAD1}"/>
          </ac:cxnSpMkLst>
        </pc:cxnChg>
        <pc:cxnChg chg="add mod">
          <ac:chgData name="Mashal Khan" userId="ff208bdd-e69e-4a16-a659-cb1c3d459121" providerId="ADAL" clId="{488CF3EB-6846-4E08-A63E-15928B913337}" dt="2021-04-13T16:49:33.461" v="1019" actId="1036"/>
          <ac:cxnSpMkLst>
            <pc:docMk/>
            <pc:sldMk cId="0" sldId="402"/>
            <ac:cxnSpMk id="26" creationId="{C87198B0-F625-4A71-A13C-36131D731B23}"/>
          </ac:cxnSpMkLst>
        </pc:cxnChg>
        <pc:cxnChg chg="mod">
          <ac:chgData name="Mashal Khan" userId="ff208bdd-e69e-4a16-a659-cb1c3d459121" providerId="ADAL" clId="{488CF3EB-6846-4E08-A63E-15928B913337}" dt="2021-04-13T16:26:21.479" v="605" actId="13822"/>
          <ac:cxnSpMkLst>
            <pc:docMk/>
            <pc:sldMk cId="0" sldId="402"/>
            <ac:cxnSpMk id="156678" creationId="{6BE0F570-F83F-4EA7-820E-AE6CAD6C7BAA}"/>
          </ac:cxnSpMkLst>
        </pc:cxnChg>
        <pc:cxnChg chg="mod">
          <ac:chgData name="Mashal Khan" userId="ff208bdd-e69e-4a16-a659-cb1c3d459121" providerId="ADAL" clId="{488CF3EB-6846-4E08-A63E-15928B913337}" dt="2021-04-13T16:27:22.204" v="625" actId="1076"/>
          <ac:cxnSpMkLst>
            <pc:docMk/>
            <pc:sldMk cId="0" sldId="402"/>
            <ac:cxnSpMk id="156684" creationId="{9102D446-4ACF-4606-9B47-D0F7B4201CAA}"/>
          </ac:cxnSpMkLst>
        </pc:cxnChg>
        <pc:cxnChg chg="mod">
          <ac:chgData name="Mashal Khan" userId="ff208bdd-e69e-4a16-a659-cb1c3d459121" providerId="ADAL" clId="{488CF3EB-6846-4E08-A63E-15928B913337}" dt="2021-04-13T16:50:00.093" v="1028" actId="20577"/>
          <ac:cxnSpMkLst>
            <pc:docMk/>
            <pc:sldMk cId="0" sldId="402"/>
            <ac:cxnSpMk id="156686" creationId="{D1437C05-54AE-4F74-BF9C-C7C5740A773E}"/>
          </ac:cxnSpMkLst>
        </pc:cxnChg>
      </pc:sldChg>
      <pc:sldChg chg="ord">
        <pc:chgData name="Mashal Khan" userId="ff208bdd-e69e-4a16-a659-cb1c3d459121" providerId="ADAL" clId="{488CF3EB-6846-4E08-A63E-15928B913337}" dt="2021-04-13T16:27:50.375" v="630"/>
        <pc:sldMkLst>
          <pc:docMk/>
          <pc:sldMk cId="0" sldId="403"/>
        </pc:sldMkLst>
      </pc:sldChg>
      <pc:sldChg chg="ord">
        <pc:chgData name="Mashal Khan" userId="ff208bdd-e69e-4a16-a659-cb1c3d459121" providerId="ADAL" clId="{488CF3EB-6846-4E08-A63E-15928B913337}" dt="2021-04-13T16:28:03.404" v="632"/>
        <pc:sldMkLst>
          <pc:docMk/>
          <pc:sldMk cId="0" sldId="404"/>
        </pc:sldMkLst>
      </pc:sldChg>
      <pc:sldChg chg="del">
        <pc:chgData name="Mashal Khan" userId="ff208bdd-e69e-4a16-a659-cb1c3d459121" providerId="ADAL" clId="{488CF3EB-6846-4E08-A63E-15928B913337}" dt="2021-04-13T16:31:16.410" v="657" actId="47"/>
        <pc:sldMkLst>
          <pc:docMk/>
          <pc:sldMk cId="0" sldId="405"/>
        </pc:sldMkLst>
      </pc:sldChg>
      <pc:sldChg chg="modSp mod ord">
        <pc:chgData name="Mashal Khan" userId="ff208bdd-e69e-4a16-a659-cb1c3d459121" providerId="ADAL" clId="{488CF3EB-6846-4E08-A63E-15928B913337}" dt="2021-04-13T16:33:59.356" v="757"/>
        <pc:sldMkLst>
          <pc:docMk/>
          <pc:sldMk cId="0" sldId="406"/>
        </pc:sldMkLst>
        <pc:spChg chg="mod">
          <ac:chgData name="Mashal Khan" userId="ff208bdd-e69e-4a16-a659-cb1c3d459121" providerId="ADAL" clId="{488CF3EB-6846-4E08-A63E-15928B913337}" dt="2021-04-13T16:33:09.539" v="754" actId="14100"/>
          <ac:spMkLst>
            <pc:docMk/>
            <pc:sldMk cId="0" sldId="406"/>
            <ac:spMk id="160771" creationId="{E2E5493E-238F-4F11-BA72-79755AFF7273}"/>
          </ac:spMkLst>
        </pc:spChg>
        <pc:spChg chg="mod">
          <ac:chgData name="Mashal Khan" userId="ff208bdd-e69e-4a16-a659-cb1c3d459121" providerId="ADAL" clId="{488CF3EB-6846-4E08-A63E-15928B913337}" dt="2021-04-13T16:33:13.712" v="755" actId="14100"/>
          <ac:spMkLst>
            <pc:docMk/>
            <pc:sldMk cId="0" sldId="406"/>
            <ac:spMk id="160772" creationId="{05E25341-881F-4229-9EBF-BB41CA99C7E5}"/>
          </ac:spMkLst>
        </pc:spChg>
        <pc:spChg chg="mod">
          <ac:chgData name="Mashal Khan" userId="ff208bdd-e69e-4a16-a659-cb1c3d459121" providerId="ADAL" clId="{488CF3EB-6846-4E08-A63E-15928B913337}" dt="2021-04-13T16:32:29.180" v="750" actId="13822"/>
          <ac:spMkLst>
            <pc:docMk/>
            <pc:sldMk cId="0" sldId="406"/>
            <ac:spMk id="160773" creationId="{E67C8AA4-3D02-420B-9BB7-C126BEAD67D9}"/>
          </ac:spMkLst>
        </pc:spChg>
        <pc:spChg chg="mod">
          <ac:chgData name="Mashal Khan" userId="ff208bdd-e69e-4a16-a659-cb1c3d459121" providerId="ADAL" clId="{488CF3EB-6846-4E08-A63E-15928B913337}" dt="2021-04-13T16:32:24.596" v="749" actId="13822"/>
          <ac:spMkLst>
            <pc:docMk/>
            <pc:sldMk cId="0" sldId="406"/>
            <ac:spMk id="160774" creationId="{CDFF8494-CBBB-4E94-9378-B2719B640AC2}"/>
          </ac:spMkLst>
        </pc:spChg>
        <pc:spChg chg="mod">
          <ac:chgData name="Mashal Khan" userId="ff208bdd-e69e-4a16-a659-cb1c3d459121" providerId="ADAL" clId="{488CF3EB-6846-4E08-A63E-15928B913337}" dt="2021-04-13T16:32:14.837" v="747" actId="13822"/>
          <ac:spMkLst>
            <pc:docMk/>
            <pc:sldMk cId="0" sldId="406"/>
            <ac:spMk id="160775" creationId="{0B38528F-7EDE-45BC-A9F3-166CE5F4C2D2}"/>
          </ac:spMkLst>
        </pc:spChg>
        <pc:spChg chg="mod">
          <ac:chgData name="Mashal Khan" userId="ff208bdd-e69e-4a16-a659-cb1c3d459121" providerId="ADAL" clId="{488CF3EB-6846-4E08-A63E-15928B913337}" dt="2021-04-13T16:32:19.846" v="748" actId="13822"/>
          <ac:spMkLst>
            <pc:docMk/>
            <pc:sldMk cId="0" sldId="406"/>
            <ac:spMk id="160776" creationId="{E7675184-A983-45E5-8567-6B807919E62A}"/>
          </ac:spMkLst>
        </pc:spChg>
        <pc:spChg chg="mod">
          <ac:chgData name="Mashal Khan" userId="ff208bdd-e69e-4a16-a659-cb1c3d459121" providerId="ADAL" clId="{488CF3EB-6846-4E08-A63E-15928B913337}" dt="2021-04-13T16:32:49.151" v="751" actId="13822"/>
          <ac:spMkLst>
            <pc:docMk/>
            <pc:sldMk cId="0" sldId="406"/>
            <ac:spMk id="160778" creationId="{76B73107-FDFC-4FEA-B527-18008282DBE4}"/>
          </ac:spMkLst>
        </pc:spChg>
        <pc:cxnChg chg="mod">
          <ac:chgData name="Mashal Khan" userId="ff208bdd-e69e-4a16-a659-cb1c3d459121" providerId="ADAL" clId="{488CF3EB-6846-4E08-A63E-15928B913337}" dt="2021-04-13T16:31:51.550" v="742" actId="1076"/>
          <ac:cxnSpMkLst>
            <pc:docMk/>
            <pc:sldMk cId="0" sldId="406"/>
            <ac:cxnSpMk id="160777" creationId="{A70B8A04-5F04-4CCD-848C-DC351C3BC3C4}"/>
          </ac:cxnSpMkLst>
        </pc:cxnChg>
      </pc:sldChg>
      <pc:sldChg chg="modSp mod">
        <pc:chgData name="Mashal Khan" userId="ff208bdd-e69e-4a16-a659-cb1c3d459121" providerId="ADAL" clId="{488CF3EB-6846-4E08-A63E-15928B913337}" dt="2021-04-13T16:36:30.246" v="762" actId="20577"/>
        <pc:sldMkLst>
          <pc:docMk/>
          <pc:sldMk cId="0" sldId="562"/>
        </pc:sldMkLst>
        <pc:spChg chg="mod">
          <ac:chgData name="Mashal Khan" userId="ff208bdd-e69e-4a16-a659-cb1c3d459121" providerId="ADAL" clId="{488CF3EB-6846-4E08-A63E-15928B913337}" dt="2021-04-13T16:36:30.246" v="762" actId="20577"/>
          <ac:spMkLst>
            <pc:docMk/>
            <pc:sldMk cId="0" sldId="562"/>
            <ac:spMk id="162820" creationId="{44C48EF1-1F74-4B32-BAB2-963CC27C8B42}"/>
          </ac:spMkLst>
        </pc:spChg>
      </pc:sldChg>
      <pc:sldChg chg="modSp mod">
        <pc:chgData name="Mashal Khan" userId="ff208bdd-e69e-4a16-a659-cb1c3d459121" providerId="ADAL" clId="{488CF3EB-6846-4E08-A63E-15928B913337}" dt="2021-04-13T16:55:32.807" v="1039" actId="1036"/>
        <pc:sldMkLst>
          <pc:docMk/>
          <pc:sldMk cId="0" sldId="564"/>
        </pc:sldMkLst>
        <pc:spChg chg="mod">
          <ac:chgData name="Mashal Khan" userId="ff208bdd-e69e-4a16-a659-cb1c3d459121" providerId="ADAL" clId="{488CF3EB-6846-4E08-A63E-15928B913337}" dt="2021-04-13T16:55:32.807" v="1039" actId="1036"/>
          <ac:spMkLst>
            <pc:docMk/>
            <pc:sldMk cId="0" sldId="564"/>
            <ac:spMk id="164869" creationId="{2A62BF2D-76D2-48D0-BBEF-0653CC7FEAD9}"/>
          </ac:spMkLst>
        </pc:spChg>
      </pc:sldChg>
      <pc:sldChg chg="addSp modSp mod setBg setClrOvrMap">
        <pc:chgData name="Mashal Khan" userId="ff208bdd-e69e-4a16-a659-cb1c3d459121" providerId="ADAL" clId="{488CF3EB-6846-4E08-A63E-15928B913337}" dt="2021-04-20T05:18:18.150" v="1072" actId="403"/>
        <pc:sldMkLst>
          <pc:docMk/>
          <pc:sldMk cId="2362163000" sldId="852"/>
        </pc:sldMkLst>
        <pc:spChg chg="mod ord">
          <ac:chgData name="Mashal Khan" userId="ff208bdd-e69e-4a16-a659-cb1c3d459121" providerId="ADAL" clId="{488CF3EB-6846-4E08-A63E-15928B913337}" dt="2021-04-20T05:18:18.150" v="1072" actId="403"/>
          <ac:spMkLst>
            <pc:docMk/>
            <pc:sldMk cId="2362163000" sldId="852"/>
            <ac:spMk id="3" creationId="{931B8D2E-8F0C-47CC-87BD-70E9B718ED0C}"/>
          </ac:spMkLst>
        </pc:spChg>
        <pc:spChg chg="add mod">
          <ac:chgData name="Mashal Khan" userId="ff208bdd-e69e-4a16-a659-cb1c3d459121" providerId="ADAL" clId="{488CF3EB-6846-4E08-A63E-15928B913337}" dt="2021-04-20T05:18:06.706" v="1067" actId="26606"/>
          <ac:spMkLst>
            <pc:docMk/>
            <pc:sldMk cId="2362163000" sldId="852"/>
            <ac:spMk id="4" creationId="{A3D5D522-9B95-4A16-9C7E-99C325D80925}"/>
          </ac:spMkLst>
        </pc:spChg>
        <pc:spChg chg="add">
          <ac:chgData name="Mashal Khan" userId="ff208bdd-e69e-4a16-a659-cb1c3d459121" providerId="ADAL" clId="{488CF3EB-6846-4E08-A63E-15928B913337}" dt="2021-04-20T05:18:06.706" v="1067" actId="26606"/>
          <ac:spMkLst>
            <pc:docMk/>
            <pc:sldMk cId="2362163000" sldId="852"/>
            <ac:spMk id="10" creationId="{9AA72BD9-2C5A-4EDC-931F-5AA08EACA0F3}"/>
          </ac:spMkLst>
        </pc:spChg>
        <pc:spChg chg="add">
          <ac:chgData name="Mashal Khan" userId="ff208bdd-e69e-4a16-a659-cb1c3d459121" providerId="ADAL" clId="{488CF3EB-6846-4E08-A63E-15928B913337}" dt="2021-04-20T05:18:06.706" v="1067" actId="26606"/>
          <ac:spMkLst>
            <pc:docMk/>
            <pc:sldMk cId="2362163000" sldId="852"/>
            <ac:spMk id="12" creationId="{DD3981AC-7B61-4947-BCF3-F7AA7FA385B9}"/>
          </ac:spMkLst>
        </pc:spChg>
        <pc:spChg chg="add">
          <ac:chgData name="Mashal Khan" userId="ff208bdd-e69e-4a16-a659-cb1c3d459121" providerId="ADAL" clId="{488CF3EB-6846-4E08-A63E-15928B913337}" dt="2021-04-20T05:18:06.706" v="1067" actId="26606"/>
          <ac:spMkLst>
            <pc:docMk/>
            <pc:sldMk cId="2362163000" sldId="852"/>
            <ac:spMk id="14" creationId="{55D4142C-5077-457F-A6AD-3FECFDB39685}"/>
          </ac:spMkLst>
        </pc:spChg>
        <pc:spChg chg="add">
          <ac:chgData name="Mashal Khan" userId="ff208bdd-e69e-4a16-a659-cb1c3d459121" providerId="ADAL" clId="{488CF3EB-6846-4E08-A63E-15928B913337}" dt="2021-04-20T05:18:06.706" v="1067" actId="26606"/>
          <ac:spMkLst>
            <pc:docMk/>
            <pc:sldMk cId="2362163000" sldId="852"/>
            <ac:spMk id="16" creationId="{7A5F0580-5EE9-419F-96EE-B6529EF6E7D0}"/>
          </ac:spMkLst>
        </pc:spChg>
        <pc:picChg chg="add">
          <ac:chgData name="Mashal Khan" userId="ff208bdd-e69e-4a16-a659-cb1c3d459121" providerId="ADAL" clId="{488CF3EB-6846-4E08-A63E-15928B913337}" dt="2021-04-20T05:18:06.706" v="1067" actId="26606"/>
          <ac:picMkLst>
            <pc:docMk/>
            <pc:sldMk cId="2362163000" sldId="852"/>
            <ac:picMk id="6" creationId="{EF4F2678-6854-4722-8847-096BAC9FC4A6}"/>
          </ac:picMkLst>
        </pc:picChg>
      </pc:sldChg>
      <pc:sldChg chg="del">
        <pc:chgData name="Mashal Khan" userId="ff208bdd-e69e-4a16-a659-cb1c3d459121" providerId="ADAL" clId="{488CF3EB-6846-4E08-A63E-15928B913337}" dt="2021-04-13T16:38:11.077" v="784" actId="47"/>
        <pc:sldMkLst>
          <pc:docMk/>
          <pc:sldMk cId="2912842727" sldId="853"/>
        </pc:sldMkLst>
      </pc:sldChg>
      <pc:sldChg chg="delSp add del setBg delDesignElem">
        <pc:chgData name="Mashal Khan" userId="ff208bdd-e69e-4a16-a659-cb1c3d459121" providerId="ADAL" clId="{488CF3EB-6846-4E08-A63E-15928B913337}" dt="2021-04-13T15:24:03.216" v="4" actId="47"/>
        <pc:sldMkLst>
          <pc:docMk/>
          <pc:sldMk cId="4222031126" sldId="855"/>
        </pc:sldMkLst>
        <pc:spChg chg="del">
          <ac:chgData name="Mashal Khan" userId="ff208bdd-e69e-4a16-a659-cb1c3d459121" providerId="ADAL" clId="{488CF3EB-6846-4E08-A63E-15928B913337}" dt="2021-04-13T15:23:33.507" v="1"/>
          <ac:spMkLst>
            <pc:docMk/>
            <pc:sldMk cId="4222031126" sldId="855"/>
            <ac:spMk id="24" creationId="{01C9CC24-B375-4226-BF2B-61FADBBA696A}"/>
          </ac:spMkLst>
        </pc:spChg>
        <pc:spChg chg="del">
          <ac:chgData name="Mashal Khan" userId="ff208bdd-e69e-4a16-a659-cb1c3d459121" providerId="ADAL" clId="{488CF3EB-6846-4E08-A63E-15928B913337}" dt="2021-04-13T15:23:33.507" v="1"/>
          <ac:spMkLst>
            <pc:docMk/>
            <pc:sldMk cId="4222031126" sldId="855"/>
            <ac:spMk id="25" creationId="{CD70A28E-4FD8-4474-A206-E15B5EBB303F}"/>
          </ac:spMkLst>
        </pc:spChg>
        <pc:picChg chg="del">
          <ac:chgData name="Mashal Khan" userId="ff208bdd-e69e-4a16-a659-cb1c3d459121" providerId="ADAL" clId="{488CF3EB-6846-4E08-A63E-15928B913337}" dt="2021-04-13T15:23:33.507" v="1"/>
          <ac:picMkLst>
            <pc:docMk/>
            <pc:sldMk cId="4222031126" sldId="855"/>
            <ac:picMk id="26" creationId="{39647E21-5366-4638-AC97-D8CD4111EB57}"/>
          </ac:picMkLst>
        </pc:picChg>
      </pc:sldChg>
      <pc:sldChg chg="delSp add del ord setBg delDesignElem">
        <pc:chgData name="Mashal Khan" userId="ff208bdd-e69e-4a16-a659-cb1c3d459121" providerId="ADAL" clId="{488CF3EB-6846-4E08-A63E-15928B913337}" dt="2021-04-13T15:30:41.285" v="102" actId="47"/>
        <pc:sldMkLst>
          <pc:docMk/>
          <pc:sldMk cId="1246704541" sldId="856"/>
        </pc:sldMkLst>
        <pc:spChg chg="del">
          <ac:chgData name="Mashal Khan" userId="ff208bdd-e69e-4a16-a659-cb1c3d459121" providerId="ADAL" clId="{488CF3EB-6846-4E08-A63E-15928B913337}" dt="2021-04-13T15:23:58.102" v="3"/>
          <ac:spMkLst>
            <pc:docMk/>
            <pc:sldMk cId="1246704541" sldId="856"/>
            <ac:spMk id="24" creationId="{01C9CC24-B375-4226-BF2B-61FADBBA696A}"/>
          </ac:spMkLst>
        </pc:spChg>
        <pc:spChg chg="del">
          <ac:chgData name="Mashal Khan" userId="ff208bdd-e69e-4a16-a659-cb1c3d459121" providerId="ADAL" clId="{488CF3EB-6846-4E08-A63E-15928B913337}" dt="2021-04-13T15:23:58.102" v="3"/>
          <ac:spMkLst>
            <pc:docMk/>
            <pc:sldMk cId="1246704541" sldId="856"/>
            <ac:spMk id="25" creationId="{CD70A28E-4FD8-4474-A206-E15B5EBB303F}"/>
          </ac:spMkLst>
        </pc:spChg>
        <pc:picChg chg="del">
          <ac:chgData name="Mashal Khan" userId="ff208bdd-e69e-4a16-a659-cb1c3d459121" providerId="ADAL" clId="{488CF3EB-6846-4E08-A63E-15928B913337}" dt="2021-04-13T15:23:58.102" v="3"/>
          <ac:picMkLst>
            <pc:docMk/>
            <pc:sldMk cId="1246704541" sldId="856"/>
            <ac:picMk id="26" creationId="{39647E21-5366-4638-AC97-D8CD4111EB57}"/>
          </ac:picMkLst>
        </pc:picChg>
      </pc:sldChg>
      <pc:sldChg chg="new del">
        <pc:chgData name="Mashal Khan" userId="ff208bdd-e69e-4a16-a659-cb1c3d459121" providerId="ADAL" clId="{488CF3EB-6846-4E08-A63E-15928B913337}" dt="2021-04-13T15:30:43.530" v="103" actId="47"/>
        <pc:sldMkLst>
          <pc:docMk/>
          <pc:sldMk cId="3239274422" sldId="857"/>
        </pc:sldMkLst>
      </pc:sldChg>
      <pc:sldChg chg="addSp delSp modSp new mod ord setBg">
        <pc:chgData name="Mashal Khan" userId="ff208bdd-e69e-4a16-a659-cb1c3d459121" providerId="ADAL" clId="{488CF3EB-6846-4E08-A63E-15928B913337}" dt="2021-04-13T16:39:23.360" v="848" actId="20577"/>
        <pc:sldMkLst>
          <pc:docMk/>
          <pc:sldMk cId="485043264" sldId="858"/>
        </pc:sldMkLst>
        <pc:spChg chg="mod">
          <ac:chgData name="Mashal Khan" userId="ff208bdd-e69e-4a16-a659-cb1c3d459121" providerId="ADAL" clId="{488CF3EB-6846-4E08-A63E-15928B913337}" dt="2021-04-13T15:30:11.005" v="98" actId="26606"/>
          <ac:spMkLst>
            <pc:docMk/>
            <pc:sldMk cId="485043264" sldId="858"/>
            <ac:spMk id="2" creationId="{F02C89F3-F79F-4742-9408-3FE523A2DBE4}"/>
          </ac:spMkLst>
        </pc:spChg>
        <pc:spChg chg="mod">
          <ac:chgData name="Mashal Khan" userId="ff208bdd-e69e-4a16-a659-cb1c3d459121" providerId="ADAL" clId="{488CF3EB-6846-4E08-A63E-15928B913337}" dt="2021-04-13T16:39:23.360" v="848" actId="20577"/>
          <ac:spMkLst>
            <pc:docMk/>
            <pc:sldMk cId="485043264" sldId="858"/>
            <ac:spMk id="3" creationId="{6CC5148B-B937-441C-90FE-45C7186E4970}"/>
          </ac:spMkLst>
        </pc:spChg>
        <pc:spChg chg="add del">
          <ac:chgData name="Mashal Khan" userId="ff208bdd-e69e-4a16-a659-cb1c3d459121" providerId="ADAL" clId="{488CF3EB-6846-4E08-A63E-15928B913337}" dt="2021-04-13T15:29:29.872" v="75" actId="26606"/>
          <ac:spMkLst>
            <pc:docMk/>
            <pc:sldMk cId="485043264" sldId="858"/>
            <ac:spMk id="8" creationId="{23962611-DFD5-4092-AAFD-559E3DFCE2C9}"/>
          </ac:spMkLst>
        </pc:spChg>
        <pc:spChg chg="add del">
          <ac:chgData name="Mashal Khan" userId="ff208bdd-e69e-4a16-a659-cb1c3d459121" providerId="ADAL" clId="{488CF3EB-6846-4E08-A63E-15928B913337}" dt="2021-04-13T15:30:11.005" v="98" actId="26606"/>
          <ac:spMkLst>
            <pc:docMk/>
            <pc:sldMk cId="485043264" sldId="858"/>
            <ac:spMk id="15" creationId="{9BFE1AD3-B2BC-4567-8B4A-DCB8F908097D}"/>
          </ac:spMkLst>
        </pc:spChg>
        <pc:spChg chg="add del">
          <ac:chgData name="Mashal Khan" userId="ff208bdd-e69e-4a16-a659-cb1c3d459121" providerId="ADAL" clId="{488CF3EB-6846-4E08-A63E-15928B913337}" dt="2021-04-13T15:30:11.005" v="98" actId="26606"/>
          <ac:spMkLst>
            <pc:docMk/>
            <pc:sldMk cId="485043264" sldId="858"/>
            <ac:spMk id="17" creationId="{CD70A28E-4FD8-4474-A206-E15B5EBB303F}"/>
          </ac:spMkLst>
        </pc:spChg>
        <pc:spChg chg="add">
          <ac:chgData name="Mashal Khan" userId="ff208bdd-e69e-4a16-a659-cb1c3d459121" providerId="ADAL" clId="{488CF3EB-6846-4E08-A63E-15928B913337}" dt="2021-04-13T15:30:11.005" v="98" actId="26606"/>
          <ac:spMkLst>
            <pc:docMk/>
            <pc:sldMk cId="485043264" sldId="858"/>
            <ac:spMk id="26" creationId="{6F5A5072-7B47-4D32-B52A-4EBBF590B8A5}"/>
          </ac:spMkLst>
        </pc:spChg>
        <pc:spChg chg="add">
          <ac:chgData name="Mashal Khan" userId="ff208bdd-e69e-4a16-a659-cb1c3d459121" providerId="ADAL" clId="{488CF3EB-6846-4E08-A63E-15928B913337}" dt="2021-04-13T15:30:11.005" v="98" actId="26606"/>
          <ac:spMkLst>
            <pc:docMk/>
            <pc:sldMk cId="485043264" sldId="858"/>
            <ac:spMk id="28" creationId="{9715DAF0-AE1B-46C9-8A6B-DB2AA05AB91D}"/>
          </ac:spMkLst>
        </pc:spChg>
        <pc:spChg chg="add">
          <ac:chgData name="Mashal Khan" userId="ff208bdd-e69e-4a16-a659-cb1c3d459121" providerId="ADAL" clId="{488CF3EB-6846-4E08-A63E-15928B913337}" dt="2021-04-13T15:30:11.005" v="98" actId="26606"/>
          <ac:spMkLst>
            <pc:docMk/>
            <pc:sldMk cId="485043264" sldId="858"/>
            <ac:spMk id="30" creationId="{6016219D-510E-4184-9090-6D5578A87BD1}"/>
          </ac:spMkLst>
        </pc:spChg>
        <pc:spChg chg="add">
          <ac:chgData name="Mashal Khan" userId="ff208bdd-e69e-4a16-a659-cb1c3d459121" providerId="ADAL" clId="{488CF3EB-6846-4E08-A63E-15928B913337}" dt="2021-04-13T15:30:11.005" v="98" actId="26606"/>
          <ac:spMkLst>
            <pc:docMk/>
            <pc:sldMk cId="485043264" sldId="858"/>
            <ac:spMk id="32" creationId="{AFF4A713-7B75-4B21-90D7-5AB19547C728}"/>
          </ac:spMkLst>
        </pc:spChg>
        <pc:spChg chg="add">
          <ac:chgData name="Mashal Khan" userId="ff208bdd-e69e-4a16-a659-cb1c3d459121" providerId="ADAL" clId="{488CF3EB-6846-4E08-A63E-15928B913337}" dt="2021-04-13T15:30:11.005" v="98" actId="26606"/>
          <ac:spMkLst>
            <pc:docMk/>
            <pc:sldMk cId="485043264" sldId="858"/>
            <ac:spMk id="34" creationId="{DC631C0B-6DA6-4E57-8231-CE32B3434A7E}"/>
          </ac:spMkLst>
        </pc:spChg>
        <pc:spChg chg="add">
          <ac:chgData name="Mashal Khan" userId="ff208bdd-e69e-4a16-a659-cb1c3d459121" providerId="ADAL" clId="{488CF3EB-6846-4E08-A63E-15928B913337}" dt="2021-04-13T15:30:11.005" v="98" actId="26606"/>
          <ac:spMkLst>
            <pc:docMk/>
            <pc:sldMk cId="485043264" sldId="858"/>
            <ac:spMk id="36" creationId="{C29501E6-A978-4A61-9689-9085AF97A53A}"/>
          </ac:spMkLst>
        </pc:spChg>
        <pc:picChg chg="add del">
          <ac:chgData name="Mashal Khan" userId="ff208bdd-e69e-4a16-a659-cb1c3d459121" providerId="ADAL" clId="{488CF3EB-6846-4E08-A63E-15928B913337}" dt="2021-04-13T15:29:29.872" v="75" actId="26606"/>
          <ac:picMkLst>
            <pc:docMk/>
            <pc:sldMk cId="485043264" sldId="858"/>
            <ac:picMk id="10" creationId="{2270F1FA-0425-408F-9861-80BF5AFB276D}"/>
          </ac:picMkLst>
        </pc:picChg>
        <pc:picChg chg="add del">
          <ac:chgData name="Mashal Khan" userId="ff208bdd-e69e-4a16-a659-cb1c3d459121" providerId="ADAL" clId="{488CF3EB-6846-4E08-A63E-15928B913337}" dt="2021-04-13T15:30:11.005" v="98" actId="26606"/>
          <ac:picMkLst>
            <pc:docMk/>
            <pc:sldMk cId="485043264" sldId="858"/>
            <ac:picMk id="19" creationId="{FDE75AAD-F4A4-4ED2-9A2F-B2412F936C4D}"/>
          </ac:picMkLst>
        </pc:picChg>
        <pc:picChg chg="add del">
          <ac:chgData name="Mashal Khan" userId="ff208bdd-e69e-4a16-a659-cb1c3d459121" providerId="ADAL" clId="{488CF3EB-6846-4E08-A63E-15928B913337}" dt="2021-04-13T15:30:11.005" v="98" actId="26606"/>
          <ac:picMkLst>
            <pc:docMk/>
            <pc:sldMk cId="485043264" sldId="858"/>
            <ac:picMk id="21" creationId="{DA20CE0B-92EC-45FD-8F68-38003D6D8CA7}"/>
          </ac:picMkLst>
        </pc:picChg>
      </pc:sldChg>
      <pc:sldChg chg="addSp modSp new mod setBg">
        <pc:chgData name="Mashal Khan" userId="ff208bdd-e69e-4a16-a659-cb1c3d459121" providerId="ADAL" clId="{488CF3EB-6846-4E08-A63E-15928B913337}" dt="2021-04-13T16:45:13.239" v="888" actId="20577"/>
        <pc:sldMkLst>
          <pc:docMk/>
          <pc:sldMk cId="814381770" sldId="859"/>
        </pc:sldMkLst>
        <pc:spChg chg="mod">
          <ac:chgData name="Mashal Khan" userId="ff208bdd-e69e-4a16-a659-cb1c3d459121" providerId="ADAL" clId="{488CF3EB-6846-4E08-A63E-15928B913337}" dt="2021-04-13T16:42:42.824" v="860" actId="20577"/>
          <ac:spMkLst>
            <pc:docMk/>
            <pc:sldMk cId="814381770" sldId="859"/>
            <ac:spMk id="2" creationId="{7546BD39-7478-4053-9378-9014902B63F4}"/>
          </ac:spMkLst>
        </pc:spChg>
        <pc:spChg chg="mod">
          <ac:chgData name="Mashal Khan" userId="ff208bdd-e69e-4a16-a659-cb1c3d459121" providerId="ADAL" clId="{488CF3EB-6846-4E08-A63E-15928B913337}" dt="2021-04-13T16:45:13.239" v="888" actId="20577"/>
          <ac:spMkLst>
            <pc:docMk/>
            <pc:sldMk cId="814381770" sldId="859"/>
            <ac:spMk id="3" creationId="{5D3FC78D-2EF5-48FB-BD0B-C6BA0C8FC79D}"/>
          </ac:spMkLst>
        </pc:spChg>
        <pc:picChg chg="add">
          <ac:chgData name="Mashal Khan" userId="ff208bdd-e69e-4a16-a659-cb1c3d459121" providerId="ADAL" clId="{488CF3EB-6846-4E08-A63E-15928B913337}" dt="2021-04-13T15:33:53.586" v="134" actId="26606"/>
          <ac:picMkLst>
            <pc:docMk/>
            <pc:sldMk cId="814381770" sldId="859"/>
            <ac:picMk id="5" creationId="{A7120BFD-B67C-40FD-8B94-A9520B0A4AFE}"/>
          </ac:picMkLst>
        </pc:picChg>
        <pc:cxnChg chg="add">
          <ac:chgData name="Mashal Khan" userId="ff208bdd-e69e-4a16-a659-cb1c3d459121" providerId="ADAL" clId="{488CF3EB-6846-4E08-A63E-15928B913337}" dt="2021-04-13T15:33:53.586" v="134" actId="26606"/>
          <ac:cxnSpMkLst>
            <pc:docMk/>
            <pc:sldMk cId="814381770" sldId="859"/>
            <ac:cxnSpMk id="9" creationId="{A7F400EE-A8A5-48AF-B4D6-291B52C6F0B0}"/>
          </ac:cxnSpMkLst>
        </pc:cxnChg>
      </pc:sldChg>
      <pc:sldChg chg="addSp delSp modSp new mod setBg">
        <pc:chgData name="Mashal Khan" userId="ff208bdd-e69e-4a16-a659-cb1c3d459121" providerId="ADAL" clId="{488CF3EB-6846-4E08-A63E-15928B913337}" dt="2021-04-13T15:48:18.554" v="283" actId="20577"/>
        <pc:sldMkLst>
          <pc:docMk/>
          <pc:sldMk cId="3688538820" sldId="860"/>
        </pc:sldMkLst>
        <pc:spChg chg="mod">
          <ac:chgData name="Mashal Khan" userId="ff208bdd-e69e-4a16-a659-cb1c3d459121" providerId="ADAL" clId="{488CF3EB-6846-4E08-A63E-15928B913337}" dt="2021-04-13T15:42:09.267" v="226" actId="14100"/>
          <ac:spMkLst>
            <pc:docMk/>
            <pc:sldMk cId="3688538820" sldId="860"/>
            <ac:spMk id="2" creationId="{8AC585EF-F106-4347-AF22-AF0A75E66A01}"/>
          </ac:spMkLst>
        </pc:spChg>
        <pc:spChg chg="mod">
          <ac:chgData name="Mashal Khan" userId="ff208bdd-e69e-4a16-a659-cb1c3d459121" providerId="ADAL" clId="{488CF3EB-6846-4E08-A63E-15928B913337}" dt="2021-04-13T15:40:56.077" v="216" actId="12"/>
          <ac:spMkLst>
            <pc:docMk/>
            <pc:sldMk cId="3688538820" sldId="860"/>
            <ac:spMk id="3" creationId="{90B00A9A-ED21-4124-AFBE-71C4F56FEBBD}"/>
          </ac:spMkLst>
        </pc:spChg>
        <pc:spChg chg="add mod">
          <ac:chgData name="Mashal Khan" userId="ff208bdd-e69e-4a16-a659-cb1c3d459121" providerId="ADAL" clId="{488CF3EB-6846-4E08-A63E-15928B913337}" dt="2021-04-13T15:43:47.785" v="244" actId="403"/>
          <ac:spMkLst>
            <pc:docMk/>
            <pc:sldMk cId="3688538820" sldId="860"/>
            <ac:spMk id="4" creationId="{8E8593CF-D52F-4579-B31F-C7D7C69A2648}"/>
          </ac:spMkLst>
        </pc:spChg>
        <pc:spChg chg="add del">
          <ac:chgData name="Mashal Khan" userId="ff208bdd-e69e-4a16-a659-cb1c3d459121" providerId="ADAL" clId="{488CF3EB-6846-4E08-A63E-15928B913337}" dt="2021-04-13T15:40:27.085" v="208" actId="26606"/>
          <ac:spMkLst>
            <pc:docMk/>
            <pc:sldMk cId="3688538820" sldId="860"/>
            <ac:spMk id="8" creationId="{979E27D9-03C7-44E2-9FF8-15D0C8506AF7}"/>
          </ac:spMkLst>
        </pc:spChg>
        <pc:spChg chg="add del">
          <ac:chgData name="Mashal Khan" userId="ff208bdd-e69e-4a16-a659-cb1c3d459121" providerId="ADAL" clId="{488CF3EB-6846-4E08-A63E-15928B913337}" dt="2021-04-13T15:40:27.085" v="208" actId="26606"/>
          <ac:spMkLst>
            <pc:docMk/>
            <pc:sldMk cId="3688538820" sldId="860"/>
            <ac:spMk id="10" creationId="{EEBF1590-3B36-48EE-A89D-3B6F3CB256AB}"/>
          </ac:spMkLst>
        </pc:spChg>
        <pc:spChg chg="add mod">
          <ac:chgData name="Mashal Khan" userId="ff208bdd-e69e-4a16-a659-cb1c3d459121" providerId="ADAL" clId="{488CF3EB-6846-4E08-A63E-15928B913337}" dt="2021-04-13T15:47:33.304" v="272" actId="1076"/>
          <ac:spMkLst>
            <pc:docMk/>
            <pc:sldMk cId="3688538820" sldId="860"/>
            <ac:spMk id="11" creationId="{1FE05278-428D-4A9C-8157-8ABF8F55B36D}"/>
          </ac:spMkLst>
        </pc:spChg>
        <pc:spChg chg="add del">
          <ac:chgData name="Mashal Khan" userId="ff208bdd-e69e-4a16-a659-cb1c3d459121" providerId="ADAL" clId="{488CF3EB-6846-4E08-A63E-15928B913337}" dt="2021-04-13T15:40:27.085" v="208" actId="26606"/>
          <ac:spMkLst>
            <pc:docMk/>
            <pc:sldMk cId="3688538820" sldId="860"/>
            <ac:spMk id="12" creationId="{AC8F6C8C-AB5A-4548-942D-E3FD40ACBC49}"/>
          </ac:spMkLst>
        </pc:spChg>
        <pc:spChg chg="add del">
          <ac:chgData name="Mashal Khan" userId="ff208bdd-e69e-4a16-a659-cb1c3d459121" providerId="ADAL" clId="{488CF3EB-6846-4E08-A63E-15928B913337}" dt="2021-04-13T15:40:31.980" v="210" actId="26606"/>
          <ac:spMkLst>
            <pc:docMk/>
            <pc:sldMk cId="3688538820" sldId="860"/>
            <ac:spMk id="14" creationId="{3B854194-185D-494D-905C-7C7CB2E30F6E}"/>
          </ac:spMkLst>
        </pc:spChg>
        <pc:spChg chg="add del">
          <ac:chgData name="Mashal Khan" userId="ff208bdd-e69e-4a16-a659-cb1c3d459121" providerId="ADAL" clId="{488CF3EB-6846-4E08-A63E-15928B913337}" dt="2021-04-13T15:40:31.980" v="210" actId="26606"/>
          <ac:spMkLst>
            <pc:docMk/>
            <pc:sldMk cId="3688538820" sldId="860"/>
            <ac:spMk id="15" creationId="{B4F5FA0D-0104-4987-8241-EFF7C85B88DE}"/>
          </ac:spMkLst>
        </pc:spChg>
        <pc:spChg chg="add mod">
          <ac:chgData name="Mashal Khan" userId="ff208bdd-e69e-4a16-a659-cb1c3d459121" providerId="ADAL" clId="{488CF3EB-6846-4E08-A63E-15928B913337}" dt="2021-04-13T15:44:00.288" v="246" actId="403"/>
          <ac:spMkLst>
            <pc:docMk/>
            <pc:sldMk cId="3688538820" sldId="860"/>
            <ac:spMk id="17" creationId="{97586237-9BB5-4905-AFCD-45FE4DA4BD4E}"/>
          </ac:spMkLst>
        </pc:spChg>
        <pc:spChg chg="add">
          <ac:chgData name="Mashal Khan" userId="ff208bdd-e69e-4a16-a659-cb1c3d459121" providerId="ADAL" clId="{488CF3EB-6846-4E08-A63E-15928B913337}" dt="2021-04-13T15:40:31.997" v="211" actId="26606"/>
          <ac:spMkLst>
            <pc:docMk/>
            <pc:sldMk cId="3688538820" sldId="860"/>
            <ac:spMk id="18" creationId="{979E27D9-03C7-44E2-9FF8-15D0C8506AF7}"/>
          </ac:spMkLst>
        </pc:spChg>
        <pc:spChg chg="add">
          <ac:chgData name="Mashal Khan" userId="ff208bdd-e69e-4a16-a659-cb1c3d459121" providerId="ADAL" clId="{488CF3EB-6846-4E08-A63E-15928B913337}" dt="2021-04-13T15:40:31.997" v="211" actId="26606"/>
          <ac:spMkLst>
            <pc:docMk/>
            <pc:sldMk cId="3688538820" sldId="860"/>
            <ac:spMk id="19" creationId="{EEBF1590-3B36-48EE-A89D-3B6F3CB256AB}"/>
          </ac:spMkLst>
        </pc:spChg>
        <pc:spChg chg="add">
          <ac:chgData name="Mashal Khan" userId="ff208bdd-e69e-4a16-a659-cb1c3d459121" providerId="ADAL" clId="{488CF3EB-6846-4E08-A63E-15928B913337}" dt="2021-04-13T15:40:31.997" v="211" actId="26606"/>
          <ac:spMkLst>
            <pc:docMk/>
            <pc:sldMk cId="3688538820" sldId="860"/>
            <ac:spMk id="20" creationId="{AC8F6C8C-AB5A-4548-942D-E3FD40ACBC49}"/>
          </ac:spMkLst>
        </pc:spChg>
        <pc:spChg chg="add del mod">
          <ac:chgData name="Mashal Khan" userId="ff208bdd-e69e-4a16-a659-cb1c3d459121" providerId="ADAL" clId="{488CF3EB-6846-4E08-A63E-15928B913337}" dt="2021-04-13T15:47:48.041" v="276" actId="22"/>
          <ac:spMkLst>
            <pc:docMk/>
            <pc:sldMk cId="3688538820" sldId="860"/>
            <ac:spMk id="21" creationId="{99CD6957-72E6-4CE8-B387-94B2991F82A9}"/>
          </ac:spMkLst>
        </pc:spChg>
        <pc:spChg chg="add mod">
          <ac:chgData name="Mashal Khan" userId="ff208bdd-e69e-4a16-a659-cb1c3d459121" providerId="ADAL" clId="{488CF3EB-6846-4E08-A63E-15928B913337}" dt="2021-04-13T15:48:18.554" v="283" actId="20577"/>
          <ac:spMkLst>
            <pc:docMk/>
            <pc:sldMk cId="3688538820" sldId="860"/>
            <ac:spMk id="22" creationId="{9DFF2122-8512-417A-942A-8ED4B457D0EF}"/>
          </ac:spMkLst>
        </pc:spChg>
        <pc:picChg chg="add del">
          <ac:chgData name="Mashal Khan" userId="ff208bdd-e69e-4a16-a659-cb1c3d459121" providerId="ADAL" clId="{488CF3EB-6846-4E08-A63E-15928B913337}" dt="2021-04-13T15:40:31.980" v="210" actId="26606"/>
          <ac:picMkLst>
            <pc:docMk/>
            <pc:sldMk cId="3688538820" sldId="860"/>
            <ac:picMk id="16" creationId="{2897127E-6CEF-446C-BE87-93B7C46E49D1}"/>
          </ac:picMkLst>
        </pc:picChg>
        <pc:cxnChg chg="add mod">
          <ac:chgData name="Mashal Khan" userId="ff208bdd-e69e-4a16-a659-cb1c3d459121" providerId="ADAL" clId="{488CF3EB-6846-4E08-A63E-15928B913337}" dt="2021-04-13T15:45:14.074" v="253" actId="1076"/>
          <ac:cxnSpMkLst>
            <pc:docMk/>
            <pc:sldMk cId="3688538820" sldId="860"/>
            <ac:cxnSpMk id="6" creationId="{2E62A420-34A2-46E7-9560-0C8F80D227C4}"/>
          </ac:cxnSpMkLst>
        </pc:cxnChg>
        <pc:cxnChg chg="add mod">
          <ac:chgData name="Mashal Khan" userId="ff208bdd-e69e-4a16-a659-cb1c3d459121" providerId="ADAL" clId="{488CF3EB-6846-4E08-A63E-15928B913337}" dt="2021-04-13T15:45:11.391" v="252" actId="1076"/>
          <ac:cxnSpMkLst>
            <pc:docMk/>
            <pc:sldMk cId="3688538820" sldId="860"/>
            <ac:cxnSpMk id="9" creationId="{0F296033-1876-4702-8744-992DAFA850FC}"/>
          </ac:cxnSpMkLst>
        </pc:cxnChg>
      </pc:sldChg>
      <pc:sldChg chg="new del">
        <pc:chgData name="Mashal Khan" userId="ff208bdd-e69e-4a16-a659-cb1c3d459121" providerId="ADAL" clId="{488CF3EB-6846-4E08-A63E-15928B913337}" dt="2021-04-13T15:56:44.046" v="295" actId="47"/>
        <pc:sldMkLst>
          <pc:docMk/>
          <pc:sldMk cId="3520589079" sldId="861"/>
        </pc:sldMkLst>
      </pc:sldChg>
      <pc:sldChg chg="delSp modSp add mod">
        <pc:chgData name="Mashal Khan" userId="ff208bdd-e69e-4a16-a659-cb1c3d459121" providerId="ADAL" clId="{488CF3EB-6846-4E08-A63E-15928B913337}" dt="2021-04-13T16:05:34.905" v="302" actId="14100"/>
        <pc:sldMkLst>
          <pc:docMk/>
          <pc:sldMk cId="2189756668" sldId="862"/>
        </pc:sldMkLst>
        <pc:spChg chg="mod">
          <ac:chgData name="Mashal Khan" userId="ff208bdd-e69e-4a16-a659-cb1c3d459121" providerId="ADAL" clId="{488CF3EB-6846-4E08-A63E-15928B913337}" dt="2021-04-13T16:05:34.905" v="302" actId="14100"/>
          <ac:spMkLst>
            <pc:docMk/>
            <pc:sldMk cId="2189756668" sldId="862"/>
            <ac:spMk id="3" creationId="{90B00A9A-ED21-4124-AFBE-71C4F56FEBBD}"/>
          </ac:spMkLst>
        </pc:spChg>
        <pc:spChg chg="del">
          <ac:chgData name="Mashal Khan" userId="ff208bdd-e69e-4a16-a659-cb1c3d459121" providerId="ADAL" clId="{488CF3EB-6846-4E08-A63E-15928B913337}" dt="2021-04-13T15:56:16.614" v="287" actId="478"/>
          <ac:spMkLst>
            <pc:docMk/>
            <pc:sldMk cId="2189756668" sldId="862"/>
            <ac:spMk id="4" creationId="{8E8593CF-D52F-4579-B31F-C7D7C69A2648}"/>
          </ac:spMkLst>
        </pc:spChg>
        <pc:spChg chg="del mod">
          <ac:chgData name="Mashal Khan" userId="ff208bdd-e69e-4a16-a659-cb1c3d459121" providerId="ADAL" clId="{488CF3EB-6846-4E08-A63E-15928B913337}" dt="2021-04-13T15:56:21.062" v="289" actId="478"/>
          <ac:spMkLst>
            <pc:docMk/>
            <pc:sldMk cId="2189756668" sldId="862"/>
            <ac:spMk id="11" creationId="{1FE05278-428D-4A9C-8157-8ABF8F55B36D}"/>
          </ac:spMkLst>
        </pc:spChg>
        <pc:spChg chg="del">
          <ac:chgData name="Mashal Khan" userId="ff208bdd-e69e-4a16-a659-cb1c3d459121" providerId="ADAL" clId="{488CF3EB-6846-4E08-A63E-15928B913337}" dt="2021-04-13T15:56:23.168" v="290" actId="478"/>
          <ac:spMkLst>
            <pc:docMk/>
            <pc:sldMk cId="2189756668" sldId="862"/>
            <ac:spMk id="17" creationId="{97586237-9BB5-4905-AFCD-45FE4DA4BD4E}"/>
          </ac:spMkLst>
        </pc:spChg>
        <pc:spChg chg="del">
          <ac:chgData name="Mashal Khan" userId="ff208bdd-e69e-4a16-a659-cb1c3d459121" providerId="ADAL" clId="{488CF3EB-6846-4E08-A63E-15928B913337}" dt="2021-04-13T15:56:35.609" v="293" actId="478"/>
          <ac:spMkLst>
            <pc:docMk/>
            <pc:sldMk cId="2189756668" sldId="862"/>
            <ac:spMk id="22" creationId="{9DFF2122-8512-417A-942A-8ED4B457D0EF}"/>
          </ac:spMkLst>
        </pc:spChg>
        <pc:cxnChg chg="del">
          <ac:chgData name="Mashal Khan" userId="ff208bdd-e69e-4a16-a659-cb1c3d459121" providerId="ADAL" clId="{488CF3EB-6846-4E08-A63E-15928B913337}" dt="2021-04-13T15:56:25.431" v="291" actId="478"/>
          <ac:cxnSpMkLst>
            <pc:docMk/>
            <pc:sldMk cId="2189756668" sldId="862"/>
            <ac:cxnSpMk id="6" creationId="{2E62A420-34A2-46E7-9560-0C8F80D227C4}"/>
          </ac:cxnSpMkLst>
        </pc:cxnChg>
        <pc:cxnChg chg="del">
          <ac:chgData name="Mashal Khan" userId="ff208bdd-e69e-4a16-a659-cb1c3d459121" providerId="ADAL" clId="{488CF3EB-6846-4E08-A63E-15928B913337}" dt="2021-04-13T15:56:27.549" v="292" actId="478"/>
          <ac:cxnSpMkLst>
            <pc:docMk/>
            <pc:sldMk cId="2189756668" sldId="862"/>
            <ac:cxnSpMk id="9" creationId="{0F296033-1876-4702-8744-992DAFA850FC}"/>
          </ac:cxnSpMkLst>
        </pc:cxnChg>
      </pc:sldChg>
      <pc:sldChg chg="new del">
        <pc:chgData name="Mashal Khan" userId="ff208bdd-e69e-4a16-a659-cb1c3d459121" providerId="ADAL" clId="{488CF3EB-6846-4E08-A63E-15928B913337}" dt="2021-04-13T16:05:47.596" v="305" actId="47"/>
        <pc:sldMkLst>
          <pc:docMk/>
          <pc:sldMk cId="143594460" sldId="863"/>
        </pc:sldMkLst>
      </pc:sldChg>
      <pc:sldChg chg="addSp delSp modSp add mod modNotesTx">
        <pc:chgData name="Mashal Khan" userId="ff208bdd-e69e-4a16-a659-cb1c3d459121" providerId="ADAL" clId="{488CF3EB-6846-4E08-A63E-15928B913337}" dt="2021-04-13T16:41:52.270" v="849" actId="14100"/>
        <pc:sldMkLst>
          <pc:docMk/>
          <pc:sldMk cId="1608903424" sldId="864"/>
        </pc:sldMkLst>
        <pc:spChg chg="del">
          <ac:chgData name="Mashal Khan" userId="ff208bdd-e69e-4a16-a659-cb1c3d459121" providerId="ADAL" clId="{488CF3EB-6846-4E08-A63E-15928B913337}" dt="2021-04-13T16:21:57.670" v="528" actId="478"/>
          <ac:spMkLst>
            <pc:docMk/>
            <pc:sldMk cId="1608903424" sldId="864"/>
            <ac:spMk id="2" creationId="{8AC585EF-F106-4347-AF22-AF0A75E66A01}"/>
          </ac:spMkLst>
        </pc:spChg>
        <pc:spChg chg="add del mod">
          <ac:chgData name="Mashal Khan" userId="ff208bdd-e69e-4a16-a659-cb1c3d459121" providerId="ADAL" clId="{488CF3EB-6846-4E08-A63E-15928B913337}" dt="2021-04-13T16:41:52.270" v="849" actId="14100"/>
          <ac:spMkLst>
            <pc:docMk/>
            <pc:sldMk cId="1608903424" sldId="864"/>
            <ac:spMk id="3" creationId="{90B00A9A-ED21-4124-AFBE-71C4F56FEBBD}"/>
          </ac:spMkLst>
        </pc:spChg>
        <pc:spChg chg="add del mod">
          <ac:chgData name="Mashal Khan" userId="ff208bdd-e69e-4a16-a659-cb1c3d459121" providerId="ADAL" clId="{488CF3EB-6846-4E08-A63E-15928B913337}" dt="2021-04-13T16:22:00.230" v="529" actId="478"/>
          <ac:spMkLst>
            <pc:docMk/>
            <pc:sldMk cId="1608903424" sldId="864"/>
            <ac:spMk id="7" creationId="{8E77CD5A-243D-4330-BEBE-007DBBBCCC41}"/>
          </ac:spMkLst>
        </pc:spChg>
        <pc:spChg chg="add del mod">
          <ac:chgData name="Mashal Khan" userId="ff208bdd-e69e-4a16-a659-cb1c3d459121" providerId="ADAL" clId="{488CF3EB-6846-4E08-A63E-15928B913337}" dt="2021-04-13T16:07:50.211" v="318"/>
          <ac:spMkLst>
            <pc:docMk/>
            <pc:sldMk cId="1608903424" sldId="864"/>
            <ac:spMk id="9" creationId="{195857DB-BE28-4DD3-9781-CB836238C360}"/>
          </ac:spMkLst>
        </pc:spChg>
        <pc:picChg chg="add del mod">
          <ac:chgData name="Mashal Khan" userId="ff208bdd-e69e-4a16-a659-cb1c3d459121" providerId="ADAL" clId="{488CF3EB-6846-4E08-A63E-15928B913337}" dt="2021-04-13T16:06:45.549" v="311"/>
          <ac:picMkLst>
            <pc:docMk/>
            <pc:sldMk cId="1608903424" sldId="864"/>
            <ac:picMk id="4" creationId="{1A787B04-EBDD-4E2C-AE66-0FCFD1FB1228}"/>
          </ac:picMkLst>
        </pc:picChg>
        <pc:picChg chg="add del mod">
          <ac:chgData name="Mashal Khan" userId="ff208bdd-e69e-4a16-a659-cb1c3d459121" providerId="ADAL" clId="{488CF3EB-6846-4E08-A63E-15928B913337}" dt="2021-04-13T16:07:01.206" v="313"/>
          <ac:picMkLst>
            <pc:docMk/>
            <pc:sldMk cId="1608903424" sldId="864"/>
            <ac:picMk id="5" creationId="{3EA65BCE-972B-4182-9D21-7DBA2B85271B}"/>
          </ac:picMkLst>
        </pc:picChg>
      </pc:sldChg>
      <pc:sldChg chg="addSp modSp add mod ord">
        <pc:chgData name="Mashal Khan" userId="ff208bdd-e69e-4a16-a659-cb1c3d459121" providerId="ADAL" clId="{488CF3EB-6846-4E08-A63E-15928B913337}" dt="2021-04-14T05:13:41.930" v="1043"/>
        <pc:sldMkLst>
          <pc:docMk/>
          <pc:sldMk cId="3894677928" sldId="865"/>
        </pc:sldMkLst>
        <pc:spChg chg="mod">
          <ac:chgData name="Mashal Khan" userId="ff208bdd-e69e-4a16-a659-cb1c3d459121" providerId="ADAL" clId="{488CF3EB-6846-4E08-A63E-15928B913337}" dt="2021-04-13T16:29:46.851" v="652" actId="1076"/>
          <ac:spMkLst>
            <pc:docMk/>
            <pc:sldMk cId="3894677928" sldId="865"/>
            <ac:spMk id="2" creationId="{8AC585EF-F106-4347-AF22-AF0A75E66A01}"/>
          </ac:spMkLst>
        </pc:spChg>
        <pc:spChg chg="mod">
          <ac:chgData name="Mashal Khan" userId="ff208bdd-e69e-4a16-a659-cb1c3d459121" providerId="ADAL" clId="{488CF3EB-6846-4E08-A63E-15928B913337}" dt="2021-04-13T16:31:02.492" v="656" actId="20577"/>
          <ac:spMkLst>
            <pc:docMk/>
            <pc:sldMk cId="3894677928" sldId="865"/>
            <ac:spMk id="3" creationId="{90B00A9A-ED21-4124-AFBE-71C4F56FEBBD}"/>
          </ac:spMkLst>
        </pc:spChg>
        <pc:inkChg chg="add">
          <ac:chgData name="Mashal Khan" userId="ff208bdd-e69e-4a16-a659-cb1c3d459121" providerId="ADAL" clId="{488CF3EB-6846-4E08-A63E-15928B913337}" dt="2021-04-14T05:13:41.930" v="1043"/>
          <ac:inkMkLst>
            <pc:docMk/>
            <pc:sldMk cId="3894677928" sldId="865"/>
            <ac:inkMk id="4" creationId="{1B5C84E3-D2DB-4699-944D-168CCEC5AD48}"/>
          </ac:inkMkLst>
        </pc:inkChg>
      </pc:sldChg>
      <pc:sldChg chg="modSp add mod ord">
        <pc:chgData name="Mashal Khan" userId="ff208bdd-e69e-4a16-a659-cb1c3d459121" providerId="ADAL" clId="{488CF3EB-6846-4E08-A63E-15928B913337}" dt="2021-04-14T05:08:39.382" v="1042" actId="20577"/>
        <pc:sldMkLst>
          <pc:docMk/>
          <pc:sldMk cId="3094177248" sldId="866"/>
        </pc:sldMkLst>
        <pc:spChg chg="mod">
          <ac:chgData name="Mashal Khan" userId="ff208bdd-e69e-4a16-a659-cb1c3d459121" providerId="ADAL" clId="{488CF3EB-6846-4E08-A63E-15928B913337}" dt="2021-04-13T16:37:58.773" v="780" actId="120"/>
          <ac:spMkLst>
            <pc:docMk/>
            <pc:sldMk cId="3094177248" sldId="866"/>
            <ac:spMk id="2" creationId="{8AC585EF-F106-4347-AF22-AF0A75E66A01}"/>
          </ac:spMkLst>
        </pc:spChg>
        <pc:spChg chg="mod">
          <ac:chgData name="Mashal Khan" userId="ff208bdd-e69e-4a16-a659-cb1c3d459121" providerId="ADAL" clId="{488CF3EB-6846-4E08-A63E-15928B913337}" dt="2021-04-14T05:08:39.382" v="1042" actId="20577"/>
          <ac:spMkLst>
            <pc:docMk/>
            <pc:sldMk cId="3094177248" sldId="866"/>
            <ac:spMk id="3" creationId="{90B00A9A-ED21-4124-AFBE-71C4F56FEBBD}"/>
          </ac:spMkLst>
        </pc:spChg>
      </pc:sldChg>
      <pc:sldChg chg="modSp new del mod">
        <pc:chgData name="Mashal Khan" userId="ff208bdd-e69e-4a16-a659-cb1c3d459121" providerId="ADAL" clId="{488CF3EB-6846-4E08-A63E-15928B913337}" dt="2021-04-20T05:20:46.452" v="1117" actId="47"/>
        <pc:sldMkLst>
          <pc:docMk/>
          <pc:sldMk cId="234899400" sldId="867"/>
        </pc:sldMkLst>
        <pc:spChg chg="mod">
          <ac:chgData name="Mashal Khan" userId="ff208bdd-e69e-4a16-a659-cb1c3d459121" providerId="ADAL" clId="{488CF3EB-6846-4E08-A63E-15928B913337}" dt="2021-04-20T05:18:39.974" v="1087" actId="20577"/>
          <ac:spMkLst>
            <pc:docMk/>
            <pc:sldMk cId="234899400" sldId="867"/>
            <ac:spMk id="2" creationId="{3CF2F1A9-EC70-4CFB-8553-DAD9B945596F}"/>
          </ac:spMkLst>
        </pc:spChg>
        <pc:spChg chg="mod">
          <ac:chgData name="Mashal Khan" userId="ff208bdd-e69e-4a16-a659-cb1c3d459121" providerId="ADAL" clId="{488CF3EB-6846-4E08-A63E-15928B913337}" dt="2021-04-20T05:18:52.157" v="1090" actId="404"/>
          <ac:spMkLst>
            <pc:docMk/>
            <pc:sldMk cId="234899400" sldId="867"/>
            <ac:spMk id="3" creationId="{802BEB92-D96B-489B-A049-A0C85CF2E37C}"/>
          </ac:spMkLst>
        </pc:spChg>
      </pc:sldChg>
      <pc:sldChg chg="add del ord">
        <pc:chgData name="Mashal Khan" userId="ff208bdd-e69e-4a16-a659-cb1c3d459121" providerId="ADAL" clId="{488CF3EB-6846-4E08-A63E-15928B913337}" dt="2021-04-13T16:38:13.568" v="785" actId="47"/>
        <pc:sldMkLst>
          <pc:docMk/>
          <pc:sldMk cId="3229858937" sldId="867"/>
        </pc:sldMkLst>
      </pc:sldChg>
      <pc:sldChg chg="modSp new del mod ord">
        <pc:chgData name="Mashal Khan" userId="ff208bdd-e69e-4a16-a659-cb1c3d459121" providerId="ADAL" clId="{488CF3EB-6846-4E08-A63E-15928B913337}" dt="2021-04-20T05:21:04.908" v="1122" actId="47"/>
        <pc:sldMkLst>
          <pc:docMk/>
          <pc:sldMk cId="348872232" sldId="868"/>
        </pc:sldMkLst>
        <pc:spChg chg="mod">
          <ac:chgData name="Mashal Khan" userId="ff208bdd-e69e-4a16-a659-cb1c3d459121" providerId="ADAL" clId="{488CF3EB-6846-4E08-A63E-15928B913337}" dt="2021-04-20T05:19:24.645" v="1104" actId="20577"/>
          <ac:spMkLst>
            <pc:docMk/>
            <pc:sldMk cId="348872232" sldId="868"/>
            <ac:spMk id="2" creationId="{CFD79289-C6F2-414D-BC1B-013B64B9CB81}"/>
          </ac:spMkLst>
        </pc:spChg>
        <pc:spChg chg="mod">
          <ac:chgData name="Mashal Khan" userId="ff208bdd-e69e-4a16-a659-cb1c3d459121" providerId="ADAL" clId="{488CF3EB-6846-4E08-A63E-15928B913337}" dt="2021-04-20T05:19:34.120" v="1107" actId="27636"/>
          <ac:spMkLst>
            <pc:docMk/>
            <pc:sldMk cId="348872232" sldId="868"/>
            <ac:spMk id="3" creationId="{3A46EC62-98D7-4331-8339-F022CD37AF07}"/>
          </ac:spMkLst>
        </pc:spChg>
      </pc:sldChg>
      <pc:sldChg chg="modSp add mod">
        <pc:chgData name="Mashal Khan" userId="ff208bdd-e69e-4a16-a659-cb1c3d459121" providerId="ADAL" clId="{488CF3EB-6846-4E08-A63E-15928B913337}" dt="2021-04-20T05:20:43.839" v="1116"/>
        <pc:sldMkLst>
          <pc:docMk/>
          <pc:sldMk cId="3016661325" sldId="869"/>
        </pc:sldMkLst>
        <pc:spChg chg="mod">
          <ac:chgData name="Mashal Khan" userId="ff208bdd-e69e-4a16-a659-cb1c3d459121" providerId="ADAL" clId="{488CF3EB-6846-4E08-A63E-15928B913337}" dt="2021-04-20T05:20:43.839" v="1116"/>
          <ac:spMkLst>
            <pc:docMk/>
            <pc:sldMk cId="3016661325" sldId="869"/>
            <ac:spMk id="178179" creationId="{C67AD90D-20EF-4A0A-B03C-72C4B7244EF9}"/>
          </ac:spMkLst>
        </pc:spChg>
        <pc:spChg chg="mod">
          <ac:chgData name="Mashal Khan" userId="ff208bdd-e69e-4a16-a659-cb1c3d459121" providerId="ADAL" clId="{488CF3EB-6846-4E08-A63E-15928B913337}" dt="2021-04-20T05:20:32.863" v="1115"/>
          <ac:spMkLst>
            <pc:docMk/>
            <pc:sldMk cId="3016661325" sldId="869"/>
            <ac:spMk id="178180" creationId="{5D55D13A-3C22-495C-ACA2-D859649F61C5}"/>
          </ac:spMkLst>
        </pc:spChg>
      </pc:sldChg>
      <pc:sldChg chg="modSp add del mod">
        <pc:chgData name="Mashal Khan" userId="ff208bdd-e69e-4a16-a659-cb1c3d459121" providerId="ADAL" clId="{488CF3EB-6846-4E08-A63E-15928B913337}" dt="2021-04-20T05:36:34.965" v="1124" actId="47"/>
        <pc:sldMkLst>
          <pc:docMk/>
          <pc:sldMk cId="3342706209" sldId="870"/>
        </pc:sldMkLst>
        <pc:spChg chg="mod">
          <ac:chgData name="Mashal Khan" userId="ff208bdd-e69e-4a16-a659-cb1c3d459121" providerId="ADAL" clId="{488CF3EB-6846-4E08-A63E-15928B913337}" dt="2021-04-20T05:21:02.371" v="1121"/>
          <ac:spMkLst>
            <pc:docMk/>
            <pc:sldMk cId="3342706209" sldId="870"/>
            <ac:spMk id="178179" creationId="{C67AD90D-20EF-4A0A-B03C-72C4B7244EF9}"/>
          </ac:spMkLst>
        </pc:spChg>
        <pc:spChg chg="mod">
          <ac:chgData name="Mashal Khan" userId="ff208bdd-e69e-4a16-a659-cb1c3d459121" providerId="ADAL" clId="{488CF3EB-6846-4E08-A63E-15928B913337}" dt="2021-04-20T05:20:55.876" v="1120"/>
          <ac:spMkLst>
            <pc:docMk/>
            <pc:sldMk cId="3342706209" sldId="870"/>
            <ac:spMk id="178180" creationId="{5D55D13A-3C22-495C-ACA2-D859649F61C5}"/>
          </ac:spMkLst>
        </pc:spChg>
      </pc:sldChg>
      <pc:sldChg chg="add del">
        <pc:chgData name="Mashal Khan" userId="ff208bdd-e69e-4a16-a659-cb1c3d459121" providerId="ADAL" clId="{488CF3EB-6846-4E08-A63E-15928B913337}" dt="2021-04-20T05:36:37.350" v="1125" actId="47"/>
        <pc:sldMkLst>
          <pc:docMk/>
          <pc:sldMk cId="2540119823" sldId="871"/>
        </pc:sldMkLst>
      </pc:sldChg>
      <pc:sldChg chg="new ord">
        <pc:chgData name="Mashal Khan" userId="ff208bdd-e69e-4a16-a659-cb1c3d459121" providerId="ADAL" clId="{488CF3EB-6846-4E08-A63E-15928B913337}" dt="2021-04-20T06:19:05.435" v="1128"/>
        <pc:sldMkLst>
          <pc:docMk/>
          <pc:sldMk cId="2649645293" sldId="871"/>
        </pc:sldMkLst>
      </pc:sldChg>
    </pc:docChg>
  </pc:docChgLst>
  <pc:docChgLst>
    <pc:chgData name="Mashal Khan" userId="ff208bdd-e69e-4a16-a659-cb1c3d459121" providerId="ADAL" clId="{C679D5C0-789F-468B-9B27-17DB4A381273}"/>
    <pc:docChg chg="custSel modSld">
      <pc:chgData name="Mashal Khan" userId="ff208bdd-e69e-4a16-a659-cb1c3d459121" providerId="ADAL" clId="{C679D5C0-789F-468B-9B27-17DB4A381273}" dt="2021-04-27T17:29:07.825" v="10" actId="14100"/>
      <pc:docMkLst>
        <pc:docMk/>
      </pc:docMkLst>
      <pc:sldChg chg="modSp mod">
        <pc:chgData name="Mashal Khan" userId="ff208bdd-e69e-4a16-a659-cb1c3d459121" providerId="ADAL" clId="{C679D5C0-789F-468B-9B27-17DB4A381273}" dt="2021-04-27T17:29:07.825" v="10" actId="14100"/>
        <pc:sldMkLst>
          <pc:docMk/>
          <pc:sldMk cId="0" sldId="577"/>
        </pc:sldMkLst>
        <pc:spChg chg="mod">
          <ac:chgData name="Mashal Khan" userId="ff208bdd-e69e-4a16-a659-cb1c3d459121" providerId="ADAL" clId="{C679D5C0-789F-468B-9B27-17DB4A381273}" dt="2021-04-27T17:29:07.825" v="10" actId="14100"/>
          <ac:spMkLst>
            <pc:docMk/>
            <pc:sldMk cId="0" sldId="577"/>
            <ac:spMk id="430084" creationId="{C6EF8AAF-58D3-4549-85D6-0A573ECBD18B}"/>
          </ac:spMkLst>
        </pc:spChg>
      </pc:sldChg>
    </pc:docChg>
  </pc:docChgLst>
  <pc:docChgLst>
    <pc:chgData name="Mashal Khan" userId="ff208bdd-e69e-4a16-a659-cb1c3d459121" providerId="ADAL" clId="{3F7EDA10-455D-43C5-8F68-C2994DEA80DF}"/>
    <pc:docChg chg="undo custSel mod addSld modSld sldOrd">
      <pc:chgData name="Mashal Khan" userId="ff208bdd-e69e-4a16-a659-cb1c3d459121" providerId="ADAL" clId="{3F7EDA10-455D-43C5-8F68-C2994DEA80DF}" dt="2020-11-23T09:52:20.901" v="653" actId="20577"/>
      <pc:docMkLst>
        <pc:docMk/>
      </pc:docMkLst>
      <pc:sldChg chg="modSp mod">
        <pc:chgData name="Mashal Khan" userId="ff208bdd-e69e-4a16-a659-cb1c3d459121" providerId="ADAL" clId="{3F7EDA10-455D-43C5-8F68-C2994DEA80DF}" dt="2020-11-16T05:12:52.479" v="44" actId="20577"/>
        <pc:sldMkLst>
          <pc:docMk/>
          <pc:sldMk cId="267193916" sldId="256"/>
        </pc:sldMkLst>
        <pc:spChg chg="mod">
          <ac:chgData name="Mashal Khan" userId="ff208bdd-e69e-4a16-a659-cb1c3d459121" providerId="ADAL" clId="{3F7EDA10-455D-43C5-8F68-C2994DEA80DF}" dt="2020-11-16T05:12:36.346" v="16" actId="20577"/>
          <ac:spMkLst>
            <pc:docMk/>
            <pc:sldMk cId="267193916" sldId="256"/>
            <ac:spMk id="2" creationId="{F7C71836-B5E2-4023-862B-C6CD19B2C52E}"/>
          </ac:spMkLst>
        </pc:spChg>
        <pc:spChg chg="mod">
          <ac:chgData name="Mashal Khan" userId="ff208bdd-e69e-4a16-a659-cb1c3d459121" providerId="ADAL" clId="{3F7EDA10-455D-43C5-8F68-C2994DEA80DF}" dt="2020-11-16T05:12:52.479" v="44" actId="20577"/>
          <ac:spMkLst>
            <pc:docMk/>
            <pc:sldMk cId="267193916" sldId="256"/>
            <ac:spMk id="3" creationId="{66F6FFF0-19F0-4CBE-BCB1-8DF902141008}"/>
          </ac:spMkLst>
        </pc:spChg>
      </pc:sldChg>
      <pc:sldChg chg="modSp add mod">
        <pc:chgData name="Mashal Khan" userId="ff208bdd-e69e-4a16-a659-cb1c3d459121" providerId="ADAL" clId="{3F7EDA10-455D-43C5-8F68-C2994DEA80DF}" dt="2020-11-16T05:14:46.147" v="50" actId="20577"/>
        <pc:sldMkLst>
          <pc:docMk/>
          <pc:sldMk cId="0" sldId="400"/>
        </pc:sldMkLst>
        <pc:spChg chg="mod">
          <ac:chgData name="Mashal Khan" userId="ff208bdd-e69e-4a16-a659-cb1c3d459121" providerId="ADAL" clId="{3F7EDA10-455D-43C5-8F68-C2994DEA80DF}" dt="2020-11-16T05:14:30.115" v="46" actId="1076"/>
          <ac:spMkLst>
            <pc:docMk/>
            <pc:sldMk cId="0" sldId="400"/>
            <ac:spMk id="154627" creationId="{CA14F141-DFEE-4665-8190-BC20090EC066}"/>
          </ac:spMkLst>
        </pc:spChg>
        <pc:spChg chg="mod">
          <ac:chgData name="Mashal Khan" userId="ff208bdd-e69e-4a16-a659-cb1c3d459121" providerId="ADAL" clId="{3F7EDA10-455D-43C5-8F68-C2994DEA80DF}" dt="2020-11-16T05:14:46.147" v="50" actId="20577"/>
          <ac:spMkLst>
            <pc:docMk/>
            <pc:sldMk cId="0" sldId="400"/>
            <ac:spMk id="154628" creationId="{06E6AC52-5987-4680-BBCA-7AB370314364}"/>
          </ac:spMkLst>
        </pc:spChg>
      </pc:sldChg>
      <pc:sldChg chg="modSp add mod">
        <pc:chgData name="Mashal Khan" userId="ff208bdd-e69e-4a16-a659-cb1c3d459121" providerId="ADAL" clId="{3F7EDA10-455D-43C5-8F68-C2994DEA80DF}" dt="2020-11-16T05:15:01.625" v="51" actId="1076"/>
        <pc:sldMkLst>
          <pc:docMk/>
          <pc:sldMk cId="0" sldId="401"/>
        </pc:sldMkLst>
        <pc:spChg chg="mod">
          <ac:chgData name="Mashal Khan" userId="ff208bdd-e69e-4a16-a659-cb1c3d459121" providerId="ADAL" clId="{3F7EDA10-455D-43C5-8F68-C2994DEA80DF}" dt="2020-11-16T05:11:28.952" v="1" actId="27636"/>
          <ac:spMkLst>
            <pc:docMk/>
            <pc:sldMk cId="0" sldId="401"/>
            <ac:spMk id="155651" creationId="{697B28A7-93CE-4243-BD6D-8C4DB43D4737}"/>
          </ac:spMkLst>
        </pc:spChg>
        <pc:spChg chg="mod">
          <ac:chgData name="Mashal Khan" userId="ff208bdd-e69e-4a16-a659-cb1c3d459121" providerId="ADAL" clId="{3F7EDA10-455D-43C5-8F68-C2994DEA80DF}" dt="2020-11-16T05:15:01.625" v="51" actId="1076"/>
          <ac:spMkLst>
            <pc:docMk/>
            <pc:sldMk cId="0" sldId="401"/>
            <ac:spMk id="155653" creationId="{58C9494E-C3E9-4F3F-B4AA-FB6102D5BA36}"/>
          </ac:spMkLst>
        </pc:spChg>
      </pc:sldChg>
      <pc:sldChg chg="modSp add mod">
        <pc:chgData name="Mashal Khan" userId="ff208bdd-e69e-4a16-a659-cb1c3d459121" providerId="ADAL" clId="{3F7EDA10-455D-43C5-8F68-C2994DEA80DF}" dt="2020-11-16T05:16:16.218" v="61" actId="20577"/>
        <pc:sldMkLst>
          <pc:docMk/>
          <pc:sldMk cId="0" sldId="402"/>
        </pc:sldMkLst>
        <pc:spChg chg="mod">
          <ac:chgData name="Mashal Khan" userId="ff208bdd-e69e-4a16-a659-cb1c3d459121" providerId="ADAL" clId="{3F7EDA10-455D-43C5-8F68-C2994DEA80DF}" dt="2020-11-16T05:11:28.969" v="2" actId="27636"/>
          <ac:spMkLst>
            <pc:docMk/>
            <pc:sldMk cId="0" sldId="402"/>
            <ac:spMk id="156675" creationId="{B6669872-76CA-4B35-B6C9-57B6E0826B62}"/>
          </ac:spMkLst>
        </pc:spChg>
        <pc:spChg chg="mod">
          <ac:chgData name="Mashal Khan" userId="ff208bdd-e69e-4a16-a659-cb1c3d459121" providerId="ADAL" clId="{3F7EDA10-455D-43C5-8F68-C2994DEA80DF}" dt="2020-11-16T05:16:16.218" v="61" actId="20577"/>
          <ac:spMkLst>
            <pc:docMk/>
            <pc:sldMk cId="0" sldId="402"/>
            <ac:spMk id="156676" creationId="{6EFF30B9-62D6-4864-BD3E-4DFFD06A8152}"/>
          </ac:spMkLst>
        </pc:spChg>
        <pc:spChg chg="mod">
          <ac:chgData name="Mashal Khan" userId="ff208bdd-e69e-4a16-a659-cb1c3d459121" providerId="ADAL" clId="{3F7EDA10-455D-43C5-8F68-C2994DEA80DF}" dt="2020-11-16T05:16:07.581" v="59" actId="1076"/>
          <ac:spMkLst>
            <pc:docMk/>
            <pc:sldMk cId="0" sldId="402"/>
            <ac:spMk id="156677" creationId="{15FE6F8C-4259-4C11-A777-0D51F8D59A9E}"/>
          </ac:spMkLst>
        </pc:spChg>
        <pc:spChg chg="mod">
          <ac:chgData name="Mashal Khan" userId="ff208bdd-e69e-4a16-a659-cb1c3d459121" providerId="ADAL" clId="{3F7EDA10-455D-43C5-8F68-C2994DEA80DF}" dt="2020-11-16T05:16:07.581" v="59" actId="1076"/>
          <ac:spMkLst>
            <pc:docMk/>
            <pc:sldMk cId="0" sldId="402"/>
            <ac:spMk id="156679" creationId="{9D9E9A21-BCB5-427A-A1B0-C63B687AFCD2}"/>
          </ac:spMkLst>
        </pc:spChg>
        <pc:spChg chg="mod">
          <ac:chgData name="Mashal Khan" userId="ff208bdd-e69e-4a16-a659-cb1c3d459121" providerId="ADAL" clId="{3F7EDA10-455D-43C5-8F68-C2994DEA80DF}" dt="2020-11-16T05:16:07.581" v="59" actId="1076"/>
          <ac:spMkLst>
            <pc:docMk/>
            <pc:sldMk cId="0" sldId="402"/>
            <ac:spMk id="156681" creationId="{7E9B6735-DFD6-42E3-8617-FF4561465E02}"/>
          </ac:spMkLst>
        </pc:spChg>
        <pc:spChg chg="mod">
          <ac:chgData name="Mashal Khan" userId="ff208bdd-e69e-4a16-a659-cb1c3d459121" providerId="ADAL" clId="{3F7EDA10-455D-43C5-8F68-C2994DEA80DF}" dt="2020-11-16T05:16:07.581" v="59" actId="1076"/>
          <ac:spMkLst>
            <pc:docMk/>
            <pc:sldMk cId="0" sldId="402"/>
            <ac:spMk id="156682" creationId="{D19B4DC2-C725-439A-B67F-A7B1CB5B29C2}"/>
          </ac:spMkLst>
        </pc:spChg>
        <pc:spChg chg="mod">
          <ac:chgData name="Mashal Khan" userId="ff208bdd-e69e-4a16-a659-cb1c3d459121" providerId="ADAL" clId="{3F7EDA10-455D-43C5-8F68-C2994DEA80DF}" dt="2020-11-16T05:16:07.581" v="59" actId="1076"/>
          <ac:spMkLst>
            <pc:docMk/>
            <pc:sldMk cId="0" sldId="402"/>
            <ac:spMk id="156683" creationId="{5B094238-E232-41AB-BBC8-D0FB9C6F5709}"/>
          </ac:spMkLst>
        </pc:spChg>
        <pc:cxnChg chg="mod">
          <ac:chgData name="Mashal Khan" userId="ff208bdd-e69e-4a16-a659-cb1c3d459121" providerId="ADAL" clId="{3F7EDA10-455D-43C5-8F68-C2994DEA80DF}" dt="2020-11-16T05:16:07.581" v="59" actId="1076"/>
          <ac:cxnSpMkLst>
            <pc:docMk/>
            <pc:sldMk cId="0" sldId="402"/>
            <ac:cxnSpMk id="156678" creationId="{6BE0F570-F83F-4EA7-820E-AE6CAD6C7BAA}"/>
          </ac:cxnSpMkLst>
        </pc:cxnChg>
        <pc:cxnChg chg="mod">
          <ac:chgData name="Mashal Khan" userId="ff208bdd-e69e-4a16-a659-cb1c3d459121" providerId="ADAL" clId="{3F7EDA10-455D-43C5-8F68-C2994DEA80DF}" dt="2020-11-16T05:16:07.581" v="59" actId="1076"/>
          <ac:cxnSpMkLst>
            <pc:docMk/>
            <pc:sldMk cId="0" sldId="402"/>
            <ac:cxnSpMk id="156684" creationId="{9102D446-4ACF-4606-9B47-D0F7B4201CAA}"/>
          </ac:cxnSpMkLst>
        </pc:cxnChg>
        <pc:cxnChg chg="mod">
          <ac:chgData name="Mashal Khan" userId="ff208bdd-e69e-4a16-a659-cb1c3d459121" providerId="ADAL" clId="{3F7EDA10-455D-43C5-8F68-C2994DEA80DF}" dt="2020-11-16T05:16:07.581" v="59" actId="1076"/>
          <ac:cxnSpMkLst>
            <pc:docMk/>
            <pc:sldMk cId="0" sldId="402"/>
            <ac:cxnSpMk id="156686" creationId="{D1437C05-54AE-4F74-BF9C-C7C5740A773E}"/>
          </ac:cxnSpMkLst>
        </pc:cxnChg>
      </pc:sldChg>
      <pc:sldChg chg="addSp delSp modSp add mod setBg">
        <pc:chgData name="Mashal Khan" userId="ff208bdd-e69e-4a16-a659-cb1c3d459121" providerId="ADAL" clId="{3F7EDA10-455D-43C5-8F68-C2994DEA80DF}" dt="2020-11-16T05:17:38.940" v="72" actId="113"/>
        <pc:sldMkLst>
          <pc:docMk/>
          <pc:sldMk cId="0" sldId="403"/>
        </pc:sldMkLst>
        <pc:spChg chg="add del">
          <ac:chgData name="Mashal Khan" userId="ff208bdd-e69e-4a16-a659-cb1c3d459121" providerId="ADAL" clId="{3F7EDA10-455D-43C5-8F68-C2994DEA80DF}" dt="2020-11-16T05:16:57.415" v="65" actId="26606"/>
          <ac:spMkLst>
            <pc:docMk/>
            <pc:sldMk cId="0" sldId="403"/>
            <ac:spMk id="73" creationId="{C2F4CBFA-B385-4B16-B63B-29D40EBF7357}"/>
          </ac:spMkLst>
        </pc:spChg>
        <pc:spChg chg="mod ord">
          <ac:chgData name="Mashal Khan" userId="ff208bdd-e69e-4a16-a659-cb1c3d459121" providerId="ADAL" clId="{3F7EDA10-455D-43C5-8F68-C2994DEA80DF}" dt="2020-11-16T05:16:57.415" v="65" actId="26606"/>
          <ac:spMkLst>
            <pc:docMk/>
            <pc:sldMk cId="0" sldId="403"/>
            <ac:spMk id="157698" creationId="{D6D9179A-6CDB-4D6E-B95A-05D42682F189}"/>
          </ac:spMkLst>
        </pc:spChg>
        <pc:spChg chg="mod">
          <ac:chgData name="Mashal Khan" userId="ff208bdd-e69e-4a16-a659-cb1c3d459121" providerId="ADAL" clId="{3F7EDA10-455D-43C5-8F68-C2994DEA80DF}" dt="2020-11-16T05:16:57.415" v="65" actId="26606"/>
          <ac:spMkLst>
            <pc:docMk/>
            <pc:sldMk cId="0" sldId="403"/>
            <ac:spMk id="157699" creationId="{CAFFE067-11A4-402D-BC5C-0EB3CA9ED0A8}"/>
          </ac:spMkLst>
        </pc:spChg>
        <pc:spChg chg="add del">
          <ac:chgData name="Mashal Khan" userId="ff208bdd-e69e-4a16-a659-cb1c3d459121" providerId="ADAL" clId="{3F7EDA10-455D-43C5-8F68-C2994DEA80DF}" dt="2020-11-16T05:16:57.461" v="66" actId="26606"/>
          <ac:spMkLst>
            <pc:docMk/>
            <pc:sldMk cId="0" sldId="403"/>
            <ac:spMk id="157700" creationId="{DD6A558F-3AB6-4A14-8EA2-C0916EC546B4}"/>
          </ac:spMkLst>
        </pc:spChg>
        <pc:spChg chg="add del">
          <ac:chgData name="Mashal Khan" userId="ff208bdd-e69e-4a16-a659-cb1c3d459121" providerId="ADAL" clId="{3F7EDA10-455D-43C5-8F68-C2994DEA80DF}" dt="2020-11-16T05:16:57.415" v="65" actId="26606"/>
          <ac:spMkLst>
            <pc:docMk/>
            <pc:sldMk cId="0" sldId="403"/>
            <ac:spMk id="157704" creationId="{DD6A558F-3AB6-4A14-8EA2-C0916EC546B4}"/>
          </ac:spMkLst>
        </pc:spChg>
        <pc:grpChg chg="add del">
          <ac:chgData name="Mashal Khan" userId="ff208bdd-e69e-4a16-a659-cb1c3d459121" providerId="ADAL" clId="{3F7EDA10-455D-43C5-8F68-C2994DEA80DF}" dt="2020-11-16T05:16:57.415" v="65" actId="26606"/>
          <ac:grpSpMkLst>
            <pc:docMk/>
            <pc:sldMk cId="0" sldId="403"/>
            <ac:grpSpMk id="75" creationId="{F698CE04-5039-4B4D-B676-5DDF9467EA20}"/>
          </ac:grpSpMkLst>
        </pc:grpChg>
        <pc:graphicFrameChg chg="add del">
          <ac:chgData name="Mashal Khan" userId="ff208bdd-e69e-4a16-a659-cb1c3d459121" providerId="ADAL" clId="{3F7EDA10-455D-43C5-8F68-C2994DEA80DF}" dt="2020-11-16T05:16:56.077" v="63" actId="26606"/>
          <ac:graphicFrameMkLst>
            <pc:docMk/>
            <pc:sldMk cId="0" sldId="403"/>
            <ac:graphicFrameMk id="157702" creationId="{36623400-A7D6-4B7B-8A26-D13501E3A8F4}"/>
          </ac:graphicFrameMkLst>
        </pc:graphicFrameChg>
        <pc:graphicFrameChg chg="add mod">
          <ac:chgData name="Mashal Khan" userId="ff208bdd-e69e-4a16-a659-cb1c3d459121" providerId="ADAL" clId="{3F7EDA10-455D-43C5-8F68-C2994DEA80DF}" dt="2020-11-16T05:17:38.940" v="72" actId="113"/>
          <ac:graphicFrameMkLst>
            <pc:docMk/>
            <pc:sldMk cId="0" sldId="403"/>
            <ac:graphicFrameMk id="157706" creationId="{36623400-A7D6-4B7B-8A26-D13501E3A8F4}"/>
          </ac:graphicFrameMkLst>
        </pc:graphicFrameChg>
      </pc:sldChg>
      <pc:sldChg chg="addSp modSp add mod setBg">
        <pc:chgData name="Mashal Khan" userId="ff208bdd-e69e-4a16-a659-cb1c3d459121" providerId="ADAL" clId="{3F7EDA10-455D-43C5-8F68-C2994DEA80DF}" dt="2020-11-16T05:18:58.467" v="73" actId="26606"/>
        <pc:sldMkLst>
          <pc:docMk/>
          <pc:sldMk cId="0" sldId="404"/>
        </pc:sldMkLst>
        <pc:spChg chg="add">
          <ac:chgData name="Mashal Khan" userId="ff208bdd-e69e-4a16-a659-cb1c3d459121" providerId="ADAL" clId="{3F7EDA10-455D-43C5-8F68-C2994DEA80DF}" dt="2020-11-16T05:18:58.467" v="73" actId="26606"/>
          <ac:spMkLst>
            <pc:docMk/>
            <pc:sldMk cId="0" sldId="404"/>
            <ac:spMk id="75" creationId="{FF0330B1-AAAC-427D-8A95-40380162BC65}"/>
          </ac:spMkLst>
        </pc:spChg>
        <pc:spChg chg="mod ord">
          <ac:chgData name="Mashal Khan" userId="ff208bdd-e69e-4a16-a659-cb1c3d459121" providerId="ADAL" clId="{3F7EDA10-455D-43C5-8F68-C2994DEA80DF}" dt="2020-11-16T05:18:58.467" v="73" actId="26606"/>
          <ac:spMkLst>
            <pc:docMk/>
            <pc:sldMk cId="0" sldId="404"/>
            <ac:spMk id="158722" creationId="{9609130D-9182-4AFB-A632-7BF1C617C288}"/>
          </ac:spMkLst>
        </pc:spChg>
        <pc:spChg chg="mod">
          <ac:chgData name="Mashal Khan" userId="ff208bdd-e69e-4a16-a659-cb1c3d459121" providerId="ADAL" clId="{3F7EDA10-455D-43C5-8F68-C2994DEA80DF}" dt="2020-11-16T05:18:58.467" v="73" actId="26606"/>
          <ac:spMkLst>
            <pc:docMk/>
            <pc:sldMk cId="0" sldId="404"/>
            <ac:spMk id="158723" creationId="{BE21B7A1-B040-430E-AA89-97B9561C58E8}"/>
          </ac:spMkLst>
        </pc:spChg>
        <pc:spChg chg="mod">
          <ac:chgData name="Mashal Khan" userId="ff208bdd-e69e-4a16-a659-cb1c3d459121" providerId="ADAL" clId="{3F7EDA10-455D-43C5-8F68-C2994DEA80DF}" dt="2020-11-16T05:18:58.467" v="73" actId="26606"/>
          <ac:spMkLst>
            <pc:docMk/>
            <pc:sldMk cId="0" sldId="404"/>
            <ac:spMk id="158724" creationId="{7000BEE7-3BEB-41A8-9309-9D8A9ED57980}"/>
          </ac:spMkLst>
        </pc:spChg>
        <pc:picChg chg="add">
          <ac:chgData name="Mashal Khan" userId="ff208bdd-e69e-4a16-a659-cb1c3d459121" providerId="ADAL" clId="{3F7EDA10-455D-43C5-8F68-C2994DEA80DF}" dt="2020-11-16T05:18:58.467" v="73" actId="26606"/>
          <ac:picMkLst>
            <pc:docMk/>
            <pc:sldMk cId="0" sldId="404"/>
            <ac:picMk id="72" creationId="{5688AC0C-F173-4FC9-8713-6AE55785CDAD}"/>
          </ac:picMkLst>
        </pc:picChg>
      </pc:sldChg>
      <pc:sldChg chg="add">
        <pc:chgData name="Mashal Khan" userId="ff208bdd-e69e-4a16-a659-cb1c3d459121" providerId="ADAL" clId="{3F7EDA10-455D-43C5-8F68-C2994DEA80DF}" dt="2020-11-16T05:11:28.796" v="0"/>
        <pc:sldMkLst>
          <pc:docMk/>
          <pc:sldMk cId="0" sldId="405"/>
        </pc:sldMkLst>
      </pc:sldChg>
      <pc:sldChg chg="add">
        <pc:chgData name="Mashal Khan" userId="ff208bdd-e69e-4a16-a659-cb1c3d459121" providerId="ADAL" clId="{3F7EDA10-455D-43C5-8F68-C2994DEA80DF}" dt="2020-11-16T05:11:28.796" v="0"/>
        <pc:sldMkLst>
          <pc:docMk/>
          <pc:sldMk cId="0" sldId="406"/>
        </pc:sldMkLst>
      </pc:sldChg>
      <pc:sldChg chg="addSp modSp add mod setBg">
        <pc:chgData name="Mashal Khan" userId="ff208bdd-e69e-4a16-a659-cb1c3d459121" providerId="ADAL" clId="{3F7EDA10-455D-43C5-8F68-C2994DEA80DF}" dt="2020-11-16T05:23:15.394" v="116" actId="27636"/>
        <pc:sldMkLst>
          <pc:docMk/>
          <pc:sldMk cId="0" sldId="407"/>
        </pc:sldMkLst>
        <pc:spChg chg="add">
          <ac:chgData name="Mashal Khan" userId="ff208bdd-e69e-4a16-a659-cb1c3d459121" providerId="ADAL" clId="{3F7EDA10-455D-43C5-8F68-C2994DEA80DF}" dt="2020-11-16T05:22:56.573" v="105" actId="26606"/>
          <ac:spMkLst>
            <pc:docMk/>
            <pc:sldMk cId="0" sldId="407"/>
            <ac:spMk id="75" creationId="{FF0330B1-AAAC-427D-8A95-40380162BC65}"/>
          </ac:spMkLst>
        </pc:spChg>
        <pc:spChg chg="mod ord">
          <ac:chgData name="Mashal Khan" userId="ff208bdd-e69e-4a16-a659-cb1c3d459121" providerId="ADAL" clId="{3F7EDA10-455D-43C5-8F68-C2994DEA80DF}" dt="2020-11-16T05:22:56.573" v="105" actId="26606"/>
          <ac:spMkLst>
            <pc:docMk/>
            <pc:sldMk cId="0" sldId="407"/>
            <ac:spMk id="172034" creationId="{4EE9B84A-DD38-4D6D-8048-3CC29A18654C}"/>
          </ac:spMkLst>
        </pc:spChg>
        <pc:spChg chg="mod">
          <ac:chgData name="Mashal Khan" userId="ff208bdd-e69e-4a16-a659-cb1c3d459121" providerId="ADAL" clId="{3F7EDA10-455D-43C5-8F68-C2994DEA80DF}" dt="2020-11-16T05:22:56.573" v="105" actId="26606"/>
          <ac:spMkLst>
            <pc:docMk/>
            <pc:sldMk cId="0" sldId="407"/>
            <ac:spMk id="172035" creationId="{0CB40730-4B5F-40A0-9A3C-0B3090FC560B}"/>
          </ac:spMkLst>
        </pc:spChg>
        <pc:spChg chg="mod">
          <ac:chgData name="Mashal Khan" userId="ff208bdd-e69e-4a16-a659-cb1c3d459121" providerId="ADAL" clId="{3F7EDA10-455D-43C5-8F68-C2994DEA80DF}" dt="2020-11-16T05:23:15.394" v="116" actId="27636"/>
          <ac:spMkLst>
            <pc:docMk/>
            <pc:sldMk cId="0" sldId="407"/>
            <ac:spMk id="172036" creationId="{BB290429-78CC-42F9-9C6D-6A96DA251BC9}"/>
          </ac:spMkLst>
        </pc:spChg>
        <pc:picChg chg="add">
          <ac:chgData name="Mashal Khan" userId="ff208bdd-e69e-4a16-a659-cb1c3d459121" providerId="ADAL" clId="{3F7EDA10-455D-43C5-8F68-C2994DEA80DF}" dt="2020-11-16T05:22:56.573" v="105" actId="26606"/>
          <ac:picMkLst>
            <pc:docMk/>
            <pc:sldMk cId="0" sldId="407"/>
            <ac:picMk id="72" creationId="{9A24CA6B-1AC7-4DBC-B93C-0F786F0CC568}"/>
          </ac:picMkLst>
        </pc:picChg>
      </pc:sldChg>
      <pc:sldChg chg="addSp modSp add mod setBg modNotesTx">
        <pc:chgData name="Mashal Khan" userId="ff208bdd-e69e-4a16-a659-cb1c3d459121" providerId="ADAL" clId="{3F7EDA10-455D-43C5-8F68-C2994DEA80DF}" dt="2020-11-16T05:29:13.746" v="163"/>
        <pc:sldMkLst>
          <pc:docMk/>
          <pc:sldMk cId="0" sldId="408"/>
        </pc:sldMkLst>
        <pc:spChg chg="add">
          <ac:chgData name="Mashal Khan" userId="ff208bdd-e69e-4a16-a659-cb1c3d459121" providerId="ADAL" clId="{3F7EDA10-455D-43C5-8F68-C2994DEA80DF}" dt="2020-11-16T05:23:30.014" v="117" actId="26606"/>
          <ac:spMkLst>
            <pc:docMk/>
            <pc:sldMk cId="0" sldId="408"/>
            <ac:spMk id="73" creationId="{2B566528-1B12-4246-9431-5C2D7D081168}"/>
          </ac:spMkLst>
        </pc:spChg>
        <pc:spChg chg="add">
          <ac:chgData name="Mashal Khan" userId="ff208bdd-e69e-4a16-a659-cb1c3d459121" providerId="ADAL" clId="{3F7EDA10-455D-43C5-8F68-C2994DEA80DF}" dt="2020-11-16T05:23:30.014" v="117" actId="26606"/>
          <ac:spMkLst>
            <pc:docMk/>
            <pc:sldMk cId="0" sldId="408"/>
            <ac:spMk id="75" creationId="{2E80C965-DB6D-4F81-9E9E-B027384D0BD6}"/>
          </ac:spMkLst>
        </pc:spChg>
        <pc:spChg chg="add">
          <ac:chgData name="Mashal Khan" userId="ff208bdd-e69e-4a16-a659-cb1c3d459121" providerId="ADAL" clId="{3F7EDA10-455D-43C5-8F68-C2994DEA80DF}" dt="2020-11-16T05:23:30.014" v="117" actId="26606"/>
          <ac:spMkLst>
            <pc:docMk/>
            <pc:sldMk cId="0" sldId="408"/>
            <ac:spMk id="77" creationId="{A580F890-B085-4E95-96AA-55AEBEC5CE6E}"/>
          </ac:spMkLst>
        </pc:spChg>
        <pc:spChg chg="add">
          <ac:chgData name="Mashal Khan" userId="ff208bdd-e69e-4a16-a659-cb1c3d459121" providerId="ADAL" clId="{3F7EDA10-455D-43C5-8F68-C2994DEA80DF}" dt="2020-11-16T05:23:30.014" v="117" actId="26606"/>
          <ac:spMkLst>
            <pc:docMk/>
            <pc:sldMk cId="0" sldId="408"/>
            <ac:spMk id="79" creationId="{D3F51FEB-38FB-4F6C-9F7B-2F2AFAB65463}"/>
          </ac:spMkLst>
        </pc:spChg>
        <pc:spChg chg="add">
          <ac:chgData name="Mashal Khan" userId="ff208bdd-e69e-4a16-a659-cb1c3d459121" providerId="ADAL" clId="{3F7EDA10-455D-43C5-8F68-C2994DEA80DF}" dt="2020-11-16T05:23:30.014" v="117" actId="26606"/>
          <ac:spMkLst>
            <pc:docMk/>
            <pc:sldMk cId="0" sldId="408"/>
            <ac:spMk id="81" creationId="{1E547BA6-BAE0-43BB-A7CA-60F69CE252F0}"/>
          </ac:spMkLst>
        </pc:spChg>
        <pc:spChg chg="mod ord">
          <ac:chgData name="Mashal Khan" userId="ff208bdd-e69e-4a16-a659-cb1c3d459121" providerId="ADAL" clId="{3F7EDA10-455D-43C5-8F68-C2994DEA80DF}" dt="2020-11-16T05:23:30.014" v="117" actId="26606"/>
          <ac:spMkLst>
            <pc:docMk/>
            <pc:sldMk cId="0" sldId="408"/>
            <ac:spMk id="173058" creationId="{C6C6182F-187D-4858-8043-2BBC52FD1437}"/>
          </ac:spMkLst>
        </pc:spChg>
        <pc:spChg chg="mod">
          <ac:chgData name="Mashal Khan" userId="ff208bdd-e69e-4a16-a659-cb1c3d459121" providerId="ADAL" clId="{3F7EDA10-455D-43C5-8F68-C2994DEA80DF}" dt="2020-11-16T05:23:30.014" v="117" actId="26606"/>
          <ac:spMkLst>
            <pc:docMk/>
            <pc:sldMk cId="0" sldId="408"/>
            <ac:spMk id="173059" creationId="{5E0A3025-35BB-4E0B-9AEF-1429289E83A7}"/>
          </ac:spMkLst>
        </pc:spChg>
        <pc:spChg chg="mod">
          <ac:chgData name="Mashal Khan" userId="ff208bdd-e69e-4a16-a659-cb1c3d459121" providerId="ADAL" clId="{3F7EDA10-455D-43C5-8F68-C2994DEA80DF}" dt="2020-11-16T05:23:52.466" v="125" actId="14100"/>
          <ac:spMkLst>
            <pc:docMk/>
            <pc:sldMk cId="0" sldId="408"/>
            <ac:spMk id="173060" creationId="{EE9F1408-575D-43D0-B077-AF46AF587755}"/>
          </ac:spMkLst>
        </pc:spChg>
      </pc:sldChg>
      <pc:sldChg chg="add">
        <pc:chgData name="Mashal Khan" userId="ff208bdd-e69e-4a16-a659-cb1c3d459121" providerId="ADAL" clId="{3F7EDA10-455D-43C5-8F68-C2994DEA80DF}" dt="2020-11-16T05:11:28.796" v="0"/>
        <pc:sldMkLst>
          <pc:docMk/>
          <pc:sldMk cId="0" sldId="409"/>
        </pc:sldMkLst>
      </pc:sldChg>
      <pc:sldChg chg="addSp modSp add mod setBg">
        <pc:chgData name="Mashal Khan" userId="ff208bdd-e69e-4a16-a659-cb1c3d459121" providerId="ADAL" clId="{3F7EDA10-455D-43C5-8F68-C2994DEA80DF}" dt="2020-11-23T08:30:12.584" v="177" actId="20577"/>
        <pc:sldMkLst>
          <pc:docMk/>
          <pc:sldMk cId="0" sldId="410"/>
        </pc:sldMkLst>
        <pc:spChg chg="add">
          <ac:chgData name="Mashal Khan" userId="ff208bdd-e69e-4a16-a659-cb1c3d459121" providerId="ADAL" clId="{3F7EDA10-455D-43C5-8F68-C2994DEA80DF}" dt="2020-11-16T05:25:06.987" v="144" actId="26606"/>
          <ac:spMkLst>
            <pc:docMk/>
            <pc:sldMk cId="0" sldId="410"/>
            <ac:spMk id="73" creationId="{2B566528-1B12-4246-9431-5C2D7D081168}"/>
          </ac:spMkLst>
        </pc:spChg>
        <pc:spChg chg="add">
          <ac:chgData name="Mashal Khan" userId="ff208bdd-e69e-4a16-a659-cb1c3d459121" providerId="ADAL" clId="{3F7EDA10-455D-43C5-8F68-C2994DEA80DF}" dt="2020-11-16T05:25:06.987" v="144" actId="26606"/>
          <ac:spMkLst>
            <pc:docMk/>
            <pc:sldMk cId="0" sldId="410"/>
            <ac:spMk id="75" creationId="{2E80C965-DB6D-4F81-9E9E-B027384D0BD6}"/>
          </ac:spMkLst>
        </pc:spChg>
        <pc:spChg chg="add">
          <ac:chgData name="Mashal Khan" userId="ff208bdd-e69e-4a16-a659-cb1c3d459121" providerId="ADAL" clId="{3F7EDA10-455D-43C5-8F68-C2994DEA80DF}" dt="2020-11-16T05:25:06.987" v="144" actId="26606"/>
          <ac:spMkLst>
            <pc:docMk/>
            <pc:sldMk cId="0" sldId="410"/>
            <ac:spMk id="77" creationId="{A580F890-B085-4E95-96AA-55AEBEC5CE6E}"/>
          </ac:spMkLst>
        </pc:spChg>
        <pc:spChg chg="add">
          <ac:chgData name="Mashal Khan" userId="ff208bdd-e69e-4a16-a659-cb1c3d459121" providerId="ADAL" clId="{3F7EDA10-455D-43C5-8F68-C2994DEA80DF}" dt="2020-11-16T05:25:06.987" v="144" actId="26606"/>
          <ac:spMkLst>
            <pc:docMk/>
            <pc:sldMk cId="0" sldId="410"/>
            <ac:spMk id="79" creationId="{D3F51FEB-38FB-4F6C-9F7B-2F2AFAB65463}"/>
          </ac:spMkLst>
        </pc:spChg>
        <pc:spChg chg="add">
          <ac:chgData name="Mashal Khan" userId="ff208bdd-e69e-4a16-a659-cb1c3d459121" providerId="ADAL" clId="{3F7EDA10-455D-43C5-8F68-C2994DEA80DF}" dt="2020-11-16T05:25:06.987" v="144" actId="26606"/>
          <ac:spMkLst>
            <pc:docMk/>
            <pc:sldMk cId="0" sldId="410"/>
            <ac:spMk id="81" creationId="{1E547BA6-BAE0-43BB-A7CA-60F69CE252F0}"/>
          </ac:spMkLst>
        </pc:spChg>
        <pc:spChg chg="mod ord">
          <ac:chgData name="Mashal Khan" userId="ff208bdd-e69e-4a16-a659-cb1c3d459121" providerId="ADAL" clId="{3F7EDA10-455D-43C5-8F68-C2994DEA80DF}" dt="2020-11-16T05:25:06.987" v="144" actId="26606"/>
          <ac:spMkLst>
            <pc:docMk/>
            <pc:sldMk cId="0" sldId="410"/>
            <ac:spMk id="177154" creationId="{6E52C268-09FF-430D-809A-C0338AD49B59}"/>
          </ac:spMkLst>
        </pc:spChg>
        <pc:spChg chg="mod">
          <ac:chgData name="Mashal Khan" userId="ff208bdd-e69e-4a16-a659-cb1c3d459121" providerId="ADAL" clId="{3F7EDA10-455D-43C5-8F68-C2994DEA80DF}" dt="2020-11-16T05:25:06.987" v="144" actId="26606"/>
          <ac:spMkLst>
            <pc:docMk/>
            <pc:sldMk cId="0" sldId="410"/>
            <ac:spMk id="177155" creationId="{5678D665-E0ED-450B-A74F-E3327720D5B4}"/>
          </ac:spMkLst>
        </pc:spChg>
        <pc:spChg chg="mod">
          <ac:chgData name="Mashal Khan" userId="ff208bdd-e69e-4a16-a659-cb1c3d459121" providerId="ADAL" clId="{3F7EDA10-455D-43C5-8F68-C2994DEA80DF}" dt="2020-11-23T08:30:12.584" v="177" actId="20577"/>
          <ac:spMkLst>
            <pc:docMk/>
            <pc:sldMk cId="0" sldId="410"/>
            <ac:spMk id="177156" creationId="{4EBD0153-566C-4803-800C-7D3BDBFCFEF4}"/>
          </ac:spMkLst>
        </pc:spChg>
      </pc:sldChg>
      <pc:sldChg chg="addSp modSp add mod setBg">
        <pc:chgData name="Mashal Khan" userId="ff208bdd-e69e-4a16-a659-cb1c3d459121" providerId="ADAL" clId="{3F7EDA10-455D-43C5-8F68-C2994DEA80DF}" dt="2020-11-16T05:26:38.374" v="160" actId="26606"/>
        <pc:sldMkLst>
          <pc:docMk/>
          <pc:sldMk cId="0" sldId="411"/>
        </pc:sldMkLst>
        <pc:spChg chg="add">
          <ac:chgData name="Mashal Khan" userId="ff208bdd-e69e-4a16-a659-cb1c3d459121" providerId="ADAL" clId="{3F7EDA10-455D-43C5-8F68-C2994DEA80DF}" dt="2020-11-16T05:26:38.374" v="160" actId="26606"/>
          <ac:spMkLst>
            <pc:docMk/>
            <pc:sldMk cId="0" sldId="411"/>
            <ac:spMk id="73" creationId="{2B566528-1B12-4246-9431-5C2D7D081168}"/>
          </ac:spMkLst>
        </pc:spChg>
        <pc:spChg chg="add">
          <ac:chgData name="Mashal Khan" userId="ff208bdd-e69e-4a16-a659-cb1c3d459121" providerId="ADAL" clId="{3F7EDA10-455D-43C5-8F68-C2994DEA80DF}" dt="2020-11-16T05:26:38.374" v="160" actId="26606"/>
          <ac:spMkLst>
            <pc:docMk/>
            <pc:sldMk cId="0" sldId="411"/>
            <ac:spMk id="75" creationId="{2E80C965-DB6D-4F81-9E9E-B027384D0BD6}"/>
          </ac:spMkLst>
        </pc:spChg>
        <pc:spChg chg="add">
          <ac:chgData name="Mashal Khan" userId="ff208bdd-e69e-4a16-a659-cb1c3d459121" providerId="ADAL" clId="{3F7EDA10-455D-43C5-8F68-C2994DEA80DF}" dt="2020-11-16T05:26:38.374" v="160" actId="26606"/>
          <ac:spMkLst>
            <pc:docMk/>
            <pc:sldMk cId="0" sldId="411"/>
            <ac:spMk id="77" creationId="{A580F890-B085-4E95-96AA-55AEBEC5CE6E}"/>
          </ac:spMkLst>
        </pc:spChg>
        <pc:spChg chg="add">
          <ac:chgData name="Mashal Khan" userId="ff208bdd-e69e-4a16-a659-cb1c3d459121" providerId="ADAL" clId="{3F7EDA10-455D-43C5-8F68-C2994DEA80DF}" dt="2020-11-16T05:26:38.374" v="160" actId="26606"/>
          <ac:spMkLst>
            <pc:docMk/>
            <pc:sldMk cId="0" sldId="411"/>
            <ac:spMk id="79" creationId="{D3F51FEB-38FB-4F6C-9F7B-2F2AFAB65463}"/>
          </ac:spMkLst>
        </pc:spChg>
        <pc:spChg chg="add">
          <ac:chgData name="Mashal Khan" userId="ff208bdd-e69e-4a16-a659-cb1c3d459121" providerId="ADAL" clId="{3F7EDA10-455D-43C5-8F68-C2994DEA80DF}" dt="2020-11-16T05:26:38.374" v="160" actId="26606"/>
          <ac:spMkLst>
            <pc:docMk/>
            <pc:sldMk cId="0" sldId="411"/>
            <ac:spMk id="81" creationId="{1E547BA6-BAE0-43BB-A7CA-60F69CE252F0}"/>
          </ac:spMkLst>
        </pc:spChg>
        <pc:spChg chg="mod ord">
          <ac:chgData name="Mashal Khan" userId="ff208bdd-e69e-4a16-a659-cb1c3d459121" providerId="ADAL" clId="{3F7EDA10-455D-43C5-8F68-C2994DEA80DF}" dt="2020-11-16T05:26:38.374" v="160" actId="26606"/>
          <ac:spMkLst>
            <pc:docMk/>
            <pc:sldMk cId="0" sldId="411"/>
            <ac:spMk id="179202" creationId="{FD20A707-64E4-4DAD-98C9-444254112AFB}"/>
          </ac:spMkLst>
        </pc:spChg>
        <pc:spChg chg="mod">
          <ac:chgData name="Mashal Khan" userId="ff208bdd-e69e-4a16-a659-cb1c3d459121" providerId="ADAL" clId="{3F7EDA10-455D-43C5-8F68-C2994DEA80DF}" dt="2020-11-16T05:26:38.374" v="160" actId="26606"/>
          <ac:spMkLst>
            <pc:docMk/>
            <pc:sldMk cId="0" sldId="411"/>
            <ac:spMk id="179203" creationId="{8EC1DD53-6AC8-44B0-9670-39815C422895}"/>
          </ac:spMkLst>
        </pc:spChg>
        <pc:spChg chg="mod">
          <ac:chgData name="Mashal Khan" userId="ff208bdd-e69e-4a16-a659-cb1c3d459121" providerId="ADAL" clId="{3F7EDA10-455D-43C5-8F68-C2994DEA80DF}" dt="2020-11-16T05:26:38.374" v="160" actId="26606"/>
          <ac:spMkLst>
            <pc:docMk/>
            <pc:sldMk cId="0" sldId="411"/>
            <ac:spMk id="179204" creationId="{9BE981CD-788B-4EFD-B95F-E521B9724749}"/>
          </ac:spMkLst>
        </pc:spChg>
      </pc:sldChg>
      <pc:sldChg chg="add">
        <pc:chgData name="Mashal Khan" userId="ff208bdd-e69e-4a16-a659-cb1c3d459121" providerId="ADAL" clId="{3F7EDA10-455D-43C5-8F68-C2994DEA80DF}" dt="2020-11-16T05:11:28.796" v="0"/>
        <pc:sldMkLst>
          <pc:docMk/>
          <pc:sldMk cId="0" sldId="561"/>
        </pc:sldMkLst>
      </pc:sldChg>
      <pc:sldChg chg="addSp modSp add mod setBg">
        <pc:chgData name="Mashal Khan" userId="ff208bdd-e69e-4a16-a659-cb1c3d459121" providerId="ADAL" clId="{3F7EDA10-455D-43C5-8F68-C2994DEA80DF}" dt="2020-11-16T05:20:11.326" v="74" actId="26606"/>
        <pc:sldMkLst>
          <pc:docMk/>
          <pc:sldMk cId="0" sldId="562"/>
        </pc:sldMkLst>
        <pc:spChg chg="add">
          <ac:chgData name="Mashal Khan" userId="ff208bdd-e69e-4a16-a659-cb1c3d459121" providerId="ADAL" clId="{3F7EDA10-455D-43C5-8F68-C2994DEA80DF}" dt="2020-11-16T05:20:11.326" v="74" actId="26606"/>
          <ac:spMkLst>
            <pc:docMk/>
            <pc:sldMk cId="0" sldId="562"/>
            <ac:spMk id="73" creationId="{2B566528-1B12-4246-9431-5C2D7D081168}"/>
          </ac:spMkLst>
        </pc:spChg>
        <pc:spChg chg="add">
          <ac:chgData name="Mashal Khan" userId="ff208bdd-e69e-4a16-a659-cb1c3d459121" providerId="ADAL" clId="{3F7EDA10-455D-43C5-8F68-C2994DEA80DF}" dt="2020-11-16T05:20:11.326" v="74" actId="26606"/>
          <ac:spMkLst>
            <pc:docMk/>
            <pc:sldMk cId="0" sldId="562"/>
            <ac:spMk id="75" creationId="{2E80C965-DB6D-4F81-9E9E-B027384D0BD6}"/>
          </ac:spMkLst>
        </pc:spChg>
        <pc:spChg chg="add">
          <ac:chgData name="Mashal Khan" userId="ff208bdd-e69e-4a16-a659-cb1c3d459121" providerId="ADAL" clId="{3F7EDA10-455D-43C5-8F68-C2994DEA80DF}" dt="2020-11-16T05:20:11.326" v="74" actId="26606"/>
          <ac:spMkLst>
            <pc:docMk/>
            <pc:sldMk cId="0" sldId="562"/>
            <ac:spMk id="77" creationId="{A580F890-B085-4E95-96AA-55AEBEC5CE6E}"/>
          </ac:spMkLst>
        </pc:spChg>
        <pc:spChg chg="add">
          <ac:chgData name="Mashal Khan" userId="ff208bdd-e69e-4a16-a659-cb1c3d459121" providerId="ADAL" clId="{3F7EDA10-455D-43C5-8F68-C2994DEA80DF}" dt="2020-11-16T05:20:11.326" v="74" actId="26606"/>
          <ac:spMkLst>
            <pc:docMk/>
            <pc:sldMk cId="0" sldId="562"/>
            <ac:spMk id="79" creationId="{D3F51FEB-38FB-4F6C-9F7B-2F2AFAB65463}"/>
          </ac:spMkLst>
        </pc:spChg>
        <pc:spChg chg="add">
          <ac:chgData name="Mashal Khan" userId="ff208bdd-e69e-4a16-a659-cb1c3d459121" providerId="ADAL" clId="{3F7EDA10-455D-43C5-8F68-C2994DEA80DF}" dt="2020-11-16T05:20:11.326" v="74" actId="26606"/>
          <ac:spMkLst>
            <pc:docMk/>
            <pc:sldMk cId="0" sldId="562"/>
            <ac:spMk id="81" creationId="{1E547BA6-BAE0-43BB-A7CA-60F69CE252F0}"/>
          </ac:spMkLst>
        </pc:spChg>
        <pc:spChg chg="mod ord">
          <ac:chgData name="Mashal Khan" userId="ff208bdd-e69e-4a16-a659-cb1c3d459121" providerId="ADAL" clId="{3F7EDA10-455D-43C5-8F68-C2994DEA80DF}" dt="2020-11-16T05:20:11.326" v="74" actId="26606"/>
          <ac:spMkLst>
            <pc:docMk/>
            <pc:sldMk cId="0" sldId="562"/>
            <ac:spMk id="162818" creationId="{0EDB46B4-FAE1-43BA-9E18-D8847EA7953D}"/>
          </ac:spMkLst>
        </pc:spChg>
        <pc:spChg chg="mod">
          <ac:chgData name="Mashal Khan" userId="ff208bdd-e69e-4a16-a659-cb1c3d459121" providerId="ADAL" clId="{3F7EDA10-455D-43C5-8F68-C2994DEA80DF}" dt="2020-11-16T05:20:11.326" v="74" actId="26606"/>
          <ac:spMkLst>
            <pc:docMk/>
            <pc:sldMk cId="0" sldId="562"/>
            <ac:spMk id="162819" creationId="{FB8DEF92-F72B-49FC-A6B6-53B7F303A391}"/>
          </ac:spMkLst>
        </pc:spChg>
        <pc:spChg chg="mod">
          <ac:chgData name="Mashal Khan" userId="ff208bdd-e69e-4a16-a659-cb1c3d459121" providerId="ADAL" clId="{3F7EDA10-455D-43C5-8F68-C2994DEA80DF}" dt="2020-11-16T05:20:11.326" v="74" actId="26606"/>
          <ac:spMkLst>
            <pc:docMk/>
            <pc:sldMk cId="0" sldId="562"/>
            <ac:spMk id="162820" creationId="{44C48EF1-1F74-4B32-BAB2-963CC27C8B42}"/>
          </ac:spMkLst>
        </pc:spChg>
      </pc:sldChg>
      <pc:sldChg chg="add">
        <pc:chgData name="Mashal Khan" userId="ff208bdd-e69e-4a16-a659-cb1c3d459121" providerId="ADAL" clId="{3F7EDA10-455D-43C5-8F68-C2994DEA80DF}" dt="2020-11-16T05:11:28.796" v="0"/>
        <pc:sldMkLst>
          <pc:docMk/>
          <pc:sldMk cId="0" sldId="563"/>
        </pc:sldMkLst>
      </pc:sldChg>
      <pc:sldChg chg="add">
        <pc:chgData name="Mashal Khan" userId="ff208bdd-e69e-4a16-a659-cb1c3d459121" providerId="ADAL" clId="{3F7EDA10-455D-43C5-8F68-C2994DEA80DF}" dt="2020-11-16T05:11:28.796" v="0"/>
        <pc:sldMkLst>
          <pc:docMk/>
          <pc:sldMk cId="0" sldId="564"/>
        </pc:sldMkLst>
      </pc:sldChg>
      <pc:sldChg chg="modSp add mod">
        <pc:chgData name="Mashal Khan" userId="ff208bdd-e69e-4a16-a659-cb1c3d459121" providerId="ADAL" clId="{3F7EDA10-455D-43C5-8F68-C2994DEA80DF}" dt="2020-11-16T05:20:50.626" v="76" actId="207"/>
        <pc:sldMkLst>
          <pc:docMk/>
          <pc:sldMk cId="0" sldId="565"/>
        </pc:sldMkLst>
        <pc:spChg chg="mod">
          <ac:chgData name="Mashal Khan" userId="ff208bdd-e69e-4a16-a659-cb1c3d459121" providerId="ADAL" clId="{3F7EDA10-455D-43C5-8F68-C2994DEA80DF}" dt="2020-11-16T05:11:29.103" v="3" actId="27636"/>
          <ac:spMkLst>
            <pc:docMk/>
            <pc:sldMk cId="0" sldId="565"/>
            <ac:spMk id="165891" creationId="{658B7823-7364-467A-B7BF-9C8123ADC24A}"/>
          </ac:spMkLst>
        </pc:spChg>
        <pc:graphicFrameChg chg="modGraphic">
          <ac:chgData name="Mashal Khan" userId="ff208bdd-e69e-4a16-a659-cb1c3d459121" providerId="ADAL" clId="{3F7EDA10-455D-43C5-8F68-C2994DEA80DF}" dt="2020-11-16T05:20:50.626" v="76" actId="207"/>
          <ac:graphicFrameMkLst>
            <pc:docMk/>
            <pc:sldMk cId="0" sldId="565"/>
            <ac:graphicFrameMk id="6" creationId="{B5009849-5FF1-4B92-BFDD-52B4A5FF39EE}"/>
          </ac:graphicFrameMkLst>
        </pc:graphicFrameChg>
      </pc:sldChg>
      <pc:sldChg chg="add">
        <pc:chgData name="Mashal Khan" userId="ff208bdd-e69e-4a16-a659-cb1c3d459121" providerId="ADAL" clId="{3F7EDA10-455D-43C5-8F68-C2994DEA80DF}" dt="2020-11-16T05:11:28.796" v="0"/>
        <pc:sldMkLst>
          <pc:docMk/>
          <pc:sldMk cId="0" sldId="566"/>
        </pc:sldMkLst>
      </pc:sldChg>
      <pc:sldChg chg="addSp modSp add mod setBg">
        <pc:chgData name="Mashal Khan" userId="ff208bdd-e69e-4a16-a659-cb1c3d459121" providerId="ADAL" clId="{3F7EDA10-455D-43C5-8F68-C2994DEA80DF}" dt="2020-11-16T05:22:44.502" v="104" actId="403"/>
        <pc:sldMkLst>
          <pc:docMk/>
          <pc:sldMk cId="0" sldId="567"/>
        </pc:sldMkLst>
        <pc:spChg chg="add">
          <ac:chgData name="Mashal Khan" userId="ff208bdd-e69e-4a16-a659-cb1c3d459121" providerId="ADAL" clId="{3F7EDA10-455D-43C5-8F68-C2994DEA80DF}" dt="2020-11-16T05:22:13.515" v="91" actId="26606"/>
          <ac:spMkLst>
            <pc:docMk/>
            <pc:sldMk cId="0" sldId="567"/>
            <ac:spMk id="73" creationId="{2B566528-1B12-4246-9431-5C2D7D081168}"/>
          </ac:spMkLst>
        </pc:spChg>
        <pc:spChg chg="add">
          <ac:chgData name="Mashal Khan" userId="ff208bdd-e69e-4a16-a659-cb1c3d459121" providerId="ADAL" clId="{3F7EDA10-455D-43C5-8F68-C2994DEA80DF}" dt="2020-11-16T05:22:13.515" v="91" actId="26606"/>
          <ac:spMkLst>
            <pc:docMk/>
            <pc:sldMk cId="0" sldId="567"/>
            <ac:spMk id="75" creationId="{2E80C965-DB6D-4F81-9E9E-B027384D0BD6}"/>
          </ac:spMkLst>
        </pc:spChg>
        <pc:spChg chg="add">
          <ac:chgData name="Mashal Khan" userId="ff208bdd-e69e-4a16-a659-cb1c3d459121" providerId="ADAL" clId="{3F7EDA10-455D-43C5-8F68-C2994DEA80DF}" dt="2020-11-16T05:22:13.515" v="91" actId="26606"/>
          <ac:spMkLst>
            <pc:docMk/>
            <pc:sldMk cId="0" sldId="567"/>
            <ac:spMk id="77" creationId="{A580F890-B085-4E95-96AA-55AEBEC5CE6E}"/>
          </ac:spMkLst>
        </pc:spChg>
        <pc:spChg chg="add">
          <ac:chgData name="Mashal Khan" userId="ff208bdd-e69e-4a16-a659-cb1c3d459121" providerId="ADAL" clId="{3F7EDA10-455D-43C5-8F68-C2994DEA80DF}" dt="2020-11-16T05:22:13.515" v="91" actId="26606"/>
          <ac:spMkLst>
            <pc:docMk/>
            <pc:sldMk cId="0" sldId="567"/>
            <ac:spMk id="79" creationId="{D3F51FEB-38FB-4F6C-9F7B-2F2AFAB65463}"/>
          </ac:spMkLst>
        </pc:spChg>
        <pc:spChg chg="add">
          <ac:chgData name="Mashal Khan" userId="ff208bdd-e69e-4a16-a659-cb1c3d459121" providerId="ADAL" clId="{3F7EDA10-455D-43C5-8F68-C2994DEA80DF}" dt="2020-11-16T05:22:13.515" v="91" actId="26606"/>
          <ac:spMkLst>
            <pc:docMk/>
            <pc:sldMk cId="0" sldId="567"/>
            <ac:spMk id="81" creationId="{1E547BA6-BAE0-43BB-A7CA-60F69CE252F0}"/>
          </ac:spMkLst>
        </pc:spChg>
        <pc:spChg chg="mod ord">
          <ac:chgData name="Mashal Khan" userId="ff208bdd-e69e-4a16-a659-cb1c3d459121" providerId="ADAL" clId="{3F7EDA10-455D-43C5-8F68-C2994DEA80DF}" dt="2020-11-16T05:22:13.515" v="91" actId="26606"/>
          <ac:spMkLst>
            <pc:docMk/>
            <pc:sldMk cId="0" sldId="567"/>
            <ac:spMk id="171010" creationId="{E55241EF-E12D-42D3-ABAF-84DF8998087B}"/>
          </ac:spMkLst>
        </pc:spChg>
        <pc:spChg chg="mod">
          <ac:chgData name="Mashal Khan" userId="ff208bdd-e69e-4a16-a659-cb1c3d459121" providerId="ADAL" clId="{3F7EDA10-455D-43C5-8F68-C2994DEA80DF}" dt="2020-11-16T05:22:13.515" v="91" actId="26606"/>
          <ac:spMkLst>
            <pc:docMk/>
            <pc:sldMk cId="0" sldId="567"/>
            <ac:spMk id="171011" creationId="{A1D87293-5728-43FA-B72A-802744FC4B54}"/>
          </ac:spMkLst>
        </pc:spChg>
        <pc:spChg chg="mod">
          <ac:chgData name="Mashal Khan" userId="ff208bdd-e69e-4a16-a659-cb1c3d459121" providerId="ADAL" clId="{3F7EDA10-455D-43C5-8F68-C2994DEA80DF}" dt="2020-11-16T05:22:44.502" v="104" actId="403"/>
          <ac:spMkLst>
            <pc:docMk/>
            <pc:sldMk cId="0" sldId="567"/>
            <ac:spMk id="171012" creationId="{129986D0-7FB7-4A96-B5EA-EB9634DCBCAF}"/>
          </ac:spMkLst>
        </pc:spChg>
      </pc:sldChg>
      <pc:sldChg chg="addSp modSp add mod setBg">
        <pc:chgData name="Mashal Khan" userId="ff208bdd-e69e-4a16-a659-cb1c3d459121" providerId="ADAL" clId="{3F7EDA10-455D-43C5-8F68-C2994DEA80DF}" dt="2020-11-23T08:36:04.773" v="183" actId="20578"/>
        <pc:sldMkLst>
          <pc:docMk/>
          <pc:sldMk cId="0" sldId="569"/>
        </pc:sldMkLst>
        <pc:spChg chg="add">
          <ac:chgData name="Mashal Khan" userId="ff208bdd-e69e-4a16-a659-cb1c3d459121" providerId="ADAL" clId="{3F7EDA10-455D-43C5-8F68-C2994DEA80DF}" dt="2020-11-16T05:26:47.528" v="161" actId="26606"/>
          <ac:spMkLst>
            <pc:docMk/>
            <pc:sldMk cId="0" sldId="569"/>
            <ac:spMk id="73" creationId="{2B566528-1B12-4246-9431-5C2D7D081168}"/>
          </ac:spMkLst>
        </pc:spChg>
        <pc:spChg chg="add">
          <ac:chgData name="Mashal Khan" userId="ff208bdd-e69e-4a16-a659-cb1c3d459121" providerId="ADAL" clId="{3F7EDA10-455D-43C5-8F68-C2994DEA80DF}" dt="2020-11-16T05:26:47.528" v="161" actId="26606"/>
          <ac:spMkLst>
            <pc:docMk/>
            <pc:sldMk cId="0" sldId="569"/>
            <ac:spMk id="75" creationId="{2E80C965-DB6D-4F81-9E9E-B027384D0BD6}"/>
          </ac:spMkLst>
        </pc:spChg>
        <pc:spChg chg="add">
          <ac:chgData name="Mashal Khan" userId="ff208bdd-e69e-4a16-a659-cb1c3d459121" providerId="ADAL" clId="{3F7EDA10-455D-43C5-8F68-C2994DEA80DF}" dt="2020-11-16T05:26:47.528" v="161" actId="26606"/>
          <ac:spMkLst>
            <pc:docMk/>
            <pc:sldMk cId="0" sldId="569"/>
            <ac:spMk id="77" creationId="{A580F890-B085-4E95-96AA-55AEBEC5CE6E}"/>
          </ac:spMkLst>
        </pc:spChg>
        <pc:spChg chg="add">
          <ac:chgData name="Mashal Khan" userId="ff208bdd-e69e-4a16-a659-cb1c3d459121" providerId="ADAL" clId="{3F7EDA10-455D-43C5-8F68-C2994DEA80DF}" dt="2020-11-16T05:26:47.528" v="161" actId="26606"/>
          <ac:spMkLst>
            <pc:docMk/>
            <pc:sldMk cId="0" sldId="569"/>
            <ac:spMk id="79" creationId="{D3F51FEB-38FB-4F6C-9F7B-2F2AFAB65463}"/>
          </ac:spMkLst>
        </pc:spChg>
        <pc:spChg chg="add">
          <ac:chgData name="Mashal Khan" userId="ff208bdd-e69e-4a16-a659-cb1c3d459121" providerId="ADAL" clId="{3F7EDA10-455D-43C5-8F68-C2994DEA80DF}" dt="2020-11-16T05:26:47.528" v="161" actId="26606"/>
          <ac:spMkLst>
            <pc:docMk/>
            <pc:sldMk cId="0" sldId="569"/>
            <ac:spMk id="81" creationId="{1E547BA6-BAE0-43BB-A7CA-60F69CE252F0}"/>
          </ac:spMkLst>
        </pc:spChg>
        <pc:spChg chg="mod ord">
          <ac:chgData name="Mashal Khan" userId="ff208bdd-e69e-4a16-a659-cb1c3d459121" providerId="ADAL" clId="{3F7EDA10-455D-43C5-8F68-C2994DEA80DF}" dt="2020-11-16T05:26:47.528" v="161" actId="26606"/>
          <ac:spMkLst>
            <pc:docMk/>
            <pc:sldMk cId="0" sldId="569"/>
            <ac:spMk id="178178" creationId="{80350A42-21C5-4DED-A94D-F3604C640DF9}"/>
          </ac:spMkLst>
        </pc:spChg>
        <pc:spChg chg="mod">
          <ac:chgData name="Mashal Khan" userId="ff208bdd-e69e-4a16-a659-cb1c3d459121" providerId="ADAL" clId="{3F7EDA10-455D-43C5-8F68-C2994DEA80DF}" dt="2020-11-16T05:26:47.528" v="161" actId="26606"/>
          <ac:spMkLst>
            <pc:docMk/>
            <pc:sldMk cId="0" sldId="569"/>
            <ac:spMk id="178179" creationId="{C67AD90D-20EF-4A0A-B03C-72C4B7244EF9}"/>
          </ac:spMkLst>
        </pc:spChg>
        <pc:spChg chg="mod">
          <ac:chgData name="Mashal Khan" userId="ff208bdd-e69e-4a16-a659-cb1c3d459121" providerId="ADAL" clId="{3F7EDA10-455D-43C5-8F68-C2994DEA80DF}" dt="2020-11-23T08:36:04.773" v="183" actId="20578"/>
          <ac:spMkLst>
            <pc:docMk/>
            <pc:sldMk cId="0" sldId="569"/>
            <ac:spMk id="178180" creationId="{5D55D13A-3C22-495C-ACA2-D859649F61C5}"/>
          </ac:spMkLst>
        </pc:spChg>
      </pc:sldChg>
      <pc:sldChg chg="addSp modSp add mod setBg">
        <pc:chgData name="Mashal Khan" userId="ff208bdd-e69e-4a16-a659-cb1c3d459121" providerId="ADAL" clId="{3F7EDA10-455D-43C5-8F68-C2994DEA80DF}" dt="2020-11-23T07:53:36.514" v="169" actId="20577"/>
        <pc:sldMkLst>
          <pc:docMk/>
          <pc:sldMk cId="0" sldId="816"/>
        </pc:sldMkLst>
        <pc:spChg chg="add">
          <ac:chgData name="Mashal Khan" userId="ff208bdd-e69e-4a16-a659-cb1c3d459121" providerId="ADAL" clId="{3F7EDA10-455D-43C5-8F68-C2994DEA80DF}" dt="2020-11-16T05:24:08.800" v="126" actId="26606"/>
          <ac:spMkLst>
            <pc:docMk/>
            <pc:sldMk cId="0" sldId="816"/>
            <ac:spMk id="73" creationId="{46D6306C-ED4F-4AAE-B4A5-EEA6AFAD726E}"/>
          </ac:spMkLst>
        </pc:spChg>
        <pc:spChg chg="add">
          <ac:chgData name="Mashal Khan" userId="ff208bdd-e69e-4a16-a659-cb1c3d459121" providerId="ADAL" clId="{3F7EDA10-455D-43C5-8F68-C2994DEA80DF}" dt="2020-11-16T05:24:08.800" v="126" actId="26606"/>
          <ac:spMkLst>
            <pc:docMk/>
            <pc:sldMk cId="0" sldId="816"/>
            <ac:spMk id="75" creationId="{0EC5361D-F897-4856-B945-0455A365EB24}"/>
          </ac:spMkLst>
        </pc:spChg>
        <pc:spChg chg="add">
          <ac:chgData name="Mashal Khan" userId="ff208bdd-e69e-4a16-a659-cb1c3d459121" providerId="ADAL" clId="{3F7EDA10-455D-43C5-8F68-C2994DEA80DF}" dt="2020-11-16T05:24:08.800" v="126" actId="26606"/>
          <ac:spMkLst>
            <pc:docMk/>
            <pc:sldMk cId="0" sldId="816"/>
            <ac:spMk id="77" creationId="{4508C0C5-2268-42B5-B3C8-4D0899E05F8C}"/>
          </ac:spMkLst>
        </pc:spChg>
        <pc:spChg chg="add">
          <ac:chgData name="Mashal Khan" userId="ff208bdd-e69e-4a16-a659-cb1c3d459121" providerId="ADAL" clId="{3F7EDA10-455D-43C5-8F68-C2994DEA80DF}" dt="2020-11-16T05:24:08.800" v="126" actId="26606"/>
          <ac:spMkLst>
            <pc:docMk/>
            <pc:sldMk cId="0" sldId="816"/>
            <ac:spMk id="79" creationId="{141ACBDB-38F8-4B34-8183-BD95B4E55A62}"/>
          </ac:spMkLst>
        </pc:spChg>
        <pc:spChg chg="add">
          <ac:chgData name="Mashal Khan" userId="ff208bdd-e69e-4a16-a659-cb1c3d459121" providerId="ADAL" clId="{3F7EDA10-455D-43C5-8F68-C2994DEA80DF}" dt="2020-11-16T05:24:08.800" v="126" actId="26606"/>
          <ac:spMkLst>
            <pc:docMk/>
            <pc:sldMk cId="0" sldId="816"/>
            <ac:spMk id="81" creationId="{DE00DB52-3455-4E2F-867B-A6D0516E175B}"/>
          </ac:spMkLst>
        </pc:spChg>
        <pc:spChg chg="add">
          <ac:chgData name="Mashal Khan" userId="ff208bdd-e69e-4a16-a659-cb1c3d459121" providerId="ADAL" clId="{3F7EDA10-455D-43C5-8F68-C2994DEA80DF}" dt="2020-11-16T05:24:08.800" v="126" actId="26606"/>
          <ac:spMkLst>
            <pc:docMk/>
            <pc:sldMk cId="0" sldId="816"/>
            <ac:spMk id="83" creationId="{9E914C83-E0D8-4953-92D5-169D28CB43AE}"/>
          </ac:spMkLst>
        </pc:spChg>
        <pc:spChg chg="add">
          <ac:chgData name="Mashal Khan" userId="ff208bdd-e69e-4a16-a659-cb1c3d459121" providerId="ADAL" clId="{3F7EDA10-455D-43C5-8F68-C2994DEA80DF}" dt="2020-11-16T05:24:08.800" v="126" actId="26606"/>
          <ac:spMkLst>
            <pc:docMk/>
            <pc:sldMk cId="0" sldId="816"/>
            <ac:spMk id="85" creationId="{3512E083-F550-46AF-8490-767ECFD00CB7}"/>
          </ac:spMkLst>
        </pc:spChg>
        <pc:spChg chg="mod ord">
          <ac:chgData name="Mashal Khan" userId="ff208bdd-e69e-4a16-a659-cb1c3d459121" providerId="ADAL" clId="{3F7EDA10-455D-43C5-8F68-C2994DEA80DF}" dt="2020-11-16T05:24:08.800" v="126" actId="26606"/>
          <ac:spMkLst>
            <pc:docMk/>
            <pc:sldMk cId="0" sldId="816"/>
            <ac:spMk id="174082" creationId="{BE293A79-6ACC-4FA3-A650-EC74E84BD842}"/>
          </ac:spMkLst>
        </pc:spChg>
        <pc:spChg chg="mod">
          <ac:chgData name="Mashal Khan" userId="ff208bdd-e69e-4a16-a659-cb1c3d459121" providerId="ADAL" clId="{3F7EDA10-455D-43C5-8F68-C2994DEA80DF}" dt="2020-11-16T05:24:08.800" v="126" actId="26606"/>
          <ac:spMkLst>
            <pc:docMk/>
            <pc:sldMk cId="0" sldId="816"/>
            <ac:spMk id="174083" creationId="{D59CFE97-9689-4CBD-A1F1-0EE292A5E9FA}"/>
          </ac:spMkLst>
        </pc:spChg>
        <pc:spChg chg="mod">
          <ac:chgData name="Mashal Khan" userId="ff208bdd-e69e-4a16-a659-cb1c3d459121" providerId="ADAL" clId="{3F7EDA10-455D-43C5-8F68-C2994DEA80DF}" dt="2020-11-23T07:53:36.514" v="169" actId="20577"/>
          <ac:spMkLst>
            <pc:docMk/>
            <pc:sldMk cId="0" sldId="816"/>
            <ac:spMk id="174084" creationId="{882ECDAA-5619-48B5-9D2F-94A478325DB4}"/>
          </ac:spMkLst>
        </pc:spChg>
      </pc:sldChg>
      <pc:sldChg chg="addSp modSp add mod setBg">
        <pc:chgData name="Mashal Khan" userId="ff208bdd-e69e-4a16-a659-cb1c3d459121" providerId="ADAL" clId="{3F7EDA10-455D-43C5-8F68-C2994DEA80DF}" dt="2020-11-16T05:24:51.828" v="143" actId="403"/>
        <pc:sldMkLst>
          <pc:docMk/>
          <pc:sldMk cId="0" sldId="817"/>
        </pc:sldMkLst>
        <pc:spChg chg="add">
          <ac:chgData name="Mashal Khan" userId="ff208bdd-e69e-4a16-a659-cb1c3d459121" providerId="ADAL" clId="{3F7EDA10-455D-43C5-8F68-C2994DEA80DF}" dt="2020-11-16T05:24:42.617" v="139" actId="26606"/>
          <ac:spMkLst>
            <pc:docMk/>
            <pc:sldMk cId="0" sldId="817"/>
            <ac:spMk id="73" creationId="{2B566528-1B12-4246-9431-5C2D7D081168}"/>
          </ac:spMkLst>
        </pc:spChg>
        <pc:spChg chg="add">
          <ac:chgData name="Mashal Khan" userId="ff208bdd-e69e-4a16-a659-cb1c3d459121" providerId="ADAL" clId="{3F7EDA10-455D-43C5-8F68-C2994DEA80DF}" dt="2020-11-16T05:24:42.617" v="139" actId="26606"/>
          <ac:spMkLst>
            <pc:docMk/>
            <pc:sldMk cId="0" sldId="817"/>
            <ac:spMk id="75" creationId="{2E80C965-DB6D-4F81-9E9E-B027384D0BD6}"/>
          </ac:spMkLst>
        </pc:spChg>
        <pc:spChg chg="add">
          <ac:chgData name="Mashal Khan" userId="ff208bdd-e69e-4a16-a659-cb1c3d459121" providerId="ADAL" clId="{3F7EDA10-455D-43C5-8F68-C2994DEA80DF}" dt="2020-11-16T05:24:42.617" v="139" actId="26606"/>
          <ac:spMkLst>
            <pc:docMk/>
            <pc:sldMk cId="0" sldId="817"/>
            <ac:spMk id="77" creationId="{A580F890-B085-4E95-96AA-55AEBEC5CE6E}"/>
          </ac:spMkLst>
        </pc:spChg>
        <pc:spChg chg="add">
          <ac:chgData name="Mashal Khan" userId="ff208bdd-e69e-4a16-a659-cb1c3d459121" providerId="ADAL" clId="{3F7EDA10-455D-43C5-8F68-C2994DEA80DF}" dt="2020-11-16T05:24:42.617" v="139" actId="26606"/>
          <ac:spMkLst>
            <pc:docMk/>
            <pc:sldMk cId="0" sldId="817"/>
            <ac:spMk id="79" creationId="{D3F51FEB-38FB-4F6C-9F7B-2F2AFAB65463}"/>
          </ac:spMkLst>
        </pc:spChg>
        <pc:spChg chg="add">
          <ac:chgData name="Mashal Khan" userId="ff208bdd-e69e-4a16-a659-cb1c3d459121" providerId="ADAL" clId="{3F7EDA10-455D-43C5-8F68-C2994DEA80DF}" dt="2020-11-16T05:24:42.617" v="139" actId="26606"/>
          <ac:spMkLst>
            <pc:docMk/>
            <pc:sldMk cId="0" sldId="817"/>
            <ac:spMk id="81" creationId="{1E547BA6-BAE0-43BB-A7CA-60F69CE252F0}"/>
          </ac:spMkLst>
        </pc:spChg>
        <pc:spChg chg="mod ord">
          <ac:chgData name="Mashal Khan" userId="ff208bdd-e69e-4a16-a659-cb1c3d459121" providerId="ADAL" clId="{3F7EDA10-455D-43C5-8F68-C2994DEA80DF}" dt="2020-11-16T05:24:42.617" v="139" actId="26606"/>
          <ac:spMkLst>
            <pc:docMk/>
            <pc:sldMk cId="0" sldId="817"/>
            <ac:spMk id="175106" creationId="{A9CA27F2-F806-4CE6-99BD-5293108770B3}"/>
          </ac:spMkLst>
        </pc:spChg>
        <pc:spChg chg="mod">
          <ac:chgData name="Mashal Khan" userId="ff208bdd-e69e-4a16-a659-cb1c3d459121" providerId="ADAL" clId="{3F7EDA10-455D-43C5-8F68-C2994DEA80DF}" dt="2020-11-16T05:24:42.617" v="139" actId="26606"/>
          <ac:spMkLst>
            <pc:docMk/>
            <pc:sldMk cId="0" sldId="817"/>
            <ac:spMk id="175107" creationId="{92C7A0FC-1D9C-4F1F-9C66-CDFA47302845}"/>
          </ac:spMkLst>
        </pc:spChg>
        <pc:spChg chg="mod">
          <ac:chgData name="Mashal Khan" userId="ff208bdd-e69e-4a16-a659-cb1c3d459121" providerId="ADAL" clId="{3F7EDA10-455D-43C5-8F68-C2994DEA80DF}" dt="2020-11-16T05:24:51.828" v="143" actId="403"/>
          <ac:spMkLst>
            <pc:docMk/>
            <pc:sldMk cId="0" sldId="817"/>
            <ac:spMk id="175108" creationId="{64A6370B-533A-45CD-9FAB-7DF6B080C3D1}"/>
          </ac:spMkLst>
        </pc:spChg>
      </pc:sldChg>
      <pc:sldChg chg="modSp add mod">
        <pc:chgData name="Mashal Khan" userId="ff208bdd-e69e-4a16-a659-cb1c3d459121" providerId="ADAL" clId="{3F7EDA10-455D-43C5-8F68-C2994DEA80DF}" dt="2020-11-16T05:21:53.162" v="90" actId="1076"/>
        <pc:sldMkLst>
          <pc:docMk/>
          <pc:sldMk cId="0" sldId="846"/>
        </pc:sldMkLst>
        <pc:spChg chg="mod">
          <ac:chgData name="Mashal Khan" userId="ff208bdd-e69e-4a16-a659-cb1c3d459121" providerId="ADAL" clId="{3F7EDA10-455D-43C5-8F68-C2994DEA80DF}" dt="2020-11-16T05:21:53.162" v="90" actId="1076"/>
          <ac:spMkLst>
            <pc:docMk/>
            <pc:sldMk cId="0" sldId="846"/>
            <ac:spMk id="166915" creationId="{591DAB18-361F-4116-8C67-0BD2CE215464}"/>
          </ac:spMkLst>
        </pc:spChg>
        <pc:spChg chg="mod">
          <ac:chgData name="Mashal Khan" userId="ff208bdd-e69e-4a16-a659-cb1c3d459121" providerId="ADAL" clId="{3F7EDA10-455D-43C5-8F68-C2994DEA80DF}" dt="2020-11-16T05:21:31.453" v="83" actId="1076"/>
          <ac:spMkLst>
            <pc:docMk/>
            <pc:sldMk cId="0" sldId="846"/>
            <ac:spMk id="166916" creationId="{13228DC2-DA1B-4BA8-95A7-AA6638F0B690}"/>
          </ac:spMkLst>
        </pc:spChg>
        <pc:spChg chg="mod">
          <ac:chgData name="Mashal Khan" userId="ff208bdd-e69e-4a16-a659-cb1c3d459121" providerId="ADAL" clId="{3F7EDA10-455D-43C5-8F68-C2994DEA80DF}" dt="2020-11-16T05:21:20.575" v="80" actId="1076"/>
          <ac:spMkLst>
            <pc:docMk/>
            <pc:sldMk cId="0" sldId="846"/>
            <ac:spMk id="166917" creationId="{2B75C833-4BBD-4007-AE35-012B9EBFDDC9}"/>
          </ac:spMkLst>
        </pc:spChg>
        <pc:spChg chg="mod">
          <ac:chgData name="Mashal Khan" userId="ff208bdd-e69e-4a16-a659-cb1c3d459121" providerId="ADAL" clId="{3F7EDA10-455D-43C5-8F68-C2994DEA80DF}" dt="2020-11-16T05:21:28.308" v="82" actId="1076"/>
          <ac:spMkLst>
            <pc:docMk/>
            <pc:sldMk cId="0" sldId="846"/>
            <ac:spMk id="166918" creationId="{84FBBCFF-FB8F-4979-AF73-BE566EA230DA}"/>
          </ac:spMkLst>
        </pc:spChg>
        <pc:spChg chg="mod">
          <ac:chgData name="Mashal Khan" userId="ff208bdd-e69e-4a16-a659-cb1c3d459121" providerId="ADAL" clId="{3F7EDA10-455D-43C5-8F68-C2994DEA80DF}" dt="2020-11-16T05:21:24.926" v="81" actId="1076"/>
          <ac:spMkLst>
            <pc:docMk/>
            <pc:sldMk cId="0" sldId="846"/>
            <ac:spMk id="166919" creationId="{DDE0864A-878D-4C9A-ACB4-4777D64690B0}"/>
          </ac:spMkLst>
        </pc:spChg>
      </pc:sldChg>
      <pc:sldChg chg="add">
        <pc:chgData name="Mashal Khan" userId="ff208bdd-e69e-4a16-a659-cb1c3d459121" providerId="ADAL" clId="{3F7EDA10-455D-43C5-8F68-C2994DEA80DF}" dt="2020-11-16T05:11:28.796" v="0"/>
        <pc:sldMkLst>
          <pc:docMk/>
          <pc:sldMk cId="0" sldId="847"/>
        </pc:sldMkLst>
      </pc:sldChg>
      <pc:sldChg chg="add">
        <pc:chgData name="Mashal Khan" userId="ff208bdd-e69e-4a16-a659-cb1c3d459121" providerId="ADAL" clId="{3F7EDA10-455D-43C5-8F68-C2994DEA80DF}" dt="2020-11-16T05:11:28.796" v="0"/>
        <pc:sldMkLst>
          <pc:docMk/>
          <pc:sldMk cId="0" sldId="848"/>
        </pc:sldMkLst>
      </pc:sldChg>
      <pc:sldChg chg="addSp modSp new">
        <pc:chgData name="Mashal Khan" userId="ff208bdd-e69e-4a16-a659-cb1c3d459121" providerId="ADAL" clId="{3F7EDA10-455D-43C5-8F68-C2994DEA80DF}" dt="2020-11-23T08:28:16.664" v="175" actId="14100"/>
        <pc:sldMkLst>
          <pc:docMk/>
          <pc:sldMk cId="94584120" sldId="849"/>
        </pc:sldMkLst>
        <pc:picChg chg="add mod">
          <ac:chgData name="Mashal Khan" userId="ff208bdd-e69e-4a16-a659-cb1c3d459121" providerId="ADAL" clId="{3F7EDA10-455D-43C5-8F68-C2994DEA80DF}" dt="2020-11-23T08:28:16.664" v="175" actId="14100"/>
          <ac:picMkLst>
            <pc:docMk/>
            <pc:sldMk cId="94584120" sldId="849"/>
            <ac:picMk id="1026" creationId="{B5F7CC75-3155-42D1-9502-714445D4FEB0}"/>
          </ac:picMkLst>
        </pc:picChg>
      </pc:sldChg>
      <pc:sldChg chg="addSp modSp new ord">
        <pc:chgData name="Mashal Khan" userId="ff208bdd-e69e-4a16-a659-cb1c3d459121" providerId="ADAL" clId="{3F7EDA10-455D-43C5-8F68-C2994DEA80DF}" dt="2020-11-23T08:35:37.216" v="182"/>
        <pc:sldMkLst>
          <pc:docMk/>
          <pc:sldMk cId="4078598764" sldId="850"/>
        </pc:sldMkLst>
        <pc:picChg chg="add mod">
          <ac:chgData name="Mashal Khan" userId="ff208bdd-e69e-4a16-a659-cb1c3d459121" providerId="ADAL" clId="{3F7EDA10-455D-43C5-8F68-C2994DEA80DF}" dt="2020-11-23T08:35:23.287" v="180" actId="1036"/>
          <ac:picMkLst>
            <pc:docMk/>
            <pc:sldMk cId="4078598764" sldId="850"/>
            <ac:picMk id="2050" creationId="{8752C63A-B6AB-4E79-8B14-0D2818B815A8}"/>
          </ac:picMkLst>
        </pc:picChg>
      </pc:sldChg>
      <pc:sldChg chg="addSp delSp modSp new mod">
        <pc:chgData name="Mashal Khan" userId="ff208bdd-e69e-4a16-a659-cb1c3d459121" providerId="ADAL" clId="{3F7EDA10-455D-43C5-8F68-C2994DEA80DF}" dt="2020-11-23T09:03:13.630" v="453" actId="22"/>
        <pc:sldMkLst>
          <pc:docMk/>
          <pc:sldMk cId="2538682701" sldId="851"/>
        </pc:sldMkLst>
        <pc:picChg chg="add">
          <ac:chgData name="Mashal Khan" userId="ff208bdd-e69e-4a16-a659-cb1c3d459121" providerId="ADAL" clId="{3F7EDA10-455D-43C5-8F68-C2994DEA80DF}" dt="2020-11-23T09:03:13.630" v="453" actId="22"/>
          <ac:picMkLst>
            <pc:docMk/>
            <pc:sldMk cId="2538682701" sldId="851"/>
            <ac:picMk id="3" creationId="{ED2A4FAE-2E2B-4E7D-8578-3FC433E2A02A}"/>
          </ac:picMkLst>
        </pc:picChg>
        <pc:picChg chg="add del mod">
          <ac:chgData name="Mashal Khan" userId="ff208bdd-e69e-4a16-a659-cb1c3d459121" providerId="ADAL" clId="{3F7EDA10-455D-43C5-8F68-C2994DEA80DF}" dt="2020-11-23T08:38:04.564" v="188" actId="478"/>
          <ac:picMkLst>
            <pc:docMk/>
            <pc:sldMk cId="2538682701" sldId="851"/>
            <ac:picMk id="3074" creationId="{49185EA9-39C5-4925-ADCF-AEE5B1A17006}"/>
          </ac:picMkLst>
        </pc:picChg>
      </pc:sldChg>
      <pc:sldChg chg="delSp modSp new mod modNotesTx">
        <pc:chgData name="Mashal Khan" userId="ff208bdd-e69e-4a16-a659-cb1c3d459121" providerId="ADAL" clId="{3F7EDA10-455D-43C5-8F68-C2994DEA80DF}" dt="2020-11-23T08:55:18.798" v="439" actId="20577"/>
        <pc:sldMkLst>
          <pc:docMk/>
          <pc:sldMk cId="2362163000" sldId="852"/>
        </pc:sldMkLst>
        <pc:spChg chg="del">
          <ac:chgData name="Mashal Khan" userId="ff208bdd-e69e-4a16-a659-cb1c3d459121" providerId="ADAL" clId="{3F7EDA10-455D-43C5-8F68-C2994DEA80DF}" dt="2020-11-23T08:54:08.301" v="357" actId="478"/>
          <ac:spMkLst>
            <pc:docMk/>
            <pc:sldMk cId="2362163000" sldId="852"/>
            <ac:spMk id="2" creationId="{7FF84DD5-47D8-4D09-9811-667F3DA9C692}"/>
          </ac:spMkLst>
        </pc:spChg>
        <pc:spChg chg="mod">
          <ac:chgData name="Mashal Khan" userId="ff208bdd-e69e-4a16-a659-cb1c3d459121" providerId="ADAL" clId="{3F7EDA10-455D-43C5-8F68-C2994DEA80DF}" dt="2020-11-23T08:54:00.578" v="356" actId="20577"/>
          <ac:spMkLst>
            <pc:docMk/>
            <pc:sldMk cId="2362163000" sldId="852"/>
            <ac:spMk id="3" creationId="{931B8D2E-8F0C-47CC-87BD-70E9B718ED0C}"/>
          </ac:spMkLst>
        </pc:spChg>
      </pc:sldChg>
      <pc:sldChg chg="modSp new mod">
        <pc:chgData name="Mashal Khan" userId="ff208bdd-e69e-4a16-a659-cb1c3d459121" providerId="ADAL" clId="{3F7EDA10-455D-43C5-8F68-C2994DEA80DF}" dt="2020-11-23T08:58:13.251" v="452" actId="20577"/>
        <pc:sldMkLst>
          <pc:docMk/>
          <pc:sldMk cId="2912842727" sldId="853"/>
        </pc:sldMkLst>
        <pc:spChg chg="mod">
          <ac:chgData name="Mashal Khan" userId="ff208bdd-e69e-4a16-a659-cb1c3d459121" providerId="ADAL" clId="{3F7EDA10-455D-43C5-8F68-C2994DEA80DF}" dt="2020-11-23T08:58:10.324" v="450" actId="20577"/>
          <ac:spMkLst>
            <pc:docMk/>
            <pc:sldMk cId="2912842727" sldId="853"/>
            <ac:spMk id="2" creationId="{75AA098A-D480-4E83-8D2D-21AD0E4D130A}"/>
          </ac:spMkLst>
        </pc:spChg>
        <pc:spChg chg="mod">
          <ac:chgData name="Mashal Khan" userId="ff208bdd-e69e-4a16-a659-cb1c3d459121" providerId="ADAL" clId="{3F7EDA10-455D-43C5-8F68-C2994DEA80DF}" dt="2020-11-23T08:58:13.251" v="452" actId="20577"/>
          <ac:spMkLst>
            <pc:docMk/>
            <pc:sldMk cId="2912842727" sldId="853"/>
            <ac:spMk id="3" creationId="{6247C11E-BA71-4D4B-84E0-54FF3EF9598D}"/>
          </ac:spMkLst>
        </pc:spChg>
      </pc:sldChg>
      <pc:sldChg chg="modSp new mod">
        <pc:chgData name="Mashal Khan" userId="ff208bdd-e69e-4a16-a659-cb1c3d459121" providerId="ADAL" clId="{3F7EDA10-455D-43C5-8F68-C2994DEA80DF}" dt="2020-11-23T09:52:20.901" v="653" actId="20577"/>
        <pc:sldMkLst>
          <pc:docMk/>
          <pc:sldMk cId="2379047662" sldId="854"/>
        </pc:sldMkLst>
        <pc:spChg chg="mod">
          <ac:chgData name="Mashal Khan" userId="ff208bdd-e69e-4a16-a659-cb1c3d459121" providerId="ADAL" clId="{3F7EDA10-455D-43C5-8F68-C2994DEA80DF}" dt="2020-11-23T09:52:20.901" v="653" actId="20577"/>
          <ac:spMkLst>
            <pc:docMk/>
            <pc:sldMk cId="2379047662" sldId="854"/>
            <ac:spMk id="3" creationId="{4006F2E5-A358-4017-A427-A3B3FDFB6EAC}"/>
          </ac:spMkLst>
        </pc:spChg>
      </pc:sldChg>
    </pc:docChg>
  </pc:docChgLst>
  <pc:docChgLst>
    <pc:chgData name="Mashal Khan" userId="ff208bdd-e69e-4a16-a659-cb1c3d459121" providerId="ADAL" clId="{B462FDF9-EEC2-4317-A1B9-31C2D7B9074E}"/>
    <pc:docChg chg="undo custSel addSld delSld modSld sldOrd">
      <pc:chgData name="Mashal Khan" userId="ff208bdd-e69e-4a16-a659-cb1c3d459121" providerId="ADAL" clId="{B462FDF9-EEC2-4317-A1B9-31C2D7B9074E}" dt="2021-05-07T05:14:27.279" v="256"/>
      <pc:docMkLst>
        <pc:docMk/>
      </pc:docMkLst>
      <pc:sldChg chg="del">
        <pc:chgData name="Mashal Khan" userId="ff208bdd-e69e-4a16-a659-cb1c3d459121" providerId="ADAL" clId="{B462FDF9-EEC2-4317-A1B9-31C2D7B9074E}" dt="2021-05-04T04:36:34.118" v="0" actId="47"/>
        <pc:sldMkLst>
          <pc:docMk/>
          <pc:sldMk cId="0" sldId="275"/>
        </pc:sldMkLst>
      </pc:sldChg>
      <pc:sldChg chg="del">
        <pc:chgData name="Mashal Khan" userId="ff208bdd-e69e-4a16-a659-cb1c3d459121" providerId="ADAL" clId="{B462FDF9-EEC2-4317-A1B9-31C2D7B9074E}" dt="2021-05-04T04:36:34.118" v="0" actId="47"/>
        <pc:sldMkLst>
          <pc:docMk/>
          <pc:sldMk cId="0" sldId="276"/>
        </pc:sldMkLst>
      </pc:sldChg>
      <pc:sldChg chg="del">
        <pc:chgData name="Mashal Khan" userId="ff208bdd-e69e-4a16-a659-cb1c3d459121" providerId="ADAL" clId="{B462FDF9-EEC2-4317-A1B9-31C2D7B9074E}" dt="2021-05-04T04:36:34.118" v="0" actId="47"/>
        <pc:sldMkLst>
          <pc:docMk/>
          <pc:sldMk cId="0" sldId="277"/>
        </pc:sldMkLst>
      </pc:sldChg>
      <pc:sldChg chg="addSp delSp modSp add mod setBg">
        <pc:chgData name="Mashal Khan" userId="ff208bdd-e69e-4a16-a659-cb1c3d459121" providerId="ADAL" clId="{B462FDF9-EEC2-4317-A1B9-31C2D7B9074E}" dt="2021-05-04T19:44:01.196" v="246" actId="26606"/>
        <pc:sldMkLst>
          <pc:docMk/>
          <pc:sldMk cId="0" sldId="282"/>
        </pc:sldMkLst>
        <pc:spChg chg="del">
          <ac:chgData name="Mashal Khan" userId="ff208bdd-e69e-4a16-a659-cb1c3d459121" providerId="ADAL" clId="{B462FDF9-EEC2-4317-A1B9-31C2D7B9074E}" dt="2021-05-04T19:40:01.014" v="223"/>
          <ac:spMkLst>
            <pc:docMk/>
            <pc:sldMk cId="0" sldId="282"/>
            <ac:spMk id="2" creationId="{9267C7FB-B061-4F9E-B708-6D6BB528CE40}"/>
          </ac:spMkLst>
        </pc:spChg>
        <pc:spChg chg="mod">
          <ac:chgData name="Mashal Khan" userId="ff208bdd-e69e-4a16-a659-cb1c3d459121" providerId="ADAL" clId="{B462FDF9-EEC2-4317-A1B9-31C2D7B9074E}" dt="2021-05-04T19:44:01.196" v="246" actId="26606"/>
          <ac:spMkLst>
            <pc:docMk/>
            <pc:sldMk cId="0" sldId="282"/>
            <ac:spMk id="3" creationId="{577067F7-1A3B-4749-AE9C-7D0959F4CCDE}"/>
          </ac:spMkLst>
        </pc:spChg>
        <pc:spChg chg="add">
          <ac:chgData name="Mashal Khan" userId="ff208bdd-e69e-4a16-a659-cb1c3d459121" providerId="ADAL" clId="{B462FDF9-EEC2-4317-A1B9-31C2D7B9074E}" dt="2021-05-04T19:40:01.014" v="223"/>
          <ac:spMkLst>
            <pc:docMk/>
            <pc:sldMk cId="0" sldId="282"/>
            <ac:spMk id="4" creationId="{00000000-0000-0000-0000-000000000000}"/>
          </ac:spMkLst>
        </pc:spChg>
        <pc:spChg chg="add">
          <ac:chgData name="Mashal Khan" userId="ff208bdd-e69e-4a16-a659-cb1c3d459121" providerId="ADAL" clId="{B462FDF9-EEC2-4317-A1B9-31C2D7B9074E}" dt="2021-05-04T19:44:01.196" v="246" actId="26606"/>
          <ac:spMkLst>
            <pc:docMk/>
            <pc:sldMk cId="0" sldId="282"/>
            <ac:spMk id="72" creationId="{979E27D9-03C7-44E2-9FF8-15D0C8506AF7}"/>
          </ac:spMkLst>
        </pc:spChg>
        <pc:spChg chg="add">
          <ac:chgData name="Mashal Khan" userId="ff208bdd-e69e-4a16-a659-cb1c3d459121" providerId="ADAL" clId="{B462FDF9-EEC2-4317-A1B9-31C2D7B9074E}" dt="2021-05-04T19:44:01.196" v="246" actId="26606"/>
          <ac:spMkLst>
            <pc:docMk/>
            <pc:sldMk cId="0" sldId="282"/>
            <ac:spMk id="74" creationId="{EEBF1590-3B36-48EE-A89D-3B6F3CB256AB}"/>
          </ac:spMkLst>
        </pc:spChg>
        <pc:spChg chg="add">
          <ac:chgData name="Mashal Khan" userId="ff208bdd-e69e-4a16-a659-cb1c3d459121" providerId="ADAL" clId="{B462FDF9-EEC2-4317-A1B9-31C2D7B9074E}" dt="2021-05-04T19:44:01.196" v="246" actId="26606"/>
          <ac:spMkLst>
            <pc:docMk/>
            <pc:sldMk cId="0" sldId="282"/>
            <ac:spMk id="76" creationId="{AC8F6C8C-AB5A-4548-942D-E3FD40ACBC49}"/>
          </ac:spMkLst>
        </pc:spChg>
        <pc:spChg chg="mod">
          <ac:chgData name="Mashal Khan" userId="ff208bdd-e69e-4a16-a659-cb1c3d459121" providerId="ADAL" clId="{B462FDF9-EEC2-4317-A1B9-31C2D7B9074E}" dt="2021-05-04T19:44:01.196" v="246" actId="26606"/>
          <ac:spMkLst>
            <pc:docMk/>
            <pc:sldMk cId="0" sldId="282"/>
            <ac:spMk id="59394" creationId="{00000000-0000-0000-0000-000000000000}"/>
          </ac:spMkLst>
        </pc:spChg>
        <pc:spChg chg="mod">
          <ac:chgData name="Mashal Khan" userId="ff208bdd-e69e-4a16-a659-cb1c3d459121" providerId="ADAL" clId="{B462FDF9-EEC2-4317-A1B9-31C2D7B9074E}" dt="2021-05-04T19:44:01.196" v="246" actId="26606"/>
          <ac:spMkLst>
            <pc:docMk/>
            <pc:sldMk cId="0" sldId="282"/>
            <ac:spMk id="59395" creationId="{00000000-0000-0000-0000-000000000000}"/>
          </ac:spMkLst>
        </pc:spChg>
      </pc:sldChg>
      <pc:sldChg chg="addSp delSp modSp add mod setBg">
        <pc:chgData name="Mashal Khan" userId="ff208bdd-e69e-4a16-a659-cb1c3d459121" providerId="ADAL" clId="{B462FDF9-EEC2-4317-A1B9-31C2D7B9074E}" dt="2021-05-04T19:44:12.781" v="247" actId="26606"/>
        <pc:sldMkLst>
          <pc:docMk/>
          <pc:sldMk cId="0" sldId="283"/>
        </pc:sldMkLst>
        <pc:spChg chg="del">
          <ac:chgData name="Mashal Khan" userId="ff208bdd-e69e-4a16-a659-cb1c3d459121" providerId="ADAL" clId="{B462FDF9-EEC2-4317-A1B9-31C2D7B9074E}" dt="2021-05-04T19:40:01.014" v="223"/>
          <ac:spMkLst>
            <pc:docMk/>
            <pc:sldMk cId="0" sldId="283"/>
            <ac:spMk id="2" creationId="{334CC41D-E404-4017-87DC-A692567A7C9D}"/>
          </ac:spMkLst>
        </pc:spChg>
        <pc:spChg chg="add">
          <ac:chgData name="Mashal Khan" userId="ff208bdd-e69e-4a16-a659-cb1c3d459121" providerId="ADAL" clId="{B462FDF9-EEC2-4317-A1B9-31C2D7B9074E}" dt="2021-05-04T19:40:01.014" v="223"/>
          <ac:spMkLst>
            <pc:docMk/>
            <pc:sldMk cId="0" sldId="283"/>
            <ac:spMk id="3" creationId="{00000000-0000-0000-0000-000000000000}"/>
          </ac:spMkLst>
        </pc:spChg>
        <pc:spChg chg="mod">
          <ac:chgData name="Mashal Khan" userId="ff208bdd-e69e-4a16-a659-cb1c3d459121" providerId="ADAL" clId="{B462FDF9-EEC2-4317-A1B9-31C2D7B9074E}" dt="2021-05-04T19:44:12.781" v="247" actId="26606"/>
          <ac:spMkLst>
            <pc:docMk/>
            <pc:sldMk cId="0" sldId="283"/>
            <ac:spMk id="4" creationId="{84DCC95A-BA0F-4F5E-A648-5FE3B21489F3}"/>
          </ac:spMkLst>
        </pc:spChg>
        <pc:spChg chg="add">
          <ac:chgData name="Mashal Khan" userId="ff208bdd-e69e-4a16-a659-cb1c3d459121" providerId="ADAL" clId="{B462FDF9-EEC2-4317-A1B9-31C2D7B9074E}" dt="2021-05-04T19:44:12.781" v="247" actId="26606"/>
          <ac:spMkLst>
            <pc:docMk/>
            <pc:sldMk cId="0" sldId="283"/>
            <ac:spMk id="10" creationId="{32BC26D8-82FB-445E-AA49-62A77D7C1EE0}"/>
          </ac:spMkLst>
        </pc:spChg>
        <pc:spChg chg="add">
          <ac:chgData name="Mashal Khan" userId="ff208bdd-e69e-4a16-a659-cb1c3d459121" providerId="ADAL" clId="{B462FDF9-EEC2-4317-A1B9-31C2D7B9074E}" dt="2021-05-04T19:44:12.781" v="247" actId="26606"/>
          <ac:spMkLst>
            <pc:docMk/>
            <pc:sldMk cId="0" sldId="283"/>
            <ac:spMk id="12" creationId="{CB44330D-EA18-4254-AA95-EB49948539B8}"/>
          </ac:spMkLst>
        </pc:spChg>
        <pc:picChg chg="mod">
          <ac:chgData name="Mashal Khan" userId="ff208bdd-e69e-4a16-a659-cb1c3d459121" providerId="ADAL" clId="{B462FDF9-EEC2-4317-A1B9-31C2D7B9074E}" dt="2021-05-04T19:44:12.781" v="247" actId="26606"/>
          <ac:picMkLst>
            <pc:docMk/>
            <pc:sldMk cId="0" sldId="283"/>
            <ac:picMk id="5" creationId="{00000000-0000-0000-0000-000000000000}"/>
          </ac:picMkLst>
        </pc:picChg>
      </pc:sldChg>
      <pc:sldChg chg="addSp delSp add">
        <pc:chgData name="Mashal Khan" userId="ff208bdd-e69e-4a16-a659-cb1c3d459121" providerId="ADAL" clId="{B462FDF9-EEC2-4317-A1B9-31C2D7B9074E}" dt="2021-05-04T19:40:01.014" v="223"/>
        <pc:sldMkLst>
          <pc:docMk/>
          <pc:sldMk cId="0" sldId="285"/>
        </pc:sldMkLst>
        <pc:spChg chg="del">
          <ac:chgData name="Mashal Khan" userId="ff208bdd-e69e-4a16-a659-cb1c3d459121" providerId="ADAL" clId="{B462FDF9-EEC2-4317-A1B9-31C2D7B9074E}" dt="2021-05-04T19:40:01.014" v="223"/>
          <ac:spMkLst>
            <pc:docMk/>
            <pc:sldMk cId="0" sldId="285"/>
            <ac:spMk id="2" creationId="{9BE37D0E-3F2E-4E37-80AA-1EEBB9F39C2C}"/>
          </ac:spMkLst>
        </pc:spChg>
        <pc:spChg chg="add">
          <ac:chgData name="Mashal Khan" userId="ff208bdd-e69e-4a16-a659-cb1c3d459121" providerId="ADAL" clId="{B462FDF9-EEC2-4317-A1B9-31C2D7B9074E}" dt="2021-05-04T19:40:01.014" v="223"/>
          <ac:spMkLst>
            <pc:docMk/>
            <pc:sldMk cId="0" sldId="285"/>
            <ac:spMk id="3" creationId="{00000000-0000-0000-0000-000000000000}"/>
          </ac:spMkLst>
        </pc:spChg>
      </pc:sldChg>
      <pc:sldChg chg="del">
        <pc:chgData name="Mashal Khan" userId="ff208bdd-e69e-4a16-a659-cb1c3d459121" providerId="ADAL" clId="{B462FDF9-EEC2-4317-A1B9-31C2D7B9074E}" dt="2021-05-04T04:36:34.118" v="0" actId="47"/>
        <pc:sldMkLst>
          <pc:docMk/>
          <pc:sldMk cId="0" sldId="296"/>
        </pc:sldMkLst>
      </pc:sldChg>
      <pc:sldChg chg="del">
        <pc:chgData name="Mashal Khan" userId="ff208bdd-e69e-4a16-a659-cb1c3d459121" providerId="ADAL" clId="{B462FDF9-EEC2-4317-A1B9-31C2D7B9074E}" dt="2021-05-04T04:36:34.118" v="0" actId="47"/>
        <pc:sldMkLst>
          <pc:docMk/>
          <pc:sldMk cId="0" sldId="298"/>
        </pc:sldMkLst>
      </pc:sldChg>
      <pc:sldChg chg="addSp delSp modSp add mod setBg modShow">
        <pc:chgData name="Mashal Khan" userId="ff208bdd-e69e-4a16-a659-cb1c3d459121" providerId="ADAL" clId="{B462FDF9-EEC2-4317-A1B9-31C2D7B9074E}" dt="2021-05-04T19:40:01.014" v="223"/>
        <pc:sldMkLst>
          <pc:docMk/>
          <pc:sldMk cId="0" sldId="313"/>
        </pc:sldMkLst>
        <pc:spChg chg="del">
          <ac:chgData name="Mashal Khan" userId="ff208bdd-e69e-4a16-a659-cb1c3d459121" providerId="ADAL" clId="{B462FDF9-EEC2-4317-A1B9-31C2D7B9074E}" dt="2021-05-04T19:40:01.014" v="223"/>
          <ac:spMkLst>
            <pc:docMk/>
            <pc:sldMk cId="0" sldId="313"/>
            <ac:spMk id="2" creationId="{E4DD75BC-FF53-483C-B31C-D2DCE85A5EA5}"/>
          </ac:spMkLst>
        </pc:spChg>
        <pc:spChg chg="add mod">
          <ac:chgData name="Mashal Khan" userId="ff208bdd-e69e-4a16-a659-cb1c3d459121" providerId="ADAL" clId="{B462FDF9-EEC2-4317-A1B9-31C2D7B9074E}" dt="2021-05-04T19:40:01.014" v="223"/>
          <ac:spMkLst>
            <pc:docMk/>
            <pc:sldMk cId="0" sldId="313"/>
            <ac:spMk id="5" creationId="{00000000-0000-0000-0000-000000000000}"/>
          </ac:spMkLst>
        </pc:spChg>
        <pc:spChg chg="add">
          <ac:chgData name="Mashal Khan" userId="ff208bdd-e69e-4a16-a659-cb1c3d459121" providerId="ADAL" clId="{B462FDF9-EEC2-4317-A1B9-31C2D7B9074E}" dt="2021-05-04T19:35:22.128" v="183" actId="26606"/>
          <ac:spMkLst>
            <pc:docMk/>
            <pc:sldMk cId="0" sldId="313"/>
            <ac:spMk id="72" creationId="{59A309A7-1751-4ABE-A3C1-EEC40366AD89}"/>
          </ac:spMkLst>
        </pc:spChg>
        <pc:spChg chg="add">
          <ac:chgData name="Mashal Khan" userId="ff208bdd-e69e-4a16-a659-cb1c3d459121" providerId="ADAL" clId="{B462FDF9-EEC2-4317-A1B9-31C2D7B9074E}" dt="2021-05-04T19:35:22.128" v="183" actId="26606"/>
          <ac:spMkLst>
            <pc:docMk/>
            <pc:sldMk cId="0" sldId="313"/>
            <ac:spMk id="74" creationId="{967D8EB6-EAE1-4F9C-B398-83321E287204}"/>
          </ac:spMkLst>
        </pc:spChg>
        <pc:spChg chg="mod">
          <ac:chgData name="Mashal Khan" userId="ff208bdd-e69e-4a16-a659-cb1c3d459121" providerId="ADAL" clId="{B462FDF9-EEC2-4317-A1B9-31C2D7B9074E}" dt="2021-05-04T19:35:36.673" v="187" actId="1076"/>
          <ac:spMkLst>
            <pc:docMk/>
            <pc:sldMk cId="0" sldId="313"/>
            <ac:spMk id="65538" creationId="{00000000-0000-0000-0000-000000000000}"/>
          </ac:spMkLst>
        </pc:spChg>
        <pc:spChg chg="mod">
          <ac:chgData name="Mashal Khan" userId="ff208bdd-e69e-4a16-a659-cb1c3d459121" providerId="ADAL" clId="{B462FDF9-EEC2-4317-A1B9-31C2D7B9074E}" dt="2021-05-04T19:35:50.096" v="197" actId="403"/>
          <ac:spMkLst>
            <pc:docMk/>
            <pc:sldMk cId="0" sldId="313"/>
            <ac:spMk id="65539" creationId="{00000000-0000-0000-0000-000000000000}"/>
          </ac:spMkLst>
        </pc:spChg>
        <pc:picChg chg="mod ord">
          <ac:chgData name="Mashal Khan" userId="ff208bdd-e69e-4a16-a659-cb1c3d459121" providerId="ADAL" clId="{B462FDF9-EEC2-4317-A1B9-31C2D7B9074E}" dt="2021-05-04T19:35:22.128" v="183" actId="26606"/>
          <ac:picMkLst>
            <pc:docMk/>
            <pc:sldMk cId="0" sldId="313"/>
            <ac:picMk id="6" creationId="{00000000-0000-0000-0000-000000000000}"/>
          </ac:picMkLst>
        </pc:picChg>
      </pc:sldChg>
      <pc:sldChg chg="addSp delSp modSp add mod setBg">
        <pc:chgData name="Mashal Khan" userId="ff208bdd-e69e-4a16-a659-cb1c3d459121" providerId="ADAL" clId="{B462FDF9-EEC2-4317-A1B9-31C2D7B9074E}" dt="2021-05-04T19:40:01.014" v="223"/>
        <pc:sldMkLst>
          <pc:docMk/>
          <pc:sldMk cId="0" sldId="314"/>
        </pc:sldMkLst>
        <pc:spChg chg="del">
          <ac:chgData name="Mashal Khan" userId="ff208bdd-e69e-4a16-a659-cb1c3d459121" providerId="ADAL" clId="{B462FDF9-EEC2-4317-A1B9-31C2D7B9074E}" dt="2021-05-04T19:40:01.014" v="223"/>
          <ac:spMkLst>
            <pc:docMk/>
            <pc:sldMk cId="0" sldId="314"/>
            <ac:spMk id="2" creationId="{74E06D6C-5B06-4E06-980C-95D67AC246AE}"/>
          </ac:spMkLst>
        </pc:spChg>
        <pc:spChg chg="del mod">
          <ac:chgData name="Mashal Khan" userId="ff208bdd-e69e-4a16-a659-cb1c3d459121" providerId="ADAL" clId="{B462FDF9-EEC2-4317-A1B9-31C2D7B9074E}" dt="2021-05-04T19:37:33.626" v="202" actId="478"/>
          <ac:spMkLst>
            <pc:docMk/>
            <pc:sldMk cId="0" sldId="314"/>
            <ac:spMk id="4" creationId="{00000000-0000-0000-0000-000000000000}"/>
          </ac:spMkLst>
        </pc:spChg>
        <pc:spChg chg="add">
          <ac:chgData name="Mashal Khan" userId="ff208bdd-e69e-4a16-a659-cb1c3d459121" providerId="ADAL" clId="{B462FDF9-EEC2-4317-A1B9-31C2D7B9074E}" dt="2021-05-04T19:37:25.163" v="200" actId="26606"/>
          <ac:spMkLst>
            <pc:docMk/>
            <pc:sldMk cId="0" sldId="314"/>
            <ac:spMk id="72" creationId="{1B15ED52-F352-441B-82BF-E0EA34836D08}"/>
          </ac:spMkLst>
        </pc:spChg>
        <pc:spChg chg="add">
          <ac:chgData name="Mashal Khan" userId="ff208bdd-e69e-4a16-a659-cb1c3d459121" providerId="ADAL" clId="{B462FDF9-EEC2-4317-A1B9-31C2D7B9074E}" dt="2021-05-04T19:37:25.163" v="200" actId="26606"/>
          <ac:spMkLst>
            <pc:docMk/>
            <pc:sldMk cId="0" sldId="314"/>
            <ac:spMk id="74" creationId="{3B2E3793-BFE6-45A2-9B7B-E18844431C99}"/>
          </ac:spMkLst>
        </pc:spChg>
        <pc:spChg chg="add">
          <ac:chgData name="Mashal Khan" userId="ff208bdd-e69e-4a16-a659-cb1c3d459121" providerId="ADAL" clId="{B462FDF9-EEC2-4317-A1B9-31C2D7B9074E}" dt="2021-05-04T19:37:25.163" v="200" actId="26606"/>
          <ac:spMkLst>
            <pc:docMk/>
            <pc:sldMk cId="0" sldId="314"/>
            <ac:spMk id="76" creationId="{BC4C4868-CB8F-4AF9-9CDB-8108F2C19B67}"/>
          </ac:spMkLst>
        </pc:spChg>
        <pc:spChg chg="add">
          <ac:chgData name="Mashal Khan" userId="ff208bdd-e69e-4a16-a659-cb1c3d459121" providerId="ADAL" clId="{B462FDF9-EEC2-4317-A1B9-31C2D7B9074E}" dt="2021-05-04T19:37:25.163" v="200" actId="26606"/>
          <ac:spMkLst>
            <pc:docMk/>
            <pc:sldMk cId="0" sldId="314"/>
            <ac:spMk id="78" creationId="{375E0459-6403-40CD-989D-56A4407CA12E}"/>
          </ac:spMkLst>
        </pc:spChg>
        <pc:spChg chg="add">
          <ac:chgData name="Mashal Khan" userId="ff208bdd-e69e-4a16-a659-cb1c3d459121" providerId="ADAL" clId="{B462FDF9-EEC2-4317-A1B9-31C2D7B9074E}" dt="2021-05-04T19:37:25.163" v="200" actId="26606"/>
          <ac:spMkLst>
            <pc:docMk/>
            <pc:sldMk cId="0" sldId="314"/>
            <ac:spMk id="80" creationId="{53E5B1A8-3AC9-4BD1-9BBC-78CA94F2D1BA}"/>
          </ac:spMkLst>
        </pc:spChg>
        <pc:spChg chg="mod">
          <ac:chgData name="Mashal Khan" userId="ff208bdd-e69e-4a16-a659-cb1c3d459121" providerId="ADAL" clId="{B462FDF9-EEC2-4317-A1B9-31C2D7B9074E}" dt="2021-05-04T19:37:42.725" v="204" actId="14100"/>
          <ac:spMkLst>
            <pc:docMk/>
            <pc:sldMk cId="0" sldId="314"/>
            <ac:spMk id="67586" creationId="{00000000-0000-0000-0000-000000000000}"/>
          </ac:spMkLst>
        </pc:spChg>
        <pc:spChg chg="mod ord">
          <ac:chgData name="Mashal Khan" userId="ff208bdd-e69e-4a16-a659-cb1c3d459121" providerId="ADAL" clId="{B462FDF9-EEC2-4317-A1B9-31C2D7B9074E}" dt="2021-05-04T19:37:50.773" v="210" actId="27636"/>
          <ac:spMkLst>
            <pc:docMk/>
            <pc:sldMk cId="0" sldId="314"/>
            <ac:spMk id="67587" creationId="{00000000-0000-0000-0000-000000000000}"/>
          </ac:spMkLst>
        </pc:spChg>
      </pc:sldChg>
      <pc:sldChg chg="addSp delSp add">
        <pc:chgData name="Mashal Khan" userId="ff208bdd-e69e-4a16-a659-cb1c3d459121" providerId="ADAL" clId="{B462FDF9-EEC2-4317-A1B9-31C2D7B9074E}" dt="2021-05-04T19:40:01.014" v="223"/>
        <pc:sldMkLst>
          <pc:docMk/>
          <pc:sldMk cId="0" sldId="317"/>
        </pc:sldMkLst>
        <pc:spChg chg="del">
          <ac:chgData name="Mashal Khan" userId="ff208bdd-e69e-4a16-a659-cb1c3d459121" providerId="ADAL" clId="{B462FDF9-EEC2-4317-A1B9-31C2D7B9074E}" dt="2021-05-04T19:40:01.014" v="223"/>
          <ac:spMkLst>
            <pc:docMk/>
            <pc:sldMk cId="0" sldId="317"/>
            <ac:spMk id="3" creationId="{CEA64558-34A4-465C-82FA-6B3C4FA1C4F5}"/>
          </ac:spMkLst>
        </pc:spChg>
        <pc:spChg chg="add">
          <ac:chgData name="Mashal Khan" userId="ff208bdd-e69e-4a16-a659-cb1c3d459121" providerId="ADAL" clId="{B462FDF9-EEC2-4317-A1B9-31C2D7B9074E}" dt="2021-05-04T19:40:01.014" v="223"/>
          <ac:spMkLst>
            <pc:docMk/>
            <pc:sldMk cId="0" sldId="317"/>
            <ac:spMk id="5" creationId="{00000000-0000-0000-0000-000000000000}"/>
          </ac:spMkLst>
        </pc:spChg>
      </pc:sldChg>
      <pc:sldChg chg="addSp delSp add">
        <pc:chgData name="Mashal Khan" userId="ff208bdd-e69e-4a16-a659-cb1c3d459121" providerId="ADAL" clId="{B462FDF9-EEC2-4317-A1B9-31C2D7B9074E}" dt="2021-05-04T19:40:01.014" v="223"/>
        <pc:sldMkLst>
          <pc:docMk/>
          <pc:sldMk cId="0" sldId="319"/>
        </pc:sldMkLst>
        <pc:spChg chg="del">
          <ac:chgData name="Mashal Khan" userId="ff208bdd-e69e-4a16-a659-cb1c3d459121" providerId="ADAL" clId="{B462FDF9-EEC2-4317-A1B9-31C2D7B9074E}" dt="2021-05-04T19:40:01.014" v="223"/>
          <ac:spMkLst>
            <pc:docMk/>
            <pc:sldMk cId="0" sldId="319"/>
            <ac:spMk id="2" creationId="{B8AC5E95-B240-45E4-A173-C5A1D2C9CE82}"/>
          </ac:spMkLst>
        </pc:spChg>
        <pc:spChg chg="add">
          <ac:chgData name="Mashal Khan" userId="ff208bdd-e69e-4a16-a659-cb1c3d459121" providerId="ADAL" clId="{B462FDF9-EEC2-4317-A1B9-31C2D7B9074E}" dt="2021-05-04T19:40:01.014" v="223"/>
          <ac:spMkLst>
            <pc:docMk/>
            <pc:sldMk cId="0" sldId="319"/>
            <ac:spMk id="7" creationId="{00000000-0000-0000-0000-000000000000}"/>
          </ac:spMkLst>
        </pc:spChg>
      </pc:sldChg>
      <pc:sldChg chg="addSp delSp modSp add del mod">
        <pc:chgData name="Mashal Khan" userId="ff208bdd-e69e-4a16-a659-cb1c3d459121" providerId="ADAL" clId="{B462FDF9-EEC2-4317-A1B9-31C2D7B9074E}" dt="2021-05-04T19:40:01.014" v="223"/>
        <pc:sldMkLst>
          <pc:docMk/>
          <pc:sldMk cId="0" sldId="320"/>
        </pc:sldMkLst>
        <pc:spChg chg="mod">
          <ac:chgData name="Mashal Khan" userId="ff208bdd-e69e-4a16-a659-cb1c3d459121" providerId="ADAL" clId="{B462FDF9-EEC2-4317-A1B9-31C2D7B9074E}" dt="2021-05-04T04:39:44.593" v="28" actId="27636"/>
          <ac:spMkLst>
            <pc:docMk/>
            <pc:sldMk cId="0" sldId="320"/>
            <ac:spMk id="3" creationId="{00000000-0000-0000-0000-000000000000}"/>
          </ac:spMkLst>
        </pc:spChg>
        <pc:spChg chg="del">
          <ac:chgData name="Mashal Khan" userId="ff208bdd-e69e-4a16-a659-cb1c3d459121" providerId="ADAL" clId="{B462FDF9-EEC2-4317-A1B9-31C2D7B9074E}" dt="2021-05-04T19:40:01.014" v="223"/>
          <ac:spMkLst>
            <pc:docMk/>
            <pc:sldMk cId="0" sldId="320"/>
            <ac:spMk id="4" creationId="{27F9A9B1-2D69-484A-AF17-9A4B786ABE38}"/>
          </ac:spMkLst>
        </pc:spChg>
        <pc:spChg chg="mod">
          <ac:chgData name="Mashal Khan" userId="ff208bdd-e69e-4a16-a659-cb1c3d459121" providerId="ADAL" clId="{B462FDF9-EEC2-4317-A1B9-31C2D7B9074E}" dt="2021-05-04T04:39:44.591" v="27" actId="27636"/>
          <ac:spMkLst>
            <pc:docMk/>
            <pc:sldMk cId="0" sldId="320"/>
            <ac:spMk id="8" creationId="{00000000-0000-0000-0000-000000000000}"/>
          </ac:spMkLst>
        </pc:spChg>
        <pc:spChg chg="add">
          <ac:chgData name="Mashal Khan" userId="ff208bdd-e69e-4a16-a659-cb1c3d459121" providerId="ADAL" clId="{B462FDF9-EEC2-4317-A1B9-31C2D7B9074E}" dt="2021-05-04T19:40:01.014" v="223"/>
          <ac:spMkLst>
            <pc:docMk/>
            <pc:sldMk cId="0" sldId="320"/>
            <ac:spMk id="9" creationId="{00000000-0000-0000-0000-000000000000}"/>
          </ac:spMkLst>
        </pc:spChg>
      </pc:sldChg>
      <pc:sldChg chg="addSp delSp add">
        <pc:chgData name="Mashal Khan" userId="ff208bdd-e69e-4a16-a659-cb1c3d459121" providerId="ADAL" clId="{B462FDF9-EEC2-4317-A1B9-31C2D7B9074E}" dt="2021-05-04T19:40:01.014" v="223"/>
        <pc:sldMkLst>
          <pc:docMk/>
          <pc:sldMk cId="0" sldId="321"/>
        </pc:sldMkLst>
        <pc:spChg chg="del">
          <ac:chgData name="Mashal Khan" userId="ff208bdd-e69e-4a16-a659-cb1c3d459121" providerId="ADAL" clId="{B462FDF9-EEC2-4317-A1B9-31C2D7B9074E}" dt="2021-05-04T19:40:01.014" v="223"/>
          <ac:spMkLst>
            <pc:docMk/>
            <pc:sldMk cId="0" sldId="321"/>
            <ac:spMk id="2" creationId="{FC7EE30A-E4FF-4AAE-B237-CDB1867272D9}"/>
          </ac:spMkLst>
        </pc:spChg>
        <pc:spChg chg="add">
          <ac:chgData name="Mashal Khan" userId="ff208bdd-e69e-4a16-a659-cb1c3d459121" providerId="ADAL" clId="{B462FDF9-EEC2-4317-A1B9-31C2D7B9074E}" dt="2021-05-04T19:40:01.014" v="223"/>
          <ac:spMkLst>
            <pc:docMk/>
            <pc:sldMk cId="0" sldId="321"/>
            <ac:spMk id="3" creationId="{00000000-0000-0000-0000-000000000000}"/>
          </ac:spMkLst>
        </pc:spChg>
      </pc:sldChg>
      <pc:sldChg chg="addSp delSp add">
        <pc:chgData name="Mashal Khan" userId="ff208bdd-e69e-4a16-a659-cb1c3d459121" providerId="ADAL" clId="{B462FDF9-EEC2-4317-A1B9-31C2D7B9074E}" dt="2021-05-04T19:40:01.014" v="223"/>
        <pc:sldMkLst>
          <pc:docMk/>
          <pc:sldMk cId="0" sldId="322"/>
        </pc:sldMkLst>
        <pc:spChg chg="del">
          <ac:chgData name="Mashal Khan" userId="ff208bdd-e69e-4a16-a659-cb1c3d459121" providerId="ADAL" clId="{B462FDF9-EEC2-4317-A1B9-31C2D7B9074E}" dt="2021-05-04T19:40:01.014" v="223"/>
          <ac:spMkLst>
            <pc:docMk/>
            <pc:sldMk cId="0" sldId="322"/>
            <ac:spMk id="2" creationId="{D16C8E5D-76A7-4712-9DC1-6665B3CC03D9}"/>
          </ac:spMkLst>
        </pc:spChg>
        <pc:spChg chg="add">
          <ac:chgData name="Mashal Khan" userId="ff208bdd-e69e-4a16-a659-cb1c3d459121" providerId="ADAL" clId="{B462FDF9-EEC2-4317-A1B9-31C2D7B9074E}" dt="2021-05-04T19:40:01.014" v="223"/>
          <ac:spMkLst>
            <pc:docMk/>
            <pc:sldMk cId="0" sldId="322"/>
            <ac:spMk id="5" creationId="{00000000-0000-0000-0000-000000000000}"/>
          </ac:spMkLst>
        </pc:spChg>
      </pc:sldChg>
      <pc:sldChg chg="addSp delSp add">
        <pc:chgData name="Mashal Khan" userId="ff208bdd-e69e-4a16-a659-cb1c3d459121" providerId="ADAL" clId="{B462FDF9-EEC2-4317-A1B9-31C2D7B9074E}" dt="2021-05-04T19:40:01.014" v="223"/>
        <pc:sldMkLst>
          <pc:docMk/>
          <pc:sldMk cId="0" sldId="323"/>
        </pc:sldMkLst>
        <pc:spChg chg="del">
          <ac:chgData name="Mashal Khan" userId="ff208bdd-e69e-4a16-a659-cb1c3d459121" providerId="ADAL" clId="{B462FDF9-EEC2-4317-A1B9-31C2D7B9074E}" dt="2021-05-04T19:40:01.014" v="223"/>
          <ac:spMkLst>
            <pc:docMk/>
            <pc:sldMk cId="0" sldId="323"/>
            <ac:spMk id="3" creationId="{EB0F16ED-1AC2-41AD-8587-14127DDFCE01}"/>
          </ac:spMkLst>
        </pc:spChg>
        <pc:spChg chg="add">
          <ac:chgData name="Mashal Khan" userId="ff208bdd-e69e-4a16-a659-cb1c3d459121" providerId="ADAL" clId="{B462FDF9-EEC2-4317-A1B9-31C2D7B9074E}" dt="2021-05-04T19:40:01.014" v="223"/>
          <ac:spMkLst>
            <pc:docMk/>
            <pc:sldMk cId="0" sldId="323"/>
            <ac:spMk id="5" creationId="{00000000-0000-0000-0000-000000000000}"/>
          </ac:spMkLst>
        </pc:spChg>
      </pc:sldChg>
      <pc:sldChg chg="addSp delSp modSp add mod">
        <pc:chgData name="Mashal Khan" userId="ff208bdd-e69e-4a16-a659-cb1c3d459121" providerId="ADAL" clId="{B462FDF9-EEC2-4317-A1B9-31C2D7B9074E}" dt="2021-05-04T19:40:01.014" v="223"/>
        <pc:sldMkLst>
          <pc:docMk/>
          <pc:sldMk cId="0" sldId="324"/>
        </pc:sldMkLst>
        <pc:spChg chg="mod">
          <ac:chgData name="Mashal Khan" userId="ff208bdd-e69e-4a16-a659-cb1c3d459121" providerId="ADAL" clId="{B462FDF9-EEC2-4317-A1B9-31C2D7B9074E}" dt="2021-05-04T04:39:44.741" v="32" actId="27636"/>
          <ac:spMkLst>
            <pc:docMk/>
            <pc:sldMk cId="0" sldId="324"/>
            <ac:spMk id="3" creationId="{00000000-0000-0000-0000-000000000000}"/>
          </ac:spMkLst>
        </pc:spChg>
        <pc:spChg chg="add">
          <ac:chgData name="Mashal Khan" userId="ff208bdd-e69e-4a16-a659-cb1c3d459121" providerId="ADAL" clId="{B462FDF9-EEC2-4317-A1B9-31C2D7B9074E}" dt="2021-05-04T19:40:01.014" v="223"/>
          <ac:spMkLst>
            <pc:docMk/>
            <pc:sldMk cId="0" sldId="324"/>
            <ac:spMk id="5" creationId="{00000000-0000-0000-0000-000000000000}"/>
          </ac:spMkLst>
        </pc:spChg>
        <pc:spChg chg="del">
          <ac:chgData name="Mashal Khan" userId="ff208bdd-e69e-4a16-a659-cb1c3d459121" providerId="ADAL" clId="{B462FDF9-EEC2-4317-A1B9-31C2D7B9074E}" dt="2021-05-04T19:40:01.014" v="223"/>
          <ac:spMkLst>
            <pc:docMk/>
            <pc:sldMk cId="0" sldId="324"/>
            <ac:spMk id="6" creationId="{0A668B63-B0B0-416B-A846-B8DD23F59D84}"/>
          </ac:spMkLst>
        </pc:spChg>
      </pc:sldChg>
      <pc:sldChg chg="add del">
        <pc:chgData name="Mashal Khan" userId="ff208bdd-e69e-4a16-a659-cb1c3d459121" providerId="ADAL" clId="{B462FDF9-EEC2-4317-A1B9-31C2D7B9074E}" dt="2021-05-04T04:39:47.240" v="37" actId="47"/>
        <pc:sldMkLst>
          <pc:docMk/>
          <pc:sldMk cId="0" sldId="325"/>
        </pc:sldMkLst>
      </pc:sldChg>
      <pc:sldChg chg="add del">
        <pc:chgData name="Mashal Khan" userId="ff208bdd-e69e-4a16-a659-cb1c3d459121" providerId="ADAL" clId="{B462FDF9-EEC2-4317-A1B9-31C2D7B9074E}" dt="2021-05-04T05:54:51.510" v="45" actId="47"/>
        <pc:sldMkLst>
          <pc:docMk/>
          <pc:sldMk cId="0" sldId="326"/>
        </pc:sldMkLst>
      </pc:sldChg>
      <pc:sldChg chg="addSp delSp add">
        <pc:chgData name="Mashal Khan" userId="ff208bdd-e69e-4a16-a659-cb1c3d459121" providerId="ADAL" clId="{B462FDF9-EEC2-4317-A1B9-31C2D7B9074E}" dt="2021-05-04T19:40:01.014" v="223"/>
        <pc:sldMkLst>
          <pc:docMk/>
          <pc:sldMk cId="0" sldId="328"/>
        </pc:sldMkLst>
        <pc:spChg chg="del">
          <ac:chgData name="Mashal Khan" userId="ff208bdd-e69e-4a16-a659-cb1c3d459121" providerId="ADAL" clId="{B462FDF9-EEC2-4317-A1B9-31C2D7B9074E}" dt="2021-05-04T19:40:01.014" v="223"/>
          <ac:spMkLst>
            <pc:docMk/>
            <pc:sldMk cId="0" sldId="328"/>
            <ac:spMk id="2" creationId="{B022696F-3E36-472C-8B84-ACCBC0F89EDC}"/>
          </ac:spMkLst>
        </pc:spChg>
        <pc:spChg chg="add">
          <ac:chgData name="Mashal Khan" userId="ff208bdd-e69e-4a16-a659-cb1c3d459121" providerId="ADAL" clId="{B462FDF9-EEC2-4317-A1B9-31C2D7B9074E}" dt="2021-05-04T19:40:01.014" v="223"/>
          <ac:spMkLst>
            <pc:docMk/>
            <pc:sldMk cId="0" sldId="328"/>
            <ac:spMk id="6" creationId="{00000000-0000-0000-0000-000000000000}"/>
          </ac:spMkLst>
        </pc:spChg>
      </pc:sldChg>
      <pc:sldChg chg="addSp delSp modSp add mod setBg">
        <pc:chgData name="Mashal Khan" userId="ff208bdd-e69e-4a16-a659-cb1c3d459121" providerId="ADAL" clId="{B462FDF9-EEC2-4317-A1B9-31C2D7B9074E}" dt="2021-05-04T19:46:14.421" v="252" actId="26606"/>
        <pc:sldMkLst>
          <pc:docMk/>
          <pc:sldMk cId="0" sldId="331"/>
        </pc:sldMkLst>
        <pc:spChg chg="del">
          <ac:chgData name="Mashal Khan" userId="ff208bdd-e69e-4a16-a659-cb1c3d459121" providerId="ADAL" clId="{B462FDF9-EEC2-4317-A1B9-31C2D7B9074E}" dt="2021-05-04T19:40:01.014" v="223"/>
          <ac:spMkLst>
            <pc:docMk/>
            <pc:sldMk cId="0" sldId="331"/>
            <ac:spMk id="2" creationId="{820AB82C-E7AD-4EBE-80EE-1A5B7F771DBB}"/>
          </ac:spMkLst>
        </pc:spChg>
        <pc:spChg chg="mod">
          <ac:chgData name="Mashal Khan" userId="ff208bdd-e69e-4a16-a659-cb1c3d459121" providerId="ADAL" clId="{B462FDF9-EEC2-4317-A1B9-31C2D7B9074E}" dt="2021-05-04T19:46:14.421" v="252" actId="26606"/>
          <ac:spMkLst>
            <pc:docMk/>
            <pc:sldMk cId="0" sldId="331"/>
            <ac:spMk id="3" creationId="{57EADDD5-D071-41B5-969C-B68AF0BA1F26}"/>
          </ac:spMkLst>
        </pc:spChg>
        <pc:spChg chg="mod">
          <ac:chgData name="Mashal Khan" userId="ff208bdd-e69e-4a16-a659-cb1c3d459121" providerId="ADAL" clId="{B462FDF9-EEC2-4317-A1B9-31C2D7B9074E}" dt="2021-05-04T19:46:14.421" v="252" actId="26606"/>
          <ac:spMkLst>
            <pc:docMk/>
            <pc:sldMk cId="0" sldId="331"/>
            <ac:spMk id="4" creationId="{00000000-0000-0000-0000-000000000000}"/>
          </ac:spMkLst>
        </pc:spChg>
        <pc:spChg chg="mod">
          <ac:chgData name="Mashal Khan" userId="ff208bdd-e69e-4a16-a659-cb1c3d459121" providerId="ADAL" clId="{B462FDF9-EEC2-4317-A1B9-31C2D7B9074E}" dt="2021-05-04T19:46:14.421" v="252" actId="26606"/>
          <ac:spMkLst>
            <pc:docMk/>
            <pc:sldMk cId="0" sldId="331"/>
            <ac:spMk id="5" creationId="{00000000-0000-0000-0000-000000000000}"/>
          </ac:spMkLst>
        </pc:spChg>
        <pc:spChg chg="add">
          <ac:chgData name="Mashal Khan" userId="ff208bdd-e69e-4a16-a659-cb1c3d459121" providerId="ADAL" clId="{B462FDF9-EEC2-4317-A1B9-31C2D7B9074E}" dt="2021-05-04T19:40:01.014" v="223"/>
          <ac:spMkLst>
            <pc:docMk/>
            <pc:sldMk cId="0" sldId="331"/>
            <ac:spMk id="6" creationId="{00000000-0000-0000-0000-000000000000}"/>
          </ac:spMkLst>
        </pc:spChg>
        <pc:spChg chg="add">
          <ac:chgData name="Mashal Khan" userId="ff208bdd-e69e-4a16-a659-cb1c3d459121" providerId="ADAL" clId="{B462FDF9-EEC2-4317-A1B9-31C2D7B9074E}" dt="2021-05-04T19:46:14.421" v="252" actId="26606"/>
          <ac:spMkLst>
            <pc:docMk/>
            <pc:sldMk cId="0" sldId="331"/>
            <ac:spMk id="10" creationId="{09588DA8-065E-4F6F-8EFD-43104AB2E0CF}"/>
          </ac:spMkLst>
        </pc:spChg>
        <pc:spChg chg="add">
          <ac:chgData name="Mashal Khan" userId="ff208bdd-e69e-4a16-a659-cb1c3d459121" providerId="ADAL" clId="{B462FDF9-EEC2-4317-A1B9-31C2D7B9074E}" dt="2021-05-04T19:46:14.421" v="252" actId="26606"/>
          <ac:spMkLst>
            <pc:docMk/>
            <pc:sldMk cId="0" sldId="331"/>
            <ac:spMk id="12" creationId="{C4285719-470E-454C-AF62-8323075F1F5B}"/>
          </ac:spMkLst>
        </pc:spChg>
        <pc:spChg chg="add">
          <ac:chgData name="Mashal Khan" userId="ff208bdd-e69e-4a16-a659-cb1c3d459121" providerId="ADAL" clId="{B462FDF9-EEC2-4317-A1B9-31C2D7B9074E}" dt="2021-05-04T19:46:14.421" v="252" actId="26606"/>
          <ac:spMkLst>
            <pc:docMk/>
            <pc:sldMk cId="0" sldId="331"/>
            <ac:spMk id="14" creationId="{CD9FE4EF-C4D8-49A0-B2FF-81D8DB7D8A24}"/>
          </ac:spMkLst>
        </pc:spChg>
        <pc:spChg chg="add">
          <ac:chgData name="Mashal Khan" userId="ff208bdd-e69e-4a16-a659-cb1c3d459121" providerId="ADAL" clId="{B462FDF9-EEC2-4317-A1B9-31C2D7B9074E}" dt="2021-05-04T19:46:14.421" v="252" actId="26606"/>
          <ac:spMkLst>
            <pc:docMk/>
            <pc:sldMk cId="0" sldId="331"/>
            <ac:spMk id="16" creationId="{4300840D-0A0B-4512-BACA-B439D5B9C57C}"/>
          </ac:spMkLst>
        </pc:spChg>
        <pc:spChg chg="add">
          <ac:chgData name="Mashal Khan" userId="ff208bdd-e69e-4a16-a659-cb1c3d459121" providerId="ADAL" clId="{B462FDF9-EEC2-4317-A1B9-31C2D7B9074E}" dt="2021-05-04T19:46:14.421" v="252" actId="26606"/>
          <ac:spMkLst>
            <pc:docMk/>
            <pc:sldMk cId="0" sldId="331"/>
            <ac:spMk id="18" creationId="{D2B78728-A580-49A7-84F9-6EF6F583ADE0}"/>
          </ac:spMkLst>
        </pc:spChg>
        <pc:spChg chg="add">
          <ac:chgData name="Mashal Khan" userId="ff208bdd-e69e-4a16-a659-cb1c3d459121" providerId="ADAL" clId="{B462FDF9-EEC2-4317-A1B9-31C2D7B9074E}" dt="2021-05-04T19:46:14.421" v="252" actId="26606"/>
          <ac:spMkLst>
            <pc:docMk/>
            <pc:sldMk cId="0" sldId="331"/>
            <ac:spMk id="20" creationId="{38FAA1A1-D861-433F-88FA-1E9D6FD31D11}"/>
          </ac:spMkLst>
        </pc:spChg>
        <pc:spChg chg="add">
          <ac:chgData name="Mashal Khan" userId="ff208bdd-e69e-4a16-a659-cb1c3d459121" providerId="ADAL" clId="{B462FDF9-EEC2-4317-A1B9-31C2D7B9074E}" dt="2021-05-04T19:46:14.421" v="252" actId="26606"/>
          <ac:spMkLst>
            <pc:docMk/>
            <pc:sldMk cId="0" sldId="331"/>
            <ac:spMk id="22" creationId="{8D71EDA1-87BF-4D5D-AB79-F346FD19278A}"/>
          </ac:spMkLst>
        </pc:spChg>
      </pc:sldChg>
      <pc:sldChg chg="addSp delSp add">
        <pc:chgData name="Mashal Khan" userId="ff208bdd-e69e-4a16-a659-cb1c3d459121" providerId="ADAL" clId="{B462FDF9-EEC2-4317-A1B9-31C2D7B9074E}" dt="2021-05-04T19:40:01.014" v="223"/>
        <pc:sldMkLst>
          <pc:docMk/>
          <pc:sldMk cId="0" sldId="332"/>
        </pc:sldMkLst>
        <pc:spChg chg="del">
          <ac:chgData name="Mashal Khan" userId="ff208bdd-e69e-4a16-a659-cb1c3d459121" providerId="ADAL" clId="{B462FDF9-EEC2-4317-A1B9-31C2D7B9074E}" dt="2021-05-04T19:40:01.014" v="223"/>
          <ac:spMkLst>
            <pc:docMk/>
            <pc:sldMk cId="0" sldId="332"/>
            <ac:spMk id="2" creationId="{A21AF47C-5451-4A03-84CE-CEF5CE18AECF}"/>
          </ac:spMkLst>
        </pc:spChg>
        <pc:spChg chg="add">
          <ac:chgData name="Mashal Khan" userId="ff208bdd-e69e-4a16-a659-cb1c3d459121" providerId="ADAL" clId="{B462FDF9-EEC2-4317-A1B9-31C2D7B9074E}" dt="2021-05-04T19:40:01.014" v="223"/>
          <ac:spMkLst>
            <pc:docMk/>
            <pc:sldMk cId="0" sldId="332"/>
            <ac:spMk id="3" creationId="{00000000-0000-0000-0000-000000000000}"/>
          </ac:spMkLst>
        </pc:spChg>
      </pc:sldChg>
      <pc:sldChg chg="addSp delSp modSp add mod">
        <pc:chgData name="Mashal Khan" userId="ff208bdd-e69e-4a16-a659-cb1c3d459121" providerId="ADAL" clId="{B462FDF9-EEC2-4317-A1B9-31C2D7B9074E}" dt="2021-05-04T19:40:01.014" v="223"/>
        <pc:sldMkLst>
          <pc:docMk/>
          <pc:sldMk cId="0" sldId="334"/>
        </pc:sldMkLst>
        <pc:spChg chg="del">
          <ac:chgData name="Mashal Khan" userId="ff208bdd-e69e-4a16-a659-cb1c3d459121" providerId="ADAL" clId="{B462FDF9-EEC2-4317-A1B9-31C2D7B9074E}" dt="2021-05-04T19:40:01.014" v="223"/>
          <ac:spMkLst>
            <pc:docMk/>
            <pc:sldMk cId="0" sldId="334"/>
            <ac:spMk id="2" creationId="{1C3F50E3-6115-4620-99E7-8956B5AC3277}"/>
          </ac:spMkLst>
        </pc:spChg>
        <pc:spChg chg="mod">
          <ac:chgData name="Mashal Khan" userId="ff208bdd-e69e-4a16-a659-cb1c3d459121" providerId="ADAL" clId="{B462FDF9-EEC2-4317-A1B9-31C2D7B9074E}" dt="2021-05-04T04:39:44.579" v="26" actId="27636"/>
          <ac:spMkLst>
            <pc:docMk/>
            <pc:sldMk cId="0" sldId="334"/>
            <ac:spMk id="7" creationId="{00000000-0000-0000-0000-000000000000}"/>
          </ac:spMkLst>
        </pc:spChg>
        <pc:spChg chg="mod">
          <ac:chgData name="Mashal Khan" userId="ff208bdd-e69e-4a16-a659-cb1c3d459121" providerId="ADAL" clId="{B462FDF9-EEC2-4317-A1B9-31C2D7B9074E}" dt="2021-05-04T04:39:44.576" v="25" actId="27636"/>
          <ac:spMkLst>
            <pc:docMk/>
            <pc:sldMk cId="0" sldId="334"/>
            <ac:spMk id="9" creationId="{00000000-0000-0000-0000-000000000000}"/>
          </ac:spMkLst>
        </pc:spChg>
        <pc:spChg chg="add">
          <ac:chgData name="Mashal Khan" userId="ff208bdd-e69e-4a16-a659-cb1c3d459121" providerId="ADAL" clId="{B462FDF9-EEC2-4317-A1B9-31C2D7B9074E}" dt="2021-05-04T19:40:01.014" v="223"/>
          <ac:spMkLst>
            <pc:docMk/>
            <pc:sldMk cId="0" sldId="334"/>
            <ac:spMk id="11" creationId="{00000000-0000-0000-0000-000000000000}"/>
          </ac:spMkLst>
        </pc:spChg>
      </pc:sldChg>
      <pc:sldChg chg="addSp delSp add">
        <pc:chgData name="Mashal Khan" userId="ff208bdd-e69e-4a16-a659-cb1c3d459121" providerId="ADAL" clId="{B462FDF9-EEC2-4317-A1B9-31C2D7B9074E}" dt="2021-05-04T19:40:01.014" v="223"/>
        <pc:sldMkLst>
          <pc:docMk/>
          <pc:sldMk cId="0" sldId="335"/>
        </pc:sldMkLst>
        <pc:spChg chg="add">
          <ac:chgData name="Mashal Khan" userId="ff208bdd-e69e-4a16-a659-cb1c3d459121" providerId="ADAL" clId="{B462FDF9-EEC2-4317-A1B9-31C2D7B9074E}" dt="2021-05-04T19:40:01.014" v="223"/>
          <ac:spMkLst>
            <pc:docMk/>
            <pc:sldMk cId="0" sldId="335"/>
            <ac:spMk id="3" creationId="{00000000-0000-0000-0000-000000000000}"/>
          </ac:spMkLst>
        </pc:spChg>
        <pc:spChg chg="del">
          <ac:chgData name="Mashal Khan" userId="ff208bdd-e69e-4a16-a659-cb1c3d459121" providerId="ADAL" clId="{B462FDF9-EEC2-4317-A1B9-31C2D7B9074E}" dt="2021-05-04T19:40:01.014" v="223"/>
          <ac:spMkLst>
            <pc:docMk/>
            <pc:sldMk cId="0" sldId="335"/>
            <ac:spMk id="5" creationId="{E4E7ABE3-8BF8-449E-932E-0D7ACA9339E0}"/>
          </ac:spMkLst>
        </pc:spChg>
      </pc:sldChg>
      <pc:sldChg chg="addSp delSp add">
        <pc:chgData name="Mashal Khan" userId="ff208bdd-e69e-4a16-a659-cb1c3d459121" providerId="ADAL" clId="{B462FDF9-EEC2-4317-A1B9-31C2D7B9074E}" dt="2021-05-04T19:40:01.014" v="223"/>
        <pc:sldMkLst>
          <pc:docMk/>
          <pc:sldMk cId="0" sldId="336"/>
        </pc:sldMkLst>
        <pc:spChg chg="add">
          <ac:chgData name="Mashal Khan" userId="ff208bdd-e69e-4a16-a659-cb1c3d459121" providerId="ADAL" clId="{B462FDF9-EEC2-4317-A1B9-31C2D7B9074E}" dt="2021-05-04T19:40:01.014" v="223"/>
          <ac:spMkLst>
            <pc:docMk/>
            <pc:sldMk cId="0" sldId="336"/>
            <ac:spMk id="5" creationId="{00000000-0000-0000-0000-000000000000}"/>
          </ac:spMkLst>
        </pc:spChg>
        <pc:spChg chg="del">
          <ac:chgData name="Mashal Khan" userId="ff208bdd-e69e-4a16-a659-cb1c3d459121" providerId="ADAL" clId="{B462FDF9-EEC2-4317-A1B9-31C2D7B9074E}" dt="2021-05-04T19:40:01.014" v="223"/>
          <ac:spMkLst>
            <pc:docMk/>
            <pc:sldMk cId="0" sldId="336"/>
            <ac:spMk id="6" creationId="{78918796-E887-4694-B214-CDAFD01C6512}"/>
          </ac:spMkLst>
        </pc:spChg>
      </pc:sldChg>
      <pc:sldChg chg="add del setBg">
        <pc:chgData name="Mashal Khan" userId="ff208bdd-e69e-4a16-a659-cb1c3d459121" providerId="ADAL" clId="{B462FDF9-EEC2-4317-A1B9-31C2D7B9074E}" dt="2021-05-04T19:36:57.679" v="198" actId="47"/>
        <pc:sldMkLst>
          <pc:docMk/>
          <pc:sldMk cId="0" sldId="337"/>
        </pc:sldMkLst>
      </pc:sldChg>
      <pc:sldChg chg="addSp delSp modSp add mod setBg">
        <pc:chgData name="Mashal Khan" userId="ff208bdd-e69e-4a16-a659-cb1c3d459121" providerId="ADAL" clId="{B462FDF9-EEC2-4317-A1B9-31C2D7B9074E}" dt="2021-05-04T19:44:20.994" v="248" actId="26606"/>
        <pc:sldMkLst>
          <pc:docMk/>
          <pc:sldMk cId="0" sldId="338"/>
        </pc:sldMkLst>
        <pc:spChg chg="del">
          <ac:chgData name="Mashal Khan" userId="ff208bdd-e69e-4a16-a659-cb1c3d459121" providerId="ADAL" clId="{B462FDF9-EEC2-4317-A1B9-31C2D7B9074E}" dt="2021-05-04T19:40:01.014" v="223"/>
          <ac:spMkLst>
            <pc:docMk/>
            <pc:sldMk cId="0" sldId="338"/>
            <ac:spMk id="2" creationId="{088D393C-970A-443F-8B7E-FB379C57081D}"/>
          </ac:spMkLst>
        </pc:spChg>
        <pc:spChg chg="add">
          <ac:chgData name="Mashal Khan" userId="ff208bdd-e69e-4a16-a659-cb1c3d459121" providerId="ADAL" clId="{B462FDF9-EEC2-4317-A1B9-31C2D7B9074E}" dt="2021-05-04T19:40:01.014" v="223"/>
          <ac:spMkLst>
            <pc:docMk/>
            <pc:sldMk cId="0" sldId="338"/>
            <ac:spMk id="3" creationId="{00000000-0000-0000-0000-000000000000}"/>
          </ac:spMkLst>
        </pc:spChg>
        <pc:spChg chg="mod">
          <ac:chgData name="Mashal Khan" userId="ff208bdd-e69e-4a16-a659-cb1c3d459121" providerId="ADAL" clId="{B462FDF9-EEC2-4317-A1B9-31C2D7B9074E}" dt="2021-05-04T19:44:20.994" v="248" actId="26606"/>
          <ac:spMkLst>
            <pc:docMk/>
            <pc:sldMk cId="0" sldId="338"/>
            <ac:spMk id="5" creationId="{E5AA3A31-C777-47B9-B3C4-A117716A504C}"/>
          </ac:spMkLst>
        </pc:spChg>
        <pc:spChg chg="add">
          <ac:chgData name="Mashal Khan" userId="ff208bdd-e69e-4a16-a659-cb1c3d459121" providerId="ADAL" clId="{B462FDF9-EEC2-4317-A1B9-31C2D7B9074E}" dt="2021-05-04T19:44:20.994" v="248" actId="26606"/>
          <ac:spMkLst>
            <pc:docMk/>
            <pc:sldMk cId="0" sldId="338"/>
            <ac:spMk id="10" creationId="{32BC26D8-82FB-445E-AA49-62A77D7C1EE0}"/>
          </ac:spMkLst>
        </pc:spChg>
        <pc:spChg chg="add">
          <ac:chgData name="Mashal Khan" userId="ff208bdd-e69e-4a16-a659-cb1c3d459121" providerId="ADAL" clId="{B462FDF9-EEC2-4317-A1B9-31C2D7B9074E}" dt="2021-05-04T19:44:20.994" v="248" actId="26606"/>
          <ac:spMkLst>
            <pc:docMk/>
            <pc:sldMk cId="0" sldId="338"/>
            <ac:spMk id="12" creationId="{CB44330D-EA18-4254-AA95-EB49948539B8}"/>
          </ac:spMkLst>
        </pc:spChg>
        <pc:picChg chg="mod">
          <ac:chgData name="Mashal Khan" userId="ff208bdd-e69e-4a16-a659-cb1c3d459121" providerId="ADAL" clId="{B462FDF9-EEC2-4317-A1B9-31C2D7B9074E}" dt="2021-05-04T19:44:20.994" v="248" actId="26606"/>
          <ac:picMkLst>
            <pc:docMk/>
            <pc:sldMk cId="0" sldId="338"/>
            <ac:picMk id="4" creationId="{00000000-0000-0000-0000-000000000000}"/>
          </ac:picMkLst>
        </pc:picChg>
      </pc:sldChg>
      <pc:sldChg chg="addSp delSp add">
        <pc:chgData name="Mashal Khan" userId="ff208bdd-e69e-4a16-a659-cb1c3d459121" providerId="ADAL" clId="{B462FDF9-EEC2-4317-A1B9-31C2D7B9074E}" dt="2021-05-04T19:40:01.014" v="223"/>
        <pc:sldMkLst>
          <pc:docMk/>
          <pc:sldMk cId="0" sldId="339"/>
        </pc:sldMkLst>
        <pc:spChg chg="del">
          <ac:chgData name="Mashal Khan" userId="ff208bdd-e69e-4a16-a659-cb1c3d459121" providerId="ADAL" clId="{B462FDF9-EEC2-4317-A1B9-31C2D7B9074E}" dt="2021-05-04T19:40:01.014" v="223"/>
          <ac:spMkLst>
            <pc:docMk/>
            <pc:sldMk cId="0" sldId="339"/>
            <ac:spMk id="2" creationId="{4C1E83E1-0E5C-4740-98AA-4F598C2F8028}"/>
          </ac:spMkLst>
        </pc:spChg>
        <pc:spChg chg="add">
          <ac:chgData name="Mashal Khan" userId="ff208bdd-e69e-4a16-a659-cb1c3d459121" providerId="ADAL" clId="{B462FDF9-EEC2-4317-A1B9-31C2D7B9074E}" dt="2021-05-04T19:40:01.014" v="223"/>
          <ac:spMkLst>
            <pc:docMk/>
            <pc:sldMk cId="0" sldId="339"/>
            <ac:spMk id="7" creationId="{00000000-0000-0000-0000-000000000000}"/>
          </ac:spMkLst>
        </pc:spChg>
      </pc:sldChg>
      <pc:sldChg chg="addSp delSp add">
        <pc:chgData name="Mashal Khan" userId="ff208bdd-e69e-4a16-a659-cb1c3d459121" providerId="ADAL" clId="{B462FDF9-EEC2-4317-A1B9-31C2D7B9074E}" dt="2021-05-04T19:40:01.014" v="223"/>
        <pc:sldMkLst>
          <pc:docMk/>
          <pc:sldMk cId="0" sldId="340"/>
        </pc:sldMkLst>
        <pc:spChg chg="del">
          <ac:chgData name="Mashal Khan" userId="ff208bdd-e69e-4a16-a659-cb1c3d459121" providerId="ADAL" clId="{B462FDF9-EEC2-4317-A1B9-31C2D7B9074E}" dt="2021-05-04T19:40:01.014" v="223"/>
          <ac:spMkLst>
            <pc:docMk/>
            <pc:sldMk cId="0" sldId="340"/>
            <ac:spMk id="2" creationId="{2A18C7A2-38AD-45E8-9897-DE9102CDD31E}"/>
          </ac:spMkLst>
        </pc:spChg>
        <pc:spChg chg="add">
          <ac:chgData name="Mashal Khan" userId="ff208bdd-e69e-4a16-a659-cb1c3d459121" providerId="ADAL" clId="{B462FDF9-EEC2-4317-A1B9-31C2D7B9074E}" dt="2021-05-04T19:40:01.014" v="223"/>
          <ac:spMkLst>
            <pc:docMk/>
            <pc:sldMk cId="0" sldId="340"/>
            <ac:spMk id="4" creationId="{00000000-0000-0000-0000-000000000000}"/>
          </ac:spMkLst>
        </pc:spChg>
      </pc:sldChg>
      <pc:sldChg chg="addSp delSp add">
        <pc:chgData name="Mashal Khan" userId="ff208bdd-e69e-4a16-a659-cb1c3d459121" providerId="ADAL" clId="{B462FDF9-EEC2-4317-A1B9-31C2D7B9074E}" dt="2021-05-04T19:40:01.014" v="223"/>
        <pc:sldMkLst>
          <pc:docMk/>
          <pc:sldMk cId="0" sldId="341"/>
        </pc:sldMkLst>
        <pc:spChg chg="del">
          <ac:chgData name="Mashal Khan" userId="ff208bdd-e69e-4a16-a659-cb1c3d459121" providerId="ADAL" clId="{B462FDF9-EEC2-4317-A1B9-31C2D7B9074E}" dt="2021-05-04T19:40:01.014" v="223"/>
          <ac:spMkLst>
            <pc:docMk/>
            <pc:sldMk cId="0" sldId="341"/>
            <ac:spMk id="2" creationId="{AA5F124D-BCB9-4AAD-8E11-CA6342436ECC}"/>
          </ac:spMkLst>
        </pc:spChg>
        <pc:spChg chg="add">
          <ac:chgData name="Mashal Khan" userId="ff208bdd-e69e-4a16-a659-cb1c3d459121" providerId="ADAL" clId="{B462FDF9-EEC2-4317-A1B9-31C2D7B9074E}" dt="2021-05-04T19:40:01.014" v="223"/>
          <ac:spMkLst>
            <pc:docMk/>
            <pc:sldMk cId="0" sldId="341"/>
            <ac:spMk id="5" creationId="{00000000-0000-0000-0000-000000000000}"/>
          </ac:spMkLst>
        </pc:spChg>
      </pc:sldChg>
      <pc:sldChg chg="addSp delSp modSp add mod setBg modNotes">
        <pc:chgData name="Mashal Khan" userId="ff208bdd-e69e-4a16-a659-cb1c3d459121" providerId="ADAL" clId="{B462FDF9-EEC2-4317-A1B9-31C2D7B9074E}" dt="2021-05-04T19:45:28.615" v="249" actId="26606"/>
        <pc:sldMkLst>
          <pc:docMk/>
          <pc:sldMk cId="0" sldId="342"/>
        </pc:sldMkLst>
        <pc:spChg chg="del">
          <ac:chgData name="Mashal Khan" userId="ff208bdd-e69e-4a16-a659-cb1c3d459121" providerId="ADAL" clId="{B462FDF9-EEC2-4317-A1B9-31C2D7B9074E}" dt="2021-05-04T19:40:01.014" v="223"/>
          <ac:spMkLst>
            <pc:docMk/>
            <pc:sldMk cId="0" sldId="342"/>
            <ac:spMk id="2" creationId="{782310C2-77C5-4543-8E23-7CC7E020C2BA}"/>
          </ac:spMkLst>
        </pc:spChg>
        <pc:spChg chg="add">
          <ac:chgData name="Mashal Khan" userId="ff208bdd-e69e-4a16-a659-cb1c3d459121" providerId="ADAL" clId="{B462FDF9-EEC2-4317-A1B9-31C2D7B9074E}" dt="2021-05-04T19:40:01.014" v="223"/>
          <ac:spMkLst>
            <pc:docMk/>
            <pc:sldMk cId="0" sldId="342"/>
            <ac:spMk id="3" creationId="{00000000-0000-0000-0000-000000000000}"/>
          </ac:spMkLst>
        </pc:spChg>
        <pc:spChg chg="mod">
          <ac:chgData name="Mashal Khan" userId="ff208bdd-e69e-4a16-a659-cb1c3d459121" providerId="ADAL" clId="{B462FDF9-EEC2-4317-A1B9-31C2D7B9074E}" dt="2021-05-04T19:45:28.615" v="249" actId="26606"/>
          <ac:spMkLst>
            <pc:docMk/>
            <pc:sldMk cId="0" sldId="342"/>
            <ac:spMk id="5" creationId="{539E5284-F5B5-4248-AB2C-7D5113D9E688}"/>
          </ac:spMkLst>
        </pc:spChg>
        <pc:spChg chg="add">
          <ac:chgData name="Mashal Khan" userId="ff208bdd-e69e-4a16-a659-cb1c3d459121" providerId="ADAL" clId="{B462FDF9-EEC2-4317-A1B9-31C2D7B9074E}" dt="2021-05-04T19:45:28.615" v="249" actId="26606"/>
          <ac:spMkLst>
            <pc:docMk/>
            <pc:sldMk cId="0" sldId="342"/>
            <ac:spMk id="10" creationId="{32BC26D8-82FB-445E-AA49-62A77D7C1EE0}"/>
          </ac:spMkLst>
        </pc:spChg>
        <pc:spChg chg="add">
          <ac:chgData name="Mashal Khan" userId="ff208bdd-e69e-4a16-a659-cb1c3d459121" providerId="ADAL" clId="{B462FDF9-EEC2-4317-A1B9-31C2D7B9074E}" dt="2021-05-04T19:45:28.615" v="249" actId="26606"/>
          <ac:spMkLst>
            <pc:docMk/>
            <pc:sldMk cId="0" sldId="342"/>
            <ac:spMk id="12" creationId="{CB44330D-EA18-4254-AA95-EB49948539B8}"/>
          </ac:spMkLst>
        </pc:spChg>
        <pc:picChg chg="mod">
          <ac:chgData name="Mashal Khan" userId="ff208bdd-e69e-4a16-a659-cb1c3d459121" providerId="ADAL" clId="{B462FDF9-EEC2-4317-A1B9-31C2D7B9074E}" dt="2021-05-04T19:45:28.615" v="249" actId="26606"/>
          <ac:picMkLst>
            <pc:docMk/>
            <pc:sldMk cId="0" sldId="342"/>
            <ac:picMk id="4" creationId="{00000000-0000-0000-0000-000000000000}"/>
          </ac:picMkLst>
        </pc:picChg>
      </pc:sldChg>
      <pc:sldChg chg="addSp delSp modSp add mod setBg modNotes">
        <pc:chgData name="Mashal Khan" userId="ff208bdd-e69e-4a16-a659-cb1c3d459121" providerId="ADAL" clId="{B462FDF9-EEC2-4317-A1B9-31C2D7B9074E}" dt="2021-05-04T19:45:42.644" v="250" actId="26606"/>
        <pc:sldMkLst>
          <pc:docMk/>
          <pc:sldMk cId="0" sldId="343"/>
        </pc:sldMkLst>
        <pc:spChg chg="add">
          <ac:chgData name="Mashal Khan" userId="ff208bdd-e69e-4a16-a659-cb1c3d459121" providerId="ADAL" clId="{B462FDF9-EEC2-4317-A1B9-31C2D7B9074E}" dt="2021-05-04T19:40:01.014" v="223"/>
          <ac:spMkLst>
            <pc:docMk/>
            <pc:sldMk cId="0" sldId="343"/>
            <ac:spMk id="3" creationId="{00000000-0000-0000-0000-000000000000}"/>
          </ac:spMkLst>
        </pc:spChg>
        <pc:spChg chg="del">
          <ac:chgData name="Mashal Khan" userId="ff208bdd-e69e-4a16-a659-cb1c3d459121" providerId="ADAL" clId="{B462FDF9-EEC2-4317-A1B9-31C2D7B9074E}" dt="2021-05-04T19:40:01.014" v="223"/>
          <ac:spMkLst>
            <pc:docMk/>
            <pc:sldMk cId="0" sldId="343"/>
            <ac:spMk id="4" creationId="{B32C551E-4F9A-4393-BAAF-005897C1E100}"/>
          </ac:spMkLst>
        </pc:spChg>
        <pc:spChg chg="mod">
          <ac:chgData name="Mashal Khan" userId="ff208bdd-e69e-4a16-a659-cb1c3d459121" providerId="ADAL" clId="{B462FDF9-EEC2-4317-A1B9-31C2D7B9074E}" dt="2021-05-04T19:45:42.644" v="250" actId="26606"/>
          <ac:spMkLst>
            <pc:docMk/>
            <pc:sldMk cId="0" sldId="343"/>
            <ac:spMk id="5" creationId="{9B3CD946-4D34-48ED-B485-5C7315062C8B}"/>
          </ac:spMkLst>
        </pc:spChg>
        <pc:spChg chg="add">
          <ac:chgData name="Mashal Khan" userId="ff208bdd-e69e-4a16-a659-cb1c3d459121" providerId="ADAL" clId="{B462FDF9-EEC2-4317-A1B9-31C2D7B9074E}" dt="2021-05-04T19:45:42.644" v="250" actId="26606"/>
          <ac:spMkLst>
            <pc:docMk/>
            <pc:sldMk cId="0" sldId="343"/>
            <ac:spMk id="10" creationId="{32BC26D8-82FB-445E-AA49-62A77D7C1EE0}"/>
          </ac:spMkLst>
        </pc:spChg>
        <pc:spChg chg="add">
          <ac:chgData name="Mashal Khan" userId="ff208bdd-e69e-4a16-a659-cb1c3d459121" providerId="ADAL" clId="{B462FDF9-EEC2-4317-A1B9-31C2D7B9074E}" dt="2021-05-04T19:45:42.644" v="250" actId="26606"/>
          <ac:spMkLst>
            <pc:docMk/>
            <pc:sldMk cId="0" sldId="343"/>
            <ac:spMk id="12" creationId="{CB44330D-EA18-4254-AA95-EB49948539B8}"/>
          </ac:spMkLst>
        </pc:spChg>
        <pc:picChg chg="mod">
          <ac:chgData name="Mashal Khan" userId="ff208bdd-e69e-4a16-a659-cb1c3d459121" providerId="ADAL" clId="{B462FDF9-EEC2-4317-A1B9-31C2D7B9074E}" dt="2021-05-04T19:45:42.644" v="250" actId="26606"/>
          <ac:picMkLst>
            <pc:docMk/>
            <pc:sldMk cId="0" sldId="343"/>
            <ac:picMk id="2" creationId="{00000000-0000-0000-0000-000000000000}"/>
          </ac:picMkLst>
        </pc:picChg>
      </pc:sldChg>
      <pc:sldChg chg="addSp delSp add">
        <pc:chgData name="Mashal Khan" userId="ff208bdd-e69e-4a16-a659-cb1c3d459121" providerId="ADAL" clId="{B462FDF9-EEC2-4317-A1B9-31C2D7B9074E}" dt="2021-05-04T19:40:01.014" v="223"/>
        <pc:sldMkLst>
          <pc:docMk/>
          <pc:sldMk cId="0" sldId="344"/>
        </pc:sldMkLst>
        <pc:spChg chg="add">
          <ac:chgData name="Mashal Khan" userId="ff208bdd-e69e-4a16-a659-cb1c3d459121" providerId="ADAL" clId="{B462FDF9-EEC2-4317-A1B9-31C2D7B9074E}" dt="2021-05-04T19:40:01.014" v="223"/>
          <ac:spMkLst>
            <pc:docMk/>
            <pc:sldMk cId="0" sldId="344"/>
            <ac:spMk id="4" creationId="{00000000-0000-0000-0000-000000000000}"/>
          </ac:spMkLst>
        </pc:spChg>
        <pc:spChg chg="del">
          <ac:chgData name="Mashal Khan" userId="ff208bdd-e69e-4a16-a659-cb1c3d459121" providerId="ADAL" clId="{B462FDF9-EEC2-4317-A1B9-31C2D7B9074E}" dt="2021-05-04T19:40:01.014" v="223"/>
          <ac:spMkLst>
            <pc:docMk/>
            <pc:sldMk cId="0" sldId="344"/>
            <ac:spMk id="5" creationId="{DF8DDE7D-EA4E-4C47-95CA-C76B7233F844}"/>
          </ac:spMkLst>
        </pc:spChg>
      </pc:sldChg>
      <pc:sldChg chg="addSp delSp add modNotes">
        <pc:chgData name="Mashal Khan" userId="ff208bdd-e69e-4a16-a659-cb1c3d459121" providerId="ADAL" clId="{B462FDF9-EEC2-4317-A1B9-31C2D7B9074E}" dt="2021-05-04T19:40:01.014" v="223"/>
        <pc:sldMkLst>
          <pc:docMk/>
          <pc:sldMk cId="0" sldId="345"/>
        </pc:sldMkLst>
        <pc:spChg chg="add">
          <ac:chgData name="Mashal Khan" userId="ff208bdd-e69e-4a16-a659-cb1c3d459121" providerId="ADAL" clId="{B462FDF9-EEC2-4317-A1B9-31C2D7B9074E}" dt="2021-05-04T19:40:01.014" v="223"/>
          <ac:spMkLst>
            <pc:docMk/>
            <pc:sldMk cId="0" sldId="345"/>
            <ac:spMk id="3" creationId="{00000000-0000-0000-0000-000000000000}"/>
          </ac:spMkLst>
        </pc:spChg>
        <pc:spChg chg="del">
          <ac:chgData name="Mashal Khan" userId="ff208bdd-e69e-4a16-a659-cb1c3d459121" providerId="ADAL" clId="{B462FDF9-EEC2-4317-A1B9-31C2D7B9074E}" dt="2021-05-04T19:40:01.014" v="223"/>
          <ac:spMkLst>
            <pc:docMk/>
            <pc:sldMk cId="0" sldId="345"/>
            <ac:spMk id="4" creationId="{BC8DEDE8-8455-4985-ACA1-37778FF7144E}"/>
          </ac:spMkLst>
        </pc:spChg>
      </pc:sldChg>
      <pc:sldChg chg="addSp delSp add">
        <pc:chgData name="Mashal Khan" userId="ff208bdd-e69e-4a16-a659-cb1c3d459121" providerId="ADAL" clId="{B462FDF9-EEC2-4317-A1B9-31C2D7B9074E}" dt="2021-05-04T19:40:01.014" v="223"/>
        <pc:sldMkLst>
          <pc:docMk/>
          <pc:sldMk cId="0" sldId="346"/>
        </pc:sldMkLst>
        <pc:spChg chg="add">
          <ac:chgData name="Mashal Khan" userId="ff208bdd-e69e-4a16-a659-cb1c3d459121" providerId="ADAL" clId="{B462FDF9-EEC2-4317-A1B9-31C2D7B9074E}" dt="2021-05-04T19:40:01.014" v="223"/>
          <ac:spMkLst>
            <pc:docMk/>
            <pc:sldMk cId="0" sldId="346"/>
            <ac:spMk id="4" creationId="{00000000-0000-0000-0000-000000000000}"/>
          </ac:spMkLst>
        </pc:spChg>
        <pc:spChg chg="del">
          <ac:chgData name="Mashal Khan" userId="ff208bdd-e69e-4a16-a659-cb1c3d459121" providerId="ADAL" clId="{B462FDF9-EEC2-4317-A1B9-31C2D7B9074E}" dt="2021-05-04T19:40:01.014" v="223"/>
          <ac:spMkLst>
            <pc:docMk/>
            <pc:sldMk cId="0" sldId="346"/>
            <ac:spMk id="5" creationId="{BCEB45E6-26F6-4B62-98AD-E9A5C58D6F03}"/>
          </ac:spMkLst>
        </pc:spChg>
      </pc:sldChg>
      <pc:sldChg chg="addSp delSp add">
        <pc:chgData name="Mashal Khan" userId="ff208bdd-e69e-4a16-a659-cb1c3d459121" providerId="ADAL" clId="{B462FDF9-EEC2-4317-A1B9-31C2D7B9074E}" dt="2021-05-04T19:40:01.014" v="223"/>
        <pc:sldMkLst>
          <pc:docMk/>
          <pc:sldMk cId="0" sldId="347"/>
        </pc:sldMkLst>
        <pc:spChg chg="del">
          <ac:chgData name="Mashal Khan" userId="ff208bdd-e69e-4a16-a659-cb1c3d459121" providerId="ADAL" clId="{B462FDF9-EEC2-4317-A1B9-31C2D7B9074E}" dt="2021-05-04T19:40:01.014" v="223"/>
          <ac:spMkLst>
            <pc:docMk/>
            <pc:sldMk cId="0" sldId="347"/>
            <ac:spMk id="2" creationId="{0D94C6CE-AF24-4C90-A76E-036A7A1A6B88}"/>
          </ac:spMkLst>
        </pc:spChg>
        <pc:spChg chg="add">
          <ac:chgData name="Mashal Khan" userId="ff208bdd-e69e-4a16-a659-cb1c3d459121" providerId="ADAL" clId="{B462FDF9-EEC2-4317-A1B9-31C2D7B9074E}" dt="2021-05-04T19:40:01.014" v="223"/>
          <ac:spMkLst>
            <pc:docMk/>
            <pc:sldMk cId="0" sldId="347"/>
            <ac:spMk id="4" creationId="{00000000-0000-0000-0000-000000000000}"/>
          </ac:spMkLst>
        </pc:spChg>
      </pc:sldChg>
      <pc:sldChg chg="addSp delSp add">
        <pc:chgData name="Mashal Khan" userId="ff208bdd-e69e-4a16-a659-cb1c3d459121" providerId="ADAL" clId="{B462FDF9-EEC2-4317-A1B9-31C2D7B9074E}" dt="2021-05-04T19:40:01.014" v="223"/>
        <pc:sldMkLst>
          <pc:docMk/>
          <pc:sldMk cId="0" sldId="348"/>
        </pc:sldMkLst>
        <pc:spChg chg="add">
          <ac:chgData name="Mashal Khan" userId="ff208bdd-e69e-4a16-a659-cb1c3d459121" providerId="ADAL" clId="{B462FDF9-EEC2-4317-A1B9-31C2D7B9074E}" dt="2021-05-04T19:40:01.014" v="223"/>
          <ac:spMkLst>
            <pc:docMk/>
            <pc:sldMk cId="0" sldId="348"/>
            <ac:spMk id="3" creationId="{00000000-0000-0000-0000-000000000000}"/>
          </ac:spMkLst>
        </pc:spChg>
        <pc:spChg chg="del">
          <ac:chgData name="Mashal Khan" userId="ff208bdd-e69e-4a16-a659-cb1c3d459121" providerId="ADAL" clId="{B462FDF9-EEC2-4317-A1B9-31C2D7B9074E}" dt="2021-05-04T19:40:01.014" v="223"/>
          <ac:spMkLst>
            <pc:docMk/>
            <pc:sldMk cId="0" sldId="348"/>
            <ac:spMk id="4" creationId="{B8C79A37-8E43-4F71-B13F-F33E3ED3516F}"/>
          </ac:spMkLst>
        </pc:spChg>
      </pc:sldChg>
      <pc:sldChg chg="addSp delSp add">
        <pc:chgData name="Mashal Khan" userId="ff208bdd-e69e-4a16-a659-cb1c3d459121" providerId="ADAL" clId="{B462FDF9-EEC2-4317-A1B9-31C2D7B9074E}" dt="2021-05-04T19:40:01.014" v="223"/>
        <pc:sldMkLst>
          <pc:docMk/>
          <pc:sldMk cId="0" sldId="349"/>
        </pc:sldMkLst>
        <pc:spChg chg="del">
          <ac:chgData name="Mashal Khan" userId="ff208bdd-e69e-4a16-a659-cb1c3d459121" providerId="ADAL" clId="{B462FDF9-EEC2-4317-A1B9-31C2D7B9074E}" dt="2021-05-04T19:40:01.014" v="223"/>
          <ac:spMkLst>
            <pc:docMk/>
            <pc:sldMk cId="0" sldId="349"/>
            <ac:spMk id="2" creationId="{0D71F9AD-F760-4218-BF5B-4ACBA5D370EC}"/>
          </ac:spMkLst>
        </pc:spChg>
        <pc:spChg chg="add">
          <ac:chgData name="Mashal Khan" userId="ff208bdd-e69e-4a16-a659-cb1c3d459121" providerId="ADAL" clId="{B462FDF9-EEC2-4317-A1B9-31C2D7B9074E}" dt="2021-05-04T19:40:01.014" v="223"/>
          <ac:spMkLst>
            <pc:docMk/>
            <pc:sldMk cId="0" sldId="349"/>
            <ac:spMk id="3" creationId="{00000000-0000-0000-0000-000000000000}"/>
          </ac:spMkLst>
        </pc:spChg>
      </pc:sldChg>
      <pc:sldChg chg="addSp delSp add">
        <pc:chgData name="Mashal Khan" userId="ff208bdd-e69e-4a16-a659-cb1c3d459121" providerId="ADAL" clId="{B462FDF9-EEC2-4317-A1B9-31C2D7B9074E}" dt="2021-05-04T19:40:01.014" v="223"/>
        <pc:sldMkLst>
          <pc:docMk/>
          <pc:sldMk cId="0" sldId="350"/>
        </pc:sldMkLst>
        <pc:spChg chg="add">
          <ac:chgData name="Mashal Khan" userId="ff208bdd-e69e-4a16-a659-cb1c3d459121" providerId="ADAL" clId="{B462FDF9-EEC2-4317-A1B9-31C2D7B9074E}" dt="2021-05-04T19:40:01.014" v="223"/>
          <ac:spMkLst>
            <pc:docMk/>
            <pc:sldMk cId="0" sldId="350"/>
            <ac:spMk id="2" creationId="{00000000-0000-0000-0000-000000000000}"/>
          </ac:spMkLst>
        </pc:spChg>
        <pc:spChg chg="del">
          <ac:chgData name="Mashal Khan" userId="ff208bdd-e69e-4a16-a659-cb1c3d459121" providerId="ADAL" clId="{B462FDF9-EEC2-4317-A1B9-31C2D7B9074E}" dt="2021-05-04T19:40:01.014" v="223"/>
          <ac:spMkLst>
            <pc:docMk/>
            <pc:sldMk cId="0" sldId="350"/>
            <ac:spMk id="3" creationId="{29B90C4D-5692-417A-B991-27E5A85BC049}"/>
          </ac:spMkLst>
        </pc:spChg>
      </pc:sldChg>
      <pc:sldChg chg="del">
        <pc:chgData name="Mashal Khan" userId="ff208bdd-e69e-4a16-a659-cb1c3d459121" providerId="ADAL" clId="{B462FDF9-EEC2-4317-A1B9-31C2D7B9074E}" dt="2021-05-04T04:36:34.118" v="0" actId="47"/>
        <pc:sldMkLst>
          <pc:docMk/>
          <pc:sldMk cId="0" sldId="571"/>
        </pc:sldMkLst>
      </pc:sldChg>
      <pc:sldChg chg="addSp modSp add mod setBg">
        <pc:chgData name="Mashal Khan" userId="ff208bdd-e69e-4a16-a659-cb1c3d459121" providerId="ADAL" clId="{B462FDF9-EEC2-4317-A1B9-31C2D7B9074E}" dt="2021-05-04T05:56:27.804" v="53" actId="27636"/>
        <pc:sldMkLst>
          <pc:docMk/>
          <pc:sldMk cId="0" sldId="573"/>
        </pc:sldMkLst>
        <pc:spChg chg="add">
          <ac:chgData name="Mashal Khan" userId="ff208bdd-e69e-4a16-a659-cb1c3d459121" providerId="ADAL" clId="{B462FDF9-EEC2-4317-A1B9-31C2D7B9074E}" dt="2021-05-04T05:55:09.137" v="46" actId="26606"/>
          <ac:spMkLst>
            <pc:docMk/>
            <pc:sldMk cId="0" sldId="573"/>
            <ac:spMk id="73" creationId="{1B15ED52-F352-441B-82BF-E0EA34836D08}"/>
          </ac:spMkLst>
        </pc:spChg>
        <pc:spChg chg="add">
          <ac:chgData name="Mashal Khan" userId="ff208bdd-e69e-4a16-a659-cb1c3d459121" providerId="ADAL" clId="{B462FDF9-EEC2-4317-A1B9-31C2D7B9074E}" dt="2021-05-04T05:55:09.137" v="46" actId="26606"/>
          <ac:spMkLst>
            <pc:docMk/>
            <pc:sldMk cId="0" sldId="573"/>
            <ac:spMk id="75" creationId="{3B2E3793-BFE6-45A2-9B7B-E18844431C99}"/>
          </ac:spMkLst>
        </pc:spChg>
        <pc:spChg chg="add">
          <ac:chgData name="Mashal Khan" userId="ff208bdd-e69e-4a16-a659-cb1c3d459121" providerId="ADAL" clId="{B462FDF9-EEC2-4317-A1B9-31C2D7B9074E}" dt="2021-05-04T05:55:09.137" v="46" actId="26606"/>
          <ac:spMkLst>
            <pc:docMk/>
            <pc:sldMk cId="0" sldId="573"/>
            <ac:spMk id="77" creationId="{BC4C4868-CB8F-4AF9-9CDB-8108F2C19B67}"/>
          </ac:spMkLst>
        </pc:spChg>
        <pc:spChg chg="add">
          <ac:chgData name="Mashal Khan" userId="ff208bdd-e69e-4a16-a659-cb1c3d459121" providerId="ADAL" clId="{B462FDF9-EEC2-4317-A1B9-31C2D7B9074E}" dt="2021-05-04T05:55:09.137" v="46" actId="26606"/>
          <ac:spMkLst>
            <pc:docMk/>
            <pc:sldMk cId="0" sldId="573"/>
            <ac:spMk id="79" creationId="{375E0459-6403-40CD-989D-56A4407CA12E}"/>
          </ac:spMkLst>
        </pc:spChg>
        <pc:spChg chg="add">
          <ac:chgData name="Mashal Khan" userId="ff208bdd-e69e-4a16-a659-cb1c3d459121" providerId="ADAL" clId="{B462FDF9-EEC2-4317-A1B9-31C2D7B9074E}" dt="2021-05-04T05:55:09.137" v="46" actId="26606"/>
          <ac:spMkLst>
            <pc:docMk/>
            <pc:sldMk cId="0" sldId="573"/>
            <ac:spMk id="81" creationId="{53E5B1A8-3AC9-4BD1-9BBC-78CA94F2D1BA}"/>
          </ac:spMkLst>
        </pc:spChg>
        <pc:spChg chg="mod ord">
          <ac:chgData name="Mashal Khan" userId="ff208bdd-e69e-4a16-a659-cb1c3d459121" providerId="ADAL" clId="{B462FDF9-EEC2-4317-A1B9-31C2D7B9074E}" dt="2021-05-04T05:55:09.137" v="46" actId="26606"/>
          <ac:spMkLst>
            <pc:docMk/>
            <pc:sldMk cId="0" sldId="573"/>
            <ac:spMk id="350210" creationId="{E483BB88-E3F1-4E75-B8A0-3D1FC755AC9D}"/>
          </ac:spMkLst>
        </pc:spChg>
        <pc:spChg chg="mod">
          <ac:chgData name="Mashal Khan" userId="ff208bdd-e69e-4a16-a659-cb1c3d459121" providerId="ADAL" clId="{B462FDF9-EEC2-4317-A1B9-31C2D7B9074E}" dt="2021-05-04T05:55:09.137" v="46" actId="26606"/>
          <ac:spMkLst>
            <pc:docMk/>
            <pc:sldMk cId="0" sldId="573"/>
            <ac:spMk id="350211" creationId="{01239710-DB24-4BEC-82F9-A3482E2336C1}"/>
          </ac:spMkLst>
        </pc:spChg>
        <pc:spChg chg="mod">
          <ac:chgData name="Mashal Khan" userId="ff208bdd-e69e-4a16-a659-cb1c3d459121" providerId="ADAL" clId="{B462FDF9-EEC2-4317-A1B9-31C2D7B9074E}" dt="2021-05-04T05:56:27.804" v="53" actId="27636"/>
          <ac:spMkLst>
            <pc:docMk/>
            <pc:sldMk cId="0" sldId="573"/>
            <ac:spMk id="350212" creationId="{AA4F0486-D23E-4085-8748-6BADBEED59DC}"/>
          </ac:spMkLst>
        </pc:spChg>
      </pc:sldChg>
      <pc:sldChg chg="del">
        <pc:chgData name="Mashal Khan" userId="ff208bdd-e69e-4a16-a659-cb1c3d459121" providerId="ADAL" clId="{B462FDF9-EEC2-4317-A1B9-31C2D7B9074E}" dt="2021-05-04T04:36:34.118" v="0" actId="47"/>
        <pc:sldMkLst>
          <pc:docMk/>
          <pc:sldMk cId="0" sldId="574"/>
        </pc:sldMkLst>
      </pc:sldChg>
      <pc:sldChg chg="del">
        <pc:chgData name="Mashal Khan" userId="ff208bdd-e69e-4a16-a659-cb1c3d459121" providerId="ADAL" clId="{B462FDF9-EEC2-4317-A1B9-31C2D7B9074E}" dt="2021-05-04T04:36:34.118" v="0" actId="47"/>
        <pc:sldMkLst>
          <pc:docMk/>
          <pc:sldMk cId="0" sldId="576"/>
        </pc:sldMkLst>
      </pc:sldChg>
      <pc:sldChg chg="del">
        <pc:chgData name="Mashal Khan" userId="ff208bdd-e69e-4a16-a659-cb1c3d459121" providerId="ADAL" clId="{B462FDF9-EEC2-4317-A1B9-31C2D7B9074E}" dt="2021-05-04T04:36:34.118" v="0" actId="47"/>
        <pc:sldMkLst>
          <pc:docMk/>
          <pc:sldMk cId="0" sldId="577"/>
        </pc:sldMkLst>
      </pc:sldChg>
      <pc:sldChg chg="del">
        <pc:chgData name="Mashal Khan" userId="ff208bdd-e69e-4a16-a659-cb1c3d459121" providerId="ADAL" clId="{B462FDF9-EEC2-4317-A1B9-31C2D7B9074E}" dt="2021-05-04T04:36:34.118" v="0" actId="47"/>
        <pc:sldMkLst>
          <pc:docMk/>
          <pc:sldMk cId="0" sldId="578"/>
        </pc:sldMkLst>
      </pc:sldChg>
      <pc:sldChg chg="del">
        <pc:chgData name="Mashal Khan" userId="ff208bdd-e69e-4a16-a659-cb1c3d459121" providerId="ADAL" clId="{B462FDF9-EEC2-4317-A1B9-31C2D7B9074E}" dt="2021-05-04T04:36:34.118" v="0" actId="47"/>
        <pc:sldMkLst>
          <pc:docMk/>
          <pc:sldMk cId="0" sldId="579"/>
        </pc:sldMkLst>
      </pc:sldChg>
      <pc:sldChg chg="del">
        <pc:chgData name="Mashal Khan" userId="ff208bdd-e69e-4a16-a659-cb1c3d459121" providerId="ADAL" clId="{B462FDF9-EEC2-4317-A1B9-31C2D7B9074E}" dt="2021-05-04T04:36:34.118" v="0" actId="47"/>
        <pc:sldMkLst>
          <pc:docMk/>
          <pc:sldMk cId="0" sldId="580"/>
        </pc:sldMkLst>
      </pc:sldChg>
      <pc:sldChg chg="add del">
        <pc:chgData name="Mashal Khan" userId="ff208bdd-e69e-4a16-a659-cb1c3d459121" providerId="ADAL" clId="{B462FDF9-EEC2-4317-A1B9-31C2D7B9074E}" dt="2021-05-04T04:39:41.172" v="19" actId="47"/>
        <pc:sldMkLst>
          <pc:docMk/>
          <pc:sldMk cId="0" sldId="581"/>
        </pc:sldMkLst>
      </pc:sldChg>
      <pc:sldChg chg="addSp delSp modSp add del mod setBg">
        <pc:chgData name="Mashal Khan" userId="ff208bdd-e69e-4a16-a659-cb1c3d459121" providerId="ADAL" clId="{B462FDF9-EEC2-4317-A1B9-31C2D7B9074E}" dt="2021-05-04T05:57:07.414" v="60" actId="14100"/>
        <pc:sldMkLst>
          <pc:docMk/>
          <pc:sldMk cId="0" sldId="582"/>
        </pc:sldMkLst>
        <pc:spChg chg="add del">
          <ac:chgData name="Mashal Khan" userId="ff208bdd-e69e-4a16-a659-cb1c3d459121" providerId="ADAL" clId="{B462FDF9-EEC2-4317-A1B9-31C2D7B9074E}" dt="2021-05-04T05:56:52.264" v="55" actId="26606"/>
          <ac:spMkLst>
            <pc:docMk/>
            <pc:sldMk cId="0" sldId="582"/>
            <ac:spMk id="73" creationId="{70DFC902-7D23-471A-B557-B6B6917D7A0D}"/>
          </ac:spMkLst>
        </pc:spChg>
        <pc:spChg chg="add del">
          <ac:chgData name="Mashal Khan" userId="ff208bdd-e69e-4a16-a659-cb1c3d459121" providerId="ADAL" clId="{B462FDF9-EEC2-4317-A1B9-31C2D7B9074E}" dt="2021-05-04T05:56:56.496" v="57" actId="26606"/>
          <ac:spMkLst>
            <pc:docMk/>
            <pc:sldMk cId="0" sldId="582"/>
            <ac:spMk id="74" creationId="{BACC6370-2D7E-4714-9D71-7542949D7D5D}"/>
          </ac:spMkLst>
        </pc:spChg>
        <pc:spChg chg="add del">
          <ac:chgData name="Mashal Khan" userId="ff208bdd-e69e-4a16-a659-cb1c3d459121" providerId="ADAL" clId="{B462FDF9-EEC2-4317-A1B9-31C2D7B9074E}" dt="2021-05-04T05:56:52.264" v="55" actId="26606"/>
          <ac:spMkLst>
            <pc:docMk/>
            <pc:sldMk cId="0" sldId="582"/>
            <ac:spMk id="75" creationId="{A55D5633-D557-4DCA-982C-FF36EB7A1C00}"/>
          </ac:spMkLst>
        </pc:spChg>
        <pc:spChg chg="add del">
          <ac:chgData name="Mashal Khan" userId="ff208bdd-e69e-4a16-a659-cb1c3d459121" providerId="ADAL" clId="{B462FDF9-EEC2-4317-A1B9-31C2D7B9074E}" dt="2021-05-04T05:56:56.496" v="57" actId="26606"/>
          <ac:spMkLst>
            <pc:docMk/>
            <pc:sldMk cId="0" sldId="582"/>
            <ac:spMk id="76" creationId="{F68B3F68-107C-434F-AA38-110D5EA91B85}"/>
          </ac:spMkLst>
        </pc:spChg>
        <pc:spChg chg="add del">
          <ac:chgData name="Mashal Khan" userId="ff208bdd-e69e-4a16-a659-cb1c3d459121" providerId="ADAL" clId="{B462FDF9-EEC2-4317-A1B9-31C2D7B9074E}" dt="2021-05-04T05:56:52.264" v="55" actId="26606"/>
          <ac:spMkLst>
            <pc:docMk/>
            <pc:sldMk cId="0" sldId="582"/>
            <ac:spMk id="77" creationId="{450D3AD2-FA80-415F-A9CE-54D884561CD7}"/>
          </ac:spMkLst>
        </pc:spChg>
        <pc:spChg chg="add del">
          <ac:chgData name="Mashal Khan" userId="ff208bdd-e69e-4a16-a659-cb1c3d459121" providerId="ADAL" clId="{B462FDF9-EEC2-4317-A1B9-31C2D7B9074E}" dt="2021-05-04T05:56:56.496" v="57" actId="26606"/>
          <ac:spMkLst>
            <pc:docMk/>
            <pc:sldMk cId="0" sldId="582"/>
            <ac:spMk id="78" creationId="{AAD0DBB9-1A4B-4391-81D4-CB19F9AB918A}"/>
          </ac:spMkLst>
        </pc:spChg>
        <pc:spChg chg="add">
          <ac:chgData name="Mashal Khan" userId="ff208bdd-e69e-4a16-a659-cb1c3d459121" providerId="ADAL" clId="{B462FDF9-EEC2-4317-A1B9-31C2D7B9074E}" dt="2021-05-04T05:56:56.517" v="58" actId="26606"/>
          <ac:spMkLst>
            <pc:docMk/>
            <pc:sldMk cId="0" sldId="582"/>
            <ac:spMk id="79" creationId="{4300840D-0A0B-4512-BACA-B439D5B9C57C}"/>
          </ac:spMkLst>
        </pc:spChg>
        <pc:spChg chg="add del">
          <ac:chgData name="Mashal Khan" userId="ff208bdd-e69e-4a16-a659-cb1c3d459121" providerId="ADAL" clId="{B462FDF9-EEC2-4317-A1B9-31C2D7B9074E}" dt="2021-05-04T05:56:56.496" v="57" actId="26606"/>
          <ac:spMkLst>
            <pc:docMk/>
            <pc:sldMk cId="0" sldId="582"/>
            <ac:spMk id="80" creationId="{063BBA22-50EA-4C4D-BE05-F1CE4E63AA56}"/>
          </ac:spMkLst>
        </pc:spChg>
        <pc:spChg chg="add">
          <ac:chgData name="Mashal Khan" userId="ff208bdd-e69e-4a16-a659-cb1c3d459121" providerId="ADAL" clId="{B462FDF9-EEC2-4317-A1B9-31C2D7B9074E}" dt="2021-05-04T05:56:56.517" v="58" actId="26606"/>
          <ac:spMkLst>
            <pc:docMk/>
            <pc:sldMk cId="0" sldId="582"/>
            <ac:spMk id="81" creationId="{D2B78728-A580-49A7-84F9-6EF6F583ADE0}"/>
          </ac:spMkLst>
        </pc:spChg>
        <pc:spChg chg="add">
          <ac:chgData name="Mashal Khan" userId="ff208bdd-e69e-4a16-a659-cb1c3d459121" providerId="ADAL" clId="{B462FDF9-EEC2-4317-A1B9-31C2D7B9074E}" dt="2021-05-04T05:56:56.517" v="58" actId="26606"/>
          <ac:spMkLst>
            <pc:docMk/>
            <pc:sldMk cId="0" sldId="582"/>
            <ac:spMk id="83" creationId="{38FAA1A1-D861-433F-88FA-1E9D6FD31D11}"/>
          </ac:spMkLst>
        </pc:spChg>
        <pc:spChg chg="add">
          <ac:chgData name="Mashal Khan" userId="ff208bdd-e69e-4a16-a659-cb1c3d459121" providerId="ADAL" clId="{B462FDF9-EEC2-4317-A1B9-31C2D7B9074E}" dt="2021-05-04T05:56:56.517" v="58" actId="26606"/>
          <ac:spMkLst>
            <pc:docMk/>
            <pc:sldMk cId="0" sldId="582"/>
            <ac:spMk id="85" creationId="{8D71EDA1-87BF-4D5D-AB79-F346FD19278A}"/>
          </ac:spMkLst>
        </pc:spChg>
        <pc:spChg chg="mod ord">
          <ac:chgData name="Mashal Khan" userId="ff208bdd-e69e-4a16-a659-cb1c3d459121" providerId="ADAL" clId="{B462FDF9-EEC2-4317-A1B9-31C2D7B9074E}" dt="2021-05-04T05:56:56.517" v="58" actId="26606"/>
          <ac:spMkLst>
            <pc:docMk/>
            <pc:sldMk cId="0" sldId="582"/>
            <ac:spMk id="354306" creationId="{85578E2B-9A09-4D9B-A699-392669F746D3}"/>
          </ac:spMkLst>
        </pc:spChg>
        <pc:spChg chg="mod">
          <ac:chgData name="Mashal Khan" userId="ff208bdd-e69e-4a16-a659-cb1c3d459121" providerId="ADAL" clId="{B462FDF9-EEC2-4317-A1B9-31C2D7B9074E}" dt="2021-05-04T05:56:56.517" v="58" actId="26606"/>
          <ac:spMkLst>
            <pc:docMk/>
            <pc:sldMk cId="0" sldId="582"/>
            <ac:spMk id="354307" creationId="{E4EE6788-51F3-4869-8538-4FEDBE4EE9A6}"/>
          </ac:spMkLst>
        </pc:spChg>
        <pc:spChg chg="add del mod">
          <ac:chgData name="Mashal Khan" userId="ff208bdd-e69e-4a16-a659-cb1c3d459121" providerId="ADAL" clId="{B462FDF9-EEC2-4317-A1B9-31C2D7B9074E}" dt="2021-05-04T05:56:56.517" v="58" actId="26606"/>
          <ac:spMkLst>
            <pc:docMk/>
            <pc:sldMk cId="0" sldId="582"/>
            <ac:spMk id="354308" creationId="{6A52B328-CA46-4472-BA70-952AB929732D}"/>
          </ac:spMkLst>
        </pc:spChg>
        <pc:spChg chg="add">
          <ac:chgData name="Mashal Khan" userId="ff208bdd-e69e-4a16-a659-cb1c3d459121" providerId="ADAL" clId="{B462FDF9-EEC2-4317-A1B9-31C2D7B9074E}" dt="2021-05-04T05:56:56.517" v="58" actId="26606"/>
          <ac:spMkLst>
            <pc:docMk/>
            <pc:sldMk cId="0" sldId="582"/>
            <ac:spMk id="354312" creationId="{09588DA8-065E-4F6F-8EFD-43104AB2E0CF}"/>
          </ac:spMkLst>
        </pc:spChg>
        <pc:spChg chg="add">
          <ac:chgData name="Mashal Khan" userId="ff208bdd-e69e-4a16-a659-cb1c3d459121" providerId="ADAL" clId="{B462FDF9-EEC2-4317-A1B9-31C2D7B9074E}" dt="2021-05-04T05:56:56.517" v="58" actId="26606"/>
          <ac:spMkLst>
            <pc:docMk/>
            <pc:sldMk cId="0" sldId="582"/>
            <ac:spMk id="354313" creationId="{C4285719-470E-454C-AF62-8323075F1F5B}"/>
          </ac:spMkLst>
        </pc:spChg>
        <pc:spChg chg="add">
          <ac:chgData name="Mashal Khan" userId="ff208bdd-e69e-4a16-a659-cb1c3d459121" providerId="ADAL" clId="{B462FDF9-EEC2-4317-A1B9-31C2D7B9074E}" dt="2021-05-04T05:56:56.517" v="58" actId="26606"/>
          <ac:spMkLst>
            <pc:docMk/>
            <pc:sldMk cId="0" sldId="582"/>
            <ac:spMk id="354314" creationId="{CD9FE4EF-C4D8-49A0-B2FF-81D8DB7D8A24}"/>
          </ac:spMkLst>
        </pc:spChg>
        <pc:spChg chg="add mod">
          <ac:chgData name="Mashal Khan" userId="ff208bdd-e69e-4a16-a659-cb1c3d459121" providerId="ADAL" clId="{B462FDF9-EEC2-4317-A1B9-31C2D7B9074E}" dt="2021-05-04T05:57:07.414" v="60" actId="14100"/>
          <ac:spMkLst>
            <pc:docMk/>
            <pc:sldMk cId="0" sldId="582"/>
            <ac:spMk id="354315" creationId="{6A52B328-CA46-4472-BA70-952AB929732D}"/>
          </ac:spMkLst>
        </pc:spChg>
        <pc:graphicFrameChg chg="add del">
          <ac:chgData name="Mashal Khan" userId="ff208bdd-e69e-4a16-a659-cb1c3d459121" providerId="ADAL" clId="{B462FDF9-EEC2-4317-A1B9-31C2D7B9074E}" dt="2021-05-04T05:56:56.496" v="57" actId="26606"/>
          <ac:graphicFrameMkLst>
            <pc:docMk/>
            <pc:sldMk cId="0" sldId="582"/>
            <ac:graphicFrameMk id="354310" creationId="{7F64B2CC-466B-4447-8D00-9379A89C2C58}"/>
          </ac:graphicFrameMkLst>
        </pc:graphicFrameChg>
      </pc:sldChg>
      <pc:sldChg chg="addSp delSp modSp add del mod setBg">
        <pc:chgData name="Mashal Khan" userId="ff208bdd-e69e-4a16-a659-cb1c3d459121" providerId="ADAL" clId="{B462FDF9-EEC2-4317-A1B9-31C2D7B9074E}" dt="2021-05-04T05:58:31.481" v="69" actId="14100"/>
        <pc:sldMkLst>
          <pc:docMk/>
          <pc:sldMk cId="0" sldId="583"/>
        </pc:sldMkLst>
        <pc:spChg chg="add del">
          <ac:chgData name="Mashal Khan" userId="ff208bdd-e69e-4a16-a659-cb1c3d459121" providerId="ADAL" clId="{B462FDF9-EEC2-4317-A1B9-31C2D7B9074E}" dt="2021-05-04T05:57:59.947" v="64" actId="26606"/>
          <ac:spMkLst>
            <pc:docMk/>
            <pc:sldMk cId="0" sldId="583"/>
            <ac:spMk id="73" creationId="{1B15ED52-F352-441B-82BF-E0EA34836D08}"/>
          </ac:spMkLst>
        </pc:spChg>
        <pc:spChg chg="add del">
          <ac:chgData name="Mashal Khan" userId="ff208bdd-e69e-4a16-a659-cb1c3d459121" providerId="ADAL" clId="{B462FDF9-EEC2-4317-A1B9-31C2D7B9074E}" dt="2021-05-04T05:57:59.947" v="64" actId="26606"/>
          <ac:spMkLst>
            <pc:docMk/>
            <pc:sldMk cId="0" sldId="583"/>
            <ac:spMk id="75" creationId="{3B2E3793-BFE6-45A2-9B7B-E18844431C99}"/>
          </ac:spMkLst>
        </pc:spChg>
        <pc:spChg chg="add del">
          <ac:chgData name="Mashal Khan" userId="ff208bdd-e69e-4a16-a659-cb1c3d459121" providerId="ADAL" clId="{B462FDF9-EEC2-4317-A1B9-31C2D7B9074E}" dt="2021-05-04T05:57:59.947" v="64" actId="26606"/>
          <ac:spMkLst>
            <pc:docMk/>
            <pc:sldMk cId="0" sldId="583"/>
            <ac:spMk id="77" creationId="{BC4C4868-CB8F-4AF9-9CDB-8108F2C19B67}"/>
          </ac:spMkLst>
        </pc:spChg>
        <pc:spChg chg="add del">
          <ac:chgData name="Mashal Khan" userId="ff208bdd-e69e-4a16-a659-cb1c3d459121" providerId="ADAL" clId="{B462FDF9-EEC2-4317-A1B9-31C2D7B9074E}" dt="2021-05-04T05:57:59.947" v="64" actId="26606"/>
          <ac:spMkLst>
            <pc:docMk/>
            <pc:sldMk cId="0" sldId="583"/>
            <ac:spMk id="79" creationId="{375E0459-6403-40CD-989D-56A4407CA12E}"/>
          </ac:spMkLst>
        </pc:spChg>
        <pc:spChg chg="add del">
          <ac:chgData name="Mashal Khan" userId="ff208bdd-e69e-4a16-a659-cb1c3d459121" providerId="ADAL" clId="{B462FDF9-EEC2-4317-A1B9-31C2D7B9074E}" dt="2021-05-04T05:57:59.947" v="64" actId="26606"/>
          <ac:spMkLst>
            <pc:docMk/>
            <pc:sldMk cId="0" sldId="583"/>
            <ac:spMk id="81" creationId="{53E5B1A8-3AC9-4BD1-9BBC-78CA94F2D1BA}"/>
          </ac:spMkLst>
        </pc:spChg>
        <pc:spChg chg="add">
          <ac:chgData name="Mashal Khan" userId="ff208bdd-e69e-4a16-a659-cb1c3d459121" providerId="ADAL" clId="{B462FDF9-EEC2-4317-A1B9-31C2D7B9074E}" dt="2021-05-04T05:57:59.947" v="64" actId="26606"/>
          <ac:spMkLst>
            <pc:docMk/>
            <pc:sldMk cId="0" sldId="583"/>
            <ac:spMk id="137" creationId="{979E27D9-03C7-44E2-9FF8-15D0C8506AF7}"/>
          </ac:spMkLst>
        </pc:spChg>
        <pc:spChg chg="add">
          <ac:chgData name="Mashal Khan" userId="ff208bdd-e69e-4a16-a659-cb1c3d459121" providerId="ADAL" clId="{B462FDF9-EEC2-4317-A1B9-31C2D7B9074E}" dt="2021-05-04T05:57:59.947" v="64" actId="26606"/>
          <ac:spMkLst>
            <pc:docMk/>
            <pc:sldMk cId="0" sldId="583"/>
            <ac:spMk id="139" creationId="{EEBF1590-3B36-48EE-A89D-3B6F3CB256AB}"/>
          </ac:spMkLst>
        </pc:spChg>
        <pc:spChg chg="add">
          <ac:chgData name="Mashal Khan" userId="ff208bdd-e69e-4a16-a659-cb1c3d459121" providerId="ADAL" clId="{B462FDF9-EEC2-4317-A1B9-31C2D7B9074E}" dt="2021-05-04T05:57:59.947" v="64" actId="26606"/>
          <ac:spMkLst>
            <pc:docMk/>
            <pc:sldMk cId="0" sldId="583"/>
            <ac:spMk id="141" creationId="{AC8F6C8C-AB5A-4548-942D-E3FD40ACBC49}"/>
          </ac:spMkLst>
        </pc:spChg>
        <pc:spChg chg="mod ord">
          <ac:chgData name="Mashal Khan" userId="ff208bdd-e69e-4a16-a659-cb1c3d459121" providerId="ADAL" clId="{B462FDF9-EEC2-4317-A1B9-31C2D7B9074E}" dt="2021-05-04T05:57:59.947" v="64" actId="26606"/>
          <ac:spMkLst>
            <pc:docMk/>
            <pc:sldMk cId="0" sldId="583"/>
            <ac:spMk id="356354" creationId="{3D3D240F-2767-49AB-92E8-13A8B7B3A1B9}"/>
          </ac:spMkLst>
        </pc:spChg>
        <pc:spChg chg="mod">
          <ac:chgData name="Mashal Khan" userId="ff208bdd-e69e-4a16-a659-cb1c3d459121" providerId="ADAL" clId="{B462FDF9-EEC2-4317-A1B9-31C2D7B9074E}" dt="2021-05-04T05:58:23.840" v="67" actId="1076"/>
          <ac:spMkLst>
            <pc:docMk/>
            <pc:sldMk cId="0" sldId="583"/>
            <ac:spMk id="356355" creationId="{EA7CF337-3EE2-46ED-A96F-C7D13D112A8F}"/>
          </ac:spMkLst>
        </pc:spChg>
        <pc:spChg chg="mod">
          <ac:chgData name="Mashal Khan" userId="ff208bdd-e69e-4a16-a659-cb1c3d459121" providerId="ADAL" clId="{B462FDF9-EEC2-4317-A1B9-31C2D7B9074E}" dt="2021-05-04T05:58:31.481" v="69" actId="14100"/>
          <ac:spMkLst>
            <pc:docMk/>
            <pc:sldMk cId="0" sldId="583"/>
            <ac:spMk id="356356" creationId="{6885A4DA-7A64-4C52-B9F3-CE71799A3CD7}"/>
          </ac:spMkLst>
        </pc:spChg>
      </pc:sldChg>
      <pc:sldChg chg="addSp modSp add del mod setBg">
        <pc:chgData name="Mashal Khan" userId="ff208bdd-e69e-4a16-a659-cb1c3d459121" providerId="ADAL" clId="{B462FDF9-EEC2-4317-A1B9-31C2D7B9074E}" dt="2021-05-04T05:58:55.795" v="73" actId="14100"/>
        <pc:sldMkLst>
          <pc:docMk/>
          <pc:sldMk cId="0" sldId="585"/>
        </pc:sldMkLst>
        <pc:spChg chg="add">
          <ac:chgData name="Mashal Khan" userId="ff208bdd-e69e-4a16-a659-cb1c3d459121" providerId="ADAL" clId="{B462FDF9-EEC2-4317-A1B9-31C2D7B9074E}" dt="2021-05-04T05:58:41.845" v="70" actId="26606"/>
          <ac:spMkLst>
            <pc:docMk/>
            <pc:sldMk cId="0" sldId="585"/>
            <ac:spMk id="73" creationId="{1B15ED52-F352-441B-82BF-E0EA34836D08}"/>
          </ac:spMkLst>
        </pc:spChg>
        <pc:spChg chg="add">
          <ac:chgData name="Mashal Khan" userId="ff208bdd-e69e-4a16-a659-cb1c3d459121" providerId="ADAL" clId="{B462FDF9-EEC2-4317-A1B9-31C2D7B9074E}" dt="2021-05-04T05:58:41.845" v="70" actId="26606"/>
          <ac:spMkLst>
            <pc:docMk/>
            <pc:sldMk cId="0" sldId="585"/>
            <ac:spMk id="75" creationId="{3B2E3793-BFE6-45A2-9B7B-E18844431C99}"/>
          </ac:spMkLst>
        </pc:spChg>
        <pc:spChg chg="add">
          <ac:chgData name="Mashal Khan" userId="ff208bdd-e69e-4a16-a659-cb1c3d459121" providerId="ADAL" clId="{B462FDF9-EEC2-4317-A1B9-31C2D7B9074E}" dt="2021-05-04T05:58:41.845" v="70" actId="26606"/>
          <ac:spMkLst>
            <pc:docMk/>
            <pc:sldMk cId="0" sldId="585"/>
            <ac:spMk id="77" creationId="{BC4C4868-CB8F-4AF9-9CDB-8108F2C19B67}"/>
          </ac:spMkLst>
        </pc:spChg>
        <pc:spChg chg="add">
          <ac:chgData name="Mashal Khan" userId="ff208bdd-e69e-4a16-a659-cb1c3d459121" providerId="ADAL" clId="{B462FDF9-EEC2-4317-A1B9-31C2D7B9074E}" dt="2021-05-04T05:58:41.845" v="70" actId="26606"/>
          <ac:spMkLst>
            <pc:docMk/>
            <pc:sldMk cId="0" sldId="585"/>
            <ac:spMk id="79" creationId="{375E0459-6403-40CD-989D-56A4407CA12E}"/>
          </ac:spMkLst>
        </pc:spChg>
        <pc:spChg chg="add">
          <ac:chgData name="Mashal Khan" userId="ff208bdd-e69e-4a16-a659-cb1c3d459121" providerId="ADAL" clId="{B462FDF9-EEC2-4317-A1B9-31C2D7B9074E}" dt="2021-05-04T05:58:41.845" v="70" actId="26606"/>
          <ac:spMkLst>
            <pc:docMk/>
            <pc:sldMk cId="0" sldId="585"/>
            <ac:spMk id="81" creationId="{53E5B1A8-3AC9-4BD1-9BBC-78CA94F2D1BA}"/>
          </ac:spMkLst>
        </pc:spChg>
        <pc:spChg chg="mod ord">
          <ac:chgData name="Mashal Khan" userId="ff208bdd-e69e-4a16-a659-cb1c3d459121" providerId="ADAL" clId="{B462FDF9-EEC2-4317-A1B9-31C2D7B9074E}" dt="2021-05-04T05:58:41.845" v="70" actId="26606"/>
          <ac:spMkLst>
            <pc:docMk/>
            <pc:sldMk cId="0" sldId="585"/>
            <ac:spMk id="358402" creationId="{ED264657-A649-4459-9E51-27A0A05DF161}"/>
          </ac:spMkLst>
        </pc:spChg>
        <pc:spChg chg="mod">
          <ac:chgData name="Mashal Khan" userId="ff208bdd-e69e-4a16-a659-cb1c3d459121" providerId="ADAL" clId="{B462FDF9-EEC2-4317-A1B9-31C2D7B9074E}" dt="2021-05-04T04:36:37.917" v="2" actId="27636"/>
          <ac:spMkLst>
            <pc:docMk/>
            <pc:sldMk cId="0" sldId="585"/>
            <ac:spMk id="358403" creationId="{3632DE2A-5A0E-4A31-8E57-97CED9B98FCB}"/>
          </ac:spMkLst>
        </pc:spChg>
        <pc:spChg chg="mod">
          <ac:chgData name="Mashal Khan" userId="ff208bdd-e69e-4a16-a659-cb1c3d459121" providerId="ADAL" clId="{B462FDF9-EEC2-4317-A1B9-31C2D7B9074E}" dt="2021-05-04T05:58:41.845" v="70" actId="26606"/>
          <ac:spMkLst>
            <pc:docMk/>
            <pc:sldMk cId="0" sldId="585"/>
            <ac:spMk id="358403" creationId="{FFDC9830-B9A8-4790-8CB5-1602A05DC9AD}"/>
          </ac:spMkLst>
        </pc:spChg>
        <pc:spChg chg="mod">
          <ac:chgData name="Mashal Khan" userId="ff208bdd-e69e-4a16-a659-cb1c3d459121" providerId="ADAL" clId="{B462FDF9-EEC2-4317-A1B9-31C2D7B9074E}" dt="2021-05-04T05:58:55.795" v="73" actId="14100"/>
          <ac:spMkLst>
            <pc:docMk/>
            <pc:sldMk cId="0" sldId="585"/>
            <ac:spMk id="358404" creationId="{A85CDE38-BA68-4BB1-A593-B626E25A66F5}"/>
          </ac:spMkLst>
        </pc:spChg>
      </pc:sldChg>
      <pc:sldChg chg="addSp delSp modSp add del mod setBg">
        <pc:chgData name="Mashal Khan" userId="ff208bdd-e69e-4a16-a659-cb1c3d459121" providerId="ADAL" clId="{B462FDF9-EEC2-4317-A1B9-31C2D7B9074E}" dt="2021-05-04T06:00:48.456" v="82" actId="403"/>
        <pc:sldMkLst>
          <pc:docMk/>
          <pc:sldMk cId="0" sldId="586"/>
        </pc:sldMkLst>
        <pc:spChg chg="add del">
          <ac:chgData name="Mashal Khan" userId="ff208bdd-e69e-4a16-a659-cb1c3d459121" providerId="ADAL" clId="{B462FDF9-EEC2-4317-A1B9-31C2D7B9074E}" dt="2021-05-04T06:00:26.819" v="78" actId="26606"/>
          <ac:spMkLst>
            <pc:docMk/>
            <pc:sldMk cId="0" sldId="586"/>
            <ac:spMk id="73" creationId="{1B15ED52-F352-441B-82BF-E0EA34836D08}"/>
          </ac:spMkLst>
        </pc:spChg>
        <pc:spChg chg="add del">
          <ac:chgData name="Mashal Khan" userId="ff208bdd-e69e-4a16-a659-cb1c3d459121" providerId="ADAL" clId="{B462FDF9-EEC2-4317-A1B9-31C2D7B9074E}" dt="2021-05-04T06:00:26.819" v="78" actId="26606"/>
          <ac:spMkLst>
            <pc:docMk/>
            <pc:sldMk cId="0" sldId="586"/>
            <ac:spMk id="75" creationId="{3B2E3793-BFE6-45A2-9B7B-E18844431C99}"/>
          </ac:spMkLst>
        </pc:spChg>
        <pc:spChg chg="add del">
          <ac:chgData name="Mashal Khan" userId="ff208bdd-e69e-4a16-a659-cb1c3d459121" providerId="ADAL" clId="{B462FDF9-EEC2-4317-A1B9-31C2D7B9074E}" dt="2021-05-04T06:00:26.819" v="78" actId="26606"/>
          <ac:spMkLst>
            <pc:docMk/>
            <pc:sldMk cId="0" sldId="586"/>
            <ac:spMk id="77" creationId="{BC4C4868-CB8F-4AF9-9CDB-8108F2C19B67}"/>
          </ac:spMkLst>
        </pc:spChg>
        <pc:spChg chg="add del">
          <ac:chgData name="Mashal Khan" userId="ff208bdd-e69e-4a16-a659-cb1c3d459121" providerId="ADAL" clId="{B462FDF9-EEC2-4317-A1B9-31C2D7B9074E}" dt="2021-05-04T06:00:26.819" v="78" actId="26606"/>
          <ac:spMkLst>
            <pc:docMk/>
            <pc:sldMk cId="0" sldId="586"/>
            <ac:spMk id="79" creationId="{375E0459-6403-40CD-989D-56A4407CA12E}"/>
          </ac:spMkLst>
        </pc:spChg>
        <pc:spChg chg="add del">
          <ac:chgData name="Mashal Khan" userId="ff208bdd-e69e-4a16-a659-cb1c3d459121" providerId="ADAL" clId="{B462FDF9-EEC2-4317-A1B9-31C2D7B9074E}" dt="2021-05-04T06:00:26.819" v="78" actId="26606"/>
          <ac:spMkLst>
            <pc:docMk/>
            <pc:sldMk cId="0" sldId="586"/>
            <ac:spMk id="81" creationId="{53E5B1A8-3AC9-4BD1-9BBC-78CA94F2D1BA}"/>
          </ac:spMkLst>
        </pc:spChg>
        <pc:spChg chg="add">
          <ac:chgData name="Mashal Khan" userId="ff208bdd-e69e-4a16-a659-cb1c3d459121" providerId="ADAL" clId="{B462FDF9-EEC2-4317-A1B9-31C2D7B9074E}" dt="2021-05-04T06:00:26.819" v="78" actId="26606"/>
          <ac:spMkLst>
            <pc:docMk/>
            <pc:sldMk cId="0" sldId="586"/>
            <ac:spMk id="137" creationId="{979E27D9-03C7-44E2-9FF8-15D0C8506AF7}"/>
          </ac:spMkLst>
        </pc:spChg>
        <pc:spChg chg="add">
          <ac:chgData name="Mashal Khan" userId="ff208bdd-e69e-4a16-a659-cb1c3d459121" providerId="ADAL" clId="{B462FDF9-EEC2-4317-A1B9-31C2D7B9074E}" dt="2021-05-04T06:00:26.819" v="78" actId="26606"/>
          <ac:spMkLst>
            <pc:docMk/>
            <pc:sldMk cId="0" sldId="586"/>
            <ac:spMk id="139" creationId="{EEBF1590-3B36-48EE-A89D-3B6F3CB256AB}"/>
          </ac:spMkLst>
        </pc:spChg>
        <pc:spChg chg="add">
          <ac:chgData name="Mashal Khan" userId="ff208bdd-e69e-4a16-a659-cb1c3d459121" providerId="ADAL" clId="{B462FDF9-EEC2-4317-A1B9-31C2D7B9074E}" dt="2021-05-04T06:00:26.819" v="78" actId="26606"/>
          <ac:spMkLst>
            <pc:docMk/>
            <pc:sldMk cId="0" sldId="586"/>
            <ac:spMk id="141" creationId="{AC8F6C8C-AB5A-4548-942D-E3FD40ACBC49}"/>
          </ac:spMkLst>
        </pc:spChg>
        <pc:spChg chg="mod ord">
          <ac:chgData name="Mashal Khan" userId="ff208bdd-e69e-4a16-a659-cb1c3d459121" providerId="ADAL" clId="{B462FDF9-EEC2-4317-A1B9-31C2D7B9074E}" dt="2021-05-04T06:00:26.819" v="78" actId="26606"/>
          <ac:spMkLst>
            <pc:docMk/>
            <pc:sldMk cId="0" sldId="586"/>
            <ac:spMk id="360450" creationId="{925B3EE2-12BB-4C9E-9694-F42E5797A1C2}"/>
          </ac:spMkLst>
        </pc:spChg>
        <pc:spChg chg="mod">
          <ac:chgData name="Mashal Khan" userId="ff208bdd-e69e-4a16-a659-cb1c3d459121" providerId="ADAL" clId="{B462FDF9-EEC2-4317-A1B9-31C2D7B9074E}" dt="2021-05-04T04:36:37.931" v="3" actId="27636"/>
          <ac:spMkLst>
            <pc:docMk/>
            <pc:sldMk cId="0" sldId="586"/>
            <ac:spMk id="360451" creationId="{317E0153-4DD7-4C11-8C21-F4971323C8F6}"/>
          </ac:spMkLst>
        </pc:spChg>
        <pc:spChg chg="mod">
          <ac:chgData name="Mashal Khan" userId="ff208bdd-e69e-4a16-a659-cb1c3d459121" providerId="ADAL" clId="{B462FDF9-EEC2-4317-A1B9-31C2D7B9074E}" dt="2021-05-04T06:00:26.819" v="78" actId="26606"/>
          <ac:spMkLst>
            <pc:docMk/>
            <pc:sldMk cId="0" sldId="586"/>
            <ac:spMk id="360451" creationId="{7243DEC8-9448-4F91-8E3A-7C6D0387201E}"/>
          </ac:spMkLst>
        </pc:spChg>
        <pc:spChg chg="mod">
          <ac:chgData name="Mashal Khan" userId="ff208bdd-e69e-4a16-a659-cb1c3d459121" providerId="ADAL" clId="{B462FDF9-EEC2-4317-A1B9-31C2D7B9074E}" dt="2021-05-04T06:00:48.456" v="82" actId="403"/>
          <ac:spMkLst>
            <pc:docMk/>
            <pc:sldMk cId="0" sldId="586"/>
            <ac:spMk id="360452" creationId="{C949979C-2DCF-404B-9C23-AB9857830BC9}"/>
          </ac:spMkLst>
        </pc:spChg>
      </pc:sldChg>
      <pc:sldChg chg="addSp modSp add del mod setBg">
        <pc:chgData name="Mashal Khan" userId="ff208bdd-e69e-4a16-a659-cb1c3d459121" providerId="ADAL" clId="{B462FDF9-EEC2-4317-A1B9-31C2D7B9074E}" dt="2021-05-04T06:01:02.074" v="85" actId="14100"/>
        <pc:sldMkLst>
          <pc:docMk/>
          <pc:sldMk cId="0" sldId="587"/>
        </pc:sldMkLst>
        <pc:spChg chg="add">
          <ac:chgData name="Mashal Khan" userId="ff208bdd-e69e-4a16-a659-cb1c3d459121" providerId="ADAL" clId="{B462FDF9-EEC2-4317-A1B9-31C2D7B9074E}" dt="2021-05-04T06:00:53.734" v="83" actId="26606"/>
          <ac:spMkLst>
            <pc:docMk/>
            <pc:sldMk cId="0" sldId="587"/>
            <ac:spMk id="73" creationId="{979E27D9-03C7-44E2-9FF8-15D0C8506AF7}"/>
          </ac:spMkLst>
        </pc:spChg>
        <pc:spChg chg="add">
          <ac:chgData name="Mashal Khan" userId="ff208bdd-e69e-4a16-a659-cb1c3d459121" providerId="ADAL" clId="{B462FDF9-EEC2-4317-A1B9-31C2D7B9074E}" dt="2021-05-04T06:00:53.734" v="83" actId="26606"/>
          <ac:spMkLst>
            <pc:docMk/>
            <pc:sldMk cId="0" sldId="587"/>
            <ac:spMk id="75" creationId="{EEBF1590-3B36-48EE-A89D-3B6F3CB256AB}"/>
          </ac:spMkLst>
        </pc:spChg>
        <pc:spChg chg="add">
          <ac:chgData name="Mashal Khan" userId="ff208bdd-e69e-4a16-a659-cb1c3d459121" providerId="ADAL" clId="{B462FDF9-EEC2-4317-A1B9-31C2D7B9074E}" dt="2021-05-04T06:00:53.734" v="83" actId="26606"/>
          <ac:spMkLst>
            <pc:docMk/>
            <pc:sldMk cId="0" sldId="587"/>
            <ac:spMk id="77" creationId="{AC8F6C8C-AB5A-4548-942D-E3FD40ACBC49}"/>
          </ac:spMkLst>
        </pc:spChg>
        <pc:spChg chg="mod ord">
          <ac:chgData name="Mashal Khan" userId="ff208bdd-e69e-4a16-a659-cb1c3d459121" providerId="ADAL" clId="{B462FDF9-EEC2-4317-A1B9-31C2D7B9074E}" dt="2021-05-04T06:00:53.734" v="83" actId="26606"/>
          <ac:spMkLst>
            <pc:docMk/>
            <pc:sldMk cId="0" sldId="587"/>
            <ac:spMk id="362498" creationId="{D25384C6-F7D2-4E12-9B84-1ACD029DF9D9}"/>
          </ac:spMkLst>
        </pc:spChg>
        <pc:spChg chg="mod">
          <ac:chgData name="Mashal Khan" userId="ff208bdd-e69e-4a16-a659-cb1c3d459121" providerId="ADAL" clId="{B462FDF9-EEC2-4317-A1B9-31C2D7B9074E}" dt="2021-05-04T04:36:37.954" v="4" actId="27636"/>
          <ac:spMkLst>
            <pc:docMk/>
            <pc:sldMk cId="0" sldId="587"/>
            <ac:spMk id="362499" creationId="{187C914A-E866-4438-AF72-7F39880B239D}"/>
          </ac:spMkLst>
        </pc:spChg>
        <pc:spChg chg="mod">
          <ac:chgData name="Mashal Khan" userId="ff208bdd-e69e-4a16-a659-cb1c3d459121" providerId="ADAL" clId="{B462FDF9-EEC2-4317-A1B9-31C2D7B9074E}" dt="2021-05-04T06:00:53.734" v="83" actId="26606"/>
          <ac:spMkLst>
            <pc:docMk/>
            <pc:sldMk cId="0" sldId="587"/>
            <ac:spMk id="362499" creationId="{9390A15E-2363-4F23-BAFA-95B2137CE02C}"/>
          </ac:spMkLst>
        </pc:spChg>
        <pc:spChg chg="mod">
          <ac:chgData name="Mashal Khan" userId="ff208bdd-e69e-4a16-a659-cb1c3d459121" providerId="ADAL" clId="{B462FDF9-EEC2-4317-A1B9-31C2D7B9074E}" dt="2021-05-04T06:01:02.074" v="85" actId="14100"/>
          <ac:spMkLst>
            <pc:docMk/>
            <pc:sldMk cId="0" sldId="587"/>
            <ac:spMk id="362500" creationId="{B41CBEB4-96DE-4844-86E2-3188F0B6116D}"/>
          </ac:spMkLst>
        </pc:spChg>
      </pc:sldChg>
      <pc:sldChg chg="addSp modSp add del mod setBg">
        <pc:chgData name="Mashal Khan" userId="ff208bdd-e69e-4a16-a659-cb1c3d459121" providerId="ADAL" clId="{B462FDF9-EEC2-4317-A1B9-31C2D7B9074E}" dt="2021-05-04T06:01:42.297" v="89" actId="14100"/>
        <pc:sldMkLst>
          <pc:docMk/>
          <pc:sldMk cId="0" sldId="588"/>
        </pc:sldMkLst>
        <pc:spChg chg="add">
          <ac:chgData name="Mashal Khan" userId="ff208bdd-e69e-4a16-a659-cb1c3d459121" providerId="ADAL" clId="{B462FDF9-EEC2-4317-A1B9-31C2D7B9074E}" dt="2021-05-04T06:01:10.128" v="86" actId="26606"/>
          <ac:spMkLst>
            <pc:docMk/>
            <pc:sldMk cId="0" sldId="588"/>
            <ac:spMk id="73" creationId="{1B15ED52-F352-441B-82BF-E0EA34836D08}"/>
          </ac:spMkLst>
        </pc:spChg>
        <pc:spChg chg="add">
          <ac:chgData name="Mashal Khan" userId="ff208bdd-e69e-4a16-a659-cb1c3d459121" providerId="ADAL" clId="{B462FDF9-EEC2-4317-A1B9-31C2D7B9074E}" dt="2021-05-04T06:01:10.128" v="86" actId="26606"/>
          <ac:spMkLst>
            <pc:docMk/>
            <pc:sldMk cId="0" sldId="588"/>
            <ac:spMk id="75" creationId="{3B2E3793-BFE6-45A2-9B7B-E18844431C99}"/>
          </ac:spMkLst>
        </pc:spChg>
        <pc:spChg chg="add">
          <ac:chgData name="Mashal Khan" userId="ff208bdd-e69e-4a16-a659-cb1c3d459121" providerId="ADAL" clId="{B462FDF9-EEC2-4317-A1B9-31C2D7B9074E}" dt="2021-05-04T06:01:10.128" v="86" actId="26606"/>
          <ac:spMkLst>
            <pc:docMk/>
            <pc:sldMk cId="0" sldId="588"/>
            <ac:spMk id="77" creationId="{BC4C4868-CB8F-4AF9-9CDB-8108F2C19B67}"/>
          </ac:spMkLst>
        </pc:spChg>
        <pc:spChg chg="add">
          <ac:chgData name="Mashal Khan" userId="ff208bdd-e69e-4a16-a659-cb1c3d459121" providerId="ADAL" clId="{B462FDF9-EEC2-4317-A1B9-31C2D7B9074E}" dt="2021-05-04T06:01:10.128" v="86" actId="26606"/>
          <ac:spMkLst>
            <pc:docMk/>
            <pc:sldMk cId="0" sldId="588"/>
            <ac:spMk id="79" creationId="{375E0459-6403-40CD-989D-56A4407CA12E}"/>
          </ac:spMkLst>
        </pc:spChg>
        <pc:spChg chg="add">
          <ac:chgData name="Mashal Khan" userId="ff208bdd-e69e-4a16-a659-cb1c3d459121" providerId="ADAL" clId="{B462FDF9-EEC2-4317-A1B9-31C2D7B9074E}" dt="2021-05-04T06:01:10.128" v="86" actId="26606"/>
          <ac:spMkLst>
            <pc:docMk/>
            <pc:sldMk cId="0" sldId="588"/>
            <ac:spMk id="81" creationId="{53E5B1A8-3AC9-4BD1-9BBC-78CA94F2D1BA}"/>
          </ac:spMkLst>
        </pc:spChg>
        <pc:spChg chg="mod ord">
          <ac:chgData name="Mashal Khan" userId="ff208bdd-e69e-4a16-a659-cb1c3d459121" providerId="ADAL" clId="{B462FDF9-EEC2-4317-A1B9-31C2D7B9074E}" dt="2021-05-04T06:01:10.128" v="86" actId="26606"/>
          <ac:spMkLst>
            <pc:docMk/>
            <pc:sldMk cId="0" sldId="588"/>
            <ac:spMk id="364546" creationId="{4755384D-67E5-4371-9894-2C6CAA550614}"/>
          </ac:spMkLst>
        </pc:spChg>
        <pc:spChg chg="mod">
          <ac:chgData name="Mashal Khan" userId="ff208bdd-e69e-4a16-a659-cb1c3d459121" providerId="ADAL" clId="{B462FDF9-EEC2-4317-A1B9-31C2D7B9074E}" dt="2021-05-04T06:01:10.128" v="86" actId="26606"/>
          <ac:spMkLst>
            <pc:docMk/>
            <pc:sldMk cId="0" sldId="588"/>
            <ac:spMk id="364547" creationId="{593B5E4C-4BFC-4BD8-B0C7-CDAFC3E81188}"/>
          </ac:spMkLst>
        </pc:spChg>
        <pc:spChg chg="mod">
          <ac:chgData name="Mashal Khan" userId="ff208bdd-e69e-4a16-a659-cb1c3d459121" providerId="ADAL" clId="{B462FDF9-EEC2-4317-A1B9-31C2D7B9074E}" dt="2021-05-04T06:01:42.297" v="89" actId="14100"/>
          <ac:spMkLst>
            <pc:docMk/>
            <pc:sldMk cId="0" sldId="588"/>
            <ac:spMk id="364548" creationId="{F67475C5-DD42-452C-BDDF-201A0E5AB8B8}"/>
          </ac:spMkLst>
        </pc:spChg>
      </pc:sldChg>
      <pc:sldChg chg="addSp modSp add del mod setBg">
        <pc:chgData name="Mashal Khan" userId="ff208bdd-e69e-4a16-a659-cb1c3d459121" providerId="ADAL" clId="{B462FDF9-EEC2-4317-A1B9-31C2D7B9074E}" dt="2021-05-04T06:02:04.809" v="93" actId="14100"/>
        <pc:sldMkLst>
          <pc:docMk/>
          <pc:sldMk cId="0" sldId="589"/>
        </pc:sldMkLst>
        <pc:spChg chg="add">
          <ac:chgData name="Mashal Khan" userId="ff208bdd-e69e-4a16-a659-cb1c3d459121" providerId="ADAL" clId="{B462FDF9-EEC2-4317-A1B9-31C2D7B9074E}" dt="2021-05-04T06:01:47.679" v="90" actId="26606"/>
          <ac:spMkLst>
            <pc:docMk/>
            <pc:sldMk cId="0" sldId="589"/>
            <ac:spMk id="73" creationId="{979E27D9-03C7-44E2-9FF8-15D0C8506AF7}"/>
          </ac:spMkLst>
        </pc:spChg>
        <pc:spChg chg="add">
          <ac:chgData name="Mashal Khan" userId="ff208bdd-e69e-4a16-a659-cb1c3d459121" providerId="ADAL" clId="{B462FDF9-EEC2-4317-A1B9-31C2D7B9074E}" dt="2021-05-04T06:01:47.679" v="90" actId="26606"/>
          <ac:spMkLst>
            <pc:docMk/>
            <pc:sldMk cId="0" sldId="589"/>
            <ac:spMk id="75" creationId="{EEBF1590-3B36-48EE-A89D-3B6F3CB256AB}"/>
          </ac:spMkLst>
        </pc:spChg>
        <pc:spChg chg="add">
          <ac:chgData name="Mashal Khan" userId="ff208bdd-e69e-4a16-a659-cb1c3d459121" providerId="ADAL" clId="{B462FDF9-EEC2-4317-A1B9-31C2D7B9074E}" dt="2021-05-04T06:01:47.679" v="90" actId="26606"/>
          <ac:spMkLst>
            <pc:docMk/>
            <pc:sldMk cId="0" sldId="589"/>
            <ac:spMk id="77" creationId="{AC8F6C8C-AB5A-4548-942D-E3FD40ACBC49}"/>
          </ac:spMkLst>
        </pc:spChg>
        <pc:spChg chg="mod ord">
          <ac:chgData name="Mashal Khan" userId="ff208bdd-e69e-4a16-a659-cb1c3d459121" providerId="ADAL" clId="{B462FDF9-EEC2-4317-A1B9-31C2D7B9074E}" dt="2021-05-04T06:01:47.679" v="90" actId="26606"/>
          <ac:spMkLst>
            <pc:docMk/>
            <pc:sldMk cId="0" sldId="589"/>
            <ac:spMk id="366594" creationId="{196C0EB4-0003-4A74-BD26-968815070522}"/>
          </ac:spMkLst>
        </pc:spChg>
        <pc:spChg chg="mod">
          <ac:chgData name="Mashal Khan" userId="ff208bdd-e69e-4a16-a659-cb1c3d459121" providerId="ADAL" clId="{B462FDF9-EEC2-4317-A1B9-31C2D7B9074E}" dt="2021-05-04T06:01:53.335" v="91" actId="14100"/>
          <ac:spMkLst>
            <pc:docMk/>
            <pc:sldMk cId="0" sldId="589"/>
            <ac:spMk id="366595" creationId="{02BE9F5A-6BBA-4105-B533-E43469467FA4}"/>
          </ac:spMkLst>
        </pc:spChg>
        <pc:spChg chg="mod">
          <ac:chgData name="Mashal Khan" userId="ff208bdd-e69e-4a16-a659-cb1c3d459121" providerId="ADAL" clId="{B462FDF9-EEC2-4317-A1B9-31C2D7B9074E}" dt="2021-05-04T04:36:37.965" v="5" actId="27636"/>
          <ac:spMkLst>
            <pc:docMk/>
            <pc:sldMk cId="0" sldId="589"/>
            <ac:spMk id="366595" creationId="{970B2A95-DAC1-49DA-B6BE-A0EEE06C91F8}"/>
          </ac:spMkLst>
        </pc:spChg>
        <pc:spChg chg="mod">
          <ac:chgData name="Mashal Khan" userId="ff208bdd-e69e-4a16-a659-cb1c3d459121" providerId="ADAL" clId="{B462FDF9-EEC2-4317-A1B9-31C2D7B9074E}" dt="2021-05-04T06:02:04.809" v="93" actId="14100"/>
          <ac:spMkLst>
            <pc:docMk/>
            <pc:sldMk cId="0" sldId="589"/>
            <ac:spMk id="366596" creationId="{4491479D-74AF-4775-AB05-4639F8B1C274}"/>
          </ac:spMkLst>
        </pc:spChg>
      </pc:sldChg>
      <pc:sldChg chg="addSp delSp modSp add del mod setBg">
        <pc:chgData name="Mashal Khan" userId="ff208bdd-e69e-4a16-a659-cb1c3d459121" providerId="ADAL" clId="{B462FDF9-EEC2-4317-A1B9-31C2D7B9074E}" dt="2021-05-04T06:02:29.791" v="97" actId="14100"/>
        <pc:sldMkLst>
          <pc:docMk/>
          <pc:sldMk cId="0" sldId="590"/>
        </pc:sldMkLst>
        <pc:spChg chg="add del">
          <ac:chgData name="Mashal Khan" userId="ff208bdd-e69e-4a16-a659-cb1c3d459121" providerId="ADAL" clId="{B462FDF9-EEC2-4317-A1B9-31C2D7B9074E}" dt="2021-05-04T06:02:25.830" v="95" actId="26606"/>
          <ac:spMkLst>
            <pc:docMk/>
            <pc:sldMk cId="0" sldId="590"/>
            <ac:spMk id="73" creationId="{09588DA8-065E-4F6F-8EFD-43104AB2E0CF}"/>
          </ac:spMkLst>
        </pc:spChg>
        <pc:spChg chg="add del">
          <ac:chgData name="Mashal Khan" userId="ff208bdd-e69e-4a16-a659-cb1c3d459121" providerId="ADAL" clId="{B462FDF9-EEC2-4317-A1B9-31C2D7B9074E}" dt="2021-05-04T06:02:25.830" v="95" actId="26606"/>
          <ac:spMkLst>
            <pc:docMk/>
            <pc:sldMk cId="0" sldId="590"/>
            <ac:spMk id="75" creationId="{C4285719-470E-454C-AF62-8323075F1F5B}"/>
          </ac:spMkLst>
        </pc:spChg>
        <pc:spChg chg="add del">
          <ac:chgData name="Mashal Khan" userId="ff208bdd-e69e-4a16-a659-cb1c3d459121" providerId="ADAL" clId="{B462FDF9-EEC2-4317-A1B9-31C2D7B9074E}" dt="2021-05-04T06:02:25.830" v="95" actId="26606"/>
          <ac:spMkLst>
            <pc:docMk/>
            <pc:sldMk cId="0" sldId="590"/>
            <ac:spMk id="77" creationId="{CD9FE4EF-C4D8-49A0-B2FF-81D8DB7D8A24}"/>
          </ac:spMkLst>
        </pc:spChg>
        <pc:spChg chg="add del">
          <ac:chgData name="Mashal Khan" userId="ff208bdd-e69e-4a16-a659-cb1c3d459121" providerId="ADAL" clId="{B462FDF9-EEC2-4317-A1B9-31C2D7B9074E}" dt="2021-05-04T06:02:25.830" v="95" actId="26606"/>
          <ac:spMkLst>
            <pc:docMk/>
            <pc:sldMk cId="0" sldId="590"/>
            <ac:spMk id="79" creationId="{4300840D-0A0B-4512-BACA-B439D5B9C57C}"/>
          </ac:spMkLst>
        </pc:spChg>
        <pc:spChg chg="add del">
          <ac:chgData name="Mashal Khan" userId="ff208bdd-e69e-4a16-a659-cb1c3d459121" providerId="ADAL" clId="{B462FDF9-EEC2-4317-A1B9-31C2D7B9074E}" dt="2021-05-04T06:02:25.830" v="95" actId="26606"/>
          <ac:spMkLst>
            <pc:docMk/>
            <pc:sldMk cId="0" sldId="590"/>
            <ac:spMk id="81" creationId="{D2B78728-A580-49A7-84F9-6EF6F583ADE0}"/>
          </ac:spMkLst>
        </pc:spChg>
        <pc:spChg chg="add del">
          <ac:chgData name="Mashal Khan" userId="ff208bdd-e69e-4a16-a659-cb1c3d459121" providerId="ADAL" clId="{B462FDF9-EEC2-4317-A1B9-31C2D7B9074E}" dt="2021-05-04T06:02:25.830" v="95" actId="26606"/>
          <ac:spMkLst>
            <pc:docMk/>
            <pc:sldMk cId="0" sldId="590"/>
            <ac:spMk id="83" creationId="{38FAA1A1-D861-433F-88FA-1E9D6FD31D11}"/>
          </ac:spMkLst>
        </pc:spChg>
        <pc:spChg chg="add del">
          <ac:chgData name="Mashal Khan" userId="ff208bdd-e69e-4a16-a659-cb1c3d459121" providerId="ADAL" clId="{B462FDF9-EEC2-4317-A1B9-31C2D7B9074E}" dt="2021-05-04T06:02:25.830" v="95" actId="26606"/>
          <ac:spMkLst>
            <pc:docMk/>
            <pc:sldMk cId="0" sldId="590"/>
            <ac:spMk id="85" creationId="{8D71EDA1-87BF-4D5D-AB79-F346FD19278A}"/>
          </ac:spMkLst>
        </pc:spChg>
        <pc:spChg chg="mod ord">
          <ac:chgData name="Mashal Khan" userId="ff208bdd-e69e-4a16-a659-cb1c3d459121" providerId="ADAL" clId="{B462FDF9-EEC2-4317-A1B9-31C2D7B9074E}" dt="2021-05-04T06:02:25.840" v="96" actId="26606"/>
          <ac:spMkLst>
            <pc:docMk/>
            <pc:sldMk cId="0" sldId="590"/>
            <ac:spMk id="368642" creationId="{BAAC58E9-2F11-4811-ADD2-85CA1CAE357A}"/>
          </ac:spMkLst>
        </pc:spChg>
        <pc:spChg chg="mod">
          <ac:chgData name="Mashal Khan" userId="ff208bdd-e69e-4a16-a659-cb1c3d459121" providerId="ADAL" clId="{B462FDF9-EEC2-4317-A1B9-31C2D7B9074E}" dt="2021-05-04T06:02:25.840" v="96" actId="26606"/>
          <ac:spMkLst>
            <pc:docMk/>
            <pc:sldMk cId="0" sldId="590"/>
            <ac:spMk id="368643" creationId="{7E2FCF67-6A2B-4C91-B91D-E4153915D190}"/>
          </ac:spMkLst>
        </pc:spChg>
        <pc:spChg chg="mod">
          <ac:chgData name="Mashal Khan" userId="ff208bdd-e69e-4a16-a659-cb1c3d459121" providerId="ADAL" clId="{B462FDF9-EEC2-4317-A1B9-31C2D7B9074E}" dt="2021-05-04T06:02:29.791" v="97" actId="14100"/>
          <ac:spMkLst>
            <pc:docMk/>
            <pc:sldMk cId="0" sldId="590"/>
            <ac:spMk id="368644" creationId="{56FEDB41-F36C-4F86-BEE9-CF0AE3487F97}"/>
          </ac:spMkLst>
        </pc:spChg>
        <pc:spChg chg="add">
          <ac:chgData name="Mashal Khan" userId="ff208bdd-e69e-4a16-a659-cb1c3d459121" providerId="ADAL" clId="{B462FDF9-EEC2-4317-A1B9-31C2D7B9074E}" dt="2021-05-04T06:02:25.840" v="96" actId="26606"/>
          <ac:spMkLst>
            <pc:docMk/>
            <pc:sldMk cId="0" sldId="590"/>
            <ac:spMk id="368646" creationId="{979E27D9-03C7-44E2-9FF8-15D0C8506AF7}"/>
          </ac:spMkLst>
        </pc:spChg>
        <pc:spChg chg="add">
          <ac:chgData name="Mashal Khan" userId="ff208bdd-e69e-4a16-a659-cb1c3d459121" providerId="ADAL" clId="{B462FDF9-EEC2-4317-A1B9-31C2D7B9074E}" dt="2021-05-04T06:02:25.840" v="96" actId="26606"/>
          <ac:spMkLst>
            <pc:docMk/>
            <pc:sldMk cId="0" sldId="590"/>
            <ac:spMk id="368647" creationId="{EEBF1590-3B36-48EE-A89D-3B6F3CB256AB}"/>
          </ac:spMkLst>
        </pc:spChg>
        <pc:spChg chg="add">
          <ac:chgData name="Mashal Khan" userId="ff208bdd-e69e-4a16-a659-cb1c3d459121" providerId="ADAL" clId="{B462FDF9-EEC2-4317-A1B9-31C2D7B9074E}" dt="2021-05-04T06:02:25.840" v="96" actId="26606"/>
          <ac:spMkLst>
            <pc:docMk/>
            <pc:sldMk cId="0" sldId="590"/>
            <ac:spMk id="368648" creationId="{AC8F6C8C-AB5A-4548-942D-E3FD40ACBC49}"/>
          </ac:spMkLst>
        </pc:spChg>
      </pc:sldChg>
      <pc:sldChg chg="addSp modSp add del mod setBg">
        <pc:chgData name="Mashal Khan" userId="ff208bdd-e69e-4a16-a659-cb1c3d459121" providerId="ADAL" clId="{B462FDF9-EEC2-4317-A1B9-31C2D7B9074E}" dt="2021-05-04T06:02:52.271" v="103" actId="403"/>
        <pc:sldMkLst>
          <pc:docMk/>
          <pc:sldMk cId="0" sldId="591"/>
        </pc:sldMkLst>
        <pc:spChg chg="add">
          <ac:chgData name="Mashal Khan" userId="ff208bdd-e69e-4a16-a659-cb1c3d459121" providerId="ADAL" clId="{B462FDF9-EEC2-4317-A1B9-31C2D7B9074E}" dt="2021-05-04T06:02:36.749" v="98" actId="26606"/>
          <ac:spMkLst>
            <pc:docMk/>
            <pc:sldMk cId="0" sldId="591"/>
            <ac:spMk id="73" creationId="{1B15ED52-F352-441B-82BF-E0EA34836D08}"/>
          </ac:spMkLst>
        </pc:spChg>
        <pc:spChg chg="add">
          <ac:chgData name="Mashal Khan" userId="ff208bdd-e69e-4a16-a659-cb1c3d459121" providerId="ADAL" clId="{B462FDF9-EEC2-4317-A1B9-31C2D7B9074E}" dt="2021-05-04T06:02:36.749" v="98" actId="26606"/>
          <ac:spMkLst>
            <pc:docMk/>
            <pc:sldMk cId="0" sldId="591"/>
            <ac:spMk id="75" creationId="{3B2E3793-BFE6-45A2-9B7B-E18844431C99}"/>
          </ac:spMkLst>
        </pc:spChg>
        <pc:spChg chg="add">
          <ac:chgData name="Mashal Khan" userId="ff208bdd-e69e-4a16-a659-cb1c3d459121" providerId="ADAL" clId="{B462FDF9-EEC2-4317-A1B9-31C2D7B9074E}" dt="2021-05-04T06:02:36.749" v="98" actId="26606"/>
          <ac:spMkLst>
            <pc:docMk/>
            <pc:sldMk cId="0" sldId="591"/>
            <ac:spMk id="77" creationId="{BC4C4868-CB8F-4AF9-9CDB-8108F2C19B67}"/>
          </ac:spMkLst>
        </pc:spChg>
        <pc:spChg chg="add">
          <ac:chgData name="Mashal Khan" userId="ff208bdd-e69e-4a16-a659-cb1c3d459121" providerId="ADAL" clId="{B462FDF9-EEC2-4317-A1B9-31C2D7B9074E}" dt="2021-05-04T06:02:36.749" v="98" actId="26606"/>
          <ac:spMkLst>
            <pc:docMk/>
            <pc:sldMk cId="0" sldId="591"/>
            <ac:spMk id="79" creationId="{375E0459-6403-40CD-989D-56A4407CA12E}"/>
          </ac:spMkLst>
        </pc:spChg>
        <pc:spChg chg="add">
          <ac:chgData name="Mashal Khan" userId="ff208bdd-e69e-4a16-a659-cb1c3d459121" providerId="ADAL" clId="{B462FDF9-EEC2-4317-A1B9-31C2D7B9074E}" dt="2021-05-04T06:02:36.749" v="98" actId="26606"/>
          <ac:spMkLst>
            <pc:docMk/>
            <pc:sldMk cId="0" sldId="591"/>
            <ac:spMk id="81" creationId="{53E5B1A8-3AC9-4BD1-9BBC-78CA94F2D1BA}"/>
          </ac:spMkLst>
        </pc:spChg>
        <pc:spChg chg="mod ord">
          <ac:chgData name="Mashal Khan" userId="ff208bdd-e69e-4a16-a659-cb1c3d459121" providerId="ADAL" clId="{B462FDF9-EEC2-4317-A1B9-31C2D7B9074E}" dt="2021-05-04T06:02:36.749" v="98" actId="26606"/>
          <ac:spMkLst>
            <pc:docMk/>
            <pc:sldMk cId="0" sldId="591"/>
            <ac:spMk id="370690" creationId="{B89A8F9E-E502-4251-846C-79186535DD43}"/>
          </ac:spMkLst>
        </pc:spChg>
        <pc:spChg chg="mod">
          <ac:chgData name="Mashal Khan" userId="ff208bdd-e69e-4a16-a659-cb1c3d459121" providerId="ADAL" clId="{B462FDF9-EEC2-4317-A1B9-31C2D7B9074E}" dt="2021-05-04T06:02:36.749" v="98" actId="26606"/>
          <ac:spMkLst>
            <pc:docMk/>
            <pc:sldMk cId="0" sldId="591"/>
            <ac:spMk id="370691" creationId="{F7F00D82-877F-473D-8F4C-9C5567795A92}"/>
          </ac:spMkLst>
        </pc:spChg>
        <pc:spChg chg="mod">
          <ac:chgData name="Mashal Khan" userId="ff208bdd-e69e-4a16-a659-cb1c3d459121" providerId="ADAL" clId="{B462FDF9-EEC2-4317-A1B9-31C2D7B9074E}" dt="2021-05-04T06:02:52.271" v="103" actId="403"/>
          <ac:spMkLst>
            <pc:docMk/>
            <pc:sldMk cId="0" sldId="591"/>
            <ac:spMk id="370692" creationId="{71AD5272-C9BA-4110-A329-4D16AD3BD9AA}"/>
          </ac:spMkLst>
        </pc:spChg>
      </pc:sldChg>
      <pc:sldChg chg="addSp modSp add del mod setBg">
        <pc:chgData name="Mashal Khan" userId="ff208bdd-e69e-4a16-a659-cb1c3d459121" providerId="ADAL" clId="{B462FDF9-EEC2-4317-A1B9-31C2D7B9074E}" dt="2021-05-04T06:03:17.256" v="107" actId="14100"/>
        <pc:sldMkLst>
          <pc:docMk/>
          <pc:sldMk cId="0" sldId="592"/>
        </pc:sldMkLst>
        <pc:spChg chg="add">
          <ac:chgData name="Mashal Khan" userId="ff208bdd-e69e-4a16-a659-cb1c3d459121" providerId="ADAL" clId="{B462FDF9-EEC2-4317-A1B9-31C2D7B9074E}" dt="2021-05-04T06:03:06.331" v="104" actId="26606"/>
          <ac:spMkLst>
            <pc:docMk/>
            <pc:sldMk cId="0" sldId="592"/>
            <ac:spMk id="73" creationId="{1B15ED52-F352-441B-82BF-E0EA34836D08}"/>
          </ac:spMkLst>
        </pc:spChg>
        <pc:spChg chg="add">
          <ac:chgData name="Mashal Khan" userId="ff208bdd-e69e-4a16-a659-cb1c3d459121" providerId="ADAL" clId="{B462FDF9-EEC2-4317-A1B9-31C2D7B9074E}" dt="2021-05-04T06:03:06.331" v="104" actId="26606"/>
          <ac:spMkLst>
            <pc:docMk/>
            <pc:sldMk cId="0" sldId="592"/>
            <ac:spMk id="75" creationId="{3B2E3793-BFE6-45A2-9B7B-E18844431C99}"/>
          </ac:spMkLst>
        </pc:spChg>
        <pc:spChg chg="add">
          <ac:chgData name="Mashal Khan" userId="ff208bdd-e69e-4a16-a659-cb1c3d459121" providerId="ADAL" clId="{B462FDF9-EEC2-4317-A1B9-31C2D7B9074E}" dt="2021-05-04T06:03:06.331" v="104" actId="26606"/>
          <ac:spMkLst>
            <pc:docMk/>
            <pc:sldMk cId="0" sldId="592"/>
            <ac:spMk id="77" creationId="{BC4C4868-CB8F-4AF9-9CDB-8108F2C19B67}"/>
          </ac:spMkLst>
        </pc:spChg>
        <pc:spChg chg="add">
          <ac:chgData name="Mashal Khan" userId="ff208bdd-e69e-4a16-a659-cb1c3d459121" providerId="ADAL" clId="{B462FDF9-EEC2-4317-A1B9-31C2D7B9074E}" dt="2021-05-04T06:03:06.331" v="104" actId="26606"/>
          <ac:spMkLst>
            <pc:docMk/>
            <pc:sldMk cId="0" sldId="592"/>
            <ac:spMk id="79" creationId="{375E0459-6403-40CD-989D-56A4407CA12E}"/>
          </ac:spMkLst>
        </pc:spChg>
        <pc:spChg chg="add">
          <ac:chgData name="Mashal Khan" userId="ff208bdd-e69e-4a16-a659-cb1c3d459121" providerId="ADAL" clId="{B462FDF9-EEC2-4317-A1B9-31C2D7B9074E}" dt="2021-05-04T06:03:06.331" v="104" actId="26606"/>
          <ac:spMkLst>
            <pc:docMk/>
            <pc:sldMk cId="0" sldId="592"/>
            <ac:spMk id="81" creationId="{53E5B1A8-3AC9-4BD1-9BBC-78CA94F2D1BA}"/>
          </ac:spMkLst>
        </pc:spChg>
        <pc:spChg chg="mod ord">
          <ac:chgData name="Mashal Khan" userId="ff208bdd-e69e-4a16-a659-cb1c3d459121" providerId="ADAL" clId="{B462FDF9-EEC2-4317-A1B9-31C2D7B9074E}" dt="2021-05-04T06:03:06.331" v="104" actId="26606"/>
          <ac:spMkLst>
            <pc:docMk/>
            <pc:sldMk cId="0" sldId="592"/>
            <ac:spMk id="372738" creationId="{D84B21D6-867F-4BC4-BB3D-674D4FF6884A}"/>
          </ac:spMkLst>
        </pc:spChg>
        <pc:spChg chg="mod">
          <ac:chgData name="Mashal Khan" userId="ff208bdd-e69e-4a16-a659-cb1c3d459121" providerId="ADAL" clId="{B462FDF9-EEC2-4317-A1B9-31C2D7B9074E}" dt="2021-05-04T06:03:06.331" v="104" actId="26606"/>
          <ac:spMkLst>
            <pc:docMk/>
            <pc:sldMk cId="0" sldId="592"/>
            <ac:spMk id="372739" creationId="{05FAD467-9A02-45E0-921A-2ED86E2B15F1}"/>
          </ac:spMkLst>
        </pc:spChg>
        <pc:spChg chg="mod">
          <ac:chgData name="Mashal Khan" userId="ff208bdd-e69e-4a16-a659-cb1c3d459121" providerId="ADAL" clId="{B462FDF9-EEC2-4317-A1B9-31C2D7B9074E}" dt="2021-05-04T06:03:17.256" v="107" actId="14100"/>
          <ac:spMkLst>
            <pc:docMk/>
            <pc:sldMk cId="0" sldId="592"/>
            <ac:spMk id="372740" creationId="{9A7F2989-B429-4848-B271-BDD1E0D5C473}"/>
          </ac:spMkLst>
        </pc:spChg>
      </pc:sldChg>
      <pc:sldChg chg="addSp modSp add del mod setBg">
        <pc:chgData name="Mashal Khan" userId="ff208bdd-e69e-4a16-a659-cb1c3d459121" providerId="ADAL" clId="{B462FDF9-EEC2-4317-A1B9-31C2D7B9074E}" dt="2021-05-04T19:40:36.441" v="228" actId="1076"/>
        <pc:sldMkLst>
          <pc:docMk/>
          <pc:sldMk cId="0" sldId="593"/>
        </pc:sldMkLst>
        <pc:spChg chg="mod ord">
          <ac:chgData name="Mashal Khan" userId="ff208bdd-e69e-4a16-a659-cb1c3d459121" providerId="ADAL" clId="{B462FDF9-EEC2-4317-A1B9-31C2D7B9074E}" dt="2021-05-04T19:40:36.441" v="228" actId="1076"/>
          <ac:spMkLst>
            <pc:docMk/>
            <pc:sldMk cId="0" sldId="593"/>
            <ac:spMk id="374786" creationId="{BA2B73DA-BD59-4BC2-A030-AE2F98BA70BC}"/>
          </ac:spMkLst>
        </pc:spChg>
        <pc:spChg chg="mod">
          <ac:chgData name="Mashal Khan" userId="ff208bdd-e69e-4a16-a659-cb1c3d459121" providerId="ADAL" clId="{B462FDF9-EEC2-4317-A1B9-31C2D7B9074E}" dt="2021-05-04T06:03:50.226" v="108" actId="26606"/>
          <ac:spMkLst>
            <pc:docMk/>
            <pc:sldMk cId="0" sldId="593"/>
            <ac:spMk id="374787" creationId="{892F7517-C6B7-4C1A-8EB4-F595F8F8338C}"/>
          </ac:spMkLst>
        </pc:spChg>
        <pc:spChg chg="mod">
          <ac:chgData name="Mashal Khan" userId="ff208bdd-e69e-4a16-a659-cb1c3d459121" providerId="ADAL" clId="{B462FDF9-EEC2-4317-A1B9-31C2D7B9074E}" dt="2021-05-04T06:03:50.226" v="108" actId="26606"/>
          <ac:spMkLst>
            <pc:docMk/>
            <pc:sldMk cId="0" sldId="593"/>
            <ac:spMk id="374788" creationId="{221A1EEF-6FBF-426D-9108-B810C7C072E8}"/>
          </ac:spMkLst>
        </pc:spChg>
        <pc:picChg chg="add">
          <ac:chgData name="Mashal Khan" userId="ff208bdd-e69e-4a16-a659-cb1c3d459121" providerId="ADAL" clId="{B462FDF9-EEC2-4317-A1B9-31C2D7B9074E}" dt="2021-05-04T06:03:50.226" v="108" actId="26606"/>
          <ac:picMkLst>
            <pc:docMk/>
            <pc:sldMk cId="0" sldId="593"/>
            <ac:picMk id="374790" creationId="{C71F4822-BB02-4BD8-913C-9F8C65C66107}"/>
          </ac:picMkLst>
        </pc:picChg>
        <pc:cxnChg chg="add">
          <ac:chgData name="Mashal Khan" userId="ff208bdd-e69e-4a16-a659-cb1c3d459121" providerId="ADAL" clId="{B462FDF9-EEC2-4317-A1B9-31C2D7B9074E}" dt="2021-05-04T06:03:50.226" v="108" actId="26606"/>
          <ac:cxnSpMkLst>
            <pc:docMk/>
            <pc:sldMk cId="0" sldId="593"/>
            <ac:cxnSpMk id="74" creationId="{A7F400EE-A8A5-48AF-B4D6-291B52C6F0B0}"/>
          </ac:cxnSpMkLst>
        </pc:cxnChg>
      </pc:sldChg>
      <pc:sldChg chg="addSp modSp add del mod setBg">
        <pc:chgData name="Mashal Khan" userId="ff208bdd-e69e-4a16-a659-cb1c3d459121" providerId="ADAL" clId="{B462FDF9-EEC2-4317-A1B9-31C2D7B9074E}" dt="2021-05-04T06:34:25.593" v="119" actId="403"/>
        <pc:sldMkLst>
          <pc:docMk/>
          <pc:sldMk cId="0" sldId="594"/>
        </pc:sldMkLst>
        <pc:spChg chg="add">
          <ac:chgData name="Mashal Khan" userId="ff208bdd-e69e-4a16-a659-cb1c3d459121" providerId="ADAL" clId="{B462FDF9-EEC2-4317-A1B9-31C2D7B9074E}" dt="2021-05-04T06:33:38.523" v="115" actId="26606"/>
          <ac:spMkLst>
            <pc:docMk/>
            <pc:sldMk cId="0" sldId="594"/>
            <ac:spMk id="73" creationId="{1B15ED52-F352-441B-82BF-E0EA34836D08}"/>
          </ac:spMkLst>
        </pc:spChg>
        <pc:spChg chg="add">
          <ac:chgData name="Mashal Khan" userId="ff208bdd-e69e-4a16-a659-cb1c3d459121" providerId="ADAL" clId="{B462FDF9-EEC2-4317-A1B9-31C2D7B9074E}" dt="2021-05-04T06:33:38.523" v="115" actId="26606"/>
          <ac:spMkLst>
            <pc:docMk/>
            <pc:sldMk cId="0" sldId="594"/>
            <ac:spMk id="75" creationId="{3B2E3793-BFE6-45A2-9B7B-E18844431C99}"/>
          </ac:spMkLst>
        </pc:spChg>
        <pc:spChg chg="add">
          <ac:chgData name="Mashal Khan" userId="ff208bdd-e69e-4a16-a659-cb1c3d459121" providerId="ADAL" clId="{B462FDF9-EEC2-4317-A1B9-31C2D7B9074E}" dt="2021-05-04T06:33:38.523" v="115" actId="26606"/>
          <ac:spMkLst>
            <pc:docMk/>
            <pc:sldMk cId="0" sldId="594"/>
            <ac:spMk id="77" creationId="{BC4C4868-CB8F-4AF9-9CDB-8108F2C19B67}"/>
          </ac:spMkLst>
        </pc:spChg>
        <pc:spChg chg="add">
          <ac:chgData name="Mashal Khan" userId="ff208bdd-e69e-4a16-a659-cb1c3d459121" providerId="ADAL" clId="{B462FDF9-EEC2-4317-A1B9-31C2D7B9074E}" dt="2021-05-04T06:33:38.523" v="115" actId="26606"/>
          <ac:spMkLst>
            <pc:docMk/>
            <pc:sldMk cId="0" sldId="594"/>
            <ac:spMk id="79" creationId="{375E0459-6403-40CD-989D-56A4407CA12E}"/>
          </ac:spMkLst>
        </pc:spChg>
        <pc:spChg chg="add">
          <ac:chgData name="Mashal Khan" userId="ff208bdd-e69e-4a16-a659-cb1c3d459121" providerId="ADAL" clId="{B462FDF9-EEC2-4317-A1B9-31C2D7B9074E}" dt="2021-05-04T06:33:38.523" v="115" actId="26606"/>
          <ac:spMkLst>
            <pc:docMk/>
            <pc:sldMk cId="0" sldId="594"/>
            <ac:spMk id="81" creationId="{53E5B1A8-3AC9-4BD1-9BBC-78CA94F2D1BA}"/>
          </ac:spMkLst>
        </pc:spChg>
        <pc:spChg chg="mod ord">
          <ac:chgData name="Mashal Khan" userId="ff208bdd-e69e-4a16-a659-cb1c3d459121" providerId="ADAL" clId="{B462FDF9-EEC2-4317-A1B9-31C2D7B9074E}" dt="2021-05-04T06:33:38.523" v="115" actId="26606"/>
          <ac:spMkLst>
            <pc:docMk/>
            <pc:sldMk cId="0" sldId="594"/>
            <ac:spMk id="387074" creationId="{6B4DFC20-EE99-48C4-B8F7-546C8B31AA73}"/>
          </ac:spMkLst>
        </pc:spChg>
        <pc:spChg chg="mod">
          <ac:chgData name="Mashal Khan" userId="ff208bdd-e69e-4a16-a659-cb1c3d459121" providerId="ADAL" clId="{B462FDF9-EEC2-4317-A1B9-31C2D7B9074E}" dt="2021-05-04T06:33:38.523" v="115" actId="26606"/>
          <ac:spMkLst>
            <pc:docMk/>
            <pc:sldMk cId="0" sldId="594"/>
            <ac:spMk id="387075" creationId="{22F19BA6-9D72-4231-B74B-446B56F627CF}"/>
          </ac:spMkLst>
        </pc:spChg>
        <pc:spChg chg="mod">
          <ac:chgData name="Mashal Khan" userId="ff208bdd-e69e-4a16-a659-cb1c3d459121" providerId="ADAL" clId="{B462FDF9-EEC2-4317-A1B9-31C2D7B9074E}" dt="2021-05-04T06:34:25.593" v="119" actId="403"/>
          <ac:spMkLst>
            <pc:docMk/>
            <pc:sldMk cId="0" sldId="594"/>
            <ac:spMk id="387076" creationId="{33008CB0-2A54-40A3-A2E5-86A03AF9FBCA}"/>
          </ac:spMkLst>
        </pc:spChg>
      </pc:sldChg>
      <pc:sldChg chg="addSp modSp add del mod setBg">
        <pc:chgData name="Mashal Khan" userId="ff208bdd-e69e-4a16-a659-cb1c3d459121" providerId="ADAL" clId="{B462FDF9-EEC2-4317-A1B9-31C2D7B9074E}" dt="2021-05-04T19:10:30.809" v="162" actId="20577"/>
        <pc:sldMkLst>
          <pc:docMk/>
          <pc:sldMk cId="0" sldId="595"/>
        </pc:sldMkLst>
        <pc:spChg chg="add">
          <ac:chgData name="Mashal Khan" userId="ff208bdd-e69e-4a16-a659-cb1c3d459121" providerId="ADAL" clId="{B462FDF9-EEC2-4317-A1B9-31C2D7B9074E}" dt="2021-05-04T06:34:33.397" v="120" actId="26606"/>
          <ac:spMkLst>
            <pc:docMk/>
            <pc:sldMk cId="0" sldId="595"/>
            <ac:spMk id="73" creationId="{1B15ED52-F352-441B-82BF-E0EA34836D08}"/>
          </ac:spMkLst>
        </pc:spChg>
        <pc:spChg chg="add">
          <ac:chgData name="Mashal Khan" userId="ff208bdd-e69e-4a16-a659-cb1c3d459121" providerId="ADAL" clId="{B462FDF9-EEC2-4317-A1B9-31C2D7B9074E}" dt="2021-05-04T06:34:33.397" v="120" actId="26606"/>
          <ac:spMkLst>
            <pc:docMk/>
            <pc:sldMk cId="0" sldId="595"/>
            <ac:spMk id="75" creationId="{3B2E3793-BFE6-45A2-9B7B-E18844431C99}"/>
          </ac:spMkLst>
        </pc:spChg>
        <pc:spChg chg="add">
          <ac:chgData name="Mashal Khan" userId="ff208bdd-e69e-4a16-a659-cb1c3d459121" providerId="ADAL" clId="{B462FDF9-EEC2-4317-A1B9-31C2D7B9074E}" dt="2021-05-04T06:34:33.397" v="120" actId="26606"/>
          <ac:spMkLst>
            <pc:docMk/>
            <pc:sldMk cId="0" sldId="595"/>
            <ac:spMk id="77" creationId="{BC4C4868-CB8F-4AF9-9CDB-8108F2C19B67}"/>
          </ac:spMkLst>
        </pc:spChg>
        <pc:spChg chg="add">
          <ac:chgData name="Mashal Khan" userId="ff208bdd-e69e-4a16-a659-cb1c3d459121" providerId="ADAL" clId="{B462FDF9-EEC2-4317-A1B9-31C2D7B9074E}" dt="2021-05-04T06:34:33.397" v="120" actId="26606"/>
          <ac:spMkLst>
            <pc:docMk/>
            <pc:sldMk cId="0" sldId="595"/>
            <ac:spMk id="79" creationId="{375E0459-6403-40CD-989D-56A4407CA12E}"/>
          </ac:spMkLst>
        </pc:spChg>
        <pc:spChg chg="add">
          <ac:chgData name="Mashal Khan" userId="ff208bdd-e69e-4a16-a659-cb1c3d459121" providerId="ADAL" clId="{B462FDF9-EEC2-4317-A1B9-31C2D7B9074E}" dt="2021-05-04T06:34:33.397" v="120" actId="26606"/>
          <ac:spMkLst>
            <pc:docMk/>
            <pc:sldMk cId="0" sldId="595"/>
            <ac:spMk id="81" creationId="{53E5B1A8-3AC9-4BD1-9BBC-78CA94F2D1BA}"/>
          </ac:spMkLst>
        </pc:spChg>
        <pc:spChg chg="mod ord">
          <ac:chgData name="Mashal Khan" userId="ff208bdd-e69e-4a16-a659-cb1c3d459121" providerId="ADAL" clId="{B462FDF9-EEC2-4317-A1B9-31C2D7B9074E}" dt="2021-05-04T06:34:33.397" v="120" actId="26606"/>
          <ac:spMkLst>
            <pc:docMk/>
            <pc:sldMk cId="0" sldId="595"/>
            <ac:spMk id="389122" creationId="{32BE1447-FF8F-4CA7-B9C6-CD94DB6B7D06}"/>
          </ac:spMkLst>
        </pc:spChg>
        <pc:spChg chg="mod">
          <ac:chgData name="Mashal Khan" userId="ff208bdd-e69e-4a16-a659-cb1c3d459121" providerId="ADAL" clId="{B462FDF9-EEC2-4317-A1B9-31C2D7B9074E}" dt="2021-05-04T06:34:33.397" v="120" actId="26606"/>
          <ac:spMkLst>
            <pc:docMk/>
            <pc:sldMk cId="0" sldId="595"/>
            <ac:spMk id="389123" creationId="{DEE5E016-D586-4172-9A81-7C8479033ED2}"/>
          </ac:spMkLst>
        </pc:spChg>
        <pc:spChg chg="mod">
          <ac:chgData name="Mashal Khan" userId="ff208bdd-e69e-4a16-a659-cb1c3d459121" providerId="ADAL" clId="{B462FDF9-EEC2-4317-A1B9-31C2D7B9074E}" dt="2021-05-04T19:10:30.809" v="162" actId="20577"/>
          <ac:spMkLst>
            <pc:docMk/>
            <pc:sldMk cId="0" sldId="595"/>
            <ac:spMk id="389124" creationId="{9F7021A9-4466-4037-BC23-CF8396E84C54}"/>
          </ac:spMkLst>
        </pc:spChg>
      </pc:sldChg>
      <pc:sldChg chg="addSp modSp add del mod setBg">
        <pc:chgData name="Mashal Khan" userId="ff208bdd-e69e-4a16-a659-cb1c3d459121" providerId="ADAL" clId="{B462FDF9-EEC2-4317-A1B9-31C2D7B9074E}" dt="2021-05-04T06:38:17.795" v="121" actId="26606"/>
        <pc:sldMkLst>
          <pc:docMk/>
          <pc:sldMk cId="0" sldId="596"/>
        </pc:sldMkLst>
        <pc:spChg chg="add">
          <ac:chgData name="Mashal Khan" userId="ff208bdd-e69e-4a16-a659-cb1c3d459121" providerId="ADAL" clId="{B462FDF9-EEC2-4317-A1B9-31C2D7B9074E}" dt="2021-05-04T06:38:17.795" v="121" actId="26606"/>
          <ac:spMkLst>
            <pc:docMk/>
            <pc:sldMk cId="0" sldId="596"/>
            <ac:spMk id="73" creationId="{979E27D9-03C7-44E2-9FF8-15D0C8506AF7}"/>
          </ac:spMkLst>
        </pc:spChg>
        <pc:spChg chg="add">
          <ac:chgData name="Mashal Khan" userId="ff208bdd-e69e-4a16-a659-cb1c3d459121" providerId="ADAL" clId="{B462FDF9-EEC2-4317-A1B9-31C2D7B9074E}" dt="2021-05-04T06:38:17.795" v="121" actId="26606"/>
          <ac:spMkLst>
            <pc:docMk/>
            <pc:sldMk cId="0" sldId="596"/>
            <ac:spMk id="75" creationId="{EEBF1590-3B36-48EE-A89D-3B6F3CB256AB}"/>
          </ac:spMkLst>
        </pc:spChg>
        <pc:spChg chg="add">
          <ac:chgData name="Mashal Khan" userId="ff208bdd-e69e-4a16-a659-cb1c3d459121" providerId="ADAL" clId="{B462FDF9-EEC2-4317-A1B9-31C2D7B9074E}" dt="2021-05-04T06:38:17.795" v="121" actId="26606"/>
          <ac:spMkLst>
            <pc:docMk/>
            <pc:sldMk cId="0" sldId="596"/>
            <ac:spMk id="77" creationId="{AC8F6C8C-AB5A-4548-942D-E3FD40ACBC49}"/>
          </ac:spMkLst>
        </pc:spChg>
        <pc:spChg chg="mod ord">
          <ac:chgData name="Mashal Khan" userId="ff208bdd-e69e-4a16-a659-cb1c3d459121" providerId="ADAL" clId="{B462FDF9-EEC2-4317-A1B9-31C2D7B9074E}" dt="2021-05-04T06:38:17.795" v="121" actId="26606"/>
          <ac:spMkLst>
            <pc:docMk/>
            <pc:sldMk cId="0" sldId="596"/>
            <ac:spMk id="391170" creationId="{E914DF99-459A-4A86-9201-28C4FFD3A0CA}"/>
          </ac:spMkLst>
        </pc:spChg>
        <pc:spChg chg="mod">
          <ac:chgData name="Mashal Khan" userId="ff208bdd-e69e-4a16-a659-cb1c3d459121" providerId="ADAL" clId="{B462FDF9-EEC2-4317-A1B9-31C2D7B9074E}" dt="2021-05-04T06:38:17.795" v="121" actId="26606"/>
          <ac:spMkLst>
            <pc:docMk/>
            <pc:sldMk cId="0" sldId="596"/>
            <ac:spMk id="391171" creationId="{80FE5FDA-A979-4F7E-86EF-C015E1A9C8BC}"/>
          </ac:spMkLst>
        </pc:spChg>
        <pc:spChg chg="mod">
          <ac:chgData name="Mashal Khan" userId="ff208bdd-e69e-4a16-a659-cb1c3d459121" providerId="ADAL" clId="{B462FDF9-EEC2-4317-A1B9-31C2D7B9074E}" dt="2021-05-04T06:38:17.795" v="121" actId="26606"/>
          <ac:spMkLst>
            <pc:docMk/>
            <pc:sldMk cId="0" sldId="596"/>
            <ac:spMk id="391172" creationId="{206CF0D6-E08D-4A8F-A97B-F692026B003E}"/>
          </ac:spMkLst>
        </pc:spChg>
      </pc:sldChg>
      <pc:sldChg chg="addSp modSp add del mod setBg modShow">
        <pc:chgData name="Mashal Khan" userId="ff208bdd-e69e-4a16-a659-cb1c3d459121" providerId="ADAL" clId="{B462FDF9-EEC2-4317-A1B9-31C2D7B9074E}" dt="2021-05-04T19:09:56.481" v="159" actId="729"/>
        <pc:sldMkLst>
          <pc:docMk/>
          <pc:sldMk cId="0" sldId="597"/>
        </pc:sldMkLst>
        <pc:spChg chg="add">
          <ac:chgData name="Mashal Khan" userId="ff208bdd-e69e-4a16-a659-cb1c3d459121" providerId="ADAL" clId="{B462FDF9-EEC2-4317-A1B9-31C2D7B9074E}" dt="2021-05-04T06:38:26.725" v="122" actId="26606"/>
          <ac:spMkLst>
            <pc:docMk/>
            <pc:sldMk cId="0" sldId="597"/>
            <ac:spMk id="73" creationId="{979E27D9-03C7-44E2-9FF8-15D0C8506AF7}"/>
          </ac:spMkLst>
        </pc:spChg>
        <pc:spChg chg="add">
          <ac:chgData name="Mashal Khan" userId="ff208bdd-e69e-4a16-a659-cb1c3d459121" providerId="ADAL" clId="{B462FDF9-EEC2-4317-A1B9-31C2D7B9074E}" dt="2021-05-04T06:38:26.725" v="122" actId="26606"/>
          <ac:spMkLst>
            <pc:docMk/>
            <pc:sldMk cId="0" sldId="597"/>
            <ac:spMk id="75" creationId="{EEBF1590-3B36-48EE-A89D-3B6F3CB256AB}"/>
          </ac:spMkLst>
        </pc:spChg>
        <pc:spChg chg="add">
          <ac:chgData name="Mashal Khan" userId="ff208bdd-e69e-4a16-a659-cb1c3d459121" providerId="ADAL" clId="{B462FDF9-EEC2-4317-A1B9-31C2D7B9074E}" dt="2021-05-04T06:38:26.725" v="122" actId="26606"/>
          <ac:spMkLst>
            <pc:docMk/>
            <pc:sldMk cId="0" sldId="597"/>
            <ac:spMk id="77" creationId="{AC8F6C8C-AB5A-4548-942D-E3FD40ACBC49}"/>
          </ac:spMkLst>
        </pc:spChg>
        <pc:spChg chg="mod ord">
          <ac:chgData name="Mashal Khan" userId="ff208bdd-e69e-4a16-a659-cb1c3d459121" providerId="ADAL" clId="{B462FDF9-EEC2-4317-A1B9-31C2D7B9074E}" dt="2021-05-04T06:38:26.725" v="122" actId="26606"/>
          <ac:spMkLst>
            <pc:docMk/>
            <pc:sldMk cId="0" sldId="597"/>
            <ac:spMk id="393218" creationId="{24BC3B25-F015-491F-BE07-142F74D306F2}"/>
          </ac:spMkLst>
        </pc:spChg>
        <pc:spChg chg="mod">
          <ac:chgData name="Mashal Khan" userId="ff208bdd-e69e-4a16-a659-cb1c3d459121" providerId="ADAL" clId="{B462FDF9-EEC2-4317-A1B9-31C2D7B9074E}" dt="2021-05-04T06:38:26.725" v="122" actId="26606"/>
          <ac:spMkLst>
            <pc:docMk/>
            <pc:sldMk cId="0" sldId="597"/>
            <ac:spMk id="393219" creationId="{4E20F0E2-C6AF-46F0-BED9-CA50B474590E}"/>
          </ac:spMkLst>
        </pc:spChg>
        <pc:spChg chg="mod">
          <ac:chgData name="Mashal Khan" userId="ff208bdd-e69e-4a16-a659-cb1c3d459121" providerId="ADAL" clId="{B462FDF9-EEC2-4317-A1B9-31C2D7B9074E}" dt="2021-05-04T06:38:26.725" v="122" actId="26606"/>
          <ac:spMkLst>
            <pc:docMk/>
            <pc:sldMk cId="0" sldId="597"/>
            <ac:spMk id="393220" creationId="{461BA983-65FB-466A-8FB6-E91274534412}"/>
          </ac:spMkLst>
        </pc:spChg>
      </pc:sldChg>
      <pc:sldChg chg="addSp modSp add del mod setBg modShow">
        <pc:chgData name="Mashal Khan" userId="ff208bdd-e69e-4a16-a659-cb1c3d459121" providerId="ADAL" clId="{B462FDF9-EEC2-4317-A1B9-31C2D7B9074E}" dt="2021-05-04T19:09:56.481" v="159" actId="729"/>
        <pc:sldMkLst>
          <pc:docMk/>
          <pc:sldMk cId="0" sldId="598"/>
        </pc:sldMkLst>
        <pc:spChg chg="add">
          <ac:chgData name="Mashal Khan" userId="ff208bdd-e69e-4a16-a659-cb1c3d459121" providerId="ADAL" clId="{B462FDF9-EEC2-4317-A1B9-31C2D7B9074E}" dt="2021-05-04T06:41:16.797" v="157" actId="26606"/>
          <ac:spMkLst>
            <pc:docMk/>
            <pc:sldMk cId="0" sldId="598"/>
            <ac:spMk id="73" creationId="{979E27D9-03C7-44E2-9FF8-15D0C8506AF7}"/>
          </ac:spMkLst>
        </pc:spChg>
        <pc:spChg chg="add">
          <ac:chgData name="Mashal Khan" userId="ff208bdd-e69e-4a16-a659-cb1c3d459121" providerId="ADAL" clId="{B462FDF9-EEC2-4317-A1B9-31C2D7B9074E}" dt="2021-05-04T06:41:16.797" v="157" actId="26606"/>
          <ac:spMkLst>
            <pc:docMk/>
            <pc:sldMk cId="0" sldId="598"/>
            <ac:spMk id="75" creationId="{EEBF1590-3B36-48EE-A89D-3B6F3CB256AB}"/>
          </ac:spMkLst>
        </pc:spChg>
        <pc:spChg chg="add">
          <ac:chgData name="Mashal Khan" userId="ff208bdd-e69e-4a16-a659-cb1c3d459121" providerId="ADAL" clId="{B462FDF9-EEC2-4317-A1B9-31C2D7B9074E}" dt="2021-05-04T06:41:16.797" v="157" actId="26606"/>
          <ac:spMkLst>
            <pc:docMk/>
            <pc:sldMk cId="0" sldId="598"/>
            <ac:spMk id="77" creationId="{AC8F6C8C-AB5A-4548-942D-E3FD40ACBC49}"/>
          </ac:spMkLst>
        </pc:spChg>
        <pc:spChg chg="mod ord">
          <ac:chgData name="Mashal Khan" userId="ff208bdd-e69e-4a16-a659-cb1c3d459121" providerId="ADAL" clId="{B462FDF9-EEC2-4317-A1B9-31C2D7B9074E}" dt="2021-05-04T06:41:16.797" v="157" actId="26606"/>
          <ac:spMkLst>
            <pc:docMk/>
            <pc:sldMk cId="0" sldId="598"/>
            <ac:spMk id="405506" creationId="{277FF7B5-9A13-4D90-B406-5403DCD861A7}"/>
          </ac:spMkLst>
        </pc:spChg>
        <pc:spChg chg="mod">
          <ac:chgData name="Mashal Khan" userId="ff208bdd-e69e-4a16-a659-cb1c3d459121" providerId="ADAL" clId="{B462FDF9-EEC2-4317-A1B9-31C2D7B9074E}" dt="2021-05-04T04:36:38.174" v="11" actId="27636"/>
          <ac:spMkLst>
            <pc:docMk/>
            <pc:sldMk cId="0" sldId="598"/>
            <ac:spMk id="405507" creationId="{D37AAD99-0357-4A8E-9194-0BA979403D01}"/>
          </ac:spMkLst>
        </pc:spChg>
        <pc:spChg chg="mod">
          <ac:chgData name="Mashal Khan" userId="ff208bdd-e69e-4a16-a659-cb1c3d459121" providerId="ADAL" clId="{B462FDF9-EEC2-4317-A1B9-31C2D7B9074E}" dt="2021-05-04T06:41:16.797" v="157" actId="26606"/>
          <ac:spMkLst>
            <pc:docMk/>
            <pc:sldMk cId="0" sldId="598"/>
            <ac:spMk id="405507" creationId="{ED1A60C1-3203-4DC7-B7CC-9A3A70DA3903}"/>
          </ac:spMkLst>
        </pc:spChg>
        <pc:spChg chg="mod">
          <ac:chgData name="Mashal Khan" userId="ff208bdd-e69e-4a16-a659-cb1c3d459121" providerId="ADAL" clId="{B462FDF9-EEC2-4317-A1B9-31C2D7B9074E}" dt="2021-05-04T06:41:16.797" v="157" actId="26606"/>
          <ac:spMkLst>
            <pc:docMk/>
            <pc:sldMk cId="0" sldId="598"/>
            <ac:spMk id="405508" creationId="{3311396C-55EA-4836-AD7C-51DB3DB19663}"/>
          </ac:spMkLst>
        </pc:spChg>
      </pc:sldChg>
      <pc:sldChg chg="addSp modSp add del mod setBg modShow">
        <pc:chgData name="Mashal Khan" userId="ff208bdd-e69e-4a16-a659-cb1c3d459121" providerId="ADAL" clId="{B462FDF9-EEC2-4317-A1B9-31C2D7B9074E}" dt="2021-05-04T19:09:56.481" v="159" actId="729"/>
        <pc:sldMkLst>
          <pc:docMk/>
          <pc:sldMk cId="0" sldId="599"/>
        </pc:sldMkLst>
        <pc:spChg chg="add">
          <ac:chgData name="Mashal Khan" userId="ff208bdd-e69e-4a16-a659-cb1c3d459121" providerId="ADAL" clId="{B462FDF9-EEC2-4317-A1B9-31C2D7B9074E}" dt="2021-05-04T06:41:23.302" v="158" actId="26606"/>
          <ac:spMkLst>
            <pc:docMk/>
            <pc:sldMk cId="0" sldId="599"/>
            <ac:spMk id="74" creationId="{1B15ED52-F352-441B-82BF-E0EA34836D08}"/>
          </ac:spMkLst>
        </pc:spChg>
        <pc:spChg chg="add">
          <ac:chgData name="Mashal Khan" userId="ff208bdd-e69e-4a16-a659-cb1c3d459121" providerId="ADAL" clId="{B462FDF9-EEC2-4317-A1B9-31C2D7B9074E}" dt="2021-05-04T06:41:23.302" v="158" actId="26606"/>
          <ac:spMkLst>
            <pc:docMk/>
            <pc:sldMk cId="0" sldId="599"/>
            <ac:spMk id="76" creationId="{61707E60-CEC9-4661-AA82-69242EB4BDC3}"/>
          </ac:spMkLst>
        </pc:spChg>
        <pc:spChg chg="add">
          <ac:chgData name="Mashal Khan" userId="ff208bdd-e69e-4a16-a659-cb1c3d459121" providerId="ADAL" clId="{B462FDF9-EEC2-4317-A1B9-31C2D7B9074E}" dt="2021-05-04T06:41:23.302" v="158" actId="26606"/>
          <ac:spMkLst>
            <pc:docMk/>
            <pc:sldMk cId="0" sldId="599"/>
            <ac:spMk id="78" creationId="{8F035CD8-AE30-4146-96F2-036B0CE5E4F3}"/>
          </ac:spMkLst>
        </pc:spChg>
        <pc:spChg chg="mod ord">
          <ac:chgData name="Mashal Khan" userId="ff208bdd-e69e-4a16-a659-cb1c3d459121" providerId="ADAL" clId="{B462FDF9-EEC2-4317-A1B9-31C2D7B9074E}" dt="2021-05-04T06:41:23.302" v="158" actId="26606"/>
          <ac:spMkLst>
            <pc:docMk/>
            <pc:sldMk cId="0" sldId="599"/>
            <ac:spMk id="407554" creationId="{2C150570-56DE-4563-A8C7-C13F36C0A39E}"/>
          </ac:spMkLst>
        </pc:spChg>
        <pc:spChg chg="mod">
          <ac:chgData name="Mashal Khan" userId="ff208bdd-e69e-4a16-a659-cb1c3d459121" providerId="ADAL" clId="{B462FDF9-EEC2-4317-A1B9-31C2D7B9074E}" dt="2021-05-04T06:41:23.302" v="158" actId="26606"/>
          <ac:spMkLst>
            <pc:docMk/>
            <pc:sldMk cId="0" sldId="599"/>
            <ac:spMk id="407555" creationId="{696729F3-AC28-442A-9D6F-4D1EB2B73531}"/>
          </ac:spMkLst>
        </pc:spChg>
        <pc:spChg chg="mod">
          <ac:chgData name="Mashal Khan" userId="ff208bdd-e69e-4a16-a659-cb1c3d459121" providerId="ADAL" clId="{B462FDF9-EEC2-4317-A1B9-31C2D7B9074E}" dt="2021-05-04T06:41:23.302" v="158" actId="26606"/>
          <ac:spMkLst>
            <pc:docMk/>
            <pc:sldMk cId="0" sldId="599"/>
            <ac:spMk id="407556" creationId="{D47BD802-CBA6-4FE6-AF4A-7C320F211A74}"/>
          </ac:spMkLst>
        </pc:spChg>
        <pc:picChg chg="mod">
          <ac:chgData name="Mashal Khan" userId="ff208bdd-e69e-4a16-a659-cb1c3d459121" providerId="ADAL" clId="{B462FDF9-EEC2-4317-A1B9-31C2D7B9074E}" dt="2021-05-04T06:41:23.302" v="158" actId="26606"/>
          <ac:picMkLst>
            <pc:docMk/>
            <pc:sldMk cId="0" sldId="599"/>
            <ac:picMk id="407557" creationId="{6340BF46-C1EB-432B-8FDE-76DA72A0969C}"/>
          </ac:picMkLst>
        </pc:picChg>
      </pc:sldChg>
      <pc:sldChg chg="add del mod modShow">
        <pc:chgData name="Mashal Khan" userId="ff208bdd-e69e-4a16-a659-cb1c3d459121" providerId="ADAL" clId="{B462FDF9-EEC2-4317-A1B9-31C2D7B9074E}" dt="2021-05-04T19:09:56.481" v="159" actId="729"/>
        <pc:sldMkLst>
          <pc:docMk/>
          <pc:sldMk cId="0" sldId="600"/>
        </pc:sldMkLst>
      </pc:sldChg>
      <pc:sldChg chg="modSp add del mod modShow">
        <pc:chgData name="Mashal Khan" userId="ff208bdd-e69e-4a16-a659-cb1c3d459121" providerId="ADAL" clId="{B462FDF9-EEC2-4317-A1B9-31C2D7B9074E}" dt="2021-05-04T19:09:56.481" v="159" actId="729"/>
        <pc:sldMkLst>
          <pc:docMk/>
          <pc:sldMk cId="0" sldId="602"/>
        </pc:sldMkLst>
        <pc:spChg chg="mod">
          <ac:chgData name="Mashal Khan" userId="ff208bdd-e69e-4a16-a659-cb1c3d459121" providerId="ADAL" clId="{B462FDF9-EEC2-4317-A1B9-31C2D7B9074E}" dt="2021-05-04T04:36:38.196" v="12" actId="27636"/>
          <ac:spMkLst>
            <pc:docMk/>
            <pc:sldMk cId="0" sldId="602"/>
            <ac:spMk id="411651" creationId="{6223C11B-F69C-4F61-B418-41822E6A5D27}"/>
          </ac:spMkLst>
        </pc:spChg>
      </pc:sldChg>
      <pc:sldChg chg="addSp modSp add del mod setBg modShow">
        <pc:chgData name="Mashal Khan" userId="ff208bdd-e69e-4a16-a659-cb1c3d459121" providerId="ADAL" clId="{B462FDF9-EEC2-4317-A1B9-31C2D7B9074E}" dt="2021-05-04T19:09:56.481" v="159" actId="729"/>
        <pc:sldMkLst>
          <pc:docMk/>
          <pc:sldMk cId="0" sldId="604"/>
        </pc:sldMkLst>
        <pc:spChg chg="add">
          <ac:chgData name="Mashal Khan" userId="ff208bdd-e69e-4a16-a659-cb1c3d459121" providerId="ADAL" clId="{B462FDF9-EEC2-4317-A1B9-31C2D7B9074E}" dt="2021-05-04T06:38:35.872" v="123" actId="26606"/>
          <ac:spMkLst>
            <pc:docMk/>
            <pc:sldMk cId="0" sldId="604"/>
            <ac:spMk id="73" creationId="{979E27D9-03C7-44E2-9FF8-15D0C8506AF7}"/>
          </ac:spMkLst>
        </pc:spChg>
        <pc:spChg chg="add">
          <ac:chgData name="Mashal Khan" userId="ff208bdd-e69e-4a16-a659-cb1c3d459121" providerId="ADAL" clId="{B462FDF9-EEC2-4317-A1B9-31C2D7B9074E}" dt="2021-05-04T06:38:35.872" v="123" actId="26606"/>
          <ac:spMkLst>
            <pc:docMk/>
            <pc:sldMk cId="0" sldId="604"/>
            <ac:spMk id="75" creationId="{EEBF1590-3B36-48EE-A89D-3B6F3CB256AB}"/>
          </ac:spMkLst>
        </pc:spChg>
        <pc:spChg chg="add">
          <ac:chgData name="Mashal Khan" userId="ff208bdd-e69e-4a16-a659-cb1c3d459121" providerId="ADAL" clId="{B462FDF9-EEC2-4317-A1B9-31C2D7B9074E}" dt="2021-05-04T06:38:35.872" v="123" actId="26606"/>
          <ac:spMkLst>
            <pc:docMk/>
            <pc:sldMk cId="0" sldId="604"/>
            <ac:spMk id="77" creationId="{AC8F6C8C-AB5A-4548-942D-E3FD40ACBC49}"/>
          </ac:spMkLst>
        </pc:spChg>
        <pc:spChg chg="mod ord">
          <ac:chgData name="Mashal Khan" userId="ff208bdd-e69e-4a16-a659-cb1c3d459121" providerId="ADAL" clId="{B462FDF9-EEC2-4317-A1B9-31C2D7B9074E}" dt="2021-05-04T06:38:35.872" v="123" actId="26606"/>
          <ac:spMkLst>
            <pc:docMk/>
            <pc:sldMk cId="0" sldId="604"/>
            <ac:spMk id="395266" creationId="{A9E0DB01-21D4-47D7-B23B-4D1B5177F468}"/>
          </ac:spMkLst>
        </pc:spChg>
        <pc:spChg chg="mod">
          <ac:chgData name="Mashal Khan" userId="ff208bdd-e69e-4a16-a659-cb1c3d459121" providerId="ADAL" clId="{B462FDF9-EEC2-4317-A1B9-31C2D7B9074E}" dt="2021-05-04T06:38:35.872" v="123" actId="26606"/>
          <ac:spMkLst>
            <pc:docMk/>
            <pc:sldMk cId="0" sldId="604"/>
            <ac:spMk id="395267" creationId="{B488A32E-0532-4FBF-8C68-92747C5E35DA}"/>
          </ac:spMkLst>
        </pc:spChg>
        <pc:spChg chg="mod">
          <ac:chgData name="Mashal Khan" userId="ff208bdd-e69e-4a16-a659-cb1c3d459121" providerId="ADAL" clId="{B462FDF9-EEC2-4317-A1B9-31C2D7B9074E}" dt="2021-05-04T06:38:35.872" v="123" actId="26606"/>
          <ac:spMkLst>
            <pc:docMk/>
            <pc:sldMk cId="0" sldId="604"/>
            <ac:spMk id="395268" creationId="{0B761FEF-0086-4BD0-81F3-2EBD56E1225A}"/>
          </ac:spMkLst>
        </pc:spChg>
      </pc:sldChg>
      <pc:sldChg chg="addSp modSp add del mod setBg modShow">
        <pc:chgData name="Mashal Khan" userId="ff208bdd-e69e-4a16-a659-cb1c3d459121" providerId="ADAL" clId="{B462FDF9-EEC2-4317-A1B9-31C2D7B9074E}" dt="2021-05-04T19:09:56.481" v="159" actId="729"/>
        <pc:sldMkLst>
          <pc:docMk/>
          <pc:sldMk cId="0" sldId="605"/>
        </pc:sldMkLst>
        <pc:spChg chg="add">
          <ac:chgData name="Mashal Khan" userId="ff208bdd-e69e-4a16-a659-cb1c3d459121" providerId="ADAL" clId="{B462FDF9-EEC2-4317-A1B9-31C2D7B9074E}" dt="2021-05-04T06:40:28.226" v="149" actId="26606"/>
          <ac:spMkLst>
            <pc:docMk/>
            <pc:sldMk cId="0" sldId="605"/>
            <ac:spMk id="73" creationId="{979E27D9-03C7-44E2-9FF8-15D0C8506AF7}"/>
          </ac:spMkLst>
        </pc:spChg>
        <pc:spChg chg="add">
          <ac:chgData name="Mashal Khan" userId="ff208bdd-e69e-4a16-a659-cb1c3d459121" providerId="ADAL" clId="{B462FDF9-EEC2-4317-A1B9-31C2D7B9074E}" dt="2021-05-04T06:40:28.226" v="149" actId="26606"/>
          <ac:spMkLst>
            <pc:docMk/>
            <pc:sldMk cId="0" sldId="605"/>
            <ac:spMk id="75" creationId="{EEBF1590-3B36-48EE-A89D-3B6F3CB256AB}"/>
          </ac:spMkLst>
        </pc:spChg>
        <pc:spChg chg="add">
          <ac:chgData name="Mashal Khan" userId="ff208bdd-e69e-4a16-a659-cb1c3d459121" providerId="ADAL" clId="{B462FDF9-EEC2-4317-A1B9-31C2D7B9074E}" dt="2021-05-04T06:40:28.226" v="149" actId="26606"/>
          <ac:spMkLst>
            <pc:docMk/>
            <pc:sldMk cId="0" sldId="605"/>
            <ac:spMk id="77" creationId="{AC8F6C8C-AB5A-4548-942D-E3FD40ACBC49}"/>
          </ac:spMkLst>
        </pc:spChg>
        <pc:spChg chg="mod ord">
          <ac:chgData name="Mashal Khan" userId="ff208bdd-e69e-4a16-a659-cb1c3d459121" providerId="ADAL" clId="{B462FDF9-EEC2-4317-A1B9-31C2D7B9074E}" dt="2021-05-04T06:40:28.226" v="149" actId="26606"/>
          <ac:spMkLst>
            <pc:docMk/>
            <pc:sldMk cId="0" sldId="605"/>
            <ac:spMk id="403458" creationId="{5BFF1DBF-E50C-43F9-926E-751439EBAD28}"/>
          </ac:spMkLst>
        </pc:spChg>
        <pc:spChg chg="mod">
          <ac:chgData name="Mashal Khan" userId="ff208bdd-e69e-4a16-a659-cb1c3d459121" providerId="ADAL" clId="{B462FDF9-EEC2-4317-A1B9-31C2D7B9074E}" dt="2021-05-04T06:40:46.168" v="150" actId="14100"/>
          <ac:spMkLst>
            <pc:docMk/>
            <pc:sldMk cId="0" sldId="605"/>
            <ac:spMk id="403459" creationId="{92A3FCBD-6D0A-4231-8BFB-F2356D122D86}"/>
          </ac:spMkLst>
        </pc:spChg>
        <pc:spChg chg="mod">
          <ac:chgData name="Mashal Khan" userId="ff208bdd-e69e-4a16-a659-cb1c3d459121" providerId="ADAL" clId="{B462FDF9-EEC2-4317-A1B9-31C2D7B9074E}" dt="2021-05-04T06:41:07.422" v="156" actId="403"/>
          <ac:spMkLst>
            <pc:docMk/>
            <pc:sldMk cId="0" sldId="605"/>
            <ac:spMk id="403460" creationId="{AB79A667-0B19-417C-9798-4E4752D63BC3}"/>
          </ac:spMkLst>
        </pc:spChg>
      </pc:sldChg>
      <pc:sldChg chg="addSp modSp add del mod setBg modShow">
        <pc:chgData name="Mashal Khan" userId="ff208bdd-e69e-4a16-a659-cb1c3d459121" providerId="ADAL" clId="{B462FDF9-EEC2-4317-A1B9-31C2D7B9074E}" dt="2021-05-04T19:09:56.481" v="159" actId="729"/>
        <pc:sldMkLst>
          <pc:docMk/>
          <pc:sldMk cId="0" sldId="606"/>
        </pc:sldMkLst>
        <pc:spChg chg="add">
          <ac:chgData name="Mashal Khan" userId="ff208bdd-e69e-4a16-a659-cb1c3d459121" providerId="ADAL" clId="{B462FDF9-EEC2-4317-A1B9-31C2D7B9074E}" dt="2021-05-04T06:38:44.910" v="124" actId="26606"/>
          <ac:spMkLst>
            <pc:docMk/>
            <pc:sldMk cId="0" sldId="606"/>
            <ac:spMk id="73" creationId="{979E27D9-03C7-44E2-9FF8-15D0C8506AF7}"/>
          </ac:spMkLst>
        </pc:spChg>
        <pc:spChg chg="add">
          <ac:chgData name="Mashal Khan" userId="ff208bdd-e69e-4a16-a659-cb1c3d459121" providerId="ADAL" clId="{B462FDF9-EEC2-4317-A1B9-31C2D7B9074E}" dt="2021-05-04T06:38:44.910" v="124" actId="26606"/>
          <ac:spMkLst>
            <pc:docMk/>
            <pc:sldMk cId="0" sldId="606"/>
            <ac:spMk id="75" creationId="{EEBF1590-3B36-48EE-A89D-3B6F3CB256AB}"/>
          </ac:spMkLst>
        </pc:spChg>
        <pc:spChg chg="add">
          <ac:chgData name="Mashal Khan" userId="ff208bdd-e69e-4a16-a659-cb1c3d459121" providerId="ADAL" clId="{B462FDF9-EEC2-4317-A1B9-31C2D7B9074E}" dt="2021-05-04T06:38:44.910" v="124" actId="26606"/>
          <ac:spMkLst>
            <pc:docMk/>
            <pc:sldMk cId="0" sldId="606"/>
            <ac:spMk id="77" creationId="{AC8F6C8C-AB5A-4548-942D-E3FD40ACBC49}"/>
          </ac:spMkLst>
        </pc:spChg>
        <pc:spChg chg="mod ord">
          <ac:chgData name="Mashal Khan" userId="ff208bdd-e69e-4a16-a659-cb1c3d459121" providerId="ADAL" clId="{B462FDF9-EEC2-4317-A1B9-31C2D7B9074E}" dt="2021-05-04T06:38:44.910" v="124" actId="26606"/>
          <ac:spMkLst>
            <pc:docMk/>
            <pc:sldMk cId="0" sldId="606"/>
            <ac:spMk id="397314" creationId="{1D6DE9FE-855D-43FD-844C-5DA1960CD786}"/>
          </ac:spMkLst>
        </pc:spChg>
        <pc:spChg chg="mod">
          <ac:chgData name="Mashal Khan" userId="ff208bdd-e69e-4a16-a659-cb1c3d459121" providerId="ADAL" clId="{B462FDF9-EEC2-4317-A1B9-31C2D7B9074E}" dt="2021-05-04T06:38:54.834" v="126" actId="14100"/>
          <ac:spMkLst>
            <pc:docMk/>
            <pc:sldMk cId="0" sldId="606"/>
            <ac:spMk id="397315" creationId="{479EA571-F73D-42B8-A6D9-92EFA63CDB0C}"/>
          </ac:spMkLst>
        </pc:spChg>
        <pc:spChg chg="mod">
          <ac:chgData name="Mashal Khan" userId="ff208bdd-e69e-4a16-a659-cb1c3d459121" providerId="ADAL" clId="{B462FDF9-EEC2-4317-A1B9-31C2D7B9074E}" dt="2021-05-04T06:39:19.567" v="134" actId="27636"/>
          <ac:spMkLst>
            <pc:docMk/>
            <pc:sldMk cId="0" sldId="606"/>
            <ac:spMk id="397316" creationId="{9F7EC80B-A1CE-4E53-BFAB-31C3B99ECED8}"/>
          </ac:spMkLst>
        </pc:spChg>
      </pc:sldChg>
      <pc:sldChg chg="addSp modSp add del mod setBg modShow">
        <pc:chgData name="Mashal Khan" userId="ff208bdd-e69e-4a16-a659-cb1c3d459121" providerId="ADAL" clId="{B462FDF9-EEC2-4317-A1B9-31C2D7B9074E}" dt="2021-05-04T19:09:56.481" v="159" actId="729"/>
        <pc:sldMkLst>
          <pc:docMk/>
          <pc:sldMk cId="0" sldId="607"/>
        </pc:sldMkLst>
        <pc:spChg chg="add">
          <ac:chgData name="Mashal Khan" userId="ff208bdd-e69e-4a16-a659-cb1c3d459121" providerId="ADAL" clId="{B462FDF9-EEC2-4317-A1B9-31C2D7B9074E}" dt="2021-05-04T06:39:25.347" v="135" actId="26606"/>
          <ac:spMkLst>
            <pc:docMk/>
            <pc:sldMk cId="0" sldId="607"/>
            <ac:spMk id="73" creationId="{979E27D9-03C7-44E2-9FF8-15D0C8506AF7}"/>
          </ac:spMkLst>
        </pc:spChg>
        <pc:spChg chg="add">
          <ac:chgData name="Mashal Khan" userId="ff208bdd-e69e-4a16-a659-cb1c3d459121" providerId="ADAL" clId="{B462FDF9-EEC2-4317-A1B9-31C2D7B9074E}" dt="2021-05-04T06:39:25.347" v="135" actId="26606"/>
          <ac:spMkLst>
            <pc:docMk/>
            <pc:sldMk cId="0" sldId="607"/>
            <ac:spMk id="75" creationId="{EEBF1590-3B36-48EE-A89D-3B6F3CB256AB}"/>
          </ac:spMkLst>
        </pc:spChg>
        <pc:spChg chg="add">
          <ac:chgData name="Mashal Khan" userId="ff208bdd-e69e-4a16-a659-cb1c3d459121" providerId="ADAL" clId="{B462FDF9-EEC2-4317-A1B9-31C2D7B9074E}" dt="2021-05-04T06:39:25.347" v="135" actId="26606"/>
          <ac:spMkLst>
            <pc:docMk/>
            <pc:sldMk cId="0" sldId="607"/>
            <ac:spMk id="77" creationId="{AC8F6C8C-AB5A-4548-942D-E3FD40ACBC49}"/>
          </ac:spMkLst>
        </pc:spChg>
        <pc:spChg chg="mod ord">
          <ac:chgData name="Mashal Khan" userId="ff208bdd-e69e-4a16-a659-cb1c3d459121" providerId="ADAL" clId="{B462FDF9-EEC2-4317-A1B9-31C2D7B9074E}" dt="2021-05-04T06:39:25.347" v="135" actId="26606"/>
          <ac:spMkLst>
            <pc:docMk/>
            <pc:sldMk cId="0" sldId="607"/>
            <ac:spMk id="399362" creationId="{8C82F9A6-DEB1-4328-B304-4F1AD600F721}"/>
          </ac:spMkLst>
        </pc:spChg>
        <pc:spChg chg="mod">
          <ac:chgData name="Mashal Khan" userId="ff208bdd-e69e-4a16-a659-cb1c3d459121" providerId="ADAL" clId="{B462FDF9-EEC2-4317-A1B9-31C2D7B9074E}" dt="2021-05-04T06:39:30.392" v="136" actId="14100"/>
          <ac:spMkLst>
            <pc:docMk/>
            <pc:sldMk cId="0" sldId="607"/>
            <ac:spMk id="399363" creationId="{FD262AB1-F0F4-499E-A0D3-2CD1FAE1E2E0}"/>
          </ac:spMkLst>
        </pc:spChg>
        <pc:spChg chg="mod">
          <ac:chgData name="Mashal Khan" userId="ff208bdd-e69e-4a16-a659-cb1c3d459121" providerId="ADAL" clId="{B462FDF9-EEC2-4317-A1B9-31C2D7B9074E}" dt="2021-05-04T06:39:41.585" v="143" actId="27636"/>
          <ac:spMkLst>
            <pc:docMk/>
            <pc:sldMk cId="0" sldId="607"/>
            <ac:spMk id="399364" creationId="{6EB09677-E738-42CB-BD1E-0769C75E39CD}"/>
          </ac:spMkLst>
        </pc:spChg>
      </pc:sldChg>
      <pc:sldChg chg="modSp add del mod modShow">
        <pc:chgData name="Mashal Khan" userId="ff208bdd-e69e-4a16-a659-cb1c3d459121" providerId="ADAL" clId="{B462FDF9-EEC2-4317-A1B9-31C2D7B9074E}" dt="2021-05-04T19:09:56.481" v="159" actId="729"/>
        <pc:sldMkLst>
          <pc:docMk/>
          <pc:sldMk cId="0" sldId="608"/>
        </pc:sldMkLst>
        <pc:spChg chg="mod">
          <ac:chgData name="Mashal Khan" userId="ff208bdd-e69e-4a16-a659-cb1c3d459121" providerId="ADAL" clId="{B462FDF9-EEC2-4317-A1B9-31C2D7B9074E}" dt="2021-05-04T04:36:38.221" v="14" actId="27636"/>
          <ac:spMkLst>
            <pc:docMk/>
            <pc:sldMk cId="0" sldId="608"/>
            <ac:spMk id="415747" creationId="{C1D4EE44-1259-4B3E-B7BF-3B6CD048ED7F}"/>
          </ac:spMkLst>
        </pc:spChg>
      </pc:sldChg>
      <pc:sldChg chg="modSp add del mod modShow">
        <pc:chgData name="Mashal Khan" userId="ff208bdd-e69e-4a16-a659-cb1c3d459121" providerId="ADAL" clId="{B462FDF9-EEC2-4317-A1B9-31C2D7B9074E}" dt="2021-05-04T19:11:24.326" v="164" actId="1076"/>
        <pc:sldMkLst>
          <pc:docMk/>
          <pc:sldMk cId="0" sldId="609"/>
        </pc:sldMkLst>
        <pc:spChg chg="mod">
          <ac:chgData name="Mashal Khan" userId="ff208bdd-e69e-4a16-a659-cb1c3d459121" providerId="ADAL" clId="{B462FDF9-EEC2-4317-A1B9-31C2D7B9074E}" dt="2021-05-04T04:36:38.234" v="15" actId="27636"/>
          <ac:spMkLst>
            <pc:docMk/>
            <pc:sldMk cId="0" sldId="609"/>
            <ac:spMk id="417795" creationId="{8A73F089-F2C6-48DF-B46C-11DBB99F08BC}"/>
          </ac:spMkLst>
        </pc:spChg>
        <pc:spChg chg="mod">
          <ac:chgData name="Mashal Khan" userId="ff208bdd-e69e-4a16-a659-cb1c3d459121" providerId="ADAL" clId="{B462FDF9-EEC2-4317-A1B9-31C2D7B9074E}" dt="2021-05-04T19:11:20.940" v="163" actId="1076"/>
          <ac:spMkLst>
            <pc:docMk/>
            <pc:sldMk cId="0" sldId="609"/>
            <ac:spMk id="417796" creationId="{FF1D43F2-C78B-4341-A5D8-5D472EC6E844}"/>
          </ac:spMkLst>
        </pc:spChg>
        <pc:picChg chg="mod">
          <ac:chgData name="Mashal Khan" userId="ff208bdd-e69e-4a16-a659-cb1c3d459121" providerId="ADAL" clId="{B462FDF9-EEC2-4317-A1B9-31C2D7B9074E}" dt="2021-05-04T19:11:24.326" v="164" actId="1076"/>
          <ac:picMkLst>
            <pc:docMk/>
            <pc:sldMk cId="0" sldId="609"/>
            <ac:picMk id="417798" creationId="{2E4B68C5-333A-4BF4-B158-39DE47B87AAE}"/>
          </ac:picMkLst>
        </pc:picChg>
      </pc:sldChg>
      <pc:sldChg chg="modSp add del mod modShow">
        <pc:chgData name="Mashal Khan" userId="ff208bdd-e69e-4a16-a659-cb1c3d459121" providerId="ADAL" clId="{B462FDF9-EEC2-4317-A1B9-31C2D7B9074E}" dt="2021-05-04T19:09:56.481" v="159" actId="729"/>
        <pc:sldMkLst>
          <pc:docMk/>
          <pc:sldMk cId="0" sldId="610"/>
        </pc:sldMkLst>
        <pc:spChg chg="mod">
          <ac:chgData name="Mashal Khan" userId="ff208bdd-e69e-4a16-a659-cb1c3d459121" providerId="ADAL" clId="{B462FDF9-EEC2-4317-A1B9-31C2D7B9074E}" dt="2021-05-04T04:36:38.165" v="10" actId="27636"/>
          <ac:spMkLst>
            <pc:docMk/>
            <pc:sldMk cId="0" sldId="610"/>
            <ac:spMk id="401411" creationId="{BA61D9F2-9068-40B6-9B73-85DD9DCC702D}"/>
          </ac:spMkLst>
        </pc:spChg>
        <pc:spChg chg="mod">
          <ac:chgData name="Mashal Khan" userId="ff208bdd-e69e-4a16-a659-cb1c3d459121" providerId="ADAL" clId="{B462FDF9-EEC2-4317-A1B9-31C2D7B9074E}" dt="2021-05-04T06:40:17.604" v="148" actId="403"/>
          <ac:spMkLst>
            <pc:docMk/>
            <pc:sldMk cId="0" sldId="610"/>
            <ac:spMk id="401412" creationId="{F6E5F38E-255E-4100-B2E9-6D6078ED27E9}"/>
          </ac:spMkLst>
        </pc:spChg>
        <pc:picChg chg="mod">
          <ac:chgData name="Mashal Khan" userId="ff208bdd-e69e-4a16-a659-cb1c3d459121" providerId="ADAL" clId="{B462FDF9-EEC2-4317-A1B9-31C2D7B9074E}" dt="2021-05-04T06:40:06.992" v="146" actId="1076"/>
          <ac:picMkLst>
            <pc:docMk/>
            <pc:sldMk cId="0" sldId="610"/>
            <ac:picMk id="401413" creationId="{4D7D35D2-AADB-41E5-A8A8-FA29EFA755C9}"/>
          </ac:picMkLst>
        </pc:picChg>
      </pc:sldChg>
      <pc:sldChg chg="del">
        <pc:chgData name="Mashal Khan" userId="ff208bdd-e69e-4a16-a659-cb1c3d459121" providerId="ADAL" clId="{B462FDF9-EEC2-4317-A1B9-31C2D7B9074E}" dt="2021-05-04T04:36:34.118" v="0" actId="47"/>
        <pc:sldMkLst>
          <pc:docMk/>
          <pc:sldMk cId="0" sldId="611"/>
        </pc:sldMkLst>
      </pc:sldChg>
      <pc:sldChg chg="del">
        <pc:chgData name="Mashal Khan" userId="ff208bdd-e69e-4a16-a659-cb1c3d459121" providerId="ADAL" clId="{B462FDF9-EEC2-4317-A1B9-31C2D7B9074E}" dt="2021-05-04T04:36:34.118" v="0" actId="47"/>
        <pc:sldMkLst>
          <pc:docMk/>
          <pc:sldMk cId="0" sldId="612"/>
        </pc:sldMkLst>
      </pc:sldChg>
      <pc:sldChg chg="del">
        <pc:chgData name="Mashal Khan" userId="ff208bdd-e69e-4a16-a659-cb1c3d459121" providerId="ADAL" clId="{B462FDF9-EEC2-4317-A1B9-31C2D7B9074E}" dt="2021-05-04T04:36:34.118" v="0" actId="47"/>
        <pc:sldMkLst>
          <pc:docMk/>
          <pc:sldMk cId="0" sldId="613"/>
        </pc:sldMkLst>
      </pc:sldChg>
      <pc:sldChg chg="del">
        <pc:chgData name="Mashal Khan" userId="ff208bdd-e69e-4a16-a659-cb1c3d459121" providerId="ADAL" clId="{B462FDF9-EEC2-4317-A1B9-31C2D7B9074E}" dt="2021-05-04T04:36:34.118" v="0" actId="47"/>
        <pc:sldMkLst>
          <pc:docMk/>
          <pc:sldMk cId="0" sldId="614"/>
        </pc:sldMkLst>
      </pc:sldChg>
      <pc:sldChg chg="del">
        <pc:chgData name="Mashal Khan" userId="ff208bdd-e69e-4a16-a659-cb1c3d459121" providerId="ADAL" clId="{B462FDF9-EEC2-4317-A1B9-31C2D7B9074E}" dt="2021-05-04T04:36:34.118" v="0" actId="47"/>
        <pc:sldMkLst>
          <pc:docMk/>
          <pc:sldMk cId="0" sldId="615"/>
        </pc:sldMkLst>
      </pc:sldChg>
      <pc:sldChg chg="del">
        <pc:chgData name="Mashal Khan" userId="ff208bdd-e69e-4a16-a659-cb1c3d459121" providerId="ADAL" clId="{B462FDF9-EEC2-4317-A1B9-31C2D7B9074E}" dt="2021-05-04T04:36:34.118" v="0" actId="47"/>
        <pc:sldMkLst>
          <pc:docMk/>
          <pc:sldMk cId="0" sldId="616"/>
        </pc:sldMkLst>
      </pc:sldChg>
      <pc:sldChg chg="del">
        <pc:chgData name="Mashal Khan" userId="ff208bdd-e69e-4a16-a659-cb1c3d459121" providerId="ADAL" clId="{B462FDF9-EEC2-4317-A1B9-31C2D7B9074E}" dt="2021-05-04T04:36:34.118" v="0" actId="47"/>
        <pc:sldMkLst>
          <pc:docMk/>
          <pc:sldMk cId="0" sldId="617"/>
        </pc:sldMkLst>
      </pc:sldChg>
      <pc:sldChg chg="del">
        <pc:chgData name="Mashal Khan" userId="ff208bdd-e69e-4a16-a659-cb1c3d459121" providerId="ADAL" clId="{B462FDF9-EEC2-4317-A1B9-31C2D7B9074E}" dt="2021-05-04T04:36:34.118" v="0" actId="47"/>
        <pc:sldMkLst>
          <pc:docMk/>
          <pc:sldMk cId="0" sldId="618"/>
        </pc:sldMkLst>
      </pc:sldChg>
      <pc:sldChg chg="del">
        <pc:chgData name="Mashal Khan" userId="ff208bdd-e69e-4a16-a659-cb1c3d459121" providerId="ADAL" clId="{B462FDF9-EEC2-4317-A1B9-31C2D7B9074E}" dt="2021-05-04T04:36:34.118" v="0" actId="47"/>
        <pc:sldMkLst>
          <pc:docMk/>
          <pc:sldMk cId="0" sldId="619"/>
        </pc:sldMkLst>
      </pc:sldChg>
      <pc:sldChg chg="del">
        <pc:chgData name="Mashal Khan" userId="ff208bdd-e69e-4a16-a659-cb1c3d459121" providerId="ADAL" clId="{B462FDF9-EEC2-4317-A1B9-31C2D7B9074E}" dt="2021-05-04T04:36:34.118" v="0" actId="47"/>
        <pc:sldMkLst>
          <pc:docMk/>
          <pc:sldMk cId="0" sldId="620"/>
        </pc:sldMkLst>
      </pc:sldChg>
      <pc:sldChg chg="del">
        <pc:chgData name="Mashal Khan" userId="ff208bdd-e69e-4a16-a659-cb1c3d459121" providerId="ADAL" clId="{B462FDF9-EEC2-4317-A1B9-31C2D7B9074E}" dt="2021-05-04T04:36:34.118" v="0" actId="47"/>
        <pc:sldMkLst>
          <pc:docMk/>
          <pc:sldMk cId="0" sldId="621"/>
        </pc:sldMkLst>
      </pc:sldChg>
      <pc:sldChg chg="del">
        <pc:chgData name="Mashal Khan" userId="ff208bdd-e69e-4a16-a659-cb1c3d459121" providerId="ADAL" clId="{B462FDF9-EEC2-4317-A1B9-31C2D7B9074E}" dt="2021-05-04T04:36:34.118" v="0" actId="47"/>
        <pc:sldMkLst>
          <pc:docMk/>
          <pc:sldMk cId="0" sldId="622"/>
        </pc:sldMkLst>
      </pc:sldChg>
      <pc:sldChg chg="del">
        <pc:chgData name="Mashal Khan" userId="ff208bdd-e69e-4a16-a659-cb1c3d459121" providerId="ADAL" clId="{B462FDF9-EEC2-4317-A1B9-31C2D7B9074E}" dt="2021-05-04T04:36:34.118" v="0" actId="47"/>
        <pc:sldMkLst>
          <pc:docMk/>
          <pc:sldMk cId="0" sldId="623"/>
        </pc:sldMkLst>
      </pc:sldChg>
      <pc:sldChg chg="del">
        <pc:chgData name="Mashal Khan" userId="ff208bdd-e69e-4a16-a659-cb1c3d459121" providerId="ADAL" clId="{B462FDF9-EEC2-4317-A1B9-31C2D7B9074E}" dt="2021-05-04T04:36:34.118" v="0" actId="47"/>
        <pc:sldMkLst>
          <pc:docMk/>
          <pc:sldMk cId="0" sldId="624"/>
        </pc:sldMkLst>
      </pc:sldChg>
      <pc:sldChg chg="del">
        <pc:chgData name="Mashal Khan" userId="ff208bdd-e69e-4a16-a659-cb1c3d459121" providerId="ADAL" clId="{B462FDF9-EEC2-4317-A1B9-31C2D7B9074E}" dt="2021-05-04T04:36:34.118" v="0" actId="47"/>
        <pc:sldMkLst>
          <pc:docMk/>
          <pc:sldMk cId="0" sldId="625"/>
        </pc:sldMkLst>
      </pc:sldChg>
      <pc:sldChg chg="del">
        <pc:chgData name="Mashal Khan" userId="ff208bdd-e69e-4a16-a659-cb1c3d459121" providerId="ADAL" clId="{B462FDF9-EEC2-4317-A1B9-31C2D7B9074E}" dt="2021-05-04T04:36:34.118" v="0" actId="47"/>
        <pc:sldMkLst>
          <pc:docMk/>
          <pc:sldMk cId="0" sldId="626"/>
        </pc:sldMkLst>
      </pc:sldChg>
      <pc:sldChg chg="del">
        <pc:chgData name="Mashal Khan" userId="ff208bdd-e69e-4a16-a659-cb1c3d459121" providerId="ADAL" clId="{B462FDF9-EEC2-4317-A1B9-31C2D7B9074E}" dt="2021-05-04T04:36:34.118" v="0" actId="47"/>
        <pc:sldMkLst>
          <pc:docMk/>
          <pc:sldMk cId="0" sldId="627"/>
        </pc:sldMkLst>
      </pc:sldChg>
      <pc:sldChg chg="del">
        <pc:chgData name="Mashal Khan" userId="ff208bdd-e69e-4a16-a659-cb1c3d459121" providerId="ADAL" clId="{B462FDF9-EEC2-4317-A1B9-31C2D7B9074E}" dt="2021-05-04T04:36:34.118" v="0" actId="47"/>
        <pc:sldMkLst>
          <pc:docMk/>
          <pc:sldMk cId="0" sldId="628"/>
        </pc:sldMkLst>
      </pc:sldChg>
      <pc:sldChg chg="del">
        <pc:chgData name="Mashal Khan" userId="ff208bdd-e69e-4a16-a659-cb1c3d459121" providerId="ADAL" clId="{B462FDF9-EEC2-4317-A1B9-31C2D7B9074E}" dt="2021-05-04T04:36:34.118" v="0" actId="47"/>
        <pc:sldMkLst>
          <pc:docMk/>
          <pc:sldMk cId="0" sldId="629"/>
        </pc:sldMkLst>
      </pc:sldChg>
      <pc:sldChg chg="del">
        <pc:chgData name="Mashal Khan" userId="ff208bdd-e69e-4a16-a659-cb1c3d459121" providerId="ADAL" clId="{B462FDF9-EEC2-4317-A1B9-31C2D7B9074E}" dt="2021-05-04T04:36:34.118" v="0" actId="47"/>
        <pc:sldMkLst>
          <pc:docMk/>
          <pc:sldMk cId="0" sldId="630"/>
        </pc:sldMkLst>
      </pc:sldChg>
      <pc:sldChg chg="del">
        <pc:chgData name="Mashal Khan" userId="ff208bdd-e69e-4a16-a659-cb1c3d459121" providerId="ADAL" clId="{B462FDF9-EEC2-4317-A1B9-31C2D7B9074E}" dt="2021-05-04T04:36:34.118" v="0" actId="47"/>
        <pc:sldMkLst>
          <pc:docMk/>
          <pc:sldMk cId="0" sldId="631"/>
        </pc:sldMkLst>
      </pc:sldChg>
      <pc:sldChg chg="del">
        <pc:chgData name="Mashal Khan" userId="ff208bdd-e69e-4a16-a659-cb1c3d459121" providerId="ADAL" clId="{B462FDF9-EEC2-4317-A1B9-31C2D7B9074E}" dt="2021-05-04T04:36:34.118" v="0" actId="47"/>
        <pc:sldMkLst>
          <pc:docMk/>
          <pc:sldMk cId="0" sldId="632"/>
        </pc:sldMkLst>
      </pc:sldChg>
      <pc:sldChg chg="addSp delSp modSp add del mod setBg">
        <pc:chgData name="Mashal Khan" userId="ff208bdd-e69e-4a16-a659-cb1c3d459121" providerId="ADAL" clId="{B462FDF9-EEC2-4317-A1B9-31C2D7B9074E}" dt="2021-05-04T19:33:40.073" v="182" actId="27636"/>
        <pc:sldMkLst>
          <pc:docMk/>
          <pc:sldMk cId="0" sldId="819"/>
        </pc:sldMkLst>
        <pc:spChg chg="add del">
          <ac:chgData name="Mashal Khan" userId="ff208bdd-e69e-4a16-a659-cb1c3d459121" providerId="ADAL" clId="{B462FDF9-EEC2-4317-A1B9-31C2D7B9074E}" dt="2021-05-04T19:33:23.140" v="172" actId="26606"/>
          <ac:spMkLst>
            <pc:docMk/>
            <pc:sldMk cId="0" sldId="819"/>
            <ac:spMk id="73" creationId="{09588DA8-065E-4F6F-8EFD-43104AB2E0CF}"/>
          </ac:spMkLst>
        </pc:spChg>
        <pc:spChg chg="add del">
          <ac:chgData name="Mashal Khan" userId="ff208bdd-e69e-4a16-a659-cb1c3d459121" providerId="ADAL" clId="{B462FDF9-EEC2-4317-A1B9-31C2D7B9074E}" dt="2021-05-04T19:33:23.140" v="172" actId="26606"/>
          <ac:spMkLst>
            <pc:docMk/>
            <pc:sldMk cId="0" sldId="819"/>
            <ac:spMk id="75" creationId="{C4285719-470E-454C-AF62-8323075F1F5B}"/>
          </ac:spMkLst>
        </pc:spChg>
        <pc:spChg chg="add del">
          <ac:chgData name="Mashal Khan" userId="ff208bdd-e69e-4a16-a659-cb1c3d459121" providerId="ADAL" clId="{B462FDF9-EEC2-4317-A1B9-31C2D7B9074E}" dt="2021-05-04T19:33:23.140" v="172" actId="26606"/>
          <ac:spMkLst>
            <pc:docMk/>
            <pc:sldMk cId="0" sldId="819"/>
            <ac:spMk id="77" creationId="{CD9FE4EF-C4D8-49A0-B2FF-81D8DB7D8A24}"/>
          </ac:spMkLst>
        </pc:spChg>
        <pc:spChg chg="add del">
          <ac:chgData name="Mashal Khan" userId="ff208bdd-e69e-4a16-a659-cb1c3d459121" providerId="ADAL" clId="{B462FDF9-EEC2-4317-A1B9-31C2D7B9074E}" dt="2021-05-04T19:33:23.140" v="172" actId="26606"/>
          <ac:spMkLst>
            <pc:docMk/>
            <pc:sldMk cId="0" sldId="819"/>
            <ac:spMk id="79" creationId="{4300840D-0A0B-4512-BACA-B439D5B9C57C}"/>
          </ac:spMkLst>
        </pc:spChg>
        <pc:spChg chg="add del">
          <ac:chgData name="Mashal Khan" userId="ff208bdd-e69e-4a16-a659-cb1c3d459121" providerId="ADAL" clId="{B462FDF9-EEC2-4317-A1B9-31C2D7B9074E}" dt="2021-05-04T19:33:23.140" v="172" actId="26606"/>
          <ac:spMkLst>
            <pc:docMk/>
            <pc:sldMk cId="0" sldId="819"/>
            <ac:spMk id="81" creationId="{D2B78728-A580-49A7-84F9-6EF6F583ADE0}"/>
          </ac:spMkLst>
        </pc:spChg>
        <pc:spChg chg="add del">
          <ac:chgData name="Mashal Khan" userId="ff208bdd-e69e-4a16-a659-cb1c3d459121" providerId="ADAL" clId="{B462FDF9-EEC2-4317-A1B9-31C2D7B9074E}" dt="2021-05-04T19:33:23.140" v="172" actId="26606"/>
          <ac:spMkLst>
            <pc:docMk/>
            <pc:sldMk cId="0" sldId="819"/>
            <ac:spMk id="83" creationId="{38FAA1A1-D861-433F-88FA-1E9D6FD31D11}"/>
          </ac:spMkLst>
        </pc:spChg>
        <pc:spChg chg="add del">
          <ac:chgData name="Mashal Khan" userId="ff208bdd-e69e-4a16-a659-cb1c3d459121" providerId="ADAL" clId="{B462FDF9-EEC2-4317-A1B9-31C2D7B9074E}" dt="2021-05-04T19:33:23.140" v="172" actId="26606"/>
          <ac:spMkLst>
            <pc:docMk/>
            <pc:sldMk cId="0" sldId="819"/>
            <ac:spMk id="85" creationId="{8D71EDA1-87BF-4D5D-AB79-F346FD19278A}"/>
          </ac:spMkLst>
        </pc:spChg>
        <pc:spChg chg="add">
          <ac:chgData name="Mashal Khan" userId="ff208bdd-e69e-4a16-a659-cb1c3d459121" providerId="ADAL" clId="{B462FDF9-EEC2-4317-A1B9-31C2D7B9074E}" dt="2021-05-04T19:33:23.140" v="172" actId="26606"/>
          <ac:spMkLst>
            <pc:docMk/>
            <pc:sldMk cId="0" sldId="819"/>
            <ac:spMk id="137" creationId="{1B15ED52-F352-441B-82BF-E0EA34836D08}"/>
          </ac:spMkLst>
        </pc:spChg>
        <pc:spChg chg="add">
          <ac:chgData name="Mashal Khan" userId="ff208bdd-e69e-4a16-a659-cb1c3d459121" providerId="ADAL" clId="{B462FDF9-EEC2-4317-A1B9-31C2D7B9074E}" dt="2021-05-04T19:33:23.140" v="172" actId="26606"/>
          <ac:spMkLst>
            <pc:docMk/>
            <pc:sldMk cId="0" sldId="819"/>
            <ac:spMk id="139" creationId="{3B2E3793-BFE6-45A2-9B7B-E18844431C99}"/>
          </ac:spMkLst>
        </pc:spChg>
        <pc:spChg chg="add">
          <ac:chgData name="Mashal Khan" userId="ff208bdd-e69e-4a16-a659-cb1c3d459121" providerId="ADAL" clId="{B462FDF9-EEC2-4317-A1B9-31C2D7B9074E}" dt="2021-05-04T19:33:23.140" v="172" actId="26606"/>
          <ac:spMkLst>
            <pc:docMk/>
            <pc:sldMk cId="0" sldId="819"/>
            <ac:spMk id="141" creationId="{BC4C4868-CB8F-4AF9-9CDB-8108F2C19B67}"/>
          </ac:spMkLst>
        </pc:spChg>
        <pc:spChg chg="add">
          <ac:chgData name="Mashal Khan" userId="ff208bdd-e69e-4a16-a659-cb1c3d459121" providerId="ADAL" clId="{B462FDF9-EEC2-4317-A1B9-31C2D7B9074E}" dt="2021-05-04T19:33:23.140" v="172" actId="26606"/>
          <ac:spMkLst>
            <pc:docMk/>
            <pc:sldMk cId="0" sldId="819"/>
            <ac:spMk id="143" creationId="{375E0459-6403-40CD-989D-56A4407CA12E}"/>
          </ac:spMkLst>
        </pc:spChg>
        <pc:spChg chg="add">
          <ac:chgData name="Mashal Khan" userId="ff208bdd-e69e-4a16-a659-cb1c3d459121" providerId="ADAL" clId="{B462FDF9-EEC2-4317-A1B9-31C2D7B9074E}" dt="2021-05-04T19:33:23.140" v="172" actId="26606"/>
          <ac:spMkLst>
            <pc:docMk/>
            <pc:sldMk cId="0" sldId="819"/>
            <ac:spMk id="145" creationId="{53E5B1A8-3AC9-4BD1-9BBC-78CA94F2D1BA}"/>
          </ac:spMkLst>
        </pc:spChg>
        <pc:spChg chg="mod ord">
          <ac:chgData name="Mashal Khan" userId="ff208bdd-e69e-4a16-a659-cb1c3d459121" providerId="ADAL" clId="{B462FDF9-EEC2-4317-A1B9-31C2D7B9074E}" dt="2021-05-04T19:33:05.034" v="166" actId="26606"/>
          <ac:spMkLst>
            <pc:docMk/>
            <pc:sldMk cId="0" sldId="819"/>
            <ac:spMk id="423938" creationId="{741690BB-696D-457E-AB81-C114BBF53D8E}"/>
          </ac:spMkLst>
        </pc:spChg>
        <pc:spChg chg="mod">
          <ac:chgData name="Mashal Khan" userId="ff208bdd-e69e-4a16-a659-cb1c3d459121" providerId="ADAL" clId="{B462FDF9-EEC2-4317-A1B9-31C2D7B9074E}" dt="2021-05-04T19:33:23.140" v="172" actId="26606"/>
          <ac:spMkLst>
            <pc:docMk/>
            <pc:sldMk cId="0" sldId="819"/>
            <ac:spMk id="423939" creationId="{3339E273-098A-449F-910E-BC96C1626671}"/>
          </ac:spMkLst>
        </pc:spChg>
        <pc:spChg chg="mod">
          <ac:chgData name="Mashal Khan" userId="ff208bdd-e69e-4a16-a659-cb1c3d459121" providerId="ADAL" clId="{B462FDF9-EEC2-4317-A1B9-31C2D7B9074E}" dt="2021-05-04T04:36:38.287" v="18" actId="27636"/>
          <ac:spMkLst>
            <pc:docMk/>
            <pc:sldMk cId="0" sldId="819"/>
            <ac:spMk id="423939" creationId="{5A60BEA5-B8DF-40C2-B711-6CD6A837FDBF}"/>
          </ac:spMkLst>
        </pc:spChg>
        <pc:spChg chg="mod">
          <ac:chgData name="Mashal Khan" userId="ff208bdd-e69e-4a16-a659-cb1c3d459121" providerId="ADAL" clId="{B462FDF9-EEC2-4317-A1B9-31C2D7B9074E}" dt="2021-05-04T19:33:40.073" v="182" actId="27636"/>
          <ac:spMkLst>
            <pc:docMk/>
            <pc:sldMk cId="0" sldId="819"/>
            <ac:spMk id="423940" creationId="{0CD91ADB-988E-47DF-8DF1-DB907F5D58C6}"/>
          </ac:spMkLst>
        </pc:spChg>
      </pc:sldChg>
      <pc:sldChg chg="modSp add del mod">
        <pc:chgData name="Mashal Khan" userId="ff208bdd-e69e-4a16-a659-cb1c3d459121" providerId="ADAL" clId="{B462FDF9-EEC2-4317-A1B9-31C2D7B9074E}" dt="2021-05-04T04:39:44.043" v="20"/>
        <pc:sldMkLst>
          <pc:docMk/>
          <pc:sldMk cId="0" sldId="826"/>
        </pc:sldMkLst>
        <pc:spChg chg="mod">
          <ac:chgData name="Mashal Khan" userId="ff208bdd-e69e-4a16-a659-cb1c3d459121" providerId="ADAL" clId="{B462FDF9-EEC2-4317-A1B9-31C2D7B9074E}" dt="2021-05-04T04:36:38.263" v="17" actId="27636"/>
          <ac:spMkLst>
            <pc:docMk/>
            <pc:sldMk cId="0" sldId="826"/>
            <ac:spMk id="421891" creationId="{71A33E83-35AB-4124-BAA5-99D658F3601D}"/>
          </ac:spMkLst>
        </pc:spChg>
      </pc:sldChg>
      <pc:sldChg chg="modSp add del mod modShow">
        <pc:chgData name="Mashal Khan" userId="ff208bdd-e69e-4a16-a659-cb1c3d459121" providerId="ADAL" clId="{B462FDF9-EEC2-4317-A1B9-31C2D7B9074E}" dt="2021-05-04T19:11:31.569" v="165" actId="729"/>
        <pc:sldMkLst>
          <pc:docMk/>
          <pc:sldMk cId="0" sldId="827"/>
        </pc:sldMkLst>
        <pc:spChg chg="mod">
          <ac:chgData name="Mashal Khan" userId="ff208bdd-e69e-4a16-a659-cb1c3d459121" providerId="ADAL" clId="{B462FDF9-EEC2-4317-A1B9-31C2D7B9074E}" dt="2021-05-04T04:36:38.245" v="16" actId="27636"/>
          <ac:spMkLst>
            <pc:docMk/>
            <pc:sldMk cId="0" sldId="827"/>
            <ac:spMk id="419843" creationId="{AA2D50EF-1903-46BA-BACB-41B319376B1B}"/>
          </ac:spMkLst>
        </pc:spChg>
      </pc:sldChg>
      <pc:sldChg chg="del">
        <pc:chgData name="Mashal Khan" userId="ff208bdd-e69e-4a16-a659-cb1c3d459121" providerId="ADAL" clId="{B462FDF9-EEC2-4317-A1B9-31C2D7B9074E}" dt="2021-05-04T04:36:34.118" v="0" actId="47"/>
        <pc:sldMkLst>
          <pc:docMk/>
          <pc:sldMk cId="0" sldId="828"/>
        </pc:sldMkLst>
      </pc:sldChg>
      <pc:sldChg chg="del">
        <pc:chgData name="Mashal Khan" userId="ff208bdd-e69e-4a16-a659-cb1c3d459121" providerId="ADAL" clId="{B462FDF9-EEC2-4317-A1B9-31C2D7B9074E}" dt="2021-05-04T04:36:34.118" v="0" actId="47"/>
        <pc:sldMkLst>
          <pc:docMk/>
          <pc:sldMk cId="0" sldId="829"/>
        </pc:sldMkLst>
      </pc:sldChg>
      <pc:sldChg chg="del">
        <pc:chgData name="Mashal Khan" userId="ff208bdd-e69e-4a16-a659-cb1c3d459121" providerId="ADAL" clId="{B462FDF9-EEC2-4317-A1B9-31C2D7B9074E}" dt="2021-05-04T04:36:34.118" v="0" actId="47"/>
        <pc:sldMkLst>
          <pc:docMk/>
          <pc:sldMk cId="0" sldId="830"/>
        </pc:sldMkLst>
      </pc:sldChg>
      <pc:sldChg chg="del">
        <pc:chgData name="Mashal Khan" userId="ff208bdd-e69e-4a16-a659-cb1c3d459121" providerId="ADAL" clId="{B462FDF9-EEC2-4317-A1B9-31C2D7B9074E}" dt="2021-05-04T04:36:34.118" v="0" actId="47"/>
        <pc:sldMkLst>
          <pc:docMk/>
          <pc:sldMk cId="0" sldId="831"/>
        </pc:sldMkLst>
      </pc:sldChg>
      <pc:sldChg chg="del">
        <pc:chgData name="Mashal Khan" userId="ff208bdd-e69e-4a16-a659-cb1c3d459121" providerId="ADAL" clId="{B462FDF9-EEC2-4317-A1B9-31C2D7B9074E}" dt="2021-05-04T04:36:34.118" v="0" actId="47"/>
        <pc:sldMkLst>
          <pc:docMk/>
          <pc:sldMk cId="0" sldId="832"/>
        </pc:sldMkLst>
      </pc:sldChg>
      <pc:sldChg chg="del">
        <pc:chgData name="Mashal Khan" userId="ff208bdd-e69e-4a16-a659-cb1c3d459121" providerId="ADAL" clId="{B462FDF9-EEC2-4317-A1B9-31C2D7B9074E}" dt="2021-05-04T04:36:34.118" v="0" actId="47"/>
        <pc:sldMkLst>
          <pc:docMk/>
          <pc:sldMk cId="0" sldId="833"/>
        </pc:sldMkLst>
      </pc:sldChg>
      <pc:sldChg chg="del">
        <pc:chgData name="Mashal Khan" userId="ff208bdd-e69e-4a16-a659-cb1c3d459121" providerId="ADAL" clId="{B462FDF9-EEC2-4317-A1B9-31C2D7B9074E}" dt="2021-05-04T04:36:34.118" v="0" actId="47"/>
        <pc:sldMkLst>
          <pc:docMk/>
          <pc:sldMk cId="0" sldId="834"/>
        </pc:sldMkLst>
      </pc:sldChg>
      <pc:sldChg chg="del">
        <pc:chgData name="Mashal Khan" userId="ff208bdd-e69e-4a16-a659-cb1c3d459121" providerId="ADAL" clId="{B462FDF9-EEC2-4317-A1B9-31C2D7B9074E}" dt="2021-05-04T04:36:34.118" v="0" actId="47"/>
        <pc:sldMkLst>
          <pc:docMk/>
          <pc:sldMk cId="0" sldId="836"/>
        </pc:sldMkLst>
      </pc:sldChg>
      <pc:sldChg chg="addSp delSp modSp add del mod">
        <pc:chgData name="Mashal Khan" userId="ff208bdd-e69e-4a16-a659-cb1c3d459121" providerId="ADAL" clId="{B462FDF9-EEC2-4317-A1B9-31C2D7B9074E}" dt="2021-05-04T19:41:14.719" v="235" actId="14100"/>
        <pc:sldMkLst>
          <pc:docMk/>
          <pc:sldMk cId="0" sldId="840"/>
        </pc:sldMkLst>
        <pc:spChg chg="add del mod">
          <ac:chgData name="Mashal Khan" userId="ff208bdd-e69e-4a16-a659-cb1c3d459121" providerId="ADAL" clId="{B462FDF9-EEC2-4317-A1B9-31C2D7B9074E}" dt="2021-05-04T19:41:00.116" v="231" actId="14100"/>
          <ac:spMkLst>
            <pc:docMk/>
            <pc:sldMk cId="0" sldId="840"/>
            <ac:spMk id="376834" creationId="{1F051454-06BD-4DE8-BF42-2CA66EF01604}"/>
          </ac:spMkLst>
        </pc:spChg>
        <pc:spChg chg="mod">
          <ac:chgData name="Mashal Khan" userId="ff208bdd-e69e-4a16-a659-cb1c3d459121" providerId="ADAL" clId="{B462FDF9-EEC2-4317-A1B9-31C2D7B9074E}" dt="2021-05-04T19:41:14.719" v="235" actId="14100"/>
          <ac:spMkLst>
            <pc:docMk/>
            <pc:sldMk cId="0" sldId="840"/>
            <ac:spMk id="376838" creationId="{0853EFBA-FBAC-4ED6-BE92-6A335BD79EEA}"/>
          </ac:spMkLst>
        </pc:spChg>
        <pc:picChg chg="mod">
          <ac:chgData name="Mashal Khan" userId="ff208bdd-e69e-4a16-a659-cb1c3d459121" providerId="ADAL" clId="{B462FDF9-EEC2-4317-A1B9-31C2D7B9074E}" dt="2021-05-04T19:39:59.714" v="221" actId="1076"/>
          <ac:picMkLst>
            <pc:docMk/>
            <pc:sldMk cId="0" sldId="840"/>
            <ac:picMk id="376837" creationId="{01F8FBD9-879A-43D3-83E5-3A9A2816B350}"/>
          </ac:picMkLst>
        </pc:picChg>
      </pc:sldChg>
      <pc:sldChg chg="modSp add del mod">
        <pc:chgData name="Mashal Khan" userId="ff208bdd-e69e-4a16-a659-cb1c3d459121" providerId="ADAL" clId="{B462FDF9-EEC2-4317-A1B9-31C2D7B9074E}" dt="2021-05-04T19:41:53.776" v="243" actId="1076"/>
        <pc:sldMkLst>
          <pc:docMk/>
          <pc:sldMk cId="0" sldId="841"/>
        </pc:sldMkLst>
        <pc:spChg chg="mod">
          <ac:chgData name="Mashal Khan" userId="ff208bdd-e69e-4a16-a659-cb1c3d459121" providerId="ADAL" clId="{B462FDF9-EEC2-4317-A1B9-31C2D7B9074E}" dt="2021-05-04T19:41:53.776" v="243" actId="1076"/>
          <ac:spMkLst>
            <pc:docMk/>
            <pc:sldMk cId="0" sldId="841"/>
            <ac:spMk id="378882" creationId="{D9190E8F-EE85-4A9D-875F-5B85DE483A19}"/>
          </ac:spMkLst>
        </pc:spChg>
        <pc:spChg chg="mod">
          <ac:chgData name="Mashal Khan" userId="ff208bdd-e69e-4a16-a659-cb1c3d459121" providerId="ADAL" clId="{B462FDF9-EEC2-4317-A1B9-31C2D7B9074E}" dt="2021-05-04T19:41:27.419" v="236" actId="1076"/>
          <ac:spMkLst>
            <pc:docMk/>
            <pc:sldMk cId="0" sldId="841"/>
            <ac:spMk id="378883" creationId="{A4F4EB84-CFFF-49B8-80BB-62442107CAF0}"/>
          </ac:spMkLst>
        </pc:spChg>
        <pc:spChg chg="mod">
          <ac:chgData name="Mashal Khan" userId="ff208bdd-e69e-4a16-a659-cb1c3d459121" providerId="ADAL" clId="{B462FDF9-EEC2-4317-A1B9-31C2D7B9074E}" dt="2021-05-04T04:36:38.035" v="6" actId="27636"/>
          <ac:spMkLst>
            <pc:docMk/>
            <pc:sldMk cId="0" sldId="841"/>
            <ac:spMk id="378883" creationId="{CA324522-A09D-4A79-BC10-2C9098D01FE9}"/>
          </ac:spMkLst>
        </pc:spChg>
        <pc:spChg chg="mod">
          <ac:chgData name="Mashal Khan" userId="ff208bdd-e69e-4a16-a659-cb1c3d459121" providerId="ADAL" clId="{B462FDF9-EEC2-4317-A1B9-31C2D7B9074E}" dt="2021-05-04T19:41:46.800" v="241" actId="1076"/>
          <ac:spMkLst>
            <pc:docMk/>
            <pc:sldMk cId="0" sldId="841"/>
            <ac:spMk id="378886" creationId="{41F2A645-1D45-4FC8-88AD-69736CD2300C}"/>
          </ac:spMkLst>
        </pc:spChg>
        <pc:picChg chg="mod">
          <ac:chgData name="Mashal Khan" userId="ff208bdd-e69e-4a16-a659-cb1c3d459121" providerId="ADAL" clId="{B462FDF9-EEC2-4317-A1B9-31C2D7B9074E}" dt="2021-05-04T19:41:49.715" v="242" actId="1076"/>
          <ac:picMkLst>
            <pc:docMk/>
            <pc:sldMk cId="0" sldId="841"/>
            <ac:picMk id="378885" creationId="{2F615496-8953-400F-A13F-8DCAEC16D00B}"/>
          </ac:picMkLst>
        </pc:picChg>
      </pc:sldChg>
      <pc:sldChg chg="modSp add del mod ord">
        <pc:chgData name="Mashal Khan" userId="ff208bdd-e69e-4a16-a659-cb1c3d459121" providerId="ADAL" clId="{B462FDF9-EEC2-4317-A1B9-31C2D7B9074E}" dt="2021-05-07T05:13:36.021" v="254"/>
        <pc:sldMkLst>
          <pc:docMk/>
          <pc:sldMk cId="0" sldId="842"/>
        </pc:sldMkLst>
        <pc:spChg chg="mod">
          <ac:chgData name="Mashal Khan" userId="ff208bdd-e69e-4a16-a659-cb1c3d459121" providerId="ADAL" clId="{B462FDF9-EEC2-4317-A1B9-31C2D7B9074E}" dt="2021-05-04T19:42:47.036" v="245" actId="14100"/>
          <ac:spMkLst>
            <pc:docMk/>
            <pc:sldMk cId="0" sldId="842"/>
            <ac:spMk id="380930" creationId="{76D25CFB-BDB1-465E-A8F1-ACD918226D5A}"/>
          </ac:spMkLst>
        </pc:spChg>
        <pc:spChg chg="mod">
          <ac:chgData name="Mashal Khan" userId="ff208bdd-e69e-4a16-a659-cb1c3d459121" providerId="ADAL" clId="{B462FDF9-EEC2-4317-A1B9-31C2D7B9074E}" dt="2021-05-04T04:39:44.372" v="22" actId="27636"/>
          <ac:spMkLst>
            <pc:docMk/>
            <pc:sldMk cId="0" sldId="842"/>
            <ac:spMk id="380931" creationId="{2064C328-5E76-4812-8001-530AFE5F7971}"/>
          </ac:spMkLst>
        </pc:spChg>
        <pc:spChg chg="mod">
          <ac:chgData name="Mashal Khan" userId="ff208bdd-e69e-4a16-a659-cb1c3d459121" providerId="ADAL" clId="{B462FDF9-EEC2-4317-A1B9-31C2D7B9074E}" dt="2021-05-04T04:36:38.040" v="7" actId="27636"/>
          <ac:spMkLst>
            <pc:docMk/>
            <pc:sldMk cId="0" sldId="842"/>
            <ac:spMk id="380931" creationId="{BDF99613-B63C-4C78-B236-AD9C5B0051C7}"/>
          </ac:spMkLst>
        </pc:spChg>
      </pc:sldChg>
      <pc:sldChg chg="addSp modSp add del mod setBg">
        <pc:chgData name="Mashal Khan" userId="ff208bdd-e69e-4a16-a659-cb1c3d459121" providerId="ADAL" clId="{B462FDF9-EEC2-4317-A1B9-31C2D7B9074E}" dt="2021-05-04T06:33:23.501" v="113" actId="14100"/>
        <pc:sldMkLst>
          <pc:docMk/>
          <pc:sldMk cId="0" sldId="843"/>
        </pc:sldMkLst>
        <pc:spChg chg="add">
          <ac:chgData name="Mashal Khan" userId="ff208bdd-e69e-4a16-a659-cb1c3d459121" providerId="ADAL" clId="{B462FDF9-EEC2-4317-A1B9-31C2D7B9074E}" dt="2021-05-04T06:33:10.710" v="109" actId="26606"/>
          <ac:spMkLst>
            <pc:docMk/>
            <pc:sldMk cId="0" sldId="843"/>
            <ac:spMk id="136" creationId="{1B15ED52-F352-441B-82BF-E0EA34836D08}"/>
          </ac:spMkLst>
        </pc:spChg>
        <pc:spChg chg="add">
          <ac:chgData name="Mashal Khan" userId="ff208bdd-e69e-4a16-a659-cb1c3d459121" providerId="ADAL" clId="{B462FDF9-EEC2-4317-A1B9-31C2D7B9074E}" dt="2021-05-04T06:33:10.710" v="109" actId="26606"/>
          <ac:spMkLst>
            <pc:docMk/>
            <pc:sldMk cId="0" sldId="843"/>
            <ac:spMk id="138" creationId="{3B2E3793-BFE6-45A2-9B7B-E18844431C99}"/>
          </ac:spMkLst>
        </pc:spChg>
        <pc:spChg chg="add">
          <ac:chgData name="Mashal Khan" userId="ff208bdd-e69e-4a16-a659-cb1c3d459121" providerId="ADAL" clId="{B462FDF9-EEC2-4317-A1B9-31C2D7B9074E}" dt="2021-05-04T06:33:10.710" v="109" actId="26606"/>
          <ac:spMkLst>
            <pc:docMk/>
            <pc:sldMk cId="0" sldId="843"/>
            <ac:spMk id="140" creationId="{BC4C4868-CB8F-4AF9-9CDB-8108F2C19B67}"/>
          </ac:spMkLst>
        </pc:spChg>
        <pc:spChg chg="add">
          <ac:chgData name="Mashal Khan" userId="ff208bdd-e69e-4a16-a659-cb1c3d459121" providerId="ADAL" clId="{B462FDF9-EEC2-4317-A1B9-31C2D7B9074E}" dt="2021-05-04T06:33:10.710" v="109" actId="26606"/>
          <ac:spMkLst>
            <pc:docMk/>
            <pc:sldMk cId="0" sldId="843"/>
            <ac:spMk id="142" creationId="{375E0459-6403-40CD-989D-56A4407CA12E}"/>
          </ac:spMkLst>
        </pc:spChg>
        <pc:spChg chg="add">
          <ac:chgData name="Mashal Khan" userId="ff208bdd-e69e-4a16-a659-cb1c3d459121" providerId="ADAL" clId="{B462FDF9-EEC2-4317-A1B9-31C2D7B9074E}" dt="2021-05-04T06:33:10.710" v="109" actId="26606"/>
          <ac:spMkLst>
            <pc:docMk/>
            <pc:sldMk cId="0" sldId="843"/>
            <ac:spMk id="144" creationId="{53E5B1A8-3AC9-4BD1-9BBC-78CA94F2D1BA}"/>
          </ac:spMkLst>
        </pc:spChg>
        <pc:spChg chg="mod">
          <ac:chgData name="Mashal Khan" userId="ff208bdd-e69e-4a16-a659-cb1c3d459121" providerId="ADAL" clId="{B462FDF9-EEC2-4317-A1B9-31C2D7B9074E}" dt="2021-05-04T06:33:23.501" v="113" actId="14100"/>
          <ac:spMkLst>
            <pc:docMk/>
            <pc:sldMk cId="0" sldId="843"/>
            <ac:spMk id="188420" creationId="{6A48798D-AAE0-46D4-AA7B-D8BE94476577}"/>
          </ac:spMkLst>
        </pc:spChg>
        <pc:spChg chg="mod ord">
          <ac:chgData name="Mashal Khan" userId="ff208bdd-e69e-4a16-a659-cb1c3d459121" providerId="ADAL" clId="{B462FDF9-EEC2-4317-A1B9-31C2D7B9074E}" dt="2021-05-04T06:33:10.710" v="109" actId="26606"/>
          <ac:spMkLst>
            <pc:docMk/>
            <pc:sldMk cId="0" sldId="843"/>
            <ac:spMk id="382978" creationId="{1668F7D4-A2D5-444D-B0A9-E6DEE1085CD3}"/>
          </ac:spMkLst>
        </pc:spChg>
        <pc:spChg chg="mod">
          <ac:chgData name="Mashal Khan" userId="ff208bdd-e69e-4a16-a659-cb1c3d459121" providerId="ADAL" clId="{B462FDF9-EEC2-4317-A1B9-31C2D7B9074E}" dt="2021-05-04T06:33:10.710" v="109" actId="26606"/>
          <ac:spMkLst>
            <pc:docMk/>
            <pc:sldMk cId="0" sldId="843"/>
            <ac:spMk id="382979" creationId="{A8A324F2-91F7-4F7A-BAD3-A17B21E56D69}"/>
          </ac:spMkLst>
        </pc:spChg>
        <pc:spChg chg="mod">
          <ac:chgData name="Mashal Khan" userId="ff208bdd-e69e-4a16-a659-cb1c3d459121" providerId="ADAL" clId="{B462FDF9-EEC2-4317-A1B9-31C2D7B9074E}" dt="2021-05-04T04:36:38.055" v="8" actId="27636"/>
          <ac:spMkLst>
            <pc:docMk/>
            <pc:sldMk cId="0" sldId="843"/>
            <ac:spMk id="382979" creationId="{FD37B4FE-90E7-4E64-8F8C-68A6C389F337}"/>
          </ac:spMkLst>
        </pc:spChg>
      </pc:sldChg>
      <pc:sldChg chg="addSp modSp add del mod ord setBg">
        <pc:chgData name="Mashal Khan" userId="ff208bdd-e69e-4a16-a659-cb1c3d459121" providerId="ADAL" clId="{B462FDF9-EEC2-4317-A1B9-31C2D7B9074E}" dt="2021-05-07T05:14:27.279" v="256"/>
        <pc:sldMkLst>
          <pc:docMk/>
          <pc:sldMk cId="0" sldId="844"/>
        </pc:sldMkLst>
        <pc:spChg chg="add">
          <ac:chgData name="Mashal Khan" userId="ff208bdd-e69e-4a16-a659-cb1c3d459121" providerId="ADAL" clId="{B462FDF9-EEC2-4317-A1B9-31C2D7B9074E}" dt="2021-05-04T06:33:31.687" v="114" actId="26606"/>
          <ac:spMkLst>
            <pc:docMk/>
            <pc:sldMk cId="0" sldId="844"/>
            <ac:spMk id="73" creationId="{979E27D9-03C7-44E2-9FF8-15D0C8506AF7}"/>
          </ac:spMkLst>
        </pc:spChg>
        <pc:spChg chg="add">
          <ac:chgData name="Mashal Khan" userId="ff208bdd-e69e-4a16-a659-cb1c3d459121" providerId="ADAL" clId="{B462FDF9-EEC2-4317-A1B9-31C2D7B9074E}" dt="2021-05-04T06:33:31.687" v="114" actId="26606"/>
          <ac:spMkLst>
            <pc:docMk/>
            <pc:sldMk cId="0" sldId="844"/>
            <ac:spMk id="75" creationId="{EEBF1590-3B36-48EE-A89D-3B6F3CB256AB}"/>
          </ac:spMkLst>
        </pc:spChg>
        <pc:spChg chg="add">
          <ac:chgData name="Mashal Khan" userId="ff208bdd-e69e-4a16-a659-cb1c3d459121" providerId="ADAL" clId="{B462FDF9-EEC2-4317-A1B9-31C2D7B9074E}" dt="2021-05-04T06:33:31.687" v="114" actId="26606"/>
          <ac:spMkLst>
            <pc:docMk/>
            <pc:sldMk cId="0" sldId="844"/>
            <ac:spMk id="77" creationId="{AC8F6C8C-AB5A-4548-942D-E3FD40ACBC49}"/>
          </ac:spMkLst>
        </pc:spChg>
        <pc:spChg chg="mod">
          <ac:chgData name="Mashal Khan" userId="ff208bdd-e69e-4a16-a659-cb1c3d459121" providerId="ADAL" clId="{B462FDF9-EEC2-4317-A1B9-31C2D7B9074E}" dt="2021-05-04T06:33:31.687" v="114" actId="26606"/>
          <ac:spMkLst>
            <pc:docMk/>
            <pc:sldMk cId="0" sldId="844"/>
            <ac:spMk id="188420" creationId="{754B64CF-F87E-44BE-9996-1509DAE0C75C}"/>
          </ac:spMkLst>
        </pc:spChg>
        <pc:spChg chg="mod ord">
          <ac:chgData name="Mashal Khan" userId="ff208bdd-e69e-4a16-a659-cb1c3d459121" providerId="ADAL" clId="{B462FDF9-EEC2-4317-A1B9-31C2D7B9074E}" dt="2021-05-04T06:33:31.687" v="114" actId="26606"/>
          <ac:spMkLst>
            <pc:docMk/>
            <pc:sldMk cId="0" sldId="844"/>
            <ac:spMk id="385026" creationId="{E79F6303-A91A-4DC4-862B-A37580728677}"/>
          </ac:spMkLst>
        </pc:spChg>
        <pc:spChg chg="mod">
          <ac:chgData name="Mashal Khan" userId="ff208bdd-e69e-4a16-a659-cb1c3d459121" providerId="ADAL" clId="{B462FDF9-EEC2-4317-A1B9-31C2D7B9074E}" dt="2021-05-04T06:33:31.687" v="114" actId="26606"/>
          <ac:spMkLst>
            <pc:docMk/>
            <pc:sldMk cId="0" sldId="844"/>
            <ac:spMk id="385027" creationId="{1FB5F7B3-48F9-42DA-B9C5-227F1FE95A95}"/>
          </ac:spMkLst>
        </pc:spChg>
        <pc:spChg chg="mod">
          <ac:chgData name="Mashal Khan" userId="ff208bdd-e69e-4a16-a659-cb1c3d459121" providerId="ADAL" clId="{B462FDF9-EEC2-4317-A1B9-31C2D7B9074E}" dt="2021-05-04T04:36:38.073" v="9" actId="27636"/>
          <ac:spMkLst>
            <pc:docMk/>
            <pc:sldMk cId="0" sldId="844"/>
            <ac:spMk id="385027" creationId="{8B83427C-AB9F-4DCD-8A90-CB4FF345F15C}"/>
          </ac:spMkLst>
        </pc:spChg>
      </pc:sldChg>
      <pc:sldChg chg="modSp add del mod modShow">
        <pc:chgData name="Mashal Khan" userId="ff208bdd-e69e-4a16-a659-cb1c3d459121" providerId="ADAL" clId="{B462FDF9-EEC2-4317-A1B9-31C2D7B9074E}" dt="2021-05-04T19:09:56.481" v="159" actId="729"/>
        <pc:sldMkLst>
          <pc:docMk/>
          <pc:sldMk cId="0" sldId="849"/>
        </pc:sldMkLst>
        <pc:spChg chg="mod">
          <ac:chgData name="Mashal Khan" userId="ff208bdd-e69e-4a16-a659-cb1c3d459121" providerId="ADAL" clId="{B462FDF9-EEC2-4317-A1B9-31C2D7B9074E}" dt="2021-05-04T04:36:38.213" v="13" actId="27636"/>
          <ac:spMkLst>
            <pc:docMk/>
            <pc:sldMk cId="0" sldId="849"/>
            <ac:spMk id="413699" creationId="{7BDD8B3E-739D-4ABA-B71D-5DC73E127D40}"/>
          </ac:spMkLst>
        </pc:spChg>
      </pc:sldChg>
      <pc:sldChg chg="del">
        <pc:chgData name="Mashal Khan" userId="ff208bdd-e69e-4a16-a659-cb1c3d459121" providerId="ADAL" clId="{B462FDF9-EEC2-4317-A1B9-31C2D7B9074E}" dt="2021-05-04T04:36:34.118" v="0" actId="47"/>
        <pc:sldMkLst>
          <pc:docMk/>
          <pc:sldMk cId="0" sldId="850"/>
        </pc:sldMkLst>
      </pc:sldChg>
      <pc:sldChg chg="delSp modSp modNotesTx">
        <pc:chgData name="Mashal Khan" userId="ff208bdd-e69e-4a16-a659-cb1c3d459121" providerId="ADAL" clId="{B462FDF9-EEC2-4317-A1B9-31C2D7B9074E}" dt="2021-05-04T19:40:01.014" v="223"/>
        <pc:sldMkLst>
          <pc:docMk/>
          <pc:sldMk cId="485043264" sldId="858"/>
        </pc:sldMkLst>
        <pc:spChg chg="mod">
          <ac:chgData name="Mashal Khan" userId="ff208bdd-e69e-4a16-a659-cb1c3d459121" providerId="ADAL" clId="{B462FDF9-EEC2-4317-A1B9-31C2D7B9074E}" dt="2021-05-04T05:54:44.827" v="44" actId="20577"/>
          <ac:spMkLst>
            <pc:docMk/>
            <pc:sldMk cId="485043264" sldId="858"/>
            <ac:spMk id="3" creationId="{6CC5148B-B937-441C-90FE-45C7186E4970}"/>
          </ac:spMkLst>
        </pc:spChg>
        <pc:spChg chg="del">
          <ac:chgData name="Mashal Khan" userId="ff208bdd-e69e-4a16-a659-cb1c3d459121" providerId="ADAL" clId="{B462FDF9-EEC2-4317-A1B9-31C2D7B9074E}" dt="2021-05-04T19:40:01.014" v="223"/>
          <ac:spMkLst>
            <pc:docMk/>
            <pc:sldMk cId="485043264" sldId="858"/>
            <ac:spMk id="4" creationId="{5E8183F8-5782-4375-8554-D6295199A246}"/>
          </ac:spMkLst>
        </pc:spChg>
      </pc:sldChg>
      <pc:sldChg chg="delSp del">
        <pc:chgData name="Mashal Khan" userId="ff208bdd-e69e-4a16-a659-cb1c3d459121" providerId="ADAL" clId="{B462FDF9-EEC2-4317-A1B9-31C2D7B9074E}" dt="2021-05-04T19:46:05.941" v="251" actId="47"/>
        <pc:sldMkLst>
          <pc:docMk/>
          <pc:sldMk cId="3094177248" sldId="866"/>
        </pc:sldMkLst>
        <pc:spChg chg="del">
          <ac:chgData name="Mashal Khan" userId="ff208bdd-e69e-4a16-a659-cb1c3d459121" providerId="ADAL" clId="{B462FDF9-EEC2-4317-A1B9-31C2D7B9074E}" dt="2021-05-04T19:40:01.014" v="223"/>
          <ac:spMkLst>
            <pc:docMk/>
            <pc:sldMk cId="3094177248" sldId="866"/>
            <ac:spMk id="4" creationId="{0EE8567E-BA1D-4555-B24B-82000B309885}"/>
          </ac:spMkLst>
        </pc:spChg>
      </pc:sldChg>
      <pc:sldChg chg="del">
        <pc:chgData name="Mashal Khan" userId="ff208bdd-e69e-4a16-a659-cb1c3d459121" providerId="ADAL" clId="{B462FDF9-EEC2-4317-A1B9-31C2D7B9074E}" dt="2021-05-04T04:36:34.118" v="0" actId="47"/>
        <pc:sldMkLst>
          <pc:docMk/>
          <pc:sldMk cId="0" sldId="883"/>
        </pc:sldMkLst>
      </pc:sldChg>
      <pc:sldChg chg="del">
        <pc:chgData name="Mashal Khan" userId="ff208bdd-e69e-4a16-a659-cb1c3d459121" providerId="ADAL" clId="{B462FDF9-EEC2-4317-A1B9-31C2D7B9074E}" dt="2021-05-04T04:36:34.118" v="0" actId="47"/>
        <pc:sldMkLst>
          <pc:docMk/>
          <pc:sldMk cId="0" sldId="884"/>
        </pc:sldMkLst>
      </pc:sldChg>
      <pc:sldChg chg="del">
        <pc:chgData name="Mashal Khan" userId="ff208bdd-e69e-4a16-a659-cb1c3d459121" providerId="ADAL" clId="{B462FDF9-EEC2-4317-A1B9-31C2D7B9074E}" dt="2021-05-04T04:36:34.118" v="0" actId="47"/>
        <pc:sldMkLst>
          <pc:docMk/>
          <pc:sldMk cId="0" sldId="885"/>
        </pc:sldMkLst>
      </pc:sldChg>
      <pc:sldChg chg="del">
        <pc:chgData name="Mashal Khan" userId="ff208bdd-e69e-4a16-a659-cb1c3d459121" providerId="ADAL" clId="{B462FDF9-EEC2-4317-A1B9-31C2D7B9074E}" dt="2021-05-04T04:36:34.118" v="0" actId="47"/>
        <pc:sldMkLst>
          <pc:docMk/>
          <pc:sldMk cId="0" sldId="886"/>
        </pc:sldMkLst>
      </pc:sldChg>
      <pc:sldChg chg="del">
        <pc:chgData name="Mashal Khan" userId="ff208bdd-e69e-4a16-a659-cb1c3d459121" providerId="ADAL" clId="{B462FDF9-EEC2-4317-A1B9-31C2D7B9074E}" dt="2021-05-04T04:36:34.118" v="0" actId="47"/>
        <pc:sldMkLst>
          <pc:docMk/>
          <pc:sldMk cId="0" sldId="887"/>
        </pc:sldMkLst>
      </pc:sldChg>
      <pc:sldChg chg="del">
        <pc:chgData name="Mashal Khan" userId="ff208bdd-e69e-4a16-a659-cb1c3d459121" providerId="ADAL" clId="{B462FDF9-EEC2-4317-A1B9-31C2D7B9074E}" dt="2021-05-04T04:36:34.118" v="0" actId="47"/>
        <pc:sldMkLst>
          <pc:docMk/>
          <pc:sldMk cId="0" sldId="888"/>
        </pc:sldMkLst>
      </pc:sldChg>
      <pc:sldChg chg="del">
        <pc:chgData name="Mashal Khan" userId="ff208bdd-e69e-4a16-a659-cb1c3d459121" providerId="ADAL" clId="{B462FDF9-EEC2-4317-A1B9-31C2D7B9074E}" dt="2021-05-04T04:36:34.118" v="0" actId="47"/>
        <pc:sldMkLst>
          <pc:docMk/>
          <pc:sldMk cId="0" sldId="889"/>
        </pc:sldMkLst>
      </pc:sldChg>
      <pc:sldChg chg="del">
        <pc:chgData name="Mashal Khan" userId="ff208bdd-e69e-4a16-a659-cb1c3d459121" providerId="ADAL" clId="{B462FDF9-EEC2-4317-A1B9-31C2D7B9074E}" dt="2021-05-04T04:36:34.118" v="0" actId="47"/>
        <pc:sldMkLst>
          <pc:docMk/>
          <pc:sldMk cId="0" sldId="890"/>
        </pc:sldMkLst>
      </pc:sldChg>
      <pc:sldChg chg="del">
        <pc:chgData name="Mashal Khan" userId="ff208bdd-e69e-4a16-a659-cb1c3d459121" providerId="ADAL" clId="{B462FDF9-EEC2-4317-A1B9-31C2D7B9074E}" dt="2021-05-04T04:36:34.118" v="0" actId="47"/>
        <pc:sldMkLst>
          <pc:docMk/>
          <pc:sldMk cId="0" sldId="891"/>
        </pc:sldMkLst>
      </pc:sldChg>
      <pc:sldChg chg="del">
        <pc:chgData name="Mashal Khan" userId="ff208bdd-e69e-4a16-a659-cb1c3d459121" providerId="ADAL" clId="{B462FDF9-EEC2-4317-A1B9-31C2D7B9074E}" dt="2021-05-04T04:36:34.118" v="0" actId="47"/>
        <pc:sldMkLst>
          <pc:docMk/>
          <pc:sldMk cId="0" sldId="892"/>
        </pc:sldMkLst>
      </pc:sldChg>
      <pc:sldChg chg="del">
        <pc:chgData name="Mashal Khan" userId="ff208bdd-e69e-4a16-a659-cb1c3d459121" providerId="ADAL" clId="{B462FDF9-EEC2-4317-A1B9-31C2D7B9074E}" dt="2021-05-04T04:36:34.118" v="0" actId="47"/>
        <pc:sldMkLst>
          <pc:docMk/>
          <pc:sldMk cId="0" sldId="893"/>
        </pc:sldMkLst>
      </pc:sldChg>
      <pc:sldChg chg="del">
        <pc:chgData name="Mashal Khan" userId="ff208bdd-e69e-4a16-a659-cb1c3d459121" providerId="ADAL" clId="{B462FDF9-EEC2-4317-A1B9-31C2D7B9074E}" dt="2021-05-04T04:36:34.118" v="0" actId="47"/>
        <pc:sldMkLst>
          <pc:docMk/>
          <pc:sldMk cId="0" sldId="894"/>
        </pc:sldMkLst>
      </pc:sldChg>
      <pc:sldChg chg="del">
        <pc:chgData name="Mashal Khan" userId="ff208bdd-e69e-4a16-a659-cb1c3d459121" providerId="ADAL" clId="{B462FDF9-EEC2-4317-A1B9-31C2D7B9074E}" dt="2021-05-04T04:36:34.118" v="0" actId="47"/>
        <pc:sldMkLst>
          <pc:docMk/>
          <pc:sldMk cId="0" sldId="895"/>
        </pc:sldMkLst>
      </pc:sldChg>
      <pc:sldChg chg="del">
        <pc:chgData name="Mashal Khan" userId="ff208bdd-e69e-4a16-a659-cb1c3d459121" providerId="ADAL" clId="{B462FDF9-EEC2-4317-A1B9-31C2D7B9074E}" dt="2021-05-04T04:36:34.118" v="0" actId="47"/>
        <pc:sldMkLst>
          <pc:docMk/>
          <pc:sldMk cId="0" sldId="896"/>
        </pc:sldMkLst>
      </pc:sldChg>
      <pc:sldChg chg="del">
        <pc:chgData name="Mashal Khan" userId="ff208bdd-e69e-4a16-a659-cb1c3d459121" providerId="ADAL" clId="{B462FDF9-EEC2-4317-A1B9-31C2D7B9074E}" dt="2021-05-04T04:36:34.118" v="0" actId="47"/>
        <pc:sldMkLst>
          <pc:docMk/>
          <pc:sldMk cId="0" sldId="897"/>
        </pc:sldMkLst>
      </pc:sldChg>
      <pc:sldChg chg="del">
        <pc:chgData name="Mashal Khan" userId="ff208bdd-e69e-4a16-a659-cb1c3d459121" providerId="ADAL" clId="{B462FDF9-EEC2-4317-A1B9-31C2D7B9074E}" dt="2021-05-04T04:36:34.118" v="0" actId="47"/>
        <pc:sldMkLst>
          <pc:docMk/>
          <pc:sldMk cId="0" sldId="898"/>
        </pc:sldMkLst>
      </pc:sldChg>
      <pc:sldMasterChg chg="delSldLayout">
        <pc:chgData name="Mashal Khan" userId="ff208bdd-e69e-4a16-a659-cb1c3d459121" providerId="ADAL" clId="{B462FDF9-EEC2-4317-A1B9-31C2D7B9074E}" dt="2021-05-04T04:39:47.240" v="37" actId="47"/>
        <pc:sldMasterMkLst>
          <pc:docMk/>
          <pc:sldMasterMk cId="1569647990" sldId="2147483648"/>
        </pc:sldMasterMkLst>
        <pc:sldLayoutChg chg="del">
          <pc:chgData name="Mashal Khan" userId="ff208bdd-e69e-4a16-a659-cb1c3d459121" providerId="ADAL" clId="{B462FDF9-EEC2-4317-A1B9-31C2D7B9074E}" dt="2021-05-04T04:39:47.240" v="37" actId="47"/>
          <pc:sldLayoutMkLst>
            <pc:docMk/>
            <pc:sldMasterMk cId="1569647990" sldId="2147483648"/>
            <pc:sldLayoutMk cId="758264052" sldId="214748366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BDC1B-6146-8B4F-ADAA-B1BAE52EE31A}"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2168749A-CCED-F94B-85DD-583BF6BB6ECA}">
      <dgm:prSet/>
      <dgm:spPr>
        <a:solidFill>
          <a:schemeClr val="bg1"/>
        </a:solidFill>
        <a:effectLst>
          <a:glow rad="101600">
            <a:schemeClr val="accent1">
              <a:alpha val="75000"/>
            </a:schemeClr>
          </a:glow>
          <a:softEdge rad="101600"/>
        </a:effectLst>
      </dgm:spPr>
      <dgm:t>
        <a:bodyPr/>
        <a:lstStyle/>
        <a:p>
          <a:pPr rtl="0"/>
          <a:r>
            <a:rPr lang="en-US" dirty="0"/>
            <a:t>Commonly used to create a one-way password file</a:t>
          </a:r>
        </a:p>
      </dgm:t>
    </dgm:pt>
    <dgm:pt modelId="{6C916D29-5426-E845-97F0-AA734D75502E}" type="parTrans" cxnId="{49DE799D-F643-4742-B3EA-CFA13418E709}">
      <dgm:prSet/>
      <dgm:spPr/>
      <dgm:t>
        <a:bodyPr/>
        <a:lstStyle/>
        <a:p>
          <a:endParaRPr lang="en-US"/>
        </a:p>
      </dgm:t>
    </dgm:pt>
    <dgm:pt modelId="{2666BCAD-EF2E-ED48-8EB0-7FA10ED7AB39}" type="sibTrans" cxnId="{49DE799D-F643-4742-B3EA-CFA13418E709}">
      <dgm:prSet/>
      <dgm:spPr/>
      <dgm:t>
        <a:bodyPr/>
        <a:lstStyle/>
        <a:p>
          <a:endParaRPr lang="en-US"/>
        </a:p>
      </dgm:t>
    </dgm:pt>
    <dgm:pt modelId="{45CB8223-24EF-DA44-B0F7-261AFC2D85F1}">
      <dgm:prSet/>
      <dgm:spPr>
        <a:ln>
          <a:solidFill>
            <a:schemeClr val="tx1"/>
          </a:solidFill>
        </a:ln>
      </dgm:spPr>
      <dgm:t>
        <a:bodyPr/>
        <a:lstStyle/>
        <a:p>
          <a:pPr rtl="0"/>
          <a:r>
            <a:rPr lang="en-US" dirty="0"/>
            <a:t>When a user enters a password, the hash of that password is compared to the stored hash value for verification</a:t>
          </a:r>
        </a:p>
      </dgm:t>
    </dgm:pt>
    <dgm:pt modelId="{19BDC7F9-204D-BC45-8712-C0E743B3E059}" type="parTrans" cxnId="{A293BFD2-4A86-2A45-A3A9-C86F624029B9}">
      <dgm:prSet/>
      <dgm:spPr/>
      <dgm:t>
        <a:bodyPr/>
        <a:lstStyle/>
        <a:p>
          <a:endParaRPr lang="en-US"/>
        </a:p>
      </dgm:t>
    </dgm:pt>
    <dgm:pt modelId="{6ACE365A-8EE6-3441-BC81-803990CBAA46}" type="sibTrans" cxnId="{A293BFD2-4A86-2A45-A3A9-C86F624029B9}">
      <dgm:prSet/>
      <dgm:spPr/>
      <dgm:t>
        <a:bodyPr/>
        <a:lstStyle/>
        <a:p>
          <a:endParaRPr lang="en-US"/>
        </a:p>
      </dgm:t>
    </dgm:pt>
    <dgm:pt modelId="{60DD25D4-1CB3-834F-9602-C41C798A7F4D}">
      <dgm:prSet/>
      <dgm:spPr>
        <a:ln>
          <a:solidFill>
            <a:schemeClr val="tx1"/>
          </a:solidFill>
        </a:ln>
      </dgm:spPr>
      <dgm:t>
        <a:bodyPr/>
        <a:lstStyle/>
        <a:p>
          <a:pPr rtl="0"/>
          <a:r>
            <a:rPr lang="en-US" dirty="0"/>
            <a:t>This approach to password protection is used by most operating systems </a:t>
          </a:r>
        </a:p>
      </dgm:t>
    </dgm:pt>
    <dgm:pt modelId="{0A089693-76E9-7A4B-9148-82FE024D2EC8}" type="parTrans" cxnId="{B2C7D9A6-28D6-E24B-B4C0-759FBA866AAF}">
      <dgm:prSet/>
      <dgm:spPr/>
      <dgm:t>
        <a:bodyPr/>
        <a:lstStyle/>
        <a:p>
          <a:endParaRPr lang="en-US"/>
        </a:p>
      </dgm:t>
    </dgm:pt>
    <dgm:pt modelId="{05551EFB-9F83-2349-9014-87D3233C4975}" type="sibTrans" cxnId="{B2C7D9A6-28D6-E24B-B4C0-759FBA866AAF}">
      <dgm:prSet/>
      <dgm:spPr/>
      <dgm:t>
        <a:bodyPr/>
        <a:lstStyle/>
        <a:p>
          <a:endParaRPr lang="en-US"/>
        </a:p>
      </dgm:t>
    </dgm:pt>
    <dgm:pt modelId="{C6BFF961-4373-6E4D-90C3-1F201EBAB55E}">
      <dgm:prSet/>
      <dgm:spPr>
        <a:solidFill>
          <a:schemeClr val="bg1"/>
        </a:solidFill>
        <a:effectLst>
          <a:glow rad="101600">
            <a:schemeClr val="accent1">
              <a:alpha val="75000"/>
            </a:schemeClr>
          </a:glow>
          <a:softEdge rad="63500"/>
        </a:effectLst>
      </dgm:spPr>
      <dgm:t>
        <a:bodyPr/>
        <a:lstStyle/>
        <a:p>
          <a:pPr rtl="0"/>
          <a:r>
            <a:rPr lang="en-US" dirty="0"/>
            <a:t>Can be used for intrusion and virus detection</a:t>
          </a:r>
        </a:p>
      </dgm:t>
    </dgm:pt>
    <dgm:pt modelId="{CF7868EC-A98C-5342-8873-CCCF7E182B9A}" type="parTrans" cxnId="{AD6F7AF3-0DDE-E540-947F-337A24E28EEE}">
      <dgm:prSet/>
      <dgm:spPr/>
      <dgm:t>
        <a:bodyPr/>
        <a:lstStyle/>
        <a:p>
          <a:endParaRPr lang="en-US"/>
        </a:p>
      </dgm:t>
    </dgm:pt>
    <dgm:pt modelId="{34C2C00B-100D-8548-88E7-E3DF6B3D1BCE}" type="sibTrans" cxnId="{AD6F7AF3-0DDE-E540-947F-337A24E28EEE}">
      <dgm:prSet/>
      <dgm:spPr/>
      <dgm:t>
        <a:bodyPr/>
        <a:lstStyle/>
        <a:p>
          <a:endParaRPr lang="en-US"/>
        </a:p>
      </dgm:t>
    </dgm:pt>
    <dgm:pt modelId="{E645E13A-A24E-6B48-B19F-89AFAD4995F2}">
      <dgm:prSet/>
      <dgm:spPr>
        <a:ln>
          <a:solidFill>
            <a:schemeClr val="tx1"/>
          </a:solidFill>
        </a:ln>
      </dgm:spPr>
      <dgm:t>
        <a:bodyPr/>
        <a:lstStyle/>
        <a:p>
          <a:pPr rtl="0"/>
          <a:r>
            <a:rPr lang="en-US" dirty="0"/>
            <a:t>Store H(F) for each file on a system and secure the hash values</a:t>
          </a:r>
        </a:p>
      </dgm:t>
    </dgm:pt>
    <dgm:pt modelId="{59B39548-73D2-0249-A7C6-B778D02A4F88}" type="parTrans" cxnId="{42366A1C-2F6A-AE42-8B22-C9D6F383404B}">
      <dgm:prSet/>
      <dgm:spPr/>
      <dgm:t>
        <a:bodyPr/>
        <a:lstStyle/>
        <a:p>
          <a:endParaRPr lang="en-US"/>
        </a:p>
      </dgm:t>
    </dgm:pt>
    <dgm:pt modelId="{29313F91-225C-F043-8F8F-E6D2E14FAD7C}" type="sibTrans" cxnId="{42366A1C-2F6A-AE42-8B22-C9D6F383404B}">
      <dgm:prSet/>
      <dgm:spPr/>
      <dgm:t>
        <a:bodyPr/>
        <a:lstStyle/>
        <a:p>
          <a:endParaRPr lang="en-US"/>
        </a:p>
      </dgm:t>
    </dgm:pt>
    <dgm:pt modelId="{8A46D1A2-AE66-5545-B5C6-68A577BE8DFF}">
      <dgm:prSet/>
      <dgm:spPr>
        <a:ln>
          <a:solidFill>
            <a:schemeClr val="tx1"/>
          </a:solidFill>
        </a:ln>
      </dgm:spPr>
      <dgm:t>
        <a:bodyPr/>
        <a:lstStyle/>
        <a:p>
          <a:pPr rtl="0"/>
          <a:r>
            <a:rPr lang="en-US" dirty="0"/>
            <a:t>One can later determine if a file has been modified by </a:t>
          </a:r>
          <a:r>
            <a:rPr lang="en-US" dirty="0" err="1"/>
            <a:t>recomputing</a:t>
          </a:r>
          <a:r>
            <a:rPr lang="en-US" dirty="0"/>
            <a:t> H(F) </a:t>
          </a:r>
        </a:p>
      </dgm:t>
    </dgm:pt>
    <dgm:pt modelId="{6024C005-E62C-944B-A18B-3CA93DF3F49C}" type="parTrans" cxnId="{CF9116B3-8426-9148-A34F-36CDAB7EE007}">
      <dgm:prSet/>
      <dgm:spPr/>
      <dgm:t>
        <a:bodyPr/>
        <a:lstStyle/>
        <a:p>
          <a:endParaRPr lang="en-US"/>
        </a:p>
      </dgm:t>
    </dgm:pt>
    <dgm:pt modelId="{DCC37FF7-A669-D344-BFD1-C182DC2A28CF}" type="sibTrans" cxnId="{CF9116B3-8426-9148-A34F-36CDAB7EE007}">
      <dgm:prSet/>
      <dgm:spPr/>
      <dgm:t>
        <a:bodyPr/>
        <a:lstStyle/>
        <a:p>
          <a:endParaRPr lang="en-US"/>
        </a:p>
      </dgm:t>
    </dgm:pt>
    <dgm:pt modelId="{35D04BC2-6AD2-EF4F-B93B-6DF04AE62FD4}">
      <dgm:prSet/>
      <dgm:spPr>
        <a:ln>
          <a:solidFill>
            <a:schemeClr val="tx1"/>
          </a:solidFill>
        </a:ln>
      </dgm:spPr>
      <dgm:t>
        <a:bodyPr/>
        <a:lstStyle/>
        <a:p>
          <a:pPr rtl="0"/>
          <a:r>
            <a:rPr lang="en-US" dirty="0"/>
            <a:t>An intruder would need to change F without changing H(F)</a:t>
          </a:r>
        </a:p>
      </dgm:t>
    </dgm:pt>
    <dgm:pt modelId="{918F828C-F7CE-4245-BDE4-80D63A70B67C}" type="parTrans" cxnId="{01112895-96DA-4940-BC27-1C63CCAEFCFD}">
      <dgm:prSet/>
      <dgm:spPr/>
      <dgm:t>
        <a:bodyPr/>
        <a:lstStyle/>
        <a:p>
          <a:endParaRPr lang="en-US"/>
        </a:p>
      </dgm:t>
    </dgm:pt>
    <dgm:pt modelId="{D08FEB11-9159-CB47-A020-E7CE4A2E6A60}" type="sibTrans" cxnId="{01112895-96DA-4940-BC27-1C63CCAEFCFD}">
      <dgm:prSet/>
      <dgm:spPr/>
      <dgm:t>
        <a:bodyPr/>
        <a:lstStyle/>
        <a:p>
          <a:endParaRPr lang="en-US"/>
        </a:p>
      </dgm:t>
    </dgm:pt>
    <dgm:pt modelId="{C19458EB-338E-834D-9D24-B265F4C45145}">
      <dgm:prSet/>
      <dgm:spPr>
        <a:solidFill>
          <a:schemeClr val="bg1"/>
        </a:solidFill>
        <a:effectLst>
          <a:glow rad="101600">
            <a:schemeClr val="accent1">
              <a:alpha val="75000"/>
            </a:schemeClr>
          </a:glow>
          <a:softEdge rad="63500"/>
        </a:effectLst>
      </dgm:spPr>
      <dgm:t>
        <a:bodyPr/>
        <a:lstStyle/>
        <a:p>
          <a:pPr rtl="0"/>
          <a:r>
            <a:rPr lang="en-US" dirty="0"/>
            <a:t>Can be used to construct a pseudorandom function (PRF) or a pseudorandom number generator (PRNG)</a:t>
          </a:r>
        </a:p>
      </dgm:t>
    </dgm:pt>
    <dgm:pt modelId="{053173A1-753A-0343-970C-5BE5BAB1D2EC}" type="parTrans" cxnId="{B52114E4-AA6B-0A40-AB14-D739C44CE811}">
      <dgm:prSet/>
      <dgm:spPr/>
      <dgm:t>
        <a:bodyPr/>
        <a:lstStyle/>
        <a:p>
          <a:endParaRPr lang="en-US"/>
        </a:p>
      </dgm:t>
    </dgm:pt>
    <dgm:pt modelId="{98381C18-658F-454A-ABED-C101412FD474}" type="sibTrans" cxnId="{B52114E4-AA6B-0A40-AB14-D739C44CE811}">
      <dgm:prSet/>
      <dgm:spPr/>
      <dgm:t>
        <a:bodyPr/>
        <a:lstStyle/>
        <a:p>
          <a:endParaRPr lang="en-US"/>
        </a:p>
      </dgm:t>
    </dgm:pt>
    <dgm:pt modelId="{A015E574-47A3-E944-B303-D53B4E1815CF}">
      <dgm:prSet/>
      <dgm:spPr>
        <a:ln>
          <a:solidFill>
            <a:schemeClr val="tx1"/>
          </a:solidFill>
        </a:ln>
      </dgm:spPr>
      <dgm:t>
        <a:bodyPr/>
        <a:lstStyle/>
        <a:p>
          <a:pPr rtl="0"/>
          <a:r>
            <a:rPr lang="en-US" dirty="0"/>
            <a:t>A common application for a hash-based PRF is for the generation of symmetric keys</a:t>
          </a:r>
        </a:p>
      </dgm:t>
    </dgm:pt>
    <dgm:pt modelId="{D9B79708-16E5-A444-848C-4BDA40A631A6}" type="parTrans" cxnId="{AAF12A67-E486-CB4B-BE9C-858D90B6B82F}">
      <dgm:prSet/>
      <dgm:spPr/>
      <dgm:t>
        <a:bodyPr/>
        <a:lstStyle/>
        <a:p>
          <a:endParaRPr lang="en-US"/>
        </a:p>
      </dgm:t>
    </dgm:pt>
    <dgm:pt modelId="{ABB6F286-DC2D-F24A-A05D-7C2C2ACA01A9}" type="sibTrans" cxnId="{AAF12A67-E486-CB4B-BE9C-858D90B6B82F}">
      <dgm:prSet/>
      <dgm:spPr/>
      <dgm:t>
        <a:bodyPr/>
        <a:lstStyle/>
        <a:p>
          <a:endParaRPr lang="en-US"/>
        </a:p>
      </dgm:t>
    </dgm:pt>
    <dgm:pt modelId="{3A9DB640-426A-0648-828C-9459C8F29563}" type="pres">
      <dgm:prSet presAssocID="{F6EBDC1B-6146-8B4F-ADAA-B1BAE52EE31A}" presName="theList" presStyleCnt="0">
        <dgm:presLayoutVars>
          <dgm:dir/>
          <dgm:animLvl val="lvl"/>
          <dgm:resizeHandles val="exact"/>
        </dgm:presLayoutVars>
      </dgm:prSet>
      <dgm:spPr/>
    </dgm:pt>
    <dgm:pt modelId="{0E031654-D7E9-8E48-94E5-BBF8E3A21A9E}" type="pres">
      <dgm:prSet presAssocID="{2168749A-CCED-F94B-85DD-583BF6BB6ECA}" presName="compNode" presStyleCnt="0"/>
      <dgm:spPr/>
    </dgm:pt>
    <dgm:pt modelId="{1886384E-7F5E-0C46-B09E-DD5887B1D990}" type="pres">
      <dgm:prSet presAssocID="{2168749A-CCED-F94B-85DD-583BF6BB6ECA}" presName="aNode" presStyleLbl="bgShp" presStyleIdx="0" presStyleCnt="3"/>
      <dgm:spPr/>
    </dgm:pt>
    <dgm:pt modelId="{A4F68F0C-ADB1-7E4E-A35C-8C21154957C6}" type="pres">
      <dgm:prSet presAssocID="{2168749A-CCED-F94B-85DD-583BF6BB6ECA}" presName="textNode" presStyleLbl="bgShp" presStyleIdx="0" presStyleCnt="3"/>
      <dgm:spPr/>
    </dgm:pt>
    <dgm:pt modelId="{604D0E69-2C8A-FF4A-A767-DC104804CBE4}" type="pres">
      <dgm:prSet presAssocID="{2168749A-CCED-F94B-85DD-583BF6BB6ECA}" presName="compChildNode" presStyleCnt="0"/>
      <dgm:spPr/>
    </dgm:pt>
    <dgm:pt modelId="{3A6283B4-62BC-1642-8579-66480AFE9981}" type="pres">
      <dgm:prSet presAssocID="{2168749A-CCED-F94B-85DD-583BF6BB6ECA}" presName="theInnerList" presStyleCnt="0"/>
      <dgm:spPr/>
    </dgm:pt>
    <dgm:pt modelId="{9A5C8B54-E8B9-5144-A712-533FDFDCB980}" type="pres">
      <dgm:prSet presAssocID="{45CB8223-24EF-DA44-B0F7-261AFC2D85F1}" presName="childNode" presStyleLbl="node1" presStyleIdx="0" presStyleCnt="6">
        <dgm:presLayoutVars>
          <dgm:bulletEnabled val="1"/>
        </dgm:presLayoutVars>
      </dgm:prSet>
      <dgm:spPr/>
    </dgm:pt>
    <dgm:pt modelId="{EF5C0AB9-8408-B444-8622-D43C27D9DAFC}" type="pres">
      <dgm:prSet presAssocID="{45CB8223-24EF-DA44-B0F7-261AFC2D85F1}" presName="aSpace2" presStyleCnt="0"/>
      <dgm:spPr/>
    </dgm:pt>
    <dgm:pt modelId="{32190510-28D4-564D-8C61-CA1C4E71FFDA}" type="pres">
      <dgm:prSet presAssocID="{60DD25D4-1CB3-834F-9602-C41C798A7F4D}" presName="childNode" presStyleLbl="node1" presStyleIdx="1" presStyleCnt="6">
        <dgm:presLayoutVars>
          <dgm:bulletEnabled val="1"/>
        </dgm:presLayoutVars>
      </dgm:prSet>
      <dgm:spPr/>
    </dgm:pt>
    <dgm:pt modelId="{0A2909FE-8B7B-FD4B-80C1-8E30337A1613}" type="pres">
      <dgm:prSet presAssocID="{2168749A-CCED-F94B-85DD-583BF6BB6ECA}" presName="aSpace" presStyleCnt="0"/>
      <dgm:spPr/>
    </dgm:pt>
    <dgm:pt modelId="{FA2DD86E-B6D3-E94E-958E-153B47809AD4}" type="pres">
      <dgm:prSet presAssocID="{C6BFF961-4373-6E4D-90C3-1F201EBAB55E}" presName="compNode" presStyleCnt="0"/>
      <dgm:spPr/>
    </dgm:pt>
    <dgm:pt modelId="{5F7C211F-9042-EC43-AF3D-42BEB42044BE}" type="pres">
      <dgm:prSet presAssocID="{C6BFF961-4373-6E4D-90C3-1F201EBAB55E}" presName="aNode" presStyleLbl="bgShp" presStyleIdx="1" presStyleCnt="3"/>
      <dgm:spPr/>
    </dgm:pt>
    <dgm:pt modelId="{42B7F9B9-8348-0C4D-AC9B-CC66D458F7FF}" type="pres">
      <dgm:prSet presAssocID="{C6BFF961-4373-6E4D-90C3-1F201EBAB55E}" presName="textNode" presStyleLbl="bgShp" presStyleIdx="1" presStyleCnt="3"/>
      <dgm:spPr/>
    </dgm:pt>
    <dgm:pt modelId="{268DBC68-748D-B043-B027-807A4CC41A44}" type="pres">
      <dgm:prSet presAssocID="{C6BFF961-4373-6E4D-90C3-1F201EBAB55E}" presName="compChildNode" presStyleCnt="0"/>
      <dgm:spPr/>
    </dgm:pt>
    <dgm:pt modelId="{0E727FDF-35A6-7145-B311-ECCC0E742A36}" type="pres">
      <dgm:prSet presAssocID="{C6BFF961-4373-6E4D-90C3-1F201EBAB55E}" presName="theInnerList" presStyleCnt="0"/>
      <dgm:spPr/>
    </dgm:pt>
    <dgm:pt modelId="{BB3EEB33-7471-3C46-B37A-EF306DC11397}" type="pres">
      <dgm:prSet presAssocID="{E645E13A-A24E-6B48-B19F-89AFAD4995F2}" presName="childNode" presStyleLbl="node1" presStyleIdx="2" presStyleCnt="6">
        <dgm:presLayoutVars>
          <dgm:bulletEnabled val="1"/>
        </dgm:presLayoutVars>
      </dgm:prSet>
      <dgm:spPr/>
    </dgm:pt>
    <dgm:pt modelId="{B6AADDC7-19A1-E046-8D58-2090353C4FC2}" type="pres">
      <dgm:prSet presAssocID="{E645E13A-A24E-6B48-B19F-89AFAD4995F2}" presName="aSpace2" presStyleCnt="0"/>
      <dgm:spPr/>
    </dgm:pt>
    <dgm:pt modelId="{219509CF-B5AE-824C-9137-90FE6F41E897}" type="pres">
      <dgm:prSet presAssocID="{8A46D1A2-AE66-5545-B5C6-68A577BE8DFF}" presName="childNode" presStyleLbl="node1" presStyleIdx="3" presStyleCnt="6">
        <dgm:presLayoutVars>
          <dgm:bulletEnabled val="1"/>
        </dgm:presLayoutVars>
      </dgm:prSet>
      <dgm:spPr/>
    </dgm:pt>
    <dgm:pt modelId="{E0CE05AF-A9AC-F34D-BAE5-F9BF37374EDB}" type="pres">
      <dgm:prSet presAssocID="{8A46D1A2-AE66-5545-B5C6-68A577BE8DFF}" presName="aSpace2" presStyleCnt="0"/>
      <dgm:spPr/>
    </dgm:pt>
    <dgm:pt modelId="{BF798EF9-4DCA-F54E-BDEA-C66F968FF331}" type="pres">
      <dgm:prSet presAssocID="{35D04BC2-6AD2-EF4F-B93B-6DF04AE62FD4}" presName="childNode" presStyleLbl="node1" presStyleIdx="4" presStyleCnt="6">
        <dgm:presLayoutVars>
          <dgm:bulletEnabled val="1"/>
        </dgm:presLayoutVars>
      </dgm:prSet>
      <dgm:spPr/>
    </dgm:pt>
    <dgm:pt modelId="{A051A7FC-48BE-1849-81A6-2DCDABBA10D4}" type="pres">
      <dgm:prSet presAssocID="{C6BFF961-4373-6E4D-90C3-1F201EBAB55E}" presName="aSpace" presStyleCnt="0"/>
      <dgm:spPr/>
    </dgm:pt>
    <dgm:pt modelId="{194E2B3A-3D7A-354B-B54E-F148D5E0D04C}" type="pres">
      <dgm:prSet presAssocID="{C19458EB-338E-834D-9D24-B265F4C45145}" presName="compNode" presStyleCnt="0"/>
      <dgm:spPr/>
    </dgm:pt>
    <dgm:pt modelId="{847E0B4C-8D6D-244B-9DA0-6F3A49E346AE}" type="pres">
      <dgm:prSet presAssocID="{C19458EB-338E-834D-9D24-B265F4C45145}" presName="aNode" presStyleLbl="bgShp" presStyleIdx="2" presStyleCnt="3"/>
      <dgm:spPr/>
    </dgm:pt>
    <dgm:pt modelId="{2F0FD1B9-6F06-5F43-8A4B-220409073675}" type="pres">
      <dgm:prSet presAssocID="{C19458EB-338E-834D-9D24-B265F4C45145}" presName="textNode" presStyleLbl="bgShp" presStyleIdx="2" presStyleCnt="3"/>
      <dgm:spPr/>
    </dgm:pt>
    <dgm:pt modelId="{835EDF3B-C9A5-3246-9510-75B3D6732884}" type="pres">
      <dgm:prSet presAssocID="{C19458EB-338E-834D-9D24-B265F4C45145}" presName="compChildNode" presStyleCnt="0"/>
      <dgm:spPr/>
    </dgm:pt>
    <dgm:pt modelId="{D37A1B7D-60C9-C140-B7DD-4859D7571AC8}" type="pres">
      <dgm:prSet presAssocID="{C19458EB-338E-834D-9D24-B265F4C45145}" presName="theInnerList" presStyleCnt="0"/>
      <dgm:spPr/>
    </dgm:pt>
    <dgm:pt modelId="{2DE2D63A-4790-D443-97AA-DFD90F9B3785}" type="pres">
      <dgm:prSet presAssocID="{A015E574-47A3-E944-B303-D53B4E1815CF}" presName="childNode" presStyleLbl="node1" presStyleIdx="5" presStyleCnt="6">
        <dgm:presLayoutVars>
          <dgm:bulletEnabled val="1"/>
        </dgm:presLayoutVars>
      </dgm:prSet>
      <dgm:spPr/>
    </dgm:pt>
  </dgm:ptLst>
  <dgm:cxnLst>
    <dgm:cxn modelId="{42366A1C-2F6A-AE42-8B22-C9D6F383404B}" srcId="{C6BFF961-4373-6E4D-90C3-1F201EBAB55E}" destId="{E645E13A-A24E-6B48-B19F-89AFAD4995F2}" srcOrd="0" destOrd="0" parTransId="{59B39548-73D2-0249-A7C6-B778D02A4F88}" sibTransId="{29313F91-225C-F043-8F8F-E6D2E14FAD7C}"/>
    <dgm:cxn modelId="{559E892D-7927-C249-9FB8-9E44772FF545}" type="presOf" srcId="{60DD25D4-1CB3-834F-9602-C41C798A7F4D}" destId="{32190510-28D4-564D-8C61-CA1C4E71FFDA}" srcOrd="0" destOrd="0" presId="urn:microsoft.com/office/officeart/2005/8/layout/lProcess2"/>
    <dgm:cxn modelId="{707D4A32-D877-2349-B7F2-716DDA5684CB}" type="presOf" srcId="{45CB8223-24EF-DA44-B0F7-261AFC2D85F1}" destId="{9A5C8B54-E8B9-5144-A712-533FDFDCB980}" srcOrd="0" destOrd="0" presId="urn:microsoft.com/office/officeart/2005/8/layout/lProcess2"/>
    <dgm:cxn modelId="{AAF12A67-E486-CB4B-BE9C-858D90B6B82F}" srcId="{C19458EB-338E-834D-9D24-B265F4C45145}" destId="{A015E574-47A3-E944-B303-D53B4E1815CF}" srcOrd="0" destOrd="0" parTransId="{D9B79708-16E5-A444-848C-4BDA40A631A6}" sibTransId="{ABB6F286-DC2D-F24A-A05D-7C2C2ACA01A9}"/>
    <dgm:cxn modelId="{CC5CB549-5090-6C4F-A69B-F64612837DEB}" type="presOf" srcId="{35D04BC2-6AD2-EF4F-B93B-6DF04AE62FD4}" destId="{BF798EF9-4DCA-F54E-BDEA-C66F968FF331}" srcOrd="0" destOrd="0" presId="urn:microsoft.com/office/officeart/2005/8/layout/lProcess2"/>
    <dgm:cxn modelId="{758B056E-8CC3-E74E-8545-FC1DAC17A20E}" type="presOf" srcId="{E645E13A-A24E-6B48-B19F-89AFAD4995F2}" destId="{BB3EEB33-7471-3C46-B37A-EF306DC11397}" srcOrd="0" destOrd="0" presId="urn:microsoft.com/office/officeart/2005/8/layout/lProcess2"/>
    <dgm:cxn modelId="{E8C8A089-2F88-1A4B-AB2C-E0670115ED5B}" type="presOf" srcId="{F6EBDC1B-6146-8B4F-ADAA-B1BAE52EE31A}" destId="{3A9DB640-426A-0648-828C-9459C8F29563}" srcOrd="0" destOrd="0" presId="urn:microsoft.com/office/officeart/2005/8/layout/lProcess2"/>
    <dgm:cxn modelId="{01112895-96DA-4940-BC27-1C63CCAEFCFD}" srcId="{C6BFF961-4373-6E4D-90C3-1F201EBAB55E}" destId="{35D04BC2-6AD2-EF4F-B93B-6DF04AE62FD4}" srcOrd="2" destOrd="0" parTransId="{918F828C-F7CE-4245-BDE4-80D63A70B67C}" sibTransId="{D08FEB11-9159-CB47-A020-E7CE4A2E6A60}"/>
    <dgm:cxn modelId="{0CA59C97-B8BC-0D43-99F3-6CC05E025D02}" type="presOf" srcId="{C19458EB-338E-834D-9D24-B265F4C45145}" destId="{847E0B4C-8D6D-244B-9DA0-6F3A49E346AE}" srcOrd="0" destOrd="0" presId="urn:microsoft.com/office/officeart/2005/8/layout/lProcess2"/>
    <dgm:cxn modelId="{AF82A59B-F7F8-CB45-94DC-41AF2A71C81F}" type="presOf" srcId="{C6BFF961-4373-6E4D-90C3-1F201EBAB55E}" destId="{5F7C211F-9042-EC43-AF3D-42BEB42044BE}" srcOrd="0" destOrd="0" presId="urn:microsoft.com/office/officeart/2005/8/layout/lProcess2"/>
    <dgm:cxn modelId="{49DE799D-F643-4742-B3EA-CFA13418E709}" srcId="{F6EBDC1B-6146-8B4F-ADAA-B1BAE52EE31A}" destId="{2168749A-CCED-F94B-85DD-583BF6BB6ECA}" srcOrd="0" destOrd="0" parTransId="{6C916D29-5426-E845-97F0-AA734D75502E}" sibTransId="{2666BCAD-EF2E-ED48-8EB0-7FA10ED7AB39}"/>
    <dgm:cxn modelId="{B2C7D9A6-28D6-E24B-B4C0-759FBA866AAF}" srcId="{2168749A-CCED-F94B-85DD-583BF6BB6ECA}" destId="{60DD25D4-1CB3-834F-9602-C41C798A7F4D}" srcOrd="1" destOrd="0" parTransId="{0A089693-76E9-7A4B-9148-82FE024D2EC8}" sibTransId="{05551EFB-9F83-2349-9014-87D3233C4975}"/>
    <dgm:cxn modelId="{46CA3FAB-EEB2-FE49-90EE-BEC1461EEAE9}" type="presOf" srcId="{2168749A-CCED-F94B-85DD-583BF6BB6ECA}" destId="{1886384E-7F5E-0C46-B09E-DD5887B1D990}" srcOrd="0" destOrd="0" presId="urn:microsoft.com/office/officeart/2005/8/layout/lProcess2"/>
    <dgm:cxn modelId="{22FFC3AB-841E-0140-839B-8A4AD36269F0}" type="presOf" srcId="{A015E574-47A3-E944-B303-D53B4E1815CF}" destId="{2DE2D63A-4790-D443-97AA-DFD90F9B3785}" srcOrd="0" destOrd="0" presId="urn:microsoft.com/office/officeart/2005/8/layout/lProcess2"/>
    <dgm:cxn modelId="{CF9116B3-8426-9148-A34F-36CDAB7EE007}" srcId="{C6BFF961-4373-6E4D-90C3-1F201EBAB55E}" destId="{8A46D1A2-AE66-5545-B5C6-68A577BE8DFF}" srcOrd="1" destOrd="0" parTransId="{6024C005-E62C-944B-A18B-3CA93DF3F49C}" sibTransId="{DCC37FF7-A669-D344-BFD1-C182DC2A28CF}"/>
    <dgm:cxn modelId="{72C011B5-2295-6A45-BE11-28F2182A526C}" type="presOf" srcId="{C19458EB-338E-834D-9D24-B265F4C45145}" destId="{2F0FD1B9-6F06-5F43-8A4B-220409073675}" srcOrd="1" destOrd="0" presId="urn:microsoft.com/office/officeart/2005/8/layout/lProcess2"/>
    <dgm:cxn modelId="{A293BFD2-4A86-2A45-A3A9-C86F624029B9}" srcId="{2168749A-CCED-F94B-85DD-583BF6BB6ECA}" destId="{45CB8223-24EF-DA44-B0F7-261AFC2D85F1}" srcOrd="0" destOrd="0" parTransId="{19BDC7F9-204D-BC45-8712-C0E743B3E059}" sibTransId="{6ACE365A-8EE6-3441-BC81-803990CBAA46}"/>
    <dgm:cxn modelId="{C8F87FE0-1097-164B-ABD3-CC52BB94F35C}" type="presOf" srcId="{2168749A-CCED-F94B-85DD-583BF6BB6ECA}" destId="{A4F68F0C-ADB1-7E4E-A35C-8C21154957C6}" srcOrd="1" destOrd="0" presId="urn:microsoft.com/office/officeart/2005/8/layout/lProcess2"/>
    <dgm:cxn modelId="{B52114E4-AA6B-0A40-AB14-D739C44CE811}" srcId="{F6EBDC1B-6146-8B4F-ADAA-B1BAE52EE31A}" destId="{C19458EB-338E-834D-9D24-B265F4C45145}" srcOrd="2" destOrd="0" parTransId="{053173A1-753A-0343-970C-5BE5BAB1D2EC}" sibTransId="{98381C18-658F-454A-ABED-C101412FD474}"/>
    <dgm:cxn modelId="{9AE2DCE7-05CA-074B-B01D-C6FEF106E329}" type="presOf" srcId="{C6BFF961-4373-6E4D-90C3-1F201EBAB55E}" destId="{42B7F9B9-8348-0C4D-AC9B-CC66D458F7FF}" srcOrd="1" destOrd="0" presId="urn:microsoft.com/office/officeart/2005/8/layout/lProcess2"/>
    <dgm:cxn modelId="{AD6F7AF3-0DDE-E540-947F-337A24E28EEE}" srcId="{F6EBDC1B-6146-8B4F-ADAA-B1BAE52EE31A}" destId="{C6BFF961-4373-6E4D-90C3-1F201EBAB55E}" srcOrd="1" destOrd="0" parTransId="{CF7868EC-A98C-5342-8873-CCCF7E182B9A}" sibTransId="{34C2C00B-100D-8548-88E7-E3DF6B3D1BCE}"/>
    <dgm:cxn modelId="{5F97B4FF-12E9-8E4F-B293-5A29C4EE4186}" type="presOf" srcId="{8A46D1A2-AE66-5545-B5C6-68A577BE8DFF}" destId="{219509CF-B5AE-824C-9137-90FE6F41E897}" srcOrd="0" destOrd="0" presId="urn:microsoft.com/office/officeart/2005/8/layout/lProcess2"/>
    <dgm:cxn modelId="{A331142C-A11F-B94E-90EF-D21E7D37F7C8}" type="presParOf" srcId="{3A9DB640-426A-0648-828C-9459C8F29563}" destId="{0E031654-D7E9-8E48-94E5-BBF8E3A21A9E}" srcOrd="0" destOrd="0" presId="urn:microsoft.com/office/officeart/2005/8/layout/lProcess2"/>
    <dgm:cxn modelId="{17F462F0-535F-9844-A48B-4A9270B35063}" type="presParOf" srcId="{0E031654-D7E9-8E48-94E5-BBF8E3A21A9E}" destId="{1886384E-7F5E-0C46-B09E-DD5887B1D990}" srcOrd="0" destOrd="0" presId="urn:microsoft.com/office/officeart/2005/8/layout/lProcess2"/>
    <dgm:cxn modelId="{CD34E19B-02FB-8F4D-BCEF-3A1861DAD8ED}" type="presParOf" srcId="{0E031654-D7E9-8E48-94E5-BBF8E3A21A9E}" destId="{A4F68F0C-ADB1-7E4E-A35C-8C21154957C6}" srcOrd="1" destOrd="0" presId="urn:microsoft.com/office/officeart/2005/8/layout/lProcess2"/>
    <dgm:cxn modelId="{687E52EA-DAB9-8841-AA12-E181E51381FC}" type="presParOf" srcId="{0E031654-D7E9-8E48-94E5-BBF8E3A21A9E}" destId="{604D0E69-2C8A-FF4A-A767-DC104804CBE4}" srcOrd="2" destOrd="0" presId="urn:microsoft.com/office/officeart/2005/8/layout/lProcess2"/>
    <dgm:cxn modelId="{167D623C-BF09-AC4F-948A-02CD2B8A9CEC}" type="presParOf" srcId="{604D0E69-2C8A-FF4A-A767-DC104804CBE4}" destId="{3A6283B4-62BC-1642-8579-66480AFE9981}" srcOrd="0" destOrd="0" presId="urn:microsoft.com/office/officeart/2005/8/layout/lProcess2"/>
    <dgm:cxn modelId="{3C681CB4-F299-3A44-AD61-2F1739F4D3FC}" type="presParOf" srcId="{3A6283B4-62BC-1642-8579-66480AFE9981}" destId="{9A5C8B54-E8B9-5144-A712-533FDFDCB980}" srcOrd="0" destOrd="0" presId="urn:microsoft.com/office/officeart/2005/8/layout/lProcess2"/>
    <dgm:cxn modelId="{12226C72-20E8-884F-9AA1-C3CA55CED57C}" type="presParOf" srcId="{3A6283B4-62BC-1642-8579-66480AFE9981}" destId="{EF5C0AB9-8408-B444-8622-D43C27D9DAFC}" srcOrd="1" destOrd="0" presId="urn:microsoft.com/office/officeart/2005/8/layout/lProcess2"/>
    <dgm:cxn modelId="{A7B51812-21F4-F34E-AE2A-0F31CB1AD4A6}" type="presParOf" srcId="{3A6283B4-62BC-1642-8579-66480AFE9981}" destId="{32190510-28D4-564D-8C61-CA1C4E71FFDA}" srcOrd="2" destOrd="0" presId="urn:microsoft.com/office/officeart/2005/8/layout/lProcess2"/>
    <dgm:cxn modelId="{BC283709-5845-D74A-B6BF-E573DD70EB33}" type="presParOf" srcId="{3A9DB640-426A-0648-828C-9459C8F29563}" destId="{0A2909FE-8B7B-FD4B-80C1-8E30337A1613}" srcOrd="1" destOrd="0" presId="urn:microsoft.com/office/officeart/2005/8/layout/lProcess2"/>
    <dgm:cxn modelId="{41332DDC-60D8-7E4D-8C81-C1772859E4E2}" type="presParOf" srcId="{3A9DB640-426A-0648-828C-9459C8F29563}" destId="{FA2DD86E-B6D3-E94E-958E-153B47809AD4}" srcOrd="2" destOrd="0" presId="urn:microsoft.com/office/officeart/2005/8/layout/lProcess2"/>
    <dgm:cxn modelId="{4F1C9542-C1B5-5748-8417-4B540F6C7762}" type="presParOf" srcId="{FA2DD86E-B6D3-E94E-958E-153B47809AD4}" destId="{5F7C211F-9042-EC43-AF3D-42BEB42044BE}" srcOrd="0" destOrd="0" presId="urn:microsoft.com/office/officeart/2005/8/layout/lProcess2"/>
    <dgm:cxn modelId="{FAF41E32-9422-6245-85F5-27861BD3CDB8}" type="presParOf" srcId="{FA2DD86E-B6D3-E94E-958E-153B47809AD4}" destId="{42B7F9B9-8348-0C4D-AC9B-CC66D458F7FF}" srcOrd="1" destOrd="0" presId="urn:microsoft.com/office/officeart/2005/8/layout/lProcess2"/>
    <dgm:cxn modelId="{225AD14E-E25D-964D-8FF2-0BC635AA9CF6}" type="presParOf" srcId="{FA2DD86E-B6D3-E94E-958E-153B47809AD4}" destId="{268DBC68-748D-B043-B027-807A4CC41A44}" srcOrd="2" destOrd="0" presId="urn:microsoft.com/office/officeart/2005/8/layout/lProcess2"/>
    <dgm:cxn modelId="{D393D2B9-6BD7-3A4D-A7F5-86CC6AF866EB}" type="presParOf" srcId="{268DBC68-748D-B043-B027-807A4CC41A44}" destId="{0E727FDF-35A6-7145-B311-ECCC0E742A36}" srcOrd="0" destOrd="0" presId="urn:microsoft.com/office/officeart/2005/8/layout/lProcess2"/>
    <dgm:cxn modelId="{A0099B5D-0B9C-A949-884E-24295CF71684}" type="presParOf" srcId="{0E727FDF-35A6-7145-B311-ECCC0E742A36}" destId="{BB3EEB33-7471-3C46-B37A-EF306DC11397}" srcOrd="0" destOrd="0" presId="urn:microsoft.com/office/officeart/2005/8/layout/lProcess2"/>
    <dgm:cxn modelId="{330AB1B0-7D58-D744-93DF-774DC20A006C}" type="presParOf" srcId="{0E727FDF-35A6-7145-B311-ECCC0E742A36}" destId="{B6AADDC7-19A1-E046-8D58-2090353C4FC2}" srcOrd="1" destOrd="0" presId="urn:microsoft.com/office/officeart/2005/8/layout/lProcess2"/>
    <dgm:cxn modelId="{4A394923-4B65-F24D-9BBF-CCD71B87BA5D}" type="presParOf" srcId="{0E727FDF-35A6-7145-B311-ECCC0E742A36}" destId="{219509CF-B5AE-824C-9137-90FE6F41E897}" srcOrd="2" destOrd="0" presId="urn:microsoft.com/office/officeart/2005/8/layout/lProcess2"/>
    <dgm:cxn modelId="{C6774328-92E2-F643-8C4D-F11D0A12B3E9}" type="presParOf" srcId="{0E727FDF-35A6-7145-B311-ECCC0E742A36}" destId="{E0CE05AF-A9AC-F34D-BAE5-F9BF37374EDB}" srcOrd="3" destOrd="0" presId="urn:microsoft.com/office/officeart/2005/8/layout/lProcess2"/>
    <dgm:cxn modelId="{0E47AD68-F8F1-7748-9F4B-387C9B77F2F5}" type="presParOf" srcId="{0E727FDF-35A6-7145-B311-ECCC0E742A36}" destId="{BF798EF9-4DCA-F54E-BDEA-C66F968FF331}" srcOrd="4" destOrd="0" presId="urn:microsoft.com/office/officeart/2005/8/layout/lProcess2"/>
    <dgm:cxn modelId="{C2E829F6-6CA8-7D4A-8703-4D20AD8EBD7C}" type="presParOf" srcId="{3A9DB640-426A-0648-828C-9459C8F29563}" destId="{A051A7FC-48BE-1849-81A6-2DCDABBA10D4}" srcOrd="3" destOrd="0" presId="urn:microsoft.com/office/officeart/2005/8/layout/lProcess2"/>
    <dgm:cxn modelId="{508E6E18-438C-C14F-B40B-5B89709C2C3B}" type="presParOf" srcId="{3A9DB640-426A-0648-828C-9459C8F29563}" destId="{194E2B3A-3D7A-354B-B54E-F148D5E0D04C}" srcOrd="4" destOrd="0" presId="urn:microsoft.com/office/officeart/2005/8/layout/lProcess2"/>
    <dgm:cxn modelId="{27068305-41AD-804A-AE2E-C6CEC3284445}" type="presParOf" srcId="{194E2B3A-3D7A-354B-B54E-F148D5E0D04C}" destId="{847E0B4C-8D6D-244B-9DA0-6F3A49E346AE}" srcOrd="0" destOrd="0" presId="urn:microsoft.com/office/officeart/2005/8/layout/lProcess2"/>
    <dgm:cxn modelId="{F90779AA-C5ED-5143-9ABA-5BAFEBE4DA39}" type="presParOf" srcId="{194E2B3A-3D7A-354B-B54E-F148D5E0D04C}" destId="{2F0FD1B9-6F06-5F43-8A4B-220409073675}" srcOrd="1" destOrd="0" presId="urn:microsoft.com/office/officeart/2005/8/layout/lProcess2"/>
    <dgm:cxn modelId="{36BF6CD9-140A-2746-B0F7-4F5B18E1F3D5}" type="presParOf" srcId="{194E2B3A-3D7A-354B-B54E-F148D5E0D04C}" destId="{835EDF3B-C9A5-3246-9510-75B3D6732884}" srcOrd="2" destOrd="0" presId="urn:microsoft.com/office/officeart/2005/8/layout/lProcess2"/>
    <dgm:cxn modelId="{6C74917E-4BAA-F84A-A12A-17C2E268CD27}" type="presParOf" srcId="{835EDF3B-C9A5-3246-9510-75B3D6732884}" destId="{D37A1B7D-60C9-C140-B7DD-4859D7571AC8}" srcOrd="0" destOrd="0" presId="urn:microsoft.com/office/officeart/2005/8/layout/lProcess2"/>
    <dgm:cxn modelId="{D19CF248-0AFE-7C45-BEF9-F59A8E81A6BA}" type="presParOf" srcId="{D37A1B7D-60C9-C140-B7DD-4859D7571AC8}" destId="{2DE2D63A-4790-D443-97AA-DFD90F9B3785}"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58C3BC-FC5A-EF44-A06F-C9156D9901F6}" type="doc">
      <dgm:prSet loTypeId="urn:microsoft.com/office/officeart/2005/8/layout/cycle5" loCatId="cycle" qsTypeId="urn:microsoft.com/office/officeart/2005/8/quickstyle/simple4" qsCatId="simple" csTypeId="urn:microsoft.com/office/officeart/2005/8/colors/accent1_2" csCatId="accent1" phldr="1"/>
      <dgm:spPr/>
      <dgm:t>
        <a:bodyPr/>
        <a:lstStyle/>
        <a:p>
          <a:endParaRPr lang="en-US"/>
        </a:p>
      </dgm:t>
    </dgm:pt>
    <dgm:pt modelId="{B23090A6-CDD9-AA4D-94D3-607B5E5417F0}">
      <dgm:prSet custT="1"/>
      <dgm:spPr>
        <a:solidFill>
          <a:schemeClr val="bg1"/>
        </a:solidFill>
        <a:ln>
          <a:solidFill>
            <a:schemeClr val="accent3"/>
          </a:solidFill>
        </a:ln>
      </dgm:spPr>
      <dgm:t>
        <a:bodyPr/>
        <a:lstStyle/>
        <a:p>
          <a:pPr rtl="0"/>
          <a:r>
            <a:rPr lang="en-US" sz="1600" b="1" i="0" dirty="0">
              <a:solidFill>
                <a:schemeClr val="tx1"/>
              </a:solidFill>
            </a:rPr>
            <a:t>SHA-1 has not yet been "broken”</a:t>
          </a:r>
        </a:p>
      </dgm:t>
    </dgm:pt>
    <dgm:pt modelId="{340C0904-40E8-4444-9DD2-CB615B1AF9A4}" type="parTrans" cxnId="{A843E724-9596-3A40-87C1-545C058EE6D6}">
      <dgm:prSet/>
      <dgm:spPr/>
      <dgm:t>
        <a:bodyPr/>
        <a:lstStyle/>
        <a:p>
          <a:endParaRPr lang="en-US"/>
        </a:p>
      </dgm:t>
    </dgm:pt>
    <dgm:pt modelId="{126F67C4-9A61-3847-83D6-7056D217DDA0}" type="sibTrans" cxnId="{A843E724-9596-3A40-87C1-545C058EE6D6}">
      <dgm:prSet/>
      <dgm:spPr>
        <a:ln w="76200"/>
      </dgm:spPr>
      <dgm:t>
        <a:bodyPr/>
        <a:lstStyle/>
        <a:p>
          <a:endParaRPr lang="en-US"/>
        </a:p>
      </dgm:t>
    </dgm:pt>
    <dgm:pt modelId="{CA48A05E-0B7C-7E4F-ABCC-996B1E5555C7}">
      <dgm:prSet custT="1"/>
      <dgm:spPr>
        <a:solidFill>
          <a:schemeClr val="bg1"/>
        </a:solidFill>
        <a:ln>
          <a:solidFill>
            <a:schemeClr val="accent3"/>
          </a:solidFill>
        </a:ln>
      </dgm:spPr>
      <dgm:t>
        <a:bodyPr/>
        <a:lstStyle/>
        <a:p>
          <a:pPr rtl="0"/>
          <a:r>
            <a:rPr lang="en-US" sz="1600" b="1" i="0" dirty="0">
              <a:solidFill>
                <a:schemeClr val="tx1"/>
              </a:solidFill>
            </a:rPr>
            <a:t>No one has demonstrated a technique for producing collisions in a practical amount of time</a:t>
          </a:r>
        </a:p>
      </dgm:t>
    </dgm:pt>
    <dgm:pt modelId="{126CB11A-064E-2E4B-9BD7-5FC3C6149A7A}" type="parTrans" cxnId="{1115A795-87AD-3542-9B33-12279A8C4ED1}">
      <dgm:prSet/>
      <dgm:spPr/>
      <dgm:t>
        <a:bodyPr/>
        <a:lstStyle/>
        <a:p>
          <a:endParaRPr lang="en-US"/>
        </a:p>
      </dgm:t>
    </dgm:pt>
    <dgm:pt modelId="{34E440C3-2702-924E-98BF-9B527E6B1277}" type="sibTrans" cxnId="{1115A795-87AD-3542-9B33-12279A8C4ED1}">
      <dgm:prSet/>
      <dgm:spPr/>
      <dgm:t>
        <a:bodyPr/>
        <a:lstStyle/>
        <a:p>
          <a:endParaRPr lang="en-US"/>
        </a:p>
      </dgm:t>
    </dgm:pt>
    <dgm:pt modelId="{1C24CE7F-07E9-1841-9A44-3D07361E51FB}">
      <dgm:prSet custT="1"/>
      <dgm:spPr>
        <a:solidFill>
          <a:schemeClr val="bg1"/>
        </a:solidFill>
        <a:ln>
          <a:solidFill>
            <a:schemeClr val="accent3"/>
          </a:solidFill>
        </a:ln>
      </dgm:spPr>
      <dgm:t>
        <a:bodyPr/>
        <a:lstStyle/>
        <a:p>
          <a:pPr rtl="0"/>
          <a:r>
            <a:rPr lang="en-US" sz="1600" b="1" i="0" dirty="0">
              <a:solidFill>
                <a:schemeClr val="tx1"/>
              </a:solidFill>
            </a:rPr>
            <a:t>Considered to be insecure and has been phased out for SHA-2</a:t>
          </a:r>
        </a:p>
      </dgm:t>
    </dgm:pt>
    <dgm:pt modelId="{B6CE00C5-CD16-494B-BA3E-0C671159B146}" type="parTrans" cxnId="{0B555CDB-93D6-0742-9D36-DC897B851A9A}">
      <dgm:prSet/>
      <dgm:spPr/>
      <dgm:t>
        <a:bodyPr/>
        <a:lstStyle/>
        <a:p>
          <a:endParaRPr lang="en-US"/>
        </a:p>
      </dgm:t>
    </dgm:pt>
    <dgm:pt modelId="{9823E08E-C811-FF4D-8943-524E0B6F4B6D}" type="sibTrans" cxnId="{0B555CDB-93D6-0742-9D36-DC897B851A9A}">
      <dgm:prSet/>
      <dgm:spPr/>
      <dgm:t>
        <a:bodyPr/>
        <a:lstStyle/>
        <a:p>
          <a:endParaRPr lang="en-US"/>
        </a:p>
      </dgm:t>
    </dgm:pt>
    <dgm:pt modelId="{2A148A0D-6B73-784B-A98D-866B83307FDE}">
      <dgm:prSet custT="1"/>
      <dgm:spPr>
        <a:solidFill>
          <a:schemeClr val="bg1"/>
        </a:solidFill>
        <a:ln>
          <a:solidFill>
            <a:schemeClr val="accent1"/>
          </a:solidFill>
        </a:ln>
      </dgm:spPr>
      <dgm:t>
        <a:bodyPr/>
        <a:lstStyle/>
        <a:p>
          <a:pPr rtl="0"/>
          <a:r>
            <a:rPr lang="en-US" sz="1600" b="1" i="0" dirty="0">
              <a:solidFill>
                <a:schemeClr val="tx1"/>
              </a:solidFill>
            </a:rPr>
            <a:t>SHA-2 shares the same structure and mathematical operations as its predecessors so this is a cause for concern</a:t>
          </a:r>
        </a:p>
      </dgm:t>
    </dgm:pt>
    <dgm:pt modelId="{EFE7775E-8FB8-AD4E-A52A-807DF68DA564}" type="parTrans" cxnId="{12AA2ED7-8FE9-CB42-8E2C-337F3CC04A18}">
      <dgm:prSet/>
      <dgm:spPr/>
      <dgm:t>
        <a:bodyPr/>
        <a:lstStyle/>
        <a:p>
          <a:endParaRPr lang="en-US"/>
        </a:p>
      </dgm:t>
    </dgm:pt>
    <dgm:pt modelId="{494443EA-FBBD-2B4A-BE3C-43DC5489B3B5}" type="sibTrans" cxnId="{12AA2ED7-8FE9-CB42-8E2C-337F3CC04A18}">
      <dgm:prSet/>
      <dgm:spPr>
        <a:ln w="76200"/>
      </dgm:spPr>
      <dgm:t>
        <a:bodyPr/>
        <a:lstStyle/>
        <a:p>
          <a:endParaRPr lang="en-US"/>
        </a:p>
      </dgm:t>
    </dgm:pt>
    <dgm:pt modelId="{A7BB43B6-3FFD-B746-9BAD-6C1235D1A44E}">
      <dgm:prSet custT="1"/>
      <dgm:spPr>
        <a:solidFill>
          <a:schemeClr val="bg1"/>
        </a:solidFill>
        <a:ln>
          <a:solidFill>
            <a:schemeClr val="accent1"/>
          </a:solidFill>
        </a:ln>
      </dgm:spPr>
      <dgm:t>
        <a:bodyPr/>
        <a:lstStyle/>
        <a:p>
          <a:pPr rtl="0"/>
          <a:r>
            <a:rPr lang="en-US" sz="1600" b="1" i="0" dirty="0">
              <a:solidFill>
                <a:schemeClr val="tx1"/>
              </a:solidFill>
            </a:rPr>
            <a:t>Because it will take years to find a suitable replacement for SHA-2 should it become vulnerable, NIST decided to begin the process of developing a new hash standard</a:t>
          </a:r>
        </a:p>
      </dgm:t>
    </dgm:pt>
    <dgm:pt modelId="{67877061-52E9-9545-9DF1-9962BF77C82E}" type="parTrans" cxnId="{0AFF51CB-E791-1C42-9062-CA5D2FEF7EA2}">
      <dgm:prSet/>
      <dgm:spPr/>
      <dgm:t>
        <a:bodyPr/>
        <a:lstStyle/>
        <a:p>
          <a:endParaRPr lang="en-US"/>
        </a:p>
      </dgm:t>
    </dgm:pt>
    <dgm:pt modelId="{35F4A5DC-0C16-9E45-8C35-73C21CDF35BC}" type="sibTrans" cxnId="{0AFF51CB-E791-1C42-9062-CA5D2FEF7EA2}">
      <dgm:prSet/>
      <dgm:spPr/>
      <dgm:t>
        <a:bodyPr/>
        <a:lstStyle/>
        <a:p>
          <a:endParaRPr lang="en-US"/>
        </a:p>
      </dgm:t>
    </dgm:pt>
    <dgm:pt modelId="{750CBC8C-A641-FF4A-92E6-AAA68594B951}">
      <dgm:prSet custT="1"/>
      <dgm:spPr>
        <a:solidFill>
          <a:schemeClr val="bg1"/>
        </a:solidFill>
        <a:ln>
          <a:solidFill>
            <a:schemeClr val="accent3"/>
          </a:solidFill>
        </a:ln>
      </dgm:spPr>
      <dgm:t>
        <a:bodyPr/>
        <a:lstStyle/>
        <a:p>
          <a:pPr rtl="0"/>
          <a:r>
            <a:rPr lang="en-US" sz="1600" b="1" i="0" dirty="0">
              <a:solidFill>
                <a:schemeClr val="tx1"/>
              </a:solidFill>
            </a:rPr>
            <a:t>NIST announced in 2007 a competition for the SHA-3 next generation NIST hash function</a:t>
          </a:r>
        </a:p>
      </dgm:t>
    </dgm:pt>
    <dgm:pt modelId="{FBCA09AB-4800-0249-9EF1-9C85F9ADE9B8}" type="parTrans" cxnId="{35331520-AAB1-714B-9F7E-7CD94875C8D6}">
      <dgm:prSet/>
      <dgm:spPr/>
      <dgm:t>
        <a:bodyPr/>
        <a:lstStyle/>
        <a:p>
          <a:endParaRPr lang="en-US"/>
        </a:p>
      </dgm:t>
    </dgm:pt>
    <dgm:pt modelId="{4A30461B-54E2-FE43-99CC-72179BD19E20}" type="sibTrans" cxnId="{35331520-AAB1-714B-9F7E-7CD94875C8D6}">
      <dgm:prSet/>
      <dgm:spPr>
        <a:ln>
          <a:noFill/>
        </a:ln>
      </dgm:spPr>
      <dgm:t>
        <a:bodyPr/>
        <a:lstStyle/>
        <a:p>
          <a:endParaRPr lang="en-US"/>
        </a:p>
      </dgm:t>
    </dgm:pt>
    <dgm:pt modelId="{9C09833D-06F3-7E40-907E-63DBCBBF5508}">
      <dgm:prSet custT="1"/>
      <dgm:spPr>
        <a:solidFill>
          <a:schemeClr val="bg1"/>
        </a:solidFill>
        <a:ln>
          <a:solidFill>
            <a:schemeClr val="accent3"/>
          </a:solidFill>
        </a:ln>
      </dgm:spPr>
      <dgm:t>
        <a:bodyPr/>
        <a:lstStyle/>
        <a:p>
          <a:pPr rtl="0"/>
          <a:r>
            <a:rPr lang="en-US" sz="1600" b="1" i="0" dirty="0">
              <a:solidFill>
                <a:schemeClr val="tx1"/>
              </a:solidFill>
            </a:rPr>
            <a:t>Winning design was announced by NIST in October 2012</a:t>
          </a:r>
        </a:p>
      </dgm:t>
    </dgm:pt>
    <dgm:pt modelId="{DA89C877-B591-764A-AAB5-C743627A11E5}" type="parTrans" cxnId="{4E05AA83-8BDA-CD48-B925-D4CAF41DD007}">
      <dgm:prSet/>
      <dgm:spPr/>
      <dgm:t>
        <a:bodyPr/>
        <a:lstStyle/>
        <a:p>
          <a:endParaRPr lang="en-US"/>
        </a:p>
      </dgm:t>
    </dgm:pt>
    <dgm:pt modelId="{1FD606E0-C7EA-3A46-A850-CB9DF5D2CFDF}" type="sibTrans" cxnId="{4E05AA83-8BDA-CD48-B925-D4CAF41DD007}">
      <dgm:prSet/>
      <dgm:spPr/>
      <dgm:t>
        <a:bodyPr/>
        <a:lstStyle/>
        <a:p>
          <a:endParaRPr lang="en-US"/>
        </a:p>
      </dgm:t>
    </dgm:pt>
    <dgm:pt modelId="{00EEA401-1779-734C-A8A5-41DC90948BF2}">
      <dgm:prSet custT="1"/>
      <dgm:spPr>
        <a:solidFill>
          <a:schemeClr val="bg1"/>
        </a:solidFill>
        <a:ln>
          <a:solidFill>
            <a:schemeClr val="accent3"/>
          </a:solidFill>
        </a:ln>
      </dgm:spPr>
      <dgm:t>
        <a:bodyPr/>
        <a:lstStyle/>
        <a:p>
          <a:pPr rtl="0"/>
          <a:r>
            <a:rPr lang="en-US" sz="1600" b="1" i="0" dirty="0">
              <a:solidFill>
                <a:schemeClr val="tx1"/>
              </a:solidFill>
            </a:rPr>
            <a:t>SHA-3 is a cryptographic hash function that is intended to complement SHA-2 as the approved standard for a wide range of applications</a:t>
          </a:r>
        </a:p>
      </dgm:t>
    </dgm:pt>
    <dgm:pt modelId="{7B87F69D-B36C-DB4D-B087-E150337E4A5A}" type="parTrans" cxnId="{9010EB3A-6F6A-BD4F-A057-61891726065E}">
      <dgm:prSet/>
      <dgm:spPr/>
      <dgm:t>
        <a:bodyPr/>
        <a:lstStyle/>
        <a:p>
          <a:endParaRPr lang="en-US"/>
        </a:p>
      </dgm:t>
    </dgm:pt>
    <dgm:pt modelId="{8278DD95-4D3E-5E46-9521-7F81CD949B94}" type="sibTrans" cxnId="{9010EB3A-6F6A-BD4F-A057-61891726065E}">
      <dgm:prSet/>
      <dgm:spPr/>
      <dgm:t>
        <a:bodyPr/>
        <a:lstStyle/>
        <a:p>
          <a:endParaRPr lang="en-US"/>
        </a:p>
      </dgm:t>
    </dgm:pt>
    <dgm:pt modelId="{1BAB6AF2-59FC-DD42-94C8-E682F2690475}" type="pres">
      <dgm:prSet presAssocID="{2A58C3BC-FC5A-EF44-A06F-C9156D9901F6}" presName="cycle" presStyleCnt="0">
        <dgm:presLayoutVars>
          <dgm:dir/>
          <dgm:resizeHandles val="exact"/>
        </dgm:presLayoutVars>
      </dgm:prSet>
      <dgm:spPr/>
    </dgm:pt>
    <dgm:pt modelId="{E45CC442-E4C3-BD40-895A-08CC9A6FC852}" type="pres">
      <dgm:prSet presAssocID="{B23090A6-CDD9-AA4D-94D3-607B5E5417F0}" presName="node" presStyleLbl="node1" presStyleIdx="0" presStyleCnt="3" custScaleX="179652" custScaleY="117913">
        <dgm:presLayoutVars>
          <dgm:bulletEnabled val="1"/>
        </dgm:presLayoutVars>
      </dgm:prSet>
      <dgm:spPr/>
    </dgm:pt>
    <dgm:pt modelId="{52835F9D-82B4-8846-A2B2-EEF10BB9AE31}" type="pres">
      <dgm:prSet presAssocID="{B23090A6-CDD9-AA4D-94D3-607B5E5417F0}" presName="spNode" presStyleCnt="0"/>
      <dgm:spPr/>
    </dgm:pt>
    <dgm:pt modelId="{C1C13A19-CB44-5749-9553-D8637A6F8523}" type="pres">
      <dgm:prSet presAssocID="{126F67C4-9A61-3847-83D6-7056D217DDA0}" presName="sibTrans" presStyleLbl="sibTrans1D1" presStyleIdx="0" presStyleCnt="3"/>
      <dgm:spPr/>
    </dgm:pt>
    <dgm:pt modelId="{D1805330-05BD-DF4B-8630-51C3CBE7020C}" type="pres">
      <dgm:prSet presAssocID="{2A148A0D-6B73-784B-A98D-866B83307FDE}" presName="node" presStyleLbl="node1" presStyleIdx="1" presStyleCnt="3" custScaleX="161730" custScaleY="160230" custRadScaleRad="125224" custRadScaleInc="-40331">
        <dgm:presLayoutVars>
          <dgm:bulletEnabled val="1"/>
        </dgm:presLayoutVars>
      </dgm:prSet>
      <dgm:spPr/>
    </dgm:pt>
    <dgm:pt modelId="{5FD0FCA0-4D2A-604B-A0CB-7499830F964D}" type="pres">
      <dgm:prSet presAssocID="{2A148A0D-6B73-784B-A98D-866B83307FDE}" presName="spNode" presStyleCnt="0"/>
      <dgm:spPr/>
    </dgm:pt>
    <dgm:pt modelId="{60022302-D31B-EA46-B338-C7ADF54B83C4}" type="pres">
      <dgm:prSet presAssocID="{494443EA-FBBD-2B4A-BE3C-43DC5489B3B5}" presName="sibTrans" presStyleLbl="sibTrans1D1" presStyleIdx="1" presStyleCnt="3"/>
      <dgm:spPr/>
    </dgm:pt>
    <dgm:pt modelId="{89ACCF36-868B-9845-8E79-1FDE8D49FD3E}" type="pres">
      <dgm:prSet presAssocID="{750CBC8C-A641-FF4A-92E6-AAA68594B951}" presName="node" presStyleLbl="node1" presStyleIdx="2" presStyleCnt="3" custScaleX="165564" custScaleY="174974" custRadScaleRad="103836" custRadScaleInc="36345">
        <dgm:presLayoutVars>
          <dgm:bulletEnabled val="1"/>
        </dgm:presLayoutVars>
      </dgm:prSet>
      <dgm:spPr/>
    </dgm:pt>
    <dgm:pt modelId="{F562C040-D93E-DE40-9ED2-CD47D09710D0}" type="pres">
      <dgm:prSet presAssocID="{750CBC8C-A641-FF4A-92E6-AAA68594B951}" presName="spNode" presStyleCnt="0"/>
      <dgm:spPr/>
    </dgm:pt>
    <dgm:pt modelId="{44FB74B7-9D06-F04A-A84D-C928611E2C9F}" type="pres">
      <dgm:prSet presAssocID="{4A30461B-54E2-FE43-99CC-72179BD19E20}" presName="sibTrans" presStyleLbl="sibTrans1D1" presStyleIdx="2" presStyleCnt="3"/>
      <dgm:spPr/>
    </dgm:pt>
  </dgm:ptLst>
  <dgm:cxnLst>
    <dgm:cxn modelId="{2C003705-F660-1D4F-9517-39FC1408F670}" type="presOf" srcId="{B23090A6-CDD9-AA4D-94D3-607B5E5417F0}" destId="{E45CC442-E4C3-BD40-895A-08CC9A6FC852}" srcOrd="0" destOrd="0" presId="urn:microsoft.com/office/officeart/2005/8/layout/cycle5"/>
    <dgm:cxn modelId="{2D024916-3DD3-7541-86B9-9CCC37C18872}" type="presOf" srcId="{A7BB43B6-3FFD-B746-9BAD-6C1235D1A44E}" destId="{D1805330-05BD-DF4B-8630-51C3CBE7020C}" srcOrd="0" destOrd="1" presId="urn:microsoft.com/office/officeart/2005/8/layout/cycle5"/>
    <dgm:cxn modelId="{35331520-AAB1-714B-9F7E-7CD94875C8D6}" srcId="{2A58C3BC-FC5A-EF44-A06F-C9156D9901F6}" destId="{750CBC8C-A641-FF4A-92E6-AAA68594B951}" srcOrd="2" destOrd="0" parTransId="{FBCA09AB-4800-0249-9EF1-9C85F9ADE9B8}" sibTransId="{4A30461B-54E2-FE43-99CC-72179BD19E20}"/>
    <dgm:cxn modelId="{DB6CB121-A057-8947-A068-7D49649C5177}" type="presOf" srcId="{126F67C4-9A61-3847-83D6-7056D217DDA0}" destId="{C1C13A19-CB44-5749-9553-D8637A6F8523}" srcOrd="0" destOrd="0" presId="urn:microsoft.com/office/officeart/2005/8/layout/cycle5"/>
    <dgm:cxn modelId="{A843E724-9596-3A40-87C1-545C058EE6D6}" srcId="{2A58C3BC-FC5A-EF44-A06F-C9156D9901F6}" destId="{B23090A6-CDD9-AA4D-94D3-607B5E5417F0}" srcOrd="0" destOrd="0" parTransId="{340C0904-40E8-4444-9DD2-CB615B1AF9A4}" sibTransId="{126F67C4-9A61-3847-83D6-7056D217DDA0}"/>
    <dgm:cxn modelId="{5628602E-0EC6-7F44-9A3D-D6E64BF66F54}" type="presOf" srcId="{750CBC8C-A641-FF4A-92E6-AAA68594B951}" destId="{89ACCF36-868B-9845-8E79-1FDE8D49FD3E}" srcOrd="0" destOrd="0" presId="urn:microsoft.com/office/officeart/2005/8/layout/cycle5"/>
    <dgm:cxn modelId="{CE5D7B30-28BC-E140-B3A3-1D8E9C4748C5}" type="presOf" srcId="{1C24CE7F-07E9-1841-9A44-3D07361E51FB}" destId="{E45CC442-E4C3-BD40-895A-08CC9A6FC852}" srcOrd="0" destOrd="2" presId="urn:microsoft.com/office/officeart/2005/8/layout/cycle5"/>
    <dgm:cxn modelId="{9010EB3A-6F6A-BD4F-A057-61891726065E}" srcId="{750CBC8C-A641-FF4A-92E6-AAA68594B951}" destId="{00EEA401-1779-734C-A8A5-41DC90948BF2}" srcOrd="1" destOrd="0" parTransId="{7B87F69D-B36C-DB4D-B087-E150337E4A5A}" sibTransId="{8278DD95-4D3E-5E46-9521-7F81CD949B94}"/>
    <dgm:cxn modelId="{D780B85D-B965-214A-A3A6-6D5310D3F8ED}" type="presOf" srcId="{4A30461B-54E2-FE43-99CC-72179BD19E20}" destId="{44FB74B7-9D06-F04A-A84D-C928611E2C9F}" srcOrd="0" destOrd="0" presId="urn:microsoft.com/office/officeart/2005/8/layout/cycle5"/>
    <dgm:cxn modelId="{D3B90D80-4A29-8341-9AD3-54E9EB11A64F}" type="presOf" srcId="{CA48A05E-0B7C-7E4F-ABCC-996B1E5555C7}" destId="{E45CC442-E4C3-BD40-895A-08CC9A6FC852}" srcOrd="0" destOrd="1" presId="urn:microsoft.com/office/officeart/2005/8/layout/cycle5"/>
    <dgm:cxn modelId="{61669083-C394-0A46-8071-55EF3BE8D179}" type="presOf" srcId="{494443EA-FBBD-2B4A-BE3C-43DC5489B3B5}" destId="{60022302-D31B-EA46-B338-C7ADF54B83C4}" srcOrd="0" destOrd="0" presId="urn:microsoft.com/office/officeart/2005/8/layout/cycle5"/>
    <dgm:cxn modelId="{4E05AA83-8BDA-CD48-B925-D4CAF41DD007}" srcId="{750CBC8C-A641-FF4A-92E6-AAA68594B951}" destId="{9C09833D-06F3-7E40-907E-63DBCBBF5508}" srcOrd="0" destOrd="0" parTransId="{DA89C877-B591-764A-AAB5-C743627A11E5}" sibTransId="{1FD606E0-C7EA-3A46-A850-CB9DF5D2CFDF}"/>
    <dgm:cxn modelId="{7F0C048F-0DA0-E848-B3B4-4CDFCA7EBF2C}" type="presOf" srcId="{9C09833D-06F3-7E40-907E-63DBCBBF5508}" destId="{89ACCF36-868B-9845-8E79-1FDE8D49FD3E}" srcOrd="0" destOrd="1" presId="urn:microsoft.com/office/officeart/2005/8/layout/cycle5"/>
    <dgm:cxn modelId="{1115A795-87AD-3542-9B33-12279A8C4ED1}" srcId="{B23090A6-CDD9-AA4D-94D3-607B5E5417F0}" destId="{CA48A05E-0B7C-7E4F-ABCC-996B1E5555C7}" srcOrd="0" destOrd="0" parTransId="{126CB11A-064E-2E4B-9BD7-5FC3C6149A7A}" sibTransId="{34E440C3-2702-924E-98BF-9B527E6B1277}"/>
    <dgm:cxn modelId="{208350AC-A986-574D-A8D4-3D91B05C2775}" type="presOf" srcId="{2A58C3BC-FC5A-EF44-A06F-C9156D9901F6}" destId="{1BAB6AF2-59FC-DD42-94C8-E682F2690475}" srcOrd="0" destOrd="0" presId="urn:microsoft.com/office/officeart/2005/8/layout/cycle5"/>
    <dgm:cxn modelId="{230BFDC1-A3A8-6D4A-8C3A-CFF29E395F53}" type="presOf" srcId="{2A148A0D-6B73-784B-A98D-866B83307FDE}" destId="{D1805330-05BD-DF4B-8630-51C3CBE7020C}" srcOrd="0" destOrd="0" presId="urn:microsoft.com/office/officeart/2005/8/layout/cycle5"/>
    <dgm:cxn modelId="{0AFF51CB-E791-1C42-9062-CA5D2FEF7EA2}" srcId="{2A148A0D-6B73-784B-A98D-866B83307FDE}" destId="{A7BB43B6-3FFD-B746-9BAD-6C1235D1A44E}" srcOrd="0" destOrd="0" parTransId="{67877061-52E9-9545-9DF1-9962BF77C82E}" sibTransId="{35F4A5DC-0C16-9E45-8C35-73C21CDF35BC}"/>
    <dgm:cxn modelId="{12AA2ED7-8FE9-CB42-8E2C-337F3CC04A18}" srcId="{2A58C3BC-FC5A-EF44-A06F-C9156D9901F6}" destId="{2A148A0D-6B73-784B-A98D-866B83307FDE}" srcOrd="1" destOrd="0" parTransId="{EFE7775E-8FB8-AD4E-A52A-807DF68DA564}" sibTransId="{494443EA-FBBD-2B4A-BE3C-43DC5489B3B5}"/>
    <dgm:cxn modelId="{7522DFDA-B965-1A46-A75D-189006E9AC34}" type="presOf" srcId="{00EEA401-1779-734C-A8A5-41DC90948BF2}" destId="{89ACCF36-868B-9845-8E79-1FDE8D49FD3E}" srcOrd="0" destOrd="2" presId="urn:microsoft.com/office/officeart/2005/8/layout/cycle5"/>
    <dgm:cxn modelId="{0B555CDB-93D6-0742-9D36-DC897B851A9A}" srcId="{B23090A6-CDD9-AA4D-94D3-607B5E5417F0}" destId="{1C24CE7F-07E9-1841-9A44-3D07361E51FB}" srcOrd="1" destOrd="0" parTransId="{B6CE00C5-CD16-494B-BA3E-0C671159B146}" sibTransId="{9823E08E-C811-FF4D-8943-524E0B6F4B6D}"/>
    <dgm:cxn modelId="{1E962E79-DD02-FA4A-A10F-A2861893D181}" type="presParOf" srcId="{1BAB6AF2-59FC-DD42-94C8-E682F2690475}" destId="{E45CC442-E4C3-BD40-895A-08CC9A6FC852}" srcOrd="0" destOrd="0" presId="urn:microsoft.com/office/officeart/2005/8/layout/cycle5"/>
    <dgm:cxn modelId="{D3549147-D231-3646-90D9-C4BAF7E99034}" type="presParOf" srcId="{1BAB6AF2-59FC-DD42-94C8-E682F2690475}" destId="{52835F9D-82B4-8846-A2B2-EEF10BB9AE31}" srcOrd="1" destOrd="0" presId="urn:microsoft.com/office/officeart/2005/8/layout/cycle5"/>
    <dgm:cxn modelId="{A6F48E5A-A688-D648-9FA6-CD9834D35BD2}" type="presParOf" srcId="{1BAB6AF2-59FC-DD42-94C8-E682F2690475}" destId="{C1C13A19-CB44-5749-9553-D8637A6F8523}" srcOrd="2" destOrd="0" presId="urn:microsoft.com/office/officeart/2005/8/layout/cycle5"/>
    <dgm:cxn modelId="{B9515572-087E-B345-A857-29BF3F5E0DFA}" type="presParOf" srcId="{1BAB6AF2-59FC-DD42-94C8-E682F2690475}" destId="{D1805330-05BD-DF4B-8630-51C3CBE7020C}" srcOrd="3" destOrd="0" presId="urn:microsoft.com/office/officeart/2005/8/layout/cycle5"/>
    <dgm:cxn modelId="{0D434738-229E-AB45-BFBA-987163CDBCC7}" type="presParOf" srcId="{1BAB6AF2-59FC-DD42-94C8-E682F2690475}" destId="{5FD0FCA0-4D2A-604B-A0CB-7499830F964D}" srcOrd="4" destOrd="0" presId="urn:microsoft.com/office/officeart/2005/8/layout/cycle5"/>
    <dgm:cxn modelId="{8A7E92AE-BDC5-AC42-9BE1-ABD2E840D8EE}" type="presParOf" srcId="{1BAB6AF2-59FC-DD42-94C8-E682F2690475}" destId="{60022302-D31B-EA46-B338-C7ADF54B83C4}" srcOrd="5" destOrd="0" presId="urn:microsoft.com/office/officeart/2005/8/layout/cycle5"/>
    <dgm:cxn modelId="{8E0C2BE1-A3CC-6141-A728-D1EC89B43D39}" type="presParOf" srcId="{1BAB6AF2-59FC-DD42-94C8-E682F2690475}" destId="{89ACCF36-868B-9845-8E79-1FDE8D49FD3E}" srcOrd="6" destOrd="0" presId="urn:microsoft.com/office/officeart/2005/8/layout/cycle5"/>
    <dgm:cxn modelId="{10DD9325-17A7-C647-AD3D-303A855F708C}" type="presParOf" srcId="{1BAB6AF2-59FC-DD42-94C8-E682F2690475}" destId="{F562C040-D93E-DE40-9ED2-CD47D09710D0}" srcOrd="7" destOrd="0" presId="urn:microsoft.com/office/officeart/2005/8/layout/cycle5"/>
    <dgm:cxn modelId="{08E2DF5B-A322-AE48-9AD7-DB6B1BA1139E}" type="presParOf" srcId="{1BAB6AF2-59FC-DD42-94C8-E682F2690475}" destId="{44FB74B7-9D06-F04A-A84D-C928611E2C9F}"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6384E-7F5E-0C46-B09E-DD5887B1D990}">
      <dsp:nvSpPr>
        <dsp:cNvPr id="0" name=""/>
        <dsp:cNvSpPr/>
      </dsp:nvSpPr>
      <dsp:spPr>
        <a:xfrm>
          <a:off x="1032" y="0"/>
          <a:ext cx="2684487" cy="4867274"/>
        </a:xfrm>
        <a:prstGeom prst="roundRect">
          <a:avLst>
            <a:gd name="adj" fmla="val 10000"/>
          </a:avLst>
        </a:prstGeom>
        <a:solidFill>
          <a:schemeClr val="bg1"/>
        </a:solidFill>
        <a:ln>
          <a:noFill/>
        </a:ln>
        <a:effectLst>
          <a:glow rad="101600">
            <a:schemeClr val="accent1">
              <a:alpha val="75000"/>
            </a:schemeClr>
          </a:glow>
          <a:softEdge rad="101600"/>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Commonly used to create a one-way password file</a:t>
          </a:r>
        </a:p>
      </dsp:txBody>
      <dsp:txXfrm>
        <a:off x="1032" y="0"/>
        <a:ext cx="2684487" cy="1460182"/>
      </dsp:txXfrm>
    </dsp:sp>
    <dsp:sp modelId="{9A5C8B54-E8B9-5144-A712-533FDFDCB980}">
      <dsp:nvSpPr>
        <dsp:cNvPr id="0" name=""/>
        <dsp:cNvSpPr/>
      </dsp:nvSpPr>
      <dsp:spPr>
        <a:xfrm>
          <a:off x="269481" y="1461608"/>
          <a:ext cx="2147589" cy="146754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When a user enters a password, the hash of that password is compared to the stored hash value for verification</a:t>
          </a:r>
        </a:p>
      </dsp:txBody>
      <dsp:txXfrm>
        <a:off x="312464" y="1504591"/>
        <a:ext cx="2061623" cy="1381583"/>
      </dsp:txXfrm>
    </dsp:sp>
    <dsp:sp modelId="{32190510-28D4-564D-8C61-CA1C4E71FFDA}">
      <dsp:nvSpPr>
        <dsp:cNvPr id="0" name=""/>
        <dsp:cNvSpPr/>
      </dsp:nvSpPr>
      <dsp:spPr>
        <a:xfrm>
          <a:off x="269481" y="3154935"/>
          <a:ext cx="2147589" cy="146754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This approach to password protection is used by most operating systems </a:t>
          </a:r>
        </a:p>
      </dsp:txBody>
      <dsp:txXfrm>
        <a:off x="312464" y="3197918"/>
        <a:ext cx="2061623" cy="1381583"/>
      </dsp:txXfrm>
    </dsp:sp>
    <dsp:sp modelId="{5F7C211F-9042-EC43-AF3D-42BEB42044BE}">
      <dsp:nvSpPr>
        <dsp:cNvPr id="0" name=""/>
        <dsp:cNvSpPr/>
      </dsp:nvSpPr>
      <dsp:spPr>
        <a:xfrm>
          <a:off x="2886856" y="0"/>
          <a:ext cx="2684487" cy="4867274"/>
        </a:xfrm>
        <a:prstGeom prst="roundRect">
          <a:avLst>
            <a:gd name="adj" fmla="val 10000"/>
          </a:avLst>
        </a:prstGeom>
        <a:solidFill>
          <a:schemeClr val="bg1"/>
        </a:solidFill>
        <a:ln>
          <a:noFill/>
        </a:ln>
        <a:effectLst>
          <a:glow rad="101600">
            <a:schemeClr val="accent1">
              <a:alpha val="75000"/>
            </a:schemeClr>
          </a:glow>
          <a:softEdge rad="63500"/>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Can be used for intrusion and virus detection</a:t>
          </a:r>
        </a:p>
      </dsp:txBody>
      <dsp:txXfrm>
        <a:off x="2886856" y="0"/>
        <a:ext cx="2684487" cy="1460182"/>
      </dsp:txXfrm>
    </dsp:sp>
    <dsp:sp modelId="{BB3EEB33-7471-3C46-B37A-EF306DC11397}">
      <dsp:nvSpPr>
        <dsp:cNvPr id="0" name=""/>
        <dsp:cNvSpPr/>
      </dsp:nvSpPr>
      <dsp:spPr>
        <a:xfrm>
          <a:off x="3155305" y="1460598"/>
          <a:ext cx="2147589" cy="95622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Store H(F) for each file on a system and secure the hash values</a:t>
          </a:r>
        </a:p>
      </dsp:txBody>
      <dsp:txXfrm>
        <a:off x="3183312" y="1488605"/>
        <a:ext cx="2091575" cy="900210"/>
      </dsp:txXfrm>
    </dsp:sp>
    <dsp:sp modelId="{219509CF-B5AE-824C-9137-90FE6F41E897}">
      <dsp:nvSpPr>
        <dsp:cNvPr id="0" name=""/>
        <dsp:cNvSpPr/>
      </dsp:nvSpPr>
      <dsp:spPr>
        <a:xfrm>
          <a:off x="3155305" y="2563934"/>
          <a:ext cx="2147589" cy="95622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One can later determine if a file has been modified by </a:t>
          </a:r>
          <a:r>
            <a:rPr lang="en-US" sz="1500" kern="1200" dirty="0" err="1"/>
            <a:t>recomputing</a:t>
          </a:r>
          <a:r>
            <a:rPr lang="en-US" sz="1500" kern="1200" dirty="0"/>
            <a:t> H(F) </a:t>
          </a:r>
        </a:p>
      </dsp:txBody>
      <dsp:txXfrm>
        <a:off x="3183312" y="2591941"/>
        <a:ext cx="2091575" cy="900210"/>
      </dsp:txXfrm>
    </dsp:sp>
    <dsp:sp modelId="{BF798EF9-4DCA-F54E-BDEA-C66F968FF331}">
      <dsp:nvSpPr>
        <dsp:cNvPr id="0" name=""/>
        <dsp:cNvSpPr/>
      </dsp:nvSpPr>
      <dsp:spPr>
        <a:xfrm>
          <a:off x="3155305" y="3667270"/>
          <a:ext cx="2147589" cy="95622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An intruder would need to change F without changing H(F)</a:t>
          </a:r>
        </a:p>
      </dsp:txBody>
      <dsp:txXfrm>
        <a:off x="3183312" y="3695277"/>
        <a:ext cx="2091575" cy="900210"/>
      </dsp:txXfrm>
    </dsp:sp>
    <dsp:sp modelId="{847E0B4C-8D6D-244B-9DA0-6F3A49E346AE}">
      <dsp:nvSpPr>
        <dsp:cNvPr id="0" name=""/>
        <dsp:cNvSpPr/>
      </dsp:nvSpPr>
      <dsp:spPr>
        <a:xfrm>
          <a:off x="5772680" y="0"/>
          <a:ext cx="2684487" cy="4867274"/>
        </a:xfrm>
        <a:prstGeom prst="roundRect">
          <a:avLst>
            <a:gd name="adj" fmla="val 10000"/>
          </a:avLst>
        </a:prstGeom>
        <a:solidFill>
          <a:schemeClr val="bg1"/>
        </a:solidFill>
        <a:ln>
          <a:noFill/>
        </a:ln>
        <a:effectLst>
          <a:glow rad="101600">
            <a:schemeClr val="accent1">
              <a:alpha val="75000"/>
            </a:schemeClr>
          </a:glow>
          <a:softEdge rad="63500"/>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Can be used to construct a pseudorandom function (PRF) or a pseudorandom number generator (PRNG)</a:t>
          </a:r>
        </a:p>
      </dsp:txBody>
      <dsp:txXfrm>
        <a:off x="5772680" y="0"/>
        <a:ext cx="2684487" cy="1460182"/>
      </dsp:txXfrm>
    </dsp:sp>
    <dsp:sp modelId="{2DE2D63A-4790-D443-97AA-DFD90F9B3785}">
      <dsp:nvSpPr>
        <dsp:cNvPr id="0" name=""/>
        <dsp:cNvSpPr/>
      </dsp:nvSpPr>
      <dsp:spPr>
        <a:xfrm>
          <a:off x="6041128" y="1460182"/>
          <a:ext cx="2147589" cy="316372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A common application for a hash-based PRF is for the generation of symmetric keys</a:t>
          </a:r>
        </a:p>
      </dsp:txBody>
      <dsp:txXfrm>
        <a:off x="6104029" y="1523083"/>
        <a:ext cx="2021787" cy="30379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CC442-E4C3-BD40-895A-08CC9A6FC852}">
      <dsp:nvSpPr>
        <dsp:cNvPr id="0" name=""/>
        <dsp:cNvSpPr/>
      </dsp:nvSpPr>
      <dsp:spPr>
        <a:xfrm>
          <a:off x="2317566" y="-81313"/>
          <a:ext cx="4018343" cy="1714312"/>
        </a:xfrm>
        <a:prstGeom prst="roundRect">
          <a:avLst/>
        </a:prstGeom>
        <a:solidFill>
          <a:schemeClr val="bg1"/>
        </a:solidFill>
        <a:ln>
          <a:solidFill>
            <a:schemeClr val="accent3"/>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i="0" kern="1200" dirty="0">
              <a:solidFill>
                <a:schemeClr val="tx1"/>
              </a:solidFill>
            </a:rPr>
            <a:t>SHA-1 has not yet been "broken”</a:t>
          </a:r>
        </a:p>
        <a:p>
          <a:pPr marL="171450" lvl="1" indent="-171450" algn="l" defTabSz="711200" rtl="0">
            <a:lnSpc>
              <a:spcPct val="90000"/>
            </a:lnSpc>
            <a:spcBef>
              <a:spcPct val="0"/>
            </a:spcBef>
            <a:spcAft>
              <a:spcPct val="15000"/>
            </a:spcAft>
            <a:buChar char="•"/>
          </a:pPr>
          <a:r>
            <a:rPr lang="en-US" sz="1600" b="1" i="0" kern="1200" dirty="0">
              <a:solidFill>
                <a:schemeClr val="tx1"/>
              </a:solidFill>
            </a:rPr>
            <a:t>No one has demonstrated a technique for producing collisions in a practical amount of time</a:t>
          </a:r>
        </a:p>
        <a:p>
          <a:pPr marL="171450" lvl="1" indent="-171450" algn="l" defTabSz="711200" rtl="0">
            <a:lnSpc>
              <a:spcPct val="90000"/>
            </a:lnSpc>
            <a:spcBef>
              <a:spcPct val="0"/>
            </a:spcBef>
            <a:spcAft>
              <a:spcPct val="15000"/>
            </a:spcAft>
            <a:buChar char="•"/>
          </a:pPr>
          <a:r>
            <a:rPr lang="en-US" sz="1600" b="1" i="0" kern="1200" dirty="0">
              <a:solidFill>
                <a:schemeClr val="tx1"/>
              </a:solidFill>
            </a:rPr>
            <a:t>Considered to be insecure and has been phased out for SHA-2</a:t>
          </a:r>
        </a:p>
      </dsp:txBody>
      <dsp:txXfrm>
        <a:off x="2401252" y="2373"/>
        <a:ext cx="3850971" cy="1546940"/>
      </dsp:txXfrm>
    </dsp:sp>
    <dsp:sp modelId="{C1C13A19-CB44-5749-9553-D8637A6F8523}">
      <dsp:nvSpPr>
        <dsp:cNvPr id="0" name=""/>
        <dsp:cNvSpPr/>
      </dsp:nvSpPr>
      <dsp:spPr>
        <a:xfrm>
          <a:off x="2027218" y="1247426"/>
          <a:ext cx="3880419" cy="3880419"/>
        </a:xfrm>
        <a:custGeom>
          <a:avLst/>
          <a:gdLst/>
          <a:ahLst/>
          <a:cxnLst/>
          <a:rect l="0" t="0" r="0" b="0"/>
          <a:pathLst>
            <a:path>
              <a:moveTo>
                <a:pt x="3207882" y="471394"/>
              </a:moveTo>
              <a:arcTo wR="1940209" hR="1940209" stAng="18647766" swAng="735023"/>
            </a:path>
          </a:pathLst>
        </a:custGeom>
        <a:noFill/>
        <a:ln w="762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sp>
    <dsp:sp modelId="{D1805330-05BD-DF4B-8630-51C3CBE7020C}">
      <dsp:nvSpPr>
        <dsp:cNvPr id="0" name=""/>
        <dsp:cNvSpPr/>
      </dsp:nvSpPr>
      <dsp:spPr>
        <a:xfrm>
          <a:off x="4876791" y="2133603"/>
          <a:ext cx="3617475" cy="2329551"/>
        </a:xfrm>
        <a:prstGeom prst="roundRect">
          <a:avLst/>
        </a:prstGeom>
        <a:solidFill>
          <a:schemeClr val="bg1"/>
        </a:soli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i="0" kern="1200" dirty="0">
              <a:solidFill>
                <a:schemeClr val="tx1"/>
              </a:solidFill>
            </a:rPr>
            <a:t>SHA-2 shares the same structure and mathematical operations as its predecessors so this is a cause for concern</a:t>
          </a:r>
        </a:p>
        <a:p>
          <a:pPr marL="171450" lvl="1" indent="-171450" algn="l" defTabSz="711200" rtl="0">
            <a:lnSpc>
              <a:spcPct val="90000"/>
            </a:lnSpc>
            <a:spcBef>
              <a:spcPct val="0"/>
            </a:spcBef>
            <a:spcAft>
              <a:spcPct val="15000"/>
            </a:spcAft>
            <a:buChar char="•"/>
          </a:pPr>
          <a:r>
            <a:rPr lang="en-US" sz="1600" b="1" i="0" kern="1200" dirty="0">
              <a:solidFill>
                <a:schemeClr val="tx1"/>
              </a:solidFill>
            </a:rPr>
            <a:t>Because it will take years to find a suitable replacement for SHA-2 should it become vulnerable, NIST decided to begin the process of developing a new hash standard</a:t>
          </a:r>
        </a:p>
      </dsp:txBody>
      <dsp:txXfrm>
        <a:off x="4990510" y="2247322"/>
        <a:ext cx="3390037" cy="2102113"/>
      </dsp:txXfrm>
    </dsp:sp>
    <dsp:sp modelId="{60022302-D31B-EA46-B338-C7ADF54B83C4}">
      <dsp:nvSpPr>
        <dsp:cNvPr id="0" name=""/>
        <dsp:cNvSpPr/>
      </dsp:nvSpPr>
      <dsp:spPr>
        <a:xfrm>
          <a:off x="2752510" y="1103200"/>
          <a:ext cx="3880419" cy="3880419"/>
        </a:xfrm>
        <a:custGeom>
          <a:avLst/>
          <a:gdLst/>
          <a:ahLst/>
          <a:cxnLst/>
          <a:rect l="0" t="0" r="0" b="0"/>
          <a:pathLst>
            <a:path>
              <a:moveTo>
                <a:pt x="2843725" y="3657204"/>
              </a:moveTo>
              <a:arcTo wR="1940209" hR="1940209" stAng="3734747" swAng="3165114"/>
            </a:path>
          </a:pathLst>
        </a:custGeom>
        <a:noFill/>
        <a:ln w="762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sp>
    <dsp:sp modelId="{89ACCF36-868B-9845-8E79-1FDE8D49FD3E}">
      <dsp:nvSpPr>
        <dsp:cNvPr id="0" name=""/>
        <dsp:cNvSpPr/>
      </dsp:nvSpPr>
      <dsp:spPr>
        <a:xfrm>
          <a:off x="533401" y="1981197"/>
          <a:ext cx="3703232" cy="2543911"/>
        </a:xfrm>
        <a:prstGeom prst="roundRect">
          <a:avLst/>
        </a:prstGeom>
        <a:solidFill>
          <a:schemeClr val="bg1"/>
        </a:solidFill>
        <a:ln>
          <a:solidFill>
            <a:schemeClr val="accent3"/>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i="0" kern="1200" dirty="0">
              <a:solidFill>
                <a:schemeClr val="tx1"/>
              </a:solidFill>
            </a:rPr>
            <a:t>NIST announced in 2007 a competition for the SHA-3 next generation NIST hash function</a:t>
          </a:r>
        </a:p>
        <a:p>
          <a:pPr marL="171450" lvl="1" indent="-171450" algn="l" defTabSz="711200" rtl="0">
            <a:lnSpc>
              <a:spcPct val="90000"/>
            </a:lnSpc>
            <a:spcBef>
              <a:spcPct val="0"/>
            </a:spcBef>
            <a:spcAft>
              <a:spcPct val="15000"/>
            </a:spcAft>
            <a:buChar char="•"/>
          </a:pPr>
          <a:r>
            <a:rPr lang="en-US" sz="1600" b="1" i="0" kern="1200" dirty="0">
              <a:solidFill>
                <a:schemeClr val="tx1"/>
              </a:solidFill>
            </a:rPr>
            <a:t>Winning design was announced by NIST in October 2012</a:t>
          </a:r>
        </a:p>
        <a:p>
          <a:pPr marL="171450" lvl="1" indent="-171450" algn="l" defTabSz="711200" rtl="0">
            <a:lnSpc>
              <a:spcPct val="90000"/>
            </a:lnSpc>
            <a:spcBef>
              <a:spcPct val="0"/>
            </a:spcBef>
            <a:spcAft>
              <a:spcPct val="15000"/>
            </a:spcAft>
            <a:buChar char="•"/>
          </a:pPr>
          <a:r>
            <a:rPr lang="en-US" sz="1600" b="1" i="0" kern="1200" dirty="0">
              <a:solidFill>
                <a:schemeClr val="tx1"/>
              </a:solidFill>
            </a:rPr>
            <a:t>SHA-3 is a cryptographic hash function that is intended to complement SHA-2 as the approved standard for a wide range of applications</a:t>
          </a:r>
        </a:p>
      </dsp:txBody>
      <dsp:txXfrm>
        <a:off x="657584" y="2105380"/>
        <a:ext cx="3454866" cy="2295545"/>
      </dsp:txXfrm>
    </dsp:sp>
    <dsp:sp modelId="{44FB74B7-9D06-F04A-A84D-C928611E2C9F}">
      <dsp:nvSpPr>
        <dsp:cNvPr id="0" name=""/>
        <dsp:cNvSpPr/>
      </dsp:nvSpPr>
      <dsp:spPr>
        <a:xfrm>
          <a:off x="3095311" y="1055981"/>
          <a:ext cx="3880419" cy="3880419"/>
        </a:xfrm>
        <a:custGeom>
          <a:avLst/>
          <a:gdLst/>
          <a:ahLst/>
          <a:cxnLst/>
          <a:rect l="0" t="0" r="0" b="0"/>
          <a:pathLst>
            <a:path>
              <a:moveTo>
                <a:pt x="334658" y="850888"/>
              </a:moveTo>
              <a:arcTo wR="1940209" hR="1940209" stAng="12849348" swAng="472037"/>
            </a:path>
          </a:pathLst>
        </a:custGeom>
        <a:noFill/>
        <a:ln w="6350" cap="flat" cmpd="sng" algn="ctr">
          <a:no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0F400-6DEB-46E3-AA22-989ED1DA19F4}" type="datetimeFigureOut">
              <a:rPr lang="en-US" smtClean="0"/>
              <a:t>5/7/2021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FED18-DE5C-48ED-9488-088C50903593}" type="slidenum">
              <a:rPr lang="en-US" smtClean="0"/>
              <a:t>‹#›</a:t>
            </a:fld>
            <a:endParaRPr lang="en-US"/>
          </a:p>
        </p:txBody>
      </p:sp>
    </p:spTree>
    <p:extLst>
      <p:ext uri="{BB962C8B-B14F-4D97-AF65-F5344CB8AC3E}">
        <p14:creationId xmlns:p14="http://schemas.microsoft.com/office/powerpoint/2010/main" val="1366825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charset="-128"/>
                <a:cs typeface="ＭＳ Ｐゴシック" charset="-128"/>
              </a:rPr>
              <a:t> This chapter begins with a discussion of the wide variety of applications for</a:t>
            </a:r>
          </a:p>
          <a:p>
            <a:r>
              <a:rPr lang="en-US" sz="1200" kern="1200" baseline="0" dirty="0">
                <a:solidFill>
                  <a:schemeClr val="tx1"/>
                </a:solidFill>
                <a:latin typeface="Arial" charset="0"/>
                <a:ea typeface="ＭＳ Ｐゴシック" charset="-128"/>
                <a:cs typeface="ＭＳ Ｐゴシック" charset="-128"/>
              </a:rPr>
              <a:t>cryptographic hash functions. Next, we look at the security requirements for such</a:t>
            </a:r>
          </a:p>
          <a:p>
            <a:r>
              <a:rPr lang="en-US" sz="1200" kern="1200" baseline="0" dirty="0">
                <a:solidFill>
                  <a:schemeClr val="tx1"/>
                </a:solidFill>
                <a:latin typeface="Arial" charset="0"/>
                <a:ea typeface="ＭＳ Ｐゴシック" charset="-128"/>
                <a:cs typeface="ＭＳ Ｐゴシック" charset="-128"/>
              </a:rPr>
              <a:t>functions. Then we look at the use of cipher block chaining to implement a cryptographic</a:t>
            </a:r>
          </a:p>
          <a:p>
            <a:r>
              <a:rPr lang="en-US" sz="1200" kern="1200" baseline="0" dirty="0">
                <a:solidFill>
                  <a:schemeClr val="tx1"/>
                </a:solidFill>
                <a:latin typeface="Arial" charset="0"/>
                <a:ea typeface="ＭＳ Ｐゴシック" charset="-128"/>
                <a:cs typeface="ＭＳ Ｐゴシック" charset="-128"/>
              </a:rPr>
              <a:t>hash function. The remainder of the chapter is devoted to the most important</a:t>
            </a:r>
          </a:p>
          <a:p>
            <a:r>
              <a:rPr lang="en-US" sz="1200" kern="1200" baseline="0" dirty="0">
                <a:solidFill>
                  <a:schemeClr val="tx1"/>
                </a:solidFill>
                <a:latin typeface="Arial" charset="0"/>
                <a:ea typeface="ＭＳ Ｐゴシック" charset="-128"/>
                <a:cs typeface="ＭＳ Ｐゴシック" charset="-128"/>
              </a:rPr>
              <a:t>and widely used family of cryptographic hash functions, the Secure Hash Algorithm</a:t>
            </a:r>
          </a:p>
          <a:p>
            <a:r>
              <a:rPr lang="en-US" sz="1200" kern="1200" baseline="0" dirty="0">
                <a:solidFill>
                  <a:schemeClr val="tx1"/>
                </a:solidFill>
                <a:latin typeface="Arial" charset="0"/>
                <a:ea typeface="ＭＳ Ｐゴシック" charset="-128"/>
                <a:cs typeface="ＭＳ Ｐゴシック" charset="-128"/>
              </a:rPr>
              <a:t>(SHA) family.</a:t>
            </a:r>
            <a:endParaRPr lang="en-US" dirty="0">
              <a:latin typeface="Arial" pitchFamily="-84" charset="0"/>
              <a:ea typeface="ＭＳ Ｐゴシック" pitchFamily="-84" charset="-128"/>
              <a:cs typeface="ＭＳ Ｐゴシック" pitchFamily="-84" charset="-128"/>
            </a:endParaRPr>
          </a:p>
          <a:p>
            <a:endParaRPr lang="en-US" dirty="0"/>
          </a:p>
        </p:txBody>
      </p:sp>
      <p:sp>
        <p:nvSpPr>
          <p:cNvPr id="4" name="Slide Number Placeholder 3"/>
          <p:cNvSpPr>
            <a:spLocks noGrp="1"/>
          </p:cNvSpPr>
          <p:nvPr>
            <p:ph type="sldNum" sz="quarter" idx="5"/>
          </p:nvPr>
        </p:nvSpPr>
        <p:spPr/>
        <p:txBody>
          <a:bodyPr/>
          <a:lstStyle/>
          <a:p>
            <a:fld id="{4A3FED18-DE5C-48ED-9488-088C50903593}" type="slidenum">
              <a:rPr lang="en-US" smtClean="0"/>
              <a:t>1</a:t>
            </a:fld>
            <a:endParaRPr lang="en-US"/>
          </a:p>
        </p:txBody>
      </p:sp>
    </p:spTree>
    <p:extLst>
      <p:ext uri="{BB962C8B-B14F-4D97-AF65-F5344CB8AC3E}">
        <p14:creationId xmlns:p14="http://schemas.microsoft.com/office/powerpoint/2010/main" val="760102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a:extLst>
              <a:ext uri="{FF2B5EF4-FFF2-40B4-BE49-F238E27FC236}">
                <a16:creationId xmlns:a16="http://schemas.microsoft.com/office/drawing/2014/main" id="{1F6C29C4-ECC4-4586-A639-43E0D573D5F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70F31738-6A68-4F5A-A492-4A941D9B96E8}" type="slidenum">
              <a:rPr lang="he-IL" altLang="en-US">
                <a:latin typeface="Tahoma" panose="020B0604030504040204" pitchFamily="34" charset="0"/>
              </a:rPr>
              <a:pPr>
                <a:spcBef>
                  <a:spcPct val="0"/>
                </a:spcBef>
                <a:buFont typeface="Tahoma" panose="020B0604030504040204" pitchFamily="34" charset="0"/>
                <a:buNone/>
              </a:pPr>
              <a:t>10</a:t>
            </a:fld>
            <a:endParaRPr lang="en-US" altLang="en-US">
              <a:latin typeface="Tahoma" panose="020B0604030504040204" pitchFamily="34" charset="0"/>
            </a:endParaRPr>
          </a:p>
        </p:txBody>
      </p:sp>
      <p:sp>
        <p:nvSpPr>
          <p:cNvPr id="367619" name="Rectangle 2">
            <a:extLst>
              <a:ext uri="{FF2B5EF4-FFF2-40B4-BE49-F238E27FC236}">
                <a16:creationId xmlns:a16="http://schemas.microsoft.com/office/drawing/2014/main" id="{9DB0A2ED-C9B8-4106-81EF-3B3313011F25}"/>
              </a:ext>
            </a:extLst>
          </p:cNvPr>
          <p:cNvSpPr>
            <a:spLocks noGrp="1" noRot="1" noChangeAspect="1" noChangeArrowheads="1" noTextEdit="1"/>
          </p:cNvSpPr>
          <p:nvPr>
            <p:ph type="sldImg"/>
          </p:nvPr>
        </p:nvSpPr>
        <p:spPr>
          <a:ln/>
        </p:spPr>
      </p:sp>
      <p:sp>
        <p:nvSpPr>
          <p:cNvPr id="367620" name="Rectangle 3">
            <a:extLst>
              <a:ext uri="{FF2B5EF4-FFF2-40B4-BE49-F238E27FC236}">
                <a16:creationId xmlns:a16="http://schemas.microsoft.com/office/drawing/2014/main" id="{B873338C-1A52-49AE-849A-F01AB51AFE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a:extLst>
              <a:ext uri="{FF2B5EF4-FFF2-40B4-BE49-F238E27FC236}">
                <a16:creationId xmlns:a16="http://schemas.microsoft.com/office/drawing/2014/main" id="{BA23166A-3A09-4340-BBD6-E923117C643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2D194904-5B52-4ED0-8757-23A65AF0E888}" type="slidenum">
              <a:rPr lang="he-IL" altLang="en-US">
                <a:latin typeface="Tahoma" panose="020B0604030504040204" pitchFamily="34" charset="0"/>
              </a:rPr>
              <a:pPr>
                <a:spcBef>
                  <a:spcPct val="0"/>
                </a:spcBef>
                <a:buFont typeface="Tahoma" panose="020B0604030504040204" pitchFamily="34" charset="0"/>
                <a:buNone/>
              </a:pPr>
              <a:t>11</a:t>
            </a:fld>
            <a:endParaRPr lang="en-US" altLang="en-US">
              <a:latin typeface="Tahoma" panose="020B0604030504040204" pitchFamily="34" charset="0"/>
            </a:endParaRPr>
          </a:p>
        </p:txBody>
      </p:sp>
      <p:sp>
        <p:nvSpPr>
          <p:cNvPr id="369667" name="Rectangle 2">
            <a:extLst>
              <a:ext uri="{FF2B5EF4-FFF2-40B4-BE49-F238E27FC236}">
                <a16:creationId xmlns:a16="http://schemas.microsoft.com/office/drawing/2014/main" id="{ECC83C07-BB02-4705-A278-590975F639C0}"/>
              </a:ext>
            </a:extLst>
          </p:cNvPr>
          <p:cNvSpPr>
            <a:spLocks noGrp="1" noRot="1" noChangeAspect="1" noChangeArrowheads="1" noTextEdit="1"/>
          </p:cNvSpPr>
          <p:nvPr>
            <p:ph type="sldImg"/>
          </p:nvPr>
        </p:nvSpPr>
        <p:spPr>
          <a:ln/>
        </p:spPr>
      </p:sp>
      <p:sp>
        <p:nvSpPr>
          <p:cNvPr id="369668" name="Rectangle 3">
            <a:extLst>
              <a:ext uri="{FF2B5EF4-FFF2-40B4-BE49-F238E27FC236}">
                <a16:creationId xmlns:a16="http://schemas.microsoft.com/office/drawing/2014/main" id="{DA170483-5404-4545-8599-DFF5A258FB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a:extLst>
              <a:ext uri="{FF2B5EF4-FFF2-40B4-BE49-F238E27FC236}">
                <a16:creationId xmlns:a16="http://schemas.microsoft.com/office/drawing/2014/main" id="{DB3105C1-E41C-4978-990D-E2F422C8B77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F6F3A83E-D5F3-452E-B90A-04DE804BD186}" type="slidenum">
              <a:rPr lang="he-IL" altLang="en-US">
                <a:latin typeface="Tahoma" panose="020B0604030504040204" pitchFamily="34" charset="0"/>
              </a:rPr>
              <a:pPr>
                <a:spcBef>
                  <a:spcPct val="0"/>
                </a:spcBef>
                <a:buFont typeface="Tahoma" panose="020B0604030504040204" pitchFamily="34" charset="0"/>
                <a:buNone/>
              </a:pPr>
              <a:t>12</a:t>
            </a:fld>
            <a:endParaRPr lang="en-US" altLang="en-US">
              <a:latin typeface="Tahoma" panose="020B0604030504040204" pitchFamily="34" charset="0"/>
            </a:endParaRPr>
          </a:p>
        </p:txBody>
      </p:sp>
      <p:sp>
        <p:nvSpPr>
          <p:cNvPr id="371715" name="Rectangle 2">
            <a:extLst>
              <a:ext uri="{FF2B5EF4-FFF2-40B4-BE49-F238E27FC236}">
                <a16:creationId xmlns:a16="http://schemas.microsoft.com/office/drawing/2014/main" id="{CA5D49A2-8B9B-43F6-A1DA-112E2C5329A8}"/>
              </a:ext>
            </a:extLst>
          </p:cNvPr>
          <p:cNvSpPr>
            <a:spLocks noGrp="1" noRot="1" noChangeAspect="1" noChangeArrowheads="1" noTextEdit="1"/>
          </p:cNvSpPr>
          <p:nvPr>
            <p:ph type="sldImg"/>
          </p:nvPr>
        </p:nvSpPr>
        <p:spPr>
          <a:ln/>
        </p:spPr>
      </p:sp>
      <p:sp>
        <p:nvSpPr>
          <p:cNvPr id="371716" name="Rectangle 3">
            <a:extLst>
              <a:ext uri="{FF2B5EF4-FFF2-40B4-BE49-F238E27FC236}">
                <a16:creationId xmlns:a16="http://schemas.microsoft.com/office/drawing/2014/main" id="{BF4E6CC4-29E9-4E83-A056-C73F510C5E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a:extLst>
              <a:ext uri="{FF2B5EF4-FFF2-40B4-BE49-F238E27FC236}">
                <a16:creationId xmlns:a16="http://schemas.microsoft.com/office/drawing/2014/main" id="{17126607-A1D0-4F9C-9760-DF6EC531CD7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85A913E8-4E8F-4209-91FD-4F7CDD2D901D}" type="slidenum">
              <a:rPr lang="he-IL" altLang="en-US">
                <a:latin typeface="Tahoma" panose="020B0604030504040204" pitchFamily="34" charset="0"/>
              </a:rPr>
              <a:pPr>
                <a:spcBef>
                  <a:spcPct val="0"/>
                </a:spcBef>
                <a:buFont typeface="Tahoma" panose="020B0604030504040204" pitchFamily="34" charset="0"/>
                <a:buNone/>
              </a:pPr>
              <a:t>13</a:t>
            </a:fld>
            <a:endParaRPr lang="en-US" altLang="en-US">
              <a:latin typeface="Tahoma" panose="020B0604030504040204" pitchFamily="34" charset="0"/>
            </a:endParaRPr>
          </a:p>
        </p:txBody>
      </p:sp>
      <p:sp>
        <p:nvSpPr>
          <p:cNvPr id="373763" name="Rectangle 2">
            <a:extLst>
              <a:ext uri="{FF2B5EF4-FFF2-40B4-BE49-F238E27FC236}">
                <a16:creationId xmlns:a16="http://schemas.microsoft.com/office/drawing/2014/main" id="{195F42E3-714E-48DA-A77F-204A78CAA5DE}"/>
              </a:ext>
            </a:extLst>
          </p:cNvPr>
          <p:cNvSpPr>
            <a:spLocks noGrp="1" noRot="1" noChangeAspect="1" noChangeArrowheads="1" noTextEdit="1"/>
          </p:cNvSpPr>
          <p:nvPr>
            <p:ph type="sldImg"/>
          </p:nvPr>
        </p:nvSpPr>
        <p:spPr>
          <a:ln/>
        </p:spPr>
      </p:sp>
      <p:sp>
        <p:nvSpPr>
          <p:cNvPr id="373764" name="Rectangle 3">
            <a:extLst>
              <a:ext uri="{FF2B5EF4-FFF2-40B4-BE49-F238E27FC236}">
                <a16:creationId xmlns:a16="http://schemas.microsoft.com/office/drawing/2014/main" id="{B4B14BDA-D0C0-4D41-9695-172DF3199A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a:extLst>
              <a:ext uri="{FF2B5EF4-FFF2-40B4-BE49-F238E27FC236}">
                <a16:creationId xmlns:a16="http://schemas.microsoft.com/office/drawing/2014/main" id="{8D760825-BEB6-43B2-BBB4-AA08239BB0B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37C7527D-AE0B-4C30-9088-69B648028F36}" type="slidenum">
              <a:rPr lang="he-IL" altLang="en-US">
                <a:latin typeface="Tahoma" panose="020B0604030504040204" pitchFamily="34" charset="0"/>
              </a:rPr>
              <a:pPr>
                <a:spcBef>
                  <a:spcPct val="0"/>
                </a:spcBef>
                <a:buFont typeface="Tahoma" panose="020B0604030504040204" pitchFamily="34" charset="0"/>
                <a:buNone/>
              </a:pPr>
              <a:t>14</a:t>
            </a:fld>
            <a:endParaRPr lang="en-US" altLang="en-US">
              <a:latin typeface="Tahoma" panose="020B0604030504040204" pitchFamily="34" charset="0"/>
            </a:endParaRPr>
          </a:p>
        </p:txBody>
      </p:sp>
      <p:sp>
        <p:nvSpPr>
          <p:cNvPr id="375811" name="Rectangle 2">
            <a:extLst>
              <a:ext uri="{FF2B5EF4-FFF2-40B4-BE49-F238E27FC236}">
                <a16:creationId xmlns:a16="http://schemas.microsoft.com/office/drawing/2014/main" id="{CE314FA9-2C34-4779-B32B-A200CD36023A}"/>
              </a:ext>
            </a:extLst>
          </p:cNvPr>
          <p:cNvSpPr>
            <a:spLocks noGrp="1" noRot="1" noChangeAspect="1" noChangeArrowheads="1" noTextEdit="1"/>
          </p:cNvSpPr>
          <p:nvPr>
            <p:ph type="sldImg"/>
          </p:nvPr>
        </p:nvSpPr>
        <p:spPr>
          <a:ln/>
        </p:spPr>
      </p:sp>
      <p:sp>
        <p:nvSpPr>
          <p:cNvPr id="375812" name="Rectangle 3">
            <a:extLst>
              <a:ext uri="{FF2B5EF4-FFF2-40B4-BE49-F238E27FC236}">
                <a16:creationId xmlns:a16="http://schemas.microsoft.com/office/drawing/2014/main" id="{67A09D18-34D2-420E-8A2A-9EFAD1B3F3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7">
            <a:extLst>
              <a:ext uri="{FF2B5EF4-FFF2-40B4-BE49-F238E27FC236}">
                <a16:creationId xmlns:a16="http://schemas.microsoft.com/office/drawing/2014/main" id="{F112CD82-67F6-41AE-8D68-A5A8C9439DE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5EE52686-0F1E-44E2-B92D-8363742F6F35}" type="slidenum">
              <a:rPr lang="he-IL" altLang="en-US">
                <a:latin typeface="Tahoma" panose="020B0604030504040204" pitchFamily="34" charset="0"/>
              </a:rPr>
              <a:pPr>
                <a:spcBef>
                  <a:spcPct val="0"/>
                </a:spcBef>
                <a:buFont typeface="Tahoma" panose="020B0604030504040204" pitchFamily="34" charset="0"/>
                <a:buNone/>
              </a:pPr>
              <a:t>15</a:t>
            </a:fld>
            <a:endParaRPr lang="en-US" altLang="en-US">
              <a:latin typeface="Tahoma" panose="020B0604030504040204" pitchFamily="34" charset="0"/>
            </a:endParaRPr>
          </a:p>
        </p:txBody>
      </p:sp>
      <p:sp>
        <p:nvSpPr>
          <p:cNvPr id="377859" name="Rectangle 2">
            <a:extLst>
              <a:ext uri="{FF2B5EF4-FFF2-40B4-BE49-F238E27FC236}">
                <a16:creationId xmlns:a16="http://schemas.microsoft.com/office/drawing/2014/main" id="{DAC7C1E9-4ECC-42F6-8071-3A50D81027B8}"/>
              </a:ext>
            </a:extLst>
          </p:cNvPr>
          <p:cNvSpPr>
            <a:spLocks noGrp="1" noRot="1" noChangeAspect="1" noChangeArrowheads="1" noTextEdit="1"/>
          </p:cNvSpPr>
          <p:nvPr>
            <p:ph type="sldImg"/>
          </p:nvPr>
        </p:nvSpPr>
        <p:spPr>
          <a:ln/>
        </p:spPr>
      </p:sp>
      <p:sp>
        <p:nvSpPr>
          <p:cNvPr id="377860" name="Rectangle 3">
            <a:extLst>
              <a:ext uri="{FF2B5EF4-FFF2-40B4-BE49-F238E27FC236}">
                <a16:creationId xmlns:a16="http://schemas.microsoft.com/office/drawing/2014/main" id="{2552CAFA-8300-492B-93C2-0A89823825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a:extLst>
              <a:ext uri="{FF2B5EF4-FFF2-40B4-BE49-F238E27FC236}">
                <a16:creationId xmlns:a16="http://schemas.microsoft.com/office/drawing/2014/main" id="{C516CD3B-2239-4C0C-A709-17091B2947C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A1AC8049-9070-47DD-864A-AE382E2F77FC}" type="slidenum">
              <a:rPr lang="he-IL" altLang="en-US">
                <a:latin typeface="Tahoma" panose="020B0604030504040204" pitchFamily="34" charset="0"/>
              </a:rPr>
              <a:pPr>
                <a:spcBef>
                  <a:spcPct val="0"/>
                </a:spcBef>
                <a:buFont typeface="Tahoma" panose="020B0604030504040204" pitchFamily="34" charset="0"/>
                <a:buNone/>
              </a:pPr>
              <a:t>16</a:t>
            </a:fld>
            <a:endParaRPr lang="en-US" altLang="en-US">
              <a:latin typeface="Tahoma" panose="020B0604030504040204" pitchFamily="34" charset="0"/>
            </a:endParaRPr>
          </a:p>
        </p:txBody>
      </p:sp>
      <p:sp>
        <p:nvSpPr>
          <p:cNvPr id="379907" name="Rectangle 2">
            <a:extLst>
              <a:ext uri="{FF2B5EF4-FFF2-40B4-BE49-F238E27FC236}">
                <a16:creationId xmlns:a16="http://schemas.microsoft.com/office/drawing/2014/main" id="{AD51F768-945C-47BA-B602-9332E1FE876A}"/>
              </a:ext>
            </a:extLst>
          </p:cNvPr>
          <p:cNvSpPr>
            <a:spLocks noGrp="1" noRot="1" noChangeAspect="1" noChangeArrowheads="1" noTextEdit="1"/>
          </p:cNvSpPr>
          <p:nvPr>
            <p:ph type="sldImg"/>
          </p:nvPr>
        </p:nvSpPr>
        <p:spPr>
          <a:ln/>
        </p:spPr>
      </p:sp>
      <p:sp>
        <p:nvSpPr>
          <p:cNvPr id="379908" name="Rectangle 3">
            <a:extLst>
              <a:ext uri="{FF2B5EF4-FFF2-40B4-BE49-F238E27FC236}">
                <a16:creationId xmlns:a16="http://schemas.microsoft.com/office/drawing/2014/main" id="{0C90FB87-5641-44F7-8309-8F7C37F7CF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7">
            <a:extLst>
              <a:ext uri="{FF2B5EF4-FFF2-40B4-BE49-F238E27FC236}">
                <a16:creationId xmlns:a16="http://schemas.microsoft.com/office/drawing/2014/main" id="{29BC8BBD-26FA-468F-828C-7D392FE715B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8D45D511-827B-46D9-993B-E676BA891176}" type="slidenum">
              <a:rPr lang="he-IL" altLang="en-US">
                <a:latin typeface="Tahoma" panose="020B0604030504040204" pitchFamily="34" charset="0"/>
              </a:rPr>
              <a:pPr>
                <a:spcBef>
                  <a:spcPct val="0"/>
                </a:spcBef>
                <a:buFont typeface="Tahoma" panose="020B0604030504040204" pitchFamily="34" charset="0"/>
                <a:buNone/>
              </a:pPr>
              <a:t>17</a:t>
            </a:fld>
            <a:endParaRPr lang="en-US" altLang="en-US">
              <a:latin typeface="Tahoma" panose="020B0604030504040204" pitchFamily="34" charset="0"/>
            </a:endParaRPr>
          </a:p>
        </p:txBody>
      </p:sp>
      <p:sp>
        <p:nvSpPr>
          <p:cNvPr id="384003" name="Rectangle 2">
            <a:extLst>
              <a:ext uri="{FF2B5EF4-FFF2-40B4-BE49-F238E27FC236}">
                <a16:creationId xmlns:a16="http://schemas.microsoft.com/office/drawing/2014/main" id="{69089420-743C-423A-9B89-5B2E8999E878}"/>
              </a:ext>
            </a:extLst>
          </p:cNvPr>
          <p:cNvSpPr>
            <a:spLocks noGrp="1" noRot="1" noChangeAspect="1" noChangeArrowheads="1" noTextEdit="1"/>
          </p:cNvSpPr>
          <p:nvPr>
            <p:ph type="sldImg"/>
          </p:nvPr>
        </p:nvSpPr>
        <p:spPr>
          <a:ln/>
        </p:spPr>
      </p:sp>
      <p:sp>
        <p:nvSpPr>
          <p:cNvPr id="384004" name="Rectangle 3">
            <a:extLst>
              <a:ext uri="{FF2B5EF4-FFF2-40B4-BE49-F238E27FC236}">
                <a16:creationId xmlns:a16="http://schemas.microsoft.com/office/drawing/2014/main" id="{B76B60F6-9C9A-4905-A378-5A32F852ED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a:extLst>
              <a:ext uri="{FF2B5EF4-FFF2-40B4-BE49-F238E27FC236}">
                <a16:creationId xmlns:a16="http://schemas.microsoft.com/office/drawing/2014/main" id="{B3F142E2-71CA-4204-8475-CD0A9B826D3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D7E2C7BF-9CE1-420F-9219-158AA20DB009}" type="slidenum">
              <a:rPr lang="he-IL" altLang="en-US">
                <a:latin typeface="Tahoma" panose="020B0604030504040204" pitchFamily="34" charset="0"/>
              </a:rPr>
              <a:pPr>
                <a:spcBef>
                  <a:spcPct val="0"/>
                </a:spcBef>
                <a:buFont typeface="Tahoma" panose="020B0604030504040204" pitchFamily="34" charset="0"/>
                <a:buNone/>
              </a:pPr>
              <a:t>18</a:t>
            </a:fld>
            <a:endParaRPr lang="en-US" altLang="en-US">
              <a:latin typeface="Tahoma" panose="020B0604030504040204" pitchFamily="34" charset="0"/>
            </a:endParaRPr>
          </a:p>
        </p:txBody>
      </p:sp>
      <p:sp>
        <p:nvSpPr>
          <p:cNvPr id="386051" name="Rectangle 2">
            <a:extLst>
              <a:ext uri="{FF2B5EF4-FFF2-40B4-BE49-F238E27FC236}">
                <a16:creationId xmlns:a16="http://schemas.microsoft.com/office/drawing/2014/main" id="{AC408609-811A-46A6-B105-6918B666D6AC}"/>
              </a:ext>
            </a:extLst>
          </p:cNvPr>
          <p:cNvSpPr>
            <a:spLocks noGrp="1" noRot="1" noChangeAspect="1" noChangeArrowheads="1" noTextEdit="1"/>
          </p:cNvSpPr>
          <p:nvPr>
            <p:ph type="sldImg"/>
          </p:nvPr>
        </p:nvSpPr>
        <p:spPr>
          <a:ln/>
        </p:spPr>
      </p:sp>
      <p:sp>
        <p:nvSpPr>
          <p:cNvPr id="386052" name="Rectangle 3">
            <a:extLst>
              <a:ext uri="{FF2B5EF4-FFF2-40B4-BE49-F238E27FC236}">
                <a16:creationId xmlns:a16="http://schemas.microsoft.com/office/drawing/2014/main" id="{26B1CA05-42E2-45FC-9447-D3C030186A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7">
            <a:extLst>
              <a:ext uri="{FF2B5EF4-FFF2-40B4-BE49-F238E27FC236}">
                <a16:creationId xmlns:a16="http://schemas.microsoft.com/office/drawing/2014/main" id="{3B8B6812-0A0C-49B2-931C-7AEECB51B50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630D98EC-F198-4C73-B66A-731F0258E310}" type="slidenum">
              <a:rPr lang="he-IL" altLang="en-US">
                <a:latin typeface="Tahoma" panose="020B0604030504040204" pitchFamily="34" charset="0"/>
              </a:rPr>
              <a:pPr>
                <a:spcBef>
                  <a:spcPct val="0"/>
                </a:spcBef>
                <a:buFont typeface="Tahoma" panose="020B0604030504040204" pitchFamily="34" charset="0"/>
                <a:buNone/>
              </a:pPr>
              <a:t>19</a:t>
            </a:fld>
            <a:endParaRPr lang="en-US" altLang="en-US">
              <a:latin typeface="Tahoma" panose="020B0604030504040204" pitchFamily="34" charset="0"/>
            </a:endParaRPr>
          </a:p>
        </p:txBody>
      </p:sp>
      <p:sp>
        <p:nvSpPr>
          <p:cNvPr id="381955" name="Rectangle 2">
            <a:extLst>
              <a:ext uri="{FF2B5EF4-FFF2-40B4-BE49-F238E27FC236}">
                <a16:creationId xmlns:a16="http://schemas.microsoft.com/office/drawing/2014/main" id="{4FB2EF48-DAFE-4846-BEB4-CB85E9720A0F}"/>
              </a:ext>
            </a:extLst>
          </p:cNvPr>
          <p:cNvSpPr>
            <a:spLocks noGrp="1" noRot="1" noChangeAspect="1" noChangeArrowheads="1" noTextEdit="1"/>
          </p:cNvSpPr>
          <p:nvPr>
            <p:ph type="sldImg"/>
          </p:nvPr>
        </p:nvSpPr>
        <p:spPr>
          <a:ln/>
        </p:spPr>
      </p:sp>
      <p:sp>
        <p:nvSpPr>
          <p:cNvPr id="381956" name="Rectangle 3">
            <a:extLst>
              <a:ext uri="{FF2B5EF4-FFF2-40B4-BE49-F238E27FC236}">
                <a16:creationId xmlns:a16="http://schemas.microsoft.com/office/drawing/2014/main" id="{4FF4C0C0-D5E8-4263-BCF3-DDE9C8C402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7">
            <a:extLst>
              <a:ext uri="{FF2B5EF4-FFF2-40B4-BE49-F238E27FC236}">
                <a16:creationId xmlns:a16="http://schemas.microsoft.com/office/drawing/2014/main" id="{9F5FA676-BB16-40D0-A5FD-85E978D9A69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2AE94D05-2853-4673-8CF4-C8AEC134A0D1}" type="slidenum">
              <a:rPr lang="he-IL" altLang="en-US">
                <a:latin typeface="Tahoma" panose="020B0604030504040204" pitchFamily="34" charset="0"/>
              </a:rPr>
              <a:pPr>
                <a:spcBef>
                  <a:spcPct val="0"/>
                </a:spcBef>
                <a:buFont typeface="Tahoma" panose="020B0604030504040204" pitchFamily="34" charset="0"/>
                <a:buNone/>
              </a:pPr>
              <a:t>2</a:t>
            </a:fld>
            <a:endParaRPr lang="en-US" altLang="en-US">
              <a:latin typeface="Tahoma" panose="020B0604030504040204" pitchFamily="34" charset="0"/>
            </a:endParaRPr>
          </a:p>
        </p:txBody>
      </p:sp>
      <p:sp>
        <p:nvSpPr>
          <p:cNvPr id="351235" name="Rectangle 2">
            <a:extLst>
              <a:ext uri="{FF2B5EF4-FFF2-40B4-BE49-F238E27FC236}">
                <a16:creationId xmlns:a16="http://schemas.microsoft.com/office/drawing/2014/main" id="{8F4D870A-0169-4931-A92A-14BC14CAB029}"/>
              </a:ext>
            </a:extLst>
          </p:cNvPr>
          <p:cNvSpPr>
            <a:spLocks noGrp="1" noRot="1" noChangeAspect="1" noChangeArrowheads="1" noTextEdit="1"/>
          </p:cNvSpPr>
          <p:nvPr>
            <p:ph type="sldImg"/>
          </p:nvPr>
        </p:nvSpPr>
        <p:spPr>
          <a:ln/>
        </p:spPr>
      </p:sp>
      <p:sp>
        <p:nvSpPr>
          <p:cNvPr id="351236" name="Rectangle 3">
            <a:extLst>
              <a:ext uri="{FF2B5EF4-FFF2-40B4-BE49-F238E27FC236}">
                <a16:creationId xmlns:a16="http://schemas.microsoft.com/office/drawing/2014/main" id="{9180CEE1-F1EB-4120-80BC-8134B3FE7F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7">
            <a:extLst>
              <a:ext uri="{FF2B5EF4-FFF2-40B4-BE49-F238E27FC236}">
                <a16:creationId xmlns:a16="http://schemas.microsoft.com/office/drawing/2014/main" id="{9B9C7826-2118-4232-9D16-32AB188BC44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F5BAAF97-B45E-4753-853A-36A6D89AF243}" type="slidenum">
              <a:rPr lang="he-IL" altLang="en-US">
                <a:latin typeface="Tahoma" panose="020B0604030504040204" pitchFamily="34" charset="0"/>
              </a:rPr>
              <a:pPr>
                <a:spcBef>
                  <a:spcPct val="0"/>
                </a:spcBef>
                <a:buFont typeface="Tahoma" panose="020B0604030504040204" pitchFamily="34" charset="0"/>
                <a:buNone/>
              </a:pPr>
              <a:t>20</a:t>
            </a:fld>
            <a:endParaRPr lang="en-US" altLang="en-US">
              <a:latin typeface="Tahoma" panose="020B0604030504040204" pitchFamily="34" charset="0"/>
            </a:endParaRPr>
          </a:p>
        </p:txBody>
      </p:sp>
      <p:sp>
        <p:nvSpPr>
          <p:cNvPr id="388099" name="Rectangle 2">
            <a:extLst>
              <a:ext uri="{FF2B5EF4-FFF2-40B4-BE49-F238E27FC236}">
                <a16:creationId xmlns:a16="http://schemas.microsoft.com/office/drawing/2014/main" id="{3421332C-DABF-4F16-889C-BC111D8D6B00}"/>
              </a:ext>
            </a:extLst>
          </p:cNvPr>
          <p:cNvSpPr>
            <a:spLocks noGrp="1" noRot="1" noChangeAspect="1" noChangeArrowheads="1" noTextEdit="1"/>
          </p:cNvSpPr>
          <p:nvPr>
            <p:ph type="sldImg"/>
          </p:nvPr>
        </p:nvSpPr>
        <p:spPr>
          <a:ln/>
        </p:spPr>
      </p:sp>
      <p:sp>
        <p:nvSpPr>
          <p:cNvPr id="388100" name="Rectangle 3">
            <a:extLst>
              <a:ext uri="{FF2B5EF4-FFF2-40B4-BE49-F238E27FC236}">
                <a16:creationId xmlns:a16="http://schemas.microsoft.com/office/drawing/2014/main" id="{51B8771F-910C-41E1-8416-2485E1AB3E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7">
            <a:extLst>
              <a:ext uri="{FF2B5EF4-FFF2-40B4-BE49-F238E27FC236}">
                <a16:creationId xmlns:a16="http://schemas.microsoft.com/office/drawing/2014/main" id="{1BC7AC92-33E5-4E79-AABA-ED493B18832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76D87437-C36D-428F-A9C6-D5CECC2244D6}" type="slidenum">
              <a:rPr lang="he-IL" altLang="en-US">
                <a:latin typeface="Tahoma" panose="020B0604030504040204" pitchFamily="34" charset="0"/>
              </a:rPr>
              <a:pPr>
                <a:spcBef>
                  <a:spcPct val="0"/>
                </a:spcBef>
                <a:buFont typeface="Tahoma" panose="020B0604030504040204" pitchFamily="34" charset="0"/>
                <a:buNone/>
              </a:pPr>
              <a:t>21</a:t>
            </a:fld>
            <a:endParaRPr lang="en-US" altLang="en-US">
              <a:latin typeface="Tahoma" panose="020B0604030504040204" pitchFamily="34" charset="0"/>
            </a:endParaRPr>
          </a:p>
        </p:txBody>
      </p:sp>
      <p:sp>
        <p:nvSpPr>
          <p:cNvPr id="390147" name="Rectangle 2">
            <a:extLst>
              <a:ext uri="{FF2B5EF4-FFF2-40B4-BE49-F238E27FC236}">
                <a16:creationId xmlns:a16="http://schemas.microsoft.com/office/drawing/2014/main" id="{401BCCC8-CCB6-43C1-A6F1-EDCC85B95C21}"/>
              </a:ext>
            </a:extLst>
          </p:cNvPr>
          <p:cNvSpPr>
            <a:spLocks noGrp="1" noRot="1" noChangeAspect="1" noChangeArrowheads="1" noTextEdit="1"/>
          </p:cNvSpPr>
          <p:nvPr>
            <p:ph type="sldImg"/>
          </p:nvPr>
        </p:nvSpPr>
        <p:spPr>
          <a:ln/>
        </p:spPr>
      </p:sp>
      <p:sp>
        <p:nvSpPr>
          <p:cNvPr id="390148" name="Rectangle 3">
            <a:extLst>
              <a:ext uri="{FF2B5EF4-FFF2-40B4-BE49-F238E27FC236}">
                <a16:creationId xmlns:a16="http://schemas.microsoft.com/office/drawing/2014/main" id="{5348A871-9B6D-48FC-B9BF-33A943CF42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7">
            <a:extLst>
              <a:ext uri="{FF2B5EF4-FFF2-40B4-BE49-F238E27FC236}">
                <a16:creationId xmlns:a16="http://schemas.microsoft.com/office/drawing/2014/main" id="{400C82FB-0F69-44FF-A4BC-D8E6D4EAFC0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6341AE46-C416-4B75-A6A2-104EDAE788B0}" type="slidenum">
              <a:rPr lang="he-IL" altLang="en-US">
                <a:latin typeface="Tahoma" panose="020B0604030504040204" pitchFamily="34" charset="0"/>
              </a:rPr>
              <a:pPr>
                <a:spcBef>
                  <a:spcPct val="0"/>
                </a:spcBef>
                <a:buFont typeface="Tahoma" panose="020B0604030504040204" pitchFamily="34" charset="0"/>
                <a:buNone/>
              </a:pPr>
              <a:t>22</a:t>
            </a:fld>
            <a:endParaRPr lang="en-US" altLang="en-US">
              <a:latin typeface="Tahoma" panose="020B0604030504040204" pitchFamily="34" charset="0"/>
            </a:endParaRPr>
          </a:p>
        </p:txBody>
      </p:sp>
      <p:sp>
        <p:nvSpPr>
          <p:cNvPr id="392195" name="Rectangle 2">
            <a:extLst>
              <a:ext uri="{FF2B5EF4-FFF2-40B4-BE49-F238E27FC236}">
                <a16:creationId xmlns:a16="http://schemas.microsoft.com/office/drawing/2014/main" id="{803B1031-DE09-4811-8AE0-94A96D4060D5}"/>
              </a:ext>
            </a:extLst>
          </p:cNvPr>
          <p:cNvSpPr>
            <a:spLocks noGrp="1" noRot="1" noChangeAspect="1" noChangeArrowheads="1" noTextEdit="1"/>
          </p:cNvSpPr>
          <p:nvPr>
            <p:ph type="sldImg"/>
          </p:nvPr>
        </p:nvSpPr>
        <p:spPr>
          <a:ln/>
        </p:spPr>
      </p:sp>
      <p:sp>
        <p:nvSpPr>
          <p:cNvPr id="392196" name="Rectangle 3">
            <a:extLst>
              <a:ext uri="{FF2B5EF4-FFF2-40B4-BE49-F238E27FC236}">
                <a16:creationId xmlns:a16="http://schemas.microsoft.com/office/drawing/2014/main" id="{6068906E-EE87-4E62-9147-7008CE73B6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7">
            <a:extLst>
              <a:ext uri="{FF2B5EF4-FFF2-40B4-BE49-F238E27FC236}">
                <a16:creationId xmlns:a16="http://schemas.microsoft.com/office/drawing/2014/main" id="{F9D577C3-1E6D-4D9D-B830-505F116AC8D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7E886268-D734-4B08-9D02-649B9F6319E3}" type="slidenum">
              <a:rPr lang="he-IL" altLang="en-US">
                <a:latin typeface="Tahoma" panose="020B0604030504040204" pitchFamily="34" charset="0"/>
              </a:rPr>
              <a:pPr>
                <a:spcBef>
                  <a:spcPct val="0"/>
                </a:spcBef>
                <a:buFont typeface="Tahoma" panose="020B0604030504040204" pitchFamily="34" charset="0"/>
                <a:buNone/>
              </a:pPr>
              <a:t>23</a:t>
            </a:fld>
            <a:endParaRPr lang="en-US" altLang="en-US">
              <a:latin typeface="Tahoma" panose="020B0604030504040204" pitchFamily="34" charset="0"/>
            </a:endParaRPr>
          </a:p>
        </p:txBody>
      </p:sp>
      <p:sp>
        <p:nvSpPr>
          <p:cNvPr id="394243" name="Rectangle 2">
            <a:extLst>
              <a:ext uri="{FF2B5EF4-FFF2-40B4-BE49-F238E27FC236}">
                <a16:creationId xmlns:a16="http://schemas.microsoft.com/office/drawing/2014/main" id="{6779D5D3-29B5-4456-85F7-2AEA5AB08416}"/>
              </a:ext>
            </a:extLst>
          </p:cNvPr>
          <p:cNvSpPr>
            <a:spLocks noGrp="1" noRot="1" noChangeAspect="1" noChangeArrowheads="1" noTextEdit="1"/>
          </p:cNvSpPr>
          <p:nvPr>
            <p:ph type="sldImg"/>
          </p:nvPr>
        </p:nvSpPr>
        <p:spPr>
          <a:ln/>
        </p:spPr>
      </p:sp>
      <p:sp>
        <p:nvSpPr>
          <p:cNvPr id="394244" name="Rectangle 3">
            <a:extLst>
              <a:ext uri="{FF2B5EF4-FFF2-40B4-BE49-F238E27FC236}">
                <a16:creationId xmlns:a16="http://schemas.microsoft.com/office/drawing/2014/main" id="{E9C574B2-FD3A-44C1-A1FB-36928EBA74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7">
            <a:extLst>
              <a:ext uri="{FF2B5EF4-FFF2-40B4-BE49-F238E27FC236}">
                <a16:creationId xmlns:a16="http://schemas.microsoft.com/office/drawing/2014/main" id="{1A6C6D6B-AC8A-4431-968B-A783F4CC16B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669E0207-00CC-4B89-91A8-5F8E65E0E190}" type="slidenum">
              <a:rPr lang="he-IL" altLang="en-US">
                <a:latin typeface="Tahoma" panose="020B0604030504040204" pitchFamily="34" charset="0"/>
              </a:rPr>
              <a:pPr>
                <a:spcBef>
                  <a:spcPct val="0"/>
                </a:spcBef>
                <a:buFont typeface="Tahoma" panose="020B0604030504040204" pitchFamily="34" charset="0"/>
                <a:buNone/>
              </a:pPr>
              <a:t>24</a:t>
            </a:fld>
            <a:endParaRPr lang="en-US" altLang="en-US">
              <a:latin typeface="Tahoma" panose="020B0604030504040204" pitchFamily="34" charset="0"/>
            </a:endParaRPr>
          </a:p>
        </p:txBody>
      </p:sp>
      <p:sp>
        <p:nvSpPr>
          <p:cNvPr id="396291" name="Rectangle 2">
            <a:extLst>
              <a:ext uri="{FF2B5EF4-FFF2-40B4-BE49-F238E27FC236}">
                <a16:creationId xmlns:a16="http://schemas.microsoft.com/office/drawing/2014/main" id="{7E8E0339-1341-4604-BBF3-329348A19068}"/>
              </a:ext>
            </a:extLst>
          </p:cNvPr>
          <p:cNvSpPr>
            <a:spLocks noGrp="1" noRot="1" noChangeAspect="1" noChangeArrowheads="1" noTextEdit="1"/>
          </p:cNvSpPr>
          <p:nvPr>
            <p:ph type="sldImg"/>
          </p:nvPr>
        </p:nvSpPr>
        <p:spPr>
          <a:ln/>
        </p:spPr>
      </p:sp>
      <p:sp>
        <p:nvSpPr>
          <p:cNvPr id="396292" name="Rectangle 3">
            <a:extLst>
              <a:ext uri="{FF2B5EF4-FFF2-40B4-BE49-F238E27FC236}">
                <a16:creationId xmlns:a16="http://schemas.microsoft.com/office/drawing/2014/main" id="{430B7C17-E4E0-480D-9E23-A6DAC3B240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7">
            <a:extLst>
              <a:ext uri="{FF2B5EF4-FFF2-40B4-BE49-F238E27FC236}">
                <a16:creationId xmlns:a16="http://schemas.microsoft.com/office/drawing/2014/main" id="{206AD218-0720-4A70-B2AB-DC33A21C48F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D2CF3BA6-5B03-4D93-8A5D-5FC9249DC575}" type="slidenum">
              <a:rPr lang="he-IL" altLang="en-US">
                <a:latin typeface="Tahoma" panose="020B0604030504040204" pitchFamily="34" charset="0"/>
              </a:rPr>
              <a:pPr>
                <a:spcBef>
                  <a:spcPct val="0"/>
                </a:spcBef>
                <a:buFont typeface="Tahoma" panose="020B0604030504040204" pitchFamily="34" charset="0"/>
                <a:buNone/>
              </a:pPr>
              <a:t>25</a:t>
            </a:fld>
            <a:endParaRPr lang="en-US" altLang="en-US">
              <a:latin typeface="Tahoma" panose="020B0604030504040204" pitchFamily="34" charset="0"/>
            </a:endParaRPr>
          </a:p>
        </p:txBody>
      </p:sp>
      <p:sp>
        <p:nvSpPr>
          <p:cNvPr id="398339" name="Rectangle 2">
            <a:extLst>
              <a:ext uri="{FF2B5EF4-FFF2-40B4-BE49-F238E27FC236}">
                <a16:creationId xmlns:a16="http://schemas.microsoft.com/office/drawing/2014/main" id="{40AE8955-7D37-46F8-BDC8-78184A8A9673}"/>
              </a:ext>
            </a:extLst>
          </p:cNvPr>
          <p:cNvSpPr>
            <a:spLocks noGrp="1" noRot="1" noChangeAspect="1" noChangeArrowheads="1" noTextEdit="1"/>
          </p:cNvSpPr>
          <p:nvPr>
            <p:ph type="sldImg"/>
          </p:nvPr>
        </p:nvSpPr>
        <p:spPr>
          <a:ln/>
        </p:spPr>
      </p:sp>
      <p:sp>
        <p:nvSpPr>
          <p:cNvPr id="398340" name="Rectangle 3">
            <a:extLst>
              <a:ext uri="{FF2B5EF4-FFF2-40B4-BE49-F238E27FC236}">
                <a16:creationId xmlns:a16="http://schemas.microsoft.com/office/drawing/2014/main" id="{34EB815C-0F76-4243-8F10-5CCD311A41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7">
            <a:extLst>
              <a:ext uri="{FF2B5EF4-FFF2-40B4-BE49-F238E27FC236}">
                <a16:creationId xmlns:a16="http://schemas.microsoft.com/office/drawing/2014/main" id="{A782FBB8-ED59-48B9-B503-794B876064E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04BA5660-9C71-4DBB-912C-28D3B227C377}" type="slidenum">
              <a:rPr lang="he-IL" altLang="en-US">
                <a:latin typeface="Tahoma" panose="020B0604030504040204" pitchFamily="34" charset="0"/>
              </a:rPr>
              <a:pPr>
                <a:spcBef>
                  <a:spcPct val="0"/>
                </a:spcBef>
                <a:buFont typeface="Tahoma" panose="020B0604030504040204" pitchFamily="34" charset="0"/>
                <a:buNone/>
              </a:pPr>
              <a:t>26</a:t>
            </a:fld>
            <a:endParaRPr lang="en-US" altLang="en-US">
              <a:latin typeface="Tahoma" panose="020B0604030504040204" pitchFamily="34" charset="0"/>
            </a:endParaRPr>
          </a:p>
        </p:txBody>
      </p:sp>
      <p:sp>
        <p:nvSpPr>
          <p:cNvPr id="400387" name="Rectangle 2">
            <a:extLst>
              <a:ext uri="{FF2B5EF4-FFF2-40B4-BE49-F238E27FC236}">
                <a16:creationId xmlns:a16="http://schemas.microsoft.com/office/drawing/2014/main" id="{8052808B-83A8-4385-9493-5119F5E182F6}"/>
              </a:ext>
            </a:extLst>
          </p:cNvPr>
          <p:cNvSpPr>
            <a:spLocks noGrp="1" noRot="1" noChangeAspect="1" noChangeArrowheads="1" noTextEdit="1"/>
          </p:cNvSpPr>
          <p:nvPr>
            <p:ph type="sldImg"/>
          </p:nvPr>
        </p:nvSpPr>
        <p:spPr>
          <a:ln/>
        </p:spPr>
      </p:sp>
      <p:sp>
        <p:nvSpPr>
          <p:cNvPr id="400388" name="Rectangle 3">
            <a:extLst>
              <a:ext uri="{FF2B5EF4-FFF2-40B4-BE49-F238E27FC236}">
                <a16:creationId xmlns:a16="http://schemas.microsoft.com/office/drawing/2014/main" id="{1ECDEBA5-6773-426D-9F50-313F700A01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7">
            <a:extLst>
              <a:ext uri="{FF2B5EF4-FFF2-40B4-BE49-F238E27FC236}">
                <a16:creationId xmlns:a16="http://schemas.microsoft.com/office/drawing/2014/main" id="{7900203C-DBE3-4CB9-A483-AE003FFFA71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822402DD-FF19-4413-AB23-935C4644C01E}" type="slidenum">
              <a:rPr lang="he-IL" altLang="en-US">
                <a:latin typeface="Tahoma" panose="020B0604030504040204" pitchFamily="34" charset="0"/>
              </a:rPr>
              <a:pPr>
                <a:spcBef>
                  <a:spcPct val="0"/>
                </a:spcBef>
                <a:buFont typeface="Tahoma" panose="020B0604030504040204" pitchFamily="34" charset="0"/>
                <a:buNone/>
              </a:pPr>
              <a:t>27</a:t>
            </a:fld>
            <a:endParaRPr lang="en-US" altLang="en-US">
              <a:latin typeface="Tahoma" panose="020B0604030504040204" pitchFamily="34" charset="0"/>
            </a:endParaRPr>
          </a:p>
        </p:txBody>
      </p:sp>
      <p:sp>
        <p:nvSpPr>
          <p:cNvPr id="402435" name="Rectangle 2">
            <a:extLst>
              <a:ext uri="{FF2B5EF4-FFF2-40B4-BE49-F238E27FC236}">
                <a16:creationId xmlns:a16="http://schemas.microsoft.com/office/drawing/2014/main" id="{FB301781-0FCF-4886-80FE-23F6158A25C3}"/>
              </a:ext>
            </a:extLst>
          </p:cNvPr>
          <p:cNvSpPr>
            <a:spLocks noGrp="1" noRot="1" noChangeAspect="1" noChangeArrowheads="1" noTextEdit="1"/>
          </p:cNvSpPr>
          <p:nvPr>
            <p:ph type="sldImg"/>
          </p:nvPr>
        </p:nvSpPr>
        <p:spPr>
          <a:ln/>
        </p:spPr>
      </p:sp>
      <p:sp>
        <p:nvSpPr>
          <p:cNvPr id="402436" name="Rectangle 3">
            <a:extLst>
              <a:ext uri="{FF2B5EF4-FFF2-40B4-BE49-F238E27FC236}">
                <a16:creationId xmlns:a16="http://schemas.microsoft.com/office/drawing/2014/main" id="{2D03E7FB-B364-4596-B9C8-7F49F24AA7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7">
            <a:extLst>
              <a:ext uri="{FF2B5EF4-FFF2-40B4-BE49-F238E27FC236}">
                <a16:creationId xmlns:a16="http://schemas.microsoft.com/office/drawing/2014/main" id="{70B64834-AD70-4A63-9EDE-EDE701D19AD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7D878747-A60A-4892-A6EB-E960B562676C}" type="slidenum">
              <a:rPr lang="he-IL" altLang="en-US">
                <a:latin typeface="Tahoma" panose="020B0604030504040204" pitchFamily="34" charset="0"/>
              </a:rPr>
              <a:pPr>
                <a:spcBef>
                  <a:spcPct val="0"/>
                </a:spcBef>
                <a:buFont typeface="Tahoma" panose="020B0604030504040204" pitchFamily="34" charset="0"/>
                <a:buNone/>
              </a:pPr>
              <a:t>28</a:t>
            </a:fld>
            <a:endParaRPr lang="en-US" altLang="en-US">
              <a:latin typeface="Tahoma" panose="020B0604030504040204" pitchFamily="34" charset="0"/>
            </a:endParaRPr>
          </a:p>
        </p:txBody>
      </p:sp>
      <p:sp>
        <p:nvSpPr>
          <p:cNvPr id="404483" name="Rectangle 2">
            <a:extLst>
              <a:ext uri="{FF2B5EF4-FFF2-40B4-BE49-F238E27FC236}">
                <a16:creationId xmlns:a16="http://schemas.microsoft.com/office/drawing/2014/main" id="{9002A331-DCFE-460B-BC16-980E3682C3E0}"/>
              </a:ext>
            </a:extLst>
          </p:cNvPr>
          <p:cNvSpPr>
            <a:spLocks noGrp="1" noRot="1" noChangeAspect="1" noChangeArrowheads="1" noTextEdit="1"/>
          </p:cNvSpPr>
          <p:nvPr>
            <p:ph type="sldImg"/>
          </p:nvPr>
        </p:nvSpPr>
        <p:spPr>
          <a:ln/>
        </p:spPr>
      </p:sp>
      <p:sp>
        <p:nvSpPr>
          <p:cNvPr id="404484" name="Rectangle 3">
            <a:extLst>
              <a:ext uri="{FF2B5EF4-FFF2-40B4-BE49-F238E27FC236}">
                <a16:creationId xmlns:a16="http://schemas.microsoft.com/office/drawing/2014/main" id="{5F3E3548-57F0-4B44-8F64-1782A6285A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7">
            <a:extLst>
              <a:ext uri="{FF2B5EF4-FFF2-40B4-BE49-F238E27FC236}">
                <a16:creationId xmlns:a16="http://schemas.microsoft.com/office/drawing/2014/main" id="{F20A574A-F79D-44C4-8F5C-2BB9446044F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3423BD12-242B-4841-951D-748004AD07CC}" type="slidenum">
              <a:rPr lang="he-IL" altLang="en-US">
                <a:latin typeface="Tahoma" panose="020B0604030504040204" pitchFamily="34" charset="0"/>
              </a:rPr>
              <a:pPr>
                <a:spcBef>
                  <a:spcPct val="0"/>
                </a:spcBef>
                <a:buFont typeface="Tahoma" panose="020B0604030504040204" pitchFamily="34" charset="0"/>
                <a:buNone/>
              </a:pPr>
              <a:t>29</a:t>
            </a:fld>
            <a:endParaRPr lang="en-US" altLang="en-US">
              <a:latin typeface="Tahoma" panose="020B0604030504040204" pitchFamily="34" charset="0"/>
            </a:endParaRPr>
          </a:p>
        </p:txBody>
      </p:sp>
      <p:sp>
        <p:nvSpPr>
          <p:cNvPr id="406531" name="Rectangle 2">
            <a:extLst>
              <a:ext uri="{FF2B5EF4-FFF2-40B4-BE49-F238E27FC236}">
                <a16:creationId xmlns:a16="http://schemas.microsoft.com/office/drawing/2014/main" id="{76839EAD-CE2F-4287-B6B5-2ED742E6EA59}"/>
              </a:ext>
            </a:extLst>
          </p:cNvPr>
          <p:cNvSpPr>
            <a:spLocks noGrp="1" noRot="1" noChangeAspect="1" noChangeArrowheads="1" noTextEdit="1"/>
          </p:cNvSpPr>
          <p:nvPr>
            <p:ph type="sldImg"/>
          </p:nvPr>
        </p:nvSpPr>
        <p:spPr>
          <a:ln/>
        </p:spPr>
      </p:sp>
      <p:sp>
        <p:nvSpPr>
          <p:cNvPr id="406532" name="Rectangle 3">
            <a:extLst>
              <a:ext uri="{FF2B5EF4-FFF2-40B4-BE49-F238E27FC236}">
                <a16:creationId xmlns:a16="http://schemas.microsoft.com/office/drawing/2014/main" id="{F3AEBC75-2468-409C-AB36-A574429DE3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a:extLst>
              <a:ext uri="{FF2B5EF4-FFF2-40B4-BE49-F238E27FC236}">
                <a16:creationId xmlns:a16="http://schemas.microsoft.com/office/drawing/2014/main" id="{ABA3847E-8C77-416E-9EB7-9735707379A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1E825ABB-CB26-4134-A5F1-3612C56241FC}" type="slidenum">
              <a:rPr lang="he-IL" altLang="en-US">
                <a:latin typeface="Tahoma" panose="020B0604030504040204" pitchFamily="34" charset="0"/>
              </a:rPr>
              <a:pPr>
                <a:spcBef>
                  <a:spcPct val="0"/>
                </a:spcBef>
                <a:buFont typeface="Tahoma" panose="020B0604030504040204" pitchFamily="34" charset="0"/>
                <a:buNone/>
              </a:pPr>
              <a:t>3</a:t>
            </a:fld>
            <a:endParaRPr lang="en-US" altLang="en-US">
              <a:latin typeface="Tahoma" panose="020B0604030504040204" pitchFamily="34" charset="0"/>
            </a:endParaRPr>
          </a:p>
        </p:txBody>
      </p:sp>
      <p:sp>
        <p:nvSpPr>
          <p:cNvPr id="355331" name="Rectangle 2">
            <a:extLst>
              <a:ext uri="{FF2B5EF4-FFF2-40B4-BE49-F238E27FC236}">
                <a16:creationId xmlns:a16="http://schemas.microsoft.com/office/drawing/2014/main" id="{F35778FD-9CD5-43E4-9AD4-40E203E8D80D}"/>
              </a:ext>
            </a:extLst>
          </p:cNvPr>
          <p:cNvSpPr>
            <a:spLocks noGrp="1" noRot="1" noChangeAspect="1" noChangeArrowheads="1" noTextEdit="1"/>
          </p:cNvSpPr>
          <p:nvPr>
            <p:ph type="sldImg"/>
          </p:nvPr>
        </p:nvSpPr>
        <p:spPr>
          <a:ln/>
        </p:spPr>
      </p:sp>
      <p:sp>
        <p:nvSpPr>
          <p:cNvPr id="355332" name="Rectangle 3">
            <a:extLst>
              <a:ext uri="{FF2B5EF4-FFF2-40B4-BE49-F238E27FC236}">
                <a16:creationId xmlns:a16="http://schemas.microsoft.com/office/drawing/2014/main" id="{1AFAC54F-CF54-4E09-AF41-A409E9B0E0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rPr>
              <a:t>OpenSSL</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7">
            <a:extLst>
              <a:ext uri="{FF2B5EF4-FFF2-40B4-BE49-F238E27FC236}">
                <a16:creationId xmlns:a16="http://schemas.microsoft.com/office/drawing/2014/main" id="{181E98D7-4EBA-455E-A07B-474478177E5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96AE1A9E-CDCF-454C-8EED-25073D250DBF}" type="slidenum">
              <a:rPr lang="he-IL" altLang="en-US">
                <a:latin typeface="Tahoma" panose="020B0604030504040204" pitchFamily="34" charset="0"/>
              </a:rPr>
              <a:pPr>
                <a:spcBef>
                  <a:spcPct val="0"/>
                </a:spcBef>
                <a:buFont typeface="Tahoma" panose="020B0604030504040204" pitchFamily="34" charset="0"/>
                <a:buNone/>
              </a:pPr>
              <a:t>30</a:t>
            </a:fld>
            <a:endParaRPr lang="en-US" altLang="en-US">
              <a:latin typeface="Tahoma" panose="020B0604030504040204" pitchFamily="34" charset="0"/>
            </a:endParaRPr>
          </a:p>
        </p:txBody>
      </p:sp>
      <p:sp>
        <p:nvSpPr>
          <p:cNvPr id="408579" name="Rectangle 2">
            <a:extLst>
              <a:ext uri="{FF2B5EF4-FFF2-40B4-BE49-F238E27FC236}">
                <a16:creationId xmlns:a16="http://schemas.microsoft.com/office/drawing/2014/main" id="{FB35E1B0-5A9E-4705-A76A-6C7CDC5C83C8}"/>
              </a:ext>
            </a:extLst>
          </p:cNvPr>
          <p:cNvSpPr>
            <a:spLocks noGrp="1" noRot="1" noChangeAspect="1" noChangeArrowheads="1" noTextEdit="1"/>
          </p:cNvSpPr>
          <p:nvPr>
            <p:ph type="sldImg"/>
          </p:nvPr>
        </p:nvSpPr>
        <p:spPr>
          <a:ln/>
        </p:spPr>
      </p:sp>
      <p:sp>
        <p:nvSpPr>
          <p:cNvPr id="408580" name="Rectangle 3">
            <a:extLst>
              <a:ext uri="{FF2B5EF4-FFF2-40B4-BE49-F238E27FC236}">
                <a16:creationId xmlns:a16="http://schemas.microsoft.com/office/drawing/2014/main" id="{F2C88B42-5E05-4EF9-A538-9D6FBE8951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7">
            <a:extLst>
              <a:ext uri="{FF2B5EF4-FFF2-40B4-BE49-F238E27FC236}">
                <a16:creationId xmlns:a16="http://schemas.microsoft.com/office/drawing/2014/main" id="{51442506-48A0-463A-84BE-1E389E882E6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7B60EBA2-3EE5-4397-A4AC-928547EEBF79}" type="slidenum">
              <a:rPr lang="he-IL" altLang="en-US">
                <a:latin typeface="Tahoma" panose="020B0604030504040204" pitchFamily="34" charset="0"/>
              </a:rPr>
              <a:pPr>
                <a:spcBef>
                  <a:spcPct val="0"/>
                </a:spcBef>
                <a:buFont typeface="Tahoma" panose="020B0604030504040204" pitchFamily="34" charset="0"/>
                <a:buNone/>
              </a:pPr>
              <a:t>31</a:t>
            </a:fld>
            <a:endParaRPr lang="en-US" altLang="en-US">
              <a:latin typeface="Tahoma" panose="020B0604030504040204" pitchFamily="34" charset="0"/>
            </a:endParaRPr>
          </a:p>
        </p:txBody>
      </p:sp>
      <p:sp>
        <p:nvSpPr>
          <p:cNvPr id="410627" name="Rectangle 2">
            <a:extLst>
              <a:ext uri="{FF2B5EF4-FFF2-40B4-BE49-F238E27FC236}">
                <a16:creationId xmlns:a16="http://schemas.microsoft.com/office/drawing/2014/main" id="{E34C1D76-C296-4575-8EBF-BE894DE7F855}"/>
              </a:ext>
            </a:extLst>
          </p:cNvPr>
          <p:cNvSpPr>
            <a:spLocks noGrp="1" noRot="1" noChangeAspect="1" noChangeArrowheads="1" noTextEdit="1"/>
          </p:cNvSpPr>
          <p:nvPr>
            <p:ph type="sldImg"/>
          </p:nvPr>
        </p:nvSpPr>
        <p:spPr>
          <a:ln/>
        </p:spPr>
      </p:sp>
      <p:sp>
        <p:nvSpPr>
          <p:cNvPr id="410628" name="Rectangle 3">
            <a:extLst>
              <a:ext uri="{FF2B5EF4-FFF2-40B4-BE49-F238E27FC236}">
                <a16:creationId xmlns:a16="http://schemas.microsoft.com/office/drawing/2014/main" id="{D7F7563C-68E0-4283-867B-F32082378D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7">
            <a:extLst>
              <a:ext uri="{FF2B5EF4-FFF2-40B4-BE49-F238E27FC236}">
                <a16:creationId xmlns:a16="http://schemas.microsoft.com/office/drawing/2014/main" id="{4D92054D-6C07-4513-9820-7936716BE9C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C1DD5690-12F6-441E-9611-3198D8E4F3B1}" type="slidenum">
              <a:rPr lang="he-IL" altLang="en-US">
                <a:latin typeface="Tahoma" panose="020B0604030504040204" pitchFamily="34" charset="0"/>
              </a:rPr>
              <a:pPr>
                <a:spcBef>
                  <a:spcPct val="0"/>
                </a:spcBef>
                <a:buFont typeface="Tahoma" panose="020B0604030504040204" pitchFamily="34" charset="0"/>
                <a:buNone/>
              </a:pPr>
              <a:t>32</a:t>
            </a:fld>
            <a:endParaRPr lang="en-US" altLang="en-US">
              <a:latin typeface="Tahoma" panose="020B0604030504040204" pitchFamily="34" charset="0"/>
            </a:endParaRPr>
          </a:p>
        </p:txBody>
      </p:sp>
      <p:sp>
        <p:nvSpPr>
          <p:cNvPr id="412675" name="Rectangle 2">
            <a:extLst>
              <a:ext uri="{FF2B5EF4-FFF2-40B4-BE49-F238E27FC236}">
                <a16:creationId xmlns:a16="http://schemas.microsoft.com/office/drawing/2014/main" id="{574D6EA9-179C-40F1-AA60-6A9CAB632BEA}"/>
              </a:ext>
            </a:extLst>
          </p:cNvPr>
          <p:cNvSpPr>
            <a:spLocks noGrp="1" noRot="1" noChangeAspect="1" noChangeArrowheads="1" noTextEdit="1"/>
          </p:cNvSpPr>
          <p:nvPr>
            <p:ph type="sldImg"/>
          </p:nvPr>
        </p:nvSpPr>
        <p:spPr>
          <a:ln/>
        </p:spPr>
      </p:sp>
      <p:sp>
        <p:nvSpPr>
          <p:cNvPr id="412676" name="Rectangle 3">
            <a:extLst>
              <a:ext uri="{FF2B5EF4-FFF2-40B4-BE49-F238E27FC236}">
                <a16:creationId xmlns:a16="http://schemas.microsoft.com/office/drawing/2014/main" id="{5A8D3B97-7271-431D-8A72-A14FAB3532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7">
            <a:extLst>
              <a:ext uri="{FF2B5EF4-FFF2-40B4-BE49-F238E27FC236}">
                <a16:creationId xmlns:a16="http://schemas.microsoft.com/office/drawing/2014/main" id="{B455FCB4-174F-4BFD-B2F4-7EC03ABB1B5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96D7DA1D-5F98-4B62-B77C-270724105A3F}" type="slidenum">
              <a:rPr lang="he-IL" altLang="en-US">
                <a:latin typeface="Tahoma" panose="020B0604030504040204" pitchFamily="34" charset="0"/>
              </a:rPr>
              <a:pPr>
                <a:spcBef>
                  <a:spcPct val="0"/>
                </a:spcBef>
                <a:buFont typeface="Tahoma" panose="020B0604030504040204" pitchFamily="34" charset="0"/>
                <a:buNone/>
              </a:pPr>
              <a:t>33</a:t>
            </a:fld>
            <a:endParaRPr lang="en-US" altLang="en-US">
              <a:latin typeface="Tahoma" panose="020B0604030504040204" pitchFamily="34" charset="0"/>
            </a:endParaRPr>
          </a:p>
        </p:txBody>
      </p:sp>
      <p:sp>
        <p:nvSpPr>
          <p:cNvPr id="414723" name="Rectangle 2">
            <a:extLst>
              <a:ext uri="{FF2B5EF4-FFF2-40B4-BE49-F238E27FC236}">
                <a16:creationId xmlns:a16="http://schemas.microsoft.com/office/drawing/2014/main" id="{AFBFBEE2-6C61-4A26-8231-ACE9E2C9A731}"/>
              </a:ext>
            </a:extLst>
          </p:cNvPr>
          <p:cNvSpPr>
            <a:spLocks noGrp="1" noRot="1" noChangeAspect="1" noChangeArrowheads="1" noTextEdit="1"/>
          </p:cNvSpPr>
          <p:nvPr>
            <p:ph type="sldImg"/>
          </p:nvPr>
        </p:nvSpPr>
        <p:spPr>
          <a:ln/>
        </p:spPr>
      </p:sp>
      <p:sp>
        <p:nvSpPr>
          <p:cNvPr id="414724" name="Rectangle 3">
            <a:extLst>
              <a:ext uri="{FF2B5EF4-FFF2-40B4-BE49-F238E27FC236}">
                <a16:creationId xmlns:a16="http://schemas.microsoft.com/office/drawing/2014/main" id="{C2786C43-B36E-45DA-8F70-BB61DB1DB6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7">
            <a:extLst>
              <a:ext uri="{FF2B5EF4-FFF2-40B4-BE49-F238E27FC236}">
                <a16:creationId xmlns:a16="http://schemas.microsoft.com/office/drawing/2014/main" id="{FE34450A-5685-48BD-9DDD-91110662513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CF8529A5-906F-454C-91D3-F582B73A673A}" type="slidenum">
              <a:rPr lang="he-IL" altLang="en-US">
                <a:latin typeface="Tahoma" panose="020B0604030504040204" pitchFamily="34" charset="0"/>
              </a:rPr>
              <a:pPr>
                <a:spcBef>
                  <a:spcPct val="0"/>
                </a:spcBef>
                <a:buFont typeface="Tahoma" panose="020B0604030504040204" pitchFamily="34" charset="0"/>
                <a:buNone/>
              </a:pPr>
              <a:t>34</a:t>
            </a:fld>
            <a:endParaRPr lang="en-US" altLang="en-US">
              <a:latin typeface="Tahoma" panose="020B0604030504040204" pitchFamily="34" charset="0"/>
            </a:endParaRPr>
          </a:p>
        </p:txBody>
      </p:sp>
      <p:sp>
        <p:nvSpPr>
          <p:cNvPr id="416771" name="Rectangle 2">
            <a:extLst>
              <a:ext uri="{FF2B5EF4-FFF2-40B4-BE49-F238E27FC236}">
                <a16:creationId xmlns:a16="http://schemas.microsoft.com/office/drawing/2014/main" id="{50E9B774-A902-481C-9339-2F8151B9AEBA}"/>
              </a:ext>
            </a:extLst>
          </p:cNvPr>
          <p:cNvSpPr>
            <a:spLocks noGrp="1" noRot="1" noChangeAspect="1" noChangeArrowheads="1" noTextEdit="1"/>
          </p:cNvSpPr>
          <p:nvPr>
            <p:ph type="sldImg"/>
          </p:nvPr>
        </p:nvSpPr>
        <p:spPr>
          <a:ln/>
        </p:spPr>
      </p:sp>
      <p:sp>
        <p:nvSpPr>
          <p:cNvPr id="416772" name="Rectangle 3">
            <a:extLst>
              <a:ext uri="{FF2B5EF4-FFF2-40B4-BE49-F238E27FC236}">
                <a16:creationId xmlns:a16="http://schemas.microsoft.com/office/drawing/2014/main" id="{12B962F7-1553-4903-A8D3-D77D427959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7">
            <a:extLst>
              <a:ext uri="{FF2B5EF4-FFF2-40B4-BE49-F238E27FC236}">
                <a16:creationId xmlns:a16="http://schemas.microsoft.com/office/drawing/2014/main" id="{BE5353B8-420B-4A6C-87FE-1C1DC1E2704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818CC89B-6578-4D79-9990-9B3E6C257A65}" type="slidenum">
              <a:rPr lang="he-IL" altLang="en-US">
                <a:latin typeface="Tahoma" panose="020B0604030504040204" pitchFamily="34" charset="0"/>
              </a:rPr>
              <a:pPr>
                <a:spcBef>
                  <a:spcPct val="0"/>
                </a:spcBef>
                <a:buFont typeface="Tahoma" panose="020B0604030504040204" pitchFamily="34" charset="0"/>
                <a:buNone/>
              </a:pPr>
              <a:t>35</a:t>
            </a:fld>
            <a:endParaRPr lang="en-US" altLang="en-US">
              <a:latin typeface="Tahoma" panose="020B0604030504040204" pitchFamily="34" charset="0"/>
            </a:endParaRPr>
          </a:p>
        </p:txBody>
      </p:sp>
      <p:sp>
        <p:nvSpPr>
          <p:cNvPr id="418819" name="Rectangle 2">
            <a:extLst>
              <a:ext uri="{FF2B5EF4-FFF2-40B4-BE49-F238E27FC236}">
                <a16:creationId xmlns:a16="http://schemas.microsoft.com/office/drawing/2014/main" id="{B0A93B51-2903-4D2D-AD83-E1A4CA4AAA14}"/>
              </a:ext>
            </a:extLst>
          </p:cNvPr>
          <p:cNvSpPr>
            <a:spLocks noGrp="1" noRot="1" noChangeAspect="1" noChangeArrowheads="1" noTextEdit="1"/>
          </p:cNvSpPr>
          <p:nvPr>
            <p:ph type="sldImg"/>
          </p:nvPr>
        </p:nvSpPr>
        <p:spPr>
          <a:ln/>
        </p:spPr>
      </p:sp>
      <p:sp>
        <p:nvSpPr>
          <p:cNvPr id="418820" name="Rectangle 3">
            <a:extLst>
              <a:ext uri="{FF2B5EF4-FFF2-40B4-BE49-F238E27FC236}">
                <a16:creationId xmlns:a16="http://schemas.microsoft.com/office/drawing/2014/main" id="{ED03EC9C-8F12-4F37-B9CB-25C565C061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7">
            <a:extLst>
              <a:ext uri="{FF2B5EF4-FFF2-40B4-BE49-F238E27FC236}">
                <a16:creationId xmlns:a16="http://schemas.microsoft.com/office/drawing/2014/main" id="{63F25CA8-0EE6-440F-AAB5-555253B1B1B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A7C25837-5256-433C-9817-E1DC6C8D711D}" type="slidenum">
              <a:rPr lang="he-IL" altLang="en-US">
                <a:latin typeface="Tahoma" panose="020B0604030504040204" pitchFamily="34" charset="0"/>
              </a:rPr>
              <a:pPr>
                <a:spcBef>
                  <a:spcPct val="0"/>
                </a:spcBef>
                <a:buFont typeface="Tahoma" panose="020B0604030504040204" pitchFamily="34" charset="0"/>
                <a:buNone/>
              </a:pPr>
              <a:t>36</a:t>
            </a:fld>
            <a:endParaRPr lang="en-US" altLang="en-US">
              <a:latin typeface="Tahoma" panose="020B0604030504040204" pitchFamily="34" charset="0"/>
            </a:endParaRPr>
          </a:p>
        </p:txBody>
      </p:sp>
      <p:sp>
        <p:nvSpPr>
          <p:cNvPr id="420867" name="Rectangle 2">
            <a:extLst>
              <a:ext uri="{FF2B5EF4-FFF2-40B4-BE49-F238E27FC236}">
                <a16:creationId xmlns:a16="http://schemas.microsoft.com/office/drawing/2014/main" id="{154D841D-F039-4965-8B89-EA3D4EACADDB}"/>
              </a:ext>
            </a:extLst>
          </p:cNvPr>
          <p:cNvSpPr>
            <a:spLocks noGrp="1" noRot="1" noChangeAspect="1" noChangeArrowheads="1" noTextEdit="1"/>
          </p:cNvSpPr>
          <p:nvPr>
            <p:ph type="sldImg"/>
          </p:nvPr>
        </p:nvSpPr>
        <p:spPr>
          <a:ln/>
        </p:spPr>
      </p:sp>
      <p:sp>
        <p:nvSpPr>
          <p:cNvPr id="420868" name="Rectangle 3">
            <a:extLst>
              <a:ext uri="{FF2B5EF4-FFF2-40B4-BE49-F238E27FC236}">
                <a16:creationId xmlns:a16="http://schemas.microsoft.com/office/drawing/2014/main" id="{09C81FBB-2518-4E06-88E6-ECBF7E3D17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7">
            <a:extLst>
              <a:ext uri="{FF2B5EF4-FFF2-40B4-BE49-F238E27FC236}">
                <a16:creationId xmlns:a16="http://schemas.microsoft.com/office/drawing/2014/main" id="{5EC639AC-D981-4327-888F-F61200E4D2B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030E267E-1811-4F1B-9DF7-3088CD46D780}" type="slidenum">
              <a:rPr lang="he-IL" altLang="en-US">
                <a:latin typeface="Tahoma" panose="020B0604030504040204" pitchFamily="34" charset="0"/>
              </a:rPr>
              <a:pPr>
                <a:spcBef>
                  <a:spcPct val="0"/>
                </a:spcBef>
                <a:buFont typeface="Tahoma" panose="020B0604030504040204" pitchFamily="34" charset="0"/>
                <a:buNone/>
              </a:pPr>
              <a:t>37</a:t>
            </a:fld>
            <a:endParaRPr lang="en-US" altLang="en-US">
              <a:latin typeface="Tahoma" panose="020B0604030504040204" pitchFamily="34" charset="0"/>
            </a:endParaRPr>
          </a:p>
        </p:txBody>
      </p:sp>
      <p:sp>
        <p:nvSpPr>
          <p:cNvPr id="422915" name="Rectangle 2">
            <a:extLst>
              <a:ext uri="{FF2B5EF4-FFF2-40B4-BE49-F238E27FC236}">
                <a16:creationId xmlns:a16="http://schemas.microsoft.com/office/drawing/2014/main" id="{DCD03B2F-F07C-46F5-969B-4F8B5245AED2}"/>
              </a:ext>
            </a:extLst>
          </p:cNvPr>
          <p:cNvSpPr>
            <a:spLocks noGrp="1" noRot="1" noChangeAspect="1" noChangeArrowheads="1" noTextEdit="1"/>
          </p:cNvSpPr>
          <p:nvPr>
            <p:ph type="sldImg"/>
          </p:nvPr>
        </p:nvSpPr>
        <p:spPr>
          <a:ln/>
        </p:spPr>
      </p:sp>
      <p:sp>
        <p:nvSpPr>
          <p:cNvPr id="422916" name="Rectangle 3">
            <a:extLst>
              <a:ext uri="{FF2B5EF4-FFF2-40B4-BE49-F238E27FC236}">
                <a16:creationId xmlns:a16="http://schemas.microsoft.com/office/drawing/2014/main" id="{60AC187F-FBE4-4986-B572-8916C69073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7">
            <a:extLst>
              <a:ext uri="{FF2B5EF4-FFF2-40B4-BE49-F238E27FC236}">
                <a16:creationId xmlns:a16="http://schemas.microsoft.com/office/drawing/2014/main" id="{11FBEA3E-D5F0-4D83-9B43-5432A28AE09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16E37D26-4833-420E-8A9D-4A6A4AC3C9FF}" type="slidenum">
              <a:rPr lang="he-IL" altLang="en-US">
                <a:latin typeface="Tahoma" panose="020B0604030504040204" pitchFamily="34" charset="0"/>
              </a:rPr>
              <a:pPr>
                <a:spcBef>
                  <a:spcPct val="0"/>
                </a:spcBef>
                <a:buFont typeface="Tahoma" panose="020B0604030504040204" pitchFamily="34" charset="0"/>
                <a:buNone/>
              </a:pPr>
              <a:t>38</a:t>
            </a:fld>
            <a:endParaRPr lang="en-US" altLang="en-US">
              <a:latin typeface="Tahoma" panose="020B0604030504040204" pitchFamily="34" charset="0"/>
            </a:endParaRPr>
          </a:p>
        </p:txBody>
      </p:sp>
      <p:sp>
        <p:nvSpPr>
          <p:cNvPr id="424963" name="Rectangle 2">
            <a:extLst>
              <a:ext uri="{FF2B5EF4-FFF2-40B4-BE49-F238E27FC236}">
                <a16:creationId xmlns:a16="http://schemas.microsoft.com/office/drawing/2014/main" id="{0FBE69CA-E1C8-49CE-9468-2470F3E5290E}"/>
              </a:ext>
            </a:extLst>
          </p:cNvPr>
          <p:cNvSpPr>
            <a:spLocks noGrp="1" noRot="1" noChangeAspect="1" noChangeArrowheads="1" noTextEdit="1"/>
          </p:cNvSpPr>
          <p:nvPr>
            <p:ph type="sldImg"/>
          </p:nvPr>
        </p:nvSpPr>
        <p:spPr>
          <a:ln/>
        </p:spPr>
      </p:sp>
      <p:sp>
        <p:nvSpPr>
          <p:cNvPr id="424964" name="Rectangle 3">
            <a:extLst>
              <a:ext uri="{FF2B5EF4-FFF2-40B4-BE49-F238E27FC236}">
                <a16:creationId xmlns:a16="http://schemas.microsoft.com/office/drawing/2014/main" id="{36EE5C1B-9867-469C-9E52-CDB453BEA4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Before proceeding, we need to define two terms. For a hash value h =  H(x ), we say</a:t>
            </a:r>
          </a:p>
          <a:p>
            <a:r>
              <a:rPr lang="en-US" sz="1200" kern="1200" baseline="0" dirty="0">
                <a:solidFill>
                  <a:schemeClr val="tx1"/>
                </a:solidFill>
                <a:latin typeface="Arial" charset="0"/>
                <a:ea typeface="ＭＳ Ｐゴシック" charset="-128"/>
                <a:cs typeface="ＭＳ Ｐゴシック" charset="-128"/>
              </a:rPr>
              <a:t>that x  is the preimage  of h . That is, x  is a data block whose hash function, using the</a:t>
            </a:r>
          </a:p>
          <a:p>
            <a:r>
              <a:rPr lang="en-US" sz="1200" kern="1200" baseline="0" dirty="0">
                <a:solidFill>
                  <a:schemeClr val="tx1"/>
                </a:solidFill>
                <a:latin typeface="Arial" charset="0"/>
                <a:ea typeface="ＭＳ Ｐゴシック" charset="-128"/>
                <a:cs typeface="ＭＳ Ｐゴシック" charset="-128"/>
              </a:rPr>
              <a:t>function H, is h . Because H is a many-to-one mapping, for any given hash value h ,</a:t>
            </a:r>
          </a:p>
          <a:p>
            <a:r>
              <a:rPr lang="en-US" sz="1200" kern="1200" baseline="0" dirty="0">
                <a:solidFill>
                  <a:schemeClr val="tx1"/>
                </a:solidFill>
                <a:latin typeface="Arial" charset="0"/>
                <a:ea typeface="ＭＳ Ｐゴシック" charset="-128"/>
                <a:cs typeface="ＭＳ Ｐゴシック" charset="-128"/>
              </a:rPr>
              <a:t>there will in general be multiple preimages. A collision  occurs if we have x ≠ y  and</a:t>
            </a:r>
          </a:p>
          <a:p>
            <a:r>
              <a:rPr lang="en-US" sz="1200" kern="1200" baseline="0" dirty="0">
                <a:solidFill>
                  <a:schemeClr val="tx1"/>
                </a:solidFill>
                <a:latin typeface="Arial" charset="0"/>
                <a:ea typeface="ＭＳ Ｐゴシック" charset="-128"/>
                <a:cs typeface="ＭＳ Ｐゴシック" charset="-128"/>
              </a:rPr>
              <a:t>H(x ) =  H(y ). Because we are using hash functions for data integrity, collisions are</a:t>
            </a:r>
          </a:p>
          <a:p>
            <a:r>
              <a:rPr lang="en-US" sz="1200" kern="1200" baseline="0" dirty="0">
                <a:solidFill>
                  <a:schemeClr val="tx1"/>
                </a:solidFill>
                <a:latin typeface="Arial" charset="0"/>
                <a:ea typeface="ＭＳ Ｐゴシック" charset="-128"/>
                <a:cs typeface="ＭＳ Ｐゴシック" charset="-128"/>
              </a:rPr>
              <a:t>clearly undesirable.</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39</a:t>
            </a:fld>
            <a:endParaRPr lang="en-AU" dirty="0"/>
          </a:p>
        </p:txBody>
      </p:sp>
    </p:spTree>
    <p:extLst>
      <p:ext uri="{BB962C8B-B14F-4D97-AF65-F5344CB8AC3E}">
        <p14:creationId xmlns:p14="http://schemas.microsoft.com/office/powerpoint/2010/main" val="176563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a:extLst>
              <a:ext uri="{FF2B5EF4-FFF2-40B4-BE49-F238E27FC236}">
                <a16:creationId xmlns:a16="http://schemas.microsoft.com/office/drawing/2014/main" id="{6F6615DC-C83A-4D86-ADD9-061D6621ED3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99AF98D2-9C3D-49BF-9556-10ECC4C195AB}" type="slidenum">
              <a:rPr lang="he-IL" altLang="en-US">
                <a:latin typeface="Tahoma" panose="020B0604030504040204" pitchFamily="34" charset="0"/>
              </a:rPr>
              <a:pPr>
                <a:spcBef>
                  <a:spcPct val="0"/>
                </a:spcBef>
                <a:buFont typeface="Tahoma" panose="020B0604030504040204" pitchFamily="34" charset="0"/>
                <a:buNone/>
              </a:pPr>
              <a:t>4</a:t>
            </a:fld>
            <a:endParaRPr lang="en-US" altLang="en-US">
              <a:latin typeface="Tahoma" panose="020B0604030504040204" pitchFamily="34" charset="0"/>
            </a:endParaRPr>
          </a:p>
        </p:txBody>
      </p:sp>
      <p:sp>
        <p:nvSpPr>
          <p:cNvPr id="357379" name="Rectangle 2">
            <a:extLst>
              <a:ext uri="{FF2B5EF4-FFF2-40B4-BE49-F238E27FC236}">
                <a16:creationId xmlns:a16="http://schemas.microsoft.com/office/drawing/2014/main" id="{8FC4FE21-00C2-4798-98A9-F7AA7EFCB411}"/>
              </a:ext>
            </a:extLst>
          </p:cNvPr>
          <p:cNvSpPr>
            <a:spLocks noGrp="1" noRot="1" noChangeAspect="1" noChangeArrowheads="1" noTextEdit="1"/>
          </p:cNvSpPr>
          <p:nvPr>
            <p:ph type="sldImg"/>
          </p:nvPr>
        </p:nvSpPr>
        <p:spPr>
          <a:ln/>
        </p:spPr>
      </p:sp>
      <p:sp>
        <p:nvSpPr>
          <p:cNvPr id="357380" name="Rectangle 3">
            <a:extLst>
              <a:ext uri="{FF2B5EF4-FFF2-40B4-BE49-F238E27FC236}">
                <a16:creationId xmlns:a16="http://schemas.microsoft.com/office/drawing/2014/main" id="{E3495F11-89B2-4A6D-96D7-0B5FE01D0C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rPr>
              <a:t>Digital Signatures and MAC</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EAE94C4-E471-334B-B256-BE789E82723D}" type="slidenum">
              <a:rPr lang="en-AU">
                <a:latin typeface="Arial" pitchFamily="-84" charset="0"/>
              </a:rPr>
              <a:pPr/>
              <a:t>40</a:t>
            </a:fld>
            <a:endParaRPr lang="en-AU" dirty="0">
              <a:latin typeface="Arial" pitchFamily="-8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Table 11.1 lists the generally accepted requirements for a cryptographic hash function.</a:t>
            </a:r>
          </a:p>
          <a:p>
            <a:r>
              <a:rPr lang="en-US" sz="1200" kern="1200" baseline="0" dirty="0">
                <a:solidFill>
                  <a:schemeClr val="tx1"/>
                </a:solidFill>
                <a:latin typeface="Arial" charset="0"/>
                <a:ea typeface="ＭＳ Ｐゴシック" charset="-128"/>
                <a:cs typeface="ＭＳ Ｐゴシック" charset="-128"/>
              </a:rPr>
              <a:t>The first three properties are requirements for the practical application of a</a:t>
            </a:r>
          </a:p>
          <a:p>
            <a:r>
              <a:rPr lang="en-US" sz="1200" kern="1200" baseline="0" dirty="0">
                <a:solidFill>
                  <a:schemeClr val="tx1"/>
                </a:solidFill>
                <a:latin typeface="Arial" charset="0"/>
                <a:ea typeface="ＭＳ Ｐゴシック" charset="-128"/>
                <a:cs typeface="ＭＳ Ｐゴシック" charset="-128"/>
              </a:rPr>
              <a:t>hash function.</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The fourth property, preimage resistant , is the one-way property: it is easy</a:t>
            </a:r>
          </a:p>
          <a:p>
            <a:r>
              <a:rPr lang="en-US" sz="1200" kern="1200" baseline="0" dirty="0">
                <a:solidFill>
                  <a:schemeClr val="tx1"/>
                </a:solidFill>
                <a:latin typeface="Arial" charset="0"/>
                <a:ea typeface="ＭＳ Ｐゴシック" charset="-128"/>
                <a:cs typeface="ＭＳ Ｐゴシック" charset="-128"/>
              </a:rPr>
              <a:t>to generate a code given a message, but virtually impossible to generate a message</a:t>
            </a:r>
          </a:p>
          <a:p>
            <a:r>
              <a:rPr lang="en-US" sz="1200" kern="1200" baseline="0" dirty="0">
                <a:solidFill>
                  <a:schemeClr val="tx1"/>
                </a:solidFill>
                <a:latin typeface="Arial" charset="0"/>
                <a:ea typeface="ＭＳ Ｐゴシック" charset="-128"/>
                <a:cs typeface="ＭＳ Ｐゴシック" charset="-128"/>
              </a:rPr>
              <a:t>given a code. This property is important if the authentication technique involves the</a:t>
            </a:r>
          </a:p>
          <a:p>
            <a:r>
              <a:rPr lang="en-US" sz="1200" kern="1200" baseline="0" dirty="0">
                <a:solidFill>
                  <a:schemeClr val="tx1"/>
                </a:solidFill>
                <a:latin typeface="Arial" charset="0"/>
                <a:ea typeface="ＭＳ Ｐゴシック" charset="-128"/>
                <a:cs typeface="ＭＳ Ｐゴシック" charset="-128"/>
              </a:rPr>
              <a:t>use of a secret value (Figure 11.3c). The secret value itself is not sent.</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The fifth property, second preimage resistant , guarantees that it is impossible</a:t>
            </a:r>
          </a:p>
          <a:p>
            <a:r>
              <a:rPr lang="en-US" sz="1200" kern="1200" baseline="0" dirty="0">
                <a:solidFill>
                  <a:schemeClr val="tx1"/>
                </a:solidFill>
                <a:latin typeface="Arial" charset="0"/>
                <a:ea typeface="ＭＳ Ｐゴシック" charset="-128"/>
                <a:cs typeface="ＭＳ Ｐゴシック" charset="-128"/>
              </a:rPr>
              <a:t>to find an alternative message with the same hash value as a given message. This</a:t>
            </a:r>
          </a:p>
          <a:p>
            <a:r>
              <a:rPr lang="en-US" sz="1200" kern="1200" baseline="0" dirty="0">
                <a:solidFill>
                  <a:schemeClr val="tx1"/>
                </a:solidFill>
                <a:latin typeface="Arial" charset="0"/>
                <a:ea typeface="ＭＳ Ｐゴシック" charset="-128"/>
                <a:cs typeface="ＭＳ Ｐゴシック" charset="-128"/>
              </a:rPr>
              <a:t>prevents forgery when an encrypted hash code is used (Figures 11.3b and 11.4a). If</a:t>
            </a:r>
          </a:p>
          <a:p>
            <a:r>
              <a:rPr lang="en-US" sz="1200" kern="1200" baseline="0" dirty="0">
                <a:solidFill>
                  <a:schemeClr val="tx1"/>
                </a:solidFill>
                <a:latin typeface="Arial" charset="0"/>
                <a:ea typeface="ＭＳ Ｐゴシック" charset="-128"/>
                <a:cs typeface="ＭＳ Ｐゴシック" charset="-128"/>
              </a:rPr>
              <a:t>this property were not true, an attacker would be capable of the following sequence:</a:t>
            </a:r>
          </a:p>
          <a:p>
            <a:r>
              <a:rPr lang="en-US" sz="1200" kern="1200" baseline="0" dirty="0">
                <a:solidFill>
                  <a:schemeClr val="tx1"/>
                </a:solidFill>
                <a:latin typeface="Arial" charset="0"/>
                <a:ea typeface="ＭＳ Ｐゴシック" charset="-128"/>
                <a:cs typeface="ＭＳ Ｐゴシック" charset="-128"/>
              </a:rPr>
              <a:t>First, observe or intercept a message plus its encrypted hash code; second, generate</a:t>
            </a:r>
          </a:p>
          <a:p>
            <a:r>
              <a:rPr lang="en-US" sz="1200" kern="1200" baseline="0" dirty="0">
                <a:solidFill>
                  <a:schemeClr val="tx1"/>
                </a:solidFill>
                <a:latin typeface="Arial" charset="0"/>
                <a:ea typeface="ＭＳ Ｐゴシック" charset="-128"/>
                <a:cs typeface="ＭＳ Ｐゴシック" charset="-128"/>
              </a:rPr>
              <a:t>an unencrypted hash code from the message; third, generate an alternate message</a:t>
            </a:r>
          </a:p>
          <a:p>
            <a:r>
              <a:rPr lang="en-US" sz="1200" kern="1200" baseline="0" dirty="0">
                <a:solidFill>
                  <a:schemeClr val="tx1"/>
                </a:solidFill>
                <a:latin typeface="Arial" charset="0"/>
                <a:ea typeface="ＭＳ Ｐゴシック" charset="-128"/>
                <a:cs typeface="ＭＳ Ｐゴシック" charset="-128"/>
              </a:rPr>
              <a:t>with the same hash code.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 hash function that satisfies the first five properties in Table 11.1 is referred</a:t>
            </a:r>
          </a:p>
          <a:p>
            <a:r>
              <a:rPr lang="en-US" sz="1200" kern="1200" baseline="0" dirty="0">
                <a:solidFill>
                  <a:schemeClr val="tx1"/>
                </a:solidFill>
                <a:latin typeface="Arial" charset="0"/>
                <a:ea typeface="ＭＳ Ｐゴシック" charset="-128"/>
                <a:cs typeface="ＭＳ Ｐゴシック" charset="-128"/>
              </a:rPr>
              <a:t>to as a weak hash function. If the sixth property, collision resistant , is also satisfied,</a:t>
            </a:r>
          </a:p>
          <a:p>
            <a:r>
              <a:rPr lang="en-US" sz="1200" kern="1200" baseline="0" dirty="0">
                <a:solidFill>
                  <a:schemeClr val="tx1"/>
                </a:solidFill>
                <a:latin typeface="Arial" charset="0"/>
                <a:ea typeface="ＭＳ Ｐゴシック" charset="-128"/>
                <a:cs typeface="ＭＳ Ｐゴシック" charset="-128"/>
              </a:rPr>
              <a:t>then it is referred to as a strong hash function. A strong hash function protects</a:t>
            </a:r>
          </a:p>
          <a:p>
            <a:r>
              <a:rPr lang="en-US" sz="1200" kern="1200" baseline="0" dirty="0">
                <a:solidFill>
                  <a:schemeClr val="tx1"/>
                </a:solidFill>
                <a:latin typeface="Arial" charset="0"/>
                <a:ea typeface="ＭＳ Ｐゴシック" charset="-128"/>
                <a:cs typeface="ＭＳ Ｐゴシック" charset="-128"/>
              </a:rPr>
              <a:t> against an attack in which one party generates a message for another party to sign.</a:t>
            </a:r>
          </a:p>
          <a:p>
            <a:r>
              <a:rPr lang="en-US" sz="1200" kern="1200" baseline="0" dirty="0">
                <a:solidFill>
                  <a:schemeClr val="tx1"/>
                </a:solidFill>
                <a:latin typeface="Arial" charset="0"/>
                <a:ea typeface="ＭＳ Ｐゴシック" charset="-128"/>
                <a:cs typeface="ＭＳ Ｐゴシック" charset="-128"/>
              </a:rPr>
              <a:t>For example, suppose Bob writes an IOU message, sends it to Alice, and she signs</a:t>
            </a:r>
          </a:p>
          <a:p>
            <a:r>
              <a:rPr lang="en-US" sz="1200" kern="1200" baseline="0" dirty="0">
                <a:solidFill>
                  <a:schemeClr val="tx1"/>
                </a:solidFill>
                <a:latin typeface="Arial" charset="0"/>
                <a:ea typeface="ＭＳ Ｐゴシック" charset="-128"/>
                <a:cs typeface="ＭＳ Ｐゴシック" charset="-128"/>
              </a:rPr>
              <a:t>it. Bob finds two messages with the same hash, one of which requires Alice to pay a</a:t>
            </a:r>
          </a:p>
          <a:p>
            <a:r>
              <a:rPr lang="en-US" sz="1200" kern="1200" baseline="0" dirty="0">
                <a:solidFill>
                  <a:schemeClr val="tx1"/>
                </a:solidFill>
                <a:latin typeface="Arial" charset="0"/>
                <a:ea typeface="ＭＳ Ｐゴシック" charset="-128"/>
                <a:cs typeface="ＭＳ Ｐゴシック" charset="-128"/>
              </a:rPr>
              <a:t>small amount and one that requires a large payment. Alice signs the first message,</a:t>
            </a:r>
          </a:p>
          <a:p>
            <a:r>
              <a:rPr lang="en-US" sz="1200" kern="1200" baseline="0" dirty="0">
                <a:solidFill>
                  <a:schemeClr val="tx1"/>
                </a:solidFill>
                <a:latin typeface="Arial" charset="0"/>
                <a:ea typeface="ＭＳ Ｐゴシック" charset="-128"/>
                <a:cs typeface="ＭＳ Ｐゴシック" charset="-128"/>
              </a:rPr>
              <a:t>and Bob is then able to claim that the second message is authentic</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The final requirement in Table 11.1, pseudorandomness , has not traditionally</a:t>
            </a:r>
          </a:p>
          <a:p>
            <a:r>
              <a:rPr lang="en-US" sz="1200" kern="1200" baseline="0" dirty="0">
                <a:solidFill>
                  <a:schemeClr val="tx1"/>
                </a:solidFill>
                <a:latin typeface="Arial" charset="0"/>
                <a:ea typeface="ＭＳ Ｐゴシック" charset="-128"/>
                <a:cs typeface="ＭＳ Ｐゴシック" charset="-128"/>
              </a:rPr>
              <a:t>been listed as a requirement of cryptographic hash functions but is more or less implied.</a:t>
            </a:r>
          </a:p>
          <a:p>
            <a:r>
              <a:rPr lang="en-US" sz="1200" kern="1200" baseline="0" dirty="0">
                <a:solidFill>
                  <a:schemeClr val="tx1"/>
                </a:solidFill>
                <a:latin typeface="Arial" charset="0"/>
                <a:ea typeface="ＭＳ Ｐゴシック" charset="-128"/>
                <a:cs typeface="ＭＳ Ｐゴシック" charset="-128"/>
              </a:rPr>
              <a:t>[JOHN05] points out that cryptographic hash functions are commonly used</a:t>
            </a:r>
          </a:p>
          <a:p>
            <a:r>
              <a:rPr lang="en-US" sz="1200" kern="1200" baseline="0" dirty="0">
                <a:solidFill>
                  <a:schemeClr val="tx1"/>
                </a:solidFill>
                <a:latin typeface="Arial" charset="0"/>
                <a:ea typeface="ＭＳ Ｐゴシック" charset="-128"/>
                <a:cs typeface="ＭＳ Ｐゴシック" charset="-128"/>
              </a:rPr>
              <a:t>for key derivation and pseudorandom number generation, and that in message integrity</a:t>
            </a:r>
          </a:p>
          <a:p>
            <a:r>
              <a:rPr lang="en-US" sz="1200" kern="1200" baseline="0" dirty="0">
                <a:solidFill>
                  <a:schemeClr val="tx1"/>
                </a:solidFill>
                <a:latin typeface="Arial" charset="0"/>
                <a:ea typeface="ＭＳ Ｐゴシック" charset="-128"/>
                <a:cs typeface="ＭＳ Ｐゴシック" charset="-128"/>
              </a:rPr>
              <a:t>applications, the three resistant properties depend on the output of the hash</a:t>
            </a:r>
          </a:p>
          <a:p>
            <a:r>
              <a:rPr lang="en-US" sz="1200" kern="1200" baseline="0" dirty="0">
                <a:solidFill>
                  <a:schemeClr val="tx1"/>
                </a:solidFill>
                <a:latin typeface="Arial" charset="0"/>
                <a:ea typeface="ＭＳ Ｐゴシック" charset="-128"/>
                <a:cs typeface="ＭＳ Ｐゴシック" charset="-128"/>
              </a:rPr>
              <a:t>function appearing to be random. Thus, it makes sense to verify that in fact a given</a:t>
            </a:r>
          </a:p>
          <a:p>
            <a:r>
              <a:rPr lang="en-US" sz="1200" kern="1200" baseline="0" dirty="0">
                <a:solidFill>
                  <a:schemeClr val="tx1"/>
                </a:solidFill>
                <a:latin typeface="Arial" charset="0"/>
                <a:ea typeface="ＭＳ Ｐゴシック" charset="-128"/>
                <a:cs typeface="ＭＳ Ｐゴシック" charset="-128"/>
              </a:rPr>
              <a:t>hash function produces pseudorandom output..</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98259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Figure 11.6 shows the relationships among the three resistant properties.</a:t>
            </a:r>
          </a:p>
          <a:p>
            <a:r>
              <a:rPr lang="en-US" sz="1200" kern="1200" baseline="0" dirty="0">
                <a:solidFill>
                  <a:schemeClr val="tx1"/>
                </a:solidFill>
                <a:latin typeface="Arial" charset="0"/>
                <a:ea typeface="ＭＳ Ｐゴシック" charset="-128"/>
                <a:cs typeface="ＭＳ Ｐゴシック" charset="-128"/>
              </a:rPr>
              <a:t>A function that is collision resistant is also second preimage resistant, but the</a:t>
            </a:r>
          </a:p>
          <a:p>
            <a:r>
              <a:rPr lang="en-US" sz="1200" kern="1200" baseline="0" dirty="0">
                <a:solidFill>
                  <a:schemeClr val="tx1"/>
                </a:solidFill>
                <a:latin typeface="Arial" charset="0"/>
                <a:ea typeface="ＭＳ Ｐゴシック" charset="-128"/>
                <a:cs typeface="ＭＳ Ｐゴシック" charset="-128"/>
              </a:rPr>
              <a:t>reverse is not necessarily true. A function can be collision resistant but not preimage</a:t>
            </a:r>
          </a:p>
          <a:p>
            <a:r>
              <a:rPr lang="en-US" sz="1200" kern="1200" baseline="0" dirty="0">
                <a:solidFill>
                  <a:schemeClr val="tx1"/>
                </a:solidFill>
                <a:latin typeface="Arial" charset="0"/>
                <a:ea typeface="ＭＳ Ｐゴシック" charset="-128"/>
                <a:cs typeface="ＭＳ Ｐゴシック" charset="-128"/>
              </a:rPr>
              <a:t>resistant and vice versa. A function can be preimage resistant but not second</a:t>
            </a:r>
          </a:p>
          <a:p>
            <a:r>
              <a:rPr lang="en-US" sz="1200" kern="1200" baseline="0" dirty="0">
                <a:solidFill>
                  <a:schemeClr val="tx1"/>
                </a:solidFill>
                <a:latin typeface="Arial" charset="0"/>
                <a:ea typeface="ＭＳ Ｐゴシック" charset="-128"/>
                <a:cs typeface="ＭＳ Ｐゴシック" charset="-128"/>
              </a:rPr>
              <a:t>preimage resistant and vice versa. See [MENE97] for a discussion.</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41</a:t>
            </a:fld>
            <a:endParaRPr lang="en-AU" dirty="0"/>
          </a:p>
        </p:txBody>
      </p:sp>
    </p:spTree>
    <p:extLst>
      <p:ext uri="{BB962C8B-B14F-4D97-AF65-F5344CB8AC3E}">
        <p14:creationId xmlns:p14="http://schemas.microsoft.com/office/powerpoint/2010/main" val="26447081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Table 11.2 shows the resistant properties required for various hash function</a:t>
            </a:r>
          </a:p>
          <a:p>
            <a:r>
              <a:rPr lang="en-US" sz="1200" kern="1200" baseline="0" dirty="0">
                <a:solidFill>
                  <a:schemeClr val="tx1"/>
                </a:solidFill>
                <a:latin typeface="Arial" charset="0"/>
                <a:ea typeface="ＭＳ Ｐゴシック" charset="-128"/>
                <a:cs typeface="ＭＳ Ｐゴシック" charset="-128"/>
              </a:rPr>
              <a:t>applications.</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42</a:t>
            </a:fld>
            <a:endParaRPr lang="en-AU" dirty="0"/>
          </a:p>
        </p:txBody>
      </p:sp>
    </p:spTree>
    <p:extLst>
      <p:ext uri="{BB962C8B-B14F-4D97-AF65-F5344CB8AC3E}">
        <p14:creationId xmlns:p14="http://schemas.microsoft.com/office/powerpoint/2010/main" val="38737783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a:ln/>
        </p:spPr>
      </p:sp>
      <p:sp>
        <p:nvSpPr>
          <p:cNvPr id="33795" name="Notes Placeholder 2"/>
          <p:cNvSpPr>
            <a:spLocks noGrp="1"/>
          </p:cNvSpPr>
          <p:nvPr>
            <p:ph type="body" idx="1"/>
          </p:nvPr>
        </p:nvSpPr>
        <p:spPr>
          <a:xfrm>
            <a:off x="457200" y="4343400"/>
            <a:ext cx="6019800" cy="4341813"/>
          </a:xfrm>
          <a:noFill/>
          <a:ln/>
        </p:spPr>
        <p:txBody>
          <a:bodyPr/>
          <a:lstStyle/>
          <a:p>
            <a:r>
              <a:rPr lang="en-US" sz="1200" kern="1200" baseline="0" dirty="0">
                <a:solidFill>
                  <a:schemeClr val="tx1"/>
                </a:solidFill>
                <a:latin typeface="Arial" charset="0"/>
                <a:ea typeface="ＭＳ Ｐゴシック" charset="-128"/>
                <a:cs typeface="ＭＳ Ｐゴシック" charset="-128"/>
              </a:rPr>
              <a:t>SHA 1 Shattered 1 because of cryptanalysis attack. Password database Brute force attack</a:t>
            </a:r>
          </a:p>
        </p:txBody>
      </p:sp>
      <p:sp>
        <p:nvSpPr>
          <p:cNvPr id="33796" name="Slide Number Placeholder 3"/>
          <p:cNvSpPr>
            <a:spLocks noGrp="1"/>
          </p:cNvSpPr>
          <p:nvPr>
            <p:ph type="sldNum" sz="quarter" idx="5"/>
          </p:nvPr>
        </p:nvSpPr>
        <p:spPr>
          <a:noFill/>
        </p:spPr>
        <p:txBody>
          <a:bodyPr/>
          <a:lstStyle/>
          <a:p>
            <a:fld id="{56DF2600-5D05-8E4F-A181-08737FF03C5F}" type="slidenum">
              <a:rPr lang="en-AU" smtClean="0">
                <a:latin typeface="Arial" pitchFamily="-84" charset="0"/>
              </a:rPr>
              <a:pPr/>
              <a:t>43</a:t>
            </a:fld>
            <a:endParaRPr lang="en-AU" dirty="0">
              <a:latin typeface="Arial" pitchFamily="-84" charset="0"/>
            </a:endParaRPr>
          </a:p>
        </p:txBody>
      </p:sp>
    </p:spTree>
    <p:extLst>
      <p:ext uri="{BB962C8B-B14F-4D97-AF65-F5344CB8AC3E}">
        <p14:creationId xmlns:p14="http://schemas.microsoft.com/office/powerpoint/2010/main" val="23532395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27248A7-0C3D-BE42-AD30-26B10311FFD1}" type="slidenum">
              <a:rPr lang="en-AU">
                <a:latin typeface="Arial" pitchFamily="-84" charset="0"/>
              </a:rPr>
              <a:pPr/>
              <a:t>44</a:t>
            </a:fld>
            <a:endParaRPr lang="en-AU" dirty="0">
              <a:latin typeface="Arial" pitchFamily="-8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For a collision resistant attack, an adversary wishes</a:t>
            </a:r>
          </a:p>
          <a:p>
            <a:r>
              <a:rPr lang="en-US" sz="1200" kern="1200" baseline="0" dirty="0">
                <a:solidFill>
                  <a:schemeClr val="tx1"/>
                </a:solidFill>
                <a:latin typeface="Arial" charset="0"/>
                <a:ea typeface="ＭＳ Ｐゴシック" charset="-128"/>
                <a:cs typeface="ＭＳ Ｐゴシック" charset="-128"/>
              </a:rPr>
              <a:t>to find two messages or data blocks,</a:t>
            </a:r>
            <a:r>
              <a:rPr lang="en-US" sz="1200" i="1" kern="1200" baseline="0" dirty="0">
                <a:solidFill>
                  <a:schemeClr val="tx1"/>
                </a:solidFill>
                <a:latin typeface="Arial" charset="0"/>
                <a:ea typeface="ＭＳ Ｐゴシック" charset="-128"/>
                <a:cs typeface="ＭＳ Ｐゴシック" charset="-128"/>
              </a:rPr>
              <a:t> </a:t>
            </a:r>
            <a:r>
              <a:rPr lang="en-US" sz="1200" i="1" kern="1200" baseline="0" dirty="0" err="1">
                <a:solidFill>
                  <a:schemeClr val="tx1"/>
                </a:solidFill>
                <a:latin typeface="Arial" charset="0"/>
                <a:ea typeface="ＭＳ Ｐゴシック" charset="-128"/>
                <a:cs typeface="ＭＳ Ｐゴシック" charset="-128"/>
              </a:rPr>
              <a:t>x</a:t>
            </a:r>
            <a:r>
              <a:rPr lang="en-US" sz="1200" i="1" kern="1200" baseline="0" dirty="0">
                <a:solidFill>
                  <a:schemeClr val="tx1"/>
                </a:solidFill>
                <a:latin typeface="Arial" charset="0"/>
                <a:ea typeface="ＭＳ Ｐゴシック" charset="-128"/>
                <a:cs typeface="ＭＳ Ｐゴシック" charset="-128"/>
              </a:rPr>
              <a:t>  </a:t>
            </a:r>
            <a:r>
              <a:rPr lang="en-US" sz="1200" kern="1200" baseline="0" dirty="0">
                <a:solidFill>
                  <a:schemeClr val="tx1"/>
                </a:solidFill>
                <a:latin typeface="Arial" charset="0"/>
                <a:ea typeface="ＭＳ Ｐゴシック" charset="-128"/>
                <a:cs typeface="ＭＳ Ｐゴシック" charset="-128"/>
              </a:rPr>
              <a:t>and </a:t>
            </a:r>
            <a:r>
              <a:rPr lang="en-US" sz="1200" i="1" kern="1200" baseline="0" dirty="0" err="1">
                <a:solidFill>
                  <a:schemeClr val="tx1"/>
                </a:solidFill>
                <a:latin typeface="Arial" charset="0"/>
                <a:ea typeface="ＭＳ Ｐゴシック" charset="-128"/>
                <a:cs typeface="ＭＳ Ｐゴシック" charset="-128"/>
              </a:rPr>
              <a:t>y</a:t>
            </a:r>
            <a:r>
              <a:rPr lang="en-US" sz="1200" kern="1200" baseline="0" dirty="0">
                <a:solidFill>
                  <a:schemeClr val="tx1"/>
                </a:solidFill>
                <a:latin typeface="Arial" charset="0"/>
                <a:ea typeface="ＭＳ Ｐゴシック" charset="-128"/>
                <a:cs typeface="ＭＳ Ｐゴシック" charset="-128"/>
              </a:rPr>
              <a:t> , that yield the same hash function:</a:t>
            </a:r>
          </a:p>
          <a:p>
            <a:r>
              <a:rPr lang="en-US" sz="1200" kern="1200" baseline="0" dirty="0" err="1">
                <a:solidFill>
                  <a:schemeClr val="tx1"/>
                </a:solidFill>
                <a:latin typeface="Arial" charset="0"/>
                <a:ea typeface="ＭＳ Ｐゴシック" charset="-128"/>
                <a:cs typeface="ＭＳ Ｐゴシック" charset="-128"/>
              </a:rPr>
              <a:t>H(</a:t>
            </a:r>
            <a:r>
              <a:rPr lang="en-US" sz="1200" i="1" kern="1200" baseline="0" dirty="0" err="1">
                <a:solidFill>
                  <a:schemeClr val="tx1"/>
                </a:solidFill>
                <a:latin typeface="Arial" charset="0"/>
                <a:ea typeface="ＭＳ Ｐゴシック" charset="-128"/>
                <a:cs typeface="ＭＳ Ｐゴシック" charset="-128"/>
              </a:rPr>
              <a:t>x</a:t>
            </a:r>
            <a:r>
              <a:rPr lang="en-US" sz="1200" kern="1200" baseline="0" dirty="0">
                <a:solidFill>
                  <a:schemeClr val="tx1"/>
                </a:solidFill>
                <a:latin typeface="Arial" charset="0"/>
                <a:ea typeface="ＭＳ Ｐゴシック" charset="-128"/>
                <a:cs typeface="ＭＳ Ｐゴシック" charset="-128"/>
              </a:rPr>
              <a:t>) =  </a:t>
            </a:r>
            <a:r>
              <a:rPr lang="en-US" sz="1200" kern="1200" baseline="0" dirty="0" err="1">
                <a:solidFill>
                  <a:schemeClr val="tx1"/>
                </a:solidFill>
                <a:latin typeface="Arial" charset="0"/>
                <a:ea typeface="ＭＳ Ｐゴシック" charset="-128"/>
                <a:cs typeface="ＭＳ Ｐゴシック" charset="-128"/>
              </a:rPr>
              <a:t>H(</a:t>
            </a:r>
            <a:r>
              <a:rPr lang="en-US" sz="1200" i="1" kern="1200" baseline="0" dirty="0" err="1">
                <a:solidFill>
                  <a:schemeClr val="tx1"/>
                </a:solidFill>
                <a:latin typeface="Arial" charset="0"/>
                <a:ea typeface="ＭＳ Ｐゴシック" charset="-128"/>
                <a:cs typeface="ＭＳ Ｐゴシック" charset="-128"/>
              </a:rPr>
              <a:t>y</a:t>
            </a:r>
            <a:r>
              <a:rPr lang="en-US" sz="1200" kern="1200" baseline="0" dirty="0">
                <a:solidFill>
                  <a:schemeClr val="tx1"/>
                </a:solidFill>
                <a:latin typeface="Arial" charset="0"/>
                <a:ea typeface="ＭＳ Ｐゴシック" charset="-128"/>
                <a:cs typeface="ＭＳ Ｐゴシック" charset="-128"/>
              </a:rPr>
              <a:t>). This turns out to require considerably less effort than a </a:t>
            </a:r>
            <a:r>
              <a:rPr lang="en-US" sz="1200" kern="1200" baseline="0" dirty="0" err="1">
                <a:solidFill>
                  <a:schemeClr val="tx1"/>
                </a:solidFill>
                <a:latin typeface="Arial" charset="0"/>
                <a:ea typeface="ＭＳ Ｐゴシック" charset="-128"/>
                <a:cs typeface="ＭＳ Ｐゴシック" charset="-128"/>
              </a:rPr>
              <a:t>preimage</a:t>
            </a:r>
            <a:r>
              <a:rPr lang="en-US" sz="1200" kern="1200" baseline="0" dirty="0">
                <a:solidFill>
                  <a:schemeClr val="tx1"/>
                </a:solidFill>
                <a:latin typeface="Arial" charset="0"/>
                <a:ea typeface="ＭＳ Ｐゴシック" charset="-128"/>
                <a:cs typeface="ＭＳ Ｐゴシック" charset="-128"/>
              </a:rPr>
              <a:t> or</a:t>
            </a:r>
          </a:p>
          <a:p>
            <a:r>
              <a:rPr lang="en-US" sz="1200" kern="1200" baseline="0" dirty="0">
                <a:solidFill>
                  <a:schemeClr val="tx1"/>
                </a:solidFill>
                <a:latin typeface="Arial" charset="0"/>
                <a:ea typeface="ＭＳ Ｐゴシック" charset="-128"/>
                <a:cs typeface="ＭＳ Ｐゴシック" charset="-128"/>
              </a:rPr>
              <a:t>second </a:t>
            </a:r>
            <a:r>
              <a:rPr lang="en-US" sz="1200" kern="1200" baseline="0" dirty="0" err="1">
                <a:solidFill>
                  <a:schemeClr val="tx1"/>
                </a:solidFill>
                <a:latin typeface="Arial" charset="0"/>
                <a:ea typeface="ＭＳ Ｐゴシック" charset="-128"/>
                <a:cs typeface="ＭＳ Ｐゴシック" charset="-128"/>
              </a:rPr>
              <a:t>preimage</a:t>
            </a:r>
            <a:r>
              <a:rPr lang="en-US" sz="1200" kern="1200" baseline="0" dirty="0">
                <a:solidFill>
                  <a:schemeClr val="tx1"/>
                </a:solidFill>
                <a:latin typeface="Arial" charset="0"/>
                <a:ea typeface="ＭＳ Ｐゴシック" charset="-128"/>
                <a:cs typeface="ＭＳ Ｐゴシック" charset="-128"/>
              </a:rPr>
              <a:t> attack. The effort required is explained by a mathematical result</a:t>
            </a:r>
          </a:p>
          <a:p>
            <a:r>
              <a:rPr lang="en-US" sz="1200" kern="1200" baseline="0" dirty="0">
                <a:solidFill>
                  <a:schemeClr val="tx1"/>
                </a:solidFill>
                <a:latin typeface="Arial" charset="0"/>
                <a:ea typeface="ＭＳ Ｐゴシック" charset="-128"/>
                <a:cs typeface="ＭＳ Ｐゴシック" charset="-128"/>
              </a:rPr>
              <a:t>referred to as the </a:t>
            </a:r>
            <a:r>
              <a:rPr lang="en-US" sz="1200" b="1" kern="1200" baseline="0" dirty="0">
                <a:solidFill>
                  <a:schemeClr val="tx1"/>
                </a:solidFill>
                <a:latin typeface="Arial" charset="0"/>
                <a:ea typeface="ＭＳ Ｐゴシック" charset="-128"/>
                <a:cs typeface="ＭＳ Ｐゴシック" charset="-128"/>
              </a:rPr>
              <a:t>birthday paradox</a:t>
            </a:r>
            <a:r>
              <a:rPr lang="en-US" sz="1200" kern="1200" baseline="0" dirty="0">
                <a:solidFill>
                  <a:schemeClr val="tx1"/>
                </a:solidFill>
                <a:latin typeface="Arial" charset="0"/>
                <a:ea typeface="ＭＳ Ｐゴシック" charset="-128"/>
                <a:cs typeface="ＭＳ Ｐゴシック" charset="-128"/>
              </a:rPr>
              <a:t>. In essence, if we choose random variables from</a:t>
            </a:r>
          </a:p>
          <a:p>
            <a:r>
              <a:rPr lang="en-US" sz="1200" kern="1200" baseline="0" dirty="0">
                <a:solidFill>
                  <a:schemeClr val="tx1"/>
                </a:solidFill>
                <a:latin typeface="Arial" charset="0"/>
                <a:ea typeface="ＭＳ Ｐゴシック" charset="-128"/>
                <a:cs typeface="ＭＳ Ｐゴシック" charset="-128"/>
              </a:rPr>
              <a:t>a uniform distribution in the range 0 through N -  1, then the probability that a</a:t>
            </a:r>
          </a:p>
          <a:p>
            <a:r>
              <a:rPr lang="en-US" sz="1200" kern="1200" baseline="0" dirty="0">
                <a:solidFill>
                  <a:schemeClr val="tx1"/>
                </a:solidFill>
                <a:latin typeface="Arial" charset="0"/>
                <a:ea typeface="ＭＳ Ｐゴシック" charset="-128"/>
                <a:cs typeface="ＭＳ Ｐゴシック" charset="-128"/>
              </a:rPr>
              <a:t>repeated element is encountered exceeds 0.5 after √</a:t>
            </a:r>
            <a:r>
              <a:rPr lang="en-US" sz="1200" b="0" kern="1200" baseline="0" dirty="0">
                <a:solidFill>
                  <a:schemeClr val="tx1"/>
                </a:solidFill>
                <a:latin typeface="Arial" charset="0"/>
                <a:ea typeface="ＭＳ Ｐゴシック" charset="-128"/>
                <a:cs typeface="ＭＳ Ｐゴシック" charset="-128"/>
              </a:rPr>
              <a:t>N  choices have been made.</a:t>
            </a:r>
          </a:p>
          <a:p>
            <a:r>
              <a:rPr lang="en-US" sz="1200" kern="1200" baseline="0" dirty="0">
                <a:solidFill>
                  <a:schemeClr val="tx1"/>
                </a:solidFill>
                <a:latin typeface="Arial" charset="0"/>
                <a:ea typeface="ＭＳ Ｐゴシック" charset="-128"/>
                <a:cs typeface="ＭＳ Ｐゴシック" charset="-128"/>
              </a:rPr>
              <a:t>Thus, for an </a:t>
            </a:r>
            <a:r>
              <a:rPr lang="en-US" sz="1200" i="1" kern="1200" baseline="0" dirty="0" err="1">
                <a:solidFill>
                  <a:schemeClr val="tx1"/>
                </a:solidFill>
                <a:latin typeface="Arial" charset="0"/>
                <a:ea typeface="ＭＳ Ｐゴシック" charset="-128"/>
                <a:cs typeface="ＭＳ Ｐゴシック" charset="-128"/>
              </a:rPr>
              <a:t>m</a:t>
            </a:r>
            <a:r>
              <a:rPr lang="en-US" sz="1200" kern="1200" baseline="0" dirty="0">
                <a:solidFill>
                  <a:schemeClr val="tx1"/>
                </a:solidFill>
                <a:latin typeface="Arial" charset="0"/>
                <a:ea typeface="ＭＳ Ｐゴシック" charset="-128"/>
                <a:cs typeface="ＭＳ Ｐゴシック" charset="-128"/>
              </a:rPr>
              <a:t>-bit hash value, if we pick data blocks at random, we can expect to</a:t>
            </a:r>
          </a:p>
          <a:p>
            <a:r>
              <a:rPr lang="en-US" sz="1200" kern="1200" baseline="0" dirty="0">
                <a:solidFill>
                  <a:schemeClr val="tx1"/>
                </a:solidFill>
                <a:latin typeface="Arial" charset="0"/>
                <a:ea typeface="ＭＳ Ｐゴシック" charset="-128"/>
                <a:cs typeface="ＭＳ Ｐゴシック" charset="-128"/>
              </a:rPr>
              <a:t>find two data blocks with the same hash value within √</a:t>
            </a:r>
            <a:r>
              <a:rPr lang="en-US" sz="1200" b="0" kern="1200" baseline="0" dirty="0">
                <a:solidFill>
                  <a:schemeClr val="tx1"/>
                </a:solidFill>
                <a:latin typeface="Arial" charset="0"/>
                <a:ea typeface="ＭＳ Ｐゴシック" charset="-128"/>
                <a:cs typeface="ＭＳ Ｐゴシック" charset="-128"/>
              </a:rPr>
              <a:t>2</a:t>
            </a:r>
            <a:r>
              <a:rPr lang="en-US" sz="1200" b="0" kern="1200" baseline="3000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  2</a:t>
            </a:r>
            <a:r>
              <a:rPr lang="en-US" sz="1200" b="0" kern="1200" baseline="30000" dirty="0">
                <a:solidFill>
                  <a:schemeClr val="tx1"/>
                </a:solidFill>
                <a:latin typeface="Arial" charset="0"/>
                <a:ea typeface="ＭＳ Ｐゴシック" charset="-128"/>
                <a:cs typeface="ＭＳ Ｐゴシック" charset="-128"/>
              </a:rPr>
              <a:t>m/2  </a:t>
            </a:r>
            <a:r>
              <a:rPr lang="en-US" sz="1200" b="0" kern="1200" baseline="0" dirty="0">
                <a:solidFill>
                  <a:schemeClr val="tx1"/>
                </a:solidFill>
                <a:latin typeface="Arial" charset="0"/>
                <a:ea typeface="ＭＳ Ｐゴシック" charset="-128"/>
                <a:cs typeface="ＭＳ Ｐゴシック" charset="-128"/>
              </a:rPr>
              <a:t>attempts. The</a:t>
            </a:r>
          </a:p>
          <a:p>
            <a:r>
              <a:rPr lang="en-US" sz="1200" kern="1200" baseline="0" dirty="0">
                <a:solidFill>
                  <a:schemeClr val="tx1"/>
                </a:solidFill>
                <a:latin typeface="Arial" charset="0"/>
                <a:ea typeface="ＭＳ Ｐゴシック" charset="-128"/>
                <a:cs typeface="ＭＳ Ｐゴシック" charset="-128"/>
              </a:rPr>
              <a:t>mathematical derivation of this result is found in Appendix U.</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Yuval proposed the following strategy to exploit the birthday paradox in a</a:t>
            </a:r>
          </a:p>
          <a:p>
            <a:r>
              <a:rPr lang="en-US" sz="1200" kern="1200" baseline="0" dirty="0">
                <a:solidFill>
                  <a:schemeClr val="tx1"/>
                </a:solidFill>
                <a:latin typeface="Arial" charset="0"/>
                <a:ea typeface="ＭＳ Ｐゴシック" charset="-128"/>
                <a:cs typeface="ＭＳ Ｐゴシック" charset="-128"/>
              </a:rPr>
              <a:t>Collision resistant attack [YUVA79].</a:t>
            </a:r>
          </a:p>
          <a:p>
            <a:endParaRPr lang="en-US" sz="1200" kern="1200" baseline="0" dirty="0">
              <a:solidFill>
                <a:schemeClr val="tx1"/>
              </a:solidFill>
              <a:latin typeface="Arial" charset="0"/>
              <a:ea typeface="ＭＳ Ｐゴシック" charset="-128"/>
              <a:cs typeface="ＭＳ Ｐゴシック" charset="-128"/>
            </a:endParaRPr>
          </a:p>
          <a:p>
            <a:pPr marL="228600" indent="-228600">
              <a:buAutoNum type="arabicPeriod"/>
            </a:pPr>
            <a:r>
              <a:rPr lang="en-US" sz="1200" kern="1200" baseline="0" dirty="0">
                <a:solidFill>
                  <a:schemeClr val="tx1"/>
                </a:solidFill>
                <a:latin typeface="Arial" charset="0"/>
                <a:ea typeface="ＭＳ Ｐゴシック" charset="-128"/>
                <a:cs typeface="ＭＳ Ｐゴシック" charset="-128"/>
              </a:rPr>
              <a:t>The source, A, is prepared to sign a legitimate message </a:t>
            </a:r>
            <a:r>
              <a:rPr lang="en-US" sz="1200" kern="1200" baseline="0" dirty="0" err="1">
                <a:solidFill>
                  <a:schemeClr val="tx1"/>
                </a:solidFill>
                <a:latin typeface="Arial" charset="0"/>
                <a:ea typeface="ＭＳ Ｐゴシック" charset="-128"/>
                <a:cs typeface="ＭＳ Ｐゴシック" charset="-128"/>
              </a:rPr>
              <a:t>x</a:t>
            </a:r>
            <a:r>
              <a:rPr lang="en-US" sz="1200" kern="1200" baseline="0" dirty="0">
                <a:solidFill>
                  <a:schemeClr val="tx1"/>
                </a:solidFill>
                <a:latin typeface="Arial" charset="0"/>
                <a:ea typeface="ＭＳ Ｐゴシック" charset="-128"/>
                <a:cs typeface="ＭＳ Ｐゴシック" charset="-128"/>
              </a:rPr>
              <a:t> by appending the appropriate </a:t>
            </a:r>
            <a:r>
              <a:rPr lang="en-US" sz="1200" kern="1200" baseline="0" dirty="0" err="1">
                <a:solidFill>
                  <a:schemeClr val="tx1"/>
                </a:solidFill>
                <a:latin typeface="Arial" charset="0"/>
                <a:ea typeface="ＭＳ Ｐゴシック" charset="-128"/>
                <a:cs typeface="ＭＳ Ｐゴシック" charset="-128"/>
              </a:rPr>
              <a:t>m</a:t>
            </a:r>
            <a:r>
              <a:rPr lang="en-US" sz="1200" kern="1200" baseline="0" dirty="0">
                <a:solidFill>
                  <a:schemeClr val="tx1"/>
                </a:solidFill>
                <a:latin typeface="Arial" charset="0"/>
                <a:ea typeface="ＭＳ Ｐゴシック" charset="-128"/>
                <a:cs typeface="ＭＳ Ｐゴシック" charset="-128"/>
              </a:rPr>
              <a:t>-bit hash code and encrypting that hash code with A’s private key (Figure 11.4a).</a:t>
            </a:r>
          </a:p>
          <a:p>
            <a:pPr marL="228600" indent="-228600">
              <a:buAutoNum type="arabicPeriod"/>
            </a:pPr>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2.  The opponent generates 2</a:t>
            </a:r>
            <a:r>
              <a:rPr lang="en-US" sz="1200" kern="1200" baseline="30000" dirty="0">
                <a:solidFill>
                  <a:schemeClr val="tx1"/>
                </a:solidFill>
                <a:latin typeface="Arial" charset="0"/>
                <a:ea typeface="ＭＳ Ｐゴシック" charset="-128"/>
                <a:cs typeface="ＭＳ Ｐゴシック" charset="-128"/>
              </a:rPr>
              <a:t>m/2  </a:t>
            </a:r>
            <a:r>
              <a:rPr lang="en-US" sz="1200" kern="1200" baseline="0" dirty="0">
                <a:solidFill>
                  <a:schemeClr val="tx1"/>
                </a:solidFill>
                <a:latin typeface="Arial" charset="0"/>
                <a:ea typeface="ＭＳ Ｐゴシック" charset="-128"/>
                <a:cs typeface="ＭＳ Ｐゴシック" charset="-128"/>
              </a:rPr>
              <a:t>variations </a:t>
            </a:r>
            <a:r>
              <a:rPr lang="en-US" sz="1200" kern="1200" baseline="0" dirty="0" err="1">
                <a:solidFill>
                  <a:schemeClr val="tx1"/>
                </a:solidFill>
                <a:latin typeface="Arial" charset="0"/>
                <a:ea typeface="ＭＳ Ｐゴシック" charset="-128"/>
                <a:cs typeface="ＭＳ Ｐゴシック" charset="-128"/>
              </a:rPr>
              <a:t>x</a:t>
            </a:r>
            <a:r>
              <a:rPr lang="en-US" sz="1200" kern="1200" baseline="0" dirty="0">
                <a:solidFill>
                  <a:schemeClr val="tx1"/>
                </a:solidFill>
                <a:latin typeface="Arial" charset="0"/>
                <a:ea typeface="ＭＳ Ｐゴシック" charset="-128"/>
                <a:cs typeface="ＭＳ Ｐゴシック" charset="-128"/>
              </a:rPr>
              <a:t>’ of </a:t>
            </a:r>
            <a:r>
              <a:rPr lang="en-US" sz="1200" kern="1200" baseline="0" dirty="0" err="1">
                <a:solidFill>
                  <a:schemeClr val="tx1"/>
                </a:solidFill>
                <a:latin typeface="Arial" charset="0"/>
                <a:ea typeface="ＭＳ Ｐゴシック" charset="-128"/>
                <a:cs typeface="ＭＳ Ｐゴシック" charset="-128"/>
              </a:rPr>
              <a:t>x</a:t>
            </a:r>
            <a:r>
              <a:rPr lang="en-US" sz="1200" kern="1200" baseline="0" dirty="0">
                <a:solidFill>
                  <a:schemeClr val="tx1"/>
                </a:solidFill>
                <a:latin typeface="Arial" charset="0"/>
                <a:ea typeface="ＭＳ Ｐゴシック" charset="-128"/>
                <a:cs typeface="ＭＳ Ｐゴシック" charset="-128"/>
              </a:rPr>
              <a:t>, all of which convey essentially</a:t>
            </a:r>
          </a:p>
          <a:p>
            <a:r>
              <a:rPr lang="en-US" sz="1200" kern="1200" baseline="0" dirty="0">
                <a:solidFill>
                  <a:schemeClr val="tx1"/>
                </a:solidFill>
                <a:latin typeface="Arial" charset="0"/>
                <a:ea typeface="ＭＳ Ｐゴシック" charset="-128"/>
                <a:cs typeface="ＭＳ Ｐゴシック" charset="-128"/>
              </a:rPr>
              <a:t>the same meaning, and stores the messages and their hash values.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3.  The opponent prepares a fraudulent message </a:t>
            </a:r>
            <a:r>
              <a:rPr lang="en-US" sz="1200" kern="1200" baseline="0" dirty="0" err="1">
                <a:solidFill>
                  <a:schemeClr val="tx1"/>
                </a:solidFill>
                <a:latin typeface="Arial" charset="0"/>
                <a:ea typeface="ＭＳ Ｐゴシック" charset="-128"/>
                <a:cs typeface="ＭＳ Ｐゴシック" charset="-128"/>
              </a:rPr>
              <a:t>y</a:t>
            </a:r>
            <a:r>
              <a:rPr lang="en-US" sz="1200" kern="1200" baseline="0" dirty="0">
                <a:solidFill>
                  <a:schemeClr val="tx1"/>
                </a:solidFill>
                <a:latin typeface="Arial" charset="0"/>
                <a:ea typeface="ＭＳ Ｐゴシック" charset="-128"/>
                <a:cs typeface="ＭＳ Ｐゴシック" charset="-128"/>
              </a:rPr>
              <a:t> for which A’s signature is</a:t>
            </a:r>
          </a:p>
          <a:p>
            <a:r>
              <a:rPr lang="en-US" sz="1200" kern="1200" baseline="0" dirty="0">
                <a:solidFill>
                  <a:schemeClr val="tx1"/>
                </a:solidFill>
                <a:latin typeface="Arial" charset="0"/>
                <a:ea typeface="ＭＳ Ｐゴシック" charset="-128"/>
                <a:cs typeface="ＭＳ Ｐゴシック" charset="-128"/>
              </a:rPr>
              <a:t>desired.</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4.  The opponent generates minor variations </a:t>
            </a:r>
            <a:r>
              <a:rPr lang="en-US" sz="1200" kern="1200" baseline="0" dirty="0" err="1">
                <a:solidFill>
                  <a:schemeClr val="tx1"/>
                </a:solidFill>
                <a:latin typeface="Arial" charset="0"/>
                <a:ea typeface="ＭＳ Ｐゴシック" charset="-128"/>
                <a:cs typeface="ＭＳ Ｐゴシック" charset="-128"/>
              </a:rPr>
              <a:t>y</a:t>
            </a:r>
            <a:r>
              <a:rPr lang="en-US" sz="1200" kern="1200" baseline="0" dirty="0">
                <a:solidFill>
                  <a:schemeClr val="tx1"/>
                </a:solidFill>
                <a:latin typeface="Arial" charset="0"/>
                <a:ea typeface="ＭＳ Ｐゴシック" charset="-128"/>
                <a:cs typeface="ＭＳ Ｐゴシック" charset="-128"/>
              </a:rPr>
              <a:t>’ of </a:t>
            </a:r>
            <a:r>
              <a:rPr lang="en-US" sz="1200" kern="1200" baseline="0" dirty="0" err="1">
                <a:solidFill>
                  <a:schemeClr val="tx1"/>
                </a:solidFill>
                <a:latin typeface="Arial" charset="0"/>
                <a:ea typeface="ＭＳ Ｐゴシック" charset="-128"/>
                <a:cs typeface="ＭＳ Ｐゴシック" charset="-128"/>
              </a:rPr>
              <a:t>y</a:t>
            </a:r>
            <a:r>
              <a:rPr lang="en-US" sz="1200" kern="1200" baseline="0" dirty="0">
                <a:solidFill>
                  <a:schemeClr val="tx1"/>
                </a:solidFill>
                <a:latin typeface="Arial" charset="0"/>
                <a:ea typeface="ＭＳ Ｐゴシック" charset="-128"/>
                <a:cs typeface="ＭＳ Ｐゴシック" charset="-128"/>
              </a:rPr>
              <a:t>, all of which convey essentially</a:t>
            </a:r>
          </a:p>
          <a:p>
            <a:r>
              <a:rPr lang="en-US" sz="1200" kern="1200" baseline="0" dirty="0">
                <a:solidFill>
                  <a:schemeClr val="tx1"/>
                </a:solidFill>
                <a:latin typeface="Arial" charset="0"/>
                <a:ea typeface="ＭＳ Ｐゴシック" charset="-128"/>
                <a:cs typeface="ＭＳ Ｐゴシック" charset="-128"/>
              </a:rPr>
              <a:t>the same meaning. For each </a:t>
            </a:r>
            <a:r>
              <a:rPr lang="en-US" sz="1200" kern="1200" baseline="0" dirty="0" err="1">
                <a:solidFill>
                  <a:schemeClr val="tx1"/>
                </a:solidFill>
                <a:latin typeface="Arial" charset="0"/>
                <a:ea typeface="ＭＳ Ｐゴシック" charset="-128"/>
                <a:cs typeface="ＭＳ Ｐゴシック" charset="-128"/>
              </a:rPr>
              <a:t>y</a:t>
            </a:r>
            <a:r>
              <a:rPr lang="en-US" sz="1200" kern="1200" baseline="0" dirty="0">
                <a:solidFill>
                  <a:schemeClr val="tx1"/>
                </a:solidFill>
                <a:latin typeface="Arial" charset="0"/>
                <a:ea typeface="ＭＳ Ｐゴシック" charset="-128"/>
                <a:cs typeface="ＭＳ Ｐゴシック" charset="-128"/>
              </a:rPr>
              <a:t>’, the opponent computes </a:t>
            </a:r>
            <a:r>
              <a:rPr lang="en-US" sz="1200" kern="1200" baseline="0" dirty="0" err="1">
                <a:solidFill>
                  <a:schemeClr val="tx1"/>
                </a:solidFill>
                <a:latin typeface="Arial" charset="0"/>
                <a:ea typeface="ＭＳ Ｐゴシック" charset="-128"/>
                <a:cs typeface="ＭＳ Ｐゴシック" charset="-128"/>
              </a:rPr>
              <a:t>H(y</a:t>
            </a:r>
            <a:r>
              <a:rPr lang="en-US" sz="1200" kern="1200" baseline="0" dirty="0">
                <a:solidFill>
                  <a:schemeClr val="tx1"/>
                </a:solidFill>
                <a:latin typeface="Arial" charset="0"/>
                <a:ea typeface="ＭＳ Ｐゴシック" charset="-128"/>
                <a:cs typeface="ＭＳ Ｐゴシック" charset="-128"/>
              </a:rPr>
              <a:t>’), checks</a:t>
            </a:r>
          </a:p>
          <a:p>
            <a:r>
              <a:rPr lang="en-US" sz="1200" kern="1200" baseline="0" dirty="0">
                <a:solidFill>
                  <a:schemeClr val="tx1"/>
                </a:solidFill>
                <a:latin typeface="Arial" charset="0"/>
                <a:ea typeface="ＭＳ Ｐゴシック" charset="-128"/>
                <a:cs typeface="ＭＳ Ｐゴシック" charset="-128"/>
              </a:rPr>
              <a:t>for matches with any of the </a:t>
            </a:r>
            <a:r>
              <a:rPr lang="en-US" sz="1200" kern="1200" baseline="0" dirty="0" err="1">
                <a:solidFill>
                  <a:schemeClr val="tx1"/>
                </a:solidFill>
                <a:latin typeface="Arial" charset="0"/>
                <a:ea typeface="ＭＳ Ｐゴシック" charset="-128"/>
                <a:cs typeface="ＭＳ Ｐゴシック" charset="-128"/>
              </a:rPr>
              <a:t>H(x</a:t>
            </a:r>
            <a:r>
              <a:rPr lang="en-US" sz="1200" kern="1200" baseline="0" dirty="0">
                <a:solidFill>
                  <a:schemeClr val="tx1"/>
                </a:solidFill>
                <a:latin typeface="Arial" charset="0"/>
                <a:ea typeface="ＭＳ Ｐゴシック" charset="-128"/>
                <a:cs typeface="ＭＳ Ｐゴシック" charset="-128"/>
              </a:rPr>
              <a:t>’) values, and continues until a match is found.</a:t>
            </a:r>
          </a:p>
          <a:p>
            <a:r>
              <a:rPr lang="en-US" sz="1200" kern="1200" baseline="0" dirty="0">
                <a:solidFill>
                  <a:schemeClr val="tx1"/>
                </a:solidFill>
                <a:latin typeface="Arial" charset="0"/>
                <a:ea typeface="ＭＳ Ｐゴシック" charset="-128"/>
                <a:cs typeface="ＭＳ Ｐゴシック" charset="-128"/>
              </a:rPr>
              <a:t>That is, the process continues until a </a:t>
            </a:r>
            <a:r>
              <a:rPr lang="en-US" sz="1200" kern="1200" baseline="0" dirty="0" err="1">
                <a:solidFill>
                  <a:schemeClr val="tx1"/>
                </a:solidFill>
                <a:latin typeface="Arial" charset="0"/>
                <a:ea typeface="ＭＳ Ｐゴシック" charset="-128"/>
                <a:cs typeface="ＭＳ Ｐゴシック" charset="-128"/>
              </a:rPr>
              <a:t>y</a:t>
            </a:r>
            <a:r>
              <a:rPr lang="en-US" sz="1200" kern="1200" baseline="0" dirty="0">
                <a:solidFill>
                  <a:schemeClr val="tx1"/>
                </a:solidFill>
                <a:latin typeface="Arial" charset="0"/>
                <a:ea typeface="ＭＳ Ｐゴシック" charset="-128"/>
                <a:cs typeface="ＭＳ Ｐゴシック" charset="-128"/>
              </a:rPr>
              <a:t>’ is generated with a hash value equal to</a:t>
            </a:r>
          </a:p>
          <a:p>
            <a:r>
              <a:rPr lang="en-US" sz="1200" kern="1200" baseline="0" dirty="0">
                <a:solidFill>
                  <a:schemeClr val="tx1"/>
                </a:solidFill>
                <a:latin typeface="Arial" charset="0"/>
                <a:ea typeface="ＭＳ Ｐゴシック" charset="-128"/>
                <a:cs typeface="ＭＳ Ｐゴシック" charset="-128"/>
              </a:rPr>
              <a:t>the hash value of one of the </a:t>
            </a:r>
            <a:r>
              <a:rPr lang="en-US" sz="1200" kern="1200" baseline="0" dirty="0" err="1">
                <a:solidFill>
                  <a:schemeClr val="tx1"/>
                </a:solidFill>
                <a:latin typeface="Arial" charset="0"/>
                <a:ea typeface="ＭＳ Ｐゴシック" charset="-128"/>
                <a:cs typeface="ＭＳ Ｐゴシック" charset="-128"/>
              </a:rPr>
              <a:t>x</a:t>
            </a:r>
            <a:r>
              <a:rPr lang="en-US" sz="1200" kern="1200" baseline="0" dirty="0">
                <a:solidFill>
                  <a:schemeClr val="tx1"/>
                </a:solidFill>
                <a:latin typeface="Arial" charset="0"/>
                <a:ea typeface="ＭＳ Ｐゴシック" charset="-128"/>
                <a:cs typeface="ＭＳ Ｐゴシック" charset="-128"/>
              </a:rPr>
              <a:t>’ values.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5.  The opponent offers the valid variation to A for signature. This signature can</a:t>
            </a:r>
          </a:p>
          <a:p>
            <a:r>
              <a:rPr lang="en-US" sz="1200" kern="1200" baseline="0" dirty="0">
                <a:solidFill>
                  <a:schemeClr val="tx1"/>
                </a:solidFill>
                <a:latin typeface="Arial" charset="0"/>
                <a:ea typeface="ＭＳ Ｐゴシック" charset="-128"/>
                <a:cs typeface="ＭＳ Ｐゴシック" charset="-128"/>
              </a:rPr>
              <a:t>then be attached to the fraudulent variation for transmission to the intended</a:t>
            </a:r>
          </a:p>
          <a:p>
            <a:r>
              <a:rPr lang="en-US" sz="1200" kern="1200" baseline="0" dirty="0">
                <a:solidFill>
                  <a:schemeClr val="tx1"/>
                </a:solidFill>
                <a:latin typeface="Arial" charset="0"/>
                <a:ea typeface="ＭＳ Ｐゴシック" charset="-128"/>
                <a:cs typeface="ＭＳ Ｐゴシック" charset="-128"/>
              </a:rPr>
              <a:t>recipient. Because the two variations have the same hash code, they will produce</a:t>
            </a:r>
          </a:p>
          <a:p>
            <a:r>
              <a:rPr lang="en-US" sz="1200" kern="1200" baseline="0" dirty="0">
                <a:solidFill>
                  <a:schemeClr val="tx1"/>
                </a:solidFill>
                <a:latin typeface="Arial" charset="0"/>
                <a:ea typeface="ＭＳ Ｐゴシック" charset="-128"/>
                <a:cs typeface="ＭＳ Ｐゴシック" charset="-128"/>
              </a:rPr>
              <a:t>the same signature; the opponent is assured of success even though the</a:t>
            </a:r>
          </a:p>
          <a:p>
            <a:r>
              <a:rPr lang="en-US" sz="1200" kern="1200" baseline="0" dirty="0">
                <a:solidFill>
                  <a:schemeClr val="tx1"/>
                </a:solidFill>
                <a:latin typeface="Arial" charset="0"/>
                <a:ea typeface="ＭＳ Ｐゴシック" charset="-128"/>
                <a:cs typeface="ＭＳ Ｐゴシック" charset="-128"/>
              </a:rPr>
              <a:t>encryption key is not known.</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Thus, if a 64-bit hash code is used, the level of effort required is only on the</a:t>
            </a:r>
          </a:p>
          <a:p>
            <a:r>
              <a:rPr lang="en-US" sz="1200" kern="1200" baseline="0" dirty="0">
                <a:solidFill>
                  <a:schemeClr val="tx1"/>
                </a:solidFill>
                <a:latin typeface="Arial" charset="0"/>
                <a:ea typeface="ＭＳ Ｐゴシック" charset="-128"/>
                <a:cs typeface="ＭＳ Ｐゴシック" charset="-128"/>
              </a:rPr>
              <a:t>order of 2</a:t>
            </a:r>
            <a:r>
              <a:rPr lang="en-US" sz="1200" kern="1200" baseline="30000" dirty="0">
                <a:solidFill>
                  <a:schemeClr val="tx1"/>
                </a:solidFill>
                <a:latin typeface="Arial" charset="0"/>
                <a:ea typeface="ＭＳ Ｐゴシック" charset="-128"/>
                <a:cs typeface="ＭＳ Ｐゴシック" charset="-128"/>
              </a:rPr>
              <a:t>32</a:t>
            </a:r>
            <a:r>
              <a:rPr lang="en-US" sz="1200" kern="1200" baseline="0" dirty="0">
                <a:solidFill>
                  <a:schemeClr val="tx1"/>
                </a:solidFill>
                <a:latin typeface="Arial" charset="0"/>
                <a:ea typeface="ＭＳ Ｐゴシック" charset="-128"/>
                <a:cs typeface="ＭＳ Ｐゴシック" charset="-128"/>
              </a:rPr>
              <a:t>  [see Appendix U, Equation (U.7)].</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generation of many variations that convey the same meaning is not difficult.</a:t>
            </a:r>
          </a:p>
          <a:p>
            <a:r>
              <a:rPr lang="en-US" sz="1200" kern="1200" baseline="0" dirty="0">
                <a:solidFill>
                  <a:schemeClr val="tx1"/>
                </a:solidFill>
                <a:latin typeface="Arial" charset="0"/>
                <a:ea typeface="ＭＳ Ｐゴシック" charset="-128"/>
                <a:cs typeface="ＭＳ Ｐゴシック" charset="-128"/>
              </a:rPr>
              <a:t>For example, the opponent could insert a number of “space-space-backspace”</a:t>
            </a:r>
          </a:p>
          <a:p>
            <a:r>
              <a:rPr lang="en-US" sz="1200" kern="1200" baseline="0" dirty="0">
                <a:solidFill>
                  <a:schemeClr val="tx1"/>
                </a:solidFill>
                <a:latin typeface="Arial" charset="0"/>
                <a:ea typeface="ＭＳ Ｐゴシック" charset="-128"/>
                <a:cs typeface="ＭＳ Ｐゴシック" charset="-128"/>
              </a:rPr>
              <a:t>character pairs between words throughout the document. Variations could then</a:t>
            </a:r>
          </a:p>
          <a:p>
            <a:r>
              <a:rPr lang="en-US" sz="1200" kern="1200" baseline="0" dirty="0">
                <a:solidFill>
                  <a:schemeClr val="tx1"/>
                </a:solidFill>
                <a:latin typeface="Arial" charset="0"/>
                <a:ea typeface="ＭＳ Ｐゴシック" charset="-128"/>
                <a:cs typeface="ＭＳ Ｐゴシック" charset="-128"/>
              </a:rPr>
              <a:t>be generated by substituting “space-backspace-space” in selected instances.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Alternatively, the opponent could simply reword the message but retain the</a:t>
            </a:r>
          </a:p>
          <a:p>
            <a:r>
              <a:rPr lang="en-US" sz="1200" kern="1200" baseline="0" dirty="0">
                <a:solidFill>
                  <a:schemeClr val="tx1"/>
                </a:solidFill>
                <a:latin typeface="Arial" charset="0"/>
                <a:ea typeface="ＭＳ Ｐゴシック" charset="-128"/>
                <a:cs typeface="ＭＳ Ｐゴシック" charset="-128"/>
              </a:rPr>
              <a:t>Meaning.  Figure 11.7 provides an example.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To summarize, for a hash code of length </a:t>
            </a:r>
            <a:r>
              <a:rPr lang="en-US" sz="1200" b="0" i="1" kern="1200" baseline="0" dirty="0" err="1">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the level of effort required, as we</a:t>
            </a:r>
          </a:p>
          <a:p>
            <a:r>
              <a:rPr lang="en-US" sz="1200" b="0" kern="1200" baseline="0" dirty="0">
                <a:solidFill>
                  <a:schemeClr val="tx1"/>
                </a:solidFill>
                <a:latin typeface="Arial" charset="0"/>
                <a:ea typeface="ＭＳ Ｐゴシック" charset="-128"/>
                <a:cs typeface="ＭＳ Ｐゴシック" charset="-128"/>
              </a:rPr>
              <a:t>have seen, is proportional to the following.</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err="1">
                <a:solidFill>
                  <a:schemeClr val="tx1"/>
                </a:solidFill>
                <a:latin typeface="Arial" charset="0"/>
                <a:ea typeface="ＭＳ Ｐゴシック" charset="-128"/>
                <a:cs typeface="ＭＳ Ｐゴシック" charset="-128"/>
              </a:rPr>
              <a:t>Preimage</a:t>
            </a:r>
            <a:r>
              <a:rPr lang="en-US" sz="1200" b="0" kern="1200" baseline="0" dirty="0">
                <a:solidFill>
                  <a:schemeClr val="tx1"/>
                </a:solidFill>
                <a:latin typeface="Arial" charset="0"/>
                <a:ea typeface="ＭＳ Ｐゴシック" charset="-128"/>
                <a:cs typeface="ＭＳ Ｐゴシック" charset="-128"/>
              </a:rPr>
              <a:t> resistant 		2</a:t>
            </a:r>
            <a:r>
              <a:rPr lang="en-US" sz="1600" kern="1200" baseline="30000" dirty="0">
                <a:solidFill>
                  <a:schemeClr val="tx2"/>
                </a:solidFill>
                <a:latin typeface="+mn-lt"/>
                <a:ea typeface="ＭＳ Ｐゴシック" pitchFamily="-84" charset="-128"/>
                <a:cs typeface="+mn-cs"/>
              </a:rPr>
              <a:t>m</a:t>
            </a:r>
          </a:p>
          <a:p>
            <a:r>
              <a:rPr lang="en-US" sz="1200" b="0" kern="1200" baseline="0" dirty="0">
                <a:solidFill>
                  <a:schemeClr val="tx1"/>
                </a:solidFill>
                <a:latin typeface="Arial" charset="0"/>
                <a:ea typeface="ＭＳ Ｐゴシック" charset="-128"/>
                <a:cs typeface="ＭＳ Ｐゴシック" charset="-128"/>
              </a:rPr>
              <a:t>Second </a:t>
            </a:r>
            <a:r>
              <a:rPr lang="en-US" sz="1200" b="0" kern="1200" baseline="0" dirty="0" err="1">
                <a:solidFill>
                  <a:schemeClr val="tx1"/>
                </a:solidFill>
                <a:latin typeface="Arial" charset="0"/>
                <a:ea typeface="ＭＳ Ｐゴシック" charset="-128"/>
                <a:cs typeface="ＭＳ Ｐゴシック" charset="-128"/>
              </a:rPr>
              <a:t>preimage</a:t>
            </a:r>
            <a:r>
              <a:rPr lang="en-US" sz="1200" b="0" kern="1200" baseline="0" dirty="0">
                <a:solidFill>
                  <a:schemeClr val="tx1"/>
                </a:solidFill>
                <a:latin typeface="Arial" charset="0"/>
                <a:ea typeface="ＭＳ Ｐゴシック" charset="-128"/>
                <a:cs typeface="ＭＳ Ｐゴシック" charset="-128"/>
              </a:rPr>
              <a:t> resistant		2</a:t>
            </a:r>
            <a:r>
              <a:rPr lang="en-US" sz="1600" kern="1200" baseline="30000" dirty="0">
                <a:solidFill>
                  <a:schemeClr val="tx2"/>
                </a:solidFill>
                <a:latin typeface="+mn-lt"/>
                <a:ea typeface="ＭＳ Ｐゴシック" pitchFamily="-84" charset="-128"/>
                <a:cs typeface="+mn-cs"/>
              </a:rPr>
              <a:t>m</a:t>
            </a:r>
          </a:p>
          <a:p>
            <a:r>
              <a:rPr lang="en-US" sz="1200" b="0" kern="1200" baseline="0" dirty="0">
                <a:solidFill>
                  <a:schemeClr val="tx1"/>
                </a:solidFill>
                <a:latin typeface="Arial" charset="0"/>
                <a:ea typeface="ＭＳ Ｐゴシック" charset="-128"/>
                <a:cs typeface="ＭＳ Ｐゴシック" charset="-128"/>
              </a:rPr>
              <a:t>Collision resistant 		2</a:t>
            </a:r>
            <a:r>
              <a:rPr lang="en-US" sz="1600" kern="1200" baseline="30000" dirty="0">
                <a:solidFill>
                  <a:schemeClr val="tx2"/>
                </a:solidFill>
                <a:latin typeface="+mn-lt"/>
                <a:ea typeface="ＭＳ Ｐゴシック" pitchFamily="-84" charset="-128"/>
                <a:cs typeface="+mn-cs"/>
              </a:rPr>
              <a:t>m/2</a:t>
            </a:r>
            <a:endParaRPr lang="en-AU" sz="1600" kern="1200" baseline="30000" dirty="0">
              <a:solidFill>
                <a:schemeClr val="tx2"/>
              </a:solidFill>
              <a:latin typeface="+mn-lt"/>
              <a:ea typeface="ＭＳ Ｐゴシック" pitchFamily="-84" charset="-128"/>
              <a:cs typeface="+mn-cs"/>
            </a:endParaRPr>
          </a:p>
        </p:txBody>
      </p:sp>
    </p:spTree>
    <p:extLst>
      <p:ext uri="{BB962C8B-B14F-4D97-AF65-F5344CB8AC3E}">
        <p14:creationId xmlns:p14="http://schemas.microsoft.com/office/powerpoint/2010/main" val="16891160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5B4B440A-352F-594A-A952-D32955BAE96C}" type="slidenum">
              <a:rPr lang="en-AU">
                <a:latin typeface="Arial" pitchFamily="-84" charset="0"/>
              </a:rPr>
              <a:pPr/>
              <a:t>45</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A number of proposals have been made for hash functions based on using a cipher block chaining technique, but without the secret key (instead using the message blocks as keys). One of the first such proposals was that of Rabin,</a:t>
            </a:r>
            <a:r>
              <a:rPr lang="en-US" b="0" dirty="0">
                <a:latin typeface="Arial" pitchFamily="-84" charset="0"/>
                <a:ea typeface="ＭＳ Ｐゴシック" pitchFamily="-84" charset="-128"/>
                <a:cs typeface="ＭＳ Ｐゴシック" pitchFamily="-84" charset="-128"/>
              </a:rPr>
              <a:t> </a:t>
            </a:r>
            <a:r>
              <a:rPr lang="en-US" sz="1200" b="0" kern="1200" baseline="0" dirty="0">
                <a:solidFill>
                  <a:schemeClr val="tx1"/>
                </a:solidFill>
                <a:latin typeface="Arial" charset="0"/>
                <a:ea typeface="ＭＳ Ｐゴシック" charset="-128"/>
                <a:cs typeface="ＭＳ Ｐゴシック" charset="-128"/>
              </a:rPr>
              <a:t>[RABI78]. Divide </a:t>
            </a:r>
            <a:r>
              <a:rPr lang="en-US" dirty="0">
                <a:latin typeface="Arial" pitchFamily="-84" charset="0"/>
                <a:ea typeface="ＭＳ Ｐゴシック" pitchFamily="-84" charset="-128"/>
                <a:cs typeface="ＭＳ Ｐゴシック" pitchFamily="-84" charset="-128"/>
              </a:rPr>
              <a:t>a message M into fixed-size blocks, and use a symmetric encryption system such as DES to compute the hash code G as shown. This is similar to the CBC technique, but in this case there is no secret key. As with any hash code, this scheme is subject to the birthday attack, and if the encryption algorithm is DES and only a 64-bit hash code is produced, then the system is vulnerable. </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Furthermore, another version of the birthday attack can be used even if the opponent has access to only one message and its valid signature and cannot obtain multiple signings. </a:t>
            </a:r>
          </a:p>
          <a:p>
            <a:pPr eaLnBrk="1" hangingPunct="1"/>
            <a:endParaRPr lang="en-US" dirty="0">
              <a:latin typeface="Arial" pitchFamily="-84" charset="0"/>
              <a:ea typeface="ＭＳ Ｐゴシック" pitchFamily="-84" charset="-128"/>
              <a:cs typeface="ＭＳ Ｐゴシック" pitchFamily="-84" charset="-128"/>
            </a:endParaRPr>
          </a:p>
          <a:p>
            <a:r>
              <a:rPr lang="en-US" sz="1200" kern="1200" baseline="0" dirty="0">
                <a:solidFill>
                  <a:schemeClr val="tx1"/>
                </a:solidFill>
                <a:latin typeface="Arial" charset="0"/>
                <a:ea typeface="ＭＳ Ｐゴシック" charset="-128"/>
                <a:cs typeface="ＭＳ Ｐゴシック" charset="-128"/>
              </a:rPr>
              <a:t>It can be shown that some form of birthday attack will succeed against any hash scheme involving the use of cipher block chaining without a secret key, provided that either the resulting hash code is small enough</a:t>
            </a:r>
          </a:p>
          <a:p>
            <a:r>
              <a:rPr lang="en-US" sz="1200" kern="1200" baseline="0" dirty="0">
                <a:solidFill>
                  <a:schemeClr val="tx1"/>
                </a:solidFill>
                <a:latin typeface="Arial" charset="0"/>
                <a:ea typeface="ＭＳ Ｐゴシック" charset="-128"/>
                <a:cs typeface="ＭＳ Ｐゴシック" charset="-128"/>
              </a:rPr>
              <a:t>(e.g., 64 bits or less) or that a larger hash code can be decomposed into independent subcodes [JUEN87].</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Thus, attention has been directed at finding other approaches to hashing.</a:t>
            </a:r>
          </a:p>
          <a:p>
            <a:r>
              <a:rPr lang="en-US" sz="1200" kern="1200" baseline="0" dirty="0">
                <a:solidFill>
                  <a:schemeClr val="tx1"/>
                </a:solidFill>
                <a:latin typeface="Arial" charset="0"/>
                <a:ea typeface="ＭＳ Ｐゴシック" charset="-128"/>
                <a:cs typeface="ＭＳ Ｐゴシック" charset="-128"/>
              </a:rPr>
              <a:t>Many of these have also been shown to have weaknesses [MITC92].</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7861580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7891" name="Notes Placeholder 2"/>
          <p:cNvSpPr>
            <a:spLocks noGrp="1"/>
          </p:cNvSpPr>
          <p:nvPr>
            <p:ph type="body" idx="1"/>
          </p:nvPr>
        </p:nvSpPr>
        <p:spPr>
          <a:xfrm>
            <a:off x="457200" y="4343400"/>
            <a:ext cx="6019800" cy="4114800"/>
          </a:xfrm>
          <a:noFill/>
          <a:ln/>
        </p:spPr>
        <p:txBody>
          <a:bodyPr/>
          <a:lstStyle/>
          <a:p>
            <a:r>
              <a:rPr lang="en-US" sz="1200" b="0" kern="1200" baseline="0" dirty="0">
                <a:solidFill>
                  <a:schemeClr val="tx1"/>
                </a:solidFill>
                <a:latin typeface="Arial" charset="0"/>
                <a:ea typeface="ＭＳ Ｐゴシック" charset="-128"/>
                <a:cs typeface="ＭＳ Ｐゴシック" charset="-128"/>
              </a:rPr>
              <a:t> In recent years, there has been considerable effort, and some successes,</a:t>
            </a:r>
          </a:p>
          <a:p>
            <a:r>
              <a:rPr lang="en-US" sz="1200" b="0" kern="1200" baseline="0" dirty="0">
                <a:solidFill>
                  <a:schemeClr val="tx1"/>
                </a:solidFill>
                <a:latin typeface="Arial" charset="0"/>
                <a:ea typeface="ＭＳ Ｐゴシック" charset="-128"/>
                <a:cs typeface="ＭＳ Ｐゴシック" charset="-128"/>
              </a:rPr>
              <a:t>in developing cryptanalytic attacks on hash functions. To understand these, we</a:t>
            </a:r>
          </a:p>
          <a:p>
            <a:r>
              <a:rPr lang="en-US" sz="1200" b="0" kern="1200" baseline="0" dirty="0">
                <a:solidFill>
                  <a:schemeClr val="tx1"/>
                </a:solidFill>
                <a:latin typeface="Arial" charset="0"/>
                <a:ea typeface="ＭＳ Ｐゴシック" charset="-128"/>
                <a:cs typeface="ＭＳ Ｐゴシック" charset="-128"/>
              </a:rPr>
              <a:t>need to look at the overall structure of a typical secure hash function, indicated in</a:t>
            </a:r>
          </a:p>
          <a:p>
            <a:r>
              <a:rPr lang="en-US" sz="1200" b="0" kern="1200" baseline="0" dirty="0">
                <a:solidFill>
                  <a:schemeClr val="tx1"/>
                </a:solidFill>
                <a:latin typeface="Arial" charset="0"/>
                <a:ea typeface="ＭＳ Ｐゴシック" charset="-128"/>
                <a:cs typeface="ＭＳ Ｐゴシック" charset="-128"/>
              </a:rPr>
              <a:t>Figure 11.8. This structure, referred to as an iterated hash function, was proposed</a:t>
            </a:r>
          </a:p>
          <a:p>
            <a:r>
              <a:rPr lang="en-US" sz="1200" b="0" kern="1200" baseline="0" dirty="0">
                <a:solidFill>
                  <a:schemeClr val="tx1"/>
                </a:solidFill>
                <a:latin typeface="Arial" charset="0"/>
                <a:ea typeface="ＭＳ Ｐゴシック" charset="-128"/>
                <a:cs typeface="ＭＳ Ｐゴシック" charset="-128"/>
              </a:rPr>
              <a:t>by Merkle [MERK79, MERK89] and is the structure of most hash functions in use</a:t>
            </a:r>
          </a:p>
          <a:p>
            <a:r>
              <a:rPr lang="en-US" sz="1200" b="0" kern="1200" baseline="0" dirty="0">
                <a:solidFill>
                  <a:schemeClr val="tx1"/>
                </a:solidFill>
                <a:latin typeface="Arial" charset="0"/>
                <a:ea typeface="ＭＳ Ｐゴシック" charset="-128"/>
                <a:cs typeface="ＭＳ Ｐゴシック" charset="-128"/>
              </a:rPr>
              <a:t>today, including SHA, which is discussed later in this chapter. The hash function</a:t>
            </a:r>
          </a:p>
          <a:p>
            <a:r>
              <a:rPr lang="en-US" sz="1200" b="0" kern="1200" baseline="0" dirty="0">
                <a:solidFill>
                  <a:schemeClr val="tx1"/>
                </a:solidFill>
                <a:latin typeface="Arial" charset="0"/>
                <a:ea typeface="ＭＳ Ｐゴシック" charset="-128"/>
                <a:cs typeface="ＭＳ Ｐゴシック" charset="-128"/>
              </a:rPr>
              <a:t>takes an input message and partitions it into L fixed-sized blocks of b  bits each.</a:t>
            </a:r>
          </a:p>
          <a:p>
            <a:r>
              <a:rPr lang="en-US" sz="1200" b="0" kern="1200" baseline="0" dirty="0">
                <a:solidFill>
                  <a:schemeClr val="tx1"/>
                </a:solidFill>
                <a:latin typeface="Arial" charset="0"/>
                <a:ea typeface="ＭＳ Ｐゴシック" charset="-128"/>
                <a:cs typeface="ＭＳ Ｐゴシック" charset="-128"/>
              </a:rPr>
              <a:t>If necessary, the final block is padded to b  bits. The final block also includes the</a:t>
            </a:r>
          </a:p>
          <a:p>
            <a:r>
              <a:rPr lang="en-US" sz="1200" b="0" kern="1200" baseline="0" dirty="0">
                <a:solidFill>
                  <a:schemeClr val="tx1"/>
                </a:solidFill>
                <a:latin typeface="Arial" charset="0"/>
                <a:ea typeface="ＭＳ Ｐゴシック" charset="-128"/>
                <a:cs typeface="ＭＳ Ｐゴシック" charset="-128"/>
              </a:rPr>
              <a:t>value of the total length of the input to the hash function. The inclusion of the</a:t>
            </a:r>
          </a:p>
          <a:p>
            <a:r>
              <a:rPr lang="en-US" sz="1200" b="0" kern="1200" baseline="0" dirty="0">
                <a:solidFill>
                  <a:schemeClr val="tx1"/>
                </a:solidFill>
                <a:latin typeface="Arial" charset="0"/>
                <a:ea typeface="ＭＳ Ｐゴシック" charset="-128"/>
                <a:cs typeface="ＭＳ Ｐゴシック" charset="-128"/>
              </a:rPr>
              <a:t>length makes the job of the opponent more difficult. Either the opponent must</a:t>
            </a:r>
          </a:p>
          <a:p>
            <a:r>
              <a:rPr lang="en-US" sz="1200" b="0" kern="1200" baseline="0" dirty="0">
                <a:solidFill>
                  <a:schemeClr val="tx1"/>
                </a:solidFill>
                <a:latin typeface="Arial" charset="0"/>
                <a:ea typeface="ＭＳ Ｐゴシック" charset="-128"/>
                <a:cs typeface="ＭＳ Ｐゴシック" charset="-128"/>
              </a:rPr>
              <a:t>find two messages of equal length that hash to the same value or two messages of</a:t>
            </a:r>
          </a:p>
          <a:p>
            <a:r>
              <a:rPr lang="en-US" sz="1200" b="0" kern="1200" baseline="0" dirty="0">
                <a:solidFill>
                  <a:schemeClr val="tx1"/>
                </a:solidFill>
                <a:latin typeface="Arial" charset="0"/>
                <a:ea typeface="ＭＳ Ｐゴシック" charset="-128"/>
                <a:cs typeface="ＭＳ Ｐゴシック" charset="-128"/>
              </a:rPr>
              <a:t>differing lengths that, together with their length values, hash to the same value.</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The hash algorithm involves repeated use of a compression function, </a:t>
            </a:r>
            <a:r>
              <a:rPr lang="en-US" sz="1200" b="0" kern="1200" baseline="0" dirty="0" err="1">
                <a:solidFill>
                  <a:schemeClr val="tx1"/>
                </a:solidFill>
                <a:latin typeface="Arial" charset="0"/>
                <a:ea typeface="ＭＳ Ｐゴシック" charset="-128"/>
                <a:cs typeface="ＭＳ Ｐゴシック" charset="-128"/>
              </a:rPr>
              <a:t>f</a:t>
            </a:r>
            <a:r>
              <a:rPr lang="en-US" sz="1200" b="0" kern="1200" baseline="0" dirty="0">
                <a:solidFill>
                  <a:schemeClr val="tx1"/>
                </a:solidFill>
                <a:latin typeface="Arial" charset="0"/>
                <a:ea typeface="ＭＳ Ｐゴシック" charset="-128"/>
                <a:cs typeface="ＭＳ Ｐゴシック" charset="-128"/>
              </a:rPr>
              <a:t>, that</a:t>
            </a:r>
          </a:p>
          <a:p>
            <a:r>
              <a:rPr lang="en-US" sz="1200" b="0" kern="1200" baseline="0" dirty="0">
                <a:solidFill>
                  <a:schemeClr val="tx1"/>
                </a:solidFill>
                <a:latin typeface="Arial" charset="0"/>
                <a:ea typeface="ＭＳ Ｐゴシック" charset="-128"/>
                <a:cs typeface="ＭＳ Ｐゴシック" charset="-128"/>
              </a:rPr>
              <a:t>takes two inputs (an </a:t>
            </a:r>
            <a:r>
              <a:rPr lang="en-US" sz="1200" b="0" kern="1200" baseline="0" dirty="0" err="1">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-bit input from the previous step, called the chaining variable ,</a:t>
            </a:r>
          </a:p>
          <a:p>
            <a:r>
              <a:rPr lang="en-US" sz="1200" b="0" kern="1200" baseline="0" dirty="0">
                <a:solidFill>
                  <a:schemeClr val="tx1"/>
                </a:solidFill>
                <a:latin typeface="Arial" charset="0"/>
                <a:ea typeface="ＭＳ Ｐゴシック" charset="-128"/>
                <a:cs typeface="ＭＳ Ｐゴシック" charset="-128"/>
              </a:rPr>
              <a:t>and a b -bit block) and produces an n -bit output. At the start of hashing, the chaining</a:t>
            </a:r>
          </a:p>
          <a:p>
            <a:r>
              <a:rPr lang="en-US" sz="1200" b="0" kern="1200" baseline="0" dirty="0">
                <a:solidFill>
                  <a:schemeClr val="tx1"/>
                </a:solidFill>
                <a:latin typeface="Arial" charset="0"/>
                <a:ea typeface="ＭＳ Ｐゴシック" charset="-128"/>
                <a:cs typeface="ＭＳ Ｐゴシック" charset="-128"/>
              </a:rPr>
              <a:t>variable has an initial value that is specified as part of the algorithm. The final</a:t>
            </a:r>
          </a:p>
          <a:p>
            <a:r>
              <a:rPr lang="en-US" sz="1200" kern="1200" baseline="0" dirty="0">
                <a:solidFill>
                  <a:schemeClr val="tx1"/>
                </a:solidFill>
                <a:latin typeface="Arial" charset="0"/>
                <a:ea typeface="ＭＳ Ｐゴシック" charset="-128"/>
                <a:cs typeface="ＭＳ Ｐゴシック" charset="-128"/>
              </a:rPr>
              <a:t> value of the chaining variable is the hash value.</a:t>
            </a:r>
            <a:endParaRPr lang="en-US" b="0" dirty="0">
              <a:latin typeface="Arial" pitchFamily="-84" charset="0"/>
              <a:ea typeface="ＭＳ Ｐゴシック" pitchFamily="-84" charset="-128"/>
              <a:cs typeface="ＭＳ Ｐゴシック" pitchFamily="-84" charset="-128"/>
            </a:endParaRPr>
          </a:p>
        </p:txBody>
      </p:sp>
      <p:sp>
        <p:nvSpPr>
          <p:cNvPr id="37892" name="Slide Number Placeholder 3"/>
          <p:cNvSpPr>
            <a:spLocks noGrp="1"/>
          </p:cNvSpPr>
          <p:nvPr>
            <p:ph type="sldNum" sz="quarter" idx="5"/>
          </p:nvPr>
        </p:nvSpPr>
        <p:spPr>
          <a:noFill/>
        </p:spPr>
        <p:txBody>
          <a:bodyPr/>
          <a:lstStyle/>
          <a:p>
            <a:fld id="{877E4939-CD6A-2B48-B88C-687E529A775F}" type="slidenum">
              <a:rPr lang="en-AU" smtClean="0">
                <a:latin typeface="Arial" pitchFamily="-84" charset="0"/>
              </a:rPr>
              <a:pPr/>
              <a:t>46</a:t>
            </a:fld>
            <a:endParaRPr lang="en-AU" dirty="0">
              <a:latin typeface="Arial" pitchFamily="-84" charset="0"/>
            </a:endParaRPr>
          </a:p>
        </p:txBody>
      </p:sp>
    </p:spTree>
    <p:extLst>
      <p:ext uri="{BB962C8B-B14F-4D97-AF65-F5344CB8AC3E}">
        <p14:creationId xmlns:p14="http://schemas.microsoft.com/office/powerpoint/2010/main" val="39220105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p>
            <a:fld id="{AEFDFB2B-967D-2347-9C52-094724F4DA56}" type="slidenum">
              <a:rPr lang="en-AU">
                <a:latin typeface="Arial" pitchFamily="-84" charset="0"/>
              </a:rPr>
              <a:pPr/>
              <a:t>47</a:t>
            </a:fld>
            <a:endParaRPr lang="en-AU" dirty="0">
              <a:latin typeface="Arial" pitchFamily="-8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sz="1200" b="0" kern="1200" baseline="0" dirty="0">
                <a:solidFill>
                  <a:schemeClr val="tx1"/>
                </a:solidFill>
                <a:latin typeface="Arial" charset="0"/>
                <a:ea typeface="ＭＳ Ｐゴシック" charset="-128"/>
                <a:cs typeface="ＭＳ Ｐゴシック" charset="-128"/>
              </a:rPr>
              <a:t> In recent years, the most widely used hash function has been the Secure Hash</a:t>
            </a:r>
          </a:p>
          <a:p>
            <a:r>
              <a:rPr lang="en-US" sz="1200" b="0" kern="1200" baseline="0" dirty="0">
                <a:solidFill>
                  <a:schemeClr val="tx1"/>
                </a:solidFill>
                <a:latin typeface="Arial" charset="0"/>
                <a:ea typeface="ＭＳ Ｐゴシック" charset="-128"/>
                <a:cs typeface="ＭＳ Ｐゴシック" charset="-128"/>
              </a:rPr>
              <a:t>Algorithm (SHA). Indeed, because virtually every other widely used hash function</a:t>
            </a:r>
          </a:p>
          <a:p>
            <a:r>
              <a:rPr lang="en-US" sz="1200" b="0" kern="1200" baseline="0" dirty="0">
                <a:solidFill>
                  <a:schemeClr val="tx1"/>
                </a:solidFill>
                <a:latin typeface="Arial" charset="0"/>
                <a:ea typeface="ＭＳ Ｐゴシック" charset="-128"/>
                <a:cs typeface="ＭＳ Ｐゴシック" charset="-128"/>
              </a:rPr>
              <a:t>had been found to have substantial cryptanalytic weaknesses, SHA was more or</a:t>
            </a:r>
          </a:p>
          <a:p>
            <a:r>
              <a:rPr lang="en-US" sz="1200" b="0" kern="1200" baseline="0" dirty="0">
                <a:solidFill>
                  <a:schemeClr val="tx1"/>
                </a:solidFill>
                <a:latin typeface="Arial" charset="0"/>
                <a:ea typeface="ＭＳ Ｐゴシック" charset="-128"/>
                <a:cs typeface="ＭＳ Ｐゴシック" charset="-128"/>
              </a:rPr>
              <a:t>less the last remaining standardized hash algorithm by 2005. SHA was developed</a:t>
            </a:r>
          </a:p>
          <a:p>
            <a:r>
              <a:rPr lang="en-US" sz="1200" b="0" kern="1200" baseline="0" dirty="0">
                <a:solidFill>
                  <a:schemeClr val="tx1"/>
                </a:solidFill>
                <a:latin typeface="Arial" charset="0"/>
                <a:ea typeface="ＭＳ Ｐゴシック" charset="-128"/>
                <a:cs typeface="ＭＳ Ｐゴシック" charset="-128"/>
              </a:rPr>
              <a:t>by the National Institute of Standards and Technology (NIST) and published as a</a:t>
            </a:r>
          </a:p>
          <a:p>
            <a:r>
              <a:rPr lang="en-US" sz="1200" b="0" kern="1200" baseline="0" dirty="0">
                <a:solidFill>
                  <a:schemeClr val="tx1"/>
                </a:solidFill>
                <a:latin typeface="Arial" charset="0"/>
                <a:ea typeface="ＭＳ Ｐゴシック" charset="-128"/>
                <a:cs typeface="ＭＳ Ｐゴシック" charset="-128"/>
              </a:rPr>
              <a:t>federal information processing standard (FIPS 180) in 1993. When weaknesses were</a:t>
            </a:r>
          </a:p>
          <a:p>
            <a:r>
              <a:rPr lang="en-US" sz="1200" b="0" kern="1200" baseline="0" dirty="0">
                <a:solidFill>
                  <a:schemeClr val="tx1"/>
                </a:solidFill>
                <a:latin typeface="Arial" charset="0"/>
                <a:ea typeface="ＭＳ Ｐゴシック" charset="-128"/>
                <a:cs typeface="ＭＳ Ｐゴシック" charset="-128"/>
              </a:rPr>
              <a:t>discovered in SHA, now known as SHA-0, a revised version was issued as FIPS</a:t>
            </a:r>
          </a:p>
          <a:p>
            <a:r>
              <a:rPr lang="en-US" sz="1200" b="0" kern="1200" baseline="0" dirty="0">
                <a:solidFill>
                  <a:schemeClr val="tx1"/>
                </a:solidFill>
                <a:latin typeface="Arial" charset="0"/>
                <a:ea typeface="ＭＳ Ｐゴシック" charset="-128"/>
                <a:cs typeface="ＭＳ Ｐゴシック" charset="-128"/>
              </a:rPr>
              <a:t>180-1 in 1995 and is referred to as SHA-1. The actual standards document is entitled</a:t>
            </a:r>
          </a:p>
          <a:p>
            <a:r>
              <a:rPr lang="en-US" sz="1200" b="0" kern="1200" baseline="0" dirty="0">
                <a:solidFill>
                  <a:schemeClr val="tx1"/>
                </a:solidFill>
                <a:latin typeface="Arial" charset="0"/>
                <a:ea typeface="ＭＳ Ｐゴシック" charset="-128"/>
                <a:cs typeface="ＭＳ Ｐゴシック" charset="-128"/>
              </a:rPr>
              <a:t>“Secure Hash Standard.” SHA is based on the hash function MD4, and its design</a:t>
            </a:r>
          </a:p>
          <a:p>
            <a:r>
              <a:rPr lang="en-US" sz="1200" b="0" kern="1200" baseline="0" dirty="0">
                <a:solidFill>
                  <a:schemeClr val="tx1"/>
                </a:solidFill>
                <a:latin typeface="Arial" charset="0"/>
                <a:ea typeface="ＭＳ Ｐゴシック" charset="-128"/>
                <a:cs typeface="ＭＳ Ｐゴシック" charset="-128"/>
              </a:rPr>
              <a:t>closely models MD4.</a:t>
            </a:r>
          </a:p>
          <a:p>
            <a:endParaRPr lang="en-US" sz="1200" b="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SHA-1 produces a hash value of 160 bits. In 2002, NIST produced a revised</a:t>
            </a:r>
          </a:p>
          <a:p>
            <a:r>
              <a:rPr lang="en-US" sz="1200" kern="1200" baseline="0" dirty="0">
                <a:solidFill>
                  <a:schemeClr val="tx1"/>
                </a:solidFill>
                <a:latin typeface="Arial" charset="0"/>
                <a:ea typeface="ＭＳ Ｐゴシック" charset="-128"/>
                <a:cs typeface="ＭＳ Ｐゴシック" charset="-128"/>
              </a:rPr>
              <a:t>version of the standard, FIPS 180-2, that defined three new versions of SHA, with</a:t>
            </a:r>
          </a:p>
          <a:p>
            <a:r>
              <a:rPr lang="en-US" sz="1200" kern="1200" baseline="0" dirty="0">
                <a:solidFill>
                  <a:schemeClr val="tx1"/>
                </a:solidFill>
                <a:latin typeface="Arial" charset="0"/>
                <a:ea typeface="ＭＳ Ｐゴシック" charset="-128"/>
                <a:cs typeface="ＭＳ Ｐゴシック" charset="-128"/>
              </a:rPr>
              <a:t>hash value lengths of 256, 384, and 512 bits, known as SHA-256, SHA-384, and</a:t>
            </a:r>
          </a:p>
          <a:p>
            <a:r>
              <a:rPr lang="en-US" sz="1200" kern="1200" baseline="0" dirty="0">
                <a:solidFill>
                  <a:schemeClr val="tx1"/>
                </a:solidFill>
                <a:latin typeface="Arial" charset="0"/>
                <a:ea typeface="ＭＳ Ｐゴシック" charset="-128"/>
                <a:cs typeface="ＭＳ Ｐゴシック" charset="-128"/>
              </a:rPr>
              <a:t>SHA-512, respectively. Collectively, these hash algorithms are known as SHA-2 .</a:t>
            </a:r>
          </a:p>
          <a:p>
            <a:r>
              <a:rPr lang="en-US" sz="1200" kern="1200" baseline="0" dirty="0">
                <a:solidFill>
                  <a:schemeClr val="tx1"/>
                </a:solidFill>
                <a:latin typeface="Arial" charset="0"/>
                <a:ea typeface="ＭＳ Ｐゴシック" charset="-128"/>
                <a:cs typeface="ＭＳ Ｐゴシック" charset="-128"/>
              </a:rPr>
              <a:t>These new versions have the same underlying structure and use the same types of</a:t>
            </a:r>
          </a:p>
          <a:p>
            <a:r>
              <a:rPr lang="en-US" sz="1200" kern="1200" baseline="0" dirty="0">
                <a:solidFill>
                  <a:schemeClr val="tx1"/>
                </a:solidFill>
                <a:latin typeface="Arial" charset="0"/>
                <a:ea typeface="ＭＳ Ｐゴシック" charset="-128"/>
                <a:cs typeface="ＭＳ Ｐゴシック" charset="-128"/>
              </a:rPr>
              <a:t>modular arithmetic and logical binary operations as SHA-1.</a:t>
            </a:r>
            <a:endParaRPr lang="en-US" sz="1200" b="0" kern="1200" baseline="0" dirty="0">
              <a:solidFill>
                <a:schemeClr val="tx1"/>
              </a:solidFill>
              <a:latin typeface="Arial" charset="0"/>
              <a:ea typeface="ＭＳ Ｐゴシック" charset="-128"/>
              <a:cs typeface="ＭＳ Ｐゴシック" charset="-128"/>
            </a:endParaRPr>
          </a:p>
          <a:p>
            <a:endParaRPr lang="en-AU" b="0"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9061599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A revised document was issued as FIP PUB 180-3 in 2008, which added a 224-bit version (Table 11.3).</a:t>
            </a:r>
          </a:p>
          <a:p>
            <a:r>
              <a:rPr lang="en-US" sz="1200" kern="1200" baseline="0" dirty="0">
                <a:solidFill>
                  <a:schemeClr val="tx1"/>
                </a:solidFill>
                <a:latin typeface="Arial" charset="0"/>
                <a:ea typeface="ＭＳ Ｐゴシック" charset="-128"/>
                <a:cs typeface="ＭＳ Ｐゴシック" charset="-128"/>
              </a:rPr>
              <a:t>In 2015, NIST issued FIPS 180-4, which added two additional algorithms:</a:t>
            </a:r>
          </a:p>
          <a:p>
            <a:r>
              <a:rPr lang="en-US" sz="1200" kern="1200" baseline="0" dirty="0">
                <a:solidFill>
                  <a:schemeClr val="tx1"/>
                </a:solidFill>
                <a:latin typeface="Arial" charset="0"/>
                <a:ea typeface="ＭＳ Ｐゴシック" charset="-128"/>
                <a:cs typeface="ＭＳ Ｐゴシック" charset="-128"/>
              </a:rPr>
              <a:t>SHA-512/224 and SHA-512/256. SHA-1 and SHA-2 are also specified in RFC</a:t>
            </a:r>
          </a:p>
          <a:p>
            <a:r>
              <a:rPr lang="en-US" sz="1200" kern="1200" baseline="0" dirty="0">
                <a:solidFill>
                  <a:schemeClr val="tx1"/>
                </a:solidFill>
                <a:latin typeface="Arial" charset="0"/>
                <a:ea typeface="ＭＳ Ｐゴシック" charset="-128"/>
                <a:cs typeface="ＭＳ Ｐゴシック" charset="-128"/>
              </a:rPr>
              <a:t>6234, which essentially duplicates the material in FIPS 180-3 but adds a C code</a:t>
            </a:r>
          </a:p>
          <a:p>
            <a:r>
              <a:rPr lang="en-US" sz="1200" kern="1200" baseline="0" dirty="0">
                <a:solidFill>
                  <a:schemeClr val="tx1"/>
                </a:solidFill>
                <a:latin typeface="Arial" charset="0"/>
                <a:ea typeface="ＭＳ Ｐゴシック" charset="-128"/>
                <a:cs typeface="ＭＳ Ｐゴシック" charset="-128"/>
              </a:rPr>
              <a:t>implementation.</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In 2005, NIST announced the intention to phase out approval of SHA-1</a:t>
            </a:r>
          </a:p>
          <a:p>
            <a:r>
              <a:rPr lang="en-US" sz="1200" kern="1200" baseline="0" dirty="0">
                <a:solidFill>
                  <a:schemeClr val="tx1"/>
                </a:solidFill>
                <a:latin typeface="Arial" charset="0"/>
                <a:ea typeface="ＭＳ Ｐゴシック" charset="-128"/>
                <a:cs typeface="ＭＳ Ｐゴシック" charset="-128"/>
              </a:rPr>
              <a:t>and move to a reliance on SHA-2 by 2010. Shortly thereafter, a research team described</a:t>
            </a:r>
          </a:p>
          <a:p>
            <a:r>
              <a:rPr lang="en-US" sz="1200" kern="1200" baseline="0" dirty="0">
                <a:solidFill>
                  <a:schemeClr val="tx1"/>
                </a:solidFill>
                <a:latin typeface="Arial" charset="0"/>
                <a:ea typeface="ＭＳ Ｐゴシック" charset="-128"/>
                <a:cs typeface="ＭＳ Ｐゴシック" charset="-128"/>
              </a:rPr>
              <a:t>an attack in which two separate messages could be found that deliver the</a:t>
            </a:r>
          </a:p>
          <a:p>
            <a:r>
              <a:rPr lang="en-US" sz="1200" kern="1200" baseline="0" dirty="0">
                <a:solidFill>
                  <a:schemeClr val="tx1"/>
                </a:solidFill>
                <a:latin typeface="Arial" charset="0"/>
                <a:ea typeface="ＭＳ Ｐゴシック" charset="-128"/>
                <a:cs typeface="ＭＳ Ｐゴシック" charset="-128"/>
              </a:rPr>
              <a:t>same SHA-1 hash using 2</a:t>
            </a:r>
            <a:r>
              <a:rPr lang="en-US" sz="1200" kern="1200" baseline="30000" dirty="0">
                <a:solidFill>
                  <a:schemeClr val="tx1"/>
                </a:solidFill>
                <a:latin typeface="Arial" charset="0"/>
                <a:ea typeface="ＭＳ Ｐゴシック" charset="-128"/>
                <a:cs typeface="ＭＳ Ｐゴシック" charset="-128"/>
              </a:rPr>
              <a:t>69</a:t>
            </a:r>
            <a:r>
              <a:rPr lang="en-US" sz="1200" kern="1200" baseline="0" dirty="0">
                <a:solidFill>
                  <a:schemeClr val="tx1"/>
                </a:solidFill>
                <a:latin typeface="Arial" charset="0"/>
                <a:ea typeface="ＭＳ Ｐゴシック" charset="-128"/>
                <a:cs typeface="ＭＳ Ｐゴシック" charset="-128"/>
              </a:rPr>
              <a:t>  operations, far fewer than the 2</a:t>
            </a:r>
            <a:r>
              <a:rPr lang="en-US" sz="1200" kern="1200" baseline="30000" dirty="0">
                <a:solidFill>
                  <a:schemeClr val="tx1"/>
                </a:solidFill>
                <a:latin typeface="Arial" charset="0"/>
                <a:ea typeface="ＭＳ Ｐゴシック" charset="-128"/>
                <a:cs typeface="ＭＳ Ｐゴシック" charset="-128"/>
              </a:rPr>
              <a:t>80</a:t>
            </a:r>
            <a:r>
              <a:rPr lang="en-US" sz="1200" kern="1200" baseline="0" dirty="0">
                <a:solidFill>
                  <a:schemeClr val="tx1"/>
                </a:solidFill>
                <a:latin typeface="Arial" charset="0"/>
                <a:ea typeface="ＭＳ Ｐゴシック" charset="-128"/>
                <a:cs typeface="ＭＳ Ｐゴシック" charset="-128"/>
              </a:rPr>
              <a:t>  operations previously</a:t>
            </a:r>
          </a:p>
          <a:p>
            <a:r>
              <a:rPr lang="en-US" sz="1200" kern="1200" baseline="0" dirty="0">
                <a:solidFill>
                  <a:schemeClr val="tx1"/>
                </a:solidFill>
                <a:latin typeface="Arial" charset="0"/>
                <a:ea typeface="ＭＳ Ｐゴシック" charset="-128"/>
                <a:cs typeface="ＭＳ Ｐゴシック" charset="-128"/>
              </a:rPr>
              <a:t>thought needed to find a collision with an SHA-1 hash [WANG05]. This result</a:t>
            </a:r>
          </a:p>
          <a:p>
            <a:r>
              <a:rPr lang="en-US" sz="1200" kern="1200" baseline="0" dirty="0">
                <a:solidFill>
                  <a:schemeClr val="tx1"/>
                </a:solidFill>
                <a:latin typeface="Arial" charset="0"/>
                <a:ea typeface="ＭＳ Ｐゴシック" charset="-128"/>
                <a:cs typeface="ＭＳ Ｐゴシック" charset="-128"/>
              </a:rPr>
              <a:t>should hasten the transition to SHA-2.</a:t>
            </a:r>
            <a:endParaRPr lang="en-US" dirty="0">
              <a:latin typeface="Arial" pitchFamily="-84" charset="0"/>
              <a:ea typeface="ＭＳ Ｐゴシック" pitchFamily="-84" charset="-128"/>
              <a:cs typeface="ＭＳ Ｐゴシック" pitchFamily="-84" charset="-128"/>
            </a:endParaRPr>
          </a:p>
        </p:txBody>
      </p:sp>
      <p:sp>
        <p:nvSpPr>
          <p:cNvPr id="46084" name="Slide Number Placeholder 3"/>
          <p:cNvSpPr>
            <a:spLocks noGrp="1"/>
          </p:cNvSpPr>
          <p:nvPr>
            <p:ph type="sldNum" sz="quarter" idx="5"/>
          </p:nvPr>
        </p:nvSpPr>
        <p:spPr>
          <a:noFill/>
        </p:spPr>
        <p:txBody>
          <a:bodyPr/>
          <a:lstStyle/>
          <a:p>
            <a:fld id="{488178CB-0DBC-3C49-8795-EFDBF16EC5FC}" type="slidenum">
              <a:rPr lang="en-AU" smtClean="0">
                <a:latin typeface="Arial" pitchFamily="-84" charset="0"/>
              </a:rPr>
              <a:pPr/>
              <a:t>48</a:t>
            </a:fld>
            <a:endParaRPr lang="en-AU" dirty="0">
              <a:latin typeface="Arial" pitchFamily="-84" charset="0"/>
            </a:endParaRPr>
          </a:p>
        </p:txBody>
      </p:sp>
    </p:spTree>
    <p:extLst>
      <p:ext uri="{BB962C8B-B14F-4D97-AF65-F5344CB8AC3E}">
        <p14:creationId xmlns:p14="http://schemas.microsoft.com/office/powerpoint/2010/main" val="16098076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p>
            <a:fld id="{52949735-5420-BD45-AC21-09153687CD99}" type="slidenum">
              <a:rPr lang="en-AU">
                <a:latin typeface="Arial" pitchFamily="-84" charset="0"/>
              </a:rPr>
              <a:pPr/>
              <a:t>49</a:t>
            </a:fld>
            <a:endParaRPr lang="en-AU" dirty="0">
              <a:latin typeface="Arial" pitchFamily="-8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The algorithm takes as input a message with a maximum length of less than 2</a:t>
            </a:r>
            <a:r>
              <a:rPr lang="en-US" sz="1200" kern="1200" baseline="30000" dirty="0">
                <a:solidFill>
                  <a:schemeClr val="tx1"/>
                </a:solidFill>
                <a:latin typeface="Arial" charset="0"/>
                <a:ea typeface="ＭＳ Ｐゴシック" charset="-128"/>
                <a:cs typeface="ＭＳ Ｐゴシック" charset="-128"/>
              </a:rPr>
              <a:t>128</a:t>
            </a:r>
            <a:r>
              <a:rPr lang="en-US" sz="1200" kern="1200" baseline="0" dirty="0">
                <a:solidFill>
                  <a:schemeClr val="tx1"/>
                </a:solidFill>
                <a:latin typeface="Arial" charset="0"/>
                <a:ea typeface="ＭＳ Ｐゴシック" charset="-128"/>
                <a:cs typeface="ＭＳ Ｐゴシック" charset="-128"/>
              </a:rPr>
              <a:t>  bits</a:t>
            </a:r>
          </a:p>
          <a:p>
            <a:r>
              <a:rPr lang="en-US" sz="1200" kern="1200" baseline="0" dirty="0">
                <a:solidFill>
                  <a:schemeClr val="tx1"/>
                </a:solidFill>
                <a:latin typeface="Arial" charset="0"/>
                <a:ea typeface="ＭＳ Ｐゴシック" charset="-128"/>
                <a:cs typeface="ＭＳ Ｐゴシック" charset="-128"/>
              </a:rPr>
              <a:t>and produces as output a 512-bit message digest. The input is processed in 1024-bit</a:t>
            </a:r>
          </a:p>
          <a:p>
            <a:r>
              <a:rPr lang="en-US" sz="1200" kern="1200" baseline="0" dirty="0">
                <a:solidFill>
                  <a:schemeClr val="tx1"/>
                </a:solidFill>
                <a:latin typeface="Arial" charset="0"/>
                <a:ea typeface="ＭＳ Ｐゴシック" charset="-128"/>
                <a:cs typeface="ＭＳ Ｐゴシック" charset="-128"/>
              </a:rPr>
              <a:t>blocks. Figure 11.9 depicts the overall processing of a message to produce a digest.</a:t>
            </a:r>
          </a:p>
          <a:p>
            <a:r>
              <a:rPr lang="en-US" sz="1200" kern="1200" baseline="0" dirty="0">
                <a:solidFill>
                  <a:schemeClr val="tx1"/>
                </a:solidFill>
                <a:latin typeface="Arial" charset="0"/>
                <a:ea typeface="ＭＳ Ｐゴシック" charset="-128"/>
                <a:cs typeface="ＭＳ Ｐゴシック" charset="-128"/>
              </a:rPr>
              <a:t>This follows the general structure depicted in Figure 11.8. The processing consists</a:t>
            </a:r>
          </a:p>
          <a:p>
            <a:r>
              <a:rPr lang="en-US" sz="1200" kern="1200" baseline="0" dirty="0">
                <a:solidFill>
                  <a:schemeClr val="tx1"/>
                </a:solidFill>
                <a:latin typeface="Arial" charset="0"/>
                <a:ea typeface="ＭＳ Ｐゴシック" charset="-128"/>
                <a:cs typeface="ＭＳ Ｐゴシック" charset="-128"/>
              </a:rPr>
              <a:t>of the following steps.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Step 1 Append padding bits.  The message is padded so that its length is congruent</a:t>
            </a:r>
          </a:p>
          <a:p>
            <a:r>
              <a:rPr lang="en-US" sz="1200" kern="1200" baseline="0" dirty="0">
                <a:solidFill>
                  <a:schemeClr val="tx1"/>
                </a:solidFill>
                <a:latin typeface="Arial" charset="0"/>
                <a:ea typeface="ＭＳ Ｐゴシック" charset="-128"/>
                <a:cs typeface="ＭＳ Ｐゴシック" charset="-128"/>
              </a:rPr>
              <a:t>to 896 modulo 1024 [length =  896(mod 1024)]. Padding is always added,</a:t>
            </a:r>
          </a:p>
          <a:p>
            <a:r>
              <a:rPr lang="en-US" sz="1200" kern="1200" baseline="0" dirty="0">
                <a:solidFill>
                  <a:schemeClr val="tx1"/>
                </a:solidFill>
                <a:latin typeface="Arial" charset="0"/>
                <a:ea typeface="ＭＳ Ｐゴシック" charset="-128"/>
                <a:cs typeface="ＭＳ Ｐゴシック" charset="-128"/>
              </a:rPr>
              <a:t>even if the message is already of the desired length. Thus, the number of</a:t>
            </a:r>
          </a:p>
          <a:p>
            <a:r>
              <a:rPr lang="en-US" sz="1200" kern="1200" baseline="0" dirty="0">
                <a:solidFill>
                  <a:schemeClr val="tx1"/>
                </a:solidFill>
                <a:latin typeface="Arial" charset="0"/>
                <a:ea typeface="ＭＳ Ｐゴシック" charset="-128"/>
                <a:cs typeface="ＭＳ Ｐゴシック" charset="-128"/>
              </a:rPr>
              <a:t>padding bits is in the range of 1 to 1024. The padding consists of a single 1</a:t>
            </a:r>
          </a:p>
          <a:p>
            <a:r>
              <a:rPr lang="en-US" sz="1200" kern="1200" baseline="0" dirty="0">
                <a:solidFill>
                  <a:schemeClr val="tx1"/>
                </a:solidFill>
                <a:latin typeface="Arial" charset="0"/>
                <a:ea typeface="ＭＳ Ｐゴシック" charset="-128"/>
                <a:cs typeface="ＭＳ Ｐゴシック" charset="-128"/>
              </a:rPr>
              <a:t>bit followed by the necessary number of 0 bits.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Step 2 Append length.  A block of 128 bits is appended to the message. This block</a:t>
            </a:r>
          </a:p>
          <a:p>
            <a:r>
              <a:rPr lang="en-US" sz="1200" kern="1200" baseline="0" dirty="0">
                <a:solidFill>
                  <a:schemeClr val="tx1"/>
                </a:solidFill>
                <a:latin typeface="Arial" charset="0"/>
                <a:ea typeface="ＭＳ Ｐゴシック" charset="-128"/>
                <a:cs typeface="ＭＳ Ｐゴシック" charset="-128"/>
              </a:rPr>
              <a:t>is treated as an unsigned 128-bit integer (most significant byte first) and</a:t>
            </a:r>
          </a:p>
          <a:p>
            <a:r>
              <a:rPr lang="en-US" sz="1200" kern="1200" baseline="0" dirty="0">
                <a:solidFill>
                  <a:schemeClr val="tx1"/>
                </a:solidFill>
                <a:latin typeface="Arial" charset="0"/>
                <a:ea typeface="ＭＳ Ｐゴシック" charset="-128"/>
                <a:cs typeface="ＭＳ Ｐゴシック" charset="-128"/>
              </a:rPr>
              <a:t>contains the length of the original message (before the padding).</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The outcome of the first two steps yields a message that is an integer</a:t>
            </a:r>
          </a:p>
          <a:p>
            <a:r>
              <a:rPr lang="en-US" sz="1200" b="0" kern="1200" baseline="0" dirty="0">
                <a:solidFill>
                  <a:schemeClr val="tx1"/>
                </a:solidFill>
                <a:latin typeface="Arial" charset="0"/>
                <a:ea typeface="ＭＳ Ｐゴシック" charset="-128"/>
                <a:cs typeface="ＭＳ Ｐゴシック" charset="-128"/>
              </a:rPr>
              <a:t>multiple of 1024 bits in length. In Figure 11.9, the expanded message is</a:t>
            </a:r>
          </a:p>
          <a:p>
            <a:r>
              <a:rPr lang="en-US" sz="1200" b="0" kern="1200" baseline="0" dirty="0">
                <a:solidFill>
                  <a:schemeClr val="tx1"/>
                </a:solidFill>
                <a:latin typeface="Arial" charset="0"/>
                <a:ea typeface="ＭＳ Ｐゴシック" charset="-128"/>
                <a:cs typeface="ＭＳ Ｐゴシック" charset="-128"/>
              </a:rPr>
              <a:t>represented as the sequence of 1024-bit blocks M</a:t>
            </a:r>
            <a:r>
              <a:rPr lang="en-US" sz="1200" b="0" kern="1200" baseline="-25000" dirty="0">
                <a:solidFill>
                  <a:schemeClr val="tx1"/>
                </a:solidFill>
                <a:latin typeface="Arial" charset="0"/>
                <a:ea typeface="ＭＳ Ｐゴシック" charset="-128"/>
                <a:cs typeface="ＭＳ Ｐゴシック" charset="-128"/>
              </a:rPr>
              <a:t>1</a:t>
            </a:r>
            <a:r>
              <a:rPr lang="en-US" sz="1200" b="0" kern="1200" baseline="0" dirty="0">
                <a:solidFill>
                  <a:schemeClr val="tx1"/>
                </a:solidFill>
                <a:latin typeface="Arial" charset="0"/>
                <a:ea typeface="ＭＳ Ｐゴシック" charset="-128"/>
                <a:cs typeface="ＭＳ Ｐゴシック" charset="-128"/>
              </a:rPr>
              <a:t> , M</a:t>
            </a:r>
            <a:r>
              <a:rPr lang="en-US" sz="1200" b="0" kern="1200" baseline="-25000" dirty="0">
                <a:solidFill>
                  <a:schemeClr val="tx1"/>
                </a:solidFill>
                <a:latin typeface="Arial" charset="0"/>
                <a:ea typeface="ＭＳ Ｐゴシック" charset="-128"/>
                <a:cs typeface="ＭＳ Ｐゴシック" charset="-128"/>
              </a:rPr>
              <a:t>2</a:t>
            </a:r>
            <a:r>
              <a:rPr lang="en-US" sz="1200" b="0" kern="1200" baseline="0" dirty="0">
                <a:solidFill>
                  <a:schemeClr val="tx1"/>
                </a:solidFill>
                <a:latin typeface="Arial" charset="0"/>
                <a:ea typeface="ＭＳ Ｐゴシック" charset="-128"/>
                <a:cs typeface="ＭＳ Ｐゴシック" charset="-128"/>
              </a:rPr>
              <a:t> , . . .  , M</a:t>
            </a:r>
            <a:r>
              <a:rPr lang="en-US" sz="1200" b="0" kern="1200" baseline="-2500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 , so that the</a:t>
            </a:r>
          </a:p>
          <a:p>
            <a:r>
              <a:rPr lang="en-US" sz="1200" b="0" kern="1200" baseline="0" dirty="0">
                <a:solidFill>
                  <a:schemeClr val="tx1"/>
                </a:solidFill>
                <a:latin typeface="Arial" charset="0"/>
                <a:ea typeface="ＭＳ Ｐゴシック" charset="-128"/>
                <a:cs typeface="ＭＳ Ｐゴシック" charset="-128"/>
              </a:rPr>
              <a:t>total length of the expanded message is N *  1024 bits.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Step 3 Initialize hash buffer.  A 512-bit buffer is used to hold intermediate</a:t>
            </a:r>
          </a:p>
          <a:p>
            <a:r>
              <a:rPr lang="en-US" sz="1200" kern="1200" baseline="0" dirty="0">
                <a:solidFill>
                  <a:schemeClr val="tx1"/>
                </a:solidFill>
                <a:latin typeface="Arial" charset="0"/>
                <a:ea typeface="ＭＳ Ｐゴシック" charset="-128"/>
                <a:cs typeface="ＭＳ Ｐゴシック" charset="-128"/>
              </a:rPr>
              <a:t> and final results of the hash function. The buffer can be represented as eight 64-bit</a:t>
            </a:r>
          </a:p>
          <a:p>
            <a:r>
              <a:rPr lang="en-US" sz="1200" kern="1200" baseline="0" dirty="0">
                <a:solidFill>
                  <a:schemeClr val="tx1"/>
                </a:solidFill>
                <a:latin typeface="Arial" charset="0"/>
                <a:ea typeface="ＭＳ Ｐゴシック" charset="-128"/>
                <a:cs typeface="ＭＳ Ｐゴシック" charset="-128"/>
              </a:rPr>
              <a:t>registers (a, b, c, d, e, f, g, h)</a:t>
            </a:r>
            <a:r>
              <a:rPr lang="en-US" sz="1200" b="0" kern="1200" baseline="0" dirty="0">
                <a:solidFill>
                  <a:schemeClr val="tx1"/>
                </a:solidFill>
                <a:latin typeface="Arial" charset="0"/>
                <a:ea typeface="ＭＳ Ｐゴシック" charset="-128"/>
                <a:cs typeface="ＭＳ Ｐゴシック" charset="-128"/>
              </a:rPr>
              <a:t>. These registers are initialized to the following</a:t>
            </a:r>
          </a:p>
          <a:p>
            <a:r>
              <a:rPr lang="en-US" sz="1200" b="0" kern="1200" baseline="0" dirty="0">
                <a:solidFill>
                  <a:schemeClr val="tx1"/>
                </a:solidFill>
                <a:latin typeface="Arial" charset="0"/>
                <a:ea typeface="ＭＳ Ｐゴシック" charset="-128"/>
                <a:cs typeface="ＭＳ Ｐゴシック" charset="-128"/>
              </a:rPr>
              <a:t>64-bit integers (hexadecimal values):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a = 6A09E667F3BCC908 		</a:t>
            </a:r>
            <a:r>
              <a:rPr lang="en-US" sz="1200" b="0" kern="1200" baseline="0" dirty="0" err="1">
                <a:solidFill>
                  <a:schemeClr val="tx1"/>
                </a:solidFill>
                <a:latin typeface="Arial" charset="0"/>
                <a:ea typeface="ＭＳ Ｐゴシック" charset="-128"/>
                <a:cs typeface="ＭＳ Ｐゴシック" charset="-128"/>
              </a:rPr>
              <a:t>e</a:t>
            </a:r>
            <a:r>
              <a:rPr lang="en-US" sz="1200" b="0" kern="1200" baseline="0" dirty="0">
                <a:solidFill>
                  <a:schemeClr val="tx1"/>
                </a:solidFill>
                <a:latin typeface="Arial" charset="0"/>
                <a:ea typeface="ＭＳ Ｐゴシック" charset="-128"/>
                <a:cs typeface="ＭＳ Ｐゴシック" charset="-128"/>
              </a:rPr>
              <a:t> = 510E527FADE682D1</a:t>
            </a:r>
          </a:p>
          <a:p>
            <a:r>
              <a:rPr lang="en-US" sz="1200" b="0" kern="1200" baseline="0" dirty="0" err="1">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 = BB67AE8584CAA73B	 	</a:t>
            </a:r>
            <a:r>
              <a:rPr lang="en-US" sz="1200" b="0" kern="1200" baseline="0" dirty="0" err="1">
                <a:solidFill>
                  <a:schemeClr val="tx1"/>
                </a:solidFill>
                <a:latin typeface="Arial" charset="0"/>
                <a:ea typeface="ＭＳ Ｐゴシック" charset="-128"/>
                <a:cs typeface="ＭＳ Ｐゴシック" charset="-128"/>
              </a:rPr>
              <a:t>f</a:t>
            </a:r>
            <a:r>
              <a:rPr lang="en-US" sz="1200" b="0" kern="1200" baseline="0" dirty="0">
                <a:solidFill>
                  <a:schemeClr val="tx1"/>
                </a:solidFill>
                <a:latin typeface="Arial" charset="0"/>
                <a:ea typeface="ＭＳ Ｐゴシック" charset="-128"/>
                <a:cs typeface="ＭＳ Ｐゴシック" charset="-128"/>
              </a:rPr>
              <a:t> = 9B05688C2B3E6C1F</a:t>
            </a:r>
          </a:p>
          <a:p>
            <a:r>
              <a:rPr lang="en-US" sz="1200" b="0" kern="1200" baseline="0" dirty="0" err="1">
                <a:solidFill>
                  <a:schemeClr val="tx1"/>
                </a:solidFill>
                <a:latin typeface="Arial" charset="0"/>
                <a:ea typeface="ＭＳ Ｐゴシック" charset="-128"/>
                <a:cs typeface="ＭＳ Ｐゴシック" charset="-128"/>
              </a:rPr>
              <a:t>c</a:t>
            </a:r>
            <a:r>
              <a:rPr lang="en-US" sz="1200" b="0" kern="1200" baseline="0" dirty="0">
                <a:solidFill>
                  <a:schemeClr val="tx1"/>
                </a:solidFill>
                <a:latin typeface="Arial" charset="0"/>
                <a:ea typeface="ＭＳ Ｐゴシック" charset="-128"/>
                <a:cs typeface="ＭＳ Ｐゴシック" charset="-128"/>
              </a:rPr>
              <a:t> = 3C6EF372FE94F82B 		</a:t>
            </a:r>
            <a:r>
              <a:rPr lang="en-US" sz="1200" b="0" kern="1200" baseline="0" dirty="0" err="1">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 1F83D9ABFB41BD6B</a:t>
            </a:r>
          </a:p>
          <a:p>
            <a:r>
              <a:rPr lang="en-US" sz="1200" b="0" kern="1200" baseline="0" dirty="0" err="1">
                <a:solidFill>
                  <a:schemeClr val="tx1"/>
                </a:solidFill>
                <a:latin typeface="Arial" charset="0"/>
                <a:ea typeface="ＭＳ Ｐゴシック" charset="-128"/>
                <a:cs typeface="ＭＳ Ｐゴシック" charset="-128"/>
              </a:rPr>
              <a:t>d</a:t>
            </a:r>
            <a:r>
              <a:rPr lang="en-US" sz="1200" b="0" kern="1200" baseline="0" dirty="0">
                <a:solidFill>
                  <a:schemeClr val="tx1"/>
                </a:solidFill>
                <a:latin typeface="Arial" charset="0"/>
                <a:ea typeface="ＭＳ Ｐゴシック" charset="-128"/>
                <a:cs typeface="ＭＳ Ｐゴシック" charset="-128"/>
              </a:rPr>
              <a:t> = A54FF53A5F1D36F1 		</a:t>
            </a:r>
            <a:r>
              <a:rPr lang="en-US" sz="1200" b="0" kern="1200" baseline="0" dirty="0" err="1">
                <a:solidFill>
                  <a:schemeClr val="tx1"/>
                </a:solidFill>
                <a:latin typeface="Arial" charset="0"/>
                <a:ea typeface="ＭＳ Ｐゴシック" charset="-128"/>
                <a:cs typeface="ＭＳ Ｐゴシック" charset="-128"/>
              </a:rPr>
              <a:t>h</a:t>
            </a:r>
            <a:r>
              <a:rPr lang="en-US" sz="1200" b="0" kern="1200" baseline="0" dirty="0">
                <a:solidFill>
                  <a:schemeClr val="tx1"/>
                </a:solidFill>
                <a:latin typeface="Arial" charset="0"/>
                <a:ea typeface="ＭＳ Ｐゴシック" charset="-128"/>
                <a:cs typeface="ＭＳ Ｐゴシック" charset="-128"/>
              </a:rPr>
              <a:t> = 5BE0CD19137E2179</a:t>
            </a:r>
          </a:p>
          <a:p>
            <a:endParaRPr lang="en-US" sz="1200" b="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These values are stored in big-endian  format, which is the most significant</a:t>
            </a:r>
          </a:p>
          <a:p>
            <a:r>
              <a:rPr lang="en-US" sz="1200" kern="1200" baseline="0" dirty="0">
                <a:solidFill>
                  <a:schemeClr val="tx1"/>
                </a:solidFill>
                <a:latin typeface="Arial" charset="0"/>
                <a:ea typeface="ＭＳ Ｐゴシック" charset="-128"/>
                <a:cs typeface="ＭＳ Ｐゴシック" charset="-128"/>
              </a:rPr>
              <a:t>byte of a word in the low-address (leftmost) byte position. These words</a:t>
            </a:r>
          </a:p>
          <a:p>
            <a:r>
              <a:rPr lang="en-US" sz="1200" kern="1200" baseline="0" dirty="0">
                <a:solidFill>
                  <a:schemeClr val="tx1"/>
                </a:solidFill>
                <a:latin typeface="Arial" charset="0"/>
                <a:ea typeface="ＭＳ Ｐゴシック" charset="-128"/>
                <a:cs typeface="ＭＳ Ｐゴシック" charset="-128"/>
              </a:rPr>
              <a:t>were obtained by taking the first sixty-four bits of the fractional parts of the</a:t>
            </a:r>
          </a:p>
          <a:p>
            <a:r>
              <a:rPr lang="en-US" sz="1200" kern="1200" baseline="0" dirty="0">
                <a:solidFill>
                  <a:schemeClr val="tx1"/>
                </a:solidFill>
                <a:latin typeface="Arial" charset="0"/>
                <a:ea typeface="ＭＳ Ｐゴシック" charset="-128"/>
                <a:cs typeface="ＭＳ Ｐゴシック" charset="-128"/>
              </a:rPr>
              <a:t>square roots of the first eight prime numbers.</a:t>
            </a:r>
            <a:endParaRPr lang="en-US" sz="1200" b="0" kern="1200" baseline="0" dirty="0">
              <a:solidFill>
                <a:schemeClr val="tx1"/>
              </a:solidFill>
              <a:latin typeface="Arial" charset="0"/>
              <a:ea typeface="ＭＳ Ｐゴシック" charset="-128"/>
              <a:cs typeface="ＭＳ Ｐゴシック" charset="-128"/>
            </a:endParaRPr>
          </a:p>
          <a:p>
            <a:endParaRPr lang="en-US" sz="1200" b="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Step 4 Process message in 1024-bit (128-word) blocks. The heart of the algorithm</a:t>
            </a:r>
          </a:p>
          <a:p>
            <a:r>
              <a:rPr lang="en-US" sz="1200" kern="1200" baseline="0" dirty="0">
                <a:solidFill>
                  <a:schemeClr val="tx1"/>
                </a:solidFill>
                <a:latin typeface="Arial" charset="0"/>
                <a:ea typeface="ＭＳ Ｐゴシック" charset="-128"/>
                <a:cs typeface="ＭＳ Ｐゴシック" charset="-128"/>
              </a:rPr>
              <a:t>is a module that consists of 80 rounds; this module is labeled F in Figure 11.9.</a:t>
            </a:r>
          </a:p>
          <a:p>
            <a:r>
              <a:rPr lang="en-US" sz="1200" kern="1200" baseline="0" dirty="0">
                <a:solidFill>
                  <a:schemeClr val="tx1"/>
                </a:solidFill>
                <a:latin typeface="Arial" charset="0"/>
                <a:ea typeface="ＭＳ Ｐゴシック" charset="-128"/>
                <a:cs typeface="ＭＳ Ｐゴシック" charset="-128"/>
              </a:rPr>
              <a:t>The logic is illustrated in Figure 11.10.</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Each round takes as input the 512-bit buffer value, </a:t>
            </a:r>
            <a:r>
              <a:rPr lang="en-US" sz="1200" kern="1200" baseline="0" dirty="0" err="1">
                <a:solidFill>
                  <a:schemeClr val="tx1"/>
                </a:solidFill>
                <a:latin typeface="Arial" charset="0"/>
                <a:ea typeface="ＭＳ Ｐゴシック" charset="-128"/>
                <a:cs typeface="ＭＳ Ｐゴシック" charset="-128"/>
              </a:rPr>
              <a:t>abcdefgh</a:t>
            </a:r>
            <a:r>
              <a:rPr lang="en-US" sz="1200" kern="1200" baseline="0" dirty="0">
                <a:solidFill>
                  <a:schemeClr val="tx1"/>
                </a:solidFill>
                <a:latin typeface="Arial" charset="0"/>
                <a:ea typeface="ＭＳ Ｐゴシック" charset="-128"/>
                <a:cs typeface="ＭＳ Ｐゴシック" charset="-128"/>
              </a:rPr>
              <a:t>, and</a:t>
            </a:r>
          </a:p>
          <a:p>
            <a:r>
              <a:rPr lang="en-US" sz="1200" kern="1200" baseline="0" dirty="0">
                <a:solidFill>
                  <a:schemeClr val="tx1"/>
                </a:solidFill>
                <a:latin typeface="Arial" charset="0"/>
                <a:ea typeface="ＭＳ Ｐゴシック" charset="-128"/>
                <a:cs typeface="ＭＳ Ｐゴシック" charset="-128"/>
              </a:rPr>
              <a:t>updates the contents of the buffer. At input to the first round, the buffer</a:t>
            </a:r>
          </a:p>
          <a:p>
            <a:r>
              <a:rPr lang="en-US" sz="1200" kern="1200" baseline="0" dirty="0">
                <a:solidFill>
                  <a:schemeClr val="tx1"/>
                </a:solidFill>
                <a:latin typeface="Arial" charset="0"/>
                <a:ea typeface="ＭＳ Ｐゴシック" charset="-128"/>
                <a:cs typeface="ＭＳ Ｐゴシック" charset="-128"/>
              </a:rPr>
              <a:t>has the value of the intermediate hash </a:t>
            </a:r>
            <a:r>
              <a:rPr lang="en-US" sz="1200" b="0" kern="1200" baseline="0" dirty="0">
                <a:solidFill>
                  <a:schemeClr val="tx1"/>
                </a:solidFill>
                <a:latin typeface="Arial" charset="0"/>
                <a:ea typeface="ＭＳ Ｐゴシック" charset="-128"/>
                <a:cs typeface="ＭＳ Ｐゴシック" charset="-128"/>
              </a:rPr>
              <a:t>value, </a:t>
            </a:r>
            <a:r>
              <a:rPr lang="en-US" sz="1200" b="0" i="1" kern="1200" baseline="0" dirty="0">
                <a:solidFill>
                  <a:schemeClr val="tx1"/>
                </a:solidFill>
                <a:latin typeface="Arial" charset="0"/>
                <a:ea typeface="ＭＳ Ｐゴシック" charset="-128"/>
                <a:cs typeface="ＭＳ Ｐゴシック" charset="-128"/>
              </a:rPr>
              <a:t>H</a:t>
            </a:r>
            <a:r>
              <a:rPr lang="en-US" sz="1200" b="0" i="1" kern="1200" baseline="-25000" dirty="0">
                <a:solidFill>
                  <a:schemeClr val="tx1"/>
                </a:solidFill>
                <a:latin typeface="Arial" charset="0"/>
                <a:ea typeface="ＭＳ Ｐゴシック" charset="-128"/>
                <a:cs typeface="ＭＳ Ｐゴシック" charset="-128"/>
              </a:rPr>
              <a:t>i-</a:t>
            </a:r>
            <a:r>
              <a:rPr lang="en-US" sz="1200" b="0" kern="1200" baseline="-25000" dirty="0">
                <a:solidFill>
                  <a:schemeClr val="tx1"/>
                </a:solidFill>
                <a:latin typeface="Arial" charset="0"/>
                <a:ea typeface="ＭＳ Ｐゴシック" charset="-128"/>
                <a:cs typeface="ＭＳ Ｐゴシック" charset="-128"/>
              </a:rPr>
              <a:t>1 </a:t>
            </a:r>
            <a:r>
              <a:rPr lang="en-US" sz="1200" b="0" kern="1200" baseline="0" dirty="0">
                <a:solidFill>
                  <a:schemeClr val="tx1"/>
                </a:solidFill>
                <a:latin typeface="Arial" charset="0"/>
                <a:ea typeface="ＭＳ Ｐゴシック" charset="-128"/>
                <a:cs typeface="ＭＳ Ｐゴシック" charset="-128"/>
              </a:rPr>
              <a:t>. Each round </a:t>
            </a:r>
            <a:r>
              <a:rPr lang="en-US" sz="1200" b="0" i="1" kern="1200" baseline="0" dirty="0" err="1">
                <a:solidFill>
                  <a:schemeClr val="tx1"/>
                </a:solidFill>
                <a:latin typeface="Arial" charset="0"/>
                <a:ea typeface="ＭＳ Ｐゴシック" charset="-128"/>
                <a:cs typeface="ＭＳ Ｐゴシック" charset="-128"/>
              </a:rPr>
              <a:t>t</a:t>
            </a:r>
            <a:r>
              <a:rPr lang="en-US" sz="1200" b="0" kern="1200" baseline="0" dirty="0">
                <a:solidFill>
                  <a:schemeClr val="tx1"/>
                </a:solidFill>
                <a:latin typeface="Arial" charset="0"/>
                <a:ea typeface="ＭＳ Ｐゴシック" charset="-128"/>
                <a:cs typeface="ＭＳ Ｐゴシック" charset="-128"/>
              </a:rPr>
              <a:t> makes</a:t>
            </a:r>
          </a:p>
          <a:p>
            <a:r>
              <a:rPr lang="en-US" sz="1200" b="0" kern="1200" baseline="0" dirty="0">
                <a:solidFill>
                  <a:schemeClr val="tx1"/>
                </a:solidFill>
                <a:latin typeface="Arial" charset="0"/>
                <a:ea typeface="ＭＳ Ｐゴシック" charset="-128"/>
                <a:cs typeface="ＭＳ Ｐゴシック" charset="-128"/>
              </a:rPr>
              <a:t>use of a 64-bit value </a:t>
            </a:r>
            <a:r>
              <a:rPr lang="en-US" sz="1200" b="0" i="1" kern="1200" baseline="0" dirty="0">
                <a:solidFill>
                  <a:schemeClr val="tx1"/>
                </a:solidFill>
                <a:latin typeface="Arial" charset="0"/>
                <a:ea typeface="ＭＳ Ｐゴシック" charset="-128"/>
                <a:cs typeface="ＭＳ Ｐゴシック" charset="-128"/>
              </a:rPr>
              <a:t>W</a:t>
            </a:r>
            <a:r>
              <a:rPr lang="en-US" sz="1200" b="0" kern="1200" baseline="-25000" dirty="0">
                <a:solidFill>
                  <a:schemeClr val="tx1"/>
                </a:solidFill>
                <a:latin typeface="Arial" charset="0"/>
                <a:ea typeface="ＭＳ Ｐゴシック" charset="-128"/>
                <a:cs typeface="ＭＳ Ｐゴシック" charset="-128"/>
              </a:rPr>
              <a:t>t</a:t>
            </a:r>
            <a:r>
              <a:rPr lang="en-US" sz="1200" b="0" kern="1200" baseline="0" dirty="0">
                <a:solidFill>
                  <a:schemeClr val="tx1"/>
                </a:solidFill>
                <a:latin typeface="Arial" charset="0"/>
                <a:ea typeface="ＭＳ Ｐゴシック" charset="-128"/>
                <a:cs typeface="ＭＳ Ｐゴシック" charset="-128"/>
              </a:rPr>
              <a:t>, derived from the current 1024-bit block being processed</a:t>
            </a:r>
          </a:p>
          <a:p>
            <a:r>
              <a:rPr lang="en-US" sz="1200" b="0" kern="1200" baseline="0" dirty="0">
                <a:solidFill>
                  <a:schemeClr val="tx1"/>
                </a:solidFill>
                <a:latin typeface="Arial" charset="0"/>
                <a:ea typeface="ＭＳ Ｐゴシック" charset="-128"/>
                <a:cs typeface="ＭＳ Ｐゴシック" charset="-128"/>
              </a:rPr>
              <a:t>(</a:t>
            </a:r>
            <a:r>
              <a:rPr lang="en-US" sz="1200" b="0" i="1" kern="1200" baseline="0" dirty="0">
                <a:solidFill>
                  <a:schemeClr val="tx1"/>
                </a:solidFill>
                <a:latin typeface="Arial" charset="0"/>
                <a:ea typeface="ＭＳ Ｐゴシック" charset="-128"/>
                <a:cs typeface="ＭＳ Ｐゴシック" charset="-128"/>
              </a:rPr>
              <a:t>M</a:t>
            </a:r>
            <a:r>
              <a:rPr lang="en-US" sz="1200" b="0" i="1" kern="1200" baseline="-25000" dirty="0">
                <a:solidFill>
                  <a:schemeClr val="tx1"/>
                </a:solidFill>
                <a:latin typeface="Arial" charset="0"/>
                <a:ea typeface="ＭＳ Ｐゴシック" charset="-128"/>
                <a:cs typeface="ＭＳ Ｐゴシック" charset="-128"/>
              </a:rPr>
              <a:t>i</a:t>
            </a:r>
            <a:r>
              <a:rPr lang="en-US" sz="1200" b="0" kern="1200" baseline="0" dirty="0">
                <a:solidFill>
                  <a:schemeClr val="tx1"/>
                </a:solidFill>
                <a:latin typeface="Arial" charset="0"/>
                <a:ea typeface="ＭＳ Ｐゴシック" charset="-128"/>
                <a:cs typeface="ＭＳ Ｐゴシック" charset="-128"/>
              </a:rPr>
              <a:t> ). These values are derived using a message schedule described</a:t>
            </a:r>
          </a:p>
          <a:p>
            <a:r>
              <a:rPr lang="en-US" sz="1200" b="0" kern="1200" baseline="0" dirty="0">
                <a:solidFill>
                  <a:schemeClr val="tx1"/>
                </a:solidFill>
                <a:latin typeface="Arial" charset="0"/>
                <a:ea typeface="ＭＳ Ｐゴシック" charset="-128"/>
                <a:cs typeface="ＭＳ Ｐゴシック" charset="-128"/>
              </a:rPr>
              <a:t>subsequently. Each round also makes use of an additive constant </a:t>
            </a:r>
            <a:r>
              <a:rPr lang="en-US" sz="1200" b="0" i="1" kern="1200" baseline="0" dirty="0">
                <a:solidFill>
                  <a:schemeClr val="tx1"/>
                </a:solidFill>
                <a:latin typeface="Arial" charset="0"/>
                <a:ea typeface="ＭＳ Ｐゴシック" charset="-128"/>
                <a:cs typeface="ＭＳ Ｐゴシック" charset="-128"/>
              </a:rPr>
              <a:t>K</a:t>
            </a:r>
            <a:r>
              <a:rPr lang="en-US" sz="1200" b="0" i="1" kern="1200" baseline="-25000" dirty="0">
                <a:solidFill>
                  <a:schemeClr val="tx1"/>
                </a:solidFill>
                <a:latin typeface="Arial" charset="0"/>
                <a:ea typeface="ＭＳ Ｐゴシック" charset="-128"/>
                <a:cs typeface="ＭＳ Ｐゴシック" charset="-128"/>
              </a:rPr>
              <a:t>t</a:t>
            </a:r>
            <a:r>
              <a:rPr lang="en-US" sz="1200" b="0" kern="1200" baseline="0" dirty="0">
                <a:solidFill>
                  <a:schemeClr val="tx1"/>
                </a:solidFill>
                <a:latin typeface="Arial" charset="0"/>
                <a:ea typeface="ＭＳ Ｐゴシック" charset="-128"/>
                <a:cs typeface="ＭＳ Ｐゴシック" charset="-128"/>
              </a:rPr>
              <a:t> , where</a:t>
            </a:r>
          </a:p>
          <a:p>
            <a:r>
              <a:rPr lang="en-US" sz="1200" b="0" kern="1200" baseline="0" dirty="0">
                <a:solidFill>
                  <a:schemeClr val="tx1"/>
                </a:solidFill>
                <a:latin typeface="Arial" charset="0"/>
                <a:ea typeface="ＭＳ Ｐゴシック" charset="-128"/>
                <a:cs typeface="ＭＳ Ｐゴシック" charset="-128"/>
              </a:rPr>
              <a:t>0 </a:t>
            </a:r>
            <a:r>
              <a:rPr lang="en-US" sz="1200" b="0" i="1" kern="1200" baseline="0" dirty="0">
                <a:solidFill>
                  <a:schemeClr val="tx1"/>
                </a:solidFill>
                <a:latin typeface="Arial" charset="0"/>
                <a:ea typeface="ＭＳ Ｐゴシック" charset="-128"/>
                <a:cs typeface="ＭＳ Ｐゴシック" charset="-128"/>
              </a:rPr>
              <a:t>≤ </a:t>
            </a:r>
            <a:r>
              <a:rPr lang="en-US" sz="1200" b="0" i="1" kern="1200" baseline="0" dirty="0" err="1">
                <a:solidFill>
                  <a:schemeClr val="tx1"/>
                </a:solidFill>
                <a:latin typeface="Arial" charset="0"/>
                <a:ea typeface="ＭＳ Ｐゴシック" charset="-128"/>
                <a:cs typeface="ＭＳ Ｐゴシック" charset="-128"/>
              </a:rPr>
              <a:t>t</a:t>
            </a:r>
            <a:r>
              <a:rPr lang="en-US" sz="1200" b="0" kern="1200" baseline="0" dirty="0">
                <a:solidFill>
                  <a:schemeClr val="tx1"/>
                </a:solidFill>
                <a:latin typeface="Arial" charset="0"/>
                <a:ea typeface="ＭＳ Ｐゴシック" charset="-128"/>
                <a:cs typeface="ＭＳ Ｐゴシック" charset="-128"/>
              </a:rPr>
              <a:t> ≤ 79 indicates one of the 80 rounds. These words represent the first</a:t>
            </a:r>
          </a:p>
          <a:p>
            <a:r>
              <a:rPr lang="en-US" sz="1200" b="0" kern="1200" baseline="0" dirty="0">
                <a:solidFill>
                  <a:schemeClr val="tx1"/>
                </a:solidFill>
                <a:latin typeface="Arial" charset="0"/>
                <a:ea typeface="ＭＳ Ｐゴシック" charset="-128"/>
                <a:cs typeface="ＭＳ Ｐゴシック" charset="-128"/>
              </a:rPr>
              <a:t>64 bits of the fractional parts of the cube roots of the first 80 prime </a:t>
            </a:r>
            <a:r>
              <a:rPr lang="en-US" sz="1200" kern="1200" baseline="0" dirty="0">
                <a:solidFill>
                  <a:schemeClr val="tx1"/>
                </a:solidFill>
                <a:latin typeface="Arial" charset="0"/>
                <a:ea typeface="ＭＳ Ｐゴシック" charset="-128"/>
                <a:cs typeface="ＭＳ Ｐゴシック" charset="-128"/>
              </a:rPr>
              <a:t>numbers.</a:t>
            </a:r>
          </a:p>
          <a:p>
            <a:endParaRPr lang="en-AU" b="0" dirty="0">
              <a:latin typeface="Arial" pitchFamily="-84" charset="0"/>
              <a:ea typeface="ＭＳ Ｐゴシック" pitchFamily="-84" charset="-128"/>
              <a:cs typeface="ＭＳ Ｐゴシック" pitchFamily="-84" charset="-128"/>
            </a:endParaRPr>
          </a:p>
          <a:p>
            <a:r>
              <a:rPr lang="en-US" sz="1200" kern="1200" baseline="0" dirty="0">
                <a:solidFill>
                  <a:schemeClr val="tx1"/>
                </a:solidFill>
                <a:latin typeface="Arial" charset="0"/>
                <a:ea typeface="ＭＳ Ｐゴシック" charset="-128"/>
                <a:cs typeface="ＭＳ Ｐゴシック" charset="-128"/>
              </a:rPr>
              <a:t> Step 5 Output. After all N 1024-bit blocks have been processed, the output from</a:t>
            </a:r>
          </a:p>
          <a:p>
            <a:r>
              <a:rPr lang="en-US" sz="1200" kern="1200" baseline="0" dirty="0">
                <a:solidFill>
                  <a:schemeClr val="tx1"/>
                </a:solidFill>
                <a:latin typeface="Arial" charset="0"/>
                <a:ea typeface="ＭＳ Ｐゴシック" charset="-128"/>
                <a:cs typeface="ＭＳ Ｐゴシック" charset="-128"/>
              </a:rPr>
              <a:t>the Nth stage is the 512-bit message digest.</a:t>
            </a:r>
            <a:endParaRPr lang="en-AU" b="0"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4262307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a:ln/>
        </p:spPr>
      </p:sp>
      <p:sp>
        <p:nvSpPr>
          <p:cNvPr id="27651"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Hash functions are commonly used to create a one-way password file . Chapter 21</a:t>
            </a:r>
          </a:p>
          <a:p>
            <a:r>
              <a:rPr lang="en-US" sz="1200" kern="1200" baseline="0" dirty="0">
                <a:solidFill>
                  <a:schemeClr val="tx1"/>
                </a:solidFill>
                <a:latin typeface="Arial" charset="0"/>
                <a:ea typeface="ＭＳ Ｐゴシック" charset="-128"/>
                <a:cs typeface="ＭＳ Ｐゴシック" charset="-128"/>
              </a:rPr>
              <a:t>explains a scheme in which a hash of a password is stored by an operating system</a:t>
            </a:r>
          </a:p>
          <a:p>
            <a:r>
              <a:rPr lang="en-US" sz="1200" kern="1200" baseline="0" dirty="0">
                <a:solidFill>
                  <a:schemeClr val="tx1"/>
                </a:solidFill>
                <a:latin typeface="Arial" charset="0"/>
                <a:ea typeface="ＭＳ Ｐゴシック" charset="-128"/>
                <a:cs typeface="ＭＳ Ｐゴシック" charset="-128"/>
              </a:rPr>
              <a:t>rather than the password itself. Thus, the actual password is not retrievable by</a:t>
            </a:r>
          </a:p>
          <a:p>
            <a:r>
              <a:rPr lang="en-US" sz="1200" kern="1200" baseline="0" dirty="0">
                <a:solidFill>
                  <a:schemeClr val="tx1"/>
                </a:solidFill>
                <a:latin typeface="Arial" charset="0"/>
                <a:ea typeface="ＭＳ Ｐゴシック" charset="-128"/>
                <a:cs typeface="ＭＳ Ｐゴシック" charset="-128"/>
              </a:rPr>
              <a:t>a hacker who gains access to the password file. In simple terms, when a user enters</a:t>
            </a:r>
          </a:p>
          <a:p>
            <a:r>
              <a:rPr lang="en-US" sz="1200" kern="1200" baseline="0" dirty="0">
                <a:solidFill>
                  <a:schemeClr val="tx1"/>
                </a:solidFill>
                <a:latin typeface="Arial" charset="0"/>
                <a:ea typeface="ＭＳ Ｐゴシック" charset="-128"/>
                <a:cs typeface="ＭＳ Ｐゴシック" charset="-128"/>
              </a:rPr>
              <a:t>a password, the hash of that password is compared to the stored hash value</a:t>
            </a:r>
          </a:p>
          <a:p>
            <a:r>
              <a:rPr lang="en-US" sz="1200" kern="1200" baseline="0" dirty="0">
                <a:solidFill>
                  <a:schemeClr val="tx1"/>
                </a:solidFill>
                <a:latin typeface="Arial" charset="0"/>
                <a:ea typeface="ＭＳ Ｐゴシック" charset="-128"/>
                <a:cs typeface="ＭＳ Ｐゴシック" charset="-128"/>
              </a:rPr>
              <a:t>for verification. This approach to password protection is used by most operating</a:t>
            </a:r>
          </a:p>
          <a:p>
            <a:r>
              <a:rPr lang="en-US" sz="1200" kern="1200" baseline="0" dirty="0">
                <a:solidFill>
                  <a:schemeClr val="tx1"/>
                </a:solidFill>
                <a:latin typeface="Arial" charset="0"/>
                <a:ea typeface="ＭＳ Ｐゴシック" charset="-128"/>
                <a:cs typeface="ＭＳ Ｐゴシック" charset="-128"/>
              </a:rPr>
              <a:t>systems.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Hash functions can be used for intrusion detection  and virus detection . Store</a:t>
            </a:r>
          </a:p>
          <a:p>
            <a:r>
              <a:rPr lang="en-US" sz="1200" kern="1200" baseline="0" dirty="0">
                <a:solidFill>
                  <a:schemeClr val="tx1"/>
                </a:solidFill>
                <a:latin typeface="Arial" charset="0"/>
                <a:ea typeface="ＭＳ Ｐゴシック" charset="-128"/>
                <a:cs typeface="ＭＳ Ｐゴシック" charset="-128"/>
              </a:rPr>
              <a:t>H(F) for each file on a system and secure the hash values (e.g., on a CD-R that is</a:t>
            </a:r>
          </a:p>
          <a:p>
            <a:r>
              <a:rPr lang="en-US" sz="1200" kern="1200" baseline="0" dirty="0">
                <a:solidFill>
                  <a:schemeClr val="tx1"/>
                </a:solidFill>
                <a:latin typeface="Arial" charset="0"/>
                <a:ea typeface="ＭＳ Ｐゴシック" charset="-128"/>
                <a:cs typeface="ＭＳ Ｐゴシック" charset="-128"/>
              </a:rPr>
              <a:t>kept secure). One can later determine if a file has been modified by recomputing</a:t>
            </a:r>
          </a:p>
          <a:p>
            <a:r>
              <a:rPr lang="en-US" sz="1200" kern="1200" baseline="0" dirty="0">
                <a:solidFill>
                  <a:schemeClr val="tx1"/>
                </a:solidFill>
                <a:latin typeface="Arial" charset="0"/>
                <a:ea typeface="ＭＳ Ｐゴシック" charset="-128"/>
                <a:cs typeface="ＭＳ Ｐゴシック" charset="-128"/>
              </a:rPr>
              <a:t>H(F). An intruder would need to change F without changing H(F).</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A cryptographic hash function can be used to construct a pseudorandom</a:t>
            </a:r>
          </a:p>
          <a:p>
            <a:r>
              <a:rPr lang="en-US" sz="1200" kern="1200" baseline="0" dirty="0">
                <a:solidFill>
                  <a:schemeClr val="tx1"/>
                </a:solidFill>
                <a:latin typeface="Arial" charset="0"/>
                <a:ea typeface="ＭＳ Ｐゴシック" charset="-128"/>
                <a:cs typeface="ＭＳ Ｐゴシック" charset="-128"/>
              </a:rPr>
              <a:t>function (PRF)  or a pseudorandom number generator (PRNG) . A common application</a:t>
            </a:r>
          </a:p>
          <a:p>
            <a:r>
              <a:rPr lang="en-US" sz="1200" kern="1200" baseline="0" dirty="0">
                <a:solidFill>
                  <a:schemeClr val="tx1"/>
                </a:solidFill>
                <a:latin typeface="Arial" charset="0"/>
                <a:ea typeface="ＭＳ Ｐゴシック" charset="-128"/>
                <a:cs typeface="ＭＳ Ｐゴシック" charset="-128"/>
              </a:rPr>
              <a:t>for a hash-based PRF is for the generation of symmetric keys. We discuss this</a:t>
            </a:r>
          </a:p>
          <a:p>
            <a:r>
              <a:rPr lang="en-US" sz="1200" kern="1200" baseline="0" dirty="0">
                <a:solidFill>
                  <a:schemeClr val="tx1"/>
                </a:solidFill>
                <a:latin typeface="Arial" charset="0"/>
                <a:ea typeface="ＭＳ Ｐゴシック" charset="-128"/>
                <a:cs typeface="ＭＳ Ｐゴシック" charset="-128"/>
              </a:rPr>
              <a:t>application in Chapter 12.</a:t>
            </a:r>
            <a:endParaRPr lang="en-US" dirty="0">
              <a:latin typeface="Arial" pitchFamily="-84" charset="0"/>
              <a:ea typeface="ＭＳ Ｐゴシック" pitchFamily="-84" charset="-128"/>
              <a:cs typeface="ＭＳ Ｐゴシック" pitchFamily="-84" charset="-128"/>
            </a:endParaRPr>
          </a:p>
        </p:txBody>
      </p:sp>
      <p:sp>
        <p:nvSpPr>
          <p:cNvPr id="27652" name="Slide Number Placeholder 3"/>
          <p:cNvSpPr>
            <a:spLocks noGrp="1"/>
          </p:cNvSpPr>
          <p:nvPr>
            <p:ph type="sldNum" sz="quarter" idx="5"/>
          </p:nvPr>
        </p:nvSpPr>
        <p:spPr>
          <a:noFill/>
        </p:spPr>
        <p:txBody>
          <a:bodyPr/>
          <a:lstStyle/>
          <a:p>
            <a:fld id="{FE1005E5-5BE9-0143-A839-41D2A42A8678}" type="slidenum">
              <a:rPr lang="en-AU" smtClean="0">
                <a:latin typeface="Arial" pitchFamily="-84" charset="0"/>
              </a:rPr>
              <a:pPr/>
              <a:t>5</a:t>
            </a:fld>
            <a:endParaRPr lang="en-AU" dirty="0">
              <a:latin typeface="Arial" pitchFamily="-84" charset="0"/>
            </a:endParaRPr>
          </a:p>
        </p:txBody>
      </p:sp>
    </p:spTree>
    <p:extLst>
      <p:ext uri="{BB962C8B-B14F-4D97-AF65-F5344CB8AC3E}">
        <p14:creationId xmlns:p14="http://schemas.microsoft.com/office/powerpoint/2010/main" val="3659491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The heart of the algorithm is a module that consists of 80 rounds; this module is labeled F in Figure 11.9.</a:t>
            </a:r>
          </a:p>
          <a:p>
            <a:r>
              <a:rPr lang="en-US" sz="1200" kern="1200" baseline="0" dirty="0">
                <a:solidFill>
                  <a:schemeClr val="tx1"/>
                </a:solidFill>
                <a:latin typeface="Arial" charset="0"/>
                <a:ea typeface="ＭＳ Ｐゴシック" charset="-128"/>
                <a:cs typeface="ＭＳ Ｐゴシック" charset="-128"/>
              </a:rPr>
              <a:t>The logic is illustrated in Figure 11.10.</a:t>
            </a:r>
          </a:p>
          <a:p>
            <a:endParaRPr lang="en-US" sz="1200" kern="1200" baseline="0" dirty="0">
              <a:solidFill>
                <a:schemeClr val="tx1"/>
              </a:solidFill>
              <a:latin typeface="Arial" charset="0"/>
              <a:ea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Each round takes as input the 512-bit buffer value, </a:t>
            </a:r>
            <a:r>
              <a:rPr lang="en-US" sz="1200" kern="1200" baseline="0" dirty="0" err="1">
                <a:solidFill>
                  <a:schemeClr val="tx1"/>
                </a:solidFill>
                <a:latin typeface="Arial" charset="0"/>
                <a:ea typeface="ＭＳ Ｐゴシック" charset="-128"/>
                <a:cs typeface="ＭＳ Ｐゴシック" charset="-128"/>
              </a:rPr>
              <a:t>abcdefgh</a:t>
            </a:r>
            <a:r>
              <a:rPr lang="en-US" sz="1200" kern="1200" baseline="0" dirty="0">
                <a:solidFill>
                  <a:schemeClr val="tx1"/>
                </a:solidFill>
                <a:latin typeface="Arial" charset="0"/>
                <a:ea typeface="ＭＳ Ｐゴシック" charset="-128"/>
                <a:cs typeface="ＭＳ Ｐゴシック" charset="-128"/>
              </a:rPr>
              <a:t>, and</a:t>
            </a:r>
          </a:p>
          <a:p>
            <a:r>
              <a:rPr lang="en-US" sz="1200" kern="1200" baseline="0" dirty="0">
                <a:solidFill>
                  <a:schemeClr val="tx1"/>
                </a:solidFill>
                <a:latin typeface="Arial" charset="0"/>
                <a:ea typeface="ＭＳ Ｐゴシック" charset="-128"/>
                <a:cs typeface="ＭＳ Ｐゴシック" charset="-128"/>
              </a:rPr>
              <a:t>updates the contents of the buffer. At input to the first round, the buffer</a:t>
            </a:r>
          </a:p>
          <a:p>
            <a:r>
              <a:rPr lang="en-US" sz="1200" kern="1200" baseline="0" dirty="0">
                <a:solidFill>
                  <a:schemeClr val="tx1"/>
                </a:solidFill>
                <a:latin typeface="Arial" charset="0"/>
                <a:ea typeface="ＭＳ Ｐゴシック" charset="-128"/>
                <a:cs typeface="ＭＳ Ｐゴシック" charset="-128"/>
              </a:rPr>
              <a:t>has the value of the intermediate hash </a:t>
            </a:r>
            <a:r>
              <a:rPr lang="en-US" sz="1200" b="0" kern="1200" baseline="0" dirty="0">
                <a:solidFill>
                  <a:schemeClr val="tx1"/>
                </a:solidFill>
                <a:latin typeface="Arial" charset="0"/>
                <a:ea typeface="ＭＳ Ｐゴシック" charset="-128"/>
                <a:cs typeface="ＭＳ Ｐゴシック" charset="-128"/>
              </a:rPr>
              <a:t>value, </a:t>
            </a:r>
            <a:r>
              <a:rPr lang="en-US" sz="1200" b="0" i="1" kern="1200" baseline="0" dirty="0">
                <a:solidFill>
                  <a:schemeClr val="tx1"/>
                </a:solidFill>
                <a:latin typeface="Arial" charset="0"/>
                <a:ea typeface="ＭＳ Ｐゴシック" charset="-128"/>
                <a:cs typeface="ＭＳ Ｐゴシック" charset="-128"/>
              </a:rPr>
              <a:t>H</a:t>
            </a:r>
            <a:r>
              <a:rPr lang="en-US" sz="1200" b="0" i="1" kern="1200" baseline="-25000" dirty="0">
                <a:solidFill>
                  <a:schemeClr val="tx1"/>
                </a:solidFill>
                <a:latin typeface="Arial" charset="0"/>
                <a:ea typeface="ＭＳ Ｐゴシック" charset="-128"/>
                <a:cs typeface="ＭＳ Ｐゴシック" charset="-128"/>
              </a:rPr>
              <a:t>i-</a:t>
            </a:r>
            <a:r>
              <a:rPr lang="en-US" sz="1200" b="0" kern="1200" baseline="-25000" dirty="0">
                <a:solidFill>
                  <a:schemeClr val="tx1"/>
                </a:solidFill>
                <a:latin typeface="Arial" charset="0"/>
                <a:ea typeface="ＭＳ Ｐゴシック" charset="-128"/>
                <a:cs typeface="ＭＳ Ｐゴシック" charset="-128"/>
              </a:rPr>
              <a:t>1 </a:t>
            </a:r>
            <a:r>
              <a:rPr lang="en-US" sz="1200" b="0" kern="1200" baseline="0" dirty="0">
                <a:solidFill>
                  <a:schemeClr val="tx1"/>
                </a:solidFill>
                <a:latin typeface="Arial" charset="0"/>
                <a:ea typeface="ＭＳ Ｐゴシック" charset="-128"/>
                <a:cs typeface="ＭＳ Ｐゴシック" charset="-128"/>
              </a:rPr>
              <a:t>. Each round </a:t>
            </a:r>
            <a:r>
              <a:rPr lang="en-US" sz="1200" b="0" i="1" kern="1200" baseline="0" dirty="0">
                <a:solidFill>
                  <a:schemeClr val="tx1"/>
                </a:solidFill>
                <a:latin typeface="Arial" charset="0"/>
                <a:ea typeface="ＭＳ Ｐゴシック" charset="-128"/>
                <a:cs typeface="ＭＳ Ｐゴシック" charset="-128"/>
              </a:rPr>
              <a:t>t</a:t>
            </a:r>
            <a:r>
              <a:rPr lang="en-US" sz="1200" b="0" kern="1200" baseline="0" dirty="0">
                <a:solidFill>
                  <a:schemeClr val="tx1"/>
                </a:solidFill>
                <a:latin typeface="Arial" charset="0"/>
                <a:ea typeface="ＭＳ Ｐゴシック" charset="-128"/>
                <a:cs typeface="ＭＳ Ｐゴシック" charset="-128"/>
              </a:rPr>
              <a:t> makes</a:t>
            </a:r>
          </a:p>
          <a:p>
            <a:r>
              <a:rPr lang="en-US" sz="1200" b="0" kern="1200" baseline="0" dirty="0">
                <a:solidFill>
                  <a:schemeClr val="tx1"/>
                </a:solidFill>
                <a:latin typeface="Arial" charset="0"/>
                <a:ea typeface="ＭＳ Ｐゴシック" charset="-128"/>
                <a:cs typeface="ＭＳ Ｐゴシック" charset="-128"/>
              </a:rPr>
              <a:t>use of a 64-bit value </a:t>
            </a:r>
            <a:r>
              <a:rPr lang="en-US" sz="1200" b="0" i="1" kern="1200" baseline="0" dirty="0" err="1">
                <a:solidFill>
                  <a:schemeClr val="tx1"/>
                </a:solidFill>
                <a:latin typeface="Arial" charset="0"/>
                <a:ea typeface="ＭＳ Ｐゴシック" charset="-128"/>
                <a:cs typeface="ＭＳ Ｐゴシック" charset="-128"/>
              </a:rPr>
              <a:t>W</a:t>
            </a:r>
            <a:r>
              <a:rPr lang="en-US" sz="1200" b="0" kern="1200" baseline="-25000" dirty="0" err="1">
                <a:solidFill>
                  <a:schemeClr val="tx1"/>
                </a:solidFill>
                <a:latin typeface="Arial" charset="0"/>
                <a:ea typeface="ＭＳ Ｐゴシック" charset="-128"/>
                <a:cs typeface="ＭＳ Ｐゴシック" charset="-128"/>
              </a:rPr>
              <a:t>t</a:t>
            </a:r>
            <a:r>
              <a:rPr lang="en-US" sz="1200" b="0" kern="1200" baseline="0" dirty="0">
                <a:solidFill>
                  <a:schemeClr val="tx1"/>
                </a:solidFill>
                <a:latin typeface="Arial" charset="0"/>
                <a:ea typeface="ＭＳ Ｐゴシック" charset="-128"/>
                <a:cs typeface="ＭＳ Ｐゴシック" charset="-128"/>
              </a:rPr>
              <a:t>, derived from the current 1024-bit block being processed</a:t>
            </a:r>
          </a:p>
          <a:p>
            <a:r>
              <a:rPr lang="en-US" sz="1200" b="0" kern="1200" baseline="0" dirty="0">
                <a:solidFill>
                  <a:schemeClr val="tx1"/>
                </a:solidFill>
                <a:latin typeface="Arial" charset="0"/>
                <a:ea typeface="ＭＳ Ｐゴシック" charset="-128"/>
                <a:cs typeface="ＭＳ Ｐゴシック" charset="-128"/>
              </a:rPr>
              <a:t>(</a:t>
            </a:r>
            <a:r>
              <a:rPr lang="en-US" sz="1200" b="0" i="1" kern="1200" baseline="0" dirty="0" err="1">
                <a:solidFill>
                  <a:schemeClr val="tx1"/>
                </a:solidFill>
                <a:latin typeface="Arial" charset="0"/>
                <a:ea typeface="ＭＳ Ｐゴシック" charset="-128"/>
                <a:cs typeface="ＭＳ Ｐゴシック" charset="-128"/>
              </a:rPr>
              <a:t>M</a:t>
            </a:r>
            <a:r>
              <a:rPr lang="en-US" sz="1200" b="0" i="1" kern="1200" baseline="-25000" dirty="0" err="1">
                <a:solidFill>
                  <a:schemeClr val="tx1"/>
                </a:solidFill>
                <a:latin typeface="Arial" charset="0"/>
                <a:ea typeface="ＭＳ Ｐゴシック" charset="-128"/>
                <a:cs typeface="ＭＳ Ｐゴシック" charset="-128"/>
              </a:rPr>
              <a:t>i</a:t>
            </a:r>
            <a:r>
              <a:rPr lang="en-US" sz="1200" b="0" kern="1200" baseline="0" dirty="0">
                <a:solidFill>
                  <a:schemeClr val="tx1"/>
                </a:solidFill>
                <a:latin typeface="Arial" charset="0"/>
                <a:ea typeface="ＭＳ Ｐゴシック" charset="-128"/>
                <a:cs typeface="ＭＳ Ｐゴシック" charset="-128"/>
              </a:rPr>
              <a:t> ). These values are derived using a message schedule described</a:t>
            </a:r>
          </a:p>
          <a:p>
            <a:r>
              <a:rPr lang="en-US" sz="1200" b="0" kern="1200" baseline="0" dirty="0">
                <a:solidFill>
                  <a:schemeClr val="tx1"/>
                </a:solidFill>
                <a:latin typeface="Arial" charset="0"/>
                <a:ea typeface="ＭＳ Ｐゴシック" charset="-128"/>
                <a:cs typeface="ＭＳ Ｐゴシック" charset="-128"/>
              </a:rPr>
              <a:t>subsequently. Each round also makes use of an additive constant </a:t>
            </a:r>
            <a:r>
              <a:rPr lang="en-US" sz="1200" b="0" i="1" kern="1200" baseline="0" dirty="0" err="1">
                <a:solidFill>
                  <a:schemeClr val="tx1"/>
                </a:solidFill>
                <a:latin typeface="Arial" charset="0"/>
                <a:ea typeface="ＭＳ Ｐゴシック" charset="-128"/>
                <a:cs typeface="ＭＳ Ｐゴシック" charset="-128"/>
              </a:rPr>
              <a:t>K</a:t>
            </a:r>
            <a:r>
              <a:rPr lang="en-US" sz="1200" b="0" i="1" kern="1200" baseline="-25000" dirty="0" err="1">
                <a:solidFill>
                  <a:schemeClr val="tx1"/>
                </a:solidFill>
                <a:latin typeface="Arial" charset="0"/>
                <a:ea typeface="ＭＳ Ｐゴシック" charset="-128"/>
                <a:cs typeface="ＭＳ Ｐゴシック" charset="-128"/>
              </a:rPr>
              <a:t>t</a:t>
            </a:r>
            <a:r>
              <a:rPr lang="en-US" sz="1200" b="0" kern="1200" baseline="0" dirty="0">
                <a:solidFill>
                  <a:schemeClr val="tx1"/>
                </a:solidFill>
                <a:latin typeface="Arial" charset="0"/>
                <a:ea typeface="ＭＳ Ｐゴシック" charset="-128"/>
                <a:cs typeface="ＭＳ Ｐゴシック" charset="-128"/>
              </a:rPr>
              <a:t> , where</a:t>
            </a:r>
          </a:p>
          <a:p>
            <a:r>
              <a:rPr lang="en-US" sz="1200" b="0" kern="1200" baseline="0" dirty="0">
                <a:solidFill>
                  <a:schemeClr val="tx1"/>
                </a:solidFill>
                <a:latin typeface="Arial" charset="0"/>
                <a:ea typeface="ＭＳ Ｐゴシック" charset="-128"/>
                <a:cs typeface="ＭＳ Ｐゴシック" charset="-128"/>
              </a:rPr>
              <a:t>0 </a:t>
            </a:r>
            <a:r>
              <a:rPr lang="en-US" sz="1200" b="0" i="1" kern="1200" baseline="0" dirty="0">
                <a:solidFill>
                  <a:schemeClr val="tx1"/>
                </a:solidFill>
                <a:latin typeface="Arial" charset="0"/>
                <a:ea typeface="ＭＳ Ｐゴシック" charset="-128"/>
                <a:cs typeface="ＭＳ Ｐゴシック" charset="-128"/>
              </a:rPr>
              <a:t>≤ t</a:t>
            </a:r>
            <a:r>
              <a:rPr lang="en-US" sz="1200" b="0" kern="1200" baseline="0" dirty="0">
                <a:solidFill>
                  <a:schemeClr val="tx1"/>
                </a:solidFill>
                <a:latin typeface="Arial" charset="0"/>
                <a:ea typeface="ＭＳ Ｐゴシック" charset="-128"/>
                <a:cs typeface="ＭＳ Ｐゴシック" charset="-128"/>
              </a:rPr>
              <a:t> ≤ 79 indicates one of the 80 rounds. These words represent the first</a:t>
            </a:r>
          </a:p>
          <a:p>
            <a:r>
              <a:rPr lang="en-US" sz="1200" b="0" kern="1200" baseline="0">
                <a:solidFill>
                  <a:schemeClr val="tx1"/>
                </a:solidFill>
                <a:latin typeface="Arial" charset="0"/>
                <a:ea typeface="ＭＳ Ｐゴシック" charset="-128"/>
                <a:cs typeface="ＭＳ Ｐゴシック" charset="-128"/>
              </a:rPr>
              <a:t>64 bits of the fractional parts of the cube roots of the first 80 prime </a:t>
            </a:r>
            <a:r>
              <a:rPr lang="en-US" sz="1200" kern="1200" baseline="0">
                <a:solidFill>
                  <a:schemeClr val="tx1"/>
                </a:solidFill>
                <a:latin typeface="Arial" charset="0"/>
                <a:ea typeface="ＭＳ Ｐゴシック" charset="-128"/>
                <a:cs typeface="ＭＳ Ｐゴシック" charset="-128"/>
              </a:rPr>
              <a:t>numbers.</a:t>
            </a:r>
          </a:p>
          <a:p>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50</a:t>
            </a:fld>
            <a:endParaRPr lang="en-AU" dirty="0"/>
          </a:p>
        </p:txBody>
      </p:sp>
    </p:spTree>
    <p:extLst>
      <p:ext uri="{BB962C8B-B14F-4D97-AF65-F5344CB8AC3E}">
        <p14:creationId xmlns:p14="http://schemas.microsoft.com/office/powerpoint/2010/main" val="35217058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The constants provide a “randomized” set of 64-bit patterns, which should</a:t>
            </a:r>
          </a:p>
          <a:p>
            <a:r>
              <a:rPr lang="en-US" sz="1200" kern="1200" baseline="0" dirty="0">
                <a:solidFill>
                  <a:schemeClr val="tx1"/>
                </a:solidFill>
                <a:latin typeface="Arial" charset="0"/>
                <a:ea typeface="ＭＳ Ｐゴシック" charset="-128"/>
                <a:cs typeface="ＭＳ Ｐゴシック" charset="-128"/>
              </a:rPr>
              <a:t>eliminate any regularities in the input data. Table 11.4 shows these constants</a:t>
            </a:r>
          </a:p>
          <a:p>
            <a:r>
              <a:rPr lang="en-US" sz="1200" kern="1200" baseline="0" dirty="0">
                <a:solidFill>
                  <a:schemeClr val="tx1"/>
                </a:solidFill>
                <a:latin typeface="Arial" charset="0"/>
                <a:ea typeface="ＭＳ Ｐゴシック" charset="-128"/>
                <a:cs typeface="ＭＳ Ｐゴシック" charset="-128"/>
              </a:rPr>
              <a:t>in hexadecimal format (from left to right).</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51</a:t>
            </a:fld>
            <a:endParaRPr lang="en-AU" dirty="0"/>
          </a:p>
        </p:txBody>
      </p:sp>
    </p:spTree>
    <p:extLst>
      <p:ext uri="{BB962C8B-B14F-4D97-AF65-F5344CB8AC3E}">
        <p14:creationId xmlns:p14="http://schemas.microsoft.com/office/powerpoint/2010/main" val="9376209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p:spPr>
        <p:txBody>
          <a:bodyPr/>
          <a:lstStyle/>
          <a:p>
            <a:fld id="{4C981E55-D322-A24F-A0FE-2493CFD7E013}" type="slidenum">
              <a:rPr lang="en-AU">
                <a:latin typeface="Arial" pitchFamily="-84" charset="0"/>
              </a:rPr>
              <a:pPr/>
              <a:t>52</a:t>
            </a:fld>
            <a:endParaRPr lang="en-AU" dirty="0">
              <a:latin typeface="Arial" pitchFamily="-8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Let us look in more detail at the logic in each of the 80 steps of the processing</a:t>
            </a:r>
          </a:p>
          <a:p>
            <a:r>
              <a:rPr lang="en-US" sz="1200" kern="1200" baseline="0" dirty="0">
                <a:solidFill>
                  <a:schemeClr val="tx1"/>
                </a:solidFill>
                <a:latin typeface="Arial" charset="0"/>
                <a:ea typeface="ＭＳ Ｐゴシック" charset="-128"/>
                <a:cs typeface="ＭＳ Ｐゴシック" charset="-128"/>
              </a:rPr>
              <a:t>of one 512-bit block (Figure 11.11).</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70759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Figure 11.12 Creation of 80-word Input Sequence for SHA-512 Processing of Single Block</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53</a:t>
            </a:fld>
            <a:endParaRPr lang="en-AU" dirty="0"/>
          </a:p>
        </p:txBody>
      </p:sp>
    </p:spTree>
    <p:extLst>
      <p:ext uri="{BB962C8B-B14F-4D97-AF65-F5344CB8AC3E}">
        <p14:creationId xmlns:p14="http://schemas.microsoft.com/office/powerpoint/2010/main" val="17573904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Figure 11.13 summarizes the SHA-512 logic.</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The SHA-512 algorithm has the property that every bit of the hash code is a</a:t>
            </a:r>
          </a:p>
          <a:p>
            <a:r>
              <a:rPr lang="en-US" sz="1200" kern="1200" baseline="0" dirty="0">
                <a:solidFill>
                  <a:schemeClr val="tx1"/>
                </a:solidFill>
                <a:latin typeface="Arial" charset="0"/>
                <a:ea typeface="ＭＳ Ｐゴシック" charset="-128"/>
                <a:cs typeface="ＭＳ Ｐゴシック" charset="-128"/>
              </a:rPr>
              <a:t>function of every bit of the input. The complex repetition of the basic function F</a:t>
            </a:r>
          </a:p>
          <a:p>
            <a:r>
              <a:rPr lang="en-US" sz="1200" kern="1200" baseline="0" dirty="0">
                <a:solidFill>
                  <a:schemeClr val="tx1"/>
                </a:solidFill>
                <a:latin typeface="Arial" charset="0"/>
                <a:ea typeface="ＭＳ Ｐゴシック" charset="-128"/>
                <a:cs typeface="ＭＳ Ｐゴシック" charset="-128"/>
              </a:rPr>
              <a:t>produces results that are well mixed; that is, it is unlikely that two messages chosen</a:t>
            </a:r>
          </a:p>
          <a:p>
            <a:r>
              <a:rPr lang="en-US" sz="1200" kern="1200" baseline="0" dirty="0">
                <a:solidFill>
                  <a:schemeClr val="tx1"/>
                </a:solidFill>
                <a:latin typeface="Arial" charset="0"/>
                <a:ea typeface="ＭＳ Ｐゴシック" charset="-128"/>
                <a:cs typeface="ＭＳ Ｐゴシック" charset="-128"/>
              </a:rPr>
              <a:t>at random, even if they exhibit similar regularities, will have the same hash code.</a:t>
            </a:r>
          </a:p>
          <a:p>
            <a:r>
              <a:rPr lang="en-US" sz="1200" kern="1200" baseline="0" dirty="0">
                <a:solidFill>
                  <a:schemeClr val="tx1"/>
                </a:solidFill>
                <a:latin typeface="Arial" charset="0"/>
                <a:ea typeface="ＭＳ Ｐゴシック" charset="-128"/>
                <a:cs typeface="ＭＳ Ｐゴシック" charset="-128"/>
              </a:rPr>
              <a:t>Unless there is some hidden weakness in SHA-512, which has not so far been published,</a:t>
            </a:r>
          </a:p>
          <a:p>
            <a:r>
              <a:rPr lang="en-US" sz="1200" kern="1200" baseline="0" dirty="0">
                <a:solidFill>
                  <a:schemeClr val="tx1"/>
                </a:solidFill>
                <a:latin typeface="Arial" charset="0"/>
                <a:ea typeface="ＭＳ Ｐゴシック" charset="-128"/>
                <a:cs typeface="ＭＳ Ｐゴシック" charset="-128"/>
              </a:rPr>
              <a:t>the difficulty of coming up with two messages having the same message digest</a:t>
            </a:r>
          </a:p>
          <a:p>
            <a:r>
              <a:rPr lang="en-US" sz="1200" kern="1200" baseline="0" dirty="0">
                <a:solidFill>
                  <a:schemeClr val="tx1"/>
                </a:solidFill>
                <a:latin typeface="Arial" charset="0"/>
                <a:ea typeface="ＭＳ Ｐゴシック" charset="-128"/>
                <a:cs typeface="ＭＳ Ｐゴシック" charset="-128"/>
              </a:rPr>
              <a:t>is on the order of 2</a:t>
            </a:r>
            <a:r>
              <a:rPr lang="en-US" sz="1200" kern="1200" baseline="30000" dirty="0">
                <a:solidFill>
                  <a:schemeClr val="tx1"/>
                </a:solidFill>
                <a:latin typeface="Arial" charset="0"/>
                <a:ea typeface="ＭＳ Ｐゴシック" charset="-128"/>
                <a:cs typeface="ＭＳ Ｐゴシック" charset="-128"/>
              </a:rPr>
              <a:t>256</a:t>
            </a:r>
            <a:r>
              <a:rPr lang="en-US" sz="1200" kern="1200" baseline="0" dirty="0">
                <a:solidFill>
                  <a:schemeClr val="tx1"/>
                </a:solidFill>
                <a:latin typeface="Arial" charset="0"/>
                <a:ea typeface="ＭＳ Ｐゴシック" charset="-128"/>
                <a:cs typeface="ＭＳ Ｐゴシック" charset="-128"/>
              </a:rPr>
              <a:t>  operations, while the difficulty of finding a message with</a:t>
            </a:r>
          </a:p>
          <a:p>
            <a:r>
              <a:rPr lang="en-US" sz="1200" kern="1200" baseline="0" dirty="0">
                <a:solidFill>
                  <a:schemeClr val="tx1"/>
                </a:solidFill>
                <a:latin typeface="Arial" charset="0"/>
                <a:ea typeface="ＭＳ Ｐゴシック" charset="-128"/>
                <a:cs typeface="ＭＳ Ｐゴシック" charset="-128"/>
              </a:rPr>
              <a:t>a given digest is on the order of 2</a:t>
            </a:r>
            <a:r>
              <a:rPr lang="en-US" sz="1200" kern="1200" baseline="30000" dirty="0">
                <a:solidFill>
                  <a:schemeClr val="tx1"/>
                </a:solidFill>
                <a:latin typeface="Arial" charset="0"/>
                <a:ea typeface="ＭＳ Ｐゴシック" charset="-128"/>
                <a:cs typeface="ＭＳ Ｐゴシック" charset="-128"/>
              </a:rPr>
              <a:t>512</a:t>
            </a:r>
            <a:r>
              <a:rPr lang="en-US" sz="1200" kern="1200" baseline="0" dirty="0">
                <a:solidFill>
                  <a:schemeClr val="tx1"/>
                </a:solidFill>
                <a:latin typeface="Arial" charset="0"/>
                <a:ea typeface="ＭＳ Ｐゴシック" charset="-128"/>
                <a:cs typeface="ＭＳ Ｐゴシック" charset="-128"/>
              </a:rPr>
              <a:t>  operations.</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54</a:t>
            </a:fld>
            <a:endParaRPr lang="en-AU" dirty="0"/>
          </a:p>
        </p:txBody>
      </p:sp>
    </p:spTree>
    <p:extLst>
      <p:ext uri="{BB962C8B-B14F-4D97-AF65-F5344CB8AC3E}">
        <p14:creationId xmlns:p14="http://schemas.microsoft.com/office/powerpoint/2010/main" val="12358302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As of this writing, the Secure Hash Algorithm (SHA-1) has not yet been “broken.”</a:t>
            </a:r>
          </a:p>
          <a:p>
            <a:r>
              <a:rPr lang="en-US" sz="1200" kern="1200" baseline="0" dirty="0">
                <a:solidFill>
                  <a:schemeClr val="tx1"/>
                </a:solidFill>
                <a:latin typeface="Arial" charset="0"/>
                <a:ea typeface="ＭＳ Ｐゴシック" charset="-128"/>
                <a:cs typeface="ＭＳ Ｐゴシック" charset="-128"/>
              </a:rPr>
              <a:t>That is, no one has demonstrated a technique for producing collisions in a practical</a:t>
            </a:r>
          </a:p>
          <a:p>
            <a:r>
              <a:rPr lang="en-US" sz="1200" kern="1200" baseline="0" dirty="0">
                <a:solidFill>
                  <a:schemeClr val="tx1"/>
                </a:solidFill>
                <a:latin typeface="Arial" charset="0"/>
                <a:ea typeface="ＭＳ Ｐゴシック" charset="-128"/>
                <a:cs typeface="ＭＳ Ｐゴシック" charset="-128"/>
              </a:rPr>
              <a:t>amount of time. However, because SHA-1 is very similar, in structure and in the</a:t>
            </a:r>
          </a:p>
          <a:p>
            <a:r>
              <a:rPr lang="en-US" sz="1200" kern="1200" baseline="0" dirty="0">
                <a:solidFill>
                  <a:schemeClr val="tx1"/>
                </a:solidFill>
                <a:latin typeface="Arial" charset="0"/>
                <a:ea typeface="ＭＳ Ｐゴシック" charset="-128"/>
                <a:cs typeface="ＭＳ Ｐゴシック" charset="-128"/>
              </a:rPr>
              <a:t>basic mathematical operations used, to MD5 and SHA-0, both of which have been</a:t>
            </a:r>
          </a:p>
          <a:p>
            <a:r>
              <a:rPr lang="en-US" sz="1200" kern="1200" baseline="0" dirty="0">
                <a:solidFill>
                  <a:schemeClr val="tx1"/>
                </a:solidFill>
                <a:latin typeface="Arial" charset="0"/>
                <a:ea typeface="ＭＳ Ｐゴシック" charset="-128"/>
                <a:cs typeface="ＭＳ Ｐゴシック" charset="-128"/>
              </a:rPr>
              <a:t>broken, SHA-1 is considered insecure and has been phased out for SHA-2.</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SHA-2, particularly the 512-bit version, would appear to provide unassailable</a:t>
            </a:r>
          </a:p>
          <a:p>
            <a:r>
              <a:rPr lang="en-US" sz="1200" kern="1200" baseline="0" dirty="0">
                <a:solidFill>
                  <a:schemeClr val="tx1"/>
                </a:solidFill>
                <a:latin typeface="Arial" charset="0"/>
                <a:ea typeface="ＭＳ Ｐゴシック" charset="-128"/>
                <a:cs typeface="ＭＳ Ｐゴシック" charset="-128"/>
              </a:rPr>
              <a:t>security. However, SHA-2 shares the same structure and mathematical operations</a:t>
            </a:r>
          </a:p>
          <a:p>
            <a:r>
              <a:rPr lang="en-US" sz="1200" kern="1200" baseline="0" dirty="0">
                <a:solidFill>
                  <a:schemeClr val="tx1"/>
                </a:solidFill>
                <a:latin typeface="Arial" charset="0"/>
                <a:ea typeface="ＭＳ Ｐゴシック" charset="-128"/>
                <a:cs typeface="ＭＳ Ｐゴシック" charset="-128"/>
              </a:rPr>
              <a:t>as its predecessors, and this is a cause for concern. Because it will take years to find</a:t>
            </a:r>
          </a:p>
          <a:p>
            <a:r>
              <a:rPr lang="en-US" sz="1200" kern="1200" baseline="0" dirty="0">
                <a:solidFill>
                  <a:schemeClr val="tx1"/>
                </a:solidFill>
                <a:latin typeface="Arial" charset="0"/>
                <a:ea typeface="ＭＳ Ｐゴシック" charset="-128"/>
                <a:cs typeface="ＭＳ Ｐゴシック" charset="-128"/>
              </a:rPr>
              <a:t>a suitable replacement for SHA-2, should it become vulnerable, NIST decided to</a:t>
            </a:r>
          </a:p>
          <a:p>
            <a:r>
              <a:rPr lang="en-US" sz="1200" kern="1200" baseline="0" dirty="0">
                <a:solidFill>
                  <a:schemeClr val="tx1"/>
                </a:solidFill>
                <a:latin typeface="Arial" charset="0"/>
                <a:ea typeface="ＭＳ Ｐゴシック" charset="-128"/>
                <a:cs typeface="ＭＳ Ｐゴシック" charset="-128"/>
              </a:rPr>
              <a:t>begin the process of developing a new hash standard.</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Accordingly, NIST announced in 2007 a competition to produce the next generation</a:t>
            </a:r>
          </a:p>
          <a:p>
            <a:r>
              <a:rPr lang="en-US" sz="1200" kern="1200" baseline="0" dirty="0">
                <a:solidFill>
                  <a:schemeClr val="tx1"/>
                </a:solidFill>
                <a:latin typeface="Arial" charset="0"/>
                <a:ea typeface="ＭＳ Ｐゴシック" charset="-128"/>
                <a:cs typeface="ＭＳ Ｐゴシック" charset="-128"/>
              </a:rPr>
              <a:t>NIST hash function, to be called SHA-3. The winning design for SHA-3</a:t>
            </a:r>
          </a:p>
          <a:p>
            <a:r>
              <a:rPr lang="en-US" sz="1200" kern="1200" baseline="0" dirty="0">
                <a:solidFill>
                  <a:schemeClr val="tx1"/>
                </a:solidFill>
                <a:latin typeface="Arial" charset="0"/>
                <a:ea typeface="ＭＳ Ｐゴシック" charset="-128"/>
                <a:cs typeface="ＭＳ Ｐゴシック" charset="-128"/>
              </a:rPr>
              <a:t>was announced by NIST in October 2012. SHA-3 is a cryptographic hash function</a:t>
            </a:r>
          </a:p>
          <a:p>
            <a:r>
              <a:rPr lang="en-US" sz="1200" kern="1200" baseline="0" dirty="0">
                <a:solidFill>
                  <a:schemeClr val="tx1"/>
                </a:solidFill>
                <a:latin typeface="Arial" charset="0"/>
                <a:ea typeface="ＭＳ Ｐゴシック" charset="-128"/>
                <a:cs typeface="ＭＳ Ｐゴシック" charset="-128"/>
              </a:rPr>
              <a:t>that is intended to complement SHA-2 as the approved standard for a wide range</a:t>
            </a:r>
          </a:p>
          <a:p>
            <a:r>
              <a:rPr lang="en-US" sz="1200" kern="1200" baseline="0" dirty="0">
                <a:solidFill>
                  <a:schemeClr val="tx1"/>
                </a:solidFill>
                <a:latin typeface="Arial" charset="0"/>
                <a:ea typeface="ＭＳ Ｐゴシック" charset="-128"/>
                <a:cs typeface="ＭＳ Ｐゴシック" charset="-128"/>
              </a:rPr>
              <a:t>of applications.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Appendix V looks at the evaluation criteria used by NIST to select from</a:t>
            </a:r>
          </a:p>
          <a:p>
            <a:r>
              <a:rPr lang="en-US" sz="1200" kern="1200" baseline="0" dirty="0">
                <a:solidFill>
                  <a:schemeClr val="tx1"/>
                </a:solidFill>
                <a:latin typeface="Arial" charset="0"/>
                <a:ea typeface="ＭＳ Ｐゴシック" charset="-128"/>
                <a:cs typeface="ＭＳ Ｐゴシック" charset="-128"/>
              </a:rPr>
              <a:t>among the candidates for AES, plus the rationale for picking Keccak, which was</a:t>
            </a:r>
          </a:p>
          <a:p>
            <a:r>
              <a:rPr lang="en-US" sz="1200" kern="1200" baseline="0" dirty="0">
                <a:solidFill>
                  <a:schemeClr val="tx1"/>
                </a:solidFill>
                <a:latin typeface="Arial" charset="0"/>
                <a:ea typeface="ＭＳ Ｐゴシック" charset="-128"/>
                <a:cs typeface="ＭＳ Ｐゴシック" charset="-128"/>
              </a:rPr>
              <a:t>the winning candidate. This material is useful in understanding not just the SHA-3</a:t>
            </a:r>
          </a:p>
          <a:p>
            <a:r>
              <a:rPr lang="en-US" sz="1200" kern="1200" baseline="0" dirty="0">
                <a:solidFill>
                  <a:schemeClr val="tx1"/>
                </a:solidFill>
                <a:latin typeface="Arial" charset="0"/>
                <a:ea typeface="ＭＳ Ｐゴシック" charset="-128"/>
                <a:cs typeface="ＭＳ Ｐゴシック" charset="-128"/>
              </a:rPr>
              <a:t>design but also the criteria by which to judge any cryptographic hash algorithm.</a:t>
            </a:r>
            <a:endParaRPr lang="en-US" dirty="0">
              <a:latin typeface="Arial" pitchFamily="-84" charset="0"/>
              <a:ea typeface="ＭＳ Ｐゴシック" pitchFamily="-84" charset="-128"/>
              <a:cs typeface="ＭＳ Ｐゴシック" pitchFamily="-84" charset="-128"/>
            </a:endParaRPr>
          </a:p>
        </p:txBody>
      </p:sp>
      <p:sp>
        <p:nvSpPr>
          <p:cNvPr id="56324" name="Slide Number Placeholder 3"/>
          <p:cNvSpPr>
            <a:spLocks noGrp="1"/>
          </p:cNvSpPr>
          <p:nvPr>
            <p:ph type="sldNum" sz="quarter" idx="5"/>
          </p:nvPr>
        </p:nvSpPr>
        <p:spPr>
          <a:noFill/>
        </p:spPr>
        <p:txBody>
          <a:bodyPr/>
          <a:lstStyle/>
          <a:p>
            <a:fld id="{62FF653A-F53A-5B43-AFE9-D90E573ABCBA}" type="slidenum">
              <a:rPr lang="en-AU" smtClean="0">
                <a:latin typeface="Arial" pitchFamily="-84" charset="0"/>
              </a:rPr>
              <a:pPr/>
              <a:t>55</a:t>
            </a:fld>
            <a:endParaRPr lang="en-AU" dirty="0">
              <a:latin typeface="Arial" pitchFamily="-84" charset="0"/>
            </a:endParaRPr>
          </a:p>
        </p:txBody>
      </p:sp>
    </p:spTree>
    <p:extLst>
      <p:ext uri="{BB962C8B-B14F-4D97-AF65-F5344CB8AC3E}">
        <p14:creationId xmlns:p14="http://schemas.microsoft.com/office/powerpoint/2010/main" val="30249032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The underlying structure of SHA-3 is a scheme referred to by its designers as a</a:t>
            </a:r>
          </a:p>
          <a:p>
            <a:r>
              <a:rPr lang="en-US" sz="1200" kern="1200" baseline="0" dirty="0">
                <a:solidFill>
                  <a:schemeClr val="tx1"/>
                </a:solidFill>
                <a:latin typeface="Arial" charset="0"/>
                <a:ea typeface="ＭＳ Ｐゴシック" charset="-128"/>
                <a:cs typeface="ＭＳ Ｐゴシック" charset="-128"/>
              </a:rPr>
              <a:t>sponge construction  [BERT07, BERT11]. The sponge construction has the same</a:t>
            </a:r>
          </a:p>
          <a:p>
            <a:r>
              <a:rPr lang="en-US" sz="1200" kern="1200" baseline="0" dirty="0">
                <a:solidFill>
                  <a:schemeClr val="tx1"/>
                </a:solidFill>
                <a:latin typeface="Arial" charset="0"/>
                <a:ea typeface="ＭＳ Ｐゴシック" charset="-128"/>
                <a:cs typeface="ＭＳ Ｐゴシック" charset="-128"/>
              </a:rPr>
              <a:t>general structure as other iterated hash functions (Figure 11.8). The sponge function</a:t>
            </a:r>
          </a:p>
          <a:p>
            <a:r>
              <a:rPr lang="en-US" sz="1200" kern="1200" baseline="0" dirty="0">
                <a:solidFill>
                  <a:schemeClr val="tx1"/>
                </a:solidFill>
                <a:latin typeface="Arial" charset="0"/>
                <a:ea typeface="ＭＳ Ｐゴシック" charset="-128"/>
                <a:cs typeface="ＭＳ Ｐゴシック" charset="-128"/>
              </a:rPr>
              <a:t>takes an input message and partitions it into fixed-size blocks. Each block is</a:t>
            </a:r>
          </a:p>
          <a:p>
            <a:r>
              <a:rPr lang="en-US" sz="1200" kern="1200" baseline="0" dirty="0">
                <a:solidFill>
                  <a:schemeClr val="tx1"/>
                </a:solidFill>
                <a:latin typeface="Arial" charset="0"/>
                <a:ea typeface="ＭＳ Ｐゴシック" charset="-128"/>
                <a:cs typeface="ＭＳ Ｐゴシック" charset="-128"/>
              </a:rPr>
              <a:t>processed in turn with the output of each iteration fed into the next iteration, finally</a:t>
            </a:r>
          </a:p>
          <a:p>
            <a:r>
              <a:rPr lang="en-US" sz="1200" kern="1200" baseline="0" dirty="0">
                <a:solidFill>
                  <a:schemeClr val="tx1"/>
                </a:solidFill>
                <a:latin typeface="Arial" charset="0"/>
                <a:ea typeface="ＭＳ Ｐゴシック" charset="-128"/>
                <a:cs typeface="ＭＳ Ｐゴシック" charset="-128"/>
              </a:rPr>
              <a:t>producing an output block.</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The sponge function is defined by three parameters: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f =  the internal function used to process each input block</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r =  the size in bits of the input blocks, called the bitrate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pad =  the padding algorithm</a:t>
            </a:r>
          </a:p>
          <a:p>
            <a:endParaRPr lang="en-US" sz="1200" kern="1200" baseline="0" dirty="0">
              <a:solidFill>
                <a:schemeClr val="tx1"/>
              </a:solidFill>
              <a:latin typeface="Arial" charset="0"/>
              <a:ea typeface="ＭＳ Ｐゴシック" charset="-128"/>
              <a:cs typeface="ＭＳ Ｐゴシック" charset="-128"/>
            </a:endParaRPr>
          </a:p>
          <a:p>
            <a:endParaRPr lang="en-US" dirty="0">
              <a:latin typeface="Arial" pitchFamily="-84" charset="0"/>
              <a:ea typeface="ＭＳ Ｐゴシック" pitchFamily="-84" charset="-128"/>
              <a:cs typeface="ＭＳ Ｐゴシック" pitchFamily="-84" charset="-128"/>
            </a:endParaRPr>
          </a:p>
        </p:txBody>
      </p:sp>
      <p:sp>
        <p:nvSpPr>
          <p:cNvPr id="58372" name="Slide Number Placeholder 3"/>
          <p:cNvSpPr>
            <a:spLocks noGrp="1"/>
          </p:cNvSpPr>
          <p:nvPr>
            <p:ph type="sldNum" sz="quarter" idx="5"/>
          </p:nvPr>
        </p:nvSpPr>
        <p:spPr>
          <a:noFill/>
        </p:spPr>
        <p:txBody>
          <a:bodyPr/>
          <a:lstStyle/>
          <a:p>
            <a:fld id="{E20E3A00-078D-1745-B608-9B8564CA0A3B}" type="slidenum">
              <a:rPr lang="en-AU" smtClean="0">
                <a:latin typeface="Arial" pitchFamily="-84" charset="0"/>
              </a:rPr>
              <a:pPr/>
              <a:t>56</a:t>
            </a:fld>
            <a:endParaRPr lang="en-AU" dirty="0">
              <a:latin typeface="Arial" pitchFamily="-84" charset="0"/>
            </a:endParaRPr>
          </a:p>
        </p:txBody>
      </p:sp>
    </p:spTree>
    <p:extLst>
      <p:ext uri="{BB962C8B-B14F-4D97-AF65-F5344CB8AC3E}">
        <p14:creationId xmlns:p14="http://schemas.microsoft.com/office/powerpoint/2010/main" val="17870486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A sponge function allows both variable length input and output, making it a</a:t>
            </a:r>
          </a:p>
          <a:p>
            <a:r>
              <a:rPr lang="en-US" sz="1200" kern="1200" baseline="0" dirty="0">
                <a:solidFill>
                  <a:schemeClr val="tx1"/>
                </a:solidFill>
                <a:latin typeface="Arial" charset="0"/>
                <a:ea typeface="ＭＳ Ｐゴシック" charset="-128"/>
                <a:cs typeface="ＭＳ Ｐゴシック" charset="-128"/>
              </a:rPr>
              <a:t>flexible structure that can be used for a hash function (fixed-length output), a pseudorandom</a:t>
            </a:r>
          </a:p>
          <a:p>
            <a:r>
              <a:rPr lang="en-US" sz="1200" kern="1200" baseline="0" dirty="0">
                <a:solidFill>
                  <a:schemeClr val="tx1"/>
                </a:solidFill>
                <a:latin typeface="Arial" charset="0"/>
                <a:ea typeface="ＭＳ Ｐゴシック" charset="-128"/>
                <a:cs typeface="ＭＳ Ｐゴシック" charset="-128"/>
              </a:rPr>
              <a:t>number generator (fixed-length input), and other cryptographic functions.</a:t>
            </a:r>
          </a:p>
          <a:p>
            <a:r>
              <a:rPr lang="en-US" sz="1200" kern="1200" baseline="0" dirty="0">
                <a:solidFill>
                  <a:schemeClr val="tx1"/>
                </a:solidFill>
                <a:latin typeface="Arial" charset="0"/>
                <a:ea typeface="ＭＳ Ｐゴシック" charset="-128"/>
                <a:cs typeface="ＭＳ Ｐゴシック" charset="-128"/>
              </a:rPr>
              <a:t>Figure 11.14 illustrates this point.</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The sponge specification proposes [BERT11] proposes</a:t>
            </a:r>
          </a:p>
          <a:p>
            <a:r>
              <a:rPr lang="en-US" sz="1200" kern="1200" baseline="0" dirty="0">
                <a:solidFill>
                  <a:schemeClr val="tx1"/>
                </a:solidFill>
                <a:latin typeface="Arial" charset="0"/>
                <a:ea typeface="ＭＳ Ｐゴシック" charset="-128"/>
                <a:cs typeface="ＭＳ Ｐゴシック" charset="-128"/>
              </a:rPr>
              <a:t>two padding schemes: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Simple padding:  Denoted by pad10*, appends a single bit 1 followed by the</a:t>
            </a:r>
          </a:p>
          <a:p>
            <a:r>
              <a:rPr lang="en-US" sz="1200" kern="1200" baseline="0" dirty="0">
                <a:solidFill>
                  <a:schemeClr val="tx1"/>
                </a:solidFill>
                <a:latin typeface="Arial" charset="0"/>
                <a:ea typeface="ＭＳ Ｐゴシック" charset="-128"/>
                <a:cs typeface="ＭＳ Ｐゴシック" charset="-128"/>
              </a:rPr>
              <a:t>minimum number of bits 0 such that the length of the result is a multiple of the</a:t>
            </a:r>
          </a:p>
          <a:p>
            <a:r>
              <a:rPr lang="en-US" sz="1200" kern="1200" baseline="0" dirty="0">
                <a:solidFill>
                  <a:schemeClr val="tx1"/>
                </a:solidFill>
                <a:latin typeface="Arial" charset="0"/>
                <a:ea typeface="ＭＳ Ｐゴシック" charset="-128"/>
                <a:cs typeface="ＭＳ Ｐゴシック" charset="-128"/>
              </a:rPr>
              <a:t>block length.</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Multirate padding:  Denoted by pad10*1, appends a single bit 1 followed by</a:t>
            </a:r>
          </a:p>
          <a:p>
            <a:r>
              <a:rPr lang="en-US" sz="1200" kern="1200" baseline="0" dirty="0">
                <a:solidFill>
                  <a:schemeClr val="tx1"/>
                </a:solidFill>
                <a:latin typeface="Arial" charset="0"/>
                <a:ea typeface="ＭＳ Ｐゴシック" charset="-128"/>
                <a:cs typeface="ＭＳ Ｐゴシック" charset="-128"/>
              </a:rPr>
              <a:t>the minimum number of bits 0 followed by a single bit 1 such that the length of</a:t>
            </a:r>
          </a:p>
          <a:p>
            <a:r>
              <a:rPr lang="en-US" sz="1200" kern="1200" baseline="0" dirty="0">
                <a:solidFill>
                  <a:schemeClr val="tx1"/>
                </a:solidFill>
                <a:latin typeface="Arial" charset="0"/>
                <a:ea typeface="ＭＳ Ｐゴシック" charset="-128"/>
                <a:cs typeface="ＭＳ Ｐゴシック" charset="-128"/>
              </a:rPr>
              <a:t>the result is a multiple of the block length. This is the simplest padding scheme</a:t>
            </a:r>
          </a:p>
          <a:p>
            <a:r>
              <a:rPr lang="en-US" sz="1200" kern="1200" baseline="0" dirty="0">
                <a:solidFill>
                  <a:schemeClr val="tx1"/>
                </a:solidFill>
                <a:latin typeface="Arial" charset="0"/>
                <a:ea typeface="ＭＳ Ｐゴシック" charset="-128"/>
                <a:cs typeface="ＭＳ Ｐゴシック" charset="-128"/>
              </a:rPr>
              <a:t>that allows secure use of the same f  with different rates </a:t>
            </a:r>
            <a:r>
              <a:rPr lang="en-US" sz="1200" kern="1200" baseline="0" dirty="0" err="1">
                <a:solidFill>
                  <a:schemeClr val="tx1"/>
                </a:solidFill>
                <a:latin typeface="Arial" charset="0"/>
                <a:ea typeface="ＭＳ Ｐゴシック" charset="-128"/>
                <a:cs typeface="ＭＳ Ｐゴシック" charset="-128"/>
              </a:rPr>
              <a:t>r</a:t>
            </a:r>
            <a:r>
              <a:rPr lang="en-US" sz="1200" kern="1200" baseline="0" dirty="0">
                <a:solidFill>
                  <a:schemeClr val="tx1"/>
                </a:solidFill>
                <a:latin typeface="Arial" charset="0"/>
                <a:ea typeface="ＭＳ Ｐゴシック" charset="-128"/>
                <a:cs typeface="ＭＳ Ｐゴシック" charset="-128"/>
              </a:rPr>
              <a:t> . FIPS 202</a:t>
            </a:r>
          </a:p>
          <a:p>
            <a:r>
              <a:rPr lang="en-US" sz="1200" kern="1200" baseline="0" dirty="0">
                <a:solidFill>
                  <a:schemeClr val="tx1"/>
                </a:solidFill>
                <a:latin typeface="Arial" charset="0"/>
                <a:ea typeface="ＭＳ Ｐゴシック" charset="-128"/>
                <a:cs typeface="ＭＳ Ｐゴシック" charset="-128"/>
              </a:rPr>
              <a:t>uses </a:t>
            </a:r>
            <a:r>
              <a:rPr lang="en-US" sz="1200" kern="1200" baseline="0" dirty="0" err="1">
                <a:solidFill>
                  <a:schemeClr val="tx1"/>
                </a:solidFill>
                <a:latin typeface="Arial" charset="0"/>
                <a:ea typeface="ＭＳ Ｐゴシック" charset="-128"/>
                <a:cs typeface="ＭＳ Ｐゴシック" charset="-128"/>
              </a:rPr>
              <a:t>multirate</a:t>
            </a:r>
            <a:r>
              <a:rPr lang="en-US" sz="1200" kern="1200" baseline="0" dirty="0">
                <a:solidFill>
                  <a:schemeClr val="tx1"/>
                </a:solidFill>
                <a:latin typeface="Arial" charset="0"/>
                <a:ea typeface="ＭＳ Ｐゴシック" charset="-128"/>
                <a:cs typeface="ＭＳ Ｐゴシック" charset="-128"/>
              </a:rPr>
              <a:t> padding.</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57</a:t>
            </a:fld>
            <a:endParaRPr lang="en-AU" dirty="0"/>
          </a:p>
        </p:txBody>
      </p:sp>
    </p:spTree>
    <p:extLst>
      <p:ext uri="{BB962C8B-B14F-4D97-AF65-F5344CB8AC3E}">
        <p14:creationId xmlns:p14="http://schemas.microsoft.com/office/powerpoint/2010/main" val="21556079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Arial" charset="0"/>
                <a:ea typeface="ＭＳ Ｐゴシック" charset="-128"/>
                <a:cs typeface="ＭＳ Ｐゴシック" charset="-128"/>
              </a:rPr>
              <a:t> Figure 11.15 shows the iterated structure of the sponge function. The sponge</a:t>
            </a:r>
          </a:p>
          <a:p>
            <a:r>
              <a:rPr lang="en-US" sz="1200" kern="1200" baseline="0" dirty="0">
                <a:solidFill>
                  <a:schemeClr val="tx1"/>
                </a:solidFill>
                <a:latin typeface="Arial" charset="0"/>
                <a:ea typeface="ＭＳ Ｐゴシック" charset="-128"/>
                <a:cs typeface="ＭＳ Ｐゴシック" charset="-128"/>
              </a:rPr>
              <a:t>construction operates on a state variable </a:t>
            </a:r>
            <a:r>
              <a:rPr lang="en-US" sz="1200" i="1" kern="1200" baseline="0" dirty="0" err="1">
                <a:solidFill>
                  <a:schemeClr val="tx1"/>
                </a:solidFill>
                <a:latin typeface="Arial" charset="0"/>
                <a:ea typeface="ＭＳ Ｐゴシック" charset="-128"/>
                <a:cs typeface="ＭＳ Ｐゴシック" charset="-128"/>
              </a:rPr>
              <a:t>s</a:t>
            </a:r>
            <a:r>
              <a:rPr lang="en-US" sz="1200" kern="1200" baseline="0" dirty="0">
                <a:solidFill>
                  <a:schemeClr val="tx1"/>
                </a:solidFill>
                <a:latin typeface="Arial" charset="0"/>
                <a:ea typeface="ＭＳ Ｐゴシック" charset="-128"/>
                <a:cs typeface="ＭＳ Ｐゴシック" charset="-128"/>
              </a:rPr>
              <a:t> of </a:t>
            </a:r>
            <a:r>
              <a:rPr lang="en-US" sz="1200" i="1" kern="1200" baseline="0" dirty="0">
                <a:solidFill>
                  <a:schemeClr val="tx1"/>
                </a:solidFill>
                <a:latin typeface="Arial" charset="0"/>
                <a:ea typeface="ＭＳ Ｐゴシック" charset="-128"/>
                <a:cs typeface="ＭＳ Ｐゴシック" charset="-128"/>
              </a:rPr>
              <a:t>b = r + c  </a:t>
            </a:r>
            <a:r>
              <a:rPr lang="en-US" sz="1200" kern="1200" baseline="0" dirty="0">
                <a:solidFill>
                  <a:schemeClr val="tx1"/>
                </a:solidFill>
                <a:latin typeface="Arial" charset="0"/>
                <a:ea typeface="ＭＳ Ｐゴシック" charset="-128"/>
                <a:cs typeface="ＭＳ Ｐゴシック" charset="-128"/>
              </a:rPr>
              <a:t>bits, which is initialized to all</a:t>
            </a:r>
          </a:p>
          <a:p>
            <a:r>
              <a:rPr lang="en-US" sz="1200" kern="1200" baseline="0" dirty="0">
                <a:solidFill>
                  <a:schemeClr val="tx1"/>
                </a:solidFill>
                <a:latin typeface="Arial" charset="0"/>
                <a:ea typeface="ＭＳ Ｐゴシック" charset="-128"/>
                <a:cs typeface="ＭＳ Ｐゴシック" charset="-128"/>
              </a:rPr>
              <a:t>zeros and modified at each iteration. The value r  is called the bitrate. This value is</a:t>
            </a:r>
          </a:p>
          <a:p>
            <a:r>
              <a:rPr lang="en-US" sz="1200" kern="1200" baseline="0" dirty="0">
                <a:solidFill>
                  <a:schemeClr val="tx1"/>
                </a:solidFill>
                <a:latin typeface="Arial" charset="0"/>
                <a:ea typeface="ＭＳ Ｐゴシック" charset="-128"/>
                <a:cs typeface="ＭＳ Ｐゴシック" charset="-128"/>
              </a:rPr>
              <a:t>the block size used to partition the input message. The term bitrate  reflects the fact</a:t>
            </a:r>
          </a:p>
          <a:p>
            <a:r>
              <a:rPr lang="en-US" sz="1200" kern="1200" baseline="0" dirty="0">
                <a:solidFill>
                  <a:schemeClr val="tx1"/>
                </a:solidFill>
                <a:latin typeface="Arial" charset="0"/>
                <a:ea typeface="ＭＳ Ｐゴシック" charset="-128"/>
                <a:cs typeface="ＭＳ Ｐゴシック" charset="-128"/>
              </a:rPr>
              <a:t>that r  is the number of bits processed at each iteration: the larger the value of </a:t>
            </a:r>
            <a:r>
              <a:rPr lang="en-US" sz="1200" i="1" kern="1200" baseline="0" dirty="0" err="1">
                <a:solidFill>
                  <a:schemeClr val="tx1"/>
                </a:solidFill>
                <a:latin typeface="Arial" charset="0"/>
                <a:ea typeface="ＭＳ Ｐゴシック" charset="-128"/>
                <a:cs typeface="ＭＳ Ｐゴシック" charset="-128"/>
              </a:rPr>
              <a:t>r</a:t>
            </a:r>
            <a:r>
              <a:rPr lang="en-US" sz="1200" kern="1200" baseline="0" dirty="0">
                <a:solidFill>
                  <a:schemeClr val="tx1"/>
                </a:solidFill>
                <a:latin typeface="Arial" charset="0"/>
                <a:ea typeface="ＭＳ Ｐゴシック" charset="-128"/>
                <a:cs typeface="ＭＳ Ｐゴシック" charset="-128"/>
              </a:rPr>
              <a:t>, the</a:t>
            </a:r>
          </a:p>
          <a:p>
            <a:r>
              <a:rPr lang="en-US" sz="1200" kern="1200" baseline="0" dirty="0">
                <a:solidFill>
                  <a:schemeClr val="tx1"/>
                </a:solidFill>
                <a:latin typeface="Arial" charset="0"/>
                <a:ea typeface="ＭＳ Ｐゴシック" charset="-128"/>
                <a:cs typeface="ＭＳ Ｐゴシック" charset="-128"/>
              </a:rPr>
              <a:t>greater the rate at which message bits are processed by the sponge construction.</a:t>
            </a:r>
          </a:p>
          <a:p>
            <a:r>
              <a:rPr lang="en-US" sz="1200" kern="1200" baseline="0" dirty="0">
                <a:solidFill>
                  <a:schemeClr val="tx1"/>
                </a:solidFill>
                <a:latin typeface="Arial" charset="0"/>
                <a:ea typeface="ＭＳ Ｐゴシック" charset="-128"/>
                <a:cs typeface="ＭＳ Ｐゴシック" charset="-128"/>
              </a:rPr>
              <a:t>The value c  is referred to as the capacity . A discussion of the security implications of</a:t>
            </a:r>
          </a:p>
          <a:p>
            <a:r>
              <a:rPr lang="en-US" sz="1200" kern="1200" baseline="0" dirty="0">
                <a:solidFill>
                  <a:schemeClr val="tx1"/>
                </a:solidFill>
                <a:latin typeface="Arial" charset="0"/>
                <a:ea typeface="ＭＳ Ｐゴシック" charset="-128"/>
                <a:cs typeface="ＭＳ Ｐゴシック" charset="-128"/>
              </a:rPr>
              <a:t>the capacity is beyond our scope. In essence, the capacity is a measure of the achievable</a:t>
            </a:r>
          </a:p>
          <a:p>
            <a:r>
              <a:rPr lang="en-US" sz="1200" kern="1200" baseline="0" dirty="0">
                <a:solidFill>
                  <a:schemeClr val="tx1"/>
                </a:solidFill>
                <a:latin typeface="Arial" charset="0"/>
                <a:ea typeface="ＭＳ Ｐゴシック" charset="-128"/>
                <a:cs typeface="ＭＳ Ｐゴシック" charset="-128"/>
              </a:rPr>
              <a:t>complexity of the sponge construction and therefore the achievable level of</a:t>
            </a:r>
          </a:p>
          <a:p>
            <a:r>
              <a:rPr lang="en-US" sz="1200" kern="1200" baseline="0" dirty="0">
                <a:solidFill>
                  <a:schemeClr val="tx1"/>
                </a:solidFill>
                <a:latin typeface="Arial" charset="0"/>
                <a:ea typeface="ＭＳ Ｐゴシック" charset="-128"/>
                <a:cs typeface="ＭＳ Ｐゴシック" charset="-128"/>
              </a:rPr>
              <a:t>security. A given implementation can trade claimed security for speed by increasing</a:t>
            </a:r>
          </a:p>
          <a:p>
            <a:r>
              <a:rPr lang="en-US" sz="1200" kern="1200" baseline="0" dirty="0">
                <a:solidFill>
                  <a:schemeClr val="tx1"/>
                </a:solidFill>
                <a:latin typeface="Arial" charset="0"/>
                <a:ea typeface="ＭＳ Ｐゴシック" charset="-128"/>
                <a:cs typeface="ＭＳ Ｐゴシック" charset="-128"/>
              </a:rPr>
              <a:t> the capacity c  and decreasing the bitrate r  accordingly, or vice versa. The default</a:t>
            </a:r>
          </a:p>
          <a:p>
            <a:r>
              <a:rPr lang="en-US" sz="1200" kern="1200" baseline="0" dirty="0">
                <a:solidFill>
                  <a:schemeClr val="tx1"/>
                </a:solidFill>
                <a:latin typeface="Arial" charset="0"/>
                <a:ea typeface="ＭＳ Ｐゴシック" charset="-128"/>
                <a:cs typeface="ＭＳ Ｐゴシック" charset="-128"/>
              </a:rPr>
              <a:t>values for Keccak are c =  1024 bits, r =  576 bits, and therefore b =  1600 bits.</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58</a:t>
            </a:fld>
            <a:endParaRPr lang="en-AU" dirty="0"/>
          </a:p>
        </p:txBody>
      </p:sp>
    </p:spTree>
    <p:extLst>
      <p:ext uri="{BB962C8B-B14F-4D97-AF65-F5344CB8AC3E}">
        <p14:creationId xmlns:p14="http://schemas.microsoft.com/office/powerpoint/2010/main" val="8820013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Table 11.5 shows</a:t>
            </a:r>
          </a:p>
          <a:p>
            <a:r>
              <a:rPr lang="en-US" sz="1200" kern="1200" baseline="0" dirty="0">
                <a:solidFill>
                  <a:schemeClr val="tx1"/>
                </a:solidFill>
                <a:latin typeface="Arial" charset="0"/>
                <a:ea typeface="ＭＳ Ｐゴシック" charset="-128"/>
                <a:cs typeface="ＭＳ Ｐゴシック" charset="-128"/>
              </a:rPr>
              <a:t>the supported values of </a:t>
            </a:r>
            <a:r>
              <a:rPr lang="en-US" sz="1200" kern="1200" baseline="0" dirty="0" err="1">
                <a:solidFill>
                  <a:schemeClr val="tx1"/>
                </a:solidFill>
                <a:latin typeface="Arial" charset="0"/>
                <a:ea typeface="ＭＳ Ｐゴシック" charset="-128"/>
                <a:cs typeface="ＭＳ Ｐゴシック" charset="-128"/>
              </a:rPr>
              <a:t>r</a:t>
            </a:r>
            <a:r>
              <a:rPr lang="en-US" sz="1200" kern="1200" baseline="0" dirty="0">
                <a:solidFill>
                  <a:schemeClr val="tx1"/>
                </a:solidFill>
                <a:latin typeface="Arial" charset="0"/>
                <a:ea typeface="ＭＳ Ｐゴシック" charset="-128"/>
                <a:cs typeface="ＭＳ Ｐゴシック" charset="-128"/>
              </a:rPr>
              <a:t> and </a:t>
            </a:r>
            <a:r>
              <a:rPr lang="en-US" sz="1200" kern="1200" baseline="0" dirty="0" err="1">
                <a:solidFill>
                  <a:schemeClr val="tx1"/>
                </a:solidFill>
                <a:latin typeface="Arial" charset="0"/>
                <a:ea typeface="ＭＳ Ｐゴシック" charset="-128"/>
                <a:cs typeface="ＭＳ Ｐゴシック" charset="-128"/>
              </a:rPr>
              <a:t>c</a:t>
            </a:r>
            <a:r>
              <a:rPr lang="en-US" sz="1200" kern="1200" baseline="0" dirty="0">
                <a:solidFill>
                  <a:schemeClr val="tx1"/>
                </a:solidFill>
                <a:latin typeface="Arial" charset="0"/>
                <a:ea typeface="ＭＳ Ｐゴシック" charset="-128"/>
                <a:cs typeface="ＭＳ Ｐゴシック" charset="-128"/>
              </a:rPr>
              <a:t>.  As Table 11.5 shows, the hash function security associated</a:t>
            </a:r>
          </a:p>
          <a:p>
            <a:r>
              <a:rPr lang="en-US" sz="1200" kern="1200" baseline="0" dirty="0">
                <a:solidFill>
                  <a:schemeClr val="tx1"/>
                </a:solidFill>
                <a:latin typeface="Arial" charset="0"/>
                <a:ea typeface="ＭＳ Ｐゴシック" charset="-128"/>
                <a:cs typeface="ＭＳ Ｐゴシック" charset="-128"/>
              </a:rPr>
              <a:t>with the sponge construction is a function of the capacity c .</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59</a:t>
            </a:fld>
            <a:endParaRPr lang="en-AU" dirty="0"/>
          </a:p>
        </p:txBody>
      </p:sp>
    </p:spTree>
    <p:extLst>
      <p:ext uri="{BB962C8B-B14F-4D97-AF65-F5344CB8AC3E}">
        <p14:creationId xmlns:p14="http://schemas.microsoft.com/office/powerpoint/2010/main" val="70537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a:extLst>
              <a:ext uri="{FF2B5EF4-FFF2-40B4-BE49-F238E27FC236}">
                <a16:creationId xmlns:a16="http://schemas.microsoft.com/office/drawing/2014/main" id="{05BED524-3262-4B0C-B8E8-82648C5264F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A95F47D8-73BC-4C67-907D-0C39061B7BA6}" type="slidenum">
              <a:rPr lang="he-IL" altLang="en-US">
                <a:latin typeface="Tahoma" panose="020B0604030504040204" pitchFamily="34" charset="0"/>
              </a:rPr>
              <a:pPr>
                <a:spcBef>
                  <a:spcPct val="0"/>
                </a:spcBef>
                <a:buFont typeface="Tahoma" panose="020B0604030504040204" pitchFamily="34" charset="0"/>
                <a:buNone/>
              </a:pPr>
              <a:t>6</a:t>
            </a:fld>
            <a:endParaRPr lang="en-US" altLang="en-US">
              <a:latin typeface="Tahoma" panose="020B0604030504040204" pitchFamily="34" charset="0"/>
            </a:endParaRPr>
          </a:p>
        </p:txBody>
      </p:sp>
      <p:sp>
        <p:nvSpPr>
          <p:cNvPr id="359427" name="Rectangle 2">
            <a:extLst>
              <a:ext uri="{FF2B5EF4-FFF2-40B4-BE49-F238E27FC236}">
                <a16:creationId xmlns:a16="http://schemas.microsoft.com/office/drawing/2014/main" id="{5D0F45A7-206F-4C1A-8B66-D17B141D8648}"/>
              </a:ext>
            </a:extLst>
          </p:cNvPr>
          <p:cNvSpPr>
            <a:spLocks noGrp="1" noRot="1" noChangeAspect="1" noChangeArrowheads="1" noTextEdit="1"/>
          </p:cNvSpPr>
          <p:nvPr>
            <p:ph type="sldImg"/>
          </p:nvPr>
        </p:nvSpPr>
        <p:spPr>
          <a:ln/>
        </p:spPr>
      </p:sp>
      <p:sp>
        <p:nvSpPr>
          <p:cNvPr id="359428" name="Rectangle 3">
            <a:extLst>
              <a:ext uri="{FF2B5EF4-FFF2-40B4-BE49-F238E27FC236}">
                <a16:creationId xmlns:a16="http://schemas.microsoft.com/office/drawing/2014/main" id="{E832A580-26B6-4C99-8D2A-C6CCD0A271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Arial" charset="0"/>
                <a:ea typeface="ＭＳ Ｐゴシック" charset="-128"/>
                <a:cs typeface="ＭＳ Ｐゴシック" charset="-128"/>
              </a:rPr>
              <a:t>We now examine the iteration function Keccak-</a:t>
            </a:r>
            <a:r>
              <a:rPr lang="en-US" sz="1200" i="1" kern="1200" baseline="0" dirty="0">
                <a:solidFill>
                  <a:schemeClr val="tx1"/>
                </a:solidFill>
                <a:latin typeface="Arial" charset="0"/>
                <a:ea typeface="ＭＳ Ｐゴシック" charset="-128"/>
                <a:cs typeface="ＭＳ Ｐゴシック" charset="-128"/>
              </a:rPr>
              <a:t>f</a:t>
            </a:r>
            <a:r>
              <a:rPr lang="en-US" sz="1200" kern="1200" baseline="0" dirty="0">
                <a:solidFill>
                  <a:schemeClr val="tx1"/>
                </a:solidFill>
                <a:latin typeface="Arial" charset="0"/>
                <a:ea typeface="ＭＳ Ｐゴシック" charset="-128"/>
                <a:cs typeface="ＭＳ Ｐゴシック" charset="-128"/>
              </a:rPr>
              <a:t>  used to process each successive</a:t>
            </a:r>
          </a:p>
          <a:p>
            <a:r>
              <a:rPr lang="en-US" sz="1200" kern="1200" baseline="0" dirty="0">
                <a:solidFill>
                  <a:schemeClr val="tx1"/>
                </a:solidFill>
                <a:latin typeface="Arial" charset="0"/>
                <a:ea typeface="ＭＳ Ｐゴシック" charset="-128"/>
                <a:cs typeface="ＭＳ Ｐゴシック" charset="-128"/>
              </a:rPr>
              <a:t>block of the input message. Recall that f  takes as input a 1600-bit variable s  consisting</a:t>
            </a:r>
          </a:p>
          <a:p>
            <a:r>
              <a:rPr lang="en-US" sz="1200" kern="1200" baseline="0" dirty="0">
                <a:solidFill>
                  <a:schemeClr val="tx1"/>
                </a:solidFill>
                <a:latin typeface="Arial" charset="0"/>
                <a:ea typeface="ＭＳ Ｐゴシック" charset="-128"/>
                <a:cs typeface="ＭＳ Ｐゴシック" charset="-128"/>
              </a:rPr>
              <a:t>of r  bits, corresponding to the message block size followed by c  bits, referred to as the</a:t>
            </a:r>
          </a:p>
          <a:p>
            <a:r>
              <a:rPr lang="en-US" sz="1200" kern="1200" baseline="0" dirty="0">
                <a:solidFill>
                  <a:schemeClr val="tx1"/>
                </a:solidFill>
                <a:latin typeface="Arial" charset="0"/>
                <a:ea typeface="ＭＳ Ｐゴシック" charset="-128"/>
                <a:cs typeface="ＭＳ Ｐゴシック" charset="-128"/>
              </a:rPr>
              <a:t>capacity. For internal processing within f , the input state variable s  is organized as a</a:t>
            </a:r>
          </a:p>
          <a:p>
            <a:r>
              <a:rPr lang="en-US" sz="1200" kern="1200" baseline="0" dirty="0">
                <a:solidFill>
                  <a:schemeClr val="tx1"/>
                </a:solidFill>
                <a:latin typeface="Arial" charset="0"/>
                <a:ea typeface="ＭＳ Ｐゴシック" charset="-128"/>
                <a:cs typeface="ＭＳ Ｐゴシック" charset="-128"/>
              </a:rPr>
              <a:t>5 *  5 *  64 array </a:t>
            </a:r>
            <a:r>
              <a:rPr lang="en-US" sz="1200" i="1" kern="1200" baseline="0" dirty="0">
                <a:solidFill>
                  <a:schemeClr val="tx1"/>
                </a:solidFill>
                <a:latin typeface="Arial" charset="0"/>
                <a:ea typeface="ＭＳ Ｐゴシック" charset="-128"/>
                <a:cs typeface="ＭＳ Ｐゴシック" charset="-128"/>
              </a:rPr>
              <a:t>a</a:t>
            </a:r>
            <a:r>
              <a:rPr lang="en-US" sz="1200" kern="1200" baseline="0" dirty="0">
                <a:solidFill>
                  <a:schemeClr val="tx1"/>
                </a:solidFill>
                <a:latin typeface="Arial" charset="0"/>
                <a:ea typeface="ＭＳ Ｐゴシック" charset="-128"/>
                <a:cs typeface="ＭＳ Ｐゴシック" charset="-128"/>
              </a:rPr>
              <a:t>. The 64-bit units are referred to as lanes. For our purposes, we generally</a:t>
            </a:r>
          </a:p>
          <a:p>
            <a:r>
              <a:rPr lang="en-US" sz="1200" kern="1200" baseline="0" dirty="0">
                <a:solidFill>
                  <a:schemeClr val="tx1"/>
                </a:solidFill>
                <a:latin typeface="Arial" charset="0"/>
                <a:ea typeface="ＭＳ Ｐゴシック" charset="-128"/>
                <a:cs typeface="ＭＳ Ｐゴシック" charset="-128"/>
              </a:rPr>
              <a:t>use the notation a [x , y , z ] to refer to an individual bit with the state array. When</a:t>
            </a:r>
          </a:p>
          <a:p>
            <a:r>
              <a:rPr lang="en-US" sz="1200" kern="1200" baseline="0" dirty="0">
                <a:solidFill>
                  <a:schemeClr val="tx1"/>
                </a:solidFill>
                <a:latin typeface="Arial" charset="0"/>
                <a:ea typeface="ＭＳ Ｐゴシック" charset="-128"/>
                <a:cs typeface="ＭＳ Ｐゴシック" charset="-128"/>
              </a:rPr>
              <a:t>we are more concerned with operations that affect entire lanes, we designate the</a:t>
            </a:r>
          </a:p>
          <a:p>
            <a:r>
              <a:rPr lang="en-US" sz="1200" kern="1200" baseline="0" dirty="0">
                <a:solidFill>
                  <a:schemeClr val="tx1"/>
                </a:solidFill>
                <a:latin typeface="Arial" charset="0"/>
                <a:ea typeface="ＭＳ Ｐゴシック" charset="-128"/>
                <a:cs typeface="ＭＳ Ｐゴシック" charset="-128"/>
              </a:rPr>
              <a:t>5 *  5 matrix as L [x , y ], where each entry in L  is a 64-bit lane. The use of indices</a:t>
            </a:r>
          </a:p>
          <a:p>
            <a:r>
              <a:rPr lang="en-US" sz="1200" kern="1200" baseline="0" dirty="0">
                <a:solidFill>
                  <a:schemeClr val="tx1"/>
                </a:solidFill>
                <a:latin typeface="Arial" charset="0"/>
                <a:ea typeface="ＭＳ Ｐゴシック" charset="-128"/>
                <a:cs typeface="ＭＳ Ｐゴシック" charset="-128"/>
              </a:rPr>
              <a:t>within this matrix is shown in Figure 11.16.  Thus, the columns are labeled x =  0</a:t>
            </a:r>
          </a:p>
          <a:p>
            <a:r>
              <a:rPr lang="en-US" sz="1200" kern="1200" baseline="0" dirty="0">
                <a:solidFill>
                  <a:schemeClr val="tx1"/>
                </a:solidFill>
                <a:latin typeface="Arial" charset="0"/>
                <a:ea typeface="ＭＳ Ｐゴシック" charset="-128"/>
                <a:cs typeface="ＭＳ Ｐゴシック" charset="-128"/>
              </a:rPr>
              <a:t>through x =  4, the rows are labeled y =  0 through y =  4, and the individual bits</a:t>
            </a:r>
          </a:p>
          <a:p>
            <a:r>
              <a:rPr lang="en-US" sz="1200" kern="1200" baseline="0" dirty="0">
                <a:solidFill>
                  <a:schemeClr val="tx1"/>
                </a:solidFill>
                <a:latin typeface="Arial" charset="0"/>
                <a:ea typeface="ＭＳ Ｐゴシック" charset="-128"/>
                <a:cs typeface="ＭＳ Ｐゴシック" charset="-128"/>
              </a:rPr>
              <a:t> within a lane are labeled z =  0 through z =  63.</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The mapping between the bits of s</a:t>
            </a:r>
          </a:p>
          <a:p>
            <a:r>
              <a:rPr lang="en-US" sz="1200" b="0" kern="1200" baseline="0" dirty="0">
                <a:solidFill>
                  <a:schemeClr val="tx1"/>
                </a:solidFill>
                <a:latin typeface="Arial" charset="0"/>
                <a:ea typeface="ＭＳ Ｐゴシック" charset="-128"/>
                <a:cs typeface="ＭＳ Ｐゴシック" charset="-128"/>
              </a:rPr>
              <a:t> and those of a  is</a:t>
            </a:r>
          </a:p>
          <a:p>
            <a:r>
              <a:rPr lang="en-US" sz="1200" b="0" kern="1200" baseline="0" dirty="0">
                <a:solidFill>
                  <a:schemeClr val="tx1"/>
                </a:solidFill>
                <a:latin typeface="Arial" charset="0"/>
                <a:ea typeface="ＭＳ Ｐゴシック" charset="-128"/>
                <a:cs typeface="ＭＳ Ｐゴシック" charset="-128"/>
              </a:rPr>
              <a:t>s [64(5y + x ) + z ] = a [x , y , z ]</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We can visualize this with respect to the matrix in Figure 11.16. When treating</a:t>
            </a:r>
          </a:p>
          <a:p>
            <a:r>
              <a:rPr lang="en-US" sz="1200" b="0" kern="1200" baseline="0" dirty="0">
                <a:solidFill>
                  <a:schemeClr val="tx1"/>
                </a:solidFill>
                <a:latin typeface="Arial" charset="0"/>
                <a:ea typeface="ＭＳ Ｐゴシック" charset="-128"/>
                <a:cs typeface="ＭＳ Ｐゴシック" charset="-128"/>
              </a:rPr>
              <a:t>the state as a matrix of lanes, the first lane in the lower left corner, L [0, 0], corresponds</a:t>
            </a:r>
          </a:p>
          <a:p>
            <a:r>
              <a:rPr lang="en-US" sz="1200" b="0" kern="1200" baseline="0" dirty="0">
                <a:solidFill>
                  <a:schemeClr val="tx1"/>
                </a:solidFill>
                <a:latin typeface="Arial" charset="0"/>
                <a:ea typeface="ＭＳ Ｐゴシック" charset="-128"/>
                <a:cs typeface="ＭＳ Ｐゴシック" charset="-128"/>
              </a:rPr>
              <a:t>to the first 64 bits of </a:t>
            </a:r>
            <a:r>
              <a:rPr lang="en-US" sz="1200" b="0" kern="1200" baseline="0" dirty="0" err="1">
                <a:solidFill>
                  <a:schemeClr val="tx1"/>
                </a:solidFill>
                <a:latin typeface="Arial" charset="0"/>
                <a:ea typeface="ＭＳ Ｐゴシック" charset="-128"/>
                <a:cs typeface="ＭＳ Ｐゴシック" charset="-128"/>
              </a:rPr>
              <a:t>s</a:t>
            </a:r>
            <a:r>
              <a:rPr lang="en-US" sz="1200" b="0" kern="1200" baseline="0" dirty="0">
                <a:solidFill>
                  <a:schemeClr val="tx1"/>
                </a:solidFill>
                <a:latin typeface="Arial" charset="0"/>
                <a:ea typeface="ＭＳ Ｐゴシック" charset="-128"/>
                <a:cs typeface="ＭＳ Ｐゴシック" charset="-128"/>
              </a:rPr>
              <a:t>. The lane in the second column, lowest row, L [1, 0],</a:t>
            </a:r>
          </a:p>
          <a:p>
            <a:r>
              <a:rPr lang="en-US" sz="1200" b="0" kern="1200" baseline="0" dirty="0">
                <a:solidFill>
                  <a:schemeClr val="tx1"/>
                </a:solidFill>
                <a:latin typeface="Arial" charset="0"/>
                <a:ea typeface="ＭＳ Ｐゴシック" charset="-128"/>
                <a:cs typeface="ＭＳ Ｐゴシック" charset="-128"/>
              </a:rPr>
              <a:t>corresponds to the next 64 bits of </a:t>
            </a:r>
            <a:r>
              <a:rPr lang="en-US" sz="1200" b="0" kern="1200" baseline="0" dirty="0" err="1">
                <a:solidFill>
                  <a:schemeClr val="tx1"/>
                </a:solidFill>
                <a:latin typeface="Arial" charset="0"/>
                <a:ea typeface="ＭＳ Ｐゴシック" charset="-128"/>
                <a:cs typeface="ＭＳ Ｐゴシック" charset="-128"/>
              </a:rPr>
              <a:t>s</a:t>
            </a:r>
            <a:r>
              <a:rPr lang="en-US" sz="1200" b="0" kern="1200" baseline="0" dirty="0">
                <a:solidFill>
                  <a:schemeClr val="tx1"/>
                </a:solidFill>
                <a:latin typeface="Arial" charset="0"/>
                <a:ea typeface="ＭＳ Ｐゴシック" charset="-128"/>
                <a:cs typeface="ＭＳ Ｐゴシック" charset="-128"/>
              </a:rPr>
              <a:t>. Thus, the array a  is filled with the bits of s  starting</a:t>
            </a:r>
          </a:p>
          <a:p>
            <a:r>
              <a:rPr lang="en-US" sz="1200" b="0" kern="1200" baseline="0" dirty="0">
                <a:solidFill>
                  <a:schemeClr val="tx1"/>
                </a:solidFill>
                <a:latin typeface="Arial" charset="0"/>
                <a:ea typeface="ＭＳ Ｐゴシック" charset="-128"/>
                <a:cs typeface="ＭＳ Ｐゴシック" charset="-128"/>
              </a:rPr>
              <a:t>with row y =  0 and proceeding row by row.</a:t>
            </a:r>
            <a:endParaRPr lang="en-US" b="0"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60</a:t>
            </a:fld>
            <a:endParaRPr lang="en-AU" dirty="0"/>
          </a:p>
        </p:txBody>
      </p:sp>
    </p:spTree>
    <p:extLst>
      <p:ext uri="{BB962C8B-B14F-4D97-AF65-F5344CB8AC3E}">
        <p14:creationId xmlns:p14="http://schemas.microsoft.com/office/powerpoint/2010/main" val="37937693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The function </a:t>
            </a:r>
            <a:r>
              <a:rPr lang="en-US" sz="1200" i="1" kern="1200" baseline="0" dirty="0" err="1">
                <a:solidFill>
                  <a:schemeClr val="tx1"/>
                </a:solidFill>
                <a:latin typeface="Arial" charset="0"/>
                <a:ea typeface="ＭＳ Ｐゴシック" charset="-128"/>
                <a:cs typeface="ＭＳ Ｐゴシック" charset="-128"/>
              </a:rPr>
              <a:t>f</a:t>
            </a:r>
            <a:r>
              <a:rPr lang="en-US" sz="1200" i="0" kern="1200" baseline="0" dirty="0">
                <a:solidFill>
                  <a:schemeClr val="tx1"/>
                </a:solidFill>
                <a:latin typeface="Arial" charset="0"/>
                <a:ea typeface="ＭＳ Ｐゴシック" charset="-128"/>
                <a:cs typeface="ＭＳ Ｐゴシック" charset="-128"/>
              </a:rPr>
              <a:t> </a:t>
            </a:r>
            <a:r>
              <a:rPr lang="en-US" sz="1200" kern="1200" baseline="0" dirty="0">
                <a:solidFill>
                  <a:schemeClr val="tx1"/>
                </a:solidFill>
                <a:latin typeface="Arial" charset="0"/>
                <a:ea typeface="ＭＳ Ｐゴシック" charset="-128"/>
                <a:cs typeface="ＭＳ Ｐゴシック" charset="-128"/>
              </a:rPr>
              <a:t>is executed once for each input block of the message</a:t>
            </a:r>
          </a:p>
          <a:p>
            <a:r>
              <a:rPr lang="en-US" sz="1200" kern="1200" baseline="0" dirty="0">
                <a:solidFill>
                  <a:schemeClr val="tx1"/>
                </a:solidFill>
                <a:latin typeface="Arial" charset="0"/>
                <a:ea typeface="ＭＳ Ｐゴシック" charset="-128"/>
                <a:cs typeface="ＭＳ Ｐゴシック" charset="-128"/>
              </a:rPr>
              <a:t>to be hashed. The function takes as input the 1600-bit state variable and converts</a:t>
            </a:r>
          </a:p>
          <a:p>
            <a:r>
              <a:rPr lang="en-US" sz="1200" kern="1200" baseline="0" dirty="0">
                <a:solidFill>
                  <a:schemeClr val="tx1"/>
                </a:solidFill>
                <a:latin typeface="Arial" charset="0"/>
                <a:ea typeface="ＭＳ Ｐゴシック" charset="-128"/>
                <a:cs typeface="ＭＳ Ｐゴシック" charset="-128"/>
              </a:rPr>
              <a:t>it into a 5 *  5 matrix of 64-bit lanes. This matrix then passes through 24 rounds of</a:t>
            </a:r>
          </a:p>
          <a:p>
            <a:r>
              <a:rPr lang="en-US" sz="1200" kern="1200" baseline="0" dirty="0">
                <a:solidFill>
                  <a:schemeClr val="tx1"/>
                </a:solidFill>
                <a:latin typeface="Arial" charset="0"/>
                <a:ea typeface="ＭＳ Ｐゴシック" charset="-128"/>
                <a:cs typeface="ＭＳ Ｐゴシック" charset="-128"/>
              </a:rPr>
              <a:t>processing. Each round consists of five steps, and each step updates the state matrix</a:t>
            </a:r>
          </a:p>
          <a:p>
            <a:r>
              <a:rPr lang="en-US" sz="1200" kern="1200" baseline="0" dirty="0">
                <a:solidFill>
                  <a:schemeClr val="tx1"/>
                </a:solidFill>
                <a:latin typeface="Arial" charset="0"/>
                <a:ea typeface="ＭＳ Ｐゴシック" charset="-128"/>
                <a:cs typeface="ＭＳ Ｐゴシック" charset="-128"/>
              </a:rPr>
              <a:t>by permutation or substitution operations. As shown in Figure 11.17, the rounds are</a:t>
            </a:r>
          </a:p>
          <a:p>
            <a:r>
              <a:rPr lang="en-US" sz="1200" kern="1200" baseline="0" dirty="0">
                <a:solidFill>
                  <a:schemeClr val="tx1"/>
                </a:solidFill>
                <a:latin typeface="Arial" charset="0"/>
                <a:ea typeface="ＭＳ Ｐゴシック" charset="-128"/>
                <a:cs typeface="ＭＳ Ｐゴシック" charset="-128"/>
              </a:rPr>
              <a:t>identical with the exception of the final step in each round, which is modified by a</a:t>
            </a:r>
          </a:p>
          <a:p>
            <a:r>
              <a:rPr lang="en-US" sz="1200" kern="1200" baseline="0" dirty="0">
                <a:solidFill>
                  <a:schemeClr val="tx1"/>
                </a:solidFill>
                <a:latin typeface="Arial" charset="0"/>
                <a:ea typeface="ＭＳ Ｐゴシック" charset="-128"/>
                <a:cs typeface="ＭＳ Ｐゴシック" charset="-128"/>
              </a:rPr>
              <a:t>round constant that differs for each round.</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61</a:t>
            </a:fld>
            <a:endParaRPr lang="en-AU" dirty="0"/>
          </a:p>
        </p:txBody>
      </p:sp>
    </p:spTree>
    <p:extLst>
      <p:ext uri="{BB962C8B-B14F-4D97-AF65-F5344CB8AC3E}">
        <p14:creationId xmlns:p14="http://schemas.microsoft.com/office/powerpoint/2010/main" val="37313883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Table 11.6 summarizes the operation of the five steps. The steps have a simple</a:t>
            </a:r>
          </a:p>
          <a:p>
            <a:r>
              <a:rPr lang="en-US" sz="1200" kern="1200" baseline="0" dirty="0">
                <a:solidFill>
                  <a:schemeClr val="tx1"/>
                </a:solidFill>
                <a:latin typeface="Arial" charset="0"/>
                <a:ea typeface="ＭＳ Ｐゴシック" charset="-128"/>
                <a:cs typeface="ＭＳ Ｐゴシック" charset="-128"/>
              </a:rPr>
              <a:t>description leading to a specification that is compact and in which no trapdoor</a:t>
            </a:r>
          </a:p>
          <a:p>
            <a:r>
              <a:rPr lang="en-US" sz="1200" kern="1200" baseline="0" dirty="0">
                <a:solidFill>
                  <a:schemeClr val="tx1"/>
                </a:solidFill>
                <a:latin typeface="Arial" charset="0"/>
                <a:ea typeface="ＭＳ Ｐゴシック" charset="-128"/>
                <a:cs typeface="ＭＳ Ｐゴシック" charset="-128"/>
              </a:rPr>
              <a:t>can be hidden. The operations on lanes in the specification are limited to bitwise</a:t>
            </a:r>
          </a:p>
          <a:p>
            <a:r>
              <a:rPr lang="en-US" sz="1200" kern="1200" baseline="0" dirty="0">
                <a:solidFill>
                  <a:schemeClr val="tx1"/>
                </a:solidFill>
                <a:latin typeface="Arial" charset="0"/>
                <a:ea typeface="ＭＳ Ｐゴシック" charset="-128"/>
                <a:cs typeface="ＭＳ Ｐゴシック" charset="-128"/>
              </a:rPr>
              <a:t> Boolean operations (XOR, AND, NOT) and rotations. There is no need for table</a:t>
            </a:r>
          </a:p>
          <a:p>
            <a:r>
              <a:rPr lang="en-US" sz="1200" kern="1200" baseline="0" dirty="0">
                <a:solidFill>
                  <a:schemeClr val="tx1"/>
                </a:solidFill>
                <a:latin typeface="Arial" charset="0"/>
                <a:ea typeface="ＭＳ Ｐゴシック" charset="-128"/>
                <a:cs typeface="ＭＳ Ｐゴシック" charset="-128"/>
              </a:rPr>
              <a:t>lookups, arithmetic operations, or data-dependent rotations. Thus, SHA-3 is easily</a:t>
            </a:r>
          </a:p>
          <a:p>
            <a:r>
              <a:rPr lang="en-US" sz="1200" kern="1200" baseline="0" dirty="0">
                <a:solidFill>
                  <a:schemeClr val="tx1"/>
                </a:solidFill>
                <a:latin typeface="Arial" charset="0"/>
                <a:ea typeface="ＭＳ Ｐゴシック" charset="-128"/>
                <a:cs typeface="ＭＳ Ｐゴシック" charset="-128"/>
              </a:rPr>
              <a:t>and efficiently implemented in either hardware or software.</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62</a:t>
            </a:fld>
            <a:endParaRPr lang="en-AU" dirty="0"/>
          </a:p>
        </p:txBody>
      </p:sp>
    </p:spTree>
    <p:extLst>
      <p:ext uri="{BB962C8B-B14F-4D97-AF65-F5344CB8AC3E}">
        <p14:creationId xmlns:p14="http://schemas.microsoft.com/office/powerpoint/2010/main" val="22589770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Arial" charset="0"/>
                <a:ea typeface="ＭＳ Ｐゴシック" charset="-128"/>
                <a:cs typeface="ＭＳ Ｐゴシック" charset="-128"/>
              </a:rPr>
              <a:t> Figure 11.18b illustrates the operation of the </a:t>
            </a:r>
            <a:r>
              <a:rPr lang="en-US" sz="1200" b="0" kern="1200" baseline="0" dirty="0" err="1">
                <a:solidFill>
                  <a:schemeClr val="tx1"/>
                </a:solidFill>
                <a:latin typeface="Arial" charset="0"/>
                <a:ea typeface="ＭＳ Ｐゴシック" charset="-128"/>
                <a:cs typeface="ＭＳ Ｐゴシック" charset="-128"/>
              </a:rPr>
              <a:t>x</a:t>
            </a:r>
            <a:r>
              <a:rPr lang="en-US" sz="1200" b="0" kern="1200" baseline="0" dirty="0">
                <a:solidFill>
                  <a:schemeClr val="tx1"/>
                </a:solidFill>
                <a:latin typeface="Arial" charset="0"/>
                <a:ea typeface="ＭＳ Ｐゴシック" charset="-128"/>
                <a:cs typeface="ＭＳ Ｐゴシック" charset="-128"/>
              </a:rPr>
              <a:t>  function on the bits of the</a:t>
            </a:r>
          </a:p>
          <a:p>
            <a:r>
              <a:rPr lang="en-US" sz="1200" b="0" kern="1200" baseline="0" dirty="0">
                <a:solidFill>
                  <a:schemeClr val="tx1"/>
                </a:solidFill>
                <a:latin typeface="Arial" charset="0"/>
                <a:ea typeface="ＭＳ Ｐゴシック" charset="-128"/>
                <a:cs typeface="ＭＳ Ｐゴシック" charset="-128"/>
              </a:rPr>
              <a:t>lane L [3, 2]. This is the only one of the step functions that is a nonlinear mapping.</a:t>
            </a:r>
          </a:p>
          <a:p>
            <a:r>
              <a:rPr lang="en-US" sz="1200" b="0" kern="1200" baseline="0" dirty="0">
                <a:solidFill>
                  <a:schemeClr val="tx1"/>
                </a:solidFill>
                <a:latin typeface="Arial" charset="0"/>
                <a:ea typeface="ＭＳ Ｐゴシック" charset="-128"/>
                <a:cs typeface="ＭＳ Ｐゴシック" charset="-128"/>
              </a:rPr>
              <a:t>Without it, the SHA-3 round function would be linear.</a:t>
            </a:r>
            <a:endParaRPr lang="en-US" b="0"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63</a:t>
            </a:fld>
            <a:endParaRPr lang="en-AU" dirty="0"/>
          </a:p>
        </p:txBody>
      </p:sp>
    </p:spTree>
    <p:extLst>
      <p:ext uri="{BB962C8B-B14F-4D97-AF65-F5344CB8AC3E}">
        <p14:creationId xmlns:p14="http://schemas.microsoft.com/office/powerpoint/2010/main" val="12930510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11.19  Pi Step Function</a:t>
            </a:r>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64</a:t>
            </a:fld>
            <a:endParaRPr lang="en-AU" dirty="0"/>
          </a:p>
        </p:txBody>
      </p:sp>
    </p:spTree>
    <p:extLst>
      <p:ext uri="{BB962C8B-B14F-4D97-AF65-F5344CB8AC3E}">
        <p14:creationId xmlns:p14="http://schemas.microsoft.com/office/powerpoint/2010/main" val="16738742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Table 11.8 lists the 24 64-bit round constants. Note that the Hamming weight,</a:t>
            </a:r>
          </a:p>
          <a:p>
            <a:r>
              <a:rPr lang="en-US" sz="1200" kern="1200" baseline="0" dirty="0">
                <a:solidFill>
                  <a:schemeClr val="tx1"/>
                </a:solidFill>
                <a:latin typeface="Arial" charset="0"/>
                <a:ea typeface="ＭＳ Ｐゴシック" charset="-128"/>
                <a:cs typeface="ＭＳ Ｐゴシック" charset="-128"/>
              </a:rPr>
              <a:t>or number of 1 bits, in the round constants ranges from 1 to 6. Most of the bit positions</a:t>
            </a:r>
          </a:p>
          <a:p>
            <a:r>
              <a:rPr lang="en-US" sz="1200" kern="1200" baseline="0" dirty="0">
                <a:solidFill>
                  <a:schemeClr val="tx1"/>
                </a:solidFill>
                <a:latin typeface="Arial" charset="0"/>
                <a:ea typeface="ＭＳ Ｐゴシック" charset="-128"/>
                <a:cs typeface="ＭＳ Ｐゴシック" charset="-128"/>
              </a:rPr>
              <a:t>are zero and thus do not change the </a:t>
            </a:r>
            <a:r>
              <a:rPr lang="en-US" sz="1200" b="0" kern="1200" baseline="0" dirty="0">
                <a:solidFill>
                  <a:schemeClr val="tx1"/>
                </a:solidFill>
                <a:latin typeface="Arial" charset="0"/>
                <a:ea typeface="ＭＳ Ｐゴシック" charset="-128"/>
                <a:cs typeface="ＭＳ Ｐゴシック" charset="-128"/>
              </a:rPr>
              <a:t>corresponding bits in L [0, 0].</a:t>
            </a:r>
            <a:endParaRPr lang="en-US" b="0"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65</a:t>
            </a:fld>
            <a:endParaRPr lang="en-AU" dirty="0"/>
          </a:p>
        </p:txBody>
      </p:sp>
    </p:spTree>
    <p:extLst>
      <p:ext uri="{BB962C8B-B14F-4D97-AF65-F5344CB8AC3E}">
        <p14:creationId xmlns:p14="http://schemas.microsoft.com/office/powerpoint/2010/main" val="33243164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31"/>
          <p:cNvSpPr>
            <a:spLocks noGrp="1" noChangeArrowheads="1"/>
          </p:cNvSpPr>
          <p:nvPr>
            <p:ph type="sldNum" sz="quarter" idx="5"/>
          </p:nvPr>
        </p:nvSpPr>
        <p:spPr>
          <a:noFill/>
        </p:spPr>
        <p:txBody>
          <a:bodyPr/>
          <a:lstStyle/>
          <a:p>
            <a:fld id="{800FD7ED-C008-874C-A44A-6FBCC1FFE7C2}" type="slidenum">
              <a:rPr lang="en-AU">
                <a:latin typeface="Arial" pitchFamily="-84" charset="0"/>
              </a:rPr>
              <a:pPr/>
              <a:t>66</a:t>
            </a:fld>
            <a:endParaRPr lang="en-AU" dirty="0">
              <a:latin typeface="Arial" pitchFamily="-8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11 summary.</a:t>
            </a:r>
          </a:p>
        </p:txBody>
      </p:sp>
    </p:spTree>
    <p:extLst>
      <p:ext uri="{BB962C8B-B14F-4D97-AF65-F5344CB8AC3E}">
        <p14:creationId xmlns:p14="http://schemas.microsoft.com/office/powerpoint/2010/main" val="31050542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Arial" charset="0"/>
                <a:ea typeface="ＭＳ Ｐゴシック" charset="-128"/>
                <a:cs typeface="ＭＳ Ｐゴシック" charset="-128"/>
              </a:rPr>
              <a:t>Another important application, which is similar to the message authentication</a:t>
            </a:r>
          </a:p>
          <a:p>
            <a:r>
              <a:rPr lang="en-US" sz="1200" b="0" kern="1200" baseline="0" dirty="0">
                <a:solidFill>
                  <a:schemeClr val="tx1"/>
                </a:solidFill>
                <a:latin typeface="Arial" charset="0"/>
                <a:ea typeface="ＭＳ Ｐゴシック" charset="-128"/>
                <a:cs typeface="ＭＳ Ｐゴシック" charset="-128"/>
              </a:rPr>
              <a:t>Application, is the digital signature . The operation of the digital signature is similar</a:t>
            </a:r>
          </a:p>
          <a:p>
            <a:r>
              <a:rPr lang="en-US" sz="1200" b="0" kern="1200" baseline="0" dirty="0">
                <a:solidFill>
                  <a:schemeClr val="tx1"/>
                </a:solidFill>
                <a:latin typeface="Arial" charset="0"/>
                <a:ea typeface="ＭＳ Ｐゴシック" charset="-128"/>
                <a:cs typeface="ＭＳ Ｐゴシック" charset="-128"/>
              </a:rPr>
              <a:t>to that of the MAC. In the case of the digital signature, the hash value of a message</a:t>
            </a:r>
          </a:p>
          <a:p>
            <a:r>
              <a:rPr lang="en-US" sz="1200" b="0" kern="1200" baseline="0" dirty="0">
                <a:solidFill>
                  <a:schemeClr val="tx1"/>
                </a:solidFill>
                <a:latin typeface="Arial" charset="0"/>
                <a:ea typeface="ＭＳ Ｐゴシック" charset="-128"/>
                <a:cs typeface="ＭＳ Ｐゴシック" charset="-128"/>
              </a:rPr>
              <a:t>is encrypted with a user’s private key. Anyone who knows the user’s public key</a:t>
            </a:r>
          </a:p>
          <a:p>
            <a:r>
              <a:rPr lang="en-US" sz="1200" b="0" kern="1200" baseline="0" dirty="0">
                <a:solidFill>
                  <a:schemeClr val="tx1"/>
                </a:solidFill>
                <a:latin typeface="Arial" charset="0"/>
                <a:ea typeface="ＭＳ Ｐゴシック" charset="-128"/>
                <a:cs typeface="ＭＳ Ｐゴシック" charset="-128"/>
              </a:rPr>
              <a:t>can verify the integrity of the message that is associated with the digital signature.</a:t>
            </a:r>
          </a:p>
          <a:p>
            <a:r>
              <a:rPr lang="en-US" sz="1200" b="0" kern="1200" baseline="0" dirty="0">
                <a:solidFill>
                  <a:schemeClr val="tx1"/>
                </a:solidFill>
                <a:latin typeface="Arial" charset="0"/>
                <a:ea typeface="ＭＳ Ｐゴシック" charset="-128"/>
                <a:cs typeface="ＭＳ Ｐゴシック" charset="-128"/>
              </a:rPr>
              <a:t>In this case, an attacker who wishes to alter the message would need to know the</a:t>
            </a:r>
          </a:p>
          <a:p>
            <a:r>
              <a:rPr lang="en-US" sz="1200" b="0" kern="1200" baseline="0" dirty="0">
                <a:solidFill>
                  <a:schemeClr val="tx1"/>
                </a:solidFill>
                <a:latin typeface="Arial" charset="0"/>
                <a:ea typeface="ＭＳ Ｐゴシック" charset="-128"/>
                <a:cs typeface="ＭＳ Ｐゴシック" charset="-128"/>
              </a:rPr>
              <a:t>user’s private key. As we shall see in Chapter 14, the implications of digital signatures</a:t>
            </a:r>
          </a:p>
          <a:p>
            <a:r>
              <a:rPr lang="en-US" sz="1200" b="0" kern="1200" baseline="0" dirty="0">
                <a:solidFill>
                  <a:schemeClr val="tx1"/>
                </a:solidFill>
                <a:latin typeface="Arial" charset="0"/>
                <a:ea typeface="ＭＳ Ｐゴシック" charset="-128"/>
                <a:cs typeface="ＭＳ Ｐゴシック" charset="-128"/>
              </a:rPr>
              <a:t>go beyond just message authentication.</a:t>
            </a:r>
            <a:endParaRPr lang="en-US" b="0"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67</a:t>
            </a:fld>
            <a:endParaRPr lang="en-AU" dirty="0"/>
          </a:p>
        </p:txBody>
      </p:sp>
    </p:spTree>
    <p:extLst>
      <p:ext uri="{BB962C8B-B14F-4D97-AF65-F5344CB8AC3E}">
        <p14:creationId xmlns:p14="http://schemas.microsoft.com/office/powerpoint/2010/main" val="5995923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Figure 11.4 illustrates, in a simplified fashion, how a hash code is used to provide</a:t>
            </a:r>
          </a:p>
          <a:p>
            <a:r>
              <a:rPr lang="en-US" sz="1200" kern="1200" baseline="0" dirty="0">
                <a:solidFill>
                  <a:schemeClr val="tx1"/>
                </a:solidFill>
                <a:latin typeface="Arial" charset="0"/>
                <a:ea typeface="ＭＳ Ｐゴシック" charset="-128"/>
                <a:cs typeface="ＭＳ Ｐゴシック" charset="-128"/>
              </a:rPr>
              <a:t>a digital signature.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a.  The hash code is encrypted, using public-key encryption with the sender’s private</a:t>
            </a:r>
          </a:p>
          <a:p>
            <a:r>
              <a:rPr lang="en-US" sz="1200" kern="1200" baseline="0" dirty="0">
                <a:solidFill>
                  <a:schemeClr val="tx1"/>
                </a:solidFill>
                <a:latin typeface="Arial" charset="0"/>
                <a:ea typeface="ＭＳ Ｐゴシック" charset="-128"/>
                <a:cs typeface="ＭＳ Ｐゴシック" charset="-128"/>
              </a:rPr>
              <a:t>key. As with Figure 11.3b, this provides authentication. It also provides a</a:t>
            </a:r>
          </a:p>
          <a:p>
            <a:r>
              <a:rPr lang="en-US" sz="1200" kern="1200" baseline="0" dirty="0">
                <a:solidFill>
                  <a:schemeClr val="tx1"/>
                </a:solidFill>
                <a:latin typeface="Arial" charset="0"/>
                <a:ea typeface="ＭＳ Ｐゴシック" charset="-128"/>
                <a:cs typeface="ＭＳ Ｐゴシック" charset="-128"/>
              </a:rPr>
              <a:t>digital signature, because only the sender could have produced the encrypted</a:t>
            </a:r>
          </a:p>
          <a:p>
            <a:r>
              <a:rPr lang="en-US" sz="1200" kern="1200" baseline="0" dirty="0">
                <a:solidFill>
                  <a:schemeClr val="tx1"/>
                </a:solidFill>
                <a:latin typeface="Arial" charset="0"/>
                <a:ea typeface="ＭＳ Ｐゴシック" charset="-128"/>
                <a:cs typeface="ＭＳ Ｐゴシック" charset="-128"/>
              </a:rPr>
              <a:t>hash code. In fact, this is the essence of the digital signature technique.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b.  If confidentiality as well as a digital signature is desired, then the message</a:t>
            </a:r>
          </a:p>
          <a:p>
            <a:r>
              <a:rPr lang="en-US" sz="1200" kern="1200" baseline="0" dirty="0">
                <a:solidFill>
                  <a:schemeClr val="tx1"/>
                </a:solidFill>
                <a:latin typeface="Arial" charset="0"/>
                <a:ea typeface="ＭＳ Ｐゴシック" charset="-128"/>
                <a:cs typeface="ＭＳ Ｐゴシック" charset="-128"/>
              </a:rPr>
              <a:t>plus the private-key-encrypted hash code can be encrypted using a symmetric</a:t>
            </a:r>
          </a:p>
          <a:p>
            <a:r>
              <a:rPr lang="en-US" sz="1200" kern="1200" baseline="0" dirty="0">
                <a:solidFill>
                  <a:schemeClr val="tx1"/>
                </a:solidFill>
                <a:latin typeface="Arial" charset="0"/>
                <a:ea typeface="ＭＳ Ｐゴシック" charset="-128"/>
                <a:cs typeface="ＭＳ Ｐゴシック" charset="-128"/>
              </a:rPr>
              <a:t>secret key. This is a common technique.</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68</a:t>
            </a:fld>
            <a:endParaRPr lang="en-AU" dirty="0"/>
          </a:p>
        </p:txBody>
      </p:sp>
    </p:spTree>
    <p:extLst>
      <p:ext uri="{BB962C8B-B14F-4D97-AF65-F5344CB8AC3E}">
        <p14:creationId xmlns:p14="http://schemas.microsoft.com/office/powerpoint/2010/main" val="14815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a:extLst>
              <a:ext uri="{FF2B5EF4-FFF2-40B4-BE49-F238E27FC236}">
                <a16:creationId xmlns:a16="http://schemas.microsoft.com/office/drawing/2014/main" id="{DE63D02D-286E-4AFE-9C3C-642EB39B012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A1C669D1-7C21-4EC2-94B8-69597A5684E7}" type="slidenum">
              <a:rPr lang="he-IL" altLang="en-US">
                <a:latin typeface="Tahoma" panose="020B0604030504040204" pitchFamily="34" charset="0"/>
              </a:rPr>
              <a:pPr>
                <a:spcBef>
                  <a:spcPct val="0"/>
                </a:spcBef>
                <a:buFont typeface="Tahoma" panose="020B0604030504040204" pitchFamily="34" charset="0"/>
                <a:buNone/>
              </a:pPr>
              <a:t>7</a:t>
            </a:fld>
            <a:endParaRPr lang="en-US" altLang="en-US">
              <a:latin typeface="Tahoma" panose="020B0604030504040204" pitchFamily="34" charset="0"/>
            </a:endParaRPr>
          </a:p>
        </p:txBody>
      </p:sp>
      <p:sp>
        <p:nvSpPr>
          <p:cNvPr id="361475" name="Rectangle 2">
            <a:extLst>
              <a:ext uri="{FF2B5EF4-FFF2-40B4-BE49-F238E27FC236}">
                <a16:creationId xmlns:a16="http://schemas.microsoft.com/office/drawing/2014/main" id="{AEF2810F-AD41-41D6-8307-D383B69474B8}"/>
              </a:ext>
            </a:extLst>
          </p:cNvPr>
          <p:cNvSpPr>
            <a:spLocks noGrp="1" noRot="1" noChangeAspect="1" noChangeArrowheads="1" noTextEdit="1"/>
          </p:cNvSpPr>
          <p:nvPr>
            <p:ph type="sldImg"/>
          </p:nvPr>
        </p:nvSpPr>
        <p:spPr>
          <a:ln/>
        </p:spPr>
      </p:sp>
      <p:sp>
        <p:nvSpPr>
          <p:cNvPr id="361476" name="Rectangle 3">
            <a:extLst>
              <a:ext uri="{FF2B5EF4-FFF2-40B4-BE49-F238E27FC236}">
                <a16:creationId xmlns:a16="http://schemas.microsoft.com/office/drawing/2014/main" id="{AB756261-83EA-424C-85FB-F348113F84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a:extLst>
              <a:ext uri="{FF2B5EF4-FFF2-40B4-BE49-F238E27FC236}">
                <a16:creationId xmlns:a16="http://schemas.microsoft.com/office/drawing/2014/main" id="{9BFBA226-375E-4B23-B73B-59C62204276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EF9B864C-82C3-4BED-8784-C9098878D233}" type="slidenum">
              <a:rPr lang="he-IL" altLang="en-US">
                <a:latin typeface="Tahoma" panose="020B0604030504040204" pitchFamily="34" charset="0"/>
              </a:rPr>
              <a:pPr>
                <a:spcBef>
                  <a:spcPct val="0"/>
                </a:spcBef>
                <a:buFont typeface="Tahoma" panose="020B0604030504040204" pitchFamily="34" charset="0"/>
                <a:buNone/>
              </a:pPr>
              <a:t>8</a:t>
            </a:fld>
            <a:endParaRPr lang="en-US" altLang="en-US">
              <a:latin typeface="Tahoma" panose="020B0604030504040204" pitchFamily="34" charset="0"/>
            </a:endParaRPr>
          </a:p>
        </p:txBody>
      </p:sp>
      <p:sp>
        <p:nvSpPr>
          <p:cNvPr id="363523" name="Rectangle 2">
            <a:extLst>
              <a:ext uri="{FF2B5EF4-FFF2-40B4-BE49-F238E27FC236}">
                <a16:creationId xmlns:a16="http://schemas.microsoft.com/office/drawing/2014/main" id="{D12684E8-3EE0-4329-A433-CA6045CAA100}"/>
              </a:ext>
            </a:extLst>
          </p:cNvPr>
          <p:cNvSpPr>
            <a:spLocks noGrp="1" noRot="1" noChangeAspect="1" noChangeArrowheads="1" noTextEdit="1"/>
          </p:cNvSpPr>
          <p:nvPr>
            <p:ph type="sldImg"/>
          </p:nvPr>
        </p:nvSpPr>
        <p:spPr>
          <a:ln/>
        </p:spPr>
      </p:sp>
      <p:sp>
        <p:nvSpPr>
          <p:cNvPr id="363524" name="Rectangle 3">
            <a:extLst>
              <a:ext uri="{FF2B5EF4-FFF2-40B4-BE49-F238E27FC236}">
                <a16:creationId xmlns:a16="http://schemas.microsoft.com/office/drawing/2014/main" id="{52B8000D-831C-49C5-BD6B-FD6270E319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a:extLst>
              <a:ext uri="{FF2B5EF4-FFF2-40B4-BE49-F238E27FC236}">
                <a16:creationId xmlns:a16="http://schemas.microsoft.com/office/drawing/2014/main" id="{2FE93822-0312-407E-BA50-7A97E0B4430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1pPr>
            <a:lvl2pPr marL="742950" indent="-28575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2pPr>
            <a:lvl3pPr marL="11430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3pPr>
            <a:lvl4pPr marL="16002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4pPr>
            <a:lvl5pPr marL="2057400" indent="-228600" defTabSz="476250">
              <a:spcBef>
                <a:spcPct val="30000"/>
              </a:spcBef>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5pPr>
            <a:lvl6pPr marL="25146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6pPr>
            <a:lvl7pPr marL="29718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7pPr>
            <a:lvl8pPr marL="34290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8pPr>
            <a:lvl9pPr marL="3886200" indent="-228600" defTabSz="476250" eaLnBrk="0" fontAlgn="base" hangingPunct="0">
              <a:spcBef>
                <a:spcPct val="30000"/>
              </a:spcBef>
              <a:spcAft>
                <a:spcPct val="0"/>
              </a:spcAft>
              <a:buClr>
                <a:srgbClr val="000000"/>
              </a:buClr>
              <a:buSzPct val="100000"/>
              <a:buFont typeface="Times New Roman" panose="02020603050405020304" pitchFamily="18" charset="0"/>
              <a:tabLst>
                <a:tab pos="0" algn="l"/>
                <a:tab pos="476250" algn="l"/>
                <a:tab pos="952500" algn="l"/>
                <a:tab pos="1428750" algn="l"/>
                <a:tab pos="1903413" algn="l"/>
                <a:tab pos="2379663" algn="l"/>
                <a:tab pos="2855913" algn="l"/>
                <a:tab pos="3332163" algn="l"/>
                <a:tab pos="3808413" algn="l"/>
                <a:tab pos="4284663" algn="l"/>
                <a:tab pos="4760913" algn="l"/>
                <a:tab pos="5237163" algn="l"/>
                <a:tab pos="5711825" algn="l"/>
                <a:tab pos="6188075" algn="l"/>
                <a:tab pos="6664325" algn="l"/>
                <a:tab pos="7140575" algn="l"/>
                <a:tab pos="7616825" algn="l"/>
                <a:tab pos="8093075" algn="l"/>
                <a:tab pos="8569325" algn="l"/>
                <a:tab pos="9043988" algn="l"/>
                <a:tab pos="9520238" algn="l"/>
              </a:tabLst>
              <a:defRPr sz="1200">
                <a:solidFill>
                  <a:srgbClr val="000000"/>
                </a:solidFill>
                <a:latin typeface="Times New Roman" panose="02020603050405020304" pitchFamily="18" charset="0"/>
              </a:defRPr>
            </a:lvl9pPr>
          </a:lstStyle>
          <a:p>
            <a:pPr>
              <a:spcBef>
                <a:spcPct val="0"/>
              </a:spcBef>
              <a:buFont typeface="Tahoma" panose="020B0604030504040204" pitchFamily="34" charset="0"/>
              <a:buNone/>
            </a:pPr>
            <a:fld id="{00B91A4D-B884-459C-B4E5-D0B7C94EFAFF}" type="slidenum">
              <a:rPr lang="he-IL" altLang="en-US">
                <a:latin typeface="Tahoma" panose="020B0604030504040204" pitchFamily="34" charset="0"/>
              </a:rPr>
              <a:pPr>
                <a:spcBef>
                  <a:spcPct val="0"/>
                </a:spcBef>
                <a:buFont typeface="Tahoma" panose="020B0604030504040204" pitchFamily="34" charset="0"/>
                <a:buNone/>
              </a:pPr>
              <a:t>9</a:t>
            </a:fld>
            <a:endParaRPr lang="en-US" altLang="en-US">
              <a:latin typeface="Tahoma" panose="020B0604030504040204" pitchFamily="34" charset="0"/>
            </a:endParaRPr>
          </a:p>
        </p:txBody>
      </p:sp>
      <p:sp>
        <p:nvSpPr>
          <p:cNvPr id="365571" name="Rectangle 2">
            <a:extLst>
              <a:ext uri="{FF2B5EF4-FFF2-40B4-BE49-F238E27FC236}">
                <a16:creationId xmlns:a16="http://schemas.microsoft.com/office/drawing/2014/main" id="{08F8E540-742C-4A69-93A3-02A29EE9EBBD}"/>
              </a:ext>
            </a:extLst>
          </p:cNvPr>
          <p:cNvSpPr>
            <a:spLocks noGrp="1" noRot="1" noChangeAspect="1" noChangeArrowheads="1" noTextEdit="1"/>
          </p:cNvSpPr>
          <p:nvPr>
            <p:ph type="sldImg"/>
          </p:nvPr>
        </p:nvSpPr>
        <p:spPr>
          <a:ln/>
        </p:spPr>
      </p:sp>
      <p:sp>
        <p:nvSpPr>
          <p:cNvPr id="365572" name="Rectangle 3">
            <a:extLst>
              <a:ext uri="{FF2B5EF4-FFF2-40B4-BE49-F238E27FC236}">
                <a16:creationId xmlns:a16="http://schemas.microsoft.com/office/drawing/2014/main" id="{0BB09923-2C6C-45E8-8880-087286EB22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7720-2356-471D-858F-1CF4DEACF5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9FF71A-E607-4655-8755-6A57CC862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8C02DB-5B96-447C-B3EB-5BA76714FEA5}"/>
              </a:ext>
            </a:extLst>
          </p:cNvPr>
          <p:cNvSpPr>
            <a:spLocks noGrp="1"/>
          </p:cNvSpPr>
          <p:nvPr>
            <p:ph type="dt" sz="half" idx="10"/>
          </p:nvPr>
        </p:nvSpPr>
        <p:spPr/>
        <p:txBody>
          <a:bodyPr/>
          <a:lstStyle/>
          <a:p>
            <a:fld id="{B22BA442-CB17-4BD0-9718-B60F0AFA8AB0}" type="datetime1">
              <a:rPr lang="en-US" smtClean="0"/>
              <a:t>5/7/2021</a:t>
            </a:fld>
            <a:endParaRPr lang="en-US"/>
          </a:p>
        </p:txBody>
      </p:sp>
      <p:sp>
        <p:nvSpPr>
          <p:cNvPr id="5" name="Footer Placeholder 4">
            <a:extLst>
              <a:ext uri="{FF2B5EF4-FFF2-40B4-BE49-F238E27FC236}">
                <a16:creationId xmlns:a16="http://schemas.microsoft.com/office/drawing/2014/main" id="{CC9C4DA7-C469-49D0-A7D1-1669169C17E1}"/>
              </a:ext>
            </a:extLst>
          </p:cNvPr>
          <p:cNvSpPr>
            <a:spLocks noGrp="1"/>
          </p:cNvSpPr>
          <p:nvPr>
            <p:ph type="ftr" sz="quarter" idx="11"/>
          </p:nvPr>
        </p:nvSpPr>
        <p:spPr/>
        <p:txBody>
          <a:bodyPr/>
          <a:lstStyle/>
          <a:p>
            <a:r>
              <a:rPr lang="en-US"/>
              <a:t>© 2017 Pearson Education, Ltd., All rights reserved.  </a:t>
            </a:r>
          </a:p>
        </p:txBody>
      </p:sp>
      <p:sp>
        <p:nvSpPr>
          <p:cNvPr id="6" name="Slide Number Placeholder 5">
            <a:extLst>
              <a:ext uri="{FF2B5EF4-FFF2-40B4-BE49-F238E27FC236}">
                <a16:creationId xmlns:a16="http://schemas.microsoft.com/office/drawing/2014/main" id="{D22171F6-C286-4323-AE32-611E476E232D}"/>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362584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44D6-E4B2-47AC-AD7C-1C0A42DB74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A06A18-CD16-4628-B95D-C1809DDB36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B00B88-A6CD-4CF7-9235-BAB3A470FF93}"/>
              </a:ext>
            </a:extLst>
          </p:cNvPr>
          <p:cNvSpPr>
            <a:spLocks noGrp="1"/>
          </p:cNvSpPr>
          <p:nvPr>
            <p:ph type="dt" sz="half" idx="10"/>
          </p:nvPr>
        </p:nvSpPr>
        <p:spPr/>
        <p:txBody>
          <a:bodyPr/>
          <a:lstStyle/>
          <a:p>
            <a:fld id="{37B589B3-2332-45B8-A516-D298FB4B0D34}" type="datetime1">
              <a:rPr lang="en-US" smtClean="0"/>
              <a:t>5/7/2021</a:t>
            </a:fld>
            <a:endParaRPr lang="en-US"/>
          </a:p>
        </p:txBody>
      </p:sp>
      <p:sp>
        <p:nvSpPr>
          <p:cNvPr id="5" name="Footer Placeholder 4">
            <a:extLst>
              <a:ext uri="{FF2B5EF4-FFF2-40B4-BE49-F238E27FC236}">
                <a16:creationId xmlns:a16="http://schemas.microsoft.com/office/drawing/2014/main" id="{3FC8DE44-0E26-4B2E-BA55-4B77EDBA79A8}"/>
              </a:ext>
            </a:extLst>
          </p:cNvPr>
          <p:cNvSpPr>
            <a:spLocks noGrp="1"/>
          </p:cNvSpPr>
          <p:nvPr>
            <p:ph type="ftr" sz="quarter" idx="11"/>
          </p:nvPr>
        </p:nvSpPr>
        <p:spPr/>
        <p:txBody>
          <a:bodyPr/>
          <a:lstStyle/>
          <a:p>
            <a:r>
              <a:rPr lang="en-US"/>
              <a:t>© 2017 Pearson Education, Ltd., All rights reserved.  </a:t>
            </a:r>
          </a:p>
        </p:txBody>
      </p:sp>
      <p:sp>
        <p:nvSpPr>
          <p:cNvPr id="6" name="Slide Number Placeholder 5">
            <a:extLst>
              <a:ext uri="{FF2B5EF4-FFF2-40B4-BE49-F238E27FC236}">
                <a16:creationId xmlns:a16="http://schemas.microsoft.com/office/drawing/2014/main" id="{967045D1-3228-49BF-9E21-30D659E3D3D6}"/>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78571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A59E2C-C5AB-4BAC-ABB5-BE9ECC1053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C21DAE-C2B4-426A-BAF3-69FC2C0EB1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72567-3F10-426F-A207-981F400D507A}"/>
              </a:ext>
            </a:extLst>
          </p:cNvPr>
          <p:cNvSpPr>
            <a:spLocks noGrp="1"/>
          </p:cNvSpPr>
          <p:nvPr>
            <p:ph type="dt" sz="half" idx="10"/>
          </p:nvPr>
        </p:nvSpPr>
        <p:spPr/>
        <p:txBody>
          <a:bodyPr/>
          <a:lstStyle/>
          <a:p>
            <a:fld id="{275414EC-61B2-4E93-8A00-6386B8C75138}" type="datetime1">
              <a:rPr lang="en-US" smtClean="0"/>
              <a:t>5/7/2021</a:t>
            </a:fld>
            <a:endParaRPr lang="en-US"/>
          </a:p>
        </p:txBody>
      </p:sp>
      <p:sp>
        <p:nvSpPr>
          <p:cNvPr id="5" name="Footer Placeholder 4">
            <a:extLst>
              <a:ext uri="{FF2B5EF4-FFF2-40B4-BE49-F238E27FC236}">
                <a16:creationId xmlns:a16="http://schemas.microsoft.com/office/drawing/2014/main" id="{4EC36D8D-BB1A-4762-A7BA-51C433A60807}"/>
              </a:ext>
            </a:extLst>
          </p:cNvPr>
          <p:cNvSpPr>
            <a:spLocks noGrp="1"/>
          </p:cNvSpPr>
          <p:nvPr>
            <p:ph type="ftr" sz="quarter" idx="11"/>
          </p:nvPr>
        </p:nvSpPr>
        <p:spPr/>
        <p:txBody>
          <a:bodyPr/>
          <a:lstStyle/>
          <a:p>
            <a:r>
              <a:rPr lang="en-US"/>
              <a:t>© 2017 Pearson Education, Ltd., All rights reserved.  </a:t>
            </a:r>
          </a:p>
        </p:txBody>
      </p:sp>
      <p:sp>
        <p:nvSpPr>
          <p:cNvPr id="6" name="Slide Number Placeholder 5">
            <a:extLst>
              <a:ext uri="{FF2B5EF4-FFF2-40B4-BE49-F238E27FC236}">
                <a16:creationId xmlns:a16="http://schemas.microsoft.com/office/drawing/2014/main" id="{F0FA088A-C10A-45A4-A0B6-55C15BFB83C2}"/>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288413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3700-BF91-4840-B1C4-E0E9E84A2A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C0E5EC-70E7-480E-8FFD-219971E7B4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55E22-AE8E-4A22-94A9-E1BA802949AC}"/>
              </a:ext>
            </a:extLst>
          </p:cNvPr>
          <p:cNvSpPr>
            <a:spLocks noGrp="1"/>
          </p:cNvSpPr>
          <p:nvPr>
            <p:ph type="dt" sz="half" idx="10"/>
          </p:nvPr>
        </p:nvSpPr>
        <p:spPr/>
        <p:txBody>
          <a:bodyPr/>
          <a:lstStyle/>
          <a:p>
            <a:fld id="{FC3AB600-AA70-40BA-8B39-41F0AC91128C}" type="datetime1">
              <a:rPr lang="en-US" smtClean="0"/>
              <a:t>5/7/2021</a:t>
            </a:fld>
            <a:endParaRPr lang="en-US"/>
          </a:p>
        </p:txBody>
      </p:sp>
      <p:sp>
        <p:nvSpPr>
          <p:cNvPr id="5" name="Footer Placeholder 4">
            <a:extLst>
              <a:ext uri="{FF2B5EF4-FFF2-40B4-BE49-F238E27FC236}">
                <a16:creationId xmlns:a16="http://schemas.microsoft.com/office/drawing/2014/main" id="{3280A011-FB05-4B7E-A04C-5DE4CB6F9767}"/>
              </a:ext>
            </a:extLst>
          </p:cNvPr>
          <p:cNvSpPr>
            <a:spLocks noGrp="1"/>
          </p:cNvSpPr>
          <p:nvPr>
            <p:ph type="ftr" sz="quarter" idx="11"/>
          </p:nvPr>
        </p:nvSpPr>
        <p:spPr/>
        <p:txBody>
          <a:bodyPr/>
          <a:lstStyle/>
          <a:p>
            <a:r>
              <a:rPr lang="en-US"/>
              <a:t>© 2017 Pearson Education, Ltd., All rights reserved.  </a:t>
            </a:r>
          </a:p>
        </p:txBody>
      </p:sp>
      <p:sp>
        <p:nvSpPr>
          <p:cNvPr id="6" name="Slide Number Placeholder 5">
            <a:extLst>
              <a:ext uri="{FF2B5EF4-FFF2-40B4-BE49-F238E27FC236}">
                <a16:creationId xmlns:a16="http://schemas.microsoft.com/office/drawing/2014/main" id="{DCD4A81B-AF97-4A38-A569-5C2E0445E81D}"/>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67255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CB3E-A21C-47A7-9922-E41FC62512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B615AE-17C7-4DBC-BC12-AC22C7772B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12EAFB-629C-4900-AA92-505AD351BE37}"/>
              </a:ext>
            </a:extLst>
          </p:cNvPr>
          <p:cNvSpPr>
            <a:spLocks noGrp="1"/>
          </p:cNvSpPr>
          <p:nvPr>
            <p:ph type="dt" sz="half" idx="10"/>
          </p:nvPr>
        </p:nvSpPr>
        <p:spPr/>
        <p:txBody>
          <a:bodyPr/>
          <a:lstStyle/>
          <a:p>
            <a:fld id="{2F68B2B5-604B-407E-95D9-839EE67CA367}" type="datetime1">
              <a:rPr lang="en-US" smtClean="0"/>
              <a:t>5/7/2021</a:t>
            </a:fld>
            <a:endParaRPr lang="en-US"/>
          </a:p>
        </p:txBody>
      </p:sp>
      <p:sp>
        <p:nvSpPr>
          <p:cNvPr id="5" name="Footer Placeholder 4">
            <a:extLst>
              <a:ext uri="{FF2B5EF4-FFF2-40B4-BE49-F238E27FC236}">
                <a16:creationId xmlns:a16="http://schemas.microsoft.com/office/drawing/2014/main" id="{90D74348-A54D-48B1-9B24-CB1899D13115}"/>
              </a:ext>
            </a:extLst>
          </p:cNvPr>
          <p:cNvSpPr>
            <a:spLocks noGrp="1"/>
          </p:cNvSpPr>
          <p:nvPr>
            <p:ph type="ftr" sz="quarter" idx="11"/>
          </p:nvPr>
        </p:nvSpPr>
        <p:spPr/>
        <p:txBody>
          <a:bodyPr/>
          <a:lstStyle/>
          <a:p>
            <a:r>
              <a:rPr lang="en-US"/>
              <a:t>© 2017 Pearson Education, Ltd., All rights reserved.  </a:t>
            </a:r>
          </a:p>
        </p:txBody>
      </p:sp>
      <p:sp>
        <p:nvSpPr>
          <p:cNvPr id="6" name="Slide Number Placeholder 5">
            <a:extLst>
              <a:ext uri="{FF2B5EF4-FFF2-40B4-BE49-F238E27FC236}">
                <a16:creationId xmlns:a16="http://schemas.microsoft.com/office/drawing/2014/main" id="{91AE5A1C-4E2D-433E-9598-39FD21912279}"/>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219922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DB7-5F32-4C43-B4A7-E389E14512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117841-BDAB-4B02-BEFF-F58D9F88CA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F2F545-046D-478D-9DF1-17F06E51FF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888D9E-9A0A-407E-B8C3-EC1AC40E6D48}"/>
              </a:ext>
            </a:extLst>
          </p:cNvPr>
          <p:cNvSpPr>
            <a:spLocks noGrp="1"/>
          </p:cNvSpPr>
          <p:nvPr>
            <p:ph type="dt" sz="half" idx="10"/>
          </p:nvPr>
        </p:nvSpPr>
        <p:spPr/>
        <p:txBody>
          <a:bodyPr/>
          <a:lstStyle/>
          <a:p>
            <a:fld id="{708A4603-1FE5-4A59-94A4-8FCFAE081960}" type="datetime1">
              <a:rPr lang="en-US" smtClean="0"/>
              <a:t>5/7/2021</a:t>
            </a:fld>
            <a:endParaRPr lang="en-US"/>
          </a:p>
        </p:txBody>
      </p:sp>
      <p:sp>
        <p:nvSpPr>
          <p:cNvPr id="6" name="Footer Placeholder 5">
            <a:extLst>
              <a:ext uri="{FF2B5EF4-FFF2-40B4-BE49-F238E27FC236}">
                <a16:creationId xmlns:a16="http://schemas.microsoft.com/office/drawing/2014/main" id="{5BB48D37-3658-43AA-AEEE-DD70EFE98B6F}"/>
              </a:ext>
            </a:extLst>
          </p:cNvPr>
          <p:cNvSpPr>
            <a:spLocks noGrp="1"/>
          </p:cNvSpPr>
          <p:nvPr>
            <p:ph type="ftr" sz="quarter" idx="11"/>
          </p:nvPr>
        </p:nvSpPr>
        <p:spPr/>
        <p:txBody>
          <a:bodyPr/>
          <a:lstStyle/>
          <a:p>
            <a:r>
              <a:rPr lang="en-US"/>
              <a:t>© 2017 Pearson Education, Ltd., All rights reserved.  </a:t>
            </a:r>
          </a:p>
        </p:txBody>
      </p:sp>
      <p:sp>
        <p:nvSpPr>
          <p:cNvPr id="7" name="Slide Number Placeholder 6">
            <a:extLst>
              <a:ext uri="{FF2B5EF4-FFF2-40B4-BE49-F238E27FC236}">
                <a16:creationId xmlns:a16="http://schemas.microsoft.com/office/drawing/2014/main" id="{4486741E-6823-40DA-B328-90C7F3E664C7}"/>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240770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A34A9-A821-4B5D-8381-F733C06E7E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F712DC-E7E1-4F9A-8E22-AF3C38952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93684A-9126-429F-8F9B-8D74202B81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77FCF7-86AA-47F5-A612-9B3009D8EF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6C22A-BDF1-4938-94FE-B397DE0971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5A2770-B1B2-4EAA-8A1C-50BF1F97F313}"/>
              </a:ext>
            </a:extLst>
          </p:cNvPr>
          <p:cNvSpPr>
            <a:spLocks noGrp="1"/>
          </p:cNvSpPr>
          <p:nvPr>
            <p:ph type="dt" sz="half" idx="10"/>
          </p:nvPr>
        </p:nvSpPr>
        <p:spPr/>
        <p:txBody>
          <a:bodyPr/>
          <a:lstStyle/>
          <a:p>
            <a:fld id="{1E08F64A-F9EF-42CC-87B5-31FC8C3975B2}" type="datetime1">
              <a:rPr lang="en-US" smtClean="0"/>
              <a:t>5/7/2021</a:t>
            </a:fld>
            <a:endParaRPr lang="en-US"/>
          </a:p>
        </p:txBody>
      </p:sp>
      <p:sp>
        <p:nvSpPr>
          <p:cNvPr id="8" name="Footer Placeholder 7">
            <a:extLst>
              <a:ext uri="{FF2B5EF4-FFF2-40B4-BE49-F238E27FC236}">
                <a16:creationId xmlns:a16="http://schemas.microsoft.com/office/drawing/2014/main" id="{26F1F7FA-4BEC-42E8-AA67-50D66B49748D}"/>
              </a:ext>
            </a:extLst>
          </p:cNvPr>
          <p:cNvSpPr>
            <a:spLocks noGrp="1"/>
          </p:cNvSpPr>
          <p:nvPr>
            <p:ph type="ftr" sz="quarter" idx="11"/>
          </p:nvPr>
        </p:nvSpPr>
        <p:spPr/>
        <p:txBody>
          <a:bodyPr/>
          <a:lstStyle/>
          <a:p>
            <a:r>
              <a:rPr lang="en-US"/>
              <a:t>© 2017 Pearson Education, Ltd., All rights reserved.  </a:t>
            </a:r>
          </a:p>
        </p:txBody>
      </p:sp>
      <p:sp>
        <p:nvSpPr>
          <p:cNvPr id="9" name="Slide Number Placeholder 8">
            <a:extLst>
              <a:ext uri="{FF2B5EF4-FFF2-40B4-BE49-F238E27FC236}">
                <a16:creationId xmlns:a16="http://schemas.microsoft.com/office/drawing/2014/main" id="{1C69119E-A492-4902-A17D-C22455927141}"/>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42531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DD9DD-0D65-49E5-9E5B-618504609F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BD3684-937C-40A9-BAB2-DC8B8821BA6D}"/>
              </a:ext>
            </a:extLst>
          </p:cNvPr>
          <p:cNvSpPr>
            <a:spLocks noGrp="1"/>
          </p:cNvSpPr>
          <p:nvPr>
            <p:ph type="dt" sz="half" idx="10"/>
          </p:nvPr>
        </p:nvSpPr>
        <p:spPr/>
        <p:txBody>
          <a:bodyPr/>
          <a:lstStyle/>
          <a:p>
            <a:fld id="{B116905C-98CD-41DF-8530-C7B2C2FFC70C}" type="datetime1">
              <a:rPr lang="en-US" smtClean="0"/>
              <a:t>5/7/2021</a:t>
            </a:fld>
            <a:endParaRPr lang="en-US"/>
          </a:p>
        </p:txBody>
      </p:sp>
      <p:sp>
        <p:nvSpPr>
          <p:cNvPr id="4" name="Footer Placeholder 3">
            <a:extLst>
              <a:ext uri="{FF2B5EF4-FFF2-40B4-BE49-F238E27FC236}">
                <a16:creationId xmlns:a16="http://schemas.microsoft.com/office/drawing/2014/main" id="{350AB4E9-2618-4256-9C5D-5444F786FF9C}"/>
              </a:ext>
            </a:extLst>
          </p:cNvPr>
          <p:cNvSpPr>
            <a:spLocks noGrp="1"/>
          </p:cNvSpPr>
          <p:nvPr>
            <p:ph type="ftr" sz="quarter" idx="11"/>
          </p:nvPr>
        </p:nvSpPr>
        <p:spPr/>
        <p:txBody>
          <a:bodyPr/>
          <a:lstStyle/>
          <a:p>
            <a:r>
              <a:rPr lang="en-US"/>
              <a:t>© 2017 Pearson Education, Ltd., All rights reserved.  </a:t>
            </a:r>
          </a:p>
        </p:txBody>
      </p:sp>
      <p:sp>
        <p:nvSpPr>
          <p:cNvPr id="5" name="Slide Number Placeholder 4">
            <a:extLst>
              <a:ext uri="{FF2B5EF4-FFF2-40B4-BE49-F238E27FC236}">
                <a16:creationId xmlns:a16="http://schemas.microsoft.com/office/drawing/2014/main" id="{9F52A891-26F9-4121-9A2E-BB8B22479F2F}"/>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3662998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8BB1D5-DC79-4597-B7BC-BCDE7E892234}"/>
              </a:ext>
            </a:extLst>
          </p:cNvPr>
          <p:cNvSpPr>
            <a:spLocks noGrp="1"/>
          </p:cNvSpPr>
          <p:nvPr>
            <p:ph type="dt" sz="half" idx="10"/>
          </p:nvPr>
        </p:nvSpPr>
        <p:spPr/>
        <p:txBody>
          <a:bodyPr/>
          <a:lstStyle/>
          <a:p>
            <a:fld id="{21A43B2C-B93F-4631-8FE1-DDBA36962C4D}" type="datetime1">
              <a:rPr lang="en-US" smtClean="0"/>
              <a:t>5/7/2021</a:t>
            </a:fld>
            <a:endParaRPr lang="en-US"/>
          </a:p>
        </p:txBody>
      </p:sp>
      <p:sp>
        <p:nvSpPr>
          <p:cNvPr id="3" name="Footer Placeholder 2">
            <a:extLst>
              <a:ext uri="{FF2B5EF4-FFF2-40B4-BE49-F238E27FC236}">
                <a16:creationId xmlns:a16="http://schemas.microsoft.com/office/drawing/2014/main" id="{A602B65F-7A75-4881-9B45-657933600319}"/>
              </a:ext>
            </a:extLst>
          </p:cNvPr>
          <p:cNvSpPr>
            <a:spLocks noGrp="1"/>
          </p:cNvSpPr>
          <p:nvPr>
            <p:ph type="ftr" sz="quarter" idx="11"/>
          </p:nvPr>
        </p:nvSpPr>
        <p:spPr/>
        <p:txBody>
          <a:bodyPr/>
          <a:lstStyle/>
          <a:p>
            <a:r>
              <a:rPr lang="en-US"/>
              <a:t>© 2017 Pearson Education, Ltd., All rights reserved.  </a:t>
            </a:r>
          </a:p>
        </p:txBody>
      </p:sp>
      <p:sp>
        <p:nvSpPr>
          <p:cNvPr id="4" name="Slide Number Placeholder 3">
            <a:extLst>
              <a:ext uri="{FF2B5EF4-FFF2-40B4-BE49-F238E27FC236}">
                <a16:creationId xmlns:a16="http://schemas.microsoft.com/office/drawing/2014/main" id="{5FDA5F81-5D9B-40AB-90A0-89858FD98547}"/>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2388483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F052-C52F-4101-B246-1690FCCE58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38E15D-F006-440B-98B5-85FB471B88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87DBFE-BE91-4B83-B7AD-B09F07A74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DE94E1-0FA3-456D-A644-F746C551F826}"/>
              </a:ext>
            </a:extLst>
          </p:cNvPr>
          <p:cNvSpPr>
            <a:spLocks noGrp="1"/>
          </p:cNvSpPr>
          <p:nvPr>
            <p:ph type="dt" sz="half" idx="10"/>
          </p:nvPr>
        </p:nvSpPr>
        <p:spPr/>
        <p:txBody>
          <a:bodyPr/>
          <a:lstStyle/>
          <a:p>
            <a:fld id="{2F2E7B0E-A4B8-4331-938A-452B8C45B6F8}" type="datetime1">
              <a:rPr lang="en-US" smtClean="0"/>
              <a:t>5/7/2021</a:t>
            </a:fld>
            <a:endParaRPr lang="en-US"/>
          </a:p>
        </p:txBody>
      </p:sp>
      <p:sp>
        <p:nvSpPr>
          <p:cNvPr id="6" name="Footer Placeholder 5">
            <a:extLst>
              <a:ext uri="{FF2B5EF4-FFF2-40B4-BE49-F238E27FC236}">
                <a16:creationId xmlns:a16="http://schemas.microsoft.com/office/drawing/2014/main" id="{3A6225DA-BA15-4032-B106-CF371D763B5A}"/>
              </a:ext>
            </a:extLst>
          </p:cNvPr>
          <p:cNvSpPr>
            <a:spLocks noGrp="1"/>
          </p:cNvSpPr>
          <p:nvPr>
            <p:ph type="ftr" sz="quarter" idx="11"/>
          </p:nvPr>
        </p:nvSpPr>
        <p:spPr/>
        <p:txBody>
          <a:bodyPr/>
          <a:lstStyle/>
          <a:p>
            <a:r>
              <a:rPr lang="en-US"/>
              <a:t>© 2017 Pearson Education, Ltd., All rights reserved.  </a:t>
            </a:r>
          </a:p>
        </p:txBody>
      </p:sp>
      <p:sp>
        <p:nvSpPr>
          <p:cNvPr id="7" name="Slide Number Placeholder 6">
            <a:extLst>
              <a:ext uri="{FF2B5EF4-FFF2-40B4-BE49-F238E27FC236}">
                <a16:creationId xmlns:a16="http://schemas.microsoft.com/office/drawing/2014/main" id="{CBE8C89D-DD92-4B7C-8639-D6F5DA273F64}"/>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1209903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2791-D32E-4174-B47D-60DA4CF9A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6CACA4-B0A3-41C7-B120-F7D3049050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CAD595-B966-450E-9A9D-B70C396F8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21016A-6346-4B24-8B7D-BC9FA5B5AC6D}"/>
              </a:ext>
            </a:extLst>
          </p:cNvPr>
          <p:cNvSpPr>
            <a:spLocks noGrp="1"/>
          </p:cNvSpPr>
          <p:nvPr>
            <p:ph type="dt" sz="half" idx="10"/>
          </p:nvPr>
        </p:nvSpPr>
        <p:spPr/>
        <p:txBody>
          <a:bodyPr/>
          <a:lstStyle/>
          <a:p>
            <a:fld id="{D9E04B10-2D49-41B6-AB06-9F947E3DE54D}" type="datetime1">
              <a:rPr lang="en-US" smtClean="0"/>
              <a:t>5/7/2021</a:t>
            </a:fld>
            <a:endParaRPr lang="en-US"/>
          </a:p>
        </p:txBody>
      </p:sp>
      <p:sp>
        <p:nvSpPr>
          <p:cNvPr id="6" name="Footer Placeholder 5">
            <a:extLst>
              <a:ext uri="{FF2B5EF4-FFF2-40B4-BE49-F238E27FC236}">
                <a16:creationId xmlns:a16="http://schemas.microsoft.com/office/drawing/2014/main" id="{B0435041-6ADF-4B87-A28D-20456577B611}"/>
              </a:ext>
            </a:extLst>
          </p:cNvPr>
          <p:cNvSpPr>
            <a:spLocks noGrp="1"/>
          </p:cNvSpPr>
          <p:nvPr>
            <p:ph type="ftr" sz="quarter" idx="11"/>
          </p:nvPr>
        </p:nvSpPr>
        <p:spPr/>
        <p:txBody>
          <a:bodyPr/>
          <a:lstStyle/>
          <a:p>
            <a:r>
              <a:rPr lang="en-US"/>
              <a:t>© 2017 Pearson Education, Ltd., All rights reserved.  </a:t>
            </a:r>
          </a:p>
        </p:txBody>
      </p:sp>
      <p:sp>
        <p:nvSpPr>
          <p:cNvPr id="7" name="Slide Number Placeholder 6">
            <a:extLst>
              <a:ext uri="{FF2B5EF4-FFF2-40B4-BE49-F238E27FC236}">
                <a16:creationId xmlns:a16="http://schemas.microsoft.com/office/drawing/2014/main" id="{F3E852AA-3F7D-406D-8B9F-0734640342E8}"/>
              </a:ext>
            </a:extLst>
          </p:cNvPr>
          <p:cNvSpPr>
            <a:spLocks noGrp="1"/>
          </p:cNvSpPr>
          <p:nvPr>
            <p:ph type="sldNum" sz="quarter" idx="12"/>
          </p:nvPr>
        </p:nvSpPr>
        <p:spPr/>
        <p:txBody>
          <a:bodyPr/>
          <a:lstStyle/>
          <a:p>
            <a:fld id="{58FC14E8-2D71-416B-B457-AD45841A56E8}" type="slidenum">
              <a:rPr lang="en-US" smtClean="0"/>
              <a:t>‹#›</a:t>
            </a:fld>
            <a:endParaRPr lang="en-US"/>
          </a:p>
        </p:txBody>
      </p:sp>
    </p:spTree>
    <p:extLst>
      <p:ext uri="{BB962C8B-B14F-4D97-AF65-F5344CB8AC3E}">
        <p14:creationId xmlns:p14="http://schemas.microsoft.com/office/powerpoint/2010/main" val="3279381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8E076D-8269-427C-9996-DFFFE8739D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8FAD8E-610F-4D24-BECE-52E86BA7F1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29336-7F64-4B63-A39E-75853C186C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EE265D-45D2-4B01-85E7-D5D6A01E5AA9}" type="datetime1">
              <a:rPr lang="en-US" smtClean="0"/>
              <a:t>5/7/2021</a:t>
            </a:fld>
            <a:endParaRPr lang="en-US"/>
          </a:p>
        </p:txBody>
      </p:sp>
      <p:sp>
        <p:nvSpPr>
          <p:cNvPr id="5" name="Footer Placeholder 4">
            <a:extLst>
              <a:ext uri="{FF2B5EF4-FFF2-40B4-BE49-F238E27FC236}">
                <a16:creationId xmlns:a16="http://schemas.microsoft.com/office/drawing/2014/main" id="{D9DDC283-9AAF-4EA0-8BB7-19B9E9B0C2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2017 Pearson Education, Ltd., All rights reserved.  </a:t>
            </a:r>
          </a:p>
        </p:txBody>
      </p:sp>
      <p:sp>
        <p:nvSpPr>
          <p:cNvPr id="6" name="Slide Number Placeholder 5">
            <a:extLst>
              <a:ext uri="{FF2B5EF4-FFF2-40B4-BE49-F238E27FC236}">
                <a16:creationId xmlns:a16="http://schemas.microsoft.com/office/drawing/2014/main" id="{6B20BA7F-5901-4BF5-AD68-FD77923DD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C14E8-2D71-416B-B457-AD45841A56E8}" type="slidenum">
              <a:rPr lang="en-US" smtClean="0"/>
              <a:t>‹#›</a:t>
            </a:fld>
            <a:endParaRPr lang="en-US"/>
          </a:p>
        </p:txBody>
      </p:sp>
    </p:spTree>
    <p:extLst>
      <p:ext uri="{BB962C8B-B14F-4D97-AF65-F5344CB8AC3E}">
        <p14:creationId xmlns:p14="http://schemas.microsoft.com/office/powerpoint/2010/main" val="1569647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df"/><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df"/><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3" Type="http://schemas.openxmlformats.org/officeDocument/2006/relationships/image" Target="../media/image36.pdf"/><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8.pdf"/><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40.pdf"/><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3" Type="http://schemas.openxmlformats.org/officeDocument/2006/relationships/image" Target="../media/image44.pdf"/><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54.xml.rels><?xml version="1.0" encoding="UTF-8" standalone="yes"?>
<Relationships xmlns="http://schemas.openxmlformats.org/package/2006/relationships"><Relationship Id="rId3" Type="http://schemas.openxmlformats.org/officeDocument/2006/relationships/image" Target="../media/image46.pdf"/><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9.pdf"/><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58.xml.rels><?xml version="1.0" encoding="UTF-8" standalone="yes"?>
<Relationships xmlns="http://schemas.openxmlformats.org/package/2006/relationships"><Relationship Id="rId3" Type="http://schemas.openxmlformats.org/officeDocument/2006/relationships/image" Target="../media/image51.pdf"/><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3" Type="http://schemas.openxmlformats.org/officeDocument/2006/relationships/image" Target="../media/image53.pdf"/><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5.pdf"/><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61.xml.rels><?xml version="1.0" encoding="UTF-8" standalone="yes"?>
<Relationships xmlns="http://schemas.openxmlformats.org/package/2006/relationships"><Relationship Id="rId3" Type="http://schemas.openxmlformats.org/officeDocument/2006/relationships/image" Target="../media/image57.pdf"/><Relationship Id="rId2" Type="http://schemas.openxmlformats.org/officeDocument/2006/relationships/notesSlide" Target="../notesSlides/notesSlide61.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62.xml.rels><?xml version="1.0" encoding="UTF-8" standalone="yes"?>
<Relationships xmlns="http://schemas.openxmlformats.org/package/2006/relationships"><Relationship Id="rId3" Type="http://schemas.openxmlformats.org/officeDocument/2006/relationships/image" Target="../media/image59.pdf"/><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63.xml.rels><?xml version="1.0" encoding="UTF-8" standalone="yes"?>
<Relationships xmlns="http://schemas.openxmlformats.org/package/2006/relationships"><Relationship Id="rId3" Type="http://schemas.openxmlformats.org/officeDocument/2006/relationships/image" Target="../media/image61.pdf"/><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64.xml.rels><?xml version="1.0" encoding="UTF-8" standalone="yes"?>
<Relationships xmlns="http://schemas.openxmlformats.org/package/2006/relationships"><Relationship Id="rId3" Type="http://schemas.openxmlformats.org/officeDocument/2006/relationships/image" Target="../media/image63.pdf"/><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65.xml.rels><?xml version="1.0" encoding="UTF-8" standalone="yes"?>
<Relationships xmlns="http://schemas.openxmlformats.org/package/2006/relationships"><Relationship Id="rId3" Type="http://schemas.openxmlformats.org/officeDocument/2006/relationships/oleObject" Target="mclaughlinkl:Desktop:Stallings%20Books:Crypto%207e:T11-Hash.doc!OLE_LINK17" TargetMode="External"/><Relationship Id="rId7" Type="http://schemas.openxmlformats.org/officeDocument/2006/relationships/image" Target="../media/image37.png"/><Relationship Id="rId2" Type="http://schemas.openxmlformats.org/officeDocument/2006/relationships/notesSlide" Target="../notesSlides/notesSlide65.xml"/><Relationship Id="rId1" Type="http://schemas.openxmlformats.org/officeDocument/2006/relationships/slideLayout" Target="../slideLayouts/slideLayout7.xml"/><Relationship Id="rId6" Type="http://schemas.openxmlformats.org/officeDocument/2006/relationships/image" Target="../media/image66.pdf"/><Relationship Id="rId4" Type="http://schemas.openxmlformats.org/officeDocument/2006/relationships/image" Target="../media/image36.png"/></Relationships>
</file>

<file path=ppt/slides/_rels/slide6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68.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19.pdf"/><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Padlock on computer motherboard">
            <a:extLst>
              <a:ext uri="{FF2B5EF4-FFF2-40B4-BE49-F238E27FC236}">
                <a16:creationId xmlns:a16="http://schemas.microsoft.com/office/drawing/2014/main" id="{D4EFB812-F233-41D7-8533-79BEAFE5A0A3}"/>
              </a:ext>
            </a:extLst>
          </p:cNvPr>
          <p:cNvPicPr>
            <a:picLocks noChangeAspect="1"/>
          </p:cNvPicPr>
          <p:nvPr/>
        </p:nvPicPr>
        <p:blipFill rotWithShape="1">
          <a:blip r:embed="rId3"/>
          <a:srcRect b="15730"/>
          <a:stretch/>
        </p:blipFill>
        <p:spPr>
          <a:xfrm>
            <a:off x="-3047" y="10"/>
            <a:ext cx="12191999" cy="6857990"/>
          </a:xfrm>
          <a:prstGeom prst="rect">
            <a:avLst/>
          </a:prstGeom>
        </p:spPr>
      </p:pic>
      <p:sp>
        <p:nvSpPr>
          <p:cNvPr id="44" name="Rectangle 4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C89F3-F79F-4742-9408-3FE523A2DBE4}"/>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a:solidFill>
                  <a:srgbClr val="FFFFFF"/>
                </a:solidFill>
              </a:rPr>
              <a:t>Asymmetric/ Public Key Cryptography</a:t>
            </a:r>
          </a:p>
        </p:txBody>
      </p:sp>
      <p:sp>
        <p:nvSpPr>
          <p:cNvPr id="3" name="Subtitle 2">
            <a:extLst>
              <a:ext uri="{FF2B5EF4-FFF2-40B4-BE49-F238E27FC236}">
                <a16:creationId xmlns:a16="http://schemas.microsoft.com/office/drawing/2014/main" id="{6CC5148B-B937-441C-90FE-45C7186E4970}"/>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dirty="0">
                <a:solidFill>
                  <a:srgbClr val="FFFFFF"/>
                </a:solidFill>
              </a:rPr>
              <a:t>Hashes</a:t>
            </a:r>
          </a:p>
        </p:txBody>
      </p:sp>
      <p:sp>
        <p:nvSpPr>
          <p:cNvPr id="5" name="Slide Number Placeholder 4">
            <a:extLst>
              <a:ext uri="{FF2B5EF4-FFF2-40B4-BE49-F238E27FC236}">
                <a16:creationId xmlns:a16="http://schemas.microsoft.com/office/drawing/2014/main" id="{E57BD89B-6EE0-42B9-88A3-7513579219D2}"/>
              </a:ext>
            </a:extLst>
          </p:cNvPr>
          <p:cNvSpPr>
            <a:spLocks noGrp="1"/>
          </p:cNvSpPr>
          <p:nvPr>
            <p:ph type="sldNum" sz="quarter" idx="12"/>
          </p:nvPr>
        </p:nvSpPr>
        <p:spPr/>
        <p:txBody>
          <a:bodyPr/>
          <a:lstStyle/>
          <a:p>
            <a:fld id="{58FC14E8-2D71-416B-B457-AD45841A56E8}" type="slidenum">
              <a:rPr lang="en-US" smtClean="0"/>
              <a:t>1</a:t>
            </a:fld>
            <a:endParaRPr lang="en-US"/>
          </a:p>
        </p:txBody>
      </p:sp>
    </p:spTree>
    <p:extLst>
      <p:ext uri="{BB962C8B-B14F-4D97-AF65-F5344CB8AC3E}">
        <p14:creationId xmlns:p14="http://schemas.microsoft.com/office/powerpoint/2010/main" val="485043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38"/>
                                        </p:tgtEl>
                                        <p:attrNameLst>
                                          <p:attrName>style.visibility</p:attrName>
                                        </p:attrNameLst>
                                      </p:cBhvr>
                                      <p:to>
                                        <p:strVal val="visible"/>
                                      </p:to>
                                    </p:set>
                                    <p:animEffect transition="in" filter="fade">
                                      <p:cBhvr>
                                        <p:cTn id="13" dur="7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595" name="Rectangle 2">
            <a:extLst>
              <a:ext uri="{FF2B5EF4-FFF2-40B4-BE49-F238E27FC236}">
                <a16:creationId xmlns:a16="http://schemas.microsoft.com/office/drawing/2014/main" id="{02BE9F5A-6BBA-4105-B533-E43469467FA4}"/>
              </a:ext>
            </a:extLst>
          </p:cNvPr>
          <p:cNvSpPr>
            <a:spLocks noGrp="1" noChangeArrowheads="1"/>
          </p:cNvSpPr>
          <p:nvPr>
            <p:ph type="title"/>
          </p:nvPr>
        </p:nvSpPr>
        <p:spPr>
          <a:xfrm>
            <a:off x="1136397" y="502021"/>
            <a:ext cx="9688296" cy="1265307"/>
          </a:xfrm>
        </p:spPr>
        <p:txBody>
          <a:bodyPr anchor="b">
            <a:normAutofit/>
          </a:bodyPr>
          <a:lstStyle/>
          <a:p>
            <a:pPr eaLnBrk="1" hangingPunct="1"/>
            <a:r>
              <a:rPr lang="en-US" altLang="en-US" sz="4000" dirty="0">
                <a:latin typeface="Times New Roman" panose="02020603050405020304" pitchFamily="18" charset="0"/>
                <a:cs typeface="Times New Roman" panose="02020603050405020304" pitchFamily="18" charset="0"/>
              </a:rPr>
              <a:t>Cryptographic Hash Functions: Data Integrity</a:t>
            </a:r>
            <a:endParaRPr lang="en-US" altLang="en-US" sz="4000" b="1" dirty="0">
              <a:latin typeface="Times New Roman" panose="02020603050405020304" pitchFamily="18" charset="0"/>
              <a:cs typeface="Times New Roman" panose="02020603050405020304" pitchFamily="18" charset="0"/>
            </a:endParaRPr>
          </a:p>
        </p:txBody>
      </p:sp>
      <p:sp>
        <p:nvSpPr>
          <p:cNvPr id="366596" name="Rectangle 3">
            <a:extLst>
              <a:ext uri="{FF2B5EF4-FFF2-40B4-BE49-F238E27FC236}">
                <a16:creationId xmlns:a16="http://schemas.microsoft.com/office/drawing/2014/main" id="{4491479D-74AF-4775-AB05-4639F8B1C274}"/>
              </a:ext>
            </a:extLst>
          </p:cNvPr>
          <p:cNvSpPr>
            <a:spLocks noGrp="1" noChangeArrowheads="1"/>
          </p:cNvSpPr>
          <p:nvPr>
            <p:ph type="body" idx="1"/>
          </p:nvPr>
        </p:nvSpPr>
        <p:spPr>
          <a:xfrm>
            <a:off x="1136396" y="1997849"/>
            <a:ext cx="10567924" cy="4087906"/>
          </a:xfrm>
        </p:spPr>
        <p:txBody>
          <a:bodyPr anchor="t">
            <a:normAutofit/>
          </a:bodyPr>
          <a:lstStyle/>
          <a:p>
            <a:r>
              <a:rPr lang="en-US" altLang="en-US" sz="2000" dirty="0">
                <a:latin typeface="Times New Roman" panose="02020603050405020304" pitchFamily="18" charset="0"/>
                <a:cs typeface="Times New Roman" panose="02020603050405020304" pitchFamily="18" charset="0"/>
              </a:rPr>
              <a:t>Notice though that one cannot determine specifically what contents of the message have changed, only that something in the message has changed. </a:t>
            </a:r>
          </a:p>
          <a:p>
            <a:r>
              <a:rPr lang="en-US" altLang="en-US" sz="2000" dirty="0">
                <a:latin typeface="Times New Roman" panose="02020603050405020304" pitchFamily="18" charset="0"/>
                <a:cs typeface="Times New Roman" panose="02020603050405020304" pitchFamily="18" charset="0"/>
              </a:rPr>
              <a:t>Note that using message digests to verify data integrity is not possible if an attacker is able to modify the place at which the digests are stored.</a:t>
            </a:r>
          </a:p>
          <a:p>
            <a:r>
              <a:rPr lang="en-US" altLang="en-US" sz="2000" dirty="0">
                <a:latin typeface="Times New Roman" panose="02020603050405020304" pitchFamily="18" charset="0"/>
                <a:cs typeface="Times New Roman" panose="02020603050405020304" pitchFamily="18" charset="0"/>
              </a:rPr>
              <a:t> An attacker could simply make an unauthorized change, compute the new digest for the file, and modify the digest database to include the new digest.</a:t>
            </a:r>
          </a:p>
          <a:p>
            <a:r>
              <a:rPr lang="en-US" altLang="en-US" sz="2000" dirty="0">
                <a:latin typeface="Times New Roman" panose="02020603050405020304" pitchFamily="18" charset="0"/>
                <a:cs typeface="Times New Roman" panose="02020603050405020304" pitchFamily="18" charset="0"/>
              </a:rPr>
              <a:t> A system administrator would not know the difference (unless a digest of the database itself was stored in an independent location unavailable to the attacker).</a:t>
            </a:r>
          </a:p>
          <a:p>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One should always at a minimum password protect their digest database, or risk having their digests corrupted by a malicious user.</a:t>
            </a:r>
          </a:p>
        </p:txBody>
      </p:sp>
      <p:sp>
        <p:nvSpPr>
          <p:cNvPr id="75" name="Rectangle 7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594" name="Slide Number Placeholder 5">
            <a:extLst>
              <a:ext uri="{FF2B5EF4-FFF2-40B4-BE49-F238E27FC236}">
                <a16:creationId xmlns:a16="http://schemas.microsoft.com/office/drawing/2014/main" id="{196C0EB4-0003-4A74-BD26-968815070522}"/>
              </a:ext>
            </a:extLst>
          </p:cNvPr>
          <p:cNvSpPr>
            <a:spLocks noGrp="1"/>
          </p:cNvSpPr>
          <p:nvPr>
            <p:ph type="sldNum" sz="quarter" idx="10"/>
          </p:nvPr>
        </p:nvSpPr>
        <p:spPr>
          <a:xfrm>
            <a:off x="11704320" y="6455664"/>
            <a:ext cx="44805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556361C6-A54C-4F57-9C06-641751EC435B}" type="slidenum">
              <a:rPr lang="he-IL" altLang="en-US" sz="1100">
                <a:solidFill>
                  <a:srgbClr val="FFFFFF"/>
                </a:solidFill>
                <a:latin typeface="Arial Black" panose="020B0A04020102020204" pitchFamily="34" charset="0"/>
              </a:rPr>
              <a:pPr>
                <a:spcBef>
                  <a:spcPct val="0"/>
                </a:spcBef>
                <a:spcAft>
                  <a:spcPts val="600"/>
                </a:spcAft>
                <a:buFont typeface="Arial Black" panose="020B0A04020102020204" pitchFamily="34" charset="0"/>
                <a:buNone/>
              </a:pPr>
              <a:t>10</a:t>
            </a:fld>
            <a:endParaRPr lang="en-US" altLang="en-US" sz="1100">
              <a:solidFill>
                <a:srgbClr val="FFFFFF"/>
              </a:solidFill>
              <a:latin typeface="Arial Black" panose="020B0A040201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8646" name="Rectangle 7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643" name="Rectangle 2">
            <a:extLst>
              <a:ext uri="{FF2B5EF4-FFF2-40B4-BE49-F238E27FC236}">
                <a16:creationId xmlns:a16="http://schemas.microsoft.com/office/drawing/2014/main" id="{7E2FCF67-6A2B-4C91-B91D-E4153915D190}"/>
              </a:ext>
            </a:extLst>
          </p:cNvPr>
          <p:cNvSpPr>
            <a:spLocks noGrp="1" noChangeArrowheads="1"/>
          </p:cNvSpPr>
          <p:nvPr>
            <p:ph type="title"/>
          </p:nvPr>
        </p:nvSpPr>
        <p:spPr>
          <a:xfrm>
            <a:off x="656823" y="962166"/>
            <a:ext cx="3103808" cy="4421876"/>
          </a:xfrm>
        </p:spPr>
        <p:txBody>
          <a:bodyPr anchor="t">
            <a:normAutofit/>
          </a:bodyPr>
          <a:lstStyle/>
          <a:p>
            <a:pPr algn="r" eaLnBrk="1" hangingPunct="1"/>
            <a:r>
              <a:rPr lang="en-US" altLang="en-US" sz="3700">
                <a:latin typeface="Times New Roman" panose="02020603050405020304" pitchFamily="18" charset="0"/>
                <a:cs typeface="Times New Roman" panose="02020603050405020304" pitchFamily="18" charset="0"/>
              </a:rPr>
              <a:t>Cryptographic Hash Functions: Data Authentication</a:t>
            </a:r>
            <a:endParaRPr lang="en-US" altLang="en-US" sz="3700" b="1">
              <a:latin typeface="Times New Roman" panose="02020603050405020304" pitchFamily="18" charset="0"/>
              <a:cs typeface="Times New Roman" panose="02020603050405020304" pitchFamily="18" charset="0"/>
            </a:endParaRPr>
          </a:p>
        </p:txBody>
      </p:sp>
      <p:sp>
        <p:nvSpPr>
          <p:cNvPr id="368644" name="Rectangle 3">
            <a:extLst>
              <a:ext uri="{FF2B5EF4-FFF2-40B4-BE49-F238E27FC236}">
                <a16:creationId xmlns:a16="http://schemas.microsoft.com/office/drawing/2014/main" id="{56FEDB41-F36C-4F86-BEE9-CF0AE3487F97}"/>
              </a:ext>
            </a:extLst>
          </p:cNvPr>
          <p:cNvSpPr>
            <a:spLocks noGrp="1" noChangeArrowheads="1"/>
          </p:cNvSpPr>
          <p:nvPr>
            <p:ph type="body" idx="1"/>
          </p:nvPr>
        </p:nvSpPr>
        <p:spPr>
          <a:xfrm>
            <a:off x="4088929" y="962167"/>
            <a:ext cx="7775219" cy="5177376"/>
          </a:xfrm>
        </p:spPr>
        <p:txBody>
          <a:bodyPr anchor="t">
            <a:normAutofit/>
          </a:bodyPr>
          <a:lstStyle/>
          <a:p>
            <a:r>
              <a:rPr lang="en-US" altLang="en-US" sz="2000" dirty="0">
                <a:latin typeface="Times New Roman" panose="02020603050405020304" pitchFamily="18" charset="0"/>
                <a:cs typeface="Times New Roman" panose="02020603050405020304" pitchFamily="18" charset="0"/>
              </a:rPr>
              <a:t>Another application of cryptographic hash functions is data authentication. </a:t>
            </a:r>
          </a:p>
          <a:p>
            <a:r>
              <a:rPr lang="en-US" altLang="en-US" sz="2000" dirty="0">
                <a:latin typeface="Times New Roman" panose="02020603050405020304" pitchFamily="18" charset="0"/>
                <a:cs typeface="Times New Roman" panose="02020603050405020304" pitchFamily="18" charset="0"/>
              </a:rPr>
              <a:t>With data authentication, one can distinguish messages originating from the intended sender and an attacker.</a:t>
            </a:r>
          </a:p>
          <a:p>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Hash functions alone, unfortunately, cannot provide data authentication</a:t>
            </a:r>
            <a:r>
              <a:rPr lang="en-US" altLang="en-US" sz="2000" dirty="0">
                <a:latin typeface="Times New Roman" panose="02020603050405020304" pitchFamily="18" charset="0"/>
                <a:cs typeface="Times New Roman" panose="02020603050405020304" pitchFamily="18" charset="0"/>
              </a:rPr>
              <a:t>. Since the hashing functions are freely available, it is trivial to anyone, including an attacker, to create a digest for an arbitrary message. If one is given both a message and a digest, one can verify the integrity of the message.</a:t>
            </a:r>
          </a:p>
          <a:p>
            <a:r>
              <a:rPr lang="en-US" altLang="en-US" sz="2000" dirty="0">
                <a:latin typeface="Times New Roman" panose="02020603050405020304" pitchFamily="18" charset="0"/>
                <a:cs typeface="Times New Roman" panose="02020603050405020304" pitchFamily="18" charset="0"/>
              </a:rPr>
              <a:t> However, it does not necessarily mean that it was the message sent by the original sender.</a:t>
            </a:r>
          </a:p>
          <a:p>
            <a:r>
              <a:rPr lang="en-US" altLang="en-US" sz="2000" dirty="0">
                <a:latin typeface="Times New Roman" panose="02020603050405020304" pitchFamily="18" charset="0"/>
                <a:cs typeface="Times New Roman" panose="02020603050405020304" pitchFamily="18" charset="0"/>
              </a:rPr>
              <a:t> For example, if an email is sent with a message digest attached, the recipient could use the digest to verify the integrity of the message.</a:t>
            </a:r>
          </a:p>
        </p:txBody>
      </p:sp>
      <p:sp>
        <p:nvSpPr>
          <p:cNvPr id="368647" name="Rectangle 7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648" name="Rectangle 7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642" name="Slide Number Placeholder 5">
            <a:extLst>
              <a:ext uri="{FF2B5EF4-FFF2-40B4-BE49-F238E27FC236}">
                <a16:creationId xmlns:a16="http://schemas.microsoft.com/office/drawing/2014/main" id="{BAAC58E9-2F11-4811-ADD2-85CA1CAE357A}"/>
              </a:ext>
            </a:extLst>
          </p:cNvPr>
          <p:cNvSpPr>
            <a:spLocks noGrp="1"/>
          </p:cNvSpPr>
          <p:nvPr>
            <p:ph type="sldNum" sz="quarter" idx="10"/>
          </p:nvPr>
        </p:nvSpPr>
        <p:spPr>
          <a:xfrm>
            <a:off x="11704320" y="6455664"/>
            <a:ext cx="44805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71C5C972-F03E-46B4-9202-4321FB032E4A}" type="slidenum">
              <a:rPr lang="he-IL" altLang="en-US" sz="1100">
                <a:solidFill>
                  <a:srgbClr val="FFFFFF"/>
                </a:solidFill>
                <a:latin typeface="Arial Black" panose="020B0A04020102020204" pitchFamily="34" charset="0"/>
              </a:rPr>
              <a:pPr>
                <a:spcBef>
                  <a:spcPct val="0"/>
                </a:spcBef>
                <a:spcAft>
                  <a:spcPts val="600"/>
                </a:spcAft>
                <a:buFont typeface="Arial Black" panose="020B0A04020102020204" pitchFamily="34" charset="0"/>
                <a:buNone/>
              </a:pPr>
              <a:t>11</a:t>
            </a:fld>
            <a:endParaRPr lang="en-US" altLang="en-US" sz="1100">
              <a:solidFill>
                <a:srgbClr val="FFFFFF"/>
              </a:solidFill>
              <a:latin typeface="Arial Black" panose="020B0A040201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691" name="Rectangle 2">
            <a:extLst>
              <a:ext uri="{FF2B5EF4-FFF2-40B4-BE49-F238E27FC236}">
                <a16:creationId xmlns:a16="http://schemas.microsoft.com/office/drawing/2014/main" id="{F7F00D82-877F-473D-8F4C-9C5567795A92}"/>
              </a:ext>
            </a:extLst>
          </p:cNvPr>
          <p:cNvSpPr>
            <a:spLocks noGrp="1" noChangeArrowheads="1"/>
          </p:cNvSpPr>
          <p:nvPr>
            <p:ph type="title"/>
          </p:nvPr>
        </p:nvSpPr>
        <p:spPr>
          <a:xfrm>
            <a:off x="1371599" y="294538"/>
            <a:ext cx="9895951" cy="1033669"/>
          </a:xfrm>
        </p:spPr>
        <p:txBody>
          <a:bodyPr>
            <a:normAutofit/>
          </a:bodyPr>
          <a:lstStyle/>
          <a:p>
            <a:pPr eaLnBrk="1" hangingPunct="1"/>
            <a:r>
              <a:rPr lang="en-US" altLang="en-US" sz="3400">
                <a:solidFill>
                  <a:srgbClr val="FFFFFF"/>
                </a:solidFill>
                <a:latin typeface="Times New Roman" panose="02020603050405020304" pitchFamily="18" charset="0"/>
                <a:cs typeface="Times New Roman" panose="02020603050405020304" pitchFamily="18" charset="0"/>
              </a:rPr>
              <a:t>Cryptographic Hash Functions: Data Authentication</a:t>
            </a:r>
            <a:endParaRPr lang="en-US" altLang="en-US" sz="3400" b="1">
              <a:solidFill>
                <a:srgbClr val="FFFFFF"/>
              </a:solidFill>
              <a:latin typeface="Times New Roman" panose="02020603050405020304" pitchFamily="18" charset="0"/>
              <a:cs typeface="Times New Roman" panose="02020603050405020304" pitchFamily="18" charset="0"/>
            </a:endParaRPr>
          </a:p>
        </p:txBody>
      </p:sp>
      <p:sp>
        <p:nvSpPr>
          <p:cNvPr id="370692" name="Rectangle 3">
            <a:extLst>
              <a:ext uri="{FF2B5EF4-FFF2-40B4-BE49-F238E27FC236}">
                <a16:creationId xmlns:a16="http://schemas.microsoft.com/office/drawing/2014/main" id="{71AD5272-C9BA-4110-A329-4D16AD3BD9AA}"/>
              </a:ext>
            </a:extLst>
          </p:cNvPr>
          <p:cNvSpPr>
            <a:spLocks noGrp="1" noChangeArrowheads="1"/>
          </p:cNvSpPr>
          <p:nvPr>
            <p:ph type="body" idx="1"/>
          </p:nvPr>
        </p:nvSpPr>
        <p:spPr>
          <a:xfrm>
            <a:off x="277499" y="1967113"/>
            <a:ext cx="11732646" cy="4303058"/>
          </a:xfrm>
        </p:spPr>
        <p:txBody>
          <a:bodyPr anchor="ctr">
            <a:normAutofit/>
          </a:bodyPr>
          <a:lstStyle/>
          <a:p>
            <a:r>
              <a:rPr lang="en-US" altLang="en-US" sz="2000" dirty="0">
                <a:latin typeface="Times New Roman" panose="02020603050405020304" pitchFamily="18" charset="0"/>
                <a:cs typeface="Times New Roman" panose="02020603050405020304" pitchFamily="18" charset="0"/>
              </a:rPr>
              <a:t>However, it is possible that an attacker modified both the message and the digest.</a:t>
            </a:r>
          </a:p>
          <a:p>
            <a:pPr lvl="1"/>
            <a:r>
              <a:rPr lang="en-US" altLang="en-US" sz="2000" dirty="0">
                <a:latin typeface="Times New Roman" panose="02020603050405020304" pitchFamily="18" charset="0"/>
                <a:cs typeface="Times New Roman" panose="02020603050405020304" pitchFamily="18" charset="0"/>
              </a:rPr>
              <a:t>Suppose Customer A sends a message to their bank, asking them to transfer 5 dollars from their checking to their savings account. </a:t>
            </a:r>
          </a:p>
          <a:p>
            <a:pPr lvl="1"/>
            <a:r>
              <a:rPr lang="en-US" altLang="en-US" sz="2000" dirty="0">
                <a:latin typeface="Times New Roman" panose="02020603050405020304" pitchFamily="18" charset="0"/>
                <a:cs typeface="Times New Roman" panose="02020603050405020304" pitchFamily="18" charset="0"/>
              </a:rPr>
              <a:t>Attacker A then blocks the transmission of Customer A’s message, and creates one of their own stating to transfer 500 dollars from Customer A’s checking account into Attacker A’s account. </a:t>
            </a:r>
          </a:p>
          <a:p>
            <a:pPr lvl="1"/>
            <a:r>
              <a:rPr lang="en-US" altLang="en-US" sz="2000" dirty="0">
                <a:latin typeface="Times New Roman" panose="02020603050405020304" pitchFamily="18" charset="0"/>
                <a:cs typeface="Times New Roman" panose="02020603050405020304" pitchFamily="18" charset="0"/>
              </a:rPr>
              <a:t>Attacker A then computes the appropriate md5 checksum for the fraudulent message and sends it to the bank. </a:t>
            </a:r>
          </a:p>
          <a:p>
            <a:pPr lvl="1"/>
            <a:r>
              <a:rPr lang="en-US" altLang="en-US" sz="2000" dirty="0">
                <a:latin typeface="Times New Roman" panose="02020603050405020304" pitchFamily="18" charset="0"/>
                <a:cs typeface="Times New Roman" panose="02020603050405020304" pitchFamily="18" charset="0"/>
              </a:rPr>
              <a:t>The bank could then verify that the data was not modified in transit, because the digest matches the message sent. </a:t>
            </a:r>
          </a:p>
          <a:p>
            <a:pPr lvl="1"/>
            <a:r>
              <a:rPr lang="en-US" altLang="en-US" sz="2000" dirty="0">
                <a:latin typeface="Times New Roman" panose="02020603050405020304" pitchFamily="18" charset="0"/>
                <a:cs typeface="Times New Roman" panose="02020603050405020304" pitchFamily="18" charset="0"/>
              </a:rPr>
              <a:t>However, the message did not originate from Customer A, the only one who is authorized to make transactions from their checking account.</a:t>
            </a:r>
          </a:p>
          <a:p>
            <a:r>
              <a:rPr lang="en-US" altLang="en-US" sz="2000" dirty="0">
                <a:latin typeface="Times New Roman" panose="02020603050405020304" pitchFamily="18" charset="0"/>
                <a:cs typeface="Times New Roman" panose="02020603050405020304" pitchFamily="18" charset="0"/>
              </a:rPr>
              <a:t>This is a very common attack called </a:t>
            </a:r>
            <a:r>
              <a:rPr lang="en-US" altLang="en-US" sz="2000" b="1" dirty="0">
                <a:latin typeface="Times New Roman" panose="02020603050405020304" pitchFamily="18" charset="0"/>
                <a:cs typeface="Times New Roman" panose="02020603050405020304" pitchFamily="18" charset="0"/>
              </a:rPr>
              <a:t>forgery</a:t>
            </a:r>
            <a:r>
              <a:rPr lang="en-US" altLang="en-US" sz="2000" dirty="0">
                <a:latin typeface="Times New Roman" panose="02020603050405020304" pitchFamily="18" charset="0"/>
                <a:cs typeface="Times New Roman" panose="02020603050405020304" pitchFamily="18" charset="0"/>
              </a:rPr>
              <a:t>. If the bank simply verified the message digest matches the message, it can never be assured that the sender was actually Customer A.</a:t>
            </a:r>
          </a:p>
        </p:txBody>
      </p:sp>
      <p:sp>
        <p:nvSpPr>
          <p:cNvPr id="370690" name="Slide Number Placeholder 5">
            <a:extLst>
              <a:ext uri="{FF2B5EF4-FFF2-40B4-BE49-F238E27FC236}">
                <a16:creationId xmlns:a16="http://schemas.microsoft.com/office/drawing/2014/main" id="{B89A8F9E-E502-4251-846C-79186535DD43}"/>
              </a:ext>
            </a:extLst>
          </p:cNvPr>
          <p:cNvSpPr>
            <a:spLocks noGrp="1"/>
          </p:cNvSpPr>
          <p:nvPr>
            <p:ph type="sldNum" sz="quarter" idx="10"/>
          </p:nvPr>
        </p:nvSpPr>
        <p:spPr>
          <a:xfrm>
            <a:off x="11704320" y="6455431"/>
            <a:ext cx="44591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CE329A37-8193-4781-8AA7-EB1BDB730610}" type="slidenum">
              <a:rPr lang="he-IL" altLang="en-US" sz="1100">
                <a:solidFill>
                  <a:schemeClr val="tx1">
                    <a:lumMod val="50000"/>
                    <a:lumOff val="50000"/>
                  </a:schemeClr>
                </a:solidFill>
                <a:latin typeface="Arial Black" panose="020B0A04020102020204" pitchFamily="34" charset="0"/>
              </a:rPr>
              <a:pPr>
                <a:spcBef>
                  <a:spcPct val="0"/>
                </a:spcBef>
                <a:spcAft>
                  <a:spcPts val="600"/>
                </a:spcAft>
                <a:buFont typeface="Arial Black" panose="020B0A04020102020204" pitchFamily="34" charset="0"/>
                <a:buNone/>
              </a:pPr>
              <a:t>12</a:t>
            </a:fld>
            <a:endParaRPr lang="en-US" altLang="en-US" sz="1100">
              <a:solidFill>
                <a:schemeClr val="tx1">
                  <a:lumMod val="50000"/>
                  <a:lumOff val="50000"/>
                </a:schemeClr>
              </a:solidFill>
              <a:latin typeface="Arial Black" panose="020B0A040201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739" name="Rectangle 2">
            <a:extLst>
              <a:ext uri="{FF2B5EF4-FFF2-40B4-BE49-F238E27FC236}">
                <a16:creationId xmlns:a16="http://schemas.microsoft.com/office/drawing/2014/main" id="{05FAD467-9A02-45E0-921A-2ED86E2B15F1}"/>
              </a:ext>
            </a:extLst>
          </p:cNvPr>
          <p:cNvSpPr>
            <a:spLocks noGrp="1" noChangeArrowheads="1"/>
          </p:cNvSpPr>
          <p:nvPr>
            <p:ph type="title"/>
          </p:nvPr>
        </p:nvSpPr>
        <p:spPr>
          <a:xfrm>
            <a:off x="1371599" y="294538"/>
            <a:ext cx="9895951" cy="1033669"/>
          </a:xfrm>
        </p:spPr>
        <p:txBody>
          <a:bodyPr>
            <a:normAutofit/>
          </a:bodyPr>
          <a:lstStyle/>
          <a:p>
            <a:pPr eaLnBrk="1" hangingPunct="1"/>
            <a:r>
              <a:rPr lang="en-US" altLang="en-US" sz="3400">
                <a:solidFill>
                  <a:srgbClr val="FFFFFF"/>
                </a:solidFill>
                <a:latin typeface="Times New Roman" panose="02020603050405020304" pitchFamily="18" charset="0"/>
                <a:cs typeface="Times New Roman" panose="02020603050405020304" pitchFamily="18" charset="0"/>
              </a:rPr>
              <a:t>Data Authentication: Message Authentication Codes</a:t>
            </a:r>
            <a:endParaRPr lang="en-US" altLang="en-US" sz="3400" b="1">
              <a:solidFill>
                <a:srgbClr val="FFFFFF"/>
              </a:solidFill>
              <a:latin typeface="Times New Roman" panose="02020603050405020304" pitchFamily="18" charset="0"/>
              <a:cs typeface="Times New Roman" panose="02020603050405020304" pitchFamily="18" charset="0"/>
            </a:endParaRPr>
          </a:p>
        </p:txBody>
      </p:sp>
      <p:sp>
        <p:nvSpPr>
          <p:cNvPr id="372740" name="Rectangle 3">
            <a:extLst>
              <a:ext uri="{FF2B5EF4-FFF2-40B4-BE49-F238E27FC236}">
                <a16:creationId xmlns:a16="http://schemas.microsoft.com/office/drawing/2014/main" id="{9A7F2989-B429-4848-B271-BDD1E0D5C473}"/>
              </a:ext>
            </a:extLst>
          </p:cNvPr>
          <p:cNvSpPr>
            <a:spLocks noGrp="1" noChangeArrowheads="1"/>
          </p:cNvSpPr>
          <p:nvPr>
            <p:ph type="body" idx="1"/>
          </p:nvPr>
        </p:nvSpPr>
        <p:spPr>
          <a:xfrm>
            <a:off x="683879" y="1951746"/>
            <a:ext cx="11364686" cy="4118642"/>
          </a:xfrm>
        </p:spPr>
        <p:txBody>
          <a:bodyPr anchor="ctr">
            <a:normAutofit/>
          </a:bodyPr>
          <a:lstStyle/>
          <a:p>
            <a:r>
              <a:rPr lang="en-US" altLang="en-US" sz="2000" dirty="0">
                <a:latin typeface="Times New Roman" panose="02020603050405020304" pitchFamily="18" charset="0"/>
                <a:cs typeface="Times New Roman" panose="02020603050405020304" pitchFamily="18" charset="0"/>
              </a:rPr>
              <a:t>In order to prevent forgery attacks, Message Authentication Codes were developed.</a:t>
            </a:r>
          </a:p>
          <a:p>
            <a:r>
              <a:rPr lang="en-US" altLang="en-US" sz="2000" dirty="0">
                <a:latin typeface="Times New Roman" panose="02020603050405020304" pitchFamily="18" charset="0"/>
                <a:cs typeface="Times New Roman" panose="02020603050405020304" pitchFamily="18" charset="0"/>
              </a:rPr>
              <a:t>Message authentication codes are specially created message digests that can be created only by the original sender.</a:t>
            </a:r>
          </a:p>
          <a:p>
            <a:r>
              <a:rPr lang="en-US" altLang="en-US" sz="2000" dirty="0">
                <a:latin typeface="Times New Roman" panose="02020603050405020304" pitchFamily="18" charset="0"/>
                <a:cs typeface="Times New Roman" panose="02020603050405020304" pitchFamily="18" charset="0"/>
              </a:rPr>
              <a:t>when two parties communicate they create a shared secret</a:t>
            </a:r>
          </a:p>
          <a:p>
            <a:r>
              <a:rPr lang="en-US" altLang="en-US" sz="2000" dirty="0">
                <a:latin typeface="Times New Roman" panose="02020603050405020304" pitchFamily="18" charset="0"/>
                <a:cs typeface="Times New Roman" panose="02020603050405020304" pitchFamily="18" charset="0"/>
              </a:rPr>
              <a:t>key known only to themselves. </a:t>
            </a:r>
          </a:p>
          <a:p>
            <a:r>
              <a:rPr lang="en-US" altLang="en-US" sz="2000" dirty="0">
                <a:latin typeface="Times New Roman" panose="02020603050405020304" pitchFamily="18" charset="0"/>
                <a:cs typeface="Times New Roman" panose="02020603050405020304" pitchFamily="18" charset="0"/>
              </a:rPr>
              <a:t>This shared key is used to encrypt data during the session. </a:t>
            </a:r>
          </a:p>
          <a:p>
            <a:r>
              <a:rPr lang="en-US" altLang="en-US" sz="2000" dirty="0">
                <a:latin typeface="Times New Roman" panose="02020603050405020304" pitchFamily="18" charset="0"/>
                <a:cs typeface="Times New Roman" panose="02020603050405020304" pitchFamily="18" charset="0"/>
              </a:rPr>
              <a:t>There are several techniques used to create this shared key without exposing it to an attacker, such as the Diffie-Hellman key exchange protocol.</a:t>
            </a:r>
          </a:p>
        </p:txBody>
      </p:sp>
      <p:sp>
        <p:nvSpPr>
          <p:cNvPr id="372738" name="Slide Number Placeholder 5">
            <a:extLst>
              <a:ext uri="{FF2B5EF4-FFF2-40B4-BE49-F238E27FC236}">
                <a16:creationId xmlns:a16="http://schemas.microsoft.com/office/drawing/2014/main" id="{D84B21D6-867F-4BC4-BB3D-674D4FF6884A}"/>
              </a:ext>
            </a:extLst>
          </p:cNvPr>
          <p:cNvSpPr>
            <a:spLocks noGrp="1"/>
          </p:cNvSpPr>
          <p:nvPr>
            <p:ph type="sldNum" sz="quarter" idx="10"/>
          </p:nvPr>
        </p:nvSpPr>
        <p:spPr>
          <a:xfrm>
            <a:off x="11704320" y="6455431"/>
            <a:ext cx="44591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4331E731-BE85-4CB5-9713-DEE679A27AB4}" type="slidenum">
              <a:rPr lang="he-IL" altLang="en-US" sz="1100">
                <a:solidFill>
                  <a:schemeClr val="tx1">
                    <a:lumMod val="50000"/>
                    <a:lumOff val="50000"/>
                  </a:schemeClr>
                </a:solidFill>
                <a:latin typeface="Arial Black" panose="020B0A04020102020204" pitchFamily="34" charset="0"/>
              </a:rPr>
              <a:pPr>
                <a:spcBef>
                  <a:spcPct val="0"/>
                </a:spcBef>
                <a:spcAft>
                  <a:spcPts val="600"/>
                </a:spcAft>
                <a:buFont typeface="Arial Black" panose="020B0A04020102020204" pitchFamily="34" charset="0"/>
                <a:buNone/>
              </a:pPr>
              <a:t>13</a:t>
            </a:fld>
            <a:endParaRPr lang="en-US" altLang="en-US" sz="1100">
              <a:solidFill>
                <a:schemeClr val="tx1">
                  <a:lumMod val="50000"/>
                  <a:lumOff val="50000"/>
                </a:schemeClr>
              </a:solidFill>
              <a:latin typeface="Arial Black" panose="020B0A040201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4787" name="Rectangle 2">
            <a:extLst>
              <a:ext uri="{FF2B5EF4-FFF2-40B4-BE49-F238E27FC236}">
                <a16:creationId xmlns:a16="http://schemas.microsoft.com/office/drawing/2014/main" id="{892F7517-C6B7-4C1A-8EB4-F595F8F8338C}"/>
              </a:ext>
            </a:extLst>
          </p:cNvPr>
          <p:cNvSpPr>
            <a:spLocks noGrp="1" noChangeArrowheads="1"/>
          </p:cNvSpPr>
          <p:nvPr>
            <p:ph type="title"/>
          </p:nvPr>
        </p:nvSpPr>
        <p:spPr>
          <a:xfrm>
            <a:off x="4965430" y="629268"/>
            <a:ext cx="6586491" cy="1286160"/>
          </a:xfrm>
        </p:spPr>
        <p:txBody>
          <a:bodyPr anchor="b">
            <a:normAutofit/>
          </a:bodyPr>
          <a:lstStyle/>
          <a:p>
            <a:pPr eaLnBrk="1" hangingPunct="1"/>
            <a:r>
              <a:rPr lang="en-US" altLang="en-US" sz="4100">
                <a:latin typeface="Times New Roman" panose="02020603050405020304" pitchFamily="18" charset="0"/>
                <a:cs typeface="Times New Roman" panose="02020603050405020304" pitchFamily="18" charset="0"/>
              </a:rPr>
              <a:t>Data Authentication: Message Authentication Codes</a:t>
            </a:r>
            <a:endParaRPr lang="en-US" altLang="en-US" sz="4100" b="1">
              <a:latin typeface="Times New Roman" panose="02020603050405020304" pitchFamily="18" charset="0"/>
              <a:cs typeface="Times New Roman" panose="02020603050405020304" pitchFamily="18" charset="0"/>
            </a:endParaRPr>
          </a:p>
        </p:txBody>
      </p:sp>
      <p:sp>
        <p:nvSpPr>
          <p:cNvPr id="374788" name="Rectangle 3">
            <a:extLst>
              <a:ext uri="{FF2B5EF4-FFF2-40B4-BE49-F238E27FC236}">
                <a16:creationId xmlns:a16="http://schemas.microsoft.com/office/drawing/2014/main" id="{221A1EEF-6FBF-426D-9108-B810C7C072E8}"/>
              </a:ext>
            </a:extLst>
          </p:cNvPr>
          <p:cNvSpPr>
            <a:spLocks noGrp="1" noChangeArrowheads="1"/>
          </p:cNvSpPr>
          <p:nvPr>
            <p:ph type="body" idx="1"/>
          </p:nvPr>
        </p:nvSpPr>
        <p:spPr>
          <a:xfrm>
            <a:off x="4965431" y="2438400"/>
            <a:ext cx="6586489" cy="3785419"/>
          </a:xfrm>
        </p:spPr>
        <p:txBody>
          <a:bodyPr>
            <a:normAutofit/>
          </a:bodyPr>
          <a:lstStyle/>
          <a:p>
            <a:r>
              <a:rPr lang="en-US" altLang="en-US" sz="1900">
                <a:latin typeface="Times New Roman" panose="02020603050405020304" pitchFamily="18" charset="0"/>
                <a:cs typeface="Times New Roman" panose="02020603050405020304" pitchFamily="18" charset="0"/>
              </a:rPr>
              <a:t>One simple method would be to append(apply) the secret key to the message prior to performing the digest. </a:t>
            </a:r>
          </a:p>
          <a:p>
            <a:r>
              <a:rPr lang="en-US" altLang="en-US" sz="1900">
                <a:latin typeface="Times New Roman" panose="02020603050405020304" pitchFamily="18" charset="0"/>
                <a:cs typeface="Times New Roman" panose="02020603050405020304" pitchFamily="18" charset="0"/>
              </a:rPr>
              <a:t>This digest becomes the message authentication code, and it is sent to the recipient. </a:t>
            </a:r>
          </a:p>
          <a:p>
            <a:r>
              <a:rPr lang="en-US" altLang="en-US" sz="1900">
                <a:latin typeface="Times New Roman" panose="02020603050405020304" pitchFamily="18" charset="0"/>
                <a:cs typeface="Times New Roman" panose="02020603050405020304" pitchFamily="18" charset="0"/>
              </a:rPr>
              <a:t>In order to verify the source, the recipient would append (apply) the secret key to the received message and perform the digest. </a:t>
            </a:r>
          </a:p>
          <a:p>
            <a:r>
              <a:rPr lang="en-US" altLang="en-US" sz="1900">
                <a:latin typeface="Times New Roman" panose="02020603050405020304" pitchFamily="18" charset="0"/>
                <a:cs typeface="Times New Roman" panose="02020603050405020304" pitchFamily="18" charset="0"/>
              </a:rPr>
              <a:t>If the digest is the same as the sent authentication code, then both the integrity and the source of the data has been verified; </a:t>
            </a:r>
          </a:p>
          <a:p>
            <a:r>
              <a:rPr lang="en-US" altLang="en-US" sz="1900">
                <a:latin typeface="Times New Roman" panose="02020603050405020304" pitchFamily="18" charset="0"/>
                <a:cs typeface="Times New Roman" panose="02020603050405020304" pitchFamily="18" charset="0"/>
              </a:rPr>
              <a:t>Because only the sender and recipient know the secret key, it is not possible for an attacker to generate a successful message authentication code.</a:t>
            </a:r>
          </a:p>
        </p:txBody>
      </p:sp>
      <p:pic>
        <p:nvPicPr>
          <p:cNvPr id="374790" name="Picture 374789" descr="Padlock on computer motherboard">
            <a:extLst>
              <a:ext uri="{FF2B5EF4-FFF2-40B4-BE49-F238E27FC236}">
                <a16:creationId xmlns:a16="http://schemas.microsoft.com/office/drawing/2014/main" id="{C71F4822-BB02-4BD8-913C-9F8C65C66107}"/>
              </a:ext>
            </a:extLst>
          </p:cNvPr>
          <p:cNvPicPr>
            <a:picLocks noChangeAspect="1"/>
          </p:cNvPicPr>
          <p:nvPr/>
        </p:nvPicPr>
        <p:blipFill rotWithShape="1">
          <a:blip r:embed="rId3"/>
          <a:srcRect l="15763" r="39117" b="-1"/>
          <a:stretch/>
        </p:blipFill>
        <p:spPr>
          <a:xfrm>
            <a:off x="20" y="10"/>
            <a:ext cx="4635571" cy="6857990"/>
          </a:xfrm>
          <a:prstGeom prst="rect">
            <a:avLst/>
          </a:prstGeom>
          <a:effectLst/>
        </p:spPr>
      </p:pic>
      <p:cxnSp>
        <p:nvCxnSpPr>
          <p:cNvPr id="74" name="Straight Connector 73">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4786" name="Slide Number Placeholder 5">
            <a:extLst>
              <a:ext uri="{FF2B5EF4-FFF2-40B4-BE49-F238E27FC236}">
                <a16:creationId xmlns:a16="http://schemas.microsoft.com/office/drawing/2014/main" id="{BA2B73DA-BD59-4BC2-A030-AE2F98BA70BC}"/>
              </a:ext>
            </a:extLst>
          </p:cNvPr>
          <p:cNvSpPr>
            <a:spLocks noGrp="1"/>
          </p:cNvSpPr>
          <p:nvPr>
            <p:ph type="sldNum" sz="quarter" idx="10"/>
          </p:nvPr>
        </p:nvSpPr>
        <p:spPr>
          <a:xfrm>
            <a:off x="10958541" y="6381666"/>
            <a:ext cx="118675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lnSpc>
                <a:spcPct val="90000"/>
              </a:lnSpc>
              <a:spcBef>
                <a:spcPct val="0"/>
              </a:spcBef>
              <a:spcAft>
                <a:spcPts val="600"/>
              </a:spcAft>
              <a:buFont typeface="Arial Black" panose="020B0A04020102020204" pitchFamily="34" charset="0"/>
              <a:buNone/>
            </a:pPr>
            <a:fld id="{592DEF8E-CCAA-4883-BC6E-ABB0FFFECEA2}" type="slidenum">
              <a:rPr lang="he-IL" altLang="en-US" sz="1200">
                <a:latin typeface="Arial Black" panose="020B0A04020102020204" pitchFamily="34" charset="0"/>
              </a:rPr>
              <a:pPr>
                <a:lnSpc>
                  <a:spcPct val="90000"/>
                </a:lnSpc>
                <a:spcBef>
                  <a:spcPct val="0"/>
                </a:spcBef>
                <a:spcAft>
                  <a:spcPts val="600"/>
                </a:spcAft>
                <a:buFont typeface="Arial Black" panose="020B0A04020102020204" pitchFamily="34" charset="0"/>
                <a:buNone/>
              </a:pPr>
              <a:t>14</a:t>
            </a:fld>
            <a:endParaRPr lang="en-US" altLang="en-US" sz="1900" dirty="0">
              <a:latin typeface="Arial Black" panose="020B0A040201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Slide Number Placeholder 5">
            <a:extLst>
              <a:ext uri="{FF2B5EF4-FFF2-40B4-BE49-F238E27FC236}">
                <a16:creationId xmlns:a16="http://schemas.microsoft.com/office/drawing/2014/main" id="{1F051454-06BD-4DE8-BF42-2CA66EF01604}"/>
              </a:ext>
            </a:extLst>
          </p:cNvPr>
          <p:cNvSpPr>
            <a:spLocks noGrp="1"/>
          </p:cNvSpPr>
          <p:nvPr>
            <p:ph type="sldNum" sz="quarter" idx="10"/>
          </p:nvPr>
        </p:nvSpPr>
        <p:spPr>
          <a:xfrm>
            <a:off x="11151393" y="6415088"/>
            <a:ext cx="966787" cy="328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CFA9E146-6AFF-4804-837F-73D77D21F8FA}" type="slidenum">
              <a:rPr lang="he-IL" altLang="en-US" sz="1050" smtClean="0">
                <a:latin typeface="Arial Black" panose="020B0A04020102020204" pitchFamily="34" charset="0"/>
              </a:rPr>
              <a:pPr>
                <a:spcBef>
                  <a:spcPct val="0"/>
                </a:spcBef>
                <a:buFont typeface="Arial Black" panose="020B0A04020102020204" pitchFamily="34" charset="0"/>
                <a:buNone/>
              </a:pPr>
              <a:t>15</a:t>
            </a:fld>
            <a:endParaRPr lang="en-US" altLang="en-US" sz="1050" dirty="0">
              <a:latin typeface="Arial Black" panose="020B0A04020102020204" pitchFamily="34" charset="0"/>
            </a:endParaRPr>
          </a:p>
        </p:txBody>
      </p:sp>
      <p:sp>
        <p:nvSpPr>
          <p:cNvPr id="376835" name="Rectangle 2">
            <a:extLst>
              <a:ext uri="{FF2B5EF4-FFF2-40B4-BE49-F238E27FC236}">
                <a16:creationId xmlns:a16="http://schemas.microsoft.com/office/drawing/2014/main" id="{26FA75B0-8DC1-4526-9B94-0587B89AB463}"/>
              </a:ext>
            </a:extLst>
          </p:cNvPr>
          <p:cNvSpPr>
            <a:spLocks noGrp="1" noChangeArrowheads="1"/>
          </p:cNvSpPr>
          <p:nvPr>
            <p:ph type="title"/>
          </p:nvPr>
        </p:nvSpPr>
        <p:spPr>
          <a:xfrm>
            <a:off x="3149204" y="332656"/>
            <a:ext cx="5856684" cy="980098"/>
          </a:xfrm>
        </p:spPr>
        <p:txBody>
          <a:bodyPr/>
          <a:lstStyle/>
          <a:p>
            <a:pPr eaLnBrk="1" hangingPunct="1"/>
            <a:r>
              <a:rPr lang="en-US" altLang="en-US" sz="3200" dirty="0">
                <a:latin typeface="Times New Roman" panose="02020603050405020304" pitchFamily="18" charset="0"/>
                <a:cs typeface="Times New Roman" panose="02020603050405020304" pitchFamily="18" charset="0"/>
              </a:rPr>
              <a:t>MAC</a:t>
            </a:r>
            <a:endParaRPr lang="en-US" altLang="en-US" sz="3200" b="1" dirty="0">
              <a:latin typeface="Times New Roman" panose="02020603050405020304" pitchFamily="18" charset="0"/>
              <a:cs typeface="Times New Roman" panose="02020603050405020304" pitchFamily="18" charset="0"/>
            </a:endParaRPr>
          </a:p>
        </p:txBody>
      </p:sp>
      <p:sp>
        <p:nvSpPr>
          <p:cNvPr id="376836" name="Rectangle 3">
            <a:extLst>
              <a:ext uri="{FF2B5EF4-FFF2-40B4-BE49-F238E27FC236}">
                <a16:creationId xmlns:a16="http://schemas.microsoft.com/office/drawing/2014/main" id="{CB428D90-614A-471A-A798-AFD82B9AAA78}"/>
              </a:ext>
            </a:extLst>
          </p:cNvPr>
          <p:cNvSpPr>
            <a:spLocks noGrp="1" noChangeArrowheads="1"/>
          </p:cNvSpPr>
          <p:nvPr>
            <p:ph type="body" idx="1"/>
          </p:nvPr>
        </p:nvSpPr>
        <p:spPr>
          <a:xfrm>
            <a:off x="2827737" y="1500188"/>
            <a:ext cx="6697265" cy="4157663"/>
          </a:xfrm>
        </p:spPr>
        <p:txBody>
          <a:bodyPr/>
          <a:lstStyle/>
          <a:p>
            <a:pPr lvl="1" eaLnBrk="1" hangingPunct="1">
              <a:lnSpc>
                <a:spcPct val="80000"/>
              </a:lnSpc>
              <a:buFont typeface="Wingdings" panose="05000000000000000000" pitchFamily="2" charset="2"/>
              <a:buNone/>
            </a:pPr>
            <a:endParaRPr lang="en-US" altLang="en-US" sz="15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1500">
              <a:latin typeface="Times New Roman" panose="02020603050405020304" pitchFamily="18" charset="0"/>
              <a:cs typeface="Times New Roman" panose="02020603050405020304" pitchFamily="18" charset="0"/>
            </a:endParaRPr>
          </a:p>
          <a:p>
            <a:pPr lvl="1" eaLnBrk="1" hangingPunct="1">
              <a:lnSpc>
                <a:spcPct val="80000"/>
              </a:lnSpc>
              <a:buFont typeface="Wingdings" panose="05000000000000000000" pitchFamily="2" charset="2"/>
              <a:buNone/>
            </a:pPr>
            <a:endParaRPr lang="en-US" altLang="en-US" sz="1500">
              <a:latin typeface="Times New Roman" panose="02020603050405020304" pitchFamily="18" charset="0"/>
              <a:cs typeface="Times New Roman" panose="02020603050405020304" pitchFamily="18" charset="0"/>
            </a:endParaRPr>
          </a:p>
          <a:p>
            <a:pPr eaLnBrk="1" hangingPunct="1">
              <a:lnSpc>
                <a:spcPct val="80000"/>
              </a:lnSpc>
            </a:pPr>
            <a:endParaRPr lang="en-US" altLang="en-US" sz="180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20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20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05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35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35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sz="1350" baseline="-25000">
              <a:latin typeface="Times New Roman" panose="02020603050405020304" pitchFamily="18" charset="0"/>
              <a:cs typeface="Times New Roman" panose="02020603050405020304" pitchFamily="18" charset="0"/>
            </a:endParaRPr>
          </a:p>
          <a:p>
            <a:pPr eaLnBrk="1" hangingPunct="1">
              <a:lnSpc>
                <a:spcPct val="80000"/>
              </a:lnSpc>
            </a:pPr>
            <a:endParaRPr lang="en-US" altLang="en-US" sz="12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15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sz="1500">
              <a:latin typeface="Times New Roman" panose="02020603050405020304" pitchFamily="18" charset="0"/>
              <a:cs typeface="Times New Roman" panose="02020603050405020304" pitchFamily="18" charset="0"/>
            </a:endParaRPr>
          </a:p>
        </p:txBody>
      </p:sp>
      <p:pic>
        <p:nvPicPr>
          <p:cNvPr id="376837" name="Picture 12">
            <a:extLst>
              <a:ext uri="{FF2B5EF4-FFF2-40B4-BE49-F238E27FC236}">
                <a16:creationId xmlns:a16="http://schemas.microsoft.com/office/drawing/2014/main" id="{01F8FBD9-879A-43D3-83E5-3A9A2816B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657" y="1500188"/>
            <a:ext cx="6525343" cy="2677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6838" name="Rectangle 6">
            <a:extLst>
              <a:ext uri="{FF2B5EF4-FFF2-40B4-BE49-F238E27FC236}">
                <a16:creationId xmlns:a16="http://schemas.microsoft.com/office/drawing/2014/main" id="{0853EFBA-FBAC-4ED6-BE92-6A335BD79EEA}"/>
              </a:ext>
            </a:extLst>
          </p:cNvPr>
          <p:cNvSpPr>
            <a:spLocks noChangeArrowheads="1"/>
          </p:cNvSpPr>
          <p:nvPr/>
        </p:nvSpPr>
        <p:spPr bwMode="auto">
          <a:xfrm>
            <a:off x="2314575" y="4365340"/>
            <a:ext cx="793670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marL="742950" indent="-285750">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eaLnBrk="1" hangingPunct="1">
              <a:spcBef>
                <a:spcPct val="0"/>
              </a:spcBef>
              <a:buClrTx/>
              <a:buSzTx/>
              <a:buFont typeface="Arial" panose="020B0604020202020204" pitchFamily="34" charset="0"/>
              <a:buChar char="•"/>
            </a:pPr>
            <a:r>
              <a:rPr lang="en-US" altLang="en-US" sz="1800" dirty="0">
                <a:solidFill>
                  <a:schemeClr val="tx1"/>
                </a:solidFill>
                <a:latin typeface="Times New Roman" panose="02020603050405020304" pitchFamily="18" charset="0"/>
              </a:rPr>
              <a:t> The security of a MAC depends on the security of the underlying hash algorithm.</a:t>
            </a:r>
          </a:p>
          <a:p>
            <a:pPr eaLnBrk="1" hangingPunct="1">
              <a:spcBef>
                <a:spcPct val="0"/>
              </a:spcBef>
              <a:buClrTx/>
              <a:buSzTx/>
              <a:buFont typeface="Arial" panose="020B0604020202020204" pitchFamily="34" charset="0"/>
              <a:buChar char="•"/>
            </a:pPr>
            <a:r>
              <a:rPr lang="en-US" altLang="en-US" sz="1800" dirty="0">
                <a:solidFill>
                  <a:schemeClr val="tx1"/>
                </a:solidFill>
                <a:latin typeface="Times New Roman" panose="02020603050405020304" pitchFamily="18" charset="0"/>
              </a:rPr>
              <a:t>Alice uses hash function to create a MAC from concatenation of  key and message (Symmetric) and sends the message and MAC to Bob over insecure channel</a:t>
            </a:r>
          </a:p>
          <a:p>
            <a:pPr eaLnBrk="1" hangingPunct="1">
              <a:spcBef>
                <a:spcPct val="0"/>
              </a:spcBef>
              <a:buClrTx/>
              <a:buSzTx/>
              <a:buFont typeface="Arial" panose="020B0604020202020204" pitchFamily="34" charset="0"/>
              <a:buChar char="•"/>
            </a:pPr>
            <a:r>
              <a:rPr lang="en-US" altLang="en-US" sz="1800" dirty="0">
                <a:solidFill>
                  <a:schemeClr val="tx1"/>
                </a:solidFill>
                <a:latin typeface="Times New Roman" panose="02020603050405020304" pitchFamily="18" charset="0"/>
              </a:rPr>
              <a:t>Bob </a:t>
            </a:r>
            <a:r>
              <a:rPr lang="en-US" altLang="en-US" sz="1800" dirty="0" err="1">
                <a:solidFill>
                  <a:schemeClr val="tx1"/>
                </a:solidFill>
                <a:latin typeface="Times New Roman" panose="02020603050405020304" pitchFamily="18" charset="0"/>
              </a:rPr>
              <a:t>seperates</a:t>
            </a:r>
            <a:r>
              <a:rPr lang="en-US" altLang="en-US" sz="1800" dirty="0">
                <a:solidFill>
                  <a:schemeClr val="tx1"/>
                </a:solidFill>
                <a:latin typeface="Times New Roman" panose="02020603050405020304" pitchFamily="18" charset="0"/>
              </a:rPr>
              <a:t> the message from MAC and makes a new MAC from concatenation of message and the secret key</a:t>
            </a:r>
          </a:p>
          <a:p>
            <a:pPr eaLnBrk="1" hangingPunct="1">
              <a:spcBef>
                <a:spcPct val="0"/>
              </a:spcBef>
              <a:buClrTx/>
              <a:buSzTx/>
              <a:buFont typeface="Arial" panose="020B0604020202020204" pitchFamily="34" charset="0"/>
              <a:buChar char="•"/>
            </a:pPr>
            <a:r>
              <a:rPr lang="en-US" altLang="en-US" sz="1800" dirty="0">
                <a:solidFill>
                  <a:schemeClr val="tx1"/>
                </a:solidFill>
                <a:latin typeface="Times New Roman" panose="02020603050405020304" pitchFamily="18" charset="0"/>
              </a:rPr>
              <a:t>If match then the message is authentic</a:t>
            </a:r>
          </a:p>
          <a:p>
            <a:pPr eaLnBrk="1" hangingPunct="1">
              <a:spcBef>
                <a:spcPct val="0"/>
              </a:spcBef>
              <a:buClrTx/>
              <a:buSzTx/>
              <a:buFont typeface="Arial" panose="020B0604020202020204" pitchFamily="34" charset="0"/>
              <a:buChar char="•"/>
            </a:pPr>
            <a:endParaRPr lang="en-US" altLang="en-US" sz="1800" dirty="0">
              <a:solidFill>
                <a:schemeClr val="tx1"/>
              </a:solidFill>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Slide Number Placeholder 5">
            <a:extLst>
              <a:ext uri="{FF2B5EF4-FFF2-40B4-BE49-F238E27FC236}">
                <a16:creationId xmlns:a16="http://schemas.microsoft.com/office/drawing/2014/main" id="{D9190E8F-EE85-4A9D-875F-5B85DE483A19}"/>
              </a:ext>
            </a:extLst>
          </p:cNvPr>
          <p:cNvSpPr>
            <a:spLocks noGrp="1"/>
          </p:cNvSpPr>
          <p:nvPr>
            <p:ph type="sldNum" sz="quarter" idx="10"/>
          </p:nvPr>
        </p:nvSpPr>
        <p:spPr>
          <a:xfrm>
            <a:off x="10693005" y="6415087"/>
            <a:ext cx="14287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5E96D30A-F91C-4449-857C-B74E442FD5FC}" type="slidenum">
              <a:rPr lang="he-IL" altLang="en-US" sz="1050">
                <a:latin typeface="Arial Black" panose="020B0A04020102020204" pitchFamily="34" charset="0"/>
              </a:rPr>
              <a:pPr>
                <a:spcBef>
                  <a:spcPct val="0"/>
                </a:spcBef>
                <a:buFont typeface="Arial Black" panose="020B0A04020102020204" pitchFamily="34" charset="0"/>
                <a:buNone/>
              </a:pPr>
              <a:t>16</a:t>
            </a:fld>
            <a:endParaRPr lang="en-US" altLang="en-US" sz="1050" dirty="0">
              <a:latin typeface="Arial Black" panose="020B0A04020102020204" pitchFamily="34" charset="0"/>
            </a:endParaRPr>
          </a:p>
        </p:txBody>
      </p:sp>
      <p:sp>
        <p:nvSpPr>
          <p:cNvPr id="378883" name="Rectangle 2">
            <a:extLst>
              <a:ext uri="{FF2B5EF4-FFF2-40B4-BE49-F238E27FC236}">
                <a16:creationId xmlns:a16="http://schemas.microsoft.com/office/drawing/2014/main" id="{A4F4EB84-CFFF-49B8-80BB-62442107CAF0}"/>
              </a:ext>
            </a:extLst>
          </p:cNvPr>
          <p:cNvSpPr>
            <a:spLocks noGrp="1" noChangeArrowheads="1"/>
          </p:cNvSpPr>
          <p:nvPr>
            <p:ph type="title"/>
          </p:nvPr>
        </p:nvSpPr>
        <p:spPr>
          <a:xfrm>
            <a:off x="403026" y="171451"/>
            <a:ext cx="5856684" cy="808437"/>
          </a:xfrm>
        </p:spPr>
        <p:txBody>
          <a:bodyPr>
            <a:normAutofit/>
          </a:bodyPr>
          <a:lstStyle/>
          <a:p>
            <a:pPr eaLnBrk="1" hangingPunct="1"/>
            <a:r>
              <a:rPr lang="en-US" altLang="en-US" sz="3200" b="1" dirty="0">
                <a:latin typeface="Times New Roman" panose="02020603050405020304" pitchFamily="18" charset="0"/>
                <a:cs typeface="Times New Roman" panose="02020603050405020304" pitchFamily="18" charset="0"/>
              </a:rPr>
              <a:t>Nested MAC</a:t>
            </a:r>
          </a:p>
        </p:txBody>
      </p:sp>
      <p:sp>
        <p:nvSpPr>
          <p:cNvPr id="378884" name="Rectangle 3">
            <a:extLst>
              <a:ext uri="{FF2B5EF4-FFF2-40B4-BE49-F238E27FC236}">
                <a16:creationId xmlns:a16="http://schemas.microsoft.com/office/drawing/2014/main" id="{8127C1D0-4C5F-4542-9832-3C7DAFF425DC}"/>
              </a:ext>
            </a:extLst>
          </p:cNvPr>
          <p:cNvSpPr>
            <a:spLocks noGrp="1" noChangeArrowheads="1"/>
          </p:cNvSpPr>
          <p:nvPr>
            <p:ph type="body" idx="1"/>
          </p:nvPr>
        </p:nvSpPr>
        <p:spPr>
          <a:xfrm>
            <a:off x="2827737" y="1393033"/>
            <a:ext cx="6697265" cy="4264819"/>
          </a:xfrm>
        </p:spPr>
        <p:txBody>
          <a:bodyPr/>
          <a:lstStyle/>
          <a:p>
            <a:pPr eaLnBrk="1" hangingPunct="1">
              <a:lnSpc>
                <a:spcPct val="80000"/>
              </a:lnSpc>
            </a:pPr>
            <a:endParaRPr lang="en-US" altLang="en-US" dirty="0">
              <a:solidFill>
                <a:schemeClr val="tx1"/>
              </a:solidFill>
              <a:latin typeface="Times New Roman" panose="02020603050405020304" pitchFamily="18" charset="0"/>
              <a:cs typeface="Times New Roman" panose="02020603050405020304" pitchFamily="18" charset="0"/>
            </a:endParaRPr>
          </a:p>
          <a:p>
            <a:pPr eaLnBrk="1" hangingPunct="1">
              <a:lnSpc>
                <a:spcPct val="80000"/>
              </a:lnSpc>
            </a:pPr>
            <a:endParaRPr lang="en-US" altLang="en-US" sz="1800" dirty="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dirty="0">
              <a:solidFill>
                <a:schemeClr val="tx1"/>
              </a:solidFill>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dirty="0">
              <a:solidFill>
                <a:schemeClr val="tx1"/>
              </a:solidFill>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dirty="0">
              <a:solidFill>
                <a:schemeClr val="tx1"/>
              </a:solidFill>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dirty="0">
              <a:solidFill>
                <a:schemeClr val="tx1"/>
              </a:solidFill>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dirty="0">
              <a:solidFill>
                <a:schemeClr val="tx1"/>
              </a:solidFill>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baseline="-25000" dirty="0">
              <a:solidFill>
                <a:schemeClr val="tx1"/>
              </a:solidFill>
              <a:latin typeface="Times New Roman" panose="02020603050405020304" pitchFamily="18" charset="0"/>
              <a:cs typeface="Times New Roman" panose="02020603050405020304" pitchFamily="18" charset="0"/>
            </a:endParaRPr>
          </a:p>
          <a:p>
            <a:pPr eaLnBrk="1" hangingPunct="1">
              <a:lnSpc>
                <a:spcPct val="80000"/>
              </a:lnSpc>
            </a:pPr>
            <a:endParaRPr lang="en-US" altLang="en-US" sz="1800" dirty="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dirty="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dirty="0">
              <a:latin typeface="Times New Roman" panose="02020603050405020304" pitchFamily="18" charset="0"/>
              <a:cs typeface="Times New Roman" panose="02020603050405020304" pitchFamily="18" charset="0"/>
            </a:endParaRPr>
          </a:p>
        </p:txBody>
      </p:sp>
      <p:pic>
        <p:nvPicPr>
          <p:cNvPr id="378885" name="Picture 14">
            <a:extLst>
              <a:ext uri="{FF2B5EF4-FFF2-40B4-BE49-F238E27FC236}">
                <a16:creationId xmlns:a16="http://schemas.microsoft.com/office/drawing/2014/main" id="{2F615496-8953-400F-A13F-8DCAEC16D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0972" y="1393033"/>
            <a:ext cx="3576408" cy="284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886" name="Rectangle 5">
            <a:extLst>
              <a:ext uri="{FF2B5EF4-FFF2-40B4-BE49-F238E27FC236}">
                <a16:creationId xmlns:a16="http://schemas.microsoft.com/office/drawing/2014/main" id="{41F2A645-1D45-4FC8-88AD-69736CD2300C}"/>
              </a:ext>
            </a:extLst>
          </p:cNvPr>
          <p:cNvSpPr>
            <a:spLocks noChangeArrowheads="1"/>
          </p:cNvSpPr>
          <p:nvPr/>
        </p:nvSpPr>
        <p:spPr bwMode="auto">
          <a:xfrm>
            <a:off x="659609" y="1577195"/>
            <a:ext cx="606980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200"/>
              </a:spcBef>
              <a:buClr>
                <a:srgbClr val="000000"/>
              </a:buClr>
              <a:buSzPct val="100000"/>
              <a:buFont typeface="Wingdings" panose="05000000000000000000" pitchFamily="2" charset="2"/>
              <a:buChar char=""/>
              <a:defRPr sz="3200">
                <a:solidFill>
                  <a:srgbClr val="000000"/>
                </a:solidFill>
                <a:latin typeface="Arial" panose="020B0604020202020204" pitchFamily="34" charset="0"/>
                <a:ea typeface="DejaVu Sans"/>
                <a:cs typeface="DejaVu Sans"/>
              </a:defRPr>
            </a:lvl1pPr>
            <a:lvl2pPr>
              <a:spcBef>
                <a:spcPts val="700"/>
              </a:spcBef>
              <a:buClr>
                <a:srgbClr val="000000"/>
              </a:buClr>
              <a:buSzPct val="85000"/>
              <a:buFont typeface="Wingdings" panose="05000000000000000000" pitchFamily="2" charset="2"/>
              <a:buChar char=""/>
              <a:defRPr sz="2800">
                <a:solidFill>
                  <a:srgbClr val="000000"/>
                </a:solidFill>
                <a:latin typeface="Arial" panose="020B0604020202020204" pitchFamily="34" charset="0"/>
                <a:ea typeface="DejaVu Sans"/>
                <a:cs typeface="DejaVu Sans"/>
              </a:defRPr>
            </a:lvl2pPr>
            <a:lvl3pPr marL="1143000" indent="-228600">
              <a:spcBef>
                <a:spcPts val="600"/>
              </a:spcBef>
              <a:buClr>
                <a:srgbClr val="000000"/>
              </a:buClr>
              <a:buSzPct val="75000"/>
              <a:buFont typeface="Wingdings" panose="05000000000000000000" pitchFamily="2" charset="2"/>
              <a:buChar char=""/>
              <a:defRPr sz="2400">
                <a:solidFill>
                  <a:srgbClr val="000000"/>
                </a:solidFill>
                <a:latin typeface="Arial" panose="020B0604020202020204" pitchFamily="34" charset="0"/>
                <a:ea typeface="DejaVu Sans"/>
                <a:cs typeface="DejaVu Sans"/>
              </a:defRPr>
            </a:lvl3pPr>
            <a:lvl4pPr marL="1600200" indent="-228600">
              <a:spcBef>
                <a:spcPts val="500"/>
              </a:spcBef>
              <a:buClr>
                <a:srgbClr val="000000"/>
              </a:buClr>
              <a:buSzPct val="70000"/>
              <a:buFont typeface="Wingdings" panose="05000000000000000000" pitchFamily="2" charset="2"/>
              <a:buChar char=""/>
              <a:defRPr sz="2000">
                <a:solidFill>
                  <a:srgbClr val="000000"/>
                </a:solidFill>
                <a:latin typeface="Arial" panose="020B0604020202020204" pitchFamily="34" charset="0"/>
                <a:ea typeface="DejaVu Sans"/>
                <a:cs typeface="DejaVu Sans"/>
              </a:defRPr>
            </a:lvl4pPr>
            <a:lvl5pPr marL="2057400" indent="-228600">
              <a:spcBef>
                <a:spcPts val="500"/>
              </a:spcBef>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5pPr>
            <a:lvl6pPr marL="25146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6pPr>
            <a:lvl7pPr marL="29718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7pPr>
            <a:lvl8pPr marL="34290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8pPr>
            <a:lvl9pPr marL="3886200" indent="-228600" defTabSz="457200" eaLnBrk="0" fontAlgn="base" hangingPunct="0">
              <a:spcBef>
                <a:spcPts val="500"/>
              </a:spcBef>
              <a:spcAft>
                <a:spcPct val="0"/>
              </a:spcAft>
              <a:buClr>
                <a:srgbClr val="000000"/>
              </a:buClr>
              <a:buSzPct val="65000"/>
              <a:buFont typeface="Wingdings" panose="05000000000000000000" pitchFamily="2" charset="2"/>
              <a:buChar char=""/>
              <a:defRPr sz="2000">
                <a:solidFill>
                  <a:srgbClr val="000000"/>
                </a:solidFill>
                <a:latin typeface="Arial" panose="020B0604020202020204" pitchFamily="34" charset="0"/>
                <a:ea typeface="DejaVu Sans"/>
                <a:cs typeface="DejaVu Sans"/>
              </a:defRPr>
            </a:lvl9pPr>
          </a:lstStyle>
          <a:p>
            <a:pPr eaLnBrk="1" hangingPunct="1">
              <a:spcBef>
                <a:spcPct val="0"/>
              </a:spcBef>
              <a:buClrTx/>
              <a:buSzTx/>
              <a:buFont typeface="Arial" panose="020B0604020202020204" pitchFamily="34" charset="0"/>
              <a:buChar char="•"/>
            </a:pPr>
            <a:r>
              <a:rPr lang="en-US" altLang="en-US" sz="2400" dirty="0">
                <a:solidFill>
                  <a:schemeClr val="tx1"/>
                </a:solidFill>
                <a:latin typeface="Times New Roman" panose="02020603050405020304" pitchFamily="18" charset="0"/>
              </a:rPr>
              <a:t>Improves security of MAC, hashing is done in two steps</a:t>
            </a:r>
            <a:br>
              <a:rPr lang="en-US" altLang="en-US" sz="2400" dirty="0">
                <a:solidFill>
                  <a:schemeClr val="tx1"/>
                </a:solidFill>
                <a:latin typeface="Times New Roman" panose="02020603050405020304" pitchFamily="18" charset="0"/>
              </a:rPr>
            </a:br>
            <a:r>
              <a:rPr lang="en-US" altLang="en-US" sz="2400" dirty="0">
                <a:solidFill>
                  <a:schemeClr val="tx1"/>
                </a:solidFill>
                <a:latin typeface="Times New Roman" panose="02020603050405020304" pitchFamily="18" charset="0"/>
              </a:rPr>
              <a:t>	- First key is concatenated with the message and hashed to create 	  	 		intermediate digest</a:t>
            </a:r>
          </a:p>
          <a:p>
            <a:pPr lvl="1" eaLnBrk="1" hangingPunct="1">
              <a:spcBef>
                <a:spcPct val="0"/>
              </a:spcBef>
              <a:buClrTx/>
              <a:buSzTx/>
              <a:buFontTx/>
              <a:buNone/>
            </a:pPr>
            <a:r>
              <a:rPr lang="en-US" altLang="en-US" sz="2400" dirty="0">
                <a:solidFill>
                  <a:schemeClr val="tx1"/>
                </a:solidFill>
                <a:latin typeface="Times New Roman" panose="02020603050405020304" pitchFamily="18" charset="0"/>
              </a:rPr>
              <a:t>- Second, the key is concatenated with the intermediate digest to create the   	final digest</a:t>
            </a:r>
          </a:p>
          <a:p>
            <a:pPr eaLnBrk="1" hangingPunct="1">
              <a:spcBef>
                <a:spcPct val="0"/>
              </a:spcBef>
              <a:buClrTx/>
              <a:buSzTx/>
              <a:buFont typeface="Arial" panose="020B0604020202020204" pitchFamily="34" charset="0"/>
              <a:buChar char="•"/>
            </a:pPr>
            <a:endParaRPr lang="en-US" altLang="en-US" sz="2400" dirty="0">
              <a:solidFill>
                <a:schemeClr val="tx1"/>
              </a:solidFill>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979" name="Rectangle 2">
            <a:extLst>
              <a:ext uri="{FF2B5EF4-FFF2-40B4-BE49-F238E27FC236}">
                <a16:creationId xmlns:a16="http://schemas.microsoft.com/office/drawing/2014/main" id="{A8A324F2-91F7-4F7A-BAD3-A17B21E56D69}"/>
              </a:ext>
            </a:extLst>
          </p:cNvPr>
          <p:cNvSpPr>
            <a:spLocks noGrp="1" noChangeArrowheads="1"/>
          </p:cNvSpPr>
          <p:nvPr>
            <p:ph type="title"/>
          </p:nvPr>
        </p:nvSpPr>
        <p:spPr>
          <a:xfrm>
            <a:off x="1371599" y="294538"/>
            <a:ext cx="9895951" cy="1033669"/>
          </a:xfrm>
        </p:spPr>
        <p:txBody>
          <a:bodyPr>
            <a:normAutofit/>
          </a:bodyPr>
          <a:lstStyle/>
          <a:p>
            <a:pPr eaLnBrk="1" hangingPunct="1"/>
            <a:r>
              <a:rPr lang="en-US" altLang="en-US" sz="4000" b="1">
                <a:solidFill>
                  <a:srgbClr val="FFFFFF"/>
                </a:solidFill>
                <a:latin typeface="Times New Roman" panose="02020603050405020304" pitchFamily="18" charset="0"/>
                <a:cs typeface="Times New Roman" panose="02020603050405020304" pitchFamily="18" charset="0"/>
              </a:rPr>
              <a:t>HMAC</a:t>
            </a:r>
          </a:p>
        </p:txBody>
      </p:sp>
      <p:sp>
        <p:nvSpPr>
          <p:cNvPr id="188420" name="Rectangle 3">
            <a:extLst>
              <a:ext uri="{FF2B5EF4-FFF2-40B4-BE49-F238E27FC236}">
                <a16:creationId xmlns:a16="http://schemas.microsoft.com/office/drawing/2014/main" id="{6A48798D-AAE0-46D4-AA7B-D8BE94476577}"/>
              </a:ext>
            </a:extLst>
          </p:cNvPr>
          <p:cNvSpPr>
            <a:spLocks noGrp="1" noChangeArrowheads="1"/>
          </p:cNvSpPr>
          <p:nvPr>
            <p:ph type="body" idx="1"/>
          </p:nvPr>
        </p:nvSpPr>
        <p:spPr>
          <a:xfrm>
            <a:off x="568618" y="2064624"/>
            <a:ext cx="10811322" cy="3805978"/>
          </a:xfrm>
        </p:spPr>
        <p:txBody>
          <a:bodyPr anchor="ctr">
            <a:normAutofit/>
          </a:bodyPr>
          <a:lstStyle/>
          <a:p>
            <a:pPr>
              <a:defRPr/>
            </a:pPr>
            <a:r>
              <a:rPr lang="en-US" sz="2000" dirty="0">
                <a:latin typeface="Times New Roman" pitchFamily="18" charset="0"/>
                <a:cs typeface="Times New Roman" pitchFamily="18" charset="0"/>
              </a:rPr>
              <a:t>NIST standard for nested MAC</a:t>
            </a:r>
          </a:p>
          <a:p>
            <a:pPr>
              <a:buFont typeface="+mj-lt"/>
              <a:buAutoNum type="arabicPeriod"/>
              <a:defRPr/>
            </a:pPr>
            <a:r>
              <a:rPr lang="en-US" sz="2000" dirty="0">
                <a:latin typeface="Times New Roman" pitchFamily="18" charset="0"/>
                <a:cs typeface="Times New Roman" pitchFamily="18" charset="0"/>
              </a:rPr>
              <a:t>The message is divided into N blocks, each of b bits</a:t>
            </a:r>
          </a:p>
          <a:p>
            <a:pPr>
              <a:buFont typeface="+mj-lt"/>
              <a:buAutoNum type="arabicPeriod"/>
              <a:defRPr/>
            </a:pPr>
            <a:r>
              <a:rPr lang="en-US" sz="2000" i="1" dirty="0">
                <a:latin typeface="Times New Roman" pitchFamily="18" charset="0"/>
                <a:cs typeface="Times New Roman" pitchFamily="18" charset="0"/>
              </a:rPr>
              <a:t>Secret key is left padded with 0s to create a b-bit key (secret key before padding should be longer than n bits that is the size of HMAC: recommended) e.g. if b is 512 bits and key size is 128 bits we need to append 384 0s.</a:t>
            </a:r>
          </a:p>
          <a:p>
            <a:pPr>
              <a:buFont typeface="+mj-lt"/>
              <a:buAutoNum type="arabicPeriod"/>
              <a:defRPr/>
            </a:pPr>
            <a:r>
              <a:rPr lang="en-US" sz="2000" i="1" dirty="0">
                <a:latin typeface="Times New Roman" pitchFamily="18" charset="0"/>
                <a:cs typeface="Times New Roman" pitchFamily="18" charset="0"/>
              </a:rPr>
              <a:t>Result of 2</a:t>
            </a:r>
            <a:r>
              <a:rPr lang="en-US" sz="2000" i="1" baseline="30000" dirty="0">
                <a:latin typeface="Times New Roman" pitchFamily="18" charset="0"/>
                <a:cs typeface="Times New Roman" pitchFamily="18" charset="0"/>
              </a:rPr>
              <a:t>nd</a:t>
            </a:r>
            <a:r>
              <a:rPr lang="en-US" sz="2000" i="1" dirty="0">
                <a:latin typeface="Times New Roman" pitchFamily="18" charset="0"/>
                <a:cs typeface="Times New Roman" pitchFamily="18" charset="0"/>
              </a:rPr>
              <a:t> step is exclusive-</a:t>
            </a:r>
            <a:r>
              <a:rPr lang="en-US" sz="2000" i="1" dirty="0" err="1">
                <a:latin typeface="Times New Roman" pitchFamily="18" charset="0"/>
                <a:cs typeface="Times New Roman" pitchFamily="18" charset="0"/>
              </a:rPr>
              <a:t>ored</a:t>
            </a:r>
            <a:r>
              <a:rPr lang="en-US" sz="2000" i="1" dirty="0">
                <a:latin typeface="Times New Roman" pitchFamily="18" charset="0"/>
                <a:cs typeface="Times New Roman" pitchFamily="18" charset="0"/>
              </a:rPr>
              <a:t> with a constant called </a:t>
            </a:r>
            <a:r>
              <a:rPr lang="en-US" sz="2000" i="1" dirty="0" err="1">
                <a:latin typeface="Times New Roman" pitchFamily="18" charset="0"/>
                <a:cs typeface="Times New Roman" pitchFamily="18" charset="0"/>
              </a:rPr>
              <a:t>ipad</a:t>
            </a:r>
            <a:r>
              <a:rPr lang="en-US" sz="2000" i="1" dirty="0">
                <a:latin typeface="Times New Roman" pitchFamily="18" charset="0"/>
                <a:cs typeface="Times New Roman" pitchFamily="18" charset="0"/>
              </a:rPr>
              <a:t> (input pad) to create a b-bit block. The value of </a:t>
            </a:r>
            <a:r>
              <a:rPr lang="en-US" sz="2000" i="1" dirty="0" err="1">
                <a:latin typeface="Times New Roman" pitchFamily="18" charset="0"/>
                <a:cs typeface="Times New Roman" pitchFamily="18" charset="0"/>
              </a:rPr>
              <a:t>ipad</a:t>
            </a:r>
            <a:r>
              <a:rPr lang="en-US" sz="2000" i="1" dirty="0">
                <a:latin typeface="Times New Roman" pitchFamily="18" charset="0"/>
                <a:cs typeface="Times New Roman" pitchFamily="18" charset="0"/>
              </a:rPr>
              <a:t> is the repetition of 00110110</a:t>
            </a:r>
          </a:p>
          <a:p>
            <a:pPr>
              <a:buFont typeface="+mj-lt"/>
              <a:buAutoNum type="arabicPeriod"/>
              <a:defRPr/>
            </a:pPr>
            <a:r>
              <a:rPr lang="en-US" sz="2000" i="1" dirty="0">
                <a:latin typeface="Times New Roman" pitchFamily="18" charset="0"/>
                <a:cs typeface="Times New Roman" pitchFamily="18" charset="0"/>
              </a:rPr>
              <a:t>The resulting block is prepended to N-block message. Now we have N+1 blocks</a:t>
            </a:r>
          </a:p>
          <a:p>
            <a:pPr>
              <a:buFont typeface="+mj-lt"/>
              <a:buAutoNum type="arabicPeriod"/>
              <a:defRPr/>
            </a:pPr>
            <a:r>
              <a:rPr lang="en-US" sz="2000" i="1" dirty="0">
                <a:latin typeface="Times New Roman" pitchFamily="18" charset="0"/>
                <a:cs typeface="Times New Roman" pitchFamily="18" charset="0"/>
              </a:rPr>
              <a:t>Result of  Step 4 is hashed to create an n-bit digest to create intermediate HMAC</a:t>
            </a:r>
          </a:p>
        </p:txBody>
      </p:sp>
      <p:sp>
        <p:nvSpPr>
          <p:cNvPr id="382978" name="Slide Number Placeholder 5">
            <a:extLst>
              <a:ext uri="{FF2B5EF4-FFF2-40B4-BE49-F238E27FC236}">
                <a16:creationId xmlns:a16="http://schemas.microsoft.com/office/drawing/2014/main" id="{1668F7D4-A2D5-444D-B0A9-E6DEE1085CD3}"/>
              </a:ext>
            </a:extLst>
          </p:cNvPr>
          <p:cNvSpPr>
            <a:spLocks noGrp="1"/>
          </p:cNvSpPr>
          <p:nvPr>
            <p:ph type="sldNum" sz="quarter" idx="10"/>
          </p:nvPr>
        </p:nvSpPr>
        <p:spPr>
          <a:xfrm>
            <a:off x="11704320" y="6455431"/>
            <a:ext cx="44591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F3BE2DB8-3B31-4E58-A74B-82B6F4C07007}" type="slidenum">
              <a:rPr lang="he-IL" altLang="en-US" sz="1100">
                <a:solidFill>
                  <a:schemeClr val="tx1">
                    <a:lumMod val="50000"/>
                    <a:lumOff val="50000"/>
                  </a:schemeClr>
                </a:solidFill>
                <a:latin typeface="Arial Black" panose="020B0A04020102020204" pitchFamily="34" charset="0"/>
              </a:rPr>
              <a:pPr>
                <a:spcBef>
                  <a:spcPct val="0"/>
                </a:spcBef>
                <a:spcAft>
                  <a:spcPts val="600"/>
                </a:spcAft>
                <a:buFont typeface="Arial Black" panose="020B0A04020102020204" pitchFamily="34" charset="0"/>
                <a:buNone/>
              </a:pPr>
              <a:t>17</a:t>
            </a:fld>
            <a:endParaRPr lang="en-US" altLang="en-US" sz="1100">
              <a:solidFill>
                <a:schemeClr val="tx1">
                  <a:lumMod val="50000"/>
                  <a:lumOff val="50000"/>
                </a:schemeClr>
              </a:solidFill>
              <a:latin typeface="Arial Black" panose="020B0A040201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027" name="Rectangle 2">
            <a:extLst>
              <a:ext uri="{FF2B5EF4-FFF2-40B4-BE49-F238E27FC236}">
                <a16:creationId xmlns:a16="http://schemas.microsoft.com/office/drawing/2014/main" id="{1FB5F7B3-48F9-42DA-B9C5-227F1FE95A95}"/>
              </a:ext>
            </a:extLst>
          </p:cNvPr>
          <p:cNvSpPr>
            <a:spLocks noGrp="1" noChangeArrowheads="1"/>
          </p:cNvSpPr>
          <p:nvPr>
            <p:ph type="title"/>
          </p:nvPr>
        </p:nvSpPr>
        <p:spPr>
          <a:xfrm>
            <a:off x="1136397" y="502021"/>
            <a:ext cx="9688296" cy="1642969"/>
          </a:xfrm>
        </p:spPr>
        <p:txBody>
          <a:bodyPr anchor="b">
            <a:normAutofit/>
          </a:bodyPr>
          <a:lstStyle/>
          <a:p>
            <a:pPr eaLnBrk="1" hangingPunct="1"/>
            <a:r>
              <a:rPr lang="en-US" altLang="en-US" sz="4000" b="1">
                <a:latin typeface="Times New Roman" panose="02020603050405020304" pitchFamily="18" charset="0"/>
                <a:cs typeface="Times New Roman" panose="02020603050405020304" pitchFamily="18" charset="0"/>
              </a:rPr>
              <a:t>HMAC</a:t>
            </a:r>
          </a:p>
        </p:txBody>
      </p:sp>
      <p:sp>
        <p:nvSpPr>
          <p:cNvPr id="188420" name="Rectangle 3">
            <a:extLst>
              <a:ext uri="{FF2B5EF4-FFF2-40B4-BE49-F238E27FC236}">
                <a16:creationId xmlns:a16="http://schemas.microsoft.com/office/drawing/2014/main" id="{754B64CF-F87E-44BE-9996-1509DAE0C75C}"/>
              </a:ext>
            </a:extLst>
          </p:cNvPr>
          <p:cNvSpPr>
            <a:spLocks noGrp="1" noChangeArrowheads="1"/>
          </p:cNvSpPr>
          <p:nvPr>
            <p:ph type="body" idx="1"/>
          </p:nvPr>
        </p:nvSpPr>
        <p:spPr>
          <a:xfrm>
            <a:off x="1136397" y="2418409"/>
            <a:ext cx="9688296" cy="3454358"/>
          </a:xfrm>
        </p:spPr>
        <p:txBody>
          <a:bodyPr anchor="t">
            <a:normAutofit/>
          </a:bodyPr>
          <a:lstStyle/>
          <a:p>
            <a:pPr>
              <a:buNone/>
              <a:defRPr/>
            </a:pPr>
            <a:r>
              <a:rPr lang="en-US" sz="2000">
                <a:latin typeface="Times New Roman" pitchFamily="18" charset="0"/>
                <a:cs typeface="Times New Roman" pitchFamily="18" charset="0"/>
              </a:rPr>
              <a:t>6.	</a:t>
            </a:r>
            <a:r>
              <a:rPr lang="en-US" sz="2000" i="1">
                <a:latin typeface="Times New Roman" pitchFamily="18" charset="0"/>
                <a:cs typeface="Times New Roman" pitchFamily="18" charset="0"/>
              </a:rPr>
              <a:t>Intermediate n-bit HMAC is left padded with 0s to make b-bit block</a:t>
            </a:r>
          </a:p>
          <a:p>
            <a:pPr>
              <a:buNone/>
              <a:defRPr/>
            </a:pPr>
            <a:r>
              <a:rPr lang="en-US" sz="2000">
                <a:latin typeface="Times New Roman" pitchFamily="18" charset="0"/>
                <a:cs typeface="Times New Roman" pitchFamily="18" charset="0"/>
              </a:rPr>
              <a:t>7.	Steps 2 and 3 are repeated by different constant opad which is the repetition of sequence 01011100(5C in hexadecimal)</a:t>
            </a:r>
          </a:p>
          <a:p>
            <a:pPr>
              <a:buFont typeface="Wingdings" panose="05000000000000000000" pitchFamily="2" charset="2"/>
              <a:buAutoNum type="arabicPeriod" startAt="8"/>
              <a:defRPr/>
            </a:pPr>
            <a:r>
              <a:rPr lang="en-US" sz="2000" i="1">
                <a:latin typeface="Times New Roman" pitchFamily="18" charset="0"/>
                <a:cs typeface="Times New Roman" pitchFamily="18" charset="0"/>
              </a:rPr>
              <a:t>Result of Step 7 is prepended to the block of step 6</a:t>
            </a:r>
          </a:p>
          <a:p>
            <a:pPr>
              <a:buFont typeface="Wingdings" panose="05000000000000000000" pitchFamily="2" charset="2"/>
              <a:buAutoNum type="arabicPeriod" startAt="8"/>
              <a:defRPr/>
            </a:pPr>
            <a:r>
              <a:rPr lang="en-US" sz="2000" i="1">
                <a:latin typeface="Times New Roman" pitchFamily="18" charset="0"/>
                <a:cs typeface="Times New Roman" pitchFamily="18" charset="0"/>
              </a:rPr>
              <a:t>Result of Step 8 is hashed with the same hashing algorithm to create the final n-bit HMAC</a:t>
            </a:r>
          </a:p>
          <a:p>
            <a:pPr>
              <a:buFont typeface="+mj-lt"/>
              <a:buAutoNum type="arabicPeriod"/>
              <a:defRPr/>
            </a:pPr>
            <a:endParaRPr lang="en-US" sz="2000" i="1">
              <a:latin typeface="Times New Roman" pitchFamily="18" charset="0"/>
              <a:cs typeface="Times New Roman" pitchFamily="18" charset="0"/>
            </a:endParaRPr>
          </a:p>
          <a:p>
            <a:pPr>
              <a:defRPr/>
            </a:pPr>
            <a:endParaRPr lang="en-US" sz="2000" i="1">
              <a:latin typeface="Times New Roman" pitchFamily="18" charset="0"/>
              <a:cs typeface="Times New Roman" pitchFamily="18" charset="0"/>
            </a:endParaRPr>
          </a:p>
          <a:p>
            <a:pPr>
              <a:defRPr/>
            </a:pPr>
            <a:endParaRPr lang="en-US" sz="2000" i="1">
              <a:latin typeface="Times New Roman" pitchFamily="18" charset="0"/>
              <a:cs typeface="Times New Roman" pitchFamily="18" charset="0"/>
            </a:endParaRPr>
          </a:p>
          <a:p>
            <a:pPr lvl="1" eaLnBrk="1" hangingPunct="1">
              <a:buFont typeface="Wingdings" panose="05000000000000000000" pitchFamily="2" charset="2"/>
              <a:buNone/>
              <a:defRPr/>
            </a:pPr>
            <a:endParaRPr lang="en-US" sz="2000">
              <a:latin typeface="Times New Roman" pitchFamily="18" charset="0"/>
              <a:cs typeface="Times New Roman" pitchFamily="18" charset="0"/>
            </a:endParaRPr>
          </a:p>
          <a:p>
            <a:pPr eaLnBrk="1" hangingPunct="1">
              <a:defRPr/>
            </a:pPr>
            <a:endParaRPr lang="en-US" sz="2000">
              <a:latin typeface="Times New Roman" pitchFamily="18" charset="0"/>
              <a:cs typeface="Times New Roman" pitchFamily="18" charset="0"/>
            </a:endParaRPr>
          </a:p>
          <a:p>
            <a:pPr lvl="2" eaLnBrk="1" hangingPunct="1">
              <a:defRPr/>
            </a:pPr>
            <a:endParaRPr lang="en-US">
              <a:latin typeface="Times New Roman" pitchFamily="18" charset="0"/>
              <a:cs typeface="Times New Roman" pitchFamily="18" charset="0"/>
            </a:endParaRPr>
          </a:p>
          <a:p>
            <a:pPr lvl="2" eaLnBrk="1" hangingPunct="1">
              <a:defRPr/>
            </a:pPr>
            <a:endParaRPr lang="en-US">
              <a:latin typeface="Times New Roman" pitchFamily="18" charset="0"/>
              <a:cs typeface="Times New Roman" pitchFamily="18" charset="0"/>
            </a:endParaRPr>
          </a:p>
          <a:p>
            <a:pPr lvl="2" eaLnBrk="1" hangingPunct="1">
              <a:defRPr/>
            </a:pPr>
            <a:endParaRPr lang="en-US">
              <a:latin typeface="Times New Roman" pitchFamily="18" charset="0"/>
              <a:cs typeface="Times New Roman" pitchFamily="18" charset="0"/>
            </a:endParaRPr>
          </a:p>
          <a:p>
            <a:pPr lvl="2" eaLnBrk="1" hangingPunct="1">
              <a:defRPr/>
            </a:pPr>
            <a:endParaRPr lang="en-US">
              <a:latin typeface="Times New Roman" pitchFamily="18" charset="0"/>
              <a:cs typeface="Times New Roman" pitchFamily="18" charset="0"/>
            </a:endParaRPr>
          </a:p>
          <a:p>
            <a:pPr lvl="2" eaLnBrk="1" hangingPunct="1">
              <a:defRPr/>
            </a:pPr>
            <a:endParaRPr lang="en-US">
              <a:latin typeface="Times New Roman" pitchFamily="18" charset="0"/>
              <a:cs typeface="Times New Roman" pitchFamily="18" charset="0"/>
            </a:endParaRPr>
          </a:p>
          <a:p>
            <a:pPr lvl="2" eaLnBrk="1" hangingPunct="1">
              <a:defRPr/>
            </a:pPr>
            <a:endParaRPr lang="en-US" baseline="-25000">
              <a:latin typeface="Times New Roman" pitchFamily="18" charset="0"/>
              <a:cs typeface="Times New Roman" pitchFamily="18" charset="0"/>
            </a:endParaRPr>
          </a:p>
          <a:p>
            <a:pPr eaLnBrk="1" hangingPunct="1">
              <a:defRPr/>
            </a:pPr>
            <a:endParaRPr lang="en-US" sz="2000">
              <a:latin typeface="Times New Roman" pitchFamily="18" charset="0"/>
              <a:cs typeface="Times New Roman" pitchFamily="18" charset="0"/>
            </a:endParaRPr>
          </a:p>
          <a:p>
            <a:pPr lvl="1" eaLnBrk="1" hangingPunct="1">
              <a:defRPr/>
            </a:pPr>
            <a:endParaRPr lang="en-US" sz="2000">
              <a:latin typeface="Times New Roman" pitchFamily="18" charset="0"/>
              <a:cs typeface="Times New Roman" pitchFamily="18" charset="0"/>
            </a:endParaRPr>
          </a:p>
          <a:p>
            <a:pPr lvl="1" eaLnBrk="1" hangingPunct="1">
              <a:defRPr/>
            </a:pPr>
            <a:endParaRPr lang="en-US" sz="2000">
              <a:latin typeface="Times New Roman" pitchFamily="18" charset="0"/>
              <a:cs typeface="Times New Roman" pitchFamily="18" charset="0"/>
            </a:endParaRPr>
          </a:p>
        </p:txBody>
      </p:sp>
      <p:sp>
        <p:nvSpPr>
          <p:cNvPr id="75" name="Rectangle 7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026" name="Slide Number Placeholder 5">
            <a:extLst>
              <a:ext uri="{FF2B5EF4-FFF2-40B4-BE49-F238E27FC236}">
                <a16:creationId xmlns:a16="http://schemas.microsoft.com/office/drawing/2014/main" id="{E79F6303-A91A-4DC4-862B-A37580728677}"/>
              </a:ext>
            </a:extLst>
          </p:cNvPr>
          <p:cNvSpPr>
            <a:spLocks noGrp="1"/>
          </p:cNvSpPr>
          <p:nvPr>
            <p:ph type="sldNum" sz="quarter" idx="10"/>
          </p:nvPr>
        </p:nvSpPr>
        <p:spPr>
          <a:xfrm>
            <a:off x="11704320" y="6455664"/>
            <a:ext cx="44805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B240A15F-E085-400B-B668-ADCF9B5B93B1}" type="slidenum">
              <a:rPr lang="he-IL" altLang="en-US" sz="1100">
                <a:solidFill>
                  <a:srgbClr val="FFFFFF"/>
                </a:solidFill>
                <a:latin typeface="Arial Black" panose="020B0A04020102020204" pitchFamily="34" charset="0"/>
              </a:rPr>
              <a:pPr>
                <a:spcBef>
                  <a:spcPct val="0"/>
                </a:spcBef>
                <a:spcAft>
                  <a:spcPts val="600"/>
                </a:spcAft>
                <a:buFont typeface="Arial Black" panose="020B0A04020102020204" pitchFamily="34" charset="0"/>
                <a:buNone/>
              </a:pPr>
              <a:t>18</a:t>
            </a:fld>
            <a:endParaRPr lang="en-US" altLang="en-US" sz="1100">
              <a:solidFill>
                <a:srgbClr val="FFFFFF"/>
              </a:solidFill>
              <a:latin typeface="Arial Black" panose="020B0A040201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Slide Number Placeholder 5">
            <a:extLst>
              <a:ext uri="{FF2B5EF4-FFF2-40B4-BE49-F238E27FC236}">
                <a16:creationId xmlns:a16="http://schemas.microsoft.com/office/drawing/2014/main" id="{76D25CFB-BDB1-465E-A8F1-ACD918226D5A}"/>
              </a:ext>
            </a:extLst>
          </p:cNvPr>
          <p:cNvSpPr>
            <a:spLocks noGrp="1"/>
          </p:cNvSpPr>
          <p:nvPr>
            <p:ph type="sldNum" sz="quarter" idx="10"/>
          </p:nvPr>
        </p:nvSpPr>
        <p:spPr>
          <a:xfrm>
            <a:off x="11308556" y="6507956"/>
            <a:ext cx="883444" cy="2928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513AF3C2-ED39-4501-A299-C16942D5219D}" type="slidenum">
              <a:rPr lang="he-IL" altLang="en-US" sz="1050">
                <a:latin typeface="Arial Black" panose="020B0A04020102020204" pitchFamily="34" charset="0"/>
              </a:rPr>
              <a:pPr>
                <a:spcBef>
                  <a:spcPct val="0"/>
                </a:spcBef>
                <a:buFont typeface="Arial Black" panose="020B0A04020102020204" pitchFamily="34" charset="0"/>
                <a:buNone/>
              </a:pPr>
              <a:t>19</a:t>
            </a:fld>
            <a:endParaRPr lang="en-US" altLang="en-US" sz="1050">
              <a:latin typeface="Arial Black" panose="020B0A04020102020204" pitchFamily="34" charset="0"/>
            </a:endParaRPr>
          </a:p>
        </p:txBody>
      </p:sp>
      <p:sp>
        <p:nvSpPr>
          <p:cNvPr id="380931" name="Rectangle 2">
            <a:extLst>
              <a:ext uri="{FF2B5EF4-FFF2-40B4-BE49-F238E27FC236}">
                <a16:creationId xmlns:a16="http://schemas.microsoft.com/office/drawing/2014/main" id="{2064C328-5E76-4812-8001-530AFE5F7971}"/>
              </a:ext>
            </a:extLst>
          </p:cNvPr>
          <p:cNvSpPr>
            <a:spLocks noGrp="1" noChangeArrowheads="1"/>
          </p:cNvSpPr>
          <p:nvPr>
            <p:ph type="title"/>
          </p:nvPr>
        </p:nvSpPr>
        <p:spPr>
          <a:xfrm>
            <a:off x="3248026" y="55637"/>
            <a:ext cx="5856684" cy="640906"/>
          </a:xfrm>
        </p:spPr>
        <p:txBody>
          <a:bodyPr>
            <a:normAutofit/>
          </a:bodyPr>
          <a:lstStyle/>
          <a:p>
            <a:pPr eaLnBrk="1" hangingPunct="1"/>
            <a:r>
              <a:rPr lang="en-US" altLang="en-US" sz="3200" b="1" dirty="0">
                <a:latin typeface="Times New Roman" panose="02020603050405020304" pitchFamily="18" charset="0"/>
                <a:cs typeface="Times New Roman" panose="02020603050405020304" pitchFamily="18" charset="0"/>
              </a:rPr>
              <a:t>HMAC</a:t>
            </a:r>
          </a:p>
        </p:txBody>
      </p:sp>
      <p:sp>
        <p:nvSpPr>
          <p:cNvPr id="380932" name="Rectangle 3">
            <a:extLst>
              <a:ext uri="{FF2B5EF4-FFF2-40B4-BE49-F238E27FC236}">
                <a16:creationId xmlns:a16="http://schemas.microsoft.com/office/drawing/2014/main" id="{E7829E4B-1F6A-4E00-B804-2D18015031EE}"/>
              </a:ext>
            </a:extLst>
          </p:cNvPr>
          <p:cNvSpPr>
            <a:spLocks noGrp="1" noChangeArrowheads="1"/>
          </p:cNvSpPr>
          <p:nvPr>
            <p:ph type="body" idx="1"/>
          </p:nvPr>
        </p:nvSpPr>
        <p:spPr>
          <a:xfrm>
            <a:off x="2827737" y="1468438"/>
            <a:ext cx="6697265" cy="4264819"/>
          </a:xfrm>
        </p:spPr>
        <p:txBody>
          <a:bodyPr/>
          <a:lstStyle/>
          <a:p>
            <a:pPr eaLnBrk="1" hangingPunct="1">
              <a:lnSpc>
                <a:spcPct val="80000"/>
              </a:lnSpc>
            </a:pPr>
            <a:endParaRPr lang="en-US" altLang="en-US">
              <a:solidFill>
                <a:schemeClr val="tx1"/>
              </a:solidFill>
              <a:latin typeface="Times New Roman" panose="02020603050405020304" pitchFamily="18" charset="0"/>
              <a:cs typeface="Times New Roman" panose="02020603050405020304" pitchFamily="18" charset="0"/>
            </a:endParaRPr>
          </a:p>
          <a:p>
            <a:pPr eaLnBrk="1" hangingPunct="1">
              <a:lnSpc>
                <a:spcPct val="80000"/>
              </a:lnSpc>
            </a:pPr>
            <a:endParaRPr lang="en-US" altLang="en-US" sz="1800">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a:solidFill>
                <a:schemeClr val="tx1"/>
              </a:solidFill>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a:solidFill>
                <a:schemeClr val="tx1"/>
              </a:solidFill>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a:solidFill>
                <a:schemeClr val="tx1"/>
              </a:solidFill>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a:solidFill>
                <a:schemeClr val="tx1"/>
              </a:solidFill>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a:solidFill>
                <a:schemeClr val="tx1"/>
              </a:solidFill>
              <a:latin typeface="Times New Roman" panose="02020603050405020304" pitchFamily="18" charset="0"/>
              <a:cs typeface="Times New Roman" panose="02020603050405020304" pitchFamily="18" charset="0"/>
            </a:endParaRPr>
          </a:p>
          <a:p>
            <a:pPr lvl="2" eaLnBrk="1" hangingPunct="1">
              <a:lnSpc>
                <a:spcPct val="80000"/>
              </a:lnSpc>
            </a:pPr>
            <a:endParaRPr lang="en-US" altLang="en-US" baseline="-25000">
              <a:solidFill>
                <a:schemeClr val="tx1"/>
              </a:solidFill>
              <a:latin typeface="Times New Roman" panose="02020603050405020304" pitchFamily="18" charset="0"/>
              <a:cs typeface="Times New Roman" panose="02020603050405020304" pitchFamily="18" charset="0"/>
            </a:endParaRPr>
          </a:p>
          <a:p>
            <a:pPr eaLnBrk="1" hangingPunct="1">
              <a:lnSpc>
                <a:spcPct val="80000"/>
              </a:lnSpc>
            </a:pPr>
            <a:endParaRPr lang="en-US" altLang="en-US" sz="1800">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a:latin typeface="Times New Roman" panose="02020603050405020304" pitchFamily="18" charset="0"/>
              <a:cs typeface="Times New Roman" panose="02020603050405020304" pitchFamily="18" charset="0"/>
            </a:endParaRPr>
          </a:p>
          <a:p>
            <a:pPr lvl="1" eaLnBrk="1" hangingPunct="1">
              <a:lnSpc>
                <a:spcPct val="80000"/>
              </a:lnSpc>
            </a:pPr>
            <a:endParaRPr lang="en-US" altLang="en-US">
              <a:latin typeface="Times New Roman" panose="02020603050405020304" pitchFamily="18" charset="0"/>
              <a:cs typeface="Times New Roman" panose="02020603050405020304" pitchFamily="18" charset="0"/>
            </a:endParaRPr>
          </a:p>
        </p:txBody>
      </p:sp>
      <p:pic>
        <p:nvPicPr>
          <p:cNvPr id="380933" name="Picture 12">
            <a:extLst>
              <a:ext uri="{FF2B5EF4-FFF2-40B4-BE49-F238E27FC236}">
                <a16:creationId xmlns:a16="http://schemas.microsoft.com/office/drawing/2014/main" id="{9C22EE3C-18D8-4EAC-89E0-D0A1D3CBD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0014" y="1045570"/>
            <a:ext cx="4426236" cy="584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211" name="Rectangle 2">
            <a:extLst>
              <a:ext uri="{FF2B5EF4-FFF2-40B4-BE49-F238E27FC236}">
                <a16:creationId xmlns:a16="http://schemas.microsoft.com/office/drawing/2014/main" id="{01239710-DB24-4BEC-82F9-A3482E2336C1}"/>
              </a:ext>
            </a:extLst>
          </p:cNvPr>
          <p:cNvSpPr>
            <a:spLocks noGrp="1" noChangeArrowheads="1"/>
          </p:cNvSpPr>
          <p:nvPr>
            <p:ph type="title"/>
          </p:nvPr>
        </p:nvSpPr>
        <p:spPr>
          <a:xfrm>
            <a:off x="1371599" y="294538"/>
            <a:ext cx="9895951" cy="1033669"/>
          </a:xfrm>
        </p:spPr>
        <p:txBody>
          <a:bodyPr>
            <a:normAutofit/>
          </a:bodyPr>
          <a:lstStyle/>
          <a:p>
            <a:pPr eaLnBrk="1" hangingPunct="1"/>
            <a:r>
              <a:rPr lang="en-US" altLang="en-US" sz="4000">
                <a:solidFill>
                  <a:srgbClr val="FFFFFF"/>
                </a:solidFill>
                <a:latin typeface="Times New Roman" panose="02020603050405020304" pitchFamily="18" charset="0"/>
                <a:cs typeface="Times New Roman" panose="02020603050405020304" pitchFamily="18" charset="0"/>
              </a:rPr>
              <a:t>Services Provided by Cryptography</a:t>
            </a:r>
          </a:p>
        </p:txBody>
      </p:sp>
      <p:sp>
        <p:nvSpPr>
          <p:cNvPr id="350212" name="Rectangle 3">
            <a:extLst>
              <a:ext uri="{FF2B5EF4-FFF2-40B4-BE49-F238E27FC236}">
                <a16:creationId xmlns:a16="http://schemas.microsoft.com/office/drawing/2014/main" id="{AA4F0486-D23E-4085-8748-6BADBEED59DC}"/>
              </a:ext>
            </a:extLst>
          </p:cNvPr>
          <p:cNvSpPr>
            <a:spLocks noGrp="1" noChangeArrowheads="1"/>
          </p:cNvSpPr>
          <p:nvPr>
            <p:ph type="body" idx="1"/>
          </p:nvPr>
        </p:nvSpPr>
        <p:spPr>
          <a:xfrm>
            <a:off x="253573" y="1885279"/>
            <a:ext cx="11732646" cy="4570152"/>
          </a:xfrm>
        </p:spPr>
        <p:txBody>
          <a:bodyPr anchor="ctr">
            <a:normAutofit lnSpcReduction="10000"/>
          </a:bodyPr>
          <a:lstStyle/>
          <a:p>
            <a:r>
              <a:rPr lang="en-GB" altLang="en-US" sz="2000" dirty="0">
                <a:latin typeface="Times New Roman" panose="02020603050405020304" pitchFamily="18" charset="0"/>
                <a:cs typeface="Times New Roman" panose="02020603050405020304" pitchFamily="18" charset="0"/>
              </a:rPr>
              <a:t>Data Confidentiality: Direct Symmetric or Asymmetric Cryptography</a:t>
            </a:r>
          </a:p>
          <a:p>
            <a:r>
              <a:rPr lang="en-GB" altLang="en-US" sz="2000" dirty="0">
                <a:latin typeface="Times New Roman" panose="02020603050405020304" pitchFamily="18" charset="0"/>
                <a:cs typeface="Times New Roman" panose="02020603050405020304" pitchFamily="18" charset="0"/>
              </a:rPr>
              <a:t>Data (Message) integrity</a:t>
            </a:r>
          </a:p>
          <a:p>
            <a:pPr lvl="1"/>
            <a:r>
              <a:rPr lang="en-GB" altLang="en-US" sz="2000" dirty="0">
                <a:latin typeface="Times New Roman" panose="02020603050405020304" pitchFamily="18" charset="0"/>
                <a:cs typeface="Times New Roman" panose="02020603050405020304" pitchFamily="18" charset="0"/>
              </a:rPr>
              <a:t>the assurance that data (message) has not been altered in an unauthorised (or accidental) manner since the time that the data(message) was last created, transmitted or stored by an authorised user.  </a:t>
            </a:r>
          </a:p>
          <a:p>
            <a:r>
              <a:rPr lang="en-GB" altLang="en-US" sz="2000" dirty="0">
                <a:latin typeface="Times New Roman" panose="02020603050405020304" pitchFamily="18" charset="0"/>
                <a:cs typeface="Times New Roman" panose="02020603050405020304" pitchFamily="18" charset="0"/>
              </a:rPr>
              <a:t>Data origin authentication (Message Authentication)</a:t>
            </a:r>
          </a:p>
          <a:p>
            <a:pPr lvl="1"/>
            <a:r>
              <a:rPr lang="en-GB" altLang="en-US" sz="2000" dirty="0">
                <a:latin typeface="Times New Roman" panose="02020603050405020304" pitchFamily="18" charset="0"/>
                <a:cs typeface="Times New Roman" panose="02020603050405020304" pitchFamily="18" charset="0"/>
              </a:rPr>
              <a:t>the assurance that a given entity was the original source of some data (sometimes referred to as message authentication). </a:t>
            </a:r>
          </a:p>
          <a:p>
            <a:r>
              <a:rPr lang="en-GB" altLang="en-US" sz="2000" dirty="0">
                <a:latin typeface="Times New Roman" panose="02020603050405020304" pitchFamily="18" charset="0"/>
                <a:cs typeface="Times New Roman" panose="02020603050405020304" pitchFamily="18" charset="0"/>
              </a:rPr>
              <a:t>Entity authentication</a:t>
            </a:r>
          </a:p>
          <a:p>
            <a:pPr lvl="1"/>
            <a:r>
              <a:rPr lang="en-GB" altLang="en-US" sz="2000" dirty="0">
                <a:latin typeface="Times New Roman" panose="02020603050405020304" pitchFamily="18" charset="0"/>
                <a:cs typeface="Times New Roman" panose="02020603050405020304" pitchFamily="18" charset="0"/>
              </a:rPr>
              <a:t>the assurance that a given entity is involved and currently active in a communication session (sometimes referred to as identification).</a:t>
            </a:r>
          </a:p>
          <a:p>
            <a:r>
              <a:rPr lang="en-GB" altLang="en-US" sz="2000" dirty="0">
                <a:latin typeface="Times New Roman" panose="02020603050405020304" pitchFamily="18" charset="0"/>
                <a:cs typeface="Times New Roman" panose="02020603050405020304" pitchFamily="18" charset="0"/>
              </a:rPr>
              <a:t>Non-repudiation</a:t>
            </a:r>
          </a:p>
          <a:p>
            <a:pPr lvl="1"/>
            <a:r>
              <a:rPr lang="en-GB" altLang="en-US" sz="2000" dirty="0">
                <a:latin typeface="Times New Roman" panose="02020603050405020304" pitchFamily="18" charset="0"/>
                <a:cs typeface="Times New Roman" panose="02020603050405020304" pitchFamily="18" charset="0"/>
              </a:rPr>
              <a:t>the assurance that an entity cannot deny any previous commitments or actions (normally with respect to origin of data). </a:t>
            </a:r>
          </a:p>
          <a:p>
            <a:r>
              <a:rPr lang="en-GB" altLang="en-US" sz="2000" dirty="0">
                <a:latin typeface="Times New Roman" panose="02020603050405020304" pitchFamily="18" charset="0"/>
                <a:cs typeface="Times New Roman" panose="02020603050405020304" pitchFamily="18" charset="0"/>
              </a:rPr>
              <a:t>Before Studying these services, we will study Cryptographic Hash functions and Digital Signatures</a:t>
            </a:r>
          </a:p>
        </p:txBody>
      </p:sp>
      <p:sp>
        <p:nvSpPr>
          <p:cNvPr id="350210" name="Slide Number Placeholder 5">
            <a:extLst>
              <a:ext uri="{FF2B5EF4-FFF2-40B4-BE49-F238E27FC236}">
                <a16:creationId xmlns:a16="http://schemas.microsoft.com/office/drawing/2014/main" id="{E483BB88-E3F1-4E75-B8A0-3D1FC755AC9D}"/>
              </a:ext>
            </a:extLst>
          </p:cNvPr>
          <p:cNvSpPr>
            <a:spLocks noGrp="1"/>
          </p:cNvSpPr>
          <p:nvPr>
            <p:ph type="sldNum" sz="quarter" idx="10"/>
          </p:nvPr>
        </p:nvSpPr>
        <p:spPr>
          <a:xfrm>
            <a:off x="11704320" y="6455431"/>
            <a:ext cx="44591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7BB999CA-9677-43E0-BC8B-BD70214E62BE}" type="slidenum">
              <a:rPr lang="he-IL" altLang="en-US" sz="1100">
                <a:solidFill>
                  <a:schemeClr val="tx1">
                    <a:lumMod val="50000"/>
                    <a:lumOff val="50000"/>
                  </a:schemeClr>
                </a:solidFill>
                <a:latin typeface="Arial Black" panose="020B0A04020102020204" pitchFamily="34" charset="0"/>
              </a:rPr>
              <a:pPr>
                <a:spcBef>
                  <a:spcPct val="0"/>
                </a:spcBef>
                <a:spcAft>
                  <a:spcPts val="600"/>
                </a:spcAft>
                <a:buFont typeface="Arial Black" panose="020B0A04020102020204" pitchFamily="34" charset="0"/>
                <a:buNone/>
              </a:pPr>
              <a:t>2</a:t>
            </a:fld>
            <a:endParaRPr lang="en-US" altLang="en-US" sz="1100">
              <a:solidFill>
                <a:schemeClr val="tx1">
                  <a:lumMod val="50000"/>
                  <a:lumOff val="50000"/>
                </a:schemeClr>
              </a:solidFill>
              <a:latin typeface="Arial Black" panose="020B0A040201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075" name="Rectangle 2">
            <a:extLst>
              <a:ext uri="{FF2B5EF4-FFF2-40B4-BE49-F238E27FC236}">
                <a16:creationId xmlns:a16="http://schemas.microsoft.com/office/drawing/2014/main" id="{22F19BA6-9D72-4231-B74B-446B56F627CF}"/>
              </a:ext>
            </a:extLst>
          </p:cNvPr>
          <p:cNvSpPr>
            <a:spLocks noGrp="1" noChangeArrowheads="1"/>
          </p:cNvSpPr>
          <p:nvPr>
            <p:ph type="title"/>
          </p:nvPr>
        </p:nvSpPr>
        <p:spPr>
          <a:xfrm>
            <a:off x="1371599" y="294538"/>
            <a:ext cx="9895951" cy="1033669"/>
          </a:xfrm>
        </p:spPr>
        <p:txBody>
          <a:bodyPr>
            <a:normAutofit/>
          </a:bodyPr>
          <a:lstStyle/>
          <a:p>
            <a:pPr eaLnBrk="1" hangingPunct="1"/>
            <a:r>
              <a:rPr lang="en-US" altLang="en-US" sz="4000" b="1">
                <a:solidFill>
                  <a:srgbClr val="FFFFFF"/>
                </a:solidFill>
                <a:latin typeface="Times New Roman" panose="02020603050405020304" pitchFamily="18" charset="0"/>
                <a:cs typeface="Times New Roman" panose="02020603050405020304" pitchFamily="18" charset="0"/>
              </a:rPr>
              <a:t>Data Authentication: Replay Attacks</a:t>
            </a:r>
          </a:p>
        </p:txBody>
      </p:sp>
      <p:sp>
        <p:nvSpPr>
          <p:cNvPr id="387076" name="Rectangle 3">
            <a:extLst>
              <a:ext uri="{FF2B5EF4-FFF2-40B4-BE49-F238E27FC236}">
                <a16:creationId xmlns:a16="http://schemas.microsoft.com/office/drawing/2014/main" id="{33008CB0-2A54-40A3-A2E5-86A03AF9FBCA}"/>
              </a:ext>
            </a:extLst>
          </p:cNvPr>
          <p:cNvSpPr>
            <a:spLocks noGrp="1" noChangeArrowheads="1"/>
          </p:cNvSpPr>
          <p:nvPr>
            <p:ph type="body" idx="1"/>
          </p:nvPr>
        </p:nvSpPr>
        <p:spPr>
          <a:xfrm>
            <a:off x="246763" y="1990166"/>
            <a:ext cx="11732645" cy="4310742"/>
          </a:xfrm>
        </p:spPr>
        <p:txBody>
          <a:bodyPr anchor="ctr">
            <a:normAutofit/>
          </a:bodyPr>
          <a:lstStyle/>
          <a:p>
            <a:r>
              <a:rPr lang="en-US" altLang="en-US" sz="2000" dirty="0">
                <a:latin typeface="Times New Roman" panose="02020603050405020304" pitchFamily="18" charset="0"/>
                <a:cs typeface="Times New Roman" panose="02020603050405020304" pitchFamily="18" charset="0"/>
              </a:rPr>
              <a:t>An attacker may not be able to successfully create a message authentication code for a new message.</a:t>
            </a:r>
          </a:p>
          <a:p>
            <a:r>
              <a:rPr lang="en-US" altLang="en-US" sz="2000" dirty="0">
                <a:latin typeface="Times New Roman" panose="02020603050405020304" pitchFamily="18" charset="0"/>
                <a:cs typeface="Times New Roman" panose="02020603050405020304" pitchFamily="18" charset="0"/>
              </a:rPr>
              <a:t> However, an attacker has likely viewed previously valid message authentication codes in transit. Imagine this scenario:</a:t>
            </a:r>
          </a:p>
          <a:p>
            <a:pPr lvl="1"/>
            <a:r>
              <a:rPr lang="en-US" altLang="en-US" sz="2000" dirty="0">
                <a:latin typeface="Times New Roman" panose="02020603050405020304" pitchFamily="18" charset="0"/>
                <a:cs typeface="Times New Roman" panose="02020603050405020304" pitchFamily="18" charset="0"/>
              </a:rPr>
              <a:t>Attacker A is an Internet merchant selling books on cryptography. </a:t>
            </a:r>
          </a:p>
          <a:p>
            <a:pPr lvl="1"/>
            <a:r>
              <a:rPr lang="en-US" altLang="en-US" sz="2000" dirty="0">
                <a:latin typeface="Times New Roman" panose="02020603050405020304" pitchFamily="18" charset="0"/>
                <a:cs typeface="Times New Roman" panose="02020603050405020304" pitchFamily="18" charset="0"/>
              </a:rPr>
              <a:t>Whenever a purchase is made, he watches the messages that are sent to the bank to authorize the bank to transfer money from the customer’s account into his own.</a:t>
            </a:r>
          </a:p>
          <a:p>
            <a:pPr lvl="1"/>
            <a:r>
              <a:rPr lang="en-US" altLang="en-US" sz="2000" dirty="0">
                <a:latin typeface="Times New Roman" panose="02020603050405020304" pitchFamily="18" charset="0"/>
                <a:cs typeface="Times New Roman" panose="02020603050405020304" pitchFamily="18" charset="0"/>
              </a:rPr>
              <a:t>The attacker has now seen a valid message (transfer money from his account to my account) and the associated authentication code.</a:t>
            </a:r>
          </a:p>
          <a:p>
            <a:pPr lvl="1"/>
            <a:r>
              <a:rPr lang="en-US" altLang="en-US" sz="2000" dirty="0">
                <a:latin typeface="Times New Roman" panose="02020603050405020304" pitchFamily="18" charset="0"/>
                <a:cs typeface="Times New Roman" panose="02020603050405020304" pitchFamily="18" charset="0"/>
              </a:rPr>
              <a:t> The attacker can then send this message, along with its valid authentication code repeatedly, eventually transferring the customer’s entire account into his own.</a:t>
            </a:r>
          </a:p>
          <a:p>
            <a:r>
              <a:rPr lang="en-US" altLang="en-US" sz="2000" dirty="0">
                <a:latin typeface="Times New Roman" panose="02020603050405020304" pitchFamily="18" charset="0"/>
                <a:cs typeface="Times New Roman" panose="02020603050405020304" pitchFamily="18" charset="0"/>
              </a:rPr>
              <a:t>HMAC prevents this type of attack by appending a form of timestamp to each message</a:t>
            </a:r>
            <a:r>
              <a:rPr lang="en-US" altLang="en-US" sz="2000" dirty="0"/>
              <a:t>.</a:t>
            </a:r>
          </a:p>
          <a:p>
            <a:pPr lvl="1"/>
            <a:r>
              <a:rPr lang="en-US" altLang="en-US" sz="2000" dirty="0">
                <a:latin typeface="Times New Roman" panose="02020603050405020304" pitchFamily="18" charset="0"/>
                <a:cs typeface="Times New Roman" panose="02020603050405020304" pitchFamily="18" charset="0"/>
              </a:rPr>
              <a:t>The recipient can then verify that the message has not been previously received. </a:t>
            </a:r>
          </a:p>
          <a:p>
            <a:pPr lvl="1"/>
            <a:r>
              <a:rPr lang="en-US" altLang="en-US" sz="2000" dirty="0">
                <a:latin typeface="Times New Roman" panose="02020603050405020304" pitchFamily="18" charset="0"/>
                <a:cs typeface="Times New Roman" panose="02020603050405020304" pitchFamily="18" charset="0"/>
              </a:rPr>
              <a:t>The new timestamp will differentiate the messages.</a:t>
            </a:r>
          </a:p>
        </p:txBody>
      </p:sp>
      <p:sp>
        <p:nvSpPr>
          <p:cNvPr id="387074" name="Slide Number Placeholder 5">
            <a:extLst>
              <a:ext uri="{FF2B5EF4-FFF2-40B4-BE49-F238E27FC236}">
                <a16:creationId xmlns:a16="http://schemas.microsoft.com/office/drawing/2014/main" id="{6B4DFC20-EE99-48C4-B8F7-546C8B31AA73}"/>
              </a:ext>
            </a:extLst>
          </p:cNvPr>
          <p:cNvSpPr>
            <a:spLocks noGrp="1"/>
          </p:cNvSpPr>
          <p:nvPr>
            <p:ph type="sldNum" sz="quarter" idx="10"/>
          </p:nvPr>
        </p:nvSpPr>
        <p:spPr>
          <a:xfrm>
            <a:off x="11704320" y="6455431"/>
            <a:ext cx="44591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2E41FBDE-8222-41A5-9ECD-C661EBEF200D}" type="slidenum">
              <a:rPr lang="he-IL" altLang="en-US" sz="1100">
                <a:solidFill>
                  <a:schemeClr val="tx1">
                    <a:lumMod val="50000"/>
                    <a:lumOff val="50000"/>
                  </a:schemeClr>
                </a:solidFill>
                <a:latin typeface="Arial Black" panose="020B0A04020102020204" pitchFamily="34" charset="0"/>
              </a:rPr>
              <a:pPr>
                <a:spcBef>
                  <a:spcPct val="0"/>
                </a:spcBef>
                <a:spcAft>
                  <a:spcPts val="600"/>
                </a:spcAft>
                <a:buFont typeface="Arial Black" panose="020B0A04020102020204" pitchFamily="34" charset="0"/>
                <a:buNone/>
              </a:pPr>
              <a:t>20</a:t>
            </a:fld>
            <a:endParaRPr lang="en-US" altLang="en-US" sz="1100">
              <a:solidFill>
                <a:schemeClr val="tx1">
                  <a:lumMod val="50000"/>
                  <a:lumOff val="50000"/>
                </a:schemeClr>
              </a:solidFill>
              <a:latin typeface="Arial Black" panose="020B0A040201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123" name="Rectangle 2">
            <a:extLst>
              <a:ext uri="{FF2B5EF4-FFF2-40B4-BE49-F238E27FC236}">
                <a16:creationId xmlns:a16="http://schemas.microsoft.com/office/drawing/2014/main" id="{DEE5E016-D586-4172-9A81-7C8479033ED2}"/>
              </a:ext>
            </a:extLst>
          </p:cNvPr>
          <p:cNvSpPr>
            <a:spLocks noGrp="1" noChangeArrowheads="1"/>
          </p:cNvSpPr>
          <p:nvPr>
            <p:ph type="title"/>
          </p:nvPr>
        </p:nvSpPr>
        <p:spPr>
          <a:xfrm>
            <a:off x="1371599" y="294538"/>
            <a:ext cx="9895951" cy="1033669"/>
          </a:xfrm>
        </p:spPr>
        <p:txBody>
          <a:bodyPr>
            <a:normAutofit/>
          </a:bodyPr>
          <a:lstStyle/>
          <a:p>
            <a:pPr eaLnBrk="1" hangingPunct="1"/>
            <a:r>
              <a:rPr lang="en-US" altLang="en-US" sz="4000" b="1">
                <a:solidFill>
                  <a:srgbClr val="FFFFFF"/>
                </a:solidFill>
                <a:latin typeface="Times New Roman" panose="02020603050405020304" pitchFamily="18" charset="0"/>
                <a:cs typeface="Times New Roman" panose="02020603050405020304" pitchFamily="18" charset="0"/>
              </a:rPr>
              <a:t>How SHA 1 works</a:t>
            </a:r>
          </a:p>
        </p:txBody>
      </p:sp>
      <p:sp>
        <p:nvSpPr>
          <p:cNvPr id="389124" name="Rectangle 3">
            <a:extLst>
              <a:ext uri="{FF2B5EF4-FFF2-40B4-BE49-F238E27FC236}">
                <a16:creationId xmlns:a16="http://schemas.microsoft.com/office/drawing/2014/main" id="{9F7021A9-4466-4037-BC23-CF8396E84C54}"/>
              </a:ext>
            </a:extLst>
          </p:cNvPr>
          <p:cNvSpPr>
            <a:spLocks noGrp="1" noChangeArrowheads="1"/>
          </p:cNvSpPr>
          <p:nvPr>
            <p:ph type="body" idx="1"/>
          </p:nvPr>
        </p:nvSpPr>
        <p:spPr>
          <a:xfrm>
            <a:off x="1371599" y="2318197"/>
            <a:ext cx="9724031" cy="3683358"/>
          </a:xfrm>
        </p:spPr>
        <p:txBody>
          <a:bodyPr anchor="ctr">
            <a:normAutofit/>
          </a:bodyPr>
          <a:lstStyle/>
          <a:p>
            <a:r>
              <a:rPr lang="en-US" altLang="en-US" sz="2000" dirty="0">
                <a:latin typeface="Times New Roman" panose="02020603050405020304" pitchFamily="18" charset="0"/>
                <a:cs typeface="Times New Roman" panose="02020603050405020304" pitchFamily="18" charset="0"/>
              </a:rPr>
              <a:t>SHA-1 is the most widely used of the existing SHA hash functions and is employed in several widely used security applications and protocols.</a:t>
            </a:r>
          </a:p>
          <a:p>
            <a:r>
              <a:rPr lang="en-US" altLang="en-US" sz="2000" dirty="0">
                <a:latin typeface="Times New Roman" panose="02020603050405020304" pitchFamily="18" charset="0"/>
                <a:cs typeface="Times New Roman" panose="02020603050405020304" pitchFamily="18" charset="0"/>
              </a:rPr>
              <a:t> In 2005, security flaws were identified in SHA-1, namely that a mathematical weakness might exist, indicating that a stronger hash function would be desirable.</a:t>
            </a:r>
            <a:endParaRPr lang="en-US" altLang="en-US" sz="2000" baseline="30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Although no successful attacks have yet been reported on the SHA-2 variants, they are algorithmically similar to SHA-1. </a:t>
            </a:r>
          </a:p>
          <a:p>
            <a:r>
              <a:rPr lang="en-US" altLang="en-US" sz="2000" dirty="0">
                <a:latin typeface="Times New Roman" panose="02020603050405020304" pitchFamily="18" charset="0"/>
                <a:cs typeface="Times New Roman" panose="02020603050405020304" pitchFamily="18" charset="0"/>
              </a:rPr>
              <a:t>Thus if we can get hold of SHA-1, we can get hold of SHA-2 series as well as algorithms are quite similar.</a:t>
            </a:r>
          </a:p>
          <a:p>
            <a:r>
              <a:rPr lang="en-US" altLang="en-US" sz="2000" dirty="0">
                <a:latin typeface="Times New Roman" panose="02020603050405020304" pitchFamily="18" charset="0"/>
                <a:cs typeface="Times New Roman" panose="02020603050405020304" pitchFamily="18" charset="0"/>
              </a:rPr>
              <a:t>Efforts are underway to develop improved alternatives. A new hash standard, SHA-3, is currently under development.</a:t>
            </a:r>
          </a:p>
        </p:txBody>
      </p:sp>
      <p:sp>
        <p:nvSpPr>
          <p:cNvPr id="389122" name="Slide Number Placeholder 5">
            <a:extLst>
              <a:ext uri="{FF2B5EF4-FFF2-40B4-BE49-F238E27FC236}">
                <a16:creationId xmlns:a16="http://schemas.microsoft.com/office/drawing/2014/main" id="{32BE1447-FF8F-4CA7-B9C6-CD94DB6B7D06}"/>
              </a:ext>
            </a:extLst>
          </p:cNvPr>
          <p:cNvSpPr>
            <a:spLocks noGrp="1"/>
          </p:cNvSpPr>
          <p:nvPr>
            <p:ph type="sldNum" sz="quarter" idx="10"/>
          </p:nvPr>
        </p:nvSpPr>
        <p:spPr>
          <a:xfrm>
            <a:off x="11704320" y="6455431"/>
            <a:ext cx="44591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2AB93FFD-3E39-4FB1-9EAD-51C0DBE448BD}" type="slidenum">
              <a:rPr lang="he-IL" altLang="en-US" sz="1100">
                <a:solidFill>
                  <a:schemeClr val="tx1">
                    <a:lumMod val="50000"/>
                    <a:lumOff val="50000"/>
                  </a:schemeClr>
                </a:solidFill>
                <a:latin typeface="Arial Black" panose="020B0A04020102020204" pitchFamily="34" charset="0"/>
              </a:rPr>
              <a:pPr>
                <a:spcBef>
                  <a:spcPct val="0"/>
                </a:spcBef>
                <a:spcAft>
                  <a:spcPts val="600"/>
                </a:spcAft>
                <a:buFont typeface="Arial Black" panose="020B0A04020102020204" pitchFamily="34" charset="0"/>
                <a:buNone/>
              </a:pPr>
              <a:t>21</a:t>
            </a:fld>
            <a:endParaRPr lang="en-US" altLang="en-US" sz="1100">
              <a:solidFill>
                <a:schemeClr val="tx1">
                  <a:lumMod val="50000"/>
                  <a:lumOff val="50000"/>
                </a:schemeClr>
              </a:solidFill>
              <a:latin typeface="Arial Black" panose="020B0A040201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171" name="Rectangle 2">
            <a:extLst>
              <a:ext uri="{FF2B5EF4-FFF2-40B4-BE49-F238E27FC236}">
                <a16:creationId xmlns:a16="http://schemas.microsoft.com/office/drawing/2014/main" id="{80FE5FDA-A979-4F7E-86EF-C015E1A9C8BC}"/>
              </a:ext>
            </a:extLst>
          </p:cNvPr>
          <p:cNvSpPr>
            <a:spLocks noGrp="1" noChangeArrowheads="1"/>
          </p:cNvSpPr>
          <p:nvPr>
            <p:ph type="title"/>
          </p:nvPr>
        </p:nvSpPr>
        <p:spPr>
          <a:xfrm>
            <a:off x="1136397" y="502021"/>
            <a:ext cx="9688296" cy="1642969"/>
          </a:xfrm>
        </p:spPr>
        <p:txBody>
          <a:bodyPr anchor="b">
            <a:normAutofit/>
          </a:bodyPr>
          <a:lstStyle/>
          <a:p>
            <a:pPr eaLnBrk="1" hangingPunct="1"/>
            <a:r>
              <a:rPr lang="en-US" altLang="en-US" sz="4000" b="1">
                <a:latin typeface="Times New Roman" panose="02020603050405020304" pitchFamily="18" charset="0"/>
                <a:cs typeface="Times New Roman" panose="02020603050405020304" pitchFamily="18" charset="0"/>
              </a:rPr>
              <a:t>How SHA 1 works</a:t>
            </a:r>
          </a:p>
        </p:txBody>
      </p:sp>
      <p:sp>
        <p:nvSpPr>
          <p:cNvPr id="391172" name="Rectangle 3">
            <a:extLst>
              <a:ext uri="{FF2B5EF4-FFF2-40B4-BE49-F238E27FC236}">
                <a16:creationId xmlns:a16="http://schemas.microsoft.com/office/drawing/2014/main" id="{206CF0D6-E08D-4A8F-A97B-F692026B003E}"/>
              </a:ext>
            </a:extLst>
          </p:cNvPr>
          <p:cNvSpPr>
            <a:spLocks noGrp="1" noChangeArrowheads="1"/>
          </p:cNvSpPr>
          <p:nvPr>
            <p:ph type="body" idx="1"/>
          </p:nvPr>
        </p:nvSpPr>
        <p:spPr>
          <a:xfrm>
            <a:off x="1136397" y="2418409"/>
            <a:ext cx="9688296" cy="3454358"/>
          </a:xfrm>
        </p:spPr>
        <p:txBody>
          <a:bodyPr anchor="t">
            <a:normAutofit/>
          </a:bodyPr>
          <a:lstStyle/>
          <a:p>
            <a:r>
              <a:rPr lang="en-US" altLang="en-US" sz="2000">
                <a:latin typeface="Times New Roman" panose="02020603050405020304" pitchFamily="18" charset="0"/>
                <a:cs typeface="Times New Roman" panose="02020603050405020304" pitchFamily="18" charset="0"/>
              </a:rPr>
              <a:t>The SHA-1 algorithm accepts as input a message with a maximum length of 2</a:t>
            </a:r>
            <a:r>
              <a:rPr lang="en-US" altLang="en-US" sz="2000" baseline="30000">
                <a:latin typeface="Times New Roman" panose="02020603050405020304" pitchFamily="18" charset="0"/>
                <a:cs typeface="Times New Roman" panose="02020603050405020304" pitchFamily="18" charset="0"/>
              </a:rPr>
              <a:t>64</a:t>
            </a:r>
            <a:r>
              <a:rPr lang="en-US" altLang="en-US" sz="2000">
                <a:latin typeface="Times New Roman" panose="02020603050405020304" pitchFamily="18" charset="0"/>
                <a:cs typeface="Times New Roman" panose="02020603050405020304" pitchFamily="18" charset="0"/>
              </a:rPr>
              <a:t> – 1 bits and produces a 160-bit message digest as output. </a:t>
            </a:r>
          </a:p>
          <a:p>
            <a:r>
              <a:rPr lang="en-US" altLang="en-US" sz="2000">
                <a:latin typeface="Times New Roman" panose="02020603050405020304" pitchFamily="18" charset="0"/>
                <a:cs typeface="Times New Roman" panose="02020603050405020304" pitchFamily="18" charset="0"/>
              </a:rPr>
              <a:t>The message is processed by the compression function in 512-bit block. </a:t>
            </a:r>
          </a:p>
          <a:p>
            <a:r>
              <a:rPr lang="en-US" altLang="en-US" sz="2000">
                <a:latin typeface="Times New Roman" panose="02020603050405020304" pitchFamily="18" charset="0"/>
                <a:cs typeface="Times New Roman" panose="02020603050405020304" pitchFamily="18" charset="0"/>
              </a:rPr>
              <a:t>Each block is divided further into sixteen 32-bit words denoted by M</a:t>
            </a:r>
            <a:r>
              <a:rPr lang="en-US" altLang="en-US" sz="2000" baseline="-25000">
                <a:latin typeface="Times New Roman" panose="02020603050405020304" pitchFamily="18" charset="0"/>
                <a:cs typeface="Times New Roman" panose="02020603050405020304" pitchFamily="18" charset="0"/>
              </a:rPr>
              <a:t>t</a:t>
            </a:r>
            <a:r>
              <a:rPr lang="en-US" altLang="en-US" sz="2000">
                <a:latin typeface="Times New Roman" panose="02020603050405020304" pitchFamily="18" charset="0"/>
                <a:cs typeface="Times New Roman" panose="02020603050405020304" pitchFamily="18" charset="0"/>
              </a:rPr>
              <a:t> for t = 0,1,2…..15. </a:t>
            </a:r>
          </a:p>
          <a:p>
            <a:r>
              <a:rPr lang="en-US" altLang="en-US" sz="2000">
                <a:latin typeface="Times New Roman" panose="02020603050405020304" pitchFamily="18" charset="0"/>
                <a:cs typeface="Times New Roman" panose="02020603050405020304" pitchFamily="18" charset="0"/>
              </a:rPr>
              <a:t>The compression function consists of four rounds, each round is made up of a sequence of twenty steps. </a:t>
            </a:r>
          </a:p>
          <a:p>
            <a:r>
              <a:rPr lang="en-US" altLang="en-US" sz="2000">
                <a:latin typeface="Times New Roman" panose="02020603050405020304" pitchFamily="18" charset="0"/>
                <a:cs typeface="Times New Roman" panose="02020603050405020304" pitchFamily="18" charset="0"/>
              </a:rPr>
              <a:t>A complete SHA-1 round consists of eighty steps where a block length of 512 bits is used together with a 160-bit chaining variable to finally produce a 160-bit hash value.</a:t>
            </a:r>
          </a:p>
          <a:p>
            <a:r>
              <a:rPr lang="en-US" altLang="en-US" sz="2000">
                <a:latin typeface="Times New Roman" panose="02020603050405020304" pitchFamily="18" charset="0"/>
                <a:cs typeface="Times New Roman" panose="02020603050405020304" pitchFamily="18" charset="0"/>
              </a:rPr>
              <a:t> The processing works as described in the following steps:</a:t>
            </a:r>
          </a:p>
        </p:txBody>
      </p:sp>
      <p:sp>
        <p:nvSpPr>
          <p:cNvPr id="75" name="Rectangle 7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170" name="Slide Number Placeholder 5">
            <a:extLst>
              <a:ext uri="{FF2B5EF4-FFF2-40B4-BE49-F238E27FC236}">
                <a16:creationId xmlns:a16="http://schemas.microsoft.com/office/drawing/2014/main" id="{E914DF99-459A-4A86-9201-28C4FFD3A0CA}"/>
              </a:ext>
            </a:extLst>
          </p:cNvPr>
          <p:cNvSpPr>
            <a:spLocks noGrp="1"/>
          </p:cNvSpPr>
          <p:nvPr>
            <p:ph type="sldNum" sz="quarter" idx="10"/>
          </p:nvPr>
        </p:nvSpPr>
        <p:spPr>
          <a:xfrm>
            <a:off x="11704320" y="6455664"/>
            <a:ext cx="44805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0017E718-885E-4068-BB0E-5FA5CFF410F9}" type="slidenum">
              <a:rPr lang="he-IL" altLang="en-US" sz="1100">
                <a:solidFill>
                  <a:srgbClr val="FFFFFF"/>
                </a:solidFill>
                <a:latin typeface="Arial Black" panose="020B0A04020102020204" pitchFamily="34" charset="0"/>
              </a:rPr>
              <a:pPr>
                <a:spcBef>
                  <a:spcPct val="0"/>
                </a:spcBef>
                <a:spcAft>
                  <a:spcPts val="600"/>
                </a:spcAft>
                <a:buFont typeface="Arial Black" panose="020B0A04020102020204" pitchFamily="34" charset="0"/>
                <a:buNone/>
              </a:pPr>
              <a:t>22</a:t>
            </a:fld>
            <a:endParaRPr lang="en-US" altLang="en-US" sz="1100">
              <a:solidFill>
                <a:srgbClr val="FFFFFF"/>
              </a:solidFill>
              <a:latin typeface="Arial Black" panose="020B0A040201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219" name="Rectangle 2">
            <a:extLst>
              <a:ext uri="{FF2B5EF4-FFF2-40B4-BE49-F238E27FC236}">
                <a16:creationId xmlns:a16="http://schemas.microsoft.com/office/drawing/2014/main" id="{4E20F0E2-C6AF-46F0-BED9-CA50B474590E}"/>
              </a:ext>
            </a:extLst>
          </p:cNvPr>
          <p:cNvSpPr>
            <a:spLocks noGrp="1" noChangeArrowheads="1"/>
          </p:cNvSpPr>
          <p:nvPr>
            <p:ph type="title"/>
          </p:nvPr>
        </p:nvSpPr>
        <p:spPr>
          <a:xfrm>
            <a:off x="1136397" y="502021"/>
            <a:ext cx="9688296" cy="1642969"/>
          </a:xfrm>
        </p:spPr>
        <p:txBody>
          <a:bodyPr anchor="b">
            <a:normAutofit/>
          </a:bodyPr>
          <a:lstStyle/>
          <a:p>
            <a:pPr eaLnBrk="1" hangingPunct="1"/>
            <a:r>
              <a:rPr lang="en-US" altLang="en-US" sz="4000" b="1">
                <a:latin typeface="Times New Roman" panose="02020603050405020304" pitchFamily="18" charset="0"/>
                <a:cs typeface="Times New Roman" panose="02020603050405020304" pitchFamily="18" charset="0"/>
              </a:rPr>
              <a:t>How SHA 1 works: Algorithm</a:t>
            </a:r>
          </a:p>
        </p:txBody>
      </p:sp>
      <p:sp>
        <p:nvSpPr>
          <p:cNvPr id="393220" name="Rectangle 3">
            <a:extLst>
              <a:ext uri="{FF2B5EF4-FFF2-40B4-BE49-F238E27FC236}">
                <a16:creationId xmlns:a16="http://schemas.microsoft.com/office/drawing/2014/main" id="{461BA983-65FB-466A-8FB6-E91274534412}"/>
              </a:ext>
            </a:extLst>
          </p:cNvPr>
          <p:cNvSpPr>
            <a:spLocks noGrp="1" noChangeArrowheads="1"/>
          </p:cNvSpPr>
          <p:nvPr>
            <p:ph type="body" idx="1"/>
          </p:nvPr>
        </p:nvSpPr>
        <p:spPr>
          <a:xfrm>
            <a:off x="1136397" y="2418409"/>
            <a:ext cx="9688296" cy="3454358"/>
          </a:xfrm>
        </p:spPr>
        <p:txBody>
          <a:bodyPr anchor="t">
            <a:normAutofit/>
          </a:bodyPr>
          <a:lstStyle/>
          <a:p>
            <a:r>
              <a:rPr lang="en-US" altLang="en-US" sz="1600" b="1" i="1" dirty="0">
                <a:latin typeface="Times New Roman" panose="02020603050405020304" pitchFamily="18" charset="0"/>
                <a:cs typeface="Times New Roman" panose="02020603050405020304" pitchFamily="18" charset="0"/>
              </a:rPr>
              <a:t>Initialize variables:</a:t>
            </a:r>
          </a:p>
          <a:p>
            <a:pPr>
              <a:buFont typeface="Wingdings" panose="05000000000000000000" pitchFamily="2" charset="2"/>
              <a:buNone/>
            </a:pPr>
            <a:r>
              <a:rPr lang="en-US" altLang="en-US" sz="1600" dirty="0">
                <a:latin typeface="Times New Roman" panose="02020603050405020304" pitchFamily="18" charset="0"/>
                <a:cs typeface="Times New Roman" panose="02020603050405020304" pitchFamily="18" charset="0"/>
              </a:rPr>
              <a:t> h0 = 67452301</a:t>
            </a:r>
          </a:p>
          <a:p>
            <a:pPr>
              <a:buFont typeface="Wingdings" panose="05000000000000000000" pitchFamily="2" charset="2"/>
              <a:buNone/>
            </a:pPr>
            <a:r>
              <a:rPr lang="en-US" altLang="en-US" sz="1600" dirty="0">
                <a:latin typeface="Times New Roman" panose="02020603050405020304" pitchFamily="18" charset="0"/>
                <a:cs typeface="Times New Roman" panose="02020603050405020304" pitchFamily="18" charset="0"/>
              </a:rPr>
              <a:t> h1 = EFCDAB89</a:t>
            </a:r>
          </a:p>
          <a:p>
            <a:pPr>
              <a:buFont typeface="Wingdings" panose="05000000000000000000" pitchFamily="2" charset="2"/>
              <a:buNone/>
            </a:pPr>
            <a:r>
              <a:rPr lang="en-US" altLang="en-US" sz="1600" dirty="0">
                <a:latin typeface="Times New Roman" panose="02020603050405020304" pitchFamily="18" charset="0"/>
                <a:cs typeface="Times New Roman" panose="02020603050405020304" pitchFamily="18" charset="0"/>
              </a:rPr>
              <a:t> h2 = 98BADCFE </a:t>
            </a:r>
          </a:p>
          <a:p>
            <a:pPr>
              <a:buFont typeface="Wingdings" panose="05000000000000000000" pitchFamily="2" charset="2"/>
              <a:buNone/>
            </a:pPr>
            <a:r>
              <a:rPr lang="en-US" altLang="en-US" sz="1600" dirty="0">
                <a:latin typeface="Times New Roman" panose="02020603050405020304" pitchFamily="18" charset="0"/>
                <a:cs typeface="Times New Roman" panose="02020603050405020304" pitchFamily="18" charset="0"/>
              </a:rPr>
              <a:t>h3 = 10325476</a:t>
            </a:r>
          </a:p>
          <a:p>
            <a:pPr>
              <a:buFont typeface="Wingdings" panose="05000000000000000000" pitchFamily="2" charset="2"/>
              <a:buNone/>
            </a:pPr>
            <a:r>
              <a:rPr lang="en-US" altLang="en-US" sz="1600" dirty="0">
                <a:latin typeface="Times New Roman" panose="02020603050405020304" pitchFamily="18" charset="0"/>
                <a:cs typeface="Times New Roman" panose="02020603050405020304" pitchFamily="18" charset="0"/>
              </a:rPr>
              <a:t> h4 = C3D2E1F0 </a:t>
            </a:r>
          </a:p>
          <a:p>
            <a:r>
              <a:rPr lang="en-US" altLang="en-US" sz="1600" b="1" i="1" dirty="0">
                <a:latin typeface="Times New Roman" panose="02020603050405020304" pitchFamily="18" charset="0"/>
                <a:cs typeface="Times New Roman" panose="02020603050405020304" pitchFamily="18" charset="0"/>
              </a:rPr>
              <a:t>Pre-processing:</a:t>
            </a:r>
            <a:r>
              <a:rPr lang="en-US" altLang="en-US" sz="1600" b="1" dirty="0">
                <a:latin typeface="Times New Roman" panose="02020603050405020304" pitchFamily="18" charset="0"/>
                <a:cs typeface="Times New Roman" panose="02020603050405020304" pitchFamily="18" charset="0"/>
              </a:rPr>
              <a:t> </a:t>
            </a:r>
          </a:p>
          <a:p>
            <a:pPr>
              <a:buFont typeface="Wingdings" panose="05000000000000000000" pitchFamily="2" charset="2"/>
              <a:buNone/>
            </a:pPr>
            <a:r>
              <a:rPr lang="en-US" altLang="en-US" sz="1600" dirty="0">
                <a:latin typeface="Times New Roman" panose="02020603050405020304" pitchFamily="18" charset="0"/>
                <a:cs typeface="Times New Roman" panose="02020603050405020304" pitchFamily="18" charset="0"/>
              </a:rPr>
              <a:t>1.	append the bit '1' to the message </a:t>
            </a:r>
          </a:p>
          <a:p>
            <a:pPr>
              <a:buFont typeface="Wingdings" panose="05000000000000000000" pitchFamily="2" charset="2"/>
              <a:buNone/>
            </a:pPr>
            <a:r>
              <a:rPr lang="en-US" altLang="en-US" sz="1600" dirty="0">
                <a:latin typeface="Times New Roman" panose="02020603050405020304" pitchFamily="18" charset="0"/>
                <a:cs typeface="Times New Roman" panose="02020603050405020304" pitchFamily="18" charset="0"/>
              </a:rPr>
              <a:t>2.	append 0 ≤ k &lt; 512 bits '0', so that the resulting message length (in	</a:t>
            </a:r>
            <a:r>
              <a:rPr lang="en-US" altLang="en-US" sz="1600" i="1" dirty="0">
                <a:latin typeface="Times New Roman" panose="02020603050405020304" pitchFamily="18" charset="0"/>
                <a:cs typeface="Times New Roman" panose="02020603050405020304" pitchFamily="18" charset="0"/>
              </a:rPr>
              <a:t>bits</a:t>
            </a:r>
            <a:r>
              <a:rPr lang="en-US" altLang="en-US" sz="1600" dirty="0">
                <a:latin typeface="Times New Roman" panose="02020603050405020304" pitchFamily="18" charset="0"/>
                <a:cs typeface="Times New Roman" panose="02020603050405020304" pitchFamily="18" charset="0"/>
              </a:rPr>
              <a:t>) is congruent to 448 (mod 512)</a:t>
            </a:r>
          </a:p>
          <a:p>
            <a:pPr>
              <a:buFont typeface="Wingdings" panose="05000000000000000000" pitchFamily="2" charset="2"/>
              <a:buNone/>
            </a:pPr>
            <a:r>
              <a:rPr lang="en-US" altLang="en-US" sz="1600" dirty="0">
                <a:latin typeface="Times New Roman" panose="02020603050405020304" pitchFamily="18" charset="0"/>
                <a:cs typeface="Times New Roman" panose="02020603050405020304" pitchFamily="18" charset="0"/>
              </a:rPr>
              <a:t> 3.	append length of message (before pre-processing), in </a:t>
            </a:r>
            <a:r>
              <a:rPr lang="en-US" altLang="en-US" sz="1600" i="1" dirty="0">
                <a:latin typeface="Times New Roman" panose="02020603050405020304" pitchFamily="18" charset="0"/>
                <a:cs typeface="Times New Roman" panose="02020603050405020304" pitchFamily="18" charset="0"/>
              </a:rPr>
              <a:t>bits</a:t>
            </a:r>
            <a:r>
              <a:rPr lang="en-US" altLang="en-US" sz="1600" dirty="0">
                <a:latin typeface="Times New Roman" panose="02020603050405020304" pitchFamily="18" charset="0"/>
                <a:cs typeface="Times New Roman" panose="02020603050405020304" pitchFamily="18" charset="0"/>
              </a:rPr>
              <a:t>, as 64-bit big-endian integer</a:t>
            </a:r>
          </a:p>
        </p:txBody>
      </p:sp>
      <p:sp>
        <p:nvSpPr>
          <p:cNvPr id="75" name="Rectangle 7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218" name="Slide Number Placeholder 5">
            <a:extLst>
              <a:ext uri="{FF2B5EF4-FFF2-40B4-BE49-F238E27FC236}">
                <a16:creationId xmlns:a16="http://schemas.microsoft.com/office/drawing/2014/main" id="{24BC3B25-F015-491F-BE07-142F74D306F2}"/>
              </a:ext>
            </a:extLst>
          </p:cNvPr>
          <p:cNvSpPr>
            <a:spLocks noGrp="1"/>
          </p:cNvSpPr>
          <p:nvPr>
            <p:ph type="sldNum" sz="quarter" idx="10"/>
          </p:nvPr>
        </p:nvSpPr>
        <p:spPr>
          <a:xfrm>
            <a:off x="11704320" y="6455664"/>
            <a:ext cx="44805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A7CD335F-BC12-4D5F-A899-FCDC0BD16234}" type="slidenum">
              <a:rPr lang="he-IL" altLang="en-US" sz="1100">
                <a:solidFill>
                  <a:srgbClr val="FFFFFF"/>
                </a:solidFill>
                <a:latin typeface="Arial Black" panose="020B0A04020102020204" pitchFamily="34" charset="0"/>
              </a:rPr>
              <a:pPr>
                <a:spcBef>
                  <a:spcPct val="0"/>
                </a:spcBef>
                <a:spcAft>
                  <a:spcPts val="600"/>
                </a:spcAft>
                <a:buFont typeface="Arial Black" panose="020B0A04020102020204" pitchFamily="34" charset="0"/>
                <a:buNone/>
              </a:pPr>
              <a:t>23</a:t>
            </a:fld>
            <a:endParaRPr lang="en-US" altLang="en-US" sz="1100">
              <a:solidFill>
                <a:srgbClr val="FFFFFF"/>
              </a:solidFill>
              <a:latin typeface="Arial Black" panose="020B0A040201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267" name="Rectangle 2">
            <a:extLst>
              <a:ext uri="{FF2B5EF4-FFF2-40B4-BE49-F238E27FC236}">
                <a16:creationId xmlns:a16="http://schemas.microsoft.com/office/drawing/2014/main" id="{B488A32E-0532-4FBF-8C68-92747C5E35DA}"/>
              </a:ext>
            </a:extLst>
          </p:cNvPr>
          <p:cNvSpPr>
            <a:spLocks noGrp="1" noChangeArrowheads="1"/>
          </p:cNvSpPr>
          <p:nvPr>
            <p:ph type="title"/>
          </p:nvPr>
        </p:nvSpPr>
        <p:spPr>
          <a:xfrm>
            <a:off x="656823" y="962166"/>
            <a:ext cx="3103808" cy="4421876"/>
          </a:xfrm>
        </p:spPr>
        <p:txBody>
          <a:bodyPr anchor="t">
            <a:normAutofit/>
          </a:bodyPr>
          <a:lstStyle/>
          <a:p>
            <a:pPr algn="r" eaLnBrk="1" hangingPunct="1"/>
            <a:r>
              <a:rPr lang="en-US" altLang="en-US" sz="4000" b="1">
                <a:latin typeface="Times New Roman" panose="02020603050405020304" pitchFamily="18" charset="0"/>
                <a:cs typeface="Times New Roman" panose="02020603050405020304" pitchFamily="18" charset="0"/>
              </a:rPr>
              <a:t>How SHA 1 works: Algorithm</a:t>
            </a:r>
          </a:p>
        </p:txBody>
      </p:sp>
      <p:sp>
        <p:nvSpPr>
          <p:cNvPr id="395268" name="Rectangle 3">
            <a:extLst>
              <a:ext uri="{FF2B5EF4-FFF2-40B4-BE49-F238E27FC236}">
                <a16:creationId xmlns:a16="http://schemas.microsoft.com/office/drawing/2014/main" id="{0B761FEF-0086-4BD0-81F3-2EBD56E1225A}"/>
              </a:ext>
            </a:extLst>
          </p:cNvPr>
          <p:cNvSpPr>
            <a:spLocks noGrp="1" noChangeArrowheads="1"/>
          </p:cNvSpPr>
          <p:nvPr>
            <p:ph type="body" idx="1"/>
          </p:nvPr>
        </p:nvSpPr>
        <p:spPr>
          <a:xfrm>
            <a:off x="4088929" y="962167"/>
            <a:ext cx="6858113" cy="4743174"/>
          </a:xfrm>
        </p:spPr>
        <p:txBody>
          <a:bodyPr anchor="t">
            <a:normAutofit/>
          </a:bodyPr>
          <a:lstStyle/>
          <a:p>
            <a:r>
              <a:rPr lang="en-US" altLang="en-US" sz="2000" b="1" i="1">
                <a:latin typeface="Times New Roman" panose="02020603050405020304" pitchFamily="18" charset="0"/>
                <a:cs typeface="Times New Roman" panose="02020603050405020304" pitchFamily="18" charset="0"/>
              </a:rPr>
              <a:t>Process the message in successive 512-bit chunks:</a:t>
            </a:r>
          </a:p>
          <a:p>
            <a:r>
              <a:rPr lang="en-US" altLang="en-US" sz="2000">
                <a:latin typeface="Times New Roman" panose="02020603050405020304" pitchFamily="18" charset="0"/>
                <a:cs typeface="Times New Roman" panose="02020603050405020304" pitchFamily="18" charset="0"/>
              </a:rPr>
              <a:t> break message into 512-bit chunks</a:t>
            </a:r>
          </a:p>
          <a:p>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for</a:t>
            </a:r>
            <a:r>
              <a:rPr lang="en-US" altLang="en-US" sz="2000">
                <a:latin typeface="Times New Roman" panose="02020603050405020304" pitchFamily="18" charset="0"/>
                <a:cs typeface="Times New Roman" panose="02020603050405020304" pitchFamily="18" charset="0"/>
              </a:rPr>
              <a:t> each chunk{</a:t>
            </a:r>
          </a:p>
          <a:p>
            <a:pPr>
              <a:buFont typeface="Wingdings" panose="05000000000000000000" pitchFamily="2" charset="2"/>
              <a:buNone/>
            </a:pPr>
            <a:r>
              <a:rPr lang="en-US" altLang="en-US" sz="2000">
                <a:latin typeface="Times New Roman" panose="02020603050405020304" pitchFamily="18" charset="0"/>
                <a:cs typeface="Times New Roman" panose="02020603050405020304" pitchFamily="18" charset="0"/>
              </a:rPr>
              <a:t>        break chunk into sixteen 32-bit big-endian words w[i], 0 ≤ i ≤ 15</a:t>
            </a:r>
          </a:p>
          <a:p>
            <a:pPr>
              <a:buFont typeface="Wingdings" panose="05000000000000000000" pitchFamily="2" charset="2"/>
              <a:buNone/>
            </a:pPr>
            <a:r>
              <a:rPr lang="en-US" altLang="en-US" sz="2000" i="1">
                <a:latin typeface="Times New Roman" panose="02020603050405020304" pitchFamily="18" charset="0"/>
                <a:cs typeface="Times New Roman" panose="02020603050405020304" pitchFamily="18" charset="0"/>
              </a:rPr>
              <a:t>          Extend the sixteen 32-bit words into eighty 32-bit words:</a:t>
            </a:r>
          </a:p>
          <a:p>
            <a:pPr>
              <a:buFont typeface="Wingdings" panose="05000000000000000000" pitchFamily="2" charset="2"/>
              <a:buNone/>
            </a:pP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for</a:t>
            </a:r>
            <a:r>
              <a:rPr lang="en-US" altLang="en-US" sz="2000">
                <a:latin typeface="Times New Roman" panose="02020603050405020304" pitchFamily="18" charset="0"/>
                <a:cs typeface="Times New Roman" panose="02020603050405020304" pitchFamily="18" charset="0"/>
              </a:rPr>
              <a:t> i </a:t>
            </a:r>
            <a:r>
              <a:rPr lang="en-US" altLang="en-US" sz="2000" b="1">
                <a:latin typeface="Times New Roman" panose="02020603050405020304" pitchFamily="18" charset="0"/>
                <a:cs typeface="Times New Roman" panose="02020603050405020304" pitchFamily="18" charset="0"/>
              </a:rPr>
              <a:t>from</a:t>
            </a:r>
            <a:r>
              <a:rPr lang="en-US" altLang="en-US" sz="2000">
                <a:latin typeface="Times New Roman" panose="02020603050405020304" pitchFamily="18" charset="0"/>
                <a:cs typeface="Times New Roman" panose="02020603050405020304" pitchFamily="18" charset="0"/>
              </a:rPr>
              <a:t> 16 to 79 {</a:t>
            </a:r>
          </a:p>
          <a:p>
            <a:pPr>
              <a:buFont typeface="Wingdings" panose="05000000000000000000" pitchFamily="2" charset="2"/>
              <a:buNone/>
            </a:pPr>
            <a:r>
              <a:rPr lang="en-US" altLang="en-US" sz="2000">
                <a:latin typeface="Times New Roman" panose="02020603050405020304" pitchFamily="18" charset="0"/>
                <a:cs typeface="Times New Roman" panose="02020603050405020304" pitchFamily="18" charset="0"/>
              </a:rPr>
              <a:t>              w[i] = (w[i-3] </a:t>
            </a:r>
            <a:r>
              <a:rPr lang="en-US" altLang="en-US" sz="2000" b="1">
                <a:latin typeface="Times New Roman" panose="02020603050405020304" pitchFamily="18" charset="0"/>
                <a:cs typeface="Times New Roman" panose="02020603050405020304" pitchFamily="18" charset="0"/>
              </a:rPr>
              <a:t>xor</a:t>
            </a:r>
            <a:r>
              <a:rPr lang="en-US" altLang="en-US" sz="2000">
                <a:latin typeface="Times New Roman" panose="02020603050405020304" pitchFamily="18" charset="0"/>
                <a:cs typeface="Times New Roman" panose="02020603050405020304" pitchFamily="18" charset="0"/>
              </a:rPr>
              <a:t> w[i-8] </a:t>
            </a:r>
            <a:r>
              <a:rPr lang="en-US" altLang="en-US" sz="2000" b="1">
                <a:latin typeface="Times New Roman" panose="02020603050405020304" pitchFamily="18" charset="0"/>
                <a:cs typeface="Times New Roman" panose="02020603050405020304" pitchFamily="18" charset="0"/>
              </a:rPr>
              <a:t>xor</a:t>
            </a:r>
            <a:r>
              <a:rPr lang="en-US" altLang="en-US" sz="2000">
                <a:latin typeface="Times New Roman" panose="02020603050405020304" pitchFamily="18" charset="0"/>
                <a:cs typeface="Times New Roman" panose="02020603050405020304" pitchFamily="18" charset="0"/>
              </a:rPr>
              <a:t> w[i-14] </a:t>
            </a:r>
            <a:r>
              <a:rPr lang="en-US" altLang="en-US" sz="2000" b="1">
                <a:latin typeface="Times New Roman" panose="02020603050405020304" pitchFamily="18" charset="0"/>
                <a:cs typeface="Times New Roman" panose="02020603050405020304" pitchFamily="18" charset="0"/>
              </a:rPr>
              <a:t>xor</a:t>
            </a:r>
            <a:r>
              <a:rPr lang="en-US" altLang="en-US" sz="2000">
                <a:latin typeface="Times New Roman" panose="02020603050405020304" pitchFamily="18" charset="0"/>
                <a:cs typeface="Times New Roman" panose="02020603050405020304" pitchFamily="18" charset="0"/>
              </a:rPr>
              <a:t> w[i-16]) </a:t>
            </a:r>
            <a:r>
              <a:rPr lang="en-US" altLang="en-US" sz="2000" b="1">
                <a:latin typeface="Times New Roman" panose="02020603050405020304" pitchFamily="18" charset="0"/>
                <a:cs typeface="Times New Roman" panose="02020603050405020304" pitchFamily="18" charset="0"/>
              </a:rPr>
              <a:t>leftrotate</a:t>
            </a:r>
            <a:r>
              <a:rPr lang="en-US" altLang="en-US" sz="2000">
                <a:latin typeface="Times New Roman" panose="02020603050405020304" pitchFamily="18" charset="0"/>
                <a:cs typeface="Times New Roman" panose="02020603050405020304" pitchFamily="18" charset="0"/>
              </a:rPr>
              <a:t> 1</a:t>
            </a:r>
          </a:p>
          <a:p>
            <a:pPr>
              <a:buFont typeface="Wingdings" panose="05000000000000000000" pitchFamily="2" charset="2"/>
              <a:buNone/>
            </a:pPr>
            <a:r>
              <a:rPr lang="en-US" altLang="en-US" sz="2000">
                <a:latin typeface="Times New Roman" panose="02020603050405020304" pitchFamily="18" charset="0"/>
                <a:cs typeface="Times New Roman" panose="02020603050405020304" pitchFamily="18" charset="0"/>
              </a:rPr>
              <a:t>               </a:t>
            </a:r>
            <a:r>
              <a:rPr lang="en-US" altLang="en-US" sz="2000" i="1">
                <a:latin typeface="Times New Roman" panose="02020603050405020304" pitchFamily="18" charset="0"/>
                <a:cs typeface="Times New Roman" panose="02020603050405020304" pitchFamily="18" charset="0"/>
              </a:rPr>
              <a:t>Initialize hash value for this chunk:</a:t>
            </a:r>
          </a:p>
          <a:p>
            <a:pPr>
              <a:buFont typeface="Wingdings" panose="05000000000000000000" pitchFamily="2" charset="2"/>
              <a:buNone/>
            </a:pPr>
            <a:r>
              <a:rPr lang="en-US" altLang="en-US" sz="2000" i="1">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 a = h0, b = h1, c = h2, d = h3, e = h4</a:t>
            </a:r>
          </a:p>
          <a:p>
            <a:pPr>
              <a:buFont typeface="Wingdings" panose="05000000000000000000" pitchFamily="2" charset="2"/>
              <a:buNone/>
            </a:pPr>
            <a:r>
              <a:rPr lang="en-US" altLang="en-US" sz="2000">
                <a:latin typeface="Times New Roman" panose="02020603050405020304" pitchFamily="18" charset="0"/>
                <a:cs typeface="Times New Roman" panose="02020603050405020304" pitchFamily="18" charset="0"/>
              </a:rPr>
              <a:t>                                             }</a:t>
            </a:r>
          </a:p>
        </p:txBody>
      </p:sp>
      <p:sp>
        <p:nvSpPr>
          <p:cNvPr id="75" name="Rectangle 7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266" name="Slide Number Placeholder 5">
            <a:extLst>
              <a:ext uri="{FF2B5EF4-FFF2-40B4-BE49-F238E27FC236}">
                <a16:creationId xmlns:a16="http://schemas.microsoft.com/office/drawing/2014/main" id="{A9E0DB01-21D4-47D7-B23B-4D1B5177F468}"/>
              </a:ext>
            </a:extLst>
          </p:cNvPr>
          <p:cNvSpPr>
            <a:spLocks noGrp="1"/>
          </p:cNvSpPr>
          <p:nvPr>
            <p:ph type="sldNum" sz="quarter" idx="10"/>
          </p:nvPr>
        </p:nvSpPr>
        <p:spPr>
          <a:xfrm>
            <a:off x="11704320" y="6455664"/>
            <a:ext cx="44805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60E7E2BE-AAFC-4269-9F4E-B64C4D69B529}" type="slidenum">
              <a:rPr lang="he-IL" altLang="en-US" sz="1100">
                <a:solidFill>
                  <a:srgbClr val="FFFFFF"/>
                </a:solidFill>
                <a:latin typeface="Arial Black" panose="020B0A04020102020204" pitchFamily="34" charset="0"/>
              </a:rPr>
              <a:pPr>
                <a:spcBef>
                  <a:spcPct val="0"/>
                </a:spcBef>
                <a:spcAft>
                  <a:spcPts val="600"/>
                </a:spcAft>
                <a:buFont typeface="Arial Black" panose="020B0A04020102020204" pitchFamily="34" charset="0"/>
                <a:buNone/>
              </a:pPr>
              <a:t>24</a:t>
            </a:fld>
            <a:endParaRPr lang="en-US" altLang="en-US" sz="1100">
              <a:solidFill>
                <a:srgbClr val="FFFFFF"/>
              </a:solidFill>
              <a:latin typeface="Arial Black" panose="020B0A040201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315" name="Rectangle 2">
            <a:extLst>
              <a:ext uri="{FF2B5EF4-FFF2-40B4-BE49-F238E27FC236}">
                <a16:creationId xmlns:a16="http://schemas.microsoft.com/office/drawing/2014/main" id="{479EA571-F73D-42B8-A6D9-92EFA63CDB0C}"/>
              </a:ext>
            </a:extLst>
          </p:cNvPr>
          <p:cNvSpPr>
            <a:spLocks noGrp="1" noChangeArrowheads="1"/>
          </p:cNvSpPr>
          <p:nvPr>
            <p:ph type="title"/>
          </p:nvPr>
        </p:nvSpPr>
        <p:spPr>
          <a:xfrm>
            <a:off x="1136397" y="502022"/>
            <a:ext cx="9688296" cy="681320"/>
          </a:xfrm>
        </p:spPr>
        <p:txBody>
          <a:bodyPr anchor="b">
            <a:normAutofit/>
          </a:bodyPr>
          <a:lstStyle/>
          <a:p>
            <a:pPr eaLnBrk="1" hangingPunct="1"/>
            <a:r>
              <a:rPr lang="en-US" altLang="en-US" sz="4000" b="1" dirty="0">
                <a:latin typeface="Times New Roman" panose="02020603050405020304" pitchFamily="18" charset="0"/>
                <a:cs typeface="Times New Roman" panose="02020603050405020304" pitchFamily="18" charset="0"/>
              </a:rPr>
              <a:t>How SHA 1 works: Algorithm</a:t>
            </a:r>
          </a:p>
        </p:txBody>
      </p:sp>
      <p:sp>
        <p:nvSpPr>
          <p:cNvPr id="397316" name="Rectangle 3">
            <a:extLst>
              <a:ext uri="{FF2B5EF4-FFF2-40B4-BE49-F238E27FC236}">
                <a16:creationId xmlns:a16="http://schemas.microsoft.com/office/drawing/2014/main" id="{9F7EC80B-A1CE-4E53-BFAB-31C3B99ECED8}"/>
              </a:ext>
            </a:extLst>
          </p:cNvPr>
          <p:cNvSpPr>
            <a:spLocks noGrp="1" noChangeArrowheads="1"/>
          </p:cNvSpPr>
          <p:nvPr>
            <p:ph type="body" idx="1"/>
          </p:nvPr>
        </p:nvSpPr>
        <p:spPr>
          <a:xfrm>
            <a:off x="945136" y="1552175"/>
            <a:ext cx="10043031" cy="4687259"/>
          </a:xfrm>
        </p:spPr>
        <p:txBody>
          <a:bodyPr anchor="t">
            <a:normAutofit lnSpcReduction="10000"/>
          </a:bodyPr>
          <a:lstStyle/>
          <a:p>
            <a:r>
              <a:rPr lang="en-US" altLang="en-US" sz="2000" b="1" i="1" dirty="0">
                <a:latin typeface="Times New Roman" panose="02020603050405020304" pitchFamily="18" charset="0"/>
                <a:cs typeface="Times New Roman" panose="02020603050405020304" pitchFamily="18" charset="0"/>
              </a:rPr>
              <a:t>Process the message in successive 512-bit chunks:</a:t>
            </a:r>
          </a:p>
          <a:p>
            <a:pPr>
              <a:buFont typeface="Wingdings" panose="05000000000000000000" pitchFamily="2" charset="2"/>
              <a:buNone/>
            </a:pPr>
            <a:r>
              <a:rPr lang="en-US" altLang="en-US" sz="2000" i="1" dirty="0">
                <a:latin typeface="Times New Roman" panose="02020603050405020304" pitchFamily="18" charset="0"/>
                <a:cs typeface="Times New Roman" panose="02020603050405020304" pitchFamily="18" charset="0"/>
              </a:rPr>
              <a:t>      Main loop:</a:t>
            </a:r>
            <a:endParaRPr lang="en-US" altLang="en-US" sz="2000" i="1" baseline="300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sz="2000" b="1" i="1" baseline="30000" dirty="0">
                <a:latin typeface="Times New Roman" panose="02020603050405020304" pitchFamily="18" charset="0"/>
                <a:cs typeface="Times New Roman" panose="02020603050405020304" pitchFamily="18" charset="0"/>
              </a:rPr>
              <a:t> </a:t>
            </a:r>
            <a:r>
              <a:rPr lang="en-US" altLang="en-US" sz="2000" b="1" i="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for</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from</a:t>
            </a:r>
            <a:r>
              <a:rPr lang="en-US" altLang="en-US" sz="2000" dirty="0">
                <a:latin typeface="Times New Roman" panose="02020603050405020304" pitchFamily="18" charset="0"/>
                <a:cs typeface="Times New Roman" panose="02020603050405020304" pitchFamily="18" charset="0"/>
              </a:rPr>
              <a:t> 0 </a:t>
            </a:r>
            <a:r>
              <a:rPr lang="en-US" altLang="en-US" sz="2000" b="1" dirty="0">
                <a:latin typeface="Times New Roman" panose="02020603050405020304" pitchFamily="18" charset="0"/>
                <a:cs typeface="Times New Roman" panose="02020603050405020304" pitchFamily="18" charset="0"/>
              </a:rPr>
              <a:t>to</a:t>
            </a:r>
            <a:r>
              <a:rPr lang="en-US" altLang="en-US" sz="2000" dirty="0">
                <a:latin typeface="Times New Roman" panose="02020603050405020304" pitchFamily="18" charset="0"/>
                <a:cs typeface="Times New Roman" panose="02020603050405020304" pitchFamily="18" charset="0"/>
              </a:rPr>
              <a:t> 79 </a:t>
            </a:r>
          </a:p>
          <a:p>
            <a:pPr>
              <a:buFont typeface="Wingdings" panose="05000000000000000000" pitchFamily="2" charset="2"/>
              <a:buNone/>
            </a:pPr>
            <a:r>
              <a:rPr lang="en-US" altLang="en-US" sz="2000" b="1" dirty="0">
                <a:latin typeface="Times New Roman" panose="02020603050405020304" pitchFamily="18" charset="0"/>
                <a:cs typeface="Times New Roman" panose="02020603050405020304" pitchFamily="18" charset="0"/>
              </a:rPr>
              <a:t>               if</a:t>
            </a:r>
            <a:r>
              <a:rPr lang="en-US" altLang="en-US" sz="2000" dirty="0">
                <a:latin typeface="Times New Roman" panose="02020603050405020304" pitchFamily="18" charset="0"/>
                <a:cs typeface="Times New Roman" panose="02020603050405020304" pitchFamily="18" charset="0"/>
              </a:rPr>
              <a:t>  (0 ≤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 19) </a:t>
            </a:r>
            <a:r>
              <a:rPr lang="en-US" altLang="en-US" sz="2000" b="1" dirty="0">
                <a:latin typeface="Times New Roman" panose="02020603050405020304" pitchFamily="18" charset="0"/>
                <a:cs typeface="Times New Roman" panose="02020603050405020304" pitchFamily="18" charset="0"/>
              </a:rPr>
              <a:t>then</a:t>
            </a:r>
            <a:r>
              <a:rPr lang="en-US" alt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			    f = (b </a:t>
            </a:r>
            <a:r>
              <a:rPr lang="en-US" altLang="en-US" sz="2000" b="1" dirty="0">
                <a:latin typeface="Times New Roman" panose="02020603050405020304" pitchFamily="18" charset="0"/>
                <a:cs typeface="Times New Roman" panose="02020603050405020304" pitchFamily="18" charset="0"/>
              </a:rPr>
              <a:t>and</a:t>
            </a:r>
            <a:r>
              <a:rPr lang="en-US" altLang="en-US" sz="2000" dirty="0">
                <a:latin typeface="Times New Roman" panose="02020603050405020304" pitchFamily="18" charset="0"/>
                <a:cs typeface="Times New Roman" panose="02020603050405020304" pitchFamily="18" charset="0"/>
              </a:rPr>
              <a:t> c) </a:t>
            </a:r>
            <a:r>
              <a:rPr lang="en-US" altLang="en-US" sz="2000" b="1" dirty="0">
                <a:latin typeface="Times New Roman" panose="02020603050405020304" pitchFamily="18" charset="0"/>
                <a:cs typeface="Times New Roman" panose="02020603050405020304" pitchFamily="18" charset="0"/>
              </a:rPr>
              <a:t>or</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not</a:t>
            </a:r>
            <a:r>
              <a:rPr lang="en-US" altLang="en-US" sz="2000" dirty="0">
                <a:latin typeface="Times New Roman" panose="02020603050405020304" pitchFamily="18" charset="0"/>
                <a:cs typeface="Times New Roman" panose="02020603050405020304" pitchFamily="18" charset="0"/>
              </a:rPr>
              <a:t> b) </a:t>
            </a:r>
            <a:r>
              <a:rPr lang="en-US" altLang="en-US" sz="2000" b="1" dirty="0">
                <a:latin typeface="Times New Roman" panose="02020603050405020304" pitchFamily="18" charset="0"/>
                <a:cs typeface="Times New Roman" panose="02020603050405020304" pitchFamily="18" charset="0"/>
              </a:rPr>
              <a:t>and</a:t>
            </a:r>
            <a:r>
              <a:rPr lang="en-US" altLang="en-US" sz="2000" dirty="0">
                <a:latin typeface="Times New Roman" panose="02020603050405020304" pitchFamily="18" charset="0"/>
                <a:cs typeface="Times New Roman" panose="02020603050405020304" pitchFamily="18" charset="0"/>
              </a:rPr>
              <a:t> d)</a:t>
            </a:r>
          </a:p>
          <a:p>
            <a:pPr>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			and  k = 0x5A827999</a:t>
            </a:r>
          </a:p>
          <a:p>
            <a:pPr>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else if</a:t>
            </a:r>
            <a:r>
              <a:rPr lang="en-US" altLang="en-US" sz="2000" dirty="0">
                <a:latin typeface="Times New Roman" panose="02020603050405020304" pitchFamily="18" charset="0"/>
                <a:cs typeface="Times New Roman" panose="02020603050405020304" pitchFamily="18" charset="0"/>
              </a:rPr>
              <a:t> (20 ≤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 39) </a:t>
            </a:r>
          </a:p>
          <a:p>
            <a:pPr>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             f = b </a:t>
            </a:r>
            <a:r>
              <a:rPr lang="en-US" altLang="en-US" sz="2000" b="1" dirty="0" err="1">
                <a:latin typeface="Times New Roman" panose="02020603050405020304" pitchFamily="18" charset="0"/>
                <a:cs typeface="Times New Roman" panose="02020603050405020304" pitchFamily="18" charset="0"/>
              </a:rPr>
              <a:t>xor</a:t>
            </a:r>
            <a:r>
              <a:rPr lang="en-US" altLang="en-US" sz="2000" dirty="0">
                <a:latin typeface="Times New Roman" panose="02020603050405020304" pitchFamily="18" charset="0"/>
                <a:cs typeface="Times New Roman" panose="02020603050405020304" pitchFamily="18" charset="0"/>
              </a:rPr>
              <a:t> c </a:t>
            </a:r>
            <a:r>
              <a:rPr lang="en-US" altLang="en-US" sz="2000" b="1" dirty="0" err="1">
                <a:latin typeface="Times New Roman" panose="02020603050405020304" pitchFamily="18" charset="0"/>
                <a:cs typeface="Times New Roman" panose="02020603050405020304" pitchFamily="18" charset="0"/>
              </a:rPr>
              <a:t>xor</a:t>
            </a:r>
            <a:r>
              <a:rPr lang="en-US" altLang="en-US" sz="2000" dirty="0">
                <a:latin typeface="Times New Roman" panose="02020603050405020304" pitchFamily="18" charset="0"/>
                <a:cs typeface="Times New Roman" panose="02020603050405020304" pitchFamily="18" charset="0"/>
              </a:rPr>
              <a:t> d </a:t>
            </a:r>
          </a:p>
          <a:p>
            <a:pPr>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            and k = (0x6ED9EBA1) </a:t>
            </a:r>
          </a:p>
          <a:p>
            <a:pPr>
              <a:buFont typeface="Wingdings" panose="05000000000000000000" pitchFamily="2" charset="2"/>
              <a:buNone/>
            </a:pPr>
            <a:r>
              <a:rPr lang="en-US" altLang="en-US" sz="2000" b="1" dirty="0">
                <a:latin typeface="Times New Roman" panose="02020603050405020304" pitchFamily="18" charset="0"/>
                <a:cs typeface="Times New Roman" panose="02020603050405020304" pitchFamily="18" charset="0"/>
              </a:rPr>
              <a:t>             else if</a:t>
            </a:r>
            <a:r>
              <a:rPr lang="en-US" altLang="en-US" sz="2000" dirty="0">
                <a:latin typeface="Times New Roman" panose="02020603050405020304" pitchFamily="18" charset="0"/>
                <a:cs typeface="Times New Roman" panose="02020603050405020304" pitchFamily="18" charset="0"/>
              </a:rPr>
              <a:t> (40 ≤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 59)</a:t>
            </a:r>
          </a:p>
          <a:p>
            <a:pPr>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               f = (b </a:t>
            </a:r>
            <a:r>
              <a:rPr lang="en-US" altLang="en-US" sz="2000" b="1" dirty="0">
                <a:latin typeface="Times New Roman" panose="02020603050405020304" pitchFamily="18" charset="0"/>
                <a:cs typeface="Times New Roman" panose="02020603050405020304" pitchFamily="18" charset="0"/>
              </a:rPr>
              <a:t>and</a:t>
            </a:r>
            <a:r>
              <a:rPr lang="en-US" altLang="en-US" sz="2000" dirty="0">
                <a:latin typeface="Times New Roman" panose="02020603050405020304" pitchFamily="18" charset="0"/>
                <a:cs typeface="Times New Roman" panose="02020603050405020304" pitchFamily="18" charset="0"/>
              </a:rPr>
              <a:t> c) </a:t>
            </a:r>
            <a:r>
              <a:rPr lang="en-US" altLang="en-US" sz="2000" b="1" dirty="0">
                <a:latin typeface="Times New Roman" panose="02020603050405020304" pitchFamily="18" charset="0"/>
                <a:cs typeface="Times New Roman" panose="02020603050405020304" pitchFamily="18" charset="0"/>
              </a:rPr>
              <a:t>or</a:t>
            </a:r>
            <a:r>
              <a:rPr lang="en-US" altLang="en-US" sz="2000" dirty="0">
                <a:latin typeface="Times New Roman" panose="02020603050405020304" pitchFamily="18" charset="0"/>
                <a:cs typeface="Times New Roman" panose="02020603050405020304" pitchFamily="18" charset="0"/>
              </a:rPr>
              <a:t> (b </a:t>
            </a:r>
            <a:r>
              <a:rPr lang="en-US" altLang="en-US" sz="2000" b="1" dirty="0">
                <a:latin typeface="Times New Roman" panose="02020603050405020304" pitchFamily="18" charset="0"/>
                <a:cs typeface="Times New Roman" panose="02020603050405020304" pitchFamily="18" charset="0"/>
              </a:rPr>
              <a:t>and</a:t>
            </a:r>
            <a:r>
              <a:rPr lang="en-US" altLang="en-US" sz="2000" dirty="0">
                <a:latin typeface="Times New Roman" panose="02020603050405020304" pitchFamily="18" charset="0"/>
                <a:cs typeface="Times New Roman" panose="02020603050405020304" pitchFamily="18" charset="0"/>
              </a:rPr>
              <a:t> d) </a:t>
            </a:r>
            <a:r>
              <a:rPr lang="en-US" altLang="en-US" sz="2000" b="1" dirty="0">
                <a:latin typeface="Times New Roman" panose="02020603050405020304" pitchFamily="18" charset="0"/>
                <a:cs typeface="Times New Roman" panose="02020603050405020304" pitchFamily="18" charset="0"/>
              </a:rPr>
              <a:t>or</a:t>
            </a:r>
            <a:r>
              <a:rPr lang="en-US" altLang="en-US" sz="2000" dirty="0">
                <a:latin typeface="Times New Roman" panose="02020603050405020304" pitchFamily="18" charset="0"/>
                <a:cs typeface="Times New Roman" panose="02020603050405020304" pitchFamily="18" charset="0"/>
              </a:rPr>
              <a:t> (c </a:t>
            </a:r>
            <a:r>
              <a:rPr lang="en-US" altLang="en-US" sz="2000" b="1" dirty="0">
                <a:latin typeface="Times New Roman" panose="02020603050405020304" pitchFamily="18" charset="0"/>
                <a:cs typeface="Times New Roman" panose="02020603050405020304" pitchFamily="18" charset="0"/>
              </a:rPr>
              <a:t>and</a:t>
            </a:r>
            <a:r>
              <a:rPr lang="en-US" altLang="en-US" sz="2000" dirty="0">
                <a:latin typeface="Times New Roman" panose="02020603050405020304" pitchFamily="18" charset="0"/>
                <a:cs typeface="Times New Roman" panose="02020603050405020304" pitchFamily="18" charset="0"/>
              </a:rPr>
              <a:t> d)</a:t>
            </a:r>
          </a:p>
          <a:p>
            <a:pPr>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              and  k = 0x8F1BBCDC</a:t>
            </a:r>
          </a:p>
        </p:txBody>
      </p:sp>
      <p:sp>
        <p:nvSpPr>
          <p:cNvPr id="75" name="Rectangle 7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314" name="Slide Number Placeholder 5">
            <a:extLst>
              <a:ext uri="{FF2B5EF4-FFF2-40B4-BE49-F238E27FC236}">
                <a16:creationId xmlns:a16="http://schemas.microsoft.com/office/drawing/2014/main" id="{1D6DE9FE-855D-43FD-844C-5DA1960CD786}"/>
              </a:ext>
            </a:extLst>
          </p:cNvPr>
          <p:cNvSpPr>
            <a:spLocks noGrp="1"/>
          </p:cNvSpPr>
          <p:nvPr>
            <p:ph type="sldNum" sz="quarter" idx="10"/>
          </p:nvPr>
        </p:nvSpPr>
        <p:spPr>
          <a:xfrm>
            <a:off x="11704320" y="6455664"/>
            <a:ext cx="44805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09B0205D-C449-4CE4-B3F1-3CCC13AA7B93}" type="slidenum">
              <a:rPr lang="he-IL" altLang="en-US" sz="1100">
                <a:solidFill>
                  <a:srgbClr val="FFFFFF"/>
                </a:solidFill>
                <a:latin typeface="Arial Black" panose="020B0A04020102020204" pitchFamily="34" charset="0"/>
              </a:rPr>
              <a:pPr>
                <a:spcBef>
                  <a:spcPct val="0"/>
                </a:spcBef>
                <a:spcAft>
                  <a:spcPts val="600"/>
                </a:spcAft>
                <a:buFont typeface="Arial Black" panose="020B0A04020102020204" pitchFamily="34" charset="0"/>
                <a:buNone/>
              </a:pPr>
              <a:t>25</a:t>
            </a:fld>
            <a:endParaRPr lang="en-US" altLang="en-US" sz="1100">
              <a:solidFill>
                <a:srgbClr val="FFFFFF"/>
              </a:solidFill>
              <a:latin typeface="Arial Black" panose="020B0A040201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63" name="Rectangle 2">
            <a:extLst>
              <a:ext uri="{FF2B5EF4-FFF2-40B4-BE49-F238E27FC236}">
                <a16:creationId xmlns:a16="http://schemas.microsoft.com/office/drawing/2014/main" id="{FD262AB1-F0F4-499E-A0D3-2CD1FAE1E2E0}"/>
              </a:ext>
            </a:extLst>
          </p:cNvPr>
          <p:cNvSpPr>
            <a:spLocks noGrp="1" noChangeArrowheads="1"/>
          </p:cNvSpPr>
          <p:nvPr>
            <p:ph type="title"/>
          </p:nvPr>
        </p:nvSpPr>
        <p:spPr>
          <a:xfrm>
            <a:off x="1136397" y="502021"/>
            <a:ext cx="9688296" cy="765845"/>
          </a:xfrm>
        </p:spPr>
        <p:txBody>
          <a:bodyPr anchor="b">
            <a:normAutofit/>
          </a:bodyPr>
          <a:lstStyle/>
          <a:p>
            <a:pPr eaLnBrk="1" hangingPunct="1"/>
            <a:r>
              <a:rPr lang="en-US" altLang="en-US" sz="4000" b="1" dirty="0">
                <a:latin typeface="Times New Roman" panose="02020603050405020304" pitchFamily="18" charset="0"/>
                <a:cs typeface="Times New Roman" panose="02020603050405020304" pitchFamily="18" charset="0"/>
              </a:rPr>
              <a:t>How SHA 1 works: Algorithm</a:t>
            </a:r>
          </a:p>
        </p:txBody>
      </p:sp>
      <p:sp>
        <p:nvSpPr>
          <p:cNvPr id="399364" name="Rectangle 3">
            <a:extLst>
              <a:ext uri="{FF2B5EF4-FFF2-40B4-BE49-F238E27FC236}">
                <a16:creationId xmlns:a16="http://schemas.microsoft.com/office/drawing/2014/main" id="{6EB09677-E738-42CB-BD1E-0769C75E39CD}"/>
              </a:ext>
            </a:extLst>
          </p:cNvPr>
          <p:cNvSpPr>
            <a:spLocks noGrp="1" noChangeArrowheads="1"/>
          </p:cNvSpPr>
          <p:nvPr>
            <p:ph type="body" idx="1"/>
          </p:nvPr>
        </p:nvSpPr>
        <p:spPr>
          <a:xfrm>
            <a:off x="1136397" y="1621330"/>
            <a:ext cx="9688296" cy="4433687"/>
          </a:xfrm>
        </p:spPr>
        <p:txBody>
          <a:bodyPr anchor="t">
            <a:normAutofit lnSpcReduction="10000"/>
          </a:bodyPr>
          <a:lstStyle/>
          <a:p>
            <a:r>
              <a:rPr lang="en-US" altLang="en-US" sz="2000" b="1" i="1" dirty="0">
                <a:latin typeface="Times New Roman" panose="02020603050405020304" pitchFamily="18" charset="0"/>
                <a:cs typeface="Times New Roman" panose="02020603050405020304" pitchFamily="18" charset="0"/>
              </a:rPr>
              <a:t>Process the message in successive 512-bit chunks:</a:t>
            </a:r>
          </a:p>
          <a:p>
            <a:pPr>
              <a:buFont typeface="Wingdings" panose="05000000000000000000" pitchFamily="2" charset="2"/>
              <a:buNone/>
            </a:pPr>
            <a:r>
              <a:rPr lang="en-US" altLang="en-US" sz="2000" i="1" dirty="0">
                <a:latin typeface="Times New Roman" panose="02020603050405020304" pitchFamily="18" charset="0"/>
                <a:cs typeface="Times New Roman" panose="02020603050405020304" pitchFamily="18" charset="0"/>
              </a:rPr>
              <a:t>      Main loop:</a:t>
            </a:r>
            <a:endParaRPr lang="en-US" altLang="en-US" sz="2000" i="1" baseline="300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sz="2000" b="1" dirty="0">
                <a:latin typeface="Times New Roman" panose="02020603050405020304" pitchFamily="18" charset="0"/>
                <a:cs typeface="Times New Roman" panose="02020603050405020304" pitchFamily="18" charset="0"/>
              </a:rPr>
              <a:t>              else if</a:t>
            </a:r>
            <a:r>
              <a:rPr lang="en-US" altLang="en-US" sz="2000" dirty="0">
                <a:latin typeface="Times New Roman" panose="02020603050405020304" pitchFamily="18" charset="0"/>
                <a:cs typeface="Times New Roman" panose="02020603050405020304" pitchFamily="18" charset="0"/>
              </a:rPr>
              <a:t> (60 ≤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 79)</a:t>
            </a:r>
          </a:p>
          <a:p>
            <a:pPr>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               f = b </a:t>
            </a:r>
            <a:r>
              <a:rPr lang="en-US" altLang="en-US" sz="2000" b="1" dirty="0" err="1">
                <a:latin typeface="Times New Roman" panose="02020603050405020304" pitchFamily="18" charset="0"/>
                <a:cs typeface="Times New Roman" panose="02020603050405020304" pitchFamily="18" charset="0"/>
              </a:rPr>
              <a:t>xor</a:t>
            </a:r>
            <a:r>
              <a:rPr lang="en-US" altLang="en-US" sz="2000" dirty="0">
                <a:latin typeface="Times New Roman" panose="02020603050405020304" pitchFamily="18" charset="0"/>
                <a:cs typeface="Times New Roman" panose="02020603050405020304" pitchFamily="18" charset="0"/>
              </a:rPr>
              <a:t> c </a:t>
            </a:r>
            <a:r>
              <a:rPr lang="en-US" altLang="en-US" sz="2000" b="1" dirty="0" err="1">
                <a:latin typeface="Times New Roman" panose="02020603050405020304" pitchFamily="18" charset="0"/>
                <a:cs typeface="Times New Roman" panose="02020603050405020304" pitchFamily="18" charset="0"/>
              </a:rPr>
              <a:t>xor</a:t>
            </a:r>
            <a:r>
              <a:rPr lang="en-US" altLang="en-US" sz="2000" dirty="0">
                <a:latin typeface="Times New Roman" panose="02020603050405020304" pitchFamily="18" charset="0"/>
                <a:cs typeface="Times New Roman" panose="02020603050405020304" pitchFamily="18" charset="0"/>
              </a:rPr>
              <a:t> d </a:t>
            </a:r>
          </a:p>
          <a:p>
            <a:pPr>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                and k = 0xCA62C1D6</a:t>
            </a:r>
          </a:p>
          <a:p>
            <a:pPr>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            temp = (a </a:t>
            </a:r>
            <a:r>
              <a:rPr lang="en-US" altLang="en-US" sz="2000" b="1" dirty="0" err="1">
                <a:latin typeface="Times New Roman" panose="02020603050405020304" pitchFamily="18" charset="0"/>
                <a:cs typeface="Times New Roman" panose="02020603050405020304" pitchFamily="18" charset="0"/>
              </a:rPr>
              <a:t>leftrotate</a:t>
            </a:r>
            <a:r>
              <a:rPr lang="en-US" altLang="en-US" sz="2000" dirty="0">
                <a:latin typeface="Times New Roman" panose="02020603050405020304" pitchFamily="18" charset="0"/>
                <a:cs typeface="Times New Roman" panose="02020603050405020304" pitchFamily="18" charset="0"/>
              </a:rPr>
              <a:t> 5) + f + e + k + w[</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and </a:t>
            </a:r>
          </a:p>
          <a:p>
            <a:pPr>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          e = d, d = c, c = b </a:t>
            </a:r>
            <a:r>
              <a:rPr lang="en-US" altLang="en-US" sz="2000" b="1" dirty="0" err="1">
                <a:latin typeface="Times New Roman" panose="02020603050405020304" pitchFamily="18" charset="0"/>
                <a:cs typeface="Times New Roman" panose="02020603050405020304" pitchFamily="18" charset="0"/>
              </a:rPr>
              <a:t>leftrotate</a:t>
            </a:r>
            <a:r>
              <a:rPr lang="en-US" altLang="en-US" sz="2000" dirty="0">
                <a:latin typeface="Times New Roman" panose="02020603050405020304" pitchFamily="18" charset="0"/>
                <a:cs typeface="Times New Roman" panose="02020603050405020304" pitchFamily="18" charset="0"/>
              </a:rPr>
              <a:t> 30,  b = a,  a = temp </a:t>
            </a:r>
          </a:p>
          <a:p>
            <a:pPr>
              <a:buFont typeface="Wingdings" panose="05000000000000000000" pitchFamily="2" charset="2"/>
              <a:buNone/>
            </a:pPr>
            <a:r>
              <a:rPr lang="en-US" altLang="en-US" sz="2000" i="1" dirty="0">
                <a:latin typeface="Times New Roman" panose="02020603050405020304" pitchFamily="18" charset="0"/>
                <a:cs typeface="Times New Roman" panose="02020603050405020304" pitchFamily="18" charset="0"/>
              </a:rPr>
              <a:t>Add this chunk's hash to result so far:</a:t>
            </a:r>
          </a:p>
          <a:p>
            <a:pPr>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 h0 = h0 + a, h1 = h1 + b, h2 = h2 + c, h3 = h3 + d, h4 = h4 + e.</a:t>
            </a:r>
          </a:p>
          <a:p>
            <a:pPr>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Produce the final hash value (big-endian):</a:t>
            </a:r>
            <a:r>
              <a:rPr lang="en-US" altLang="en-US" sz="2000" dirty="0">
                <a:latin typeface="Times New Roman" panose="02020603050405020304" pitchFamily="18" charset="0"/>
                <a:cs typeface="Times New Roman" panose="02020603050405020304" pitchFamily="18" charset="0"/>
              </a:rPr>
              <a:t> digest = hash = h0 </a:t>
            </a:r>
            <a:r>
              <a:rPr lang="en-US" altLang="en-US" sz="2000" b="1" dirty="0">
                <a:latin typeface="Times New Roman" panose="02020603050405020304" pitchFamily="18" charset="0"/>
                <a:cs typeface="Times New Roman" panose="02020603050405020304" pitchFamily="18" charset="0"/>
              </a:rPr>
              <a:t>append</a:t>
            </a:r>
            <a:r>
              <a:rPr lang="en-US" altLang="en-US" sz="2000" dirty="0">
                <a:latin typeface="Times New Roman" panose="02020603050405020304" pitchFamily="18" charset="0"/>
                <a:cs typeface="Times New Roman" panose="02020603050405020304" pitchFamily="18" charset="0"/>
              </a:rPr>
              <a:t> h1 </a:t>
            </a:r>
            <a:r>
              <a:rPr lang="en-US" altLang="en-US" sz="2000" b="1" dirty="0">
                <a:latin typeface="Times New Roman" panose="02020603050405020304" pitchFamily="18" charset="0"/>
                <a:cs typeface="Times New Roman" panose="02020603050405020304" pitchFamily="18" charset="0"/>
              </a:rPr>
              <a:t>append</a:t>
            </a:r>
            <a:r>
              <a:rPr lang="en-US" altLang="en-US" sz="2000" dirty="0">
                <a:latin typeface="Times New Roman" panose="02020603050405020304" pitchFamily="18" charset="0"/>
                <a:cs typeface="Times New Roman" panose="02020603050405020304" pitchFamily="18" charset="0"/>
              </a:rPr>
              <a:t> h2 </a:t>
            </a:r>
            <a:r>
              <a:rPr lang="en-US" altLang="en-US" sz="2000" b="1" dirty="0">
                <a:latin typeface="Times New Roman" panose="02020603050405020304" pitchFamily="18" charset="0"/>
                <a:cs typeface="Times New Roman" panose="02020603050405020304" pitchFamily="18" charset="0"/>
              </a:rPr>
              <a:t>append</a:t>
            </a:r>
            <a:r>
              <a:rPr lang="en-US" altLang="en-US" sz="2000" dirty="0">
                <a:latin typeface="Times New Roman" panose="02020603050405020304" pitchFamily="18" charset="0"/>
                <a:cs typeface="Times New Roman" panose="02020603050405020304" pitchFamily="18" charset="0"/>
              </a:rPr>
              <a:t> h3 </a:t>
            </a:r>
            <a:r>
              <a:rPr lang="en-US" altLang="en-US" sz="2000" b="1" dirty="0">
                <a:latin typeface="Times New Roman" panose="02020603050405020304" pitchFamily="18" charset="0"/>
                <a:cs typeface="Times New Roman" panose="02020603050405020304" pitchFamily="18" charset="0"/>
              </a:rPr>
              <a:t>append</a:t>
            </a:r>
            <a:r>
              <a:rPr lang="en-US" altLang="en-US" sz="2000" dirty="0">
                <a:latin typeface="Times New Roman" panose="02020603050405020304" pitchFamily="18" charset="0"/>
                <a:cs typeface="Times New Roman" panose="02020603050405020304" pitchFamily="18" charset="0"/>
              </a:rPr>
              <a:t> h4</a:t>
            </a:r>
          </a:p>
        </p:txBody>
      </p:sp>
      <p:sp>
        <p:nvSpPr>
          <p:cNvPr id="75" name="Rectangle 7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62" name="Slide Number Placeholder 5">
            <a:extLst>
              <a:ext uri="{FF2B5EF4-FFF2-40B4-BE49-F238E27FC236}">
                <a16:creationId xmlns:a16="http://schemas.microsoft.com/office/drawing/2014/main" id="{8C82F9A6-DEB1-4328-B304-4F1AD600F721}"/>
              </a:ext>
            </a:extLst>
          </p:cNvPr>
          <p:cNvSpPr>
            <a:spLocks noGrp="1"/>
          </p:cNvSpPr>
          <p:nvPr>
            <p:ph type="sldNum" sz="quarter" idx="10"/>
          </p:nvPr>
        </p:nvSpPr>
        <p:spPr>
          <a:xfrm>
            <a:off x="11704320" y="6455664"/>
            <a:ext cx="44805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2F98A4DD-72A6-4F58-91A6-60F87FD74D56}" type="slidenum">
              <a:rPr lang="he-IL" altLang="en-US" sz="1100">
                <a:solidFill>
                  <a:srgbClr val="FFFFFF"/>
                </a:solidFill>
                <a:latin typeface="Arial Black" panose="020B0A04020102020204" pitchFamily="34" charset="0"/>
              </a:rPr>
              <a:pPr>
                <a:spcBef>
                  <a:spcPct val="0"/>
                </a:spcBef>
                <a:spcAft>
                  <a:spcPts val="600"/>
                </a:spcAft>
                <a:buFont typeface="Arial Black" panose="020B0A04020102020204" pitchFamily="34" charset="0"/>
                <a:buNone/>
              </a:pPr>
              <a:t>26</a:t>
            </a:fld>
            <a:endParaRPr lang="en-US" altLang="en-US" sz="1100">
              <a:solidFill>
                <a:srgbClr val="FFFFFF"/>
              </a:solidFill>
              <a:latin typeface="Arial Black" panose="020B0A040201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1410" name="Slide Number Placeholder 5">
            <a:extLst>
              <a:ext uri="{FF2B5EF4-FFF2-40B4-BE49-F238E27FC236}">
                <a16:creationId xmlns:a16="http://schemas.microsoft.com/office/drawing/2014/main" id="{99E11C8A-452F-42A1-B67D-45D6BB574DD8}"/>
              </a:ext>
            </a:extLst>
          </p:cNvPr>
          <p:cNvSpPr>
            <a:spLocks noGrp="1"/>
          </p:cNvSpPr>
          <p:nvPr>
            <p:ph type="sldNum" sz="quarter" idx="10"/>
          </p:nvPr>
        </p:nvSpPr>
        <p:spPr>
          <a:xfrm>
            <a:off x="8096250" y="5715000"/>
            <a:ext cx="14287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B1B56E12-1F47-4A61-B639-34F643AFB9C8}" type="slidenum">
              <a:rPr lang="he-IL" altLang="en-US" sz="1050">
                <a:latin typeface="Arial Black" panose="020B0A04020102020204" pitchFamily="34" charset="0"/>
              </a:rPr>
              <a:pPr>
                <a:spcBef>
                  <a:spcPct val="0"/>
                </a:spcBef>
                <a:buFont typeface="Arial Black" panose="020B0A04020102020204" pitchFamily="34" charset="0"/>
                <a:buNone/>
              </a:pPr>
              <a:t>27</a:t>
            </a:fld>
            <a:endParaRPr lang="en-US" altLang="en-US" sz="1050">
              <a:latin typeface="Arial Black" panose="020B0A04020102020204" pitchFamily="34" charset="0"/>
            </a:endParaRPr>
          </a:p>
        </p:txBody>
      </p:sp>
      <p:sp>
        <p:nvSpPr>
          <p:cNvPr id="401411" name="Rectangle 2">
            <a:extLst>
              <a:ext uri="{FF2B5EF4-FFF2-40B4-BE49-F238E27FC236}">
                <a16:creationId xmlns:a16="http://schemas.microsoft.com/office/drawing/2014/main" id="{4A5D6548-CCA1-45BD-A41E-EB6B35DA5E11}"/>
              </a:ext>
            </a:extLst>
          </p:cNvPr>
          <p:cNvSpPr>
            <a:spLocks noGrp="1" noChangeArrowheads="1"/>
          </p:cNvSpPr>
          <p:nvPr>
            <p:ph type="title"/>
          </p:nvPr>
        </p:nvSpPr>
        <p:spPr>
          <a:xfrm>
            <a:off x="3149204" y="260648"/>
            <a:ext cx="5856684" cy="1008112"/>
          </a:xfrm>
        </p:spPr>
        <p:txBody>
          <a:bodyPr>
            <a:normAutofit/>
          </a:bodyPr>
          <a:lstStyle/>
          <a:p>
            <a:pPr eaLnBrk="1" hangingPunct="1"/>
            <a:r>
              <a:rPr lang="en-US" altLang="en-US" sz="3200" b="1" dirty="0">
                <a:latin typeface="Times New Roman" panose="02020603050405020304" pitchFamily="18" charset="0"/>
                <a:cs typeface="Times New Roman" panose="02020603050405020304" pitchFamily="18" charset="0"/>
              </a:rPr>
              <a:t>How SHA 1 works: Step 0 </a:t>
            </a:r>
          </a:p>
        </p:txBody>
      </p:sp>
      <p:sp>
        <p:nvSpPr>
          <p:cNvPr id="401412" name="Rectangle 3">
            <a:extLst>
              <a:ext uri="{FF2B5EF4-FFF2-40B4-BE49-F238E27FC236}">
                <a16:creationId xmlns:a16="http://schemas.microsoft.com/office/drawing/2014/main" id="{F6E5F38E-255E-4100-B2E9-6D6078ED27E9}"/>
              </a:ext>
            </a:extLst>
          </p:cNvPr>
          <p:cNvSpPr>
            <a:spLocks noGrp="1" noChangeArrowheads="1"/>
          </p:cNvSpPr>
          <p:nvPr>
            <p:ph type="body" idx="1"/>
          </p:nvPr>
        </p:nvSpPr>
        <p:spPr>
          <a:xfrm>
            <a:off x="1944061" y="1268760"/>
            <a:ext cx="8098971" cy="4670998"/>
          </a:xfrm>
        </p:spPr>
        <p:txBody>
          <a:bodyPr>
            <a:normAutofit/>
          </a:bodyPr>
          <a:lstStyle/>
          <a:p>
            <a:r>
              <a:rPr lang="en-US" altLang="en-US" sz="2000" b="1" dirty="0">
                <a:latin typeface="Times New Roman" panose="02020603050405020304" pitchFamily="18" charset="0"/>
                <a:cs typeface="Times New Roman" panose="02020603050405020304" pitchFamily="18" charset="0"/>
              </a:rPr>
              <a:t>Initialize the Buffer:</a:t>
            </a:r>
          </a:p>
          <a:p>
            <a:r>
              <a:rPr lang="en-US" altLang="en-US" sz="2000" dirty="0">
                <a:latin typeface="Times New Roman" panose="02020603050405020304" pitchFamily="18" charset="0"/>
                <a:cs typeface="Times New Roman" panose="02020603050405020304" pitchFamily="18" charset="0"/>
              </a:rPr>
              <a:t>The buffer consists of five (5) registers  of 32 bits each denoted  by A, B, C, D, and E.</a:t>
            </a:r>
          </a:p>
          <a:p>
            <a:r>
              <a:rPr lang="en-US" altLang="en-US" sz="2000" dirty="0">
                <a:latin typeface="Times New Roman" panose="02020603050405020304" pitchFamily="18" charset="0"/>
                <a:cs typeface="Times New Roman" panose="02020603050405020304" pitchFamily="18" charset="0"/>
              </a:rPr>
              <a:t>This 160-bit buffer is used to hold temporary and final results of the compression function and are initialized as displayed</a:t>
            </a:r>
          </a:p>
        </p:txBody>
      </p:sp>
      <p:pic>
        <p:nvPicPr>
          <p:cNvPr id="401413" name="Picture 2">
            <a:extLst>
              <a:ext uri="{FF2B5EF4-FFF2-40B4-BE49-F238E27FC236}">
                <a16:creationId xmlns:a16="http://schemas.microsoft.com/office/drawing/2014/main" id="{4D7D35D2-AADB-41E5-A8A8-FA29EFA75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1322" y="3912465"/>
            <a:ext cx="1707356"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459" name="Rectangle 2">
            <a:extLst>
              <a:ext uri="{FF2B5EF4-FFF2-40B4-BE49-F238E27FC236}">
                <a16:creationId xmlns:a16="http://schemas.microsoft.com/office/drawing/2014/main" id="{92A3FCBD-6D0A-4231-8BFB-F2356D122D86}"/>
              </a:ext>
            </a:extLst>
          </p:cNvPr>
          <p:cNvSpPr>
            <a:spLocks noGrp="1" noChangeArrowheads="1"/>
          </p:cNvSpPr>
          <p:nvPr>
            <p:ph type="title"/>
          </p:nvPr>
        </p:nvSpPr>
        <p:spPr>
          <a:xfrm>
            <a:off x="1136397" y="502021"/>
            <a:ext cx="9688296" cy="881105"/>
          </a:xfrm>
        </p:spPr>
        <p:txBody>
          <a:bodyPr anchor="b">
            <a:normAutofit/>
          </a:bodyPr>
          <a:lstStyle/>
          <a:p>
            <a:pPr eaLnBrk="1" hangingPunct="1"/>
            <a:r>
              <a:rPr lang="en-US" altLang="en-US" sz="4000" b="1" dirty="0">
                <a:latin typeface="Times New Roman" panose="02020603050405020304" pitchFamily="18" charset="0"/>
                <a:cs typeface="Times New Roman" panose="02020603050405020304" pitchFamily="18" charset="0"/>
              </a:rPr>
              <a:t>How SHA 1 works: Algorithm</a:t>
            </a:r>
          </a:p>
        </p:txBody>
      </p:sp>
      <p:sp>
        <p:nvSpPr>
          <p:cNvPr id="403460" name="Rectangle 3">
            <a:extLst>
              <a:ext uri="{FF2B5EF4-FFF2-40B4-BE49-F238E27FC236}">
                <a16:creationId xmlns:a16="http://schemas.microsoft.com/office/drawing/2014/main" id="{AB79A667-0B19-417C-9798-4E4752D63BC3}"/>
              </a:ext>
            </a:extLst>
          </p:cNvPr>
          <p:cNvSpPr>
            <a:spLocks noGrp="1" noChangeArrowheads="1"/>
          </p:cNvSpPr>
          <p:nvPr>
            <p:ph type="body" idx="1"/>
          </p:nvPr>
        </p:nvSpPr>
        <p:spPr>
          <a:xfrm>
            <a:off x="1136396" y="1713539"/>
            <a:ext cx="10567923" cy="4449055"/>
          </a:xfrm>
        </p:spPr>
        <p:txBody>
          <a:bodyPr anchor="t">
            <a:normAutofit/>
          </a:bodyPr>
          <a:lstStyle/>
          <a:p>
            <a:r>
              <a:rPr lang="en-US" altLang="en-US" sz="2000" b="1" dirty="0">
                <a:latin typeface="Times New Roman" panose="02020603050405020304" pitchFamily="18" charset="0"/>
                <a:cs typeface="Times New Roman" panose="02020603050405020304" pitchFamily="18" charset="0"/>
              </a:rPr>
              <a:t>Append padding bits: </a:t>
            </a:r>
          </a:p>
          <a:p>
            <a:r>
              <a:rPr lang="en-US" altLang="en-US" sz="2000" dirty="0">
                <a:latin typeface="Times New Roman" panose="02020603050405020304" pitchFamily="18" charset="0"/>
                <a:cs typeface="Times New Roman" panose="02020603050405020304" pitchFamily="18" charset="0"/>
              </a:rPr>
              <a:t>The original message is padded so that its length is congruent to 448 modulo 512. </a:t>
            </a:r>
          </a:p>
          <a:p>
            <a:r>
              <a:rPr lang="en-US" altLang="en-US" sz="2000" dirty="0">
                <a:latin typeface="Times New Roman" panose="02020603050405020304" pitchFamily="18" charset="0"/>
                <a:cs typeface="Times New Roman" panose="02020603050405020304" pitchFamily="18" charset="0"/>
              </a:rPr>
              <a:t>Again, padding is always added although the message already has the desired length. Padding consists of a single 1 followed by the necessary number of 0 bits.</a:t>
            </a:r>
          </a:p>
          <a:p>
            <a:r>
              <a:rPr lang="en-US" altLang="en-US" sz="2000" dirty="0">
                <a:latin typeface="Times New Roman" panose="02020603050405020304" pitchFamily="18" charset="0"/>
                <a:cs typeface="Times New Roman" panose="02020603050405020304" pitchFamily="18" charset="0"/>
              </a:rPr>
              <a:t>Let the message be the ASCII binary-coded form of "</a:t>
            </a:r>
            <a:r>
              <a:rPr lang="en-US" altLang="en-US" sz="2000" dirty="0" err="1">
                <a:latin typeface="Times New Roman" panose="02020603050405020304" pitchFamily="18" charset="0"/>
                <a:cs typeface="Times New Roman" panose="02020603050405020304" pitchFamily="18" charset="0"/>
              </a:rPr>
              <a:t>abc</a:t>
            </a:r>
            <a:r>
              <a:rPr lang="en-US" altLang="en-US" sz="2000" dirty="0">
                <a:latin typeface="Times New Roman" panose="02020603050405020304" pitchFamily="18" charset="0"/>
                <a:cs typeface="Times New Roman" panose="02020603050405020304" pitchFamily="18" charset="0"/>
              </a:rPr>
              <a:t>", i.e.,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01100001 01100010 01100011.</a:t>
            </a:r>
          </a:p>
          <a:p>
            <a:r>
              <a:rPr lang="en-US" altLang="en-US" sz="2000" dirty="0">
                <a:latin typeface="Times New Roman" panose="02020603050405020304" pitchFamily="18" charset="0"/>
                <a:cs typeface="Times New Roman" panose="02020603050405020304" pitchFamily="18" charset="0"/>
              </a:rPr>
              <a:t>This message has length l = 24. In this step, we append a "1". Followed by 423 "0"s. to make a total length of 448.</a:t>
            </a:r>
          </a:p>
          <a:p>
            <a:r>
              <a:rPr lang="en-US" altLang="en-US" sz="2000" dirty="0">
                <a:latin typeface="Times New Roman" panose="02020603050405020304" pitchFamily="18" charset="0"/>
                <a:cs typeface="Times New Roman" panose="02020603050405020304" pitchFamily="18" charset="0"/>
              </a:rPr>
              <a:t>So the message becomes</a:t>
            </a:r>
          </a:p>
          <a:p>
            <a:r>
              <a:rPr lang="en-US" altLang="en-US" sz="2000" dirty="0">
                <a:latin typeface="Times New Roman" panose="02020603050405020304" pitchFamily="18" charset="0"/>
                <a:cs typeface="Times New Roman" panose="02020603050405020304" pitchFamily="18" charset="0"/>
              </a:rPr>
              <a:t>01100001 01100010 01100011 1(000000….0000): 423 zeros</a:t>
            </a:r>
          </a:p>
        </p:txBody>
      </p:sp>
      <p:sp>
        <p:nvSpPr>
          <p:cNvPr id="75" name="Rectangle 7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458" name="Slide Number Placeholder 5">
            <a:extLst>
              <a:ext uri="{FF2B5EF4-FFF2-40B4-BE49-F238E27FC236}">
                <a16:creationId xmlns:a16="http://schemas.microsoft.com/office/drawing/2014/main" id="{5BFF1DBF-E50C-43F9-926E-751439EBAD28}"/>
              </a:ext>
            </a:extLst>
          </p:cNvPr>
          <p:cNvSpPr>
            <a:spLocks noGrp="1"/>
          </p:cNvSpPr>
          <p:nvPr>
            <p:ph type="sldNum" sz="quarter" idx="10"/>
          </p:nvPr>
        </p:nvSpPr>
        <p:spPr>
          <a:xfrm>
            <a:off x="11704320" y="6455664"/>
            <a:ext cx="44805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73F6D5E4-A3C8-4877-8D5F-3EBDD1114BE9}" type="slidenum">
              <a:rPr lang="he-IL" altLang="en-US" sz="1100">
                <a:solidFill>
                  <a:srgbClr val="FFFFFF"/>
                </a:solidFill>
                <a:latin typeface="Arial Black" panose="020B0A04020102020204" pitchFamily="34" charset="0"/>
              </a:rPr>
              <a:pPr>
                <a:spcBef>
                  <a:spcPct val="0"/>
                </a:spcBef>
                <a:spcAft>
                  <a:spcPts val="600"/>
                </a:spcAft>
                <a:buFont typeface="Arial Black" panose="020B0A04020102020204" pitchFamily="34" charset="0"/>
                <a:buNone/>
              </a:pPr>
              <a:t>28</a:t>
            </a:fld>
            <a:endParaRPr lang="en-US" altLang="en-US" sz="1100">
              <a:solidFill>
                <a:srgbClr val="FFFFFF"/>
              </a:solidFill>
              <a:latin typeface="Arial Black" panose="020B0A040201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507" name="Rectangle 2">
            <a:extLst>
              <a:ext uri="{FF2B5EF4-FFF2-40B4-BE49-F238E27FC236}">
                <a16:creationId xmlns:a16="http://schemas.microsoft.com/office/drawing/2014/main" id="{ED1A60C1-3203-4DC7-B7CC-9A3A70DA3903}"/>
              </a:ext>
            </a:extLst>
          </p:cNvPr>
          <p:cNvSpPr>
            <a:spLocks noGrp="1" noChangeArrowheads="1"/>
          </p:cNvSpPr>
          <p:nvPr>
            <p:ph type="title"/>
          </p:nvPr>
        </p:nvSpPr>
        <p:spPr>
          <a:xfrm>
            <a:off x="656823" y="962166"/>
            <a:ext cx="3103808" cy="4421876"/>
          </a:xfrm>
        </p:spPr>
        <p:txBody>
          <a:bodyPr anchor="t">
            <a:normAutofit/>
          </a:bodyPr>
          <a:lstStyle/>
          <a:p>
            <a:pPr algn="r" eaLnBrk="1" hangingPunct="1"/>
            <a:r>
              <a:rPr lang="en-US" altLang="en-US" sz="4000" b="1">
                <a:latin typeface="Times New Roman" panose="02020603050405020304" pitchFamily="18" charset="0"/>
                <a:cs typeface="Times New Roman" panose="02020603050405020304" pitchFamily="18" charset="0"/>
              </a:rPr>
              <a:t>How SHA 1 works: Step 2 </a:t>
            </a:r>
          </a:p>
        </p:txBody>
      </p:sp>
      <p:sp>
        <p:nvSpPr>
          <p:cNvPr id="405508" name="Rectangle 3">
            <a:extLst>
              <a:ext uri="{FF2B5EF4-FFF2-40B4-BE49-F238E27FC236}">
                <a16:creationId xmlns:a16="http://schemas.microsoft.com/office/drawing/2014/main" id="{3311396C-55EA-4836-AD7C-51DB3DB19663}"/>
              </a:ext>
            </a:extLst>
          </p:cNvPr>
          <p:cNvSpPr>
            <a:spLocks noGrp="1" noChangeArrowheads="1"/>
          </p:cNvSpPr>
          <p:nvPr>
            <p:ph type="body" idx="1"/>
          </p:nvPr>
        </p:nvSpPr>
        <p:spPr>
          <a:xfrm>
            <a:off x="4088929" y="962167"/>
            <a:ext cx="6858113" cy="4743174"/>
          </a:xfrm>
        </p:spPr>
        <p:txBody>
          <a:bodyPr anchor="t">
            <a:normAutofit/>
          </a:bodyPr>
          <a:lstStyle/>
          <a:p>
            <a:r>
              <a:rPr lang="en-US" altLang="en-US" sz="2000" b="1">
                <a:latin typeface="Times New Roman" panose="02020603050405020304" pitchFamily="18" charset="0"/>
                <a:cs typeface="Times New Roman" panose="02020603050405020304" pitchFamily="18" charset="0"/>
              </a:rPr>
              <a:t>Append Length: </a:t>
            </a:r>
          </a:p>
          <a:p>
            <a:r>
              <a:rPr lang="en-US" altLang="en-US" sz="2000">
                <a:latin typeface="Times New Roman" panose="02020603050405020304" pitchFamily="18" charset="0"/>
                <a:cs typeface="Times New Roman" panose="02020603050405020304" pitchFamily="18" charset="0"/>
              </a:rPr>
              <a:t>A 64-bit block treated as an unsigned 64-bit integer, and representing the length of the original message (before padding in step 1), is appended to the message.</a:t>
            </a:r>
          </a:p>
          <a:p>
            <a:r>
              <a:rPr lang="en-US" altLang="en-US" sz="2000">
                <a:latin typeface="Times New Roman" panose="02020603050405020304" pitchFamily="18" charset="0"/>
                <a:cs typeface="Times New Roman" panose="02020603050405020304" pitchFamily="18" charset="0"/>
              </a:rPr>
              <a:t> The entire message's length is now a multiple of 512.</a:t>
            </a:r>
          </a:p>
          <a:p>
            <a:r>
              <a:rPr lang="en-US" altLang="en-US" sz="2000">
                <a:latin typeface="Times New Roman" panose="02020603050405020304" pitchFamily="18" charset="0"/>
                <a:cs typeface="Times New Roman" panose="02020603050405020304" pitchFamily="18" charset="0"/>
              </a:rPr>
              <a:t>So basically in the example we have to append (000..00011000: 64 bits).</a:t>
            </a:r>
          </a:p>
          <a:p>
            <a:r>
              <a:rPr lang="en-US" altLang="en-US" sz="2000">
                <a:latin typeface="Times New Roman" panose="02020603050405020304" pitchFamily="18" charset="0"/>
                <a:cs typeface="Times New Roman" panose="02020603050405020304" pitchFamily="18" charset="0"/>
              </a:rPr>
              <a:t>The new message is 01100001 01100010 01100011 1000..000 000…00011000 where : Red: 423 zeros, Blue: 64 bit number</a:t>
            </a:r>
          </a:p>
          <a:p>
            <a:r>
              <a:rPr lang="en-US" altLang="en-US" sz="2000">
                <a:latin typeface="Times New Roman" panose="02020603050405020304" pitchFamily="18" charset="0"/>
                <a:cs typeface="Times New Roman" panose="02020603050405020304" pitchFamily="18" charset="0"/>
              </a:rPr>
              <a:t>The padded message will contain 16 * n words for some n &gt; 0. </a:t>
            </a:r>
          </a:p>
          <a:p>
            <a:r>
              <a:rPr lang="en-US" altLang="en-US" sz="2000">
                <a:latin typeface="Times New Roman" panose="02020603050405020304" pitchFamily="18" charset="0"/>
                <a:cs typeface="Times New Roman" panose="02020603050405020304" pitchFamily="18" charset="0"/>
              </a:rPr>
              <a:t>The padded message is regarded as a sequence of n blocks M</a:t>
            </a:r>
            <a:r>
              <a:rPr lang="en-US" altLang="en-US" sz="2000" baseline="-25000">
                <a:latin typeface="Times New Roman" panose="02020603050405020304" pitchFamily="18" charset="0"/>
                <a:cs typeface="Times New Roman" panose="02020603050405020304" pitchFamily="18" charset="0"/>
              </a:rPr>
              <a:t>1</a:t>
            </a:r>
            <a:r>
              <a:rPr lang="en-US" altLang="en-US" sz="2000">
                <a:latin typeface="Times New Roman" panose="02020603050405020304" pitchFamily="18" charset="0"/>
                <a:cs typeface="Times New Roman" panose="02020603050405020304" pitchFamily="18" charset="0"/>
              </a:rPr>
              <a:t> , M</a:t>
            </a:r>
            <a:r>
              <a:rPr lang="en-US" altLang="en-US" sz="2000" baseline="-25000">
                <a:latin typeface="Times New Roman" panose="02020603050405020304" pitchFamily="18" charset="0"/>
                <a:cs typeface="Times New Roman" panose="02020603050405020304" pitchFamily="18" charset="0"/>
              </a:rPr>
              <a:t>2</a:t>
            </a:r>
            <a:r>
              <a:rPr lang="en-US" altLang="en-US" sz="2000">
                <a:latin typeface="Times New Roman" panose="02020603050405020304" pitchFamily="18" charset="0"/>
                <a:cs typeface="Times New Roman" panose="02020603050405020304" pitchFamily="18" charset="0"/>
              </a:rPr>
              <a:t>, ... , M</a:t>
            </a:r>
            <a:r>
              <a:rPr lang="en-US" altLang="en-US" sz="2000" baseline="-25000">
                <a:latin typeface="Times New Roman" panose="02020603050405020304" pitchFamily="18" charset="0"/>
                <a:cs typeface="Times New Roman" panose="02020603050405020304" pitchFamily="18" charset="0"/>
              </a:rPr>
              <a:t>n</a:t>
            </a:r>
            <a:r>
              <a:rPr lang="en-US" altLang="en-US" sz="2000">
                <a:latin typeface="Times New Roman" panose="02020603050405020304" pitchFamily="18" charset="0"/>
                <a:cs typeface="Times New Roman" panose="02020603050405020304" pitchFamily="18" charset="0"/>
              </a:rPr>
              <a:t>, where each M</a:t>
            </a:r>
            <a:r>
              <a:rPr lang="en-US" altLang="en-US" sz="2000" baseline="-25000">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 contains 16 words and M</a:t>
            </a:r>
            <a:r>
              <a:rPr lang="en-US" altLang="en-US" sz="2000" baseline="-25000">
                <a:latin typeface="Times New Roman" panose="02020603050405020304" pitchFamily="18" charset="0"/>
                <a:cs typeface="Times New Roman" panose="02020603050405020304" pitchFamily="18" charset="0"/>
              </a:rPr>
              <a:t>1</a:t>
            </a:r>
            <a:r>
              <a:rPr lang="en-US" altLang="en-US" sz="2000">
                <a:latin typeface="Times New Roman" panose="02020603050405020304" pitchFamily="18" charset="0"/>
                <a:cs typeface="Times New Roman" panose="02020603050405020304" pitchFamily="18" charset="0"/>
              </a:rPr>
              <a:t> contains the first characters (or bits) of the message. (Remember messages can be long)</a:t>
            </a:r>
          </a:p>
        </p:txBody>
      </p:sp>
      <p:sp>
        <p:nvSpPr>
          <p:cNvPr id="75" name="Rectangle 7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506" name="Slide Number Placeholder 5">
            <a:extLst>
              <a:ext uri="{FF2B5EF4-FFF2-40B4-BE49-F238E27FC236}">
                <a16:creationId xmlns:a16="http://schemas.microsoft.com/office/drawing/2014/main" id="{277FF7B5-9A13-4D90-B406-5403DCD861A7}"/>
              </a:ext>
            </a:extLst>
          </p:cNvPr>
          <p:cNvSpPr>
            <a:spLocks noGrp="1"/>
          </p:cNvSpPr>
          <p:nvPr>
            <p:ph type="sldNum" sz="quarter" idx="10"/>
          </p:nvPr>
        </p:nvSpPr>
        <p:spPr>
          <a:xfrm>
            <a:off x="11704320" y="6455664"/>
            <a:ext cx="44805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32CF8919-1C43-4F75-AFC6-BE5BFB8DA01F}" type="slidenum">
              <a:rPr lang="he-IL" altLang="en-US" sz="1100">
                <a:solidFill>
                  <a:srgbClr val="FFFFFF"/>
                </a:solidFill>
                <a:latin typeface="Arial Black" panose="020B0A04020102020204" pitchFamily="34" charset="0"/>
              </a:rPr>
              <a:pPr>
                <a:spcBef>
                  <a:spcPct val="0"/>
                </a:spcBef>
                <a:spcAft>
                  <a:spcPts val="600"/>
                </a:spcAft>
                <a:buFont typeface="Arial Black" panose="020B0A04020102020204" pitchFamily="34" charset="0"/>
                <a:buNone/>
              </a:pPr>
              <a:t>29</a:t>
            </a:fld>
            <a:endParaRPr lang="en-US" altLang="en-US" sz="1100">
              <a:solidFill>
                <a:srgbClr val="FFFFFF"/>
              </a:solidFill>
              <a:latin typeface="Arial Black" panose="020B0A04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4312" name="Rectangle 7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4313" name="Rectangle 7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314" name="Rectangle 7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Freeform: Shape 8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Rectangle 8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307" name="Rectangle 2">
            <a:extLst>
              <a:ext uri="{FF2B5EF4-FFF2-40B4-BE49-F238E27FC236}">
                <a16:creationId xmlns:a16="http://schemas.microsoft.com/office/drawing/2014/main" id="{E4EE6788-51F3-4869-8538-4FEDBE4EE9A6}"/>
              </a:ext>
            </a:extLst>
          </p:cNvPr>
          <p:cNvSpPr>
            <a:spLocks noGrp="1" noChangeArrowheads="1"/>
          </p:cNvSpPr>
          <p:nvPr>
            <p:ph type="title"/>
          </p:nvPr>
        </p:nvSpPr>
        <p:spPr>
          <a:xfrm>
            <a:off x="466722" y="586855"/>
            <a:ext cx="3201366" cy="3387497"/>
          </a:xfrm>
        </p:spPr>
        <p:txBody>
          <a:bodyPr anchor="b">
            <a:normAutofit/>
          </a:bodyPr>
          <a:lstStyle/>
          <a:p>
            <a:pPr algn="r" eaLnBrk="1" hangingPunct="1"/>
            <a:r>
              <a:rPr lang="en-US" altLang="en-US" sz="4000">
                <a:solidFill>
                  <a:srgbClr val="FFFFFF"/>
                </a:solidFill>
                <a:latin typeface="Times New Roman" panose="02020603050405020304" pitchFamily="18" charset="0"/>
                <a:cs typeface="Times New Roman" panose="02020603050405020304" pitchFamily="18" charset="0"/>
              </a:rPr>
              <a:t>Cryptographic Hash Functions</a:t>
            </a:r>
          </a:p>
        </p:txBody>
      </p:sp>
      <p:sp>
        <p:nvSpPr>
          <p:cNvPr id="354315" name="Rectangle 3">
            <a:extLst>
              <a:ext uri="{FF2B5EF4-FFF2-40B4-BE49-F238E27FC236}">
                <a16:creationId xmlns:a16="http://schemas.microsoft.com/office/drawing/2014/main" id="{6A52B328-CA46-4472-BA70-952AB929732D}"/>
              </a:ext>
            </a:extLst>
          </p:cNvPr>
          <p:cNvSpPr>
            <a:spLocks noGrp="1" noChangeArrowheads="1"/>
          </p:cNvSpPr>
          <p:nvPr>
            <p:ph type="body" idx="1"/>
          </p:nvPr>
        </p:nvSpPr>
        <p:spPr>
          <a:xfrm>
            <a:off x="4441371" y="399570"/>
            <a:ext cx="7514985" cy="6018883"/>
          </a:xfrm>
        </p:spPr>
        <p:txBody>
          <a:bodyPr anchor="ctr">
            <a:normAutofit/>
          </a:bodyPr>
          <a:lstStyle/>
          <a:p>
            <a:r>
              <a:rPr lang="en-US" altLang="en-US" sz="2000" dirty="0">
                <a:latin typeface="Times New Roman" panose="02020603050405020304" pitchFamily="18" charset="0"/>
                <a:cs typeface="Times New Roman" panose="02020603050405020304" pitchFamily="18" charset="0"/>
              </a:rPr>
              <a:t>A hash function is a function that takes a relatively arbitrary amount of input and produces an </a:t>
            </a:r>
            <a:r>
              <a:rPr lang="en-US" altLang="en-US" sz="2000" b="1" dirty="0">
                <a:latin typeface="Times New Roman" panose="02020603050405020304" pitchFamily="18" charset="0"/>
                <a:cs typeface="Times New Roman" panose="02020603050405020304" pitchFamily="18" charset="0"/>
              </a:rPr>
              <a:t>output of fixed size</a:t>
            </a:r>
            <a:r>
              <a:rPr lang="en-US" altLang="en-US" sz="2000" dirty="0">
                <a:latin typeface="Times New Roman" panose="02020603050405020304" pitchFamily="18" charset="0"/>
                <a:cs typeface="Times New Roman" panose="02020603050405020304" pitchFamily="18" charset="0"/>
              </a:rPr>
              <a:t>. </a:t>
            </a:r>
          </a:p>
          <a:p>
            <a:r>
              <a:rPr lang="en-US" altLang="en-US" sz="2000" dirty="0">
                <a:latin typeface="Times New Roman" panose="02020603050405020304" pitchFamily="18" charset="0"/>
                <a:cs typeface="Times New Roman" panose="02020603050405020304" pitchFamily="18" charset="0"/>
              </a:rPr>
              <a:t>The properties of some hash functions can be used to greatly increase the security of a system administrator’s network</a:t>
            </a:r>
          </a:p>
          <a:p>
            <a:r>
              <a:rPr lang="en-US" altLang="en-US" sz="2000" dirty="0">
                <a:latin typeface="Times New Roman" panose="02020603050405020304" pitchFamily="18" charset="0"/>
                <a:cs typeface="Times New Roman" panose="02020603050405020304" pitchFamily="18" charset="0"/>
              </a:rPr>
              <a:t> when implemented correctly they can verify the i</a:t>
            </a:r>
            <a:r>
              <a:rPr lang="en-US" altLang="en-US" sz="2000" b="1" dirty="0">
                <a:latin typeface="Times New Roman" panose="02020603050405020304" pitchFamily="18" charset="0"/>
                <a:cs typeface="Times New Roman" panose="02020603050405020304" pitchFamily="18" charset="0"/>
              </a:rPr>
              <a:t>ntegrity</a:t>
            </a:r>
            <a:r>
              <a:rPr lang="en-US" altLang="en-US" sz="2000" dirty="0">
                <a:latin typeface="Times New Roman" panose="02020603050405020304" pitchFamily="18" charset="0"/>
                <a:cs typeface="Times New Roman" panose="02020603050405020304" pitchFamily="18" charset="0"/>
              </a:rPr>
              <a:t> and source of a file, network packet, or any arbitrary data.</a:t>
            </a:r>
          </a:p>
          <a:p>
            <a:r>
              <a:rPr lang="en-US" altLang="en-US" sz="2000" dirty="0">
                <a:latin typeface="Times New Roman" panose="02020603050405020304" pitchFamily="18" charset="0"/>
                <a:cs typeface="Times New Roman" panose="02020603050405020304" pitchFamily="18" charset="0"/>
              </a:rPr>
              <a:t>There are several hash functions currently in use today, including MD and SHA series. </a:t>
            </a:r>
          </a:p>
          <a:p>
            <a:r>
              <a:rPr lang="en-US" altLang="en-US" sz="2000" dirty="0">
                <a:latin typeface="Times New Roman" panose="02020603050405020304" pitchFamily="18" charset="0"/>
                <a:cs typeface="Times New Roman" panose="02020603050405020304" pitchFamily="18" charset="0"/>
              </a:rPr>
              <a:t>By examining the history and security available in each function, the user can determine which algorithm is best suited for their application.</a:t>
            </a:r>
          </a:p>
        </p:txBody>
      </p:sp>
      <p:sp>
        <p:nvSpPr>
          <p:cNvPr id="354306" name="Slide Number Placeholder 5">
            <a:extLst>
              <a:ext uri="{FF2B5EF4-FFF2-40B4-BE49-F238E27FC236}">
                <a16:creationId xmlns:a16="http://schemas.microsoft.com/office/drawing/2014/main" id="{85578E2B-9A09-4D9B-A699-392669F746D3}"/>
              </a:ext>
            </a:extLst>
          </p:cNvPr>
          <p:cNvSpPr>
            <a:spLocks noGrp="1"/>
          </p:cNvSpPr>
          <p:nvPr>
            <p:ph type="sldNum" sz="quarter" idx="10"/>
          </p:nvPr>
        </p:nvSpPr>
        <p:spPr>
          <a:xfrm>
            <a:off x="11704320" y="6455664"/>
            <a:ext cx="44805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35F1D3DE-0A5F-4E4D-9D42-6308435FCE66}" type="slidenum">
              <a:rPr lang="he-IL" altLang="en-US" sz="1100">
                <a:solidFill>
                  <a:schemeClr val="tx1">
                    <a:lumMod val="50000"/>
                    <a:lumOff val="50000"/>
                  </a:schemeClr>
                </a:solidFill>
                <a:latin typeface="Arial Black" panose="020B0A04020102020204" pitchFamily="34" charset="0"/>
              </a:rPr>
              <a:pPr>
                <a:spcBef>
                  <a:spcPct val="0"/>
                </a:spcBef>
                <a:spcAft>
                  <a:spcPts val="600"/>
                </a:spcAft>
                <a:buFont typeface="Arial Black" panose="020B0A04020102020204" pitchFamily="34" charset="0"/>
                <a:buNone/>
              </a:pPr>
              <a:t>3</a:t>
            </a:fld>
            <a:endParaRPr lang="en-US" altLang="en-US" sz="1100">
              <a:solidFill>
                <a:schemeClr val="tx1">
                  <a:lumMod val="50000"/>
                  <a:lumOff val="50000"/>
                </a:schemeClr>
              </a:solidFill>
              <a:latin typeface="Arial Black" panose="020B0A040201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555" name="Rectangle 2">
            <a:extLst>
              <a:ext uri="{FF2B5EF4-FFF2-40B4-BE49-F238E27FC236}">
                <a16:creationId xmlns:a16="http://schemas.microsoft.com/office/drawing/2014/main" id="{696729F3-AC28-442A-9D6F-4D1EB2B73531}"/>
              </a:ext>
            </a:extLst>
          </p:cNvPr>
          <p:cNvSpPr>
            <a:spLocks noGrp="1" noChangeArrowheads="1"/>
          </p:cNvSpPr>
          <p:nvPr>
            <p:ph type="title"/>
          </p:nvPr>
        </p:nvSpPr>
        <p:spPr>
          <a:xfrm>
            <a:off x="1149716" y="499397"/>
            <a:ext cx="5929422" cy="1640180"/>
          </a:xfrm>
        </p:spPr>
        <p:txBody>
          <a:bodyPr anchor="b">
            <a:normAutofit/>
          </a:bodyPr>
          <a:lstStyle/>
          <a:p>
            <a:pPr eaLnBrk="1" hangingPunct="1"/>
            <a:r>
              <a:rPr lang="en-US" altLang="en-US" sz="4000" b="1">
                <a:latin typeface="Times New Roman" panose="02020603050405020304" pitchFamily="18" charset="0"/>
                <a:cs typeface="Times New Roman" panose="02020603050405020304" pitchFamily="18" charset="0"/>
              </a:rPr>
              <a:t>How SHA 1 works: Step 3</a:t>
            </a:r>
          </a:p>
        </p:txBody>
      </p:sp>
      <p:sp>
        <p:nvSpPr>
          <p:cNvPr id="407556" name="Rectangle 3">
            <a:extLst>
              <a:ext uri="{FF2B5EF4-FFF2-40B4-BE49-F238E27FC236}">
                <a16:creationId xmlns:a16="http://schemas.microsoft.com/office/drawing/2014/main" id="{D47BD802-CBA6-4FE6-AF4A-7C320F211A74}"/>
              </a:ext>
            </a:extLst>
          </p:cNvPr>
          <p:cNvSpPr>
            <a:spLocks noGrp="1" noChangeArrowheads="1"/>
          </p:cNvSpPr>
          <p:nvPr>
            <p:ph type="body" idx="1"/>
          </p:nvPr>
        </p:nvSpPr>
        <p:spPr>
          <a:xfrm>
            <a:off x="1149717" y="2423821"/>
            <a:ext cx="5929422" cy="3519780"/>
          </a:xfrm>
        </p:spPr>
        <p:txBody>
          <a:bodyPr>
            <a:normAutofit/>
          </a:bodyPr>
          <a:lstStyle/>
          <a:p>
            <a:r>
              <a:rPr lang="sv-SE" altLang="en-US" sz="1900" b="1">
                <a:latin typeface="Times New Roman" panose="02020603050405020304" pitchFamily="18" charset="0"/>
                <a:cs typeface="Times New Roman" panose="02020603050405020304" pitchFamily="18" charset="0"/>
              </a:rPr>
              <a:t>Process message in 512-bit blocks (Each Message is processed)</a:t>
            </a:r>
          </a:p>
          <a:p>
            <a:r>
              <a:rPr lang="en-US" altLang="en-US" sz="1900">
                <a:latin typeface="Times New Roman" panose="02020603050405020304" pitchFamily="18" charset="0"/>
                <a:cs typeface="Times New Roman" panose="02020603050405020304" pitchFamily="18" charset="0"/>
              </a:rPr>
              <a:t> The compression function is divided into twenty sequential steps composed of four rounds</a:t>
            </a:r>
          </a:p>
          <a:p>
            <a:r>
              <a:rPr lang="en-US" altLang="en-US" sz="1900">
                <a:latin typeface="Times New Roman" panose="02020603050405020304" pitchFamily="18" charset="0"/>
                <a:cs typeface="Times New Roman" panose="02020603050405020304" pitchFamily="18" charset="0"/>
              </a:rPr>
              <a:t>The four rounds are structurally similar to one another with the only difference that each round uses a different Boolean function, which we refer to as f</a:t>
            </a:r>
            <a:r>
              <a:rPr lang="en-US" altLang="en-US" sz="1900" baseline="-25000">
                <a:latin typeface="Times New Roman" panose="02020603050405020304" pitchFamily="18" charset="0"/>
                <a:cs typeface="Times New Roman" panose="02020603050405020304" pitchFamily="18" charset="0"/>
              </a:rPr>
              <a:t>1</a:t>
            </a:r>
            <a:r>
              <a:rPr lang="en-US" altLang="en-US" sz="1900">
                <a:latin typeface="Times New Roman" panose="02020603050405020304" pitchFamily="18" charset="0"/>
                <a:cs typeface="Times New Roman" panose="02020603050405020304" pitchFamily="18" charset="0"/>
              </a:rPr>
              <a:t>; f</a:t>
            </a:r>
            <a:r>
              <a:rPr lang="en-US" altLang="en-US" sz="1900" baseline="-25000">
                <a:latin typeface="Times New Roman" panose="02020603050405020304" pitchFamily="18" charset="0"/>
                <a:cs typeface="Times New Roman" panose="02020603050405020304" pitchFamily="18" charset="0"/>
              </a:rPr>
              <a:t>2</a:t>
            </a:r>
            <a:r>
              <a:rPr lang="en-US" altLang="en-US" sz="1900">
                <a:latin typeface="Times New Roman" panose="02020603050405020304" pitchFamily="18" charset="0"/>
                <a:cs typeface="Times New Roman" panose="02020603050405020304" pitchFamily="18" charset="0"/>
              </a:rPr>
              <a:t>; f</a:t>
            </a:r>
            <a:r>
              <a:rPr lang="en-US" altLang="en-US" sz="1900" baseline="-25000">
                <a:latin typeface="Times New Roman" panose="02020603050405020304" pitchFamily="18" charset="0"/>
                <a:cs typeface="Times New Roman" panose="02020603050405020304" pitchFamily="18" charset="0"/>
              </a:rPr>
              <a:t>3</a:t>
            </a:r>
            <a:r>
              <a:rPr lang="en-US" altLang="en-US" sz="1900">
                <a:latin typeface="Times New Roman" panose="02020603050405020304" pitchFamily="18" charset="0"/>
                <a:cs typeface="Times New Roman" panose="02020603050405020304" pitchFamily="18" charset="0"/>
              </a:rPr>
              <a:t>; f</a:t>
            </a:r>
            <a:r>
              <a:rPr lang="en-US" altLang="en-US" sz="1900" baseline="-25000">
                <a:latin typeface="Times New Roman" panose="02020603050405020304" pitchFamily="18" charset="0"/>
                <a:cs typeface="Times New Roman" panose="02020603050405020304" pitchFamily="18" charset="0"/>
              </a:rPr>
              <a:t>4</a:t>
            </a:r>
            <a:r>
              <a:rPr lang="en-US" altLang="en-US" sz="1900">
                <a:latin typeface="Times New Roman" panose="02020603050405020304" pitchFamily="18" charset="0"/>
                <a:cs typeface="Times New Roman" panose="02020603050405020304" pitchFamily="18" charset="0"/>
              </a:rPr>
              <a:t> and one of four different additive constants K</a:t>
            </a:r>
            <a:r>
              <a:rPr lang="en-US" altLang="en-US" sz="1900" baseline="-25000">
                <a:latin typeface="Times New Roman" panose="02020603050405020304" pitchFamily="18" charset="0"/>
                <a:cs typeface="Times New Roman" panose="02020603050405020304" pitchFamily="18" charset="0"/>
              </a:rPr>
              <a:t>t</a:t>
            </a:r>
            <a:r>
              <a:rPr lang="en-US" altLang="en-US" sz="1900">
                <a:latin typeface="Times New Roman" panose="02020603050405020304" pitchFamily="18" charset="0"/>
                <a:cs typeface="Times New Roman" panose="02020603050405020304" pitchFamily="18" charset="0"/>
              </a:rPr>
              <a:t> (0 &lt;=  t &lt;= 79) which depends on the step under consideration. </a:t>
            </a:r>
          </a:p>
          <a:p>
            <a:r>
              <a:rPr lang="en-US" altLang="en-US" sz="1900">
                <a:latin typeface="Times New Roman" panose="02020603050405020304" pitchFamily="18" charset="0"/>
                <a:cs typeface="Times New Roman" panose="02020603050405020304" pitchFamily="18" charset="0"/>
              </a:rPr>
              <a:t>The values of the four distinct additives constant are given below.</a:t>
            </a:r>
          </a:p>
        </p:txBody>
      </p:sp>
      <p:pic>
        <p:nvPicPr>
          <p:cNvPr id="407557" name="Picture 2">
            <a:extLst>
              <a:ext uri="{FF2B5EF4-FFF2-40B4-BE49-F238E27FC236}">
                <a16:creationId xmlns:a16="http://schemas.microsoft.com/office/drawing/2014/main" id="{6340BF46-C1EB-432B-8FDE-76DA72A0969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45506" y="2660453"/>
            <a:ext cx="3765176" cy="142951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Rectangle 75">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554" name="Slide Number Placeholder 5">
            <a:extLst>
              <a:ext uri="{FF2B5EF4-FFF2-40B4-BE49-F238E27FC236}">
                <a16:creationId xmlns:a16="http://schemas.microsoft.com/office/drawing/2014/main" id="{2C150570-56DE-4563-A8C7-C13F36C0A39E}"/>
              </a:ext>
            </a:extLst>
          </p:cNvPr>
          <p:cNvSpPr>
            <a:spLocks noGrp="1"/>
          </p:cNvSpPr>
          <p:nvPr>
            <p:ph type="sldNum" sz="quarter" idx="10"/>
          </p:nvPr>
        </p:nvSpPr>
        <p:spPr>
          <a:xfrm>
            <a:off x="11704320" y="6455431"/>
            <a:ext cx="44591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5491C1D7-42CE-4B26-88D2-CA446907D0F8}" type="slidenum">
              <a:rPr lang="he-IL" altLang="en-US" sz="1100">
                <a:solidFill>
                  <a:srgbClr val="FFFFFF"/>
                </a:solidFill>
                <a:latin typeface="Arial Black" panose="020B0A04020102020204" pitchFamily="34" charset="0"/>
              </a:rPr>
              <a:pPr>
                <a:spcBef>
                  <a:spcPct val="0"/>
                </a:spcBef>
                <a:spcAft>
                  <a:spcPts val="600"/>
                </a:spcAft>
                <a:buFont typeface="Arial Black" panose="020B0A04020102020204" pitchFamily="34" charset="0"/>
                <a:buNone/>
              </a:pPr>
              <a:t>30</a:t>
            </a:fld>
            <a:endParaRPr lang="en-US" altLang="en-US" sz="1100">
              <a:solidFill>
                <a:srgbClr val="FFFFFF"/>
              </a:solidFill>
              <a:latin typeface="Arial Black" panose="020B0A040201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02" name="Slide Number Placeholder 5">
            <a:extLst>
              <a:ext uri="{FF2B5EF4-FFF2-40B4-BE49-F238E27FC236}">
                <a16:creationId xmlns:a16="http://schemas.microsoft.com/office/drawing/2014/main" id="{ACFCE7A4-C75C-4C87-9D03-3B10EA13B594}"/>
              </a:ext>
            </a:extLst>
          </p:cNvPr>
          <p:cNvSpPr>
            <a:spLocks noGrp="1"/>
          </p:cNvSpPr>
          <p:nvPr>
            <p:ph type="sldNum" sz="quarter" idx="10"/>
          </p:nvPr>
        </p:nvSpPr>
        <p:spPr>
          <a:xfrm>
            <a:off x="8096250" y="5715000"/>
            <a:ext cx="14287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2B57916E-955E-4D1E-8CE1-A071A3FD68F3}" type="slidenum">
              <a:rPr lang="he-IL" altLang="en-US" sz="1050">
                <a:latin typeface="Arial Black" panose="020B0A04020102020204" pitchFamily="34" charset="0"/>
              </a:rPr>
              <a:pPr>
                <a:spcBef>
                  <a:spcPct val="0"/>
                </a:spcBef>
                <a:buFont typeface="Arial Black" panose="020B0A04020102020204" pitchFamily="34" charset="0"/>
                <a:buNone/>
              </a:pPr>
              <a:t>31</a:t>
            </a:fld>
            <a:endParaRPr lang="en-US" altLang="en-US" sz="1050">
              <a:latin typeface="Arial Black" panose="020B0A04020102020204" pitchFamily="34" charset="0"/>
            </a:endParaRPr>
          </a:p>
        </p:txBody>
      </p:sp>
      <p:sp>
        <p:nvSpPr>
          <p:cNvPr id="409603" name="Rectangle 2">
            <a:extLst>
              <a:ext uri="{FF2B5EF4-FFF2-40B4-BE49-F238E27FC236}">
                <a16:creationId xmlns:a16="http://schemas.microsoft.com/office/drawing/2014/main" id="{337504D1-DF6B-4EF1-A246-FD86CF4D11CB}"/>
              </a:ext>
            </a:extLst>
          </p:cNvPr>
          <p:cNvSpPr>
            <a:spLocks noGrp="1" noChangeArrowheads="1"/>
          </p:cNvSpPr>
          <p:nvPr>
            <p:ph type="title"/>
          </p:nvPr>
        </p:nvSpPr>
        <p:spPr>
          <a:xfrm>
            <a:off x="3221237" y="476673"/>
            <a:ext cx="5856684" cy="894926"/>
          </a:xfrm>
        </p:spPr>
        <p:txBody>
          <a:bodyPr/>
          <a:lstStyle/>
          <a:p>
            <a:pPr eaLnBrk="1" hangingPunct="1"/>
            <a:r>
              <a:rPr lang="en-US" altLang="en-US" sz="2800" b="1" dirty="0">
                <a:latin typeface="Times New Roman" panose="02020603050405020304" pitchFamily="18" charset="0"/>
                <a:cs typeface="Times New Roman" panose="02020603050405020304" pitchFamily="18" charset="0"/>
              </a:rPr>
              <a:t>How SHA 1 works: Step 4</a:t>
            </a:r>
          </a:p>
        </p:txBody>
      </p:sp>
      <p:sp>
        <p:nvSpPr>
          <p:cNvPr id="409604" name="Rectangle 3">
            <a:extLst>
              <a:ext uri="{FF2B5EF4-FFF2-40B4-BE49-F238E27FC236}">
                <a16:creationId xmlns:a16="http://schemas.microsoft.com/office/drawing/2014/main" id="{B4ACF197-BDFD-4AD7-9230-8CDC52438719}"/>
              </a:ext>
            </a:extLst>
          </p:cNvPr>
          <p:cNvSpPr>
            <a:spLocks noGrp="1" noChangeArrowheads="1"/>
          </p:cNvSpPr>
          <p:nvPr>
            <p:ph type="body" idx="1"/>
          </p:nvPr>
        </p:nvSpPr>
        <p:spPr>
          <a:xfrm>
            <a:off x="2827737" y="1500188"/>
            <a:ext cx="6697265" cy="4157663"/>
          </a:xfrm>
        </p:spPr>
        <p:txBody>
          <a:bodyPr/>
          <a:lstStyle/>
          <a:p>
            <a:r>
              <a:rPr lang="sv-SE" altLang="en-US" sz="1800" b="1">
                <a:latin typeface="Times New Roman" panose="02020603050405020304" pitchFamily="18" charset="0"/>
                <a:cs typeface="Times New Roman" panose="02020603050405020304" pitchFamily="18" charset="0"/>
              </a:rPr>
              <a:t>Process message in 512-bit blocks</a:t>
            </a:r>
          </a:p>
          <a:p>
            <a:r>
              <a:rPr lang="sv-SE" altLang="en-US" sz="1800">
                <a:latin typeface="Times New Roman" panose="02020603050405020304" pitchFamily="18" charset="0"/>
                <a:cs typeface="Times New Roman" panose="02020603050405020304" pitchFamily="18" charset="0"/>
              </a:rPr>
              <a:t>The functions are</a:t>
            </a:r>
          </a:p>
          <a:p>
            <a:endParaRPr lang="sv-SE" altLang="en-US" sz="1800">
              <a:latin typeface="Times New Roman" panose="02020603050405020304" pitchFamily="18" charset="0"/>
              <a:cs typeface="Times New Roman" panose="02020603050405020304" pitchFamily="18" charset="0"/>
            </a:endParaRPr>
          </a:p>
          <a:p>
            <a:endParaRPr lang="sv-SE" altLang="en-US" sz="1800">
              <a:latin typeface="Times New Roman" panose="02020603050405020304" pitchFamily="18" charset="0"/>
              <a:cs typeface="Times New Roman" panose="02020603050405020304" pitchFamily="18" charset="0"/>
            </a:endParaRPr>
          </a:p>
          <a:p>
            <a:endParaRPr lang="sv-SE" altLang="en-US" sz="1800">
              <a:latin typeface="Times New Roman" panose="02020603050405020304" pitchFamily="18" charset="0"/>
              <a:cs typeface="Times New Roman" panose="02020603050405020304" pitchFamily="18" charset="0"/>
            </a:endParaRPr>
          </a:p>
          <a:p>
            <a:endParaRPr lang="sv-SE" altLang="en-US" sz="1800">
              <a:latin typeface="Times New Roman" panose="02020603050405020304" pitchFamily="18" charset="0"/>
              <a:cs typeface="Times New Roman" panose="02020603050405020304" pitchFamily="18" charset="0"/>
            </a:endParaRPr>
          </a:p>
          <a:p>
            <a:r>
              <a:rPr lang="sv-SE" altLang="en-US" sz="1800">
                <a:latin typeface="Times New Roman" panose="02020603050405020304" pitchFamily="18" charset="0"/>
                <a:cs typeface="Times New Roman" panose="02020603050405020304" pitchFamily="18" charset="0"/>
              </a:rPr>
              <a:t>Where</a:t>
            </a:r>
          </a:p>
          <a:p>
            <a:endParaRPr lang="sv-SE" altLang="en-US" sz="1800">
              <a:latin typeface="Times New Roman" panose="02020603050405020304" pitchFamily="18" charset="0"/>
              <a:cs typeface="Times New Roman" panose="02020603050405020304" pitchFamily="18" charset="0"/>
            </a:endParaRPr>
          </a:p>
          <a:p>
            <a:endParaRPr lang="sv-SE" altLang="en-US" sz="1800">
              <a:latin typeface="Times New Roman" panose="02020603050405020304" pitchFamily="18" charset="0"/>
              <a:cs typeface="Times New Roman" panose="02020603050405020304" pitchFamily="18" charset="0"/>
            </a:endParaRPr>
          </a:p>
        </p:txBody>
      </p:sp>
      <p:pic>
        <p:nvPicPr>
          <p:cNvPr id="409605" name="Picture 2">
            <a:extLst>
              <a:ext uri="{FF2B5EF4-FFF2-40B4-BE49-F238E27FC236}">
                <a16:creationId xmlns:a16="http://schemas.microsoft.com/office/drawing/2014/main" id="{A77B61ED-A4EE-4A01-BE06-CA4A5095F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940" y="2303862"/>
            <a:ext cx="5679281" cy="1393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06" name="Picture 3">
            <a:extLst>
              <a:ext uri="{FF2B5EF4-FFF2-40B4-BE49-F238E27FC236}">
                <a16:creationId xmlns:a16="http://schemas.microsoft.com/office/drawing/2014/main" id="{2EF909B9-C524-445D-BAF4-EA1F04EE14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8564" y="4179095"/>
            <a:ext cx="5172075" cy="130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1650" name="Slide Number Placeholder 5">
            <a:extLst>
              <a:ext uri="{FF2B5EF4-FFF2-40B4-BE49-F238E27FC236}">
                <a16:creationId xmlns:a16="http://schemas.microsoft.com/office/drawing/2014/main" id="{44756A64-E0BA-4B26-A75D-277B5836278D}"/>
              </a:ext>
            </a:extLst>
          </p:cNvPr>
          <p:cNvSpPr>
            <a:spLocks noGrp="1"/>
          </p:cNvSpPr>
          <p:nvPr>
            <p:ph type="sldNum" sz="quarter" idx="10"/>
          </p:nvPr>
        </p:nvSpPr>
        <p:spPr>
          <a:xfrm>
            <a:off x="8096250" y="5715000"/>
            <a:ext cx="14287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2FDA04FC-98E4-4EF0-95C7-EB0116FE5078}" type="slidenum">
              <a:rPr lang="he-IL" altLang="en-US" sz="1050">
                <a:latin typeface="Arial Black" panose="020B0A04020102020204" pitchFamily="34" charset="0"/>
              </a:rPr>
              <a:pPr>
                <a:spcBef>
                  <a:spcPct val="0"/>
                </a:spcBef>
                <a:buFont typeface="Arial Black" panose="020B0A04020102020204" pitchFamily="34" charset="0"/>
                <a:buNone/>
              </a:pPr>
              <a:t>32</a:t>
            </a:fld>
            <a:endParaRPr lang="en-US" altLang="en-US" sz="1050">
              <a:latin typeface="Arial Black" panose="020B0A04020102020204" pitchFamily="34" charset="0"/>
            </a:endParaRPr>
          </a:p>
        </p:txBody>
      </p:sp>
      <p:sp>
        <p:nvSpPr>
          <p:cNvPr id="411651" name="Rectangle 2">
            <a:extLst>
              <a:ext uri="{FF2B5EF4-FFF2-40B4-BE49-F238E27FC236}">
                <a16:creationId xmlns:a16="http://schemas.microsoft.com/office/drawing/2014/main" id="{D27FCD5C-9891-4D8D-97BE-8FF0EE0B5B83}"/>
              </a:ext>
            </a:extLst>
          </p:cNvPr>
          <p:cNvSpPr>
            <a:spLocks noGrp="1" noChangeArrowheads="1"/>
          </p:cNvSpPr>
          <p:nvPr>
            <p:ph type="title"/>
          </p:nvPr>
        </p:nvSpPr>
        <p:spPr>
          <a:xfrm>
            <a:off x="3149204" y="476672"/>
            <a:ext cx="5856684" cy="936104"/>
          </a:xfrm>
        </p:spPr>
        <p:txBody>
          <a:bodyPr>
            <a:normAutofit/>
          </a:bodyPr>
          <a:lstStyle/>
          <a:p>
            <a:pPr eaLnBrk="1" hangingPunct="1"/>
            <a:r>
              <a:rPr lang="en-US" altLang="en-US" sz="2800" b="1" dirty="0">
                <a:latin typeface="Times New Roman" panose="02020603050405020304" pitchFamily="18" charset="0"/>
                <a:cs typeface="Times New Roman" panose="02020603050405020304" pitchFamily="18" charset="0"/>
              </a:rPr>
              <a:t>How SHA 1 works: Step 4 </a:t>
            </a:r>
          </a:p>
        </p:txBody>
      </p:sp>
      <p:sp>
        <p:nvSpPr>
          <p:cNvPr id="411652" name="Rectangle 3">
            <a:extLst>
              <a:ext uri="{FF2B5EF4-FFF2-40B4-BE49-F238E27FC236}">
                <a16:creationId xmlns:a16="http://schemas.microsoft.com/office/drawing/2014/main" id="{D560D7B4-214B-4607-BDC6-B3DE2BBCFB36}"/>
              </a:ext>
            </a:extLst>
          </p:cNvPr>
          <p:cNvSpPr>
            <a:spLocks noGrp="1" noChangeArrowheads="1"/>
          </p:cNvSpPr>
          <p:nvPr>
            <p:ph type="body" idx="1"/>
          </p:nvPr>
        </p:nvSpPr>
        <p:spPr>
          <a:xfrm>
            <a:off x="2827737" y="1556792"/>
            <a:ext cx="6697265" cy="5184576"/>
          </a:xfrm>
        </p:spPr>
        <p:txBody>
          <a:bodyPr/>
          <a:lstStyle/>
          <a:p>
            <a:r>
              <a:rPr lang="en-US" altLang="en-US" sz="1800" b="1">
                <a:latin typeface="Times New Roman" panose="02020603050405020304" pitchFamily="18" charset="0"/>
                <a:cs typeface="Times New Roman" panose="02020603050405020304" pitchFamily="18" charset="0"/>
              </a:rPr>
              <a:t>Process message</a:t>
            </a:r>
          </a:p>
          <a:p>
            <a:r>
              <a:rPr lang="en-US" altLang="en-US" sz="1800">
                <a:latin typeface="Times New Roman" panose="02020603050405020304" pitchFamily="18" charset="0"/>
                <a:cs typeface="Times New Roman" panose="02020603050405020304" pitchFamily="18" charset="0"/>
              </a:rPr>
              <a:t>Now we can have a look at the algorithm and see how it is done.</a:t>
            </a:r>
          </a:p>
          <a:p>
            <a:r>
              <a:rPr lang="en-US" altLang="en-US" sz="1800">
                <a:latin typeface="Times New Roman" panose="02020603050405020304" pitchFamily="18" charset="0"/>
                <a:cs typeface="Times New Roman" panose="02020603050405020304" pitchFamily="18" charset="0"/>
              </a:rPr>
              <a:t>Example is this (in Hexadecimal)</a:t>
            </a:r>
          </a:p>
          <a:p>
            <a:r>
              <a:rPr lang="en-US" altLang="en-US" sz="1800"/>
              <a:t>The initial hex values of {H</a:t>
            </a:r>
            <a:r>
              <a:rPr lang="en-US" altLang="en-US" sz="1800" baseline="-25000"/>
              <a:t>i</a:t>
            </a:r>
            <a:r>
              <a:rPr lang="en-US" altLang="en-US" sz="1800"/>
              <a:t>} are </a:t>
            </a:r>
            <a:br>
              <a:rPr lang="en-US" altLang="en-US" sz="1800"/>
            </a:br>
            <a:r>
              <a:rPr lang="en-US" altLang="en-US" sz="1800"/>
              <a:t>H</a:t>
            </a:r>
            <a:r>
              <a:rPr lang="en-US" altLang="en-US" sz="1800" baseline="-25000"/>
              <a:t>0</a:t>
            </a:r>
            <a:r>
              <a:rPr lang="en-US" altLang="en-US" sz="1800"/>
              <a:t> = 67452301 </a:t>
            </a:r>
            <a:br>
              <a:rPr lang="en-US" altLang="en-US" sz="1800"/>
            </a:br>
            <a:r>
              <a:rPr lang="en-US" altLang="en-US" sz="1800"/>
              <a:t>H</a:t>
            </a:r>
            <a:r>
              <a:rPr lang="en-US" altLang="en-US" sz="1800" baseline="-25000"/>
              <a:t>1</a:t>
            </a:r>
            <a:r>
              <a:rPr lang="en-US" altLang="en-US" sz="1800"/>
              <a:t> = EFCDAB89 </a:t>
            </a:r>
            <a:br>
              <a:rPr lang="en-US" altLang="en-US" sz="1800"/>
            </a:br>
            <a:r>
              <a:rPr lang="en-US" altLang="en-US" sz="1800"/>
              <a:t>H</a:t>
            </a:r>
            <a:r>
              <a:rPr lang="en-US" altLang="en-US" sz="1800" baseline="-25000"/>
              <a:t>2</a:t>
            </a:r>
            <a:r>
              <a:rPr lang="en-US" altLang="en-US" sz="1800"/>
              <a:t> = 98BADCFE </a:t>
            </a:r>
            <a:br>
              <a:rPr lang="en-US" altLang="en-US" sz="1800"/>
            </a:br>
            <a:r>
              <a:rPr lang="en-US" altLang="en-US" sz="1800"/>
              <a:t>H</a:t>
            </a:r>
            <a:r>
              <a:rPr lang="en-US" altLang="en-US" sz="1800" baseline="-25000"/>
              <a:t>3</a:t>
            </a:r>
            <a:r>
              <a:rPr lang="en-US" altLang="en-US" sz="1800"/>
              <a:t> = 10325476 </a:t>
            </a:r>
            <a:br>
              <a:rPr lang="en-US" altLang="en-US" sz="1800"/>
            </a:br>
            <a:r>
              <a:rPr lang="en-US" altLang="en-US" sz="1800"/>
              <a:t>H</a:t>
            </a:r>
            <a:r>
              <a:rPr lang="en-US" altLang="en-US" sz="1800" baseline="-25000"/>
              <a:t>4</a:t>
            </a:r>
            <a:r>
              <a:rPr lang="en-US" altLang="en-US" sz="1800"/>
              <a:t> = C3D2E1F0.</a:t>
            </a:r>
          </a:p>
          <a:p>
            <a:r>
              <a:rPr lang="en-US" altLang="en-US" sz="1800">
                <a:latin typeface="Times New Roman" panose="02020603050405020304" pitchFamily="18" charset="0"/>
                <a:cs typeface="Times New Roman" panose="02020603050405020304" pitchFamily="18" charset="0"/>
              </a:rPr>
              <a:t>Our message in Hexadecimal has </a:t>
            </a:r>
          </a:p>
          <a:p>
            <a:pPr>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     become (The first 16 W’s) </a:t>
            </a:r>
          </a:p>
          <a:p>
            <a:endParaRPr lang="en-US" altLang="en-US" sz="1800">
              <a:latin typeface="Times New Roman" panose="02020603050405020304" pitchFamily="18" charset="0"/>
              <a:cs typeface="Times New Roman" panose="02020603050405020304" pitchFamily="18" charset="0"/>
            </a:endParaRPr>
          </a:p>
        </p:txBody>
      </p:sp>
      <p:pic>
        <p:nvPicPr>
          <p:cNvPr id="411653" name="Picture 2">
            <a:extLst>
              <a:ext uri="{FF2B5EF4-FFF2-40B4-BE49-F238E27FC236}">
                <a16:creationId xmlns:a16="http://schemas.microsoft.com/office/drawing/2014/main" id="{A3821269-28AB-400A-86C8-8C2196AAE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153" y="2684438"/>
            <a:ext cx="1735931" cy="369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3698" name="Slide Number Placeholder 5">
            <a:extLst>
              <a:ext uri="{FF2B5EF4-FFF2-40B4-BE49-F238E27FC236}">
                <a16:creationId xmlns:a16="http://schemas.microsoft.com/office/drawing/2014/main" id="{EC79E18F-197C-4019-8679-DC2833F6C917}"/>
              </a:ext>
            </a:extLst>
          </p:cNvPr>
          <p:cNvSpPr>
            <a:spLocks noGrp="1"/>
          </p:cNvSpPr>
          <p:nvPr>
            <p:ph type="sldNum" sz="quarter" idx="10"/>
          </p:nvPr>
        </p:nvSpPr>
        <p:spPr>
          <a:xfrm>
            <a:off x="8096250" y="5715000"/>
            <a:ext cx="14287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4DC68930-3604-49DC-B0C8-449AF1D60691}" type="slidenum">
              <a:rPr lang="he-IL" altLang="en-US" sz="1050">
                <a:latin typeface="Arial Black" panose="020B0A04020102020204" pitchFamily="34" charset="0"/>
              </a:rPr>
              <a:pPr>
                <a:spcBef>
                  <a:spcPct val="0"/>
                </a:spcBef>
                <a:buFont typeface="Arial Black" panose="020B0A04020102020204" pitchFamily="34" charset="0"/>
                <a:buNone/>
              </a:pPr>
              <a:t>33</a:t>
            </a:fld>
            <a:endParaRPr lang="en-US" altLang="en-US" sz="1050">
              <a:latin typeface="Arial Black" panose="020B0A04020102020204" pitchFamily="34" charset="0"/>
            </a:endParaRPr>
          </a:p>
        </p:txBody>
      </p:sp>
      <p:sp>
        <p:nvSpPr>
          <p:cNvPr id="413699" name="Rectangle 2">
            <a:extLst>
              <a:ext uri="{FF2B5EF4-FFF2-40B4-BE49-F238E27FC236}">
                <a16:creationId xmlns:a16="http://schemas.microsoft.com/office/drawing/2014/main" id="{5AECB74D-060D-47EA-98B0-BA5D2C168688}"/>
              </a:ext>
            </a:extLst>
          </p:cNvPr>
          <p:cNvSpPr>
            <a:spLocks noGrp="1" noChangeArrowheads="1"/>
          </p:cNvSpPr>
          <p:nvPr>
            <p:ph type="title"/>
          </p:nvPr>
        </p:nvSpPr>
        <p:spPr>
          <a:xfrm>
            <a:off x="3149204" y="332657"/>
            <a:ext cx="5856684" cy="953219"/>
          </a:xfrm>
        </p:spPr>
        <p:txBody>
          <a:bodyPr>
            <a:normAutofit/>
          </a:bodyPr>
          <a:lstStyle/>
          <a:p>
            <a:pPr eaLnBrk="1" hangingPunct="1"/>
            <a:r>
              <a:rPr lang="en-US" altLang="en-US" sz="3200" b="1" dirty="0">
                <a:latin typeface="Times New Roman" panose="02020603050405020304" pitchFamily="18" charset="0"/>
                <a:cs typeface="Times New Roman" panose="02020603050405020304" pitchFamily="18" charset="0"/>
              </a:rPr>
              <a:t>How SHA 1 works: Step 4 </a:t>
            </a:r>
          </a:p>
        </p:txBody>
      </p:sp>
      <p:sp>
        <p:nvSpPr>
          <p:cNvPr id="413700" name="Rectangle 3">
            <a:extLst>
              <a:ext uri="{FF2B5EF4-FFF2-40B4-BE49-F238E27FC236}">
                <a16:creationId xmlns:a16="http://schemas.microsoft.com/office/drawing/2014/main" id="{439DF174-513E-4D7D-B496-77670272666C}"/>
              </a:ext>
            </a:extLst>
          </p:cNvPr>
          <p:cNvSpPr>
            <a:spLocks noGrp="1" noChangeArrowheads="1"/>
          </p:cNvSpPr>
          <p:nvPr>
            <p:ph type="body" idx="1"/>
          </p:nvPr>
        </p:nvSpPr>
        <p:spPr>
          <a:xfrm>
            <a:off x="2827737" y="1556792"/>
            <a:ext cx="6697265" cy="4101058"/>
          </a:xfrm>
        </p:spPr>
        <p:txBody>
          <a:bodyPr/>
          <a:lstStyle/>
          <a:p>
            <a:r>
              <a:rPr lang="en-US" altLang="en-US" sz="1800" dirty="0">
                <a:latin typeface="Times New Roman" panose="02020603050405020304" pitchFamily="18" charset="0"/>
                <a:cs typeface="Times New Roman" panose="02020603050405020304" pitchFamily="18" charset="0"/>
              </a:rPr>
              <a:t>W[16]=W[13] XOR W[8] XOR W[2]XOR W[0]</a:t>
            </a:r>
          </a:p>
          <a:p>
            <a:pPr>
              <a:buFont typeface="Wingdings" panose="05000000000000000000" pitchFamily="2" charset="2"/>
              <a:buNone/>
            </a:pPr>
            <a:r>
              <a:rPr lang="en-US" altLang="en-US" sz="1800" dirty="0">
                <a:latin typeface="Times New Roman" panose="02020603050405020304" pitchFamily="18" charset="0"/>
                <a:cs typeface="Times New Roman" panose="02020603050405020304" pitchFamily="18" charset="0"/>
              </a:rPr>
              <a:t>And then </a:t>
            </a:r>
            <a:r>
              <a:rPr lang="en-US" altLang="en-US" sz="1800" dirty="0" err="1">
                <a:latin typeface="Times New Roman" panose="02020603050405020304" pitchFamily="18" charset="0"/>
                <a:cs typeface="Times New Roman" panose="02020603050405020304" pitchFamily="18" charset="0"/>
              </a:rPr>
              <a:t>leftrotate</a:t>
            </a:r>
            <a:r>
              <a:rPr lang="en-US" altLang="en-US" sz="1800" dirty="0">
                <a:latin typeface="Times New Roman" panose="02020603050405020304" pitchFamily="18" charset="0"/>
                <a:cs typeface="Times New Roman" panose="02020603050405020304" pitchFamily="18" charset="0"/>
              </a:rPr>
              <a:t> 1</a:t>
            </a:r>
          </a:p>
          <a:p>
            <a:pPr>
              <a:buFont typeface="Wingdings" panose="05000000000000000000" pitchFamily="2" charset="2"/>
              <a:buNone/>
            </a:pPr>
            <a:r>
              <a:rPr lang="en-US" altLang="en-US" sz="1800" dirty="0">
                <a:latin typeface="Times New Roman" panose="02020603050405020304" pitchFamily="18" charset="0"/>
                <a:cs typeface="Times New Roman" panose="02020603050405020304" pitchFamily="18" charset="0"/>
              </a:rPr>
              <a:t>We get 61626380 and then </a:t>
            </a:r>
            <a:r>
              <a:rPr lang="en-US" altLang="en-US" sz="1800" dirty="0" err="1">
                <a:latin typeface="Times New Roman" panose="02020603050405020304" pitchFamily="18" charset="0"/>
                <a:cs typeface="Times New Roman" panose="02020603050405020304" pitchFamily="18" charset="0"/>
              </a:rPr>
              <a:t>leftrotate</a:t>
            </a:r>
            <a:r>
              <a:rPr lang="en-US" altLang="en-US" sz="1800" dirty="0">
                <a:latin typeface="Times New Roman" panose="02020603050405020304" pitchFamily="18" charset="0"/>
                <a:cs typeface="Times New Roman" panose="02020603050405020304" pitchFamily="18" charset="0"/>
              </a:rPr>
              <a:t> by one</a:t>
            </a:r>
          </a:p>
          <a:p>
            <a:pPr>
              <a:buFont typeface="Wingdings" panose="05000000000000000000" pitchFamily="2" charset="2"/>
              <a:buNone/>
            </a:pPr>
            <a:r>
              <a:rPr lang="en-US" altLang="en-US" sz="1800" dirty="0">
                <a:latin typeface="Times New Roman" panose="02020603050405020304" pitchFamily="18" charset="0"/>
                <a:cs typeface="Times New Roman" panose="02020603050405020304" pitchFamily="18" charset="0"/>
              </a:rPr>
              <a:t>Before </a:t>
            </a:r>
            <a:r>
              <a:rPr lang="en-US" altLang="en-US" sz="1800" dirty="0" err="1">
                <a:latin typeface="Times New Roman" panose="02020603050405020304" pitchFamily="18" charset="0"/>
                <a:cs typeface="Times New Roman" panose="02020603050405020304" pitchFamily="18" charset="0"/>
              </a:rPr>
              <a:t>leftrotate</a:t>
            </a:r>
            <a:endParaRPr lang="en-US" alt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sz="1800" dirty="0">
                <a:latin typeface="Times New Roman" panose="02020603050405020304" pitchFamily="18" charset="0"/>
                <a:cs typeface="Times New Roman" panose="02020603050405020304" pitchFamily="18" charset="0"/>
              </a:rPr>
              <a:t>0110 0001 0110 0010 0110 0011 1000 0000</a:t>
            </a:r>
          </a:p>
          <a:p>
            <a:pPr>
              <a:buFont typeface="Wingdings" panose="05000000000000000000" pitchFamily="2" charset="2"/>
              <a:buNone/>
            </a:pPr>
            <a:r>
              <a:rPr lang="en-US" altLang="en-US" sz="1800" dirty="0">
                <a:latin typeface="Times New Roman" panose="02020603050405020304" pitchFamily="18" charset="0"/>
                <a:cs typeface="Times New Roman" panose="02020603050405020304" pitchFamily="18" charset="0"/>
              </a:rPr>
              <a:t>After </a:t>
            </a:r>
            <a:r>
              <a:rPr lang="en-US" altLang="en-US" sz="1800" dirty="0" err="1">
                <a:latin typeface="Times New Roman" panose="02020603050405020304" pitchFamily="18" charset="0"/>
                <a:cs typeface="Times New Roman" panose="02020603050405020304" pitchFamily="18" charset="0"/>
              </a:rPr>
              <a:t>leftrotate</a:t>
            </a:r>
            <a:endParaRPr lang="en-US" alt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sz="1800" dirty="0">
                <a:latin typeface="Times New Roman" panose="02020603050405020304" pitchFamily="18" charset="0"/>
                <a:cs typeface="Times New Roman" panose="02020603050405020304" pitchFamily="18" charset="0"/>
              </a:rPr>
              <a:t>1100 0010 1100 0100 1100 0111 0000 0000 i.e.</a:t>
            </a:r>
          </a:p>
          <a:p>
            <a:pPr>
              <a:buFont typeface="Wingdings" panose="05000000000000000000" pitchFamily="2" charset="2"/>
              <a:buNone/>
            </a:pPr>
            <a:r>
              <a:rPr lang="en-US" altLang="en-US" sz="1800" dirty="0">
                <a:latin typeface="Times New Roman" panose="02020603050405020304" pitchFamily="18" charset="0"/>
                <a:cs typeface="Times New Roman" panose="02020603050405020304" pitchFamily="18" charset="0"/>
              </a:rPr>
              <a:t>   C        2       C      4       C       7     0       0 = W[16]</a:t>
            </a:r>
          </a:p>
          <a:p>
            <a:pPr>
              <a:buFont typeface="Wingdings" panose="05000000000000000000" pitchFamily="2" charset="2"/>
              <a:buNone/>
            </a:pPr>
            <a:r>
              <a:rPr lang="en-US" altLang="en-US" sz="1800" dirty="0">
                <a:latin typeface="Times New Roman" panose="02020603050405020304" pitchFamily="18" charset="0"/>
                <a:cs typeface="Times New Roman" panose="02020603050405020304" pitchFamily="18" charset="0"/>
              </a:rPr>
              <a:t>And so on until W[79]     </a:t>
            </a:r>
          </a:p>
        </p:txBody>
      </p:sp>
      <p:pic>
        <p:nvPicPr>
          <p:cNvPr id="413701" name="Picture 2">
            <a:extLst>
              <a:ext uri="{FF2B5EF4-FFF2-40B4-BE49-F238E27FC236}">
                <a16:creationId xmlns:a16="http://schemas.microsoft.com/office/drawing/2014/main" id="{409F4157-64D8-42DF-8226-7C92008216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9070" y="2089548"/>
            <a:ext cx="1735931" cy="369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5746" name="Slide Number Placeholder 5">
            <a:extLst>
              <a:ext uri="{FF2B5EF4-FFF2-40B4-BE49-F238E27FC236}">
                <a16:creationId xmlns:a16="http://schemas.microsoft.com/office/drawing/2014/main" id="{AEDFAD7D-60AC-4DBE-89E1-4D12CDCFABCE}"/>
              </a:ext>
            </a:extLst>
          </p:cNvPr>
          <p:cNvSpPr>
            <a:spLocks noGrp="1"/>
          </p:cNvSpPr>
          <p:nvPr>
            <p:ph type="sldNum" sz="quarter" idx="10"/>
          </p:nvPr>
        </p:nvSpPr>
        <p:spPr>
          <a:xfrm>
            <a:off x="8096250" y="5715000"/>
            <a:ext cx="14287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F683A975-94EE-4590-87AC-46B95BA71777}" type="slidenum">
              <a:rPr lang="he-IL" altLang="en-US" sz="1050">
                <a:latin typeface="Arial Black" panose="020B0A04020102020204" pitchFamily="34" charset="0"/>
              </a:rPr>
              <a:pPr>
                <a:spcBef>
                  <a:spcPct val="0"/>
                </a:spcBef>
                <a:buFont typeface="Arial Black" panose="020B0A04020102020204" pitchFamily="34" charset="0"/>
                <a:buNone/>
              </a:pPr>
              <a:t>34</a:t>
            </a:fld>
            <a:endParaRPr lang="en-US" altLang="en-US" sz="1050">
              <a:latin typeface="Arial Black" panose="020B0A04020102020204" pitchFamily="34" charset="0"/>
            </a:endParaRPr>
          </a:p>
        </p:txBody>
      </p:sp>
      <p:sp>
        <p:nvSpPr>
          <p:cNvPr id="415747" name="Rectangle 2">
            <a:extLst>
              <a:ext uri="{FF2B5EF4-FFF2-40B4-BE49-F238E27FC236}">
                <a16:creationId xmlns:a16="http://schemas.microsoft.com/office/drawing/2014/main" id="{53491E35-8B29-46A7-B5E7-CEF56DE43438}"/>
              </a:ext>
            </a:extLst>
          </p:cNvPr>
          <p:cNvSpPr>
            <a:spLocks noGrp="1" noChangeArrowheads="1"/>
          </p:cNvSpPr>
          <p:nvPr>
            <p:ph type="title"/>
          </p:nvPr>
        </p:nvSpPr>
        <p:spPr>
          <a:xfrm>
            <a:off x="3149204" y="1071562"/>
            <a:ext cx="5856684" cy="482204"/>
          </a:xfrm>
        </p:spPr>
        <p:txBody>
          <a:bodyPr>
            <a:noAutofit/>
          </a:bodyPr>
          <a:lstStyle/>
          <a:p>
            <a:pPr eaLnBrk="1" hangingPunct="1"/>
            <a:r>
              <a:rPr lang="en-US" altLang="en-US" sz="2400" b="1" dirty="0">
                <a:latin typeface="Times New Roman" panose="02020603050405020304" pitchFamily="18" charset="0"/>
                <a:cs typeface="Times New Roman" panose="02020603050405020304" pitchFamily="18" charset="0"/>
              </a:rPr>
              <a:t>How SHA 1 works: Step 4 </a:t>
            </a:r>
            <a:br>
              <a:rPr lang="en-US" altLang="en-US" sz="2400" b="1" dirty="0">
                <a:latin typeface="Times New Roman" panose="02020603050405020304" pitchFamily="18" charset="0"/>
                <a:cs typeface="Times New Roman" panose="02020603050405020304" pitchFamily="18" charset="0"/>
              </a:rPr>
            </a:br>
            <a:endParaRPr lang="en-US" altLang="en-US" sz="2400" b="1" dirty="0">
              <a:latin typeface="Times New Roman" panose="02020603050405020304" pitchFamily="18" charset="0"/>
              <a:cs typeface="Times New Roman" panose="02020603050405020304" pitchFamily="18" charset="0"/>
            </a:endParaRPr>
          </a:p>
        </p:txBody>
      </p:sp>
      <p:sp>
        <p:nvSpPr>
          <p:cNvPr id="415748" name="Rectangle 3">
            <a:extLst>
              <a:ext uri="{FF2B5EF4-FFF2-40B4-BE49-F238E27FC236}">
                <a16:creationId xmlns:a16="http://schemas.microsoft.com/office/drawing/2014/main" id="{C6C8765B-144E-4DDC-9FAF-297BF2EA2F95}"/>
              </a:ext>
            </a:extLst>
          </p:cNvPr>
          <p:cNvSpPr>
            <a:spLocks noGrp="1" noChangeArrowheads="1"/>
          </p:cNvSpPr>
          <p:nvPr>
            <p:ph type="body" idx="1"/>
          </p:nvPr>
        </p:nvSpPr>
        <p:spPr>
          <a:xfrm>
            <a:off x="2827737" y="1285876"/>
            <a:ext cx="6697265" cy="4371975"/>
          </a:xfrm>
        </p:spPr>
        <p:txBody>
          <a:bodyPr/>
          <a:lstStyle/>
          <a:p>
            <a:r>
              <a:rPr lang="en-US" altLang="en-US" sz="1800" b="1">
                <a:latin typeface="Times New Roman" panose="02020603050405020304" pitchFamily="18" charset="0"/>
                <a:cs typeface="Times New Roman" panose="02020603050405020304" pitchFamily="18" charset="0"/>
              </a:rPr>
              <a:t>Process message</a:t>
            </a:r>
          </a:p>
          <a:p>
            <a:endParaRPr lang="en-US" altLang="en-US" sz="1800">
              <a:latin typeface="Times New Roman" panose="02020603050405020304" pitchFamily="18" charset="0"/>
              <a:cs typeface="Times New Roman" panose="02020603050405020304" pitchFamily="18" charset="0"/>
            </a:endParaRPr>
          </a:p>
        </p:txBody>
      </p:sp>
      <p:pic>
        <p:nvPicPr>
          <p:cNvPr id="415749" name="Picture 2">
            <a:extLst>
              <a:ext uri="{FF2B5EF4-FFF2-40B4-BE49-F238E27FC236}">
                <a16:creationId xmlns:a16="http://schemas.microsoft.com/office/drawing/2014/main" id="{1950E4EC-349C-46DF-B2C5-921714293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1" y="1607344"/>
            <a:ext cx="6786563"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5750" name="Picture 3">
            <a:extLst>
              <a:ext uri="{FF2B5EF4-FFF2-40B4-BE49-F238E27FC236}">
                <a16:creationId xmlns:a16="http://schemas.microsoft.com/office/drawing/2014/main" id="{A3211905-46BB-416C-911F-55215C6837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1300" y="4071939"/>
            <a:ext cx="6743700" cy="1035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7794" name="Slide Number Placeholder 5">
            <a:extLst>
              <a:ext uri="{FF2B5EF4-FFF2-40B4-BE49-F238E27FC236}">
                <a16:creationId xmlns:a16="http://schemas.microsoft.com/office/drawing/2014/main" id="{42845564-5368-4AD3-B0E6-76CAACA9A5B6}"/>
              </a:ext>
            </a:extLst>
          </p:cNvPr>
          <p:cNvSpPr>
            <a:spLocks noGrp="1"/>
          </p:cNvSpPr>
          <p:nvPr>
            <p:ph type="sldNum" sz="quarter" idx="10"/>
          </p:nvPr>
        </p:nvSpPr>
        <p:spPr>
          <a:xfrm>
            <a:off x="8096250" y="5715000"/>
            <a:ext cx="14287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44CEC03E-5D92-49A0-9A15-78EEC8FBAC4F}" type="slidenum">
              <a:rPr lang="he-IL" altLang="en-US" sz="1050">
                <a:latin typeface="Arial Black" panose="020B0A04020102020204" pitchFamily="34" charset="0"/>
              </a:rPr>
              <a:pPr>
                <a:spcBef>
                  <a:spcPct val="0"/>
                </a:spcBef>
                <a:buFont typeface="Arial Black" panose="020B0A04020102020204" pitchFamily="34" charset="0"/>
                <a:buNone/>
              </a:pPr>
              <a:t>35</a:t>
            </a:fld>
            <a:endParaRPr lang="en-US" altLang="en-US" sz="1050">
              <a:latin typeface="Arial Black" panose="020B0A04020102020204" pitchFamily="34" charset="0"/>
            </a:endParaRPr>
          </a:p>
        </p:txBody>
      </p:sp>
      <p:sp>
        <p:nvSpPr>
          <p:cNvPr id="417795" name="Rectangle 2">
            <a:extLst>
              <a:ext uri="{FF2B5EF4-FFF2-40B4-BE49-F238E27FC236}">
                <a16:creationId xmlns:a16="http://schemas.microsoft.com/office/drawing/2014/main" id="{E8296E11-F600-4AC5-A18D-12A9D073305E}"/>
              </a:ext>
            </a:extLst>
          </p:cNvPr>
          <p:cNvSpPr>
            <a:spLocks noGrp="1" noChangeArrowheads="1"/>
          </p:cNvSpPr>
          <p:nvPr>
            <p:ph type="title"/>
          </p:nvPr>
        </p:nvSpPr>
        <p:spPr>
          <a:xfrm>
            <a:off x="3149204" y="1071562"/>
            <a:ext cx="5856684" cy="482204"/>
          </a:xfrm>
        </p:spPr>
        <p:txBody>
          <a:bodyPr>
            <a:noAutofit/>
          </a:bodyPr>
          <a:lstStyle/>
          <a:p>
            <a:pPr eaLnBrk="1" hangingPunct="1"/>
            <a:r>
              <a:rPr lang="en-US" altLang="en-US" sz="2400" b="1" dirty="0">
                <a:latin typeface="Times New Roman" panose="02020603050405020304" pitchFamily="18" charset="0"/>
                <a:cs typeface="Times New Roman" panose="02020603050405020304" pitchFamily="18" charset="0"/>
              </a:rPr>
              <a:t>How SHA 1 works: Step 4 </a:t>
            </a:r>
            <a:br>
              <a:rPr lang="en-US" altLang="en-US" sz="2400" b="1" dirty="0">
                <a:latin typeface="Times New Roman" panose="02020603050405020304" pitchFamily="18" charset="0"/>
                <a:cs typeface="Times New Roman" panose="02020603050405020304" pitchFamily="18" charset="0"/>
              </a:rPr>
            </a:br>
            <a:endParaRPr lang="en-US" altLang="en-US" sz="2400" b="1" dirty="0">
              <a:latin typeface="Times New Roman" panose="02020603050405020304" pitchFamily="18" charset="0"/>
              <a:cs typeface="Times New Roman" panose="02020603050405020304" pitchFamily="18" charset="0"/>
            </a:endParaRPr>
          </a:p>
        </p:txBody>
      </p:sp>
      <p:sp>
        <p:nvSpPr>
          <p:cNvPr id="417796" name="Rectangle 3">
            <a:extLst>
              <a:ext uri="{FF2B5EF4-FFF2-40B4-BE49-F238E27FC236}">
                <a16:creationId xmlns:a16="http://schemas.microsoft.com/office/drawing/2014/main" id="{FF1D43F2-C78B-4341-A5D8-5D472EC6E844}"/>
              </a:ext>
            </a:extLst>
          </p:cNvPr>
          <p:cNvSpPr>
            <a:spLocks noGrp="1" noChangeArrowheads="1"/>
          </p:cNvSpPr>
          <p:nvPr>
            <p:ph type="body" idx="1"/>
          </p:nvPr>
        </p:nvSpPr>
        <p:spPr>
          <a:xfrm>
            <a:off x="2827735" y="1896666"/>
            <a:ext cx="6697265" cy="4104084"/>
          </a:xfrm>
        </p:spPr>
        <p:txBody>
          <a:bodyPr/>
          <a:lstStyle/>
          <a:p>
            <a:r>
              <a:rPr lang="en-US" altLang="en-US" sz="1800" b="1" dirty="0">
                <a:latin typeface="Times New Roman" panose="02020603050405020304" pitchFamily="18" charset="0"/>
                <a:cs typeface="Times New Roman" panose="02020603050405020304" pitchFamily="18" charset="0"/>
              </a:rPr>
              <a:t>The block 1 has been processed now and we have got values</a:t>
            </a:r>
          </a:p>
          <a:p>
            <a:endParaRPr lang="en-US" altLang="en-US" sz="1800" b="1" dirty="0">
              <a:latin typeface="Times New Roman" panose="02020603050405020304" pitchFamily="18" charset="0"/>
              <a:cs typeface="Times New Roman" panose="02020603050405020304" pitchFamily="18" charset="0"/>
            </a:endParaRPr>
          </a:p>
          <a:p>
            <a:endParaRPr lang="en-US" altLang="en-US" sz="1800" b="1" dirty="0">
              <a:latin typeface="Times New Roman" panose="02020603050405020304" pitchFamily="18" charset="0"/>
              <a:cs typeface="Times New Roman" panose="02020603050405020304" pitchFamily="18" charset="0"/>
            </a:endParaRPr>
          </a:p>
          <a:p>
            <a:endParaRPr lang="en-US" altLang="en-US" sz="1800" b="1" dirty="0">
              <a:latin typeface="Times New Roman" panose="02020603050405020304" pitchFamily="18" charset="0"/>
              <a:cs typeface="Times New Roman" panose="02020603050405020304" pitchFamily="18" charset="0"/>
            </a:endParaRPr>
          </a:p>
          <a:p>
            <a:endParaRPr lang="en-US" altLang="en-US" sz="1800" b="1" dirty="0">
              <a:latin typeface="Times New Roman" panose="02020603050405020304" pitchFamily="18" charset="0"/>
              <a:cs typeface="Times New Roman" panose="02020603050405020304" pitchFamily="18" charset="0"/>
            </a:endParaRPr>
          </a:p>
          <a:p>
            <a:r>
              <a:rPr lang="en-US" altLang="en-US" sz="1800" b="1" dirty="0">
                <a:latin typeface="Times New Roman" panose="02020603050405020304" pitchFamily="18" charset="0"/>
                <a:cs typeface="Times New Roman" panose="02020603050405020304" pitchFamily="18" charset="0"/>
              </a:rPr>
              <a:t>Addition is simple addition mod 2^32</a:t>
            </a:r>
          </a:p>
          <a:p>
            <a:r>
              <a:rPr lang="en-US" altLang="en-US" sz="1800" b="1" dirty="0">
                <a:latin typeface="Times New Roman" panose="02020603050405020304" pitchFamily="18" charset="0"/>
                <a:cs typeface="Times New Roman" panose="02020603050405020304" pitchFamily="18" charset="0"/>
              </a:rPr>
              <a:t>And the Message digest is</a:t>
            </a:r>
          </a:p>
          <a:p>
            <a:endParaRPr lang="en-US" altLang="en-US" sz="1800" b="1" dirty="0">
              <a:latin typeface="Times New Roman" panose="02020603050405020304" pitchFamily="18" charset="0"/>
              <a:cs typeface="Times New Roman" panose="02020603050405020304" pitchFamily="18" charset="0"/>
            </a:endParaRPr>
          </a:p>
          <a:p>
            <a:r>
              <a:rPr lang="en-US" altLang="en-US" sz="1800" b="1" dirty="0">
                <a:latin typeface="Times New Roman" panose="02020603050405020304" pitchFamily="18" charset="0"/>
                <a:cs typeface="Times New Roman" panose="02020603050405020304" pitchFamily="18" charset="0"/>
              </a:rPr>
              <a:t>What would have been </a:t>
            </a:r>
            <a:r>
              <a:rPr lang="en-US" altLang="en-US" sz="1800" b="1" dirty="0" err="1">
                <a:latin typeface="Times New Roman" panose="02020603050405020304" pitchFamily="18" charset="0"/>
                <a:cs typeface="Times New Roman" panose="02020603050405020304" pitchFamily="18" charset="0"/>
              </a:rPr>
              <a:t>scenrio</a:t>
            </a:r>
            <a:r>
              <a:rPr lang="en-US" altLang="en-US" sz="1800" b="1" dirty="0">
                <a:latin typeface="Times New Roman" panose="02020603050405020304" pitchFamily="18" charset="0"/>
                <a:cs typeface="Times New Roman" panose="02020603050405020304" pitchFamily="18" charset="0"/>
              </a:rPr>
              <a:t> if we had multiple blocks???</a:t>
            </a:r>
          </a:p>
          <a:p>
            <a:endParaRPr lang="en-US" altLang="en-US" sz="1800" b="1"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p:txBody>
      </p:sp>
      <p:pic>
        <p:nvPicPr>
          <p:cNvPr id="417797" name="Picture 2">
            <a:extLst>
              <a:ext uri="{FF2B5EF4-FFF2-40B4-BE49-F238E27FC236}">
                <a16:creationId xmlns:a16="http://schemas.microsoft.com/office/drawing/2014/main" id="{9CEB2214-E288-4715-85D9-4F03CFE81B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752" y="2184504"/>
            <a:ext cx="3950494"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7798" name="Picture 3">
            <a:extLst>
              <a:ext uri="{FF2B5EF4-FFF2-40B4-BE49-F238E27FC236}">
                <a16:creationId xmlns:a16="http://schemas.microsoft.com/office/drawing/2014/main" id="{2E4B68C5-333A-4BF4-B158-39DE47B87A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352" y="4499821"/>
            <a:ext cx="47863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Slide Number Placeholder 5">
            <a:extLst>
              <a:ext uri="{FF2B5EF4-FFF2-40B4-BE49-F238E27FC236}">
                <a16:creationId xmlns:a16="http://schemas.microsoft.com/office/drawing/2014/main" id="{08141F53-CDF3-4DA6-B9AC-BA041222BADF}"/>
              </a:ext>
            </a:extLst>
          </p:cNvPr>
          <p:cNvSpPr>
            <a:spLocks noGrp="1"/>
          </p:cNvSpPr>
          <p:nvPr>
            <p:ph type="sldNum" sz="quarter" idx="10"/>
          </p:nvPr>
        </p:nvSpPr>
        <p:spPr>
          <a:xfrm>
            <a:off x="8096250" y="5715000"/>
            <a:ext cx="14287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B2326BFE-6891-4C5C-B34C-4350DA62DD88}" type="slidenum">
              <a:rPr lang="he-IL" altLang="en-US" sz="1050">
                <a:latin typeface="Arial Black" panose="020B0A04020102020204" pitchFamily="34" charset="0"/>
              </a:rPr>
              <a:pPr>
                <a:spcBef>
                  <a:spcPct val="0"/>
                </a:spcBef>
                <a:buFont typeface="Arial Black" panose="020B0A04020102020204" pitchFamily="34" charset="0"/>
                <a:buNone/>
              </a:pPr>
              <a:t>36</a:t>
            </a:fld>
            <a:endParaRPr lang="en-US" altLang="en-US" sz="1050">
              <a:latin typeface="Arial Black" panose="020B0A04020102020204" pitchFamily="34" charset="0"/>
            </a:endParaRPr>
          </a:p>
        </p:txBody>
      </p:sp>
      <p:sp>
        <p:nvSpPr>
          <p:cNvPr id="419843" name="Rectangle 2">
            <a:extLst>
              <a:ext uri="{FF2B5EF4-FFF2-40B4-BE49-F238E27FC236}">
                <a16:creationId xmlns:a16="http://schemas.microsoft.com/office/drawing/2014/main" id="{F619BA5C-9D25-4A47-91A5-0069796FA9B3}"/>
              </a:ext>
            </a:extLst>
          </p:cNvPr>
          <p:cNvSpPr>
            <a:spLocks noGrp="1" noChangeArrowheads="1"/>
          </p:cNvSpPr>
          <p:nvPr>
            <p:ph type="title"/>
          </p:nvPr>
        </p:nvSpPr>
        <p:spPr>
          <a:xfrm>
            <a:off x="3149204" y="620688"/>
            <a:ext cx="5856684" cy="933078"/>
          </a:xfrm>
        </p:spPr>
        <p:txBody>
          <a:bodyPr>
            <a:normAutofit/>
          </a:bodyPr>
          <a:lstStyle/>
          <a:p>
            <a:pPr eaLnBrk="1" hangingPunct="1"/>
            <a:r>
              <a:rPr lang="en-US" altLang="en-US" sz="2800" b="1" dirty="0">
                <a:latin typeface="Times New Roman" panose="02020603050405020304" pitchFamily="18" charset="0"/>
                <a:cs typeface="Times New Roman" panose="02020603050405020304" pitchFamily="18" charset="0"/>
              </a:rPr>
              <a:t>SHA-2 and 3</a:t>
            </a:r>
          </a:p>
        </p:txBody>
      </p:sp>
      <p:sp>
        <p:nvSpPr>
          <p:cNvPr id="419844" name="Rectangle 3">
            <a:extLst>
              <a:ext uri="{FF2B5EF4-FFF2-40B4-BE49-F238E27FC236}">
                <a16:creationId xmlns:a16="http://schemas.microsoft.com/office/drawing/2014/main" id="{7F1E761C-AB1A-4EB2-B3D6-994795CE262E}"/>
              </a:ext>
            </a:extLst>
          </p:cNvPr>
          <p:cNvSpPr>
            <a:spLocks noGrp="1" noChangeArrowheads="1"/>
          </p:cNvSpPr>
          <p:nvPr>
            <p:ph type="body" idx="1"/>
          </p:nvPr>
        </p:nvSpPr>
        <p:spPr>
          <a:xfrm>
            <a:off x="2667000" y="2204864"/>
            <a:ext cx="6697266" cy="3399408"/>
          </a:xfrm>
        </p:spPr>
        <p:txBody>
          <a:bodyPr/>
          <a:lstStyle/>
          <a:p>
            <a:r>
              <a:rPr lang="en-US" altLang="en-US" sz="1800" b="1" dirty="0">
                <a:latin typeface="Times New Roman" panose="02020603050405020304" pitchFamily="18" charset="0"/>
                <a:cs typeface="Times New Roman" panose="02020603050405020304" pitchFamily="18" charset="0"/>
              </a:rPr>
              <a:t>Consists of hash functions with digests</a:t>
            </a:r>
          </a:p>
          <a:p>
            <a:pPr lvl="1"/>
            <a:r>
              <a:rPr lang="en-US" altLang="en-US" sz="1500" b="1" dirty="0">
                <a:latin typeface="Times New Roman" panose="02020603050405020304" pitchFamily="18" charset="0"/>
                <a:cs typeface="Times New Roman" panose="02020603050405020304" pitchFamily="18" charset="0"/>
              </a:rPr>
              <a:t>SHA-224, SHA-256, SHA-384, SHA-512, SHA-512/224. SHA-512/256</a:t>
            </a:r>
          </a:p>
          <a:p>
            <a:r>
              <a:rPr lang="en-US" altLang="en-US" sz="1800" b="1" dirty="0">
                <a:latin typeface="Times New Roman" panose="02020603050405020304" pitchFamily="18" charset="0"/>
                <a:cs typeface="Times New Roman" panose="02020603050405020304" pitchFamily="18" charset="0"/>
              </a:rPr>
              <a:t>Significantly Different from SHA-1, Still people kept on using SHA-1</a:t>
            </a:r>
          </a:p>
          <a:p>
            <a:r>
              <a:rPr lang="en-US" altLang="en-US" sz="1800" b="1" dirty="0">
                <a:latin typeface="Times New Roman" panose="02020603050405020304" pitchFamily="18" charset="0"/>
                <a:cs typeface="Times New Roman" panose="02020603050405020304" pitchFamily="18" charset="0"/>
              </a:rPr>
              <a:t>SHA-3, 2015 onwards</a:t>
            </a:r>
          </a:p>
          <a:p>
            <a:pPr lvl="1"/>
            <a:r>
              <a:rPr lang="en-US" altLang="en-US" sz="1500" b="1" dirty="0">
                <a:latin typeface="Times New Roman" panose="02020603050405020304" pitchFamily="18" charset="0"/>
                <a:cs typeface="Times New Roman" panose="02020603050405020304" pitchFamily="18" charset="0"/>
              </a:rPr>
              <a:t>Message size is infinite</a:t>
            </a:r>
          </a:p>
          <a:p>
            <a:pPr lvl="1"/>
            <a:r>
              <a:rPr lang="en-US" altLang="en-US" sz="1500" b="1" dirty="0">
                <a:latin typeface="Times New Roman" panose="02020603050405020304" pitchFamily="18" charset="0"/>
                <a:cs typeface="Times New Roman" panose="02020603050405020304" pitchFamily="18" charset="0"/>
              </a:rPr>
              <a:t>Available in SHA3-224, SHA3-256, SHA3-384,SHA3- 512 </a:t>
            </a:r>
          </a:p>
          <a:p>
            <a:pPr lvl="1"/>
            <a:endParaRPr lang="en-US" altLang="en-US" sz="1500" b="1" dirty="0">
              <a:latin typeface="Times New Roman" panose="02020603050405020304" pitchFamily="18" charset="0"/>
              <a:cs typeface="Times New Roman" panose="02020603050405020304" pitchFamily="18" charset="0"/>
            </a:endParaRPr>
          </a:p>
          <a:p>
            <a:endParaRPr lang="en-US" altLang="en-US" sz="1800" b="1"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Slide Number Placeholder 5">
            <a:extLst>
              <a:ext uri="{FF2B5EF4-FFF2-40B4-BE49-F238E27FC236}">
                <a16:creationId xmlns:a16="http://schemas.microsoft.com/office/drawing/2014/main" id="{A94FE055-5162-49A4-8E30-3DB16C0F409D}"/>
              </a:ext>
            </a:extLst>
          </p:cNvPr>
          <p:cNvSpPr>
            <a:spLocks noGrp="1"/>
          </p:cNvSpPr>
          <p:nvPr>
            <p:ph type="sldNum" sz="quarter" idx="10"/>
          </p:nvPr>
        </p:nvSpPr>
        <p:spPr>
          <a:xfrm>
            <a:off x="8096250" y="5715000"/>
            <a:ext cx="14287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buFont typeface="Arial Black" panose="020B0A04020102020204" pitchFamily="34" charset="0"/>
              <a:buNone/>
            </a:pPr>
            <a:fld id="{23BD41C3-5DBB-499B-974B-22F9C62096DF}" type="slidenum">
              <a:rPr lang="he-IL" altLang="en-US" sz="1050">
                <a:latin typeface="Arial Black" panose="020B0A04020102020204" pitchFamily="34" charset="0"/>
              </a:rPr>
              <a:pPr>
                <a:spcBef>
                  <a:spcPct val="0"/>
                </a:spcBef>
                <a:buFont typeface="Arial Black" panose="020B0A04020102020204" pitchFamily="34" charset="0"/>
                <a:buNone/>
              </a:pPr>
              <a:t>37</a:t>
            </a:fld>
            <a:endParaRPr lang="en-US" altLang="en-US" sz="1050">
              <a:latin typeface="Arial Black" panose="020B0A04020102020204" pitchFamily="34" charset="0"/>
            </a:endParaRPr>
          </a:p>
        </p:txBody>
      </p:sp>
      <p:sp>
        <p:nvSpPr>
          <p:cNvPr id="421891" name="Rectangle 2">
            <a:extLst>
              <a:ext uri="{FF2B5EF4-FFF2-40B4-BE49-F238E27FC236}">
                <a16:creationId xmlns:a16="http://schemas.microsoft.com/office/drawing/2014/main" id="{7AAC97A7-87F8-4323-A212-F67D6B682494}"/>
              </a:ext>
            </a:extLst>
          </p:cNvPr>
          <p:cNvSpPr>
            <a:spLocks noGrp="1" noChangeArrowheads="1"/>
          </p:cNvSpPr>
          <p:nvPr>
            <p:ph type="title"/>
          </p:nvPr>
        </p:nvSpPr>
        <p:spPr>
          <a:xfrm>
            <a:off x="3149204" y="476673"/>
            <a:ext cx="5856684" cy="969939"/>
          </a:xfrm>
        </p:spPr>
        <p:txBody>
          <a:bodyPr>
            <a:normAutofit/>
          </a:bodyPr>
          <a:lstStyle/>
          <a:p>
            <a:pPr eaLnBrk="1" hangingPunct="1"/>
            <a:r>
              <a:rPr lang="en-US" altLang="en-US" sz="2800" b="1" dirty="0">
                <a:latin typeface="Times New Roman" panose="02020603050405020304" pitchFamily="18" charset="0"/>
                <a:cs typeface="Times New Roman" panose="02020603050405020304" pitchFamily="18" charset="0"/>
              </a:rPr>
              <a:t>MD Series</a:t>
            </a:r>
          </a:p>
        </p:txBody>
      </p:sp>
      <p:sp>
        <p:nvSpPr>
          <p:cNvPr id="421892" name="Rectangle 3">
            <a:extLst>
              <a:ext uri="{FF2B5EF4-FFF2-40B4-BE49-F238E27FC236}">
                <a16:creationId xmlns:a16="http://schemas.microsoft.com/office/drawing/2014/main" id="{35736C40-371E-4CC9-BE66-F47C79D86536}"/>
              </a:ext>
            </a:extLst>
          </p:cNvPr>
          <p:cNvSpPr>
            <a:spLocks noGrp="1" noChangeArrowheads="1"/>
          </p:cNvSpPr>
          <p:nvPr>
            <p:ph type="body" idx="1"/>
          </p:nvPr>
        </p:nvSpPr>
        <p:spPr>
          <a:xfrm>
            <a:off x="2207568" y="1700809"/>
            <a:ext cx="8280920" cy="4608511"/>
          </a:xfrm>
        </p:spPr>
        <p:txBody>
          <a:bodyPr/>
          <a:lstStyle/>
          <a:p>
            <a:r>
              <a:rPr lang="en-US" altLang="en-US" sz="2400" dirty="0">
                <a:latin typeface="Times New Roman" panose="02020603050405020304" pitchFamily="18" charset="0"/>
                <a:cs typeface="Times New Roman" panose="02020603050405020304" pitchFamily="18" charset="0"/>
              </a:rPr>
              <a:t>The two most widely used  hash function series are SHA and MD</a:t>
            </a:r>
          </a:p>
          <a:p>
            <a:r>
              <a:rPr lang="en-US" altLang="en-US" sz="2400" dirty="0">
                <a:latin typeface="Times New Roman" panose="02020603050405020304" pitchFamily="18" charset="0"/>
                <a:cs typeface="Times New Roman" panose="02020603050405020304" pitchFamily="18" charset="0"/>
              </a:rPr>
              <a:t>MD5 is an improvement on MD4 before that we had MD2.</a:t>
            </a:r>
          </a:p>
          <a:p>
            <a:pPr lvl="1"/>
            <a:r>
              <a:rPr lang="en-US" altLang="en-US" sz="1800" dirty="0">
                <a:latin typeface="Times New Roman" panose="02020603050405020304" pitchFamily="18" charset="0"/>
                <a:cs typeface="Times New Roman" panose="02020603050405020304" pitchFamily="18" charset="0"/>
              </a:rPr>
              <a:t>Widely used hash function producing a 128-bit hash value.</a:t>
            </a:r>
          </a:p>
          <a:p>
            <a:pPr lvl="1"/>
            <a:r>
              <a:rPr lang="en-US" altLang="en-US" sz="1800" dirty="0">
                <a:latin typeface="Times New Roman" panose="02020603050405020304" pitchFamily="18" charset="0"/>
                <a:cs typeface="Times New Roman" panose="02020603050405020304" pitchFamily="18" charset="0"/>
              </a:rPr>
              <a:t>Has been found to suffer from extensive vulnerabilities.</a:t>
            </a:r>
          </a:p>
          <a:p>
            <a:pPr lvl="1"/>
            <a:r>
              <a:rPr lang="en-US" altLang="en-US" sz="1800" dirty="0">
                <a:latin typeface="Times New Roman" panose="02020603050405020304" pitchFamily="18" charset="0"/>
                <a:cs typeface="Times New Roman" panose="02020603050405020304" pitchFamily="18" charset="0"/>
              </a:rPr>
              <a:t>It can still be used as a checksum to verify data integrity, but only against unintentional corruption.</a:t>
            </a:r>
          </a:p>
          <a:p>
            <a:pPr lvl="1"/>
            <a:r>
              <a:rPr lang="en-US" altLang="en-US" sz="1800" dirty="0">
                <a:latin typeface="Times New Roman" panose="02020603050405020304" pitchFamily="18" charset="0"/>
                <a:cs typeface="Times New Roman" panose="02020603050405020304" pitchFamily="18" charset="0"/>
              </a:rPr>
              <a:t>A collision attack exists that can find collisions within seconds on a computer with a 2.6 GHz Pentium 4 processor </a:t>
            </a:r>
          </a:p>
          <a:p>
            <a:pPr lvl="1"/>
            <a:r>
              <a:rPr lang="en-US" altLang="en-US" sz="1800" dirty="0">
                <a:latin typeface="Times New Roman" panose="02020603050405020304" pitchFamily="18" charset="0"/>
                <a:cs typeface="Times New Roman" panose="02020603050405020304" pitchFamily="18" charset="0"/>
              </a:rPr>
              <a:t>Susceptible to chosen-prefix collision attack that can produce a collision for two inputs with specified prefixes within hours</a:t>
            </a:r>
          </a:p>
          <a:p>
            <a:r>
              <a:rPr lang="en-US" altLang="en-US" sz="2400" dirty="0">
                <a:latin typeface="Times New Roman" panose="02020603050405020304" pitchFamily="18" charset="0"/>
                <a:cs typeface="Times New Roman" panose="02020603050405020304" pitchFamily="18" charset="0"/>
              </a:rPr>
              <a:t>MD6 was sent in the competition for SHA-3 but later withdrawn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939" name="Rectangle 2">
            <a:extLst>
              <a:ext uri="{FF2B5EF4-FFF2-40B4-BE49-F238E27FC236}">
                <a16:creationId xmlns:a16="http://schemas.microsoft.com/office/drawing/2014/main" id="{3339E273-098A-449F-910E-BC96C1626671}"/>
              </a:ext>
            </a:extLst>
          </p:cNvPr>
          <p:cNvSpPr>
            <a:spLocks noGrp="1" noChangeArrowheads="1"/>
          </p:cNvSpPr>
          <p:nvPr>
            <p:ph type="title"/>
          </p:nvPr>
        </p:nvSpPr>
        <p:spPr>
          <a:xfrm>
            <a:off x="1371599" y="294538"/>
            <a:ext cx="9895951" cy="1033669"/>
          </a:xfrm>
        </p:spPr>
        <p:txBody>
          <a:bodyPr>
            <a:normAutofit/>
          </a:bodyPr>
          <a:lstStyle/>
          <a:p>
            <a:pPr eaLnBrk="1" hangingPunct="1"/>
            <a:r>
              <a:rPr lang="en-US" altLang="en-US" sz="3400" b="1">
                <a:solidFill>
                  <a:srgbClr val="FFFFFF"/>
                </a:solidFill>
                <a:latin typeface="Times New Roman" panose="02020603050405020304" pitchFamily="18" charset="0"/>
                <a:cs typeface="Times New Roman" panose="02020603050405020304" pitchFamily="18" charset="0"/>
              </a:rPr>
              <a:t>Review of Properties of Hash Functions</a:t>
            </a:r>
            <a:br>
              <a:rPr lang="en-US" altLang="en-US" sz="3400" b="1">
                <a:solidFill>
                  <a:srgbClr val="FFFFFF"/>
                </a:solidFill>
                <a:latin typeface="Times New Roman" panose="02020603050405020304" pitchFamily="18" charset="0"/>
                <a:cs typeface="Times New Roman" panose="02020603050405020304" pitchFamily="18" charset="0"/>
              </a:rPr>
            </a:br>
            <a:endParaRPr lang="en-US" altLang="en-US" sz="3400" b="1">
              <a:solidFill>
                <a:srgbClr val="FFFFFF"/>
              </a:solidFill>
              <a:latin typeface="Times New Roman" panose="02020603050405020304" pitchFamily="18" charset="0"/>
              <a:cs typeface="Times New Roman" panose="02020603050405020304" pitchFamily="18" charset="0"/>
            </a:endParaRPr>
          </a:p>
        </p:txBody>
      </p:sp>
      <p:sp>
        <p:nvSpPr>
          <p:cNvPr id="423940" name="Rectangle 3">
            <a:extLst>
              <a:ext uri="{FF2B5EF4-FFF2-40B4-BE49-F238E27FC236}">
                <a16:creationId xmlns:a16="http://schemas.microsoft.com/office/drawing/2014/main" id="{0CD91ADB-988E-47DF-8DF1-DB907F5D58C6}"/>
              </a:ext>
            </a:extLst>
          </p:cNvPr>
          <p:cNvSpPr>
            <a:spLocks noGrp="1" noChangeArrowheads="1"/>
          </p:cNvSpPr>
          <p:nvPr>
            <p:ph type="body" idx="1"/>
          </p:nvPr>
        </p:nvSpPr>
        <p:spPr>
          <a:xfrm>
            <a:off x="537883" y="1885279"/>
            <a:ext cx="11166438" cy="4533174"/>
          </a:xfrm>
        </p:spPr>
        <p:txBody>
          <a:bodyPr anchor="ctr">
            <a:normAutofit/>
          </a:bodyPr>
          <a:lstStyle/>
          <a:p>
            <a:pPr marL="0" indent="0">
              <a:buNone/>
            </a:pPr>
            <a:r>
              <a:rPr lang="en-US" altLang="en-US" sz="2000" dirty="0">
                <a:latin typeface="Times New Roman" panose="02020603050405020304" pitchFamily="18" charset="0"/>
                <a:cs typeface="Times New Roman" panose="02020603050405020304" pitchFamily="18" charset="0"/>
              </a:rPr>
              <a:t>Four basic properties are typically desired of cryptographic hash functions.</a:t>
            </a:r>
          </a:p>
          <a:p>
            <a:pPr lvl="1"/>
            <a:r>
              <a:rPr lang="en-US" altLang="en-US" sz="2000" dirty="0">
                <a:latin typeface="Times New Roman" panose="02020603050405020304" pitchFamily="18" charset="0"/>
                <a:cs typeface="Times New Roman" panose="02020603050405020304" pitchFamily="18" charset="0"/>
              </a:rPr>
              <a:t>The compression property requires that messages of any length be </a:t>
            </a:r>
            <a:r>
              <a:rPr lang="en-US" altLang="en-US" sz="2000" b="1" dirty="0">
                <a:latin typeface="Times New Roman" panose="02020603050405020304" pitchFamily="18" charset="0"/>
                <a:cs typeface="Times New Roman" panose="02020603050405020304" pitchFamily="18" charset="0"/>
              </a:rPr>
              <a:t>hashed to a fixed </a:t>
            </a:r>
            <a:r>
              <a:rPr lang="en-US" altLang="en-US" sz="2000" dirty="0">
                <a:latin typeface="Times New Roman" panose="02020603050405020304" pitchFamily="18" charset="0"/>
                <a:cs typeface="Times New Roman" panose="02020603050405020304" pitchFamily="18" charset="0"/>
              </a:rPr>
              <a:t>number of bits. </a:t>
            </a:r>
          </a:p>
          <a:p>
            <a:pPr lvl="1"/>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pre-image resistance </a:t>
            </a:r>
            <a:r>
              <a:rPr lang="en-US" altLang="en-US" sz="2000" dirty="0">
                <a:latin typeface="Times New Roman" panose="02020603050405020304" pitchFamily="18" charset="0"/>
                <a:cs typeface="Times New Roman" panose="02020603050405020304" pitchFamily="18" charset="0"/>
              </a:rPr>
              <a:t>(a.k.a. one-way) property requires that it be hard to find a message that hashes to a particular value.  (Attacker has hash wants to find the input)</a:t>
            </a:r>
          </a:p>
          <a:p>
            <a:pPr lvl="1"/>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second preimage resistance </a:t>
            </a:r>
            <a:r>
              <a:rPr lang="en-US" altLang="en-US" sz="2000" dirty="0">
                <a:latin typeface="Times New Roman" panose="02020603050405020304" pitchFamily="18" charset="0"/>
                <a:cs typeface="Times New Roman" panose="02020603050405020304" pitchFamily="18" charset="0"/>
              </a:rPr>
              <a:t>(a.k.a. weak collision resistance) property requires that, given one message, it is hard to find a second message with the same hash as the first message. (Attacker has a message and its hash, wants to replace the original message with the hash in possession)</a:t>
            </a:r>
          </a:p>
          <a:p>
            <a:pPr lvl="1"/>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collision resistance </a:t>
            </a:r>
            <a:r>
              <a:rPr lang="en-US" altLang="en-US" sz="2000" dirty="0">
                <a:latin typeface="Times New Roman" panose="02020603050405020304" pitchFamily="18" charset="0"/>
                <a:cs typeface="Times New Roman" panose="02020603050405020304" pitchFamily="18" charset="0"/>
              </a:rPr>
              <a:t>(a.k.a. strong collision resistance) property requires that it be hard to find any two messages with the same hash.  (Attacker wants to find two values that hash to same value)</a:t>
            </a:r>
          </a:p>
        </p:txBody>
      </p:sp>
      <p:sp>
        <p:nvSpPr>
          <p:cNvPr id="423938" name="Slide Number Placeholder 5">
            <a:extLst>
              <a:ext uri="{FF2B5EF4-FFF2-40B4-BE49-F238E27FC236}">
                <a16:creationId xmlns:a16="http://schemas.microsoft.com/office/drawing/2014/main" id="{741690BB-696D-457E-AB81-C114BBF53D8E}"/>
              </a:ext>
            </a:extLst>
          </p:cNvPr>
          <p:cNvSpPr>
            <a:spLocks noGrp="1"/>
          </p:cNvSpPr>
          <p:nvPr>
            <p:ph type="sldNum" sz="quarter" idx="10"/>
          </p:nvPr>
        </p:nvSpPr>
        <p:spPr>
          <a:xfrm>
            <a:off x="11704320" y="6455664"/>
            <a:ext cx="44805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2725319B-3032-4947-A21D-161A438B77DB}" type="slidenum">
              <a:rPr lang="he-IL" altLang="en-US" sz="1100">
                <a:solidFill>
                  <a:schemeClr val="tx1">
                    <a:lumMod val="50000"/>
                    <a:lumOff val="50000"/>
                  </a:schemeClr>
                </a:solidFill>
                <a:latin typeface="Arial Black" panose="020B0A04020102020204" pitchFamily="34" charset="0"/>
              </a:rPr>
              <a:pPr>
                <a:spcBef>
                  <a:spcPct val="0"/>
                </a:spcBef>
                <a:spcAft>
                  <a:spcPts val="600"/>
                </a:spcAft>
                <a:buFont typeface="Arial Black" panose="020B0A04020102020204" pitchFamily="34" charset="0"/>
                <a:buNone/>
              </a:pPr>
              <a:t>38</a:t>
            </a:fld>
            <a:endParaRPr lang="en-US" altLang="en-US" sz="1100">
              <a:solidFill>
                <a:schemeClr val="tx1">
                  <a:lumMod val="50000"/>
                  <a:lumOff val="50000"/>
                </a:schemeClr>
              </a:solidFill>
              <a:latin typeface="Arial Black" panose="020B0A040201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Requirements and Security</a:t>
            </a:r>
          </a:p>
        </p:txBody>
      </p:sp>
      <p:sp>
        <p:nvSpPr>
          <p:cNvPr id="6" name="Text Placeholder 5"/>
          <p:cNvSpPr>
            <a:spLocks noGrp="1"/>
          </p:cNvSpPr>
          <p:nvPr>
            <p:ph type="body" idx="1"/>
          </p:nvPr>
        </p:nvSpPr>
        <p:spPr>
          <a:xfrm>
            <a:off x="2286000" y="1676400"/>
            <a:ext cx="3566160" cy="639762"/>
          </a:xfrm>
        </p:spPr>
        <p:txBody>
          <a:bodyPr/>
          <a:lstStyle/>
          <a:p>
            <a:r>
              <a:rPr lang="en-US" dirty="0">
                <a:ln>
                  <a:solidFill>
                    <a:schemeClr val="accent4">
                      <a:lumMod val="75000"/>
                    </a:schemeClr>
                  </a:solidFill>
                </a:ln>
              </a:rPr>
              <a:t>Preimage </a:t>
            </a:r>
          </a:p>
        </p:txBody>
      </p:sp>
      <p:sp>
        <p:nvSpPr>
          <p:cNvPr id="7" name="Content Placeholder 6"/>
          <p:cNvSpPr>
            <a:spLocks noGrp="1"/>
          </p:cNvSpPr>
          <p:nvPr>
            <p:ph sz="half" idx="2"/>
          </p:nvPr>
        </p:nvSpPr>
        <p:spPr>
          <a:xfrm>
            <a:off x="2301240" y="2362202"/>
            <a:ext cx="3566160" cy="4038599"/>
          </a:xfrm>
        </p:spPr>
        <p:txBody>
          <a:bodyPr>
            <a:normAutofit fontScale="92500" lnSpcReduction="10000"/>
          </a:bodyPr>
          <a:lstStyle/>
          <a:p>
            <a:r>
              <a:rPr lang="en-US" i="1" dirty="0"/>
              <a:t>x </a:t>
            </a:r>
            <a:r>
              <a:rPr lang="en-US" dirty="0"/>
              <a:t>is the preimage of </a:t>
            </a:r>
            <a:r>
              <a:rPr lang="en-US" i="1" dirty="0"/>
              <a:t>h </a:t>
            </a:r>
            <a:r>
              <a:rPr lang="en-US" dirty="0"/>
              <a:t>for a hash value </a:t>
            </a:r>
            <a:r>
              <a:rPr lang="en-US" i="1" dirty="0"/>
              <a:t>h = </a:t>
            </a:r>
            <a:r>
              <a:rPr lang="en-US" dirty="0"/>
              <a:t>H(</a:t>
            </a:r>
            <a:r>
              <a:rPr lang="en-US" i="1" dirty="0"/>
              <a:t>x)</a:t>
            </a:r>
          </a:p>
          <a:p>
            <a:r>
              <a:rPr lang="en-US" dirty="0"/>
              <a:t>Is a data block whose hash function, using the function H, is </a:t>
            </a:r>
            <a:r>
              <a:rPr lang="en-US" i="1" dirty="0"/>
              <a:t>h</a:t>
            </a:r>
          </a:p>
          <a:p>
            <a:r>
              <a:rPr lang="en-US" dirty="0"/>
              <a:t>Because H is a many-to-one mapping, for any given hash value </a:t>
            </a:r>
            <a:r>
              <a:rPr lang="en-US" i="1" dirty="0"/>
              <a:t>h, </a:t>
            </a:r>
            <a:r>
              <a:rPr lang="en-US" dirty="0"/>
              <a:t>there will in general be multiple preimages</a:t>
            </a:r>
          </a:p>
        </p:txBody>
      </p:sp>
      <p:sp>
        <p:nvSpPr>
          <p:cNvPr id="8" name="Text Placeholder 7"/>
          <p:cNvSpPr>
            <a:spLocks noGrp="1"/>
          </p:cNvSpPr>
          <p:nvPr>
            <p:ph type="body" sz="quarter" idx="3"/>
          </p:nvPr>
        </p:nvSpPr>
        <p:spPr/>
        <p:txBody>
          <a:bodyPr/>
          <a:lstStyle/>
          <a:p>
            <a:r>
              <a:rPr lang="en-US" dirty="0">
                <a:ln>
                  <a:solidFill>
                    <a:schemeClr val="accent4">
                      <a:lumMod val="75000"/>
                    </a:schemeClr>
                  </a:solidFill>
                </a:ln>
              </a:rPr>
              <a:t>Collision </a:t>
            </a:r>
          </a:p>
        </p:txBody>
      </p:sp>
      <p:sp>
        <p:nvSpPr>
          <p:cNvPr id="9" name="Content Placeholder 8"/>
          <p:cNvSpPr>
            <a:spLocks noGrp="1"/>
          </p:cNvSpPr>
          <p:nvPr>
            <p:ph sz="quarter" idx="4"/>
          </p:nvPr>
        </p:nvSpPr>
        <p:spPr>
          <a:xfrm>
            <a:off x="6290048" y="2590800"/>
            <a:ext cx="3566160" cy="3962401"/>
          </a:xfrm>
        </p:spPr>
        <p:txBody>
          <a:bodyPr>
            <a:normAutofit fontScale="92500" lnSpcReduction="10000"/>
          </a:bodyPr>
          <a:lstStyle/>
          <a:p>
            <a:r>
              <a:rPr lang="en-US" dirty="0"/>
              <a:t>Occurs if we have </a:t>
            </a:r>
            <a:r>
              <a:rPr lang="en-US" i="1" dirty="0"/>
              <a:t>x ≠ y </a:t>
            </a:r>
            <a:r>
              <a:rPr lang="en-US" dirty="0"/>
              <a:t>and H(</a:t>
            </a:r>
            <a:r>
              <a:rPr lang="en-US" i="1" dirty="0"/>
              <a:t>x) = </a:t>
            </a:r>
            <a:r>
              <a:rPr lang="en-US" dirty="0"/>
              <a:t>H(</a:t>
            </a:r>
            <a:r>
              <a:rPr lang="en-US" i="1" dirty="0"/>
              <a:t>y)</a:t>
            </a:r>
          </a:p>
          <a:p>
            <a:r>
              <a:rPr lang="en-US" dirty="0"/>
              <a:t>Because we are using hash functions for data integrity, collisions are clearly undesirable</a:t>
            </a:r>
          </a:p>
        </p:txBody>
      </p:sp>
      <p:pic>
        <p:nvPicPr>
          <p:cNvPr id="10" name="Picture 9"/>
          <p:cNvPicPr>
            <a:picLocks noChangeAspect="1"/>
          </p:cNvPicPr>
          <p:nvPr/>
        </p:nvPicPr>
        <p:blipFill>
          <a:blip r:embed="rId3"/>
          <a:stretch>
            <a:fillRect/>
          </a:stretch>
        </p:blipFill>
        <p:spPr>
          <a:xfrm>
            <a:off x="7086601" y="5105400"/>
            <a:ext cx="2043953" cy="1219200"/>
          </a:xfrm>
          <a:prstGeom prst="rect">
            <a:avLst/>
          </a:prstGeom>
        </p:spPr>
      </p:pic>
      <p:sp>
        <p:nvSpPr>
          <p:cNvPr id="3" name="Slide Number Placeholder 2">
            <a:extLst>
              <a:ext uri="{FF2B5EF4-FFF2-40B4-BE49-F238E27FC236}">
                <a16:creationId xmlns:a16="http://schemas.microsoft.com/office/drawing/2014/main" id="{68D44017-7799-4191-B342-6061F4387E82}"/>
              </a:ext>
            </a:extLst>
          </p:cNvPr>
          <p:cNvSpPr>
            <a:spLocks noGrp="1"/>
          </p:cNvSpPr>
          <p:nvPr>
            <p:ph type="sldNum" sz="quarter" idx="12"/>
          </p:nvPr>
        </p:nvSpPr>
        <p:spPr/>
        <p:txBody>
          <a:bodyPr/>
          <a:lstStyle/>
          <a:p>
            <a:fld id="{58FC14E8-2D71-416B-B457-AD45841A56E8}"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355" name="Rectangle 2">
            <a:extLst>
              <a:ext uri="{FF2B5EF4-FFF2-40B4-BE49-F238E27FC236}">
                <a16:creationId xmlns:a16="http://schemas.microsoft.com/office/drawing/2014/main" id="{EA7CF337-3EE2-46ED-A96F-C7D13D112A8F}"/>
              </a:ext>
            </a:extLst>
          </p:cNvPr>
          <p:cNvSpPr>
            <a:spLocks noGrp="1" noChangeArrowheads="1"/>
          </p:cNvSpPr>
          <p:nvPr>
            <p:ph type="title"/>
          </p:nvPr>
        </p:nvSpPr>
        <p:spPr>
          <a:xfrm>
            <a:off x="1136397" y="579258"/>
            <a:ext cx="9688296" cy="811949"/>
          </a:xfrm>
        </p:spPr>
        <p:txBody>
          <a:bodyPr anchor="b">
            <a:normAutofit/>
          </a:bodyPr>
          <a:lstStyle/>
          <a:p>
            <a:pPr eaLnBrk="1" hangingPunct="1"/>
            <a:r>
              <a:rPr lang="en-US" altLang="en-US" sz="4000" dirty="0">
                <a:latin typeface="Times New Roman" panose="02020603050405020304" pitchFamily="18" charset="0"/>
                <a:cs typeface="Times New Roman" panose="02020603050405020304" pitchFamily="18" charset="0"/>
              </a:rPr>
              <a:t>Cryptographic Hash Functions: </a:t>
            </a:r>
            <a:r>
              <a:rPr lang="en-US" altLang="en-US" sz="4000" b="1" dirty="0">
                <a:latin typeface="Times New Roman" panose="02020603050405020304" pitchFamily="18" charset="0"/>
                <a:cs typeface="Times New Roman" panose="02020603050405020304" pitchFamily="18" charset="0"/>
              </a:rPr>
              <a:t>Usage</a:t>
            </a:r>
          </a:p>
        </p:txBody>
      </p:sp>
      <p:sp>
        <p:nvSpPr>
          <p:cNvPr id="356356" name="Rectangle 3">
            <a:extLst>
              <a:ext uri="{FF2B5EF4-FFF2-40B4-BE49-F238E27FC236}">
                <a16:creationId xmlns:a16="http://schemas.microsoft.com/office/drawing/2014/main" id="{6885A4DA-7A64-4C52-B9F3-CE71799A3CD7}"/>
              </a:ext>
            </a:extLst>
          </p:cNvPr>
          <p:cNvSpPr>
            <a:spLocks noGrp="1" noChangeArrowheads="1"/>
          </p:cNvSpPr>
          <p:nvPr>
            <p:ph type="body" idx="1"/>
          </p:nvPr>
        </p:nvSpPr>
        <p:spPr>
          <a:xfrm>
            <a:off x="576304" y="1867220"/>
            <a:ext cx="10919010" cy="4080222"/>
          </a:xfrm>
        </p:spPr>
        <p:txBody>
          <a:bodyPr anchor="t">
            <a:normAutofit/>
          </a:bodyPr>
          <a:lstStyle/>
          <a:p>
            <a:r>
              <a:rPr lang="en-US" altLang="en-US" sz="2000" b="1" dirty="0">
                <a:latin typeface="Times New Roman" panose="02020603050405020304" pitchFamily="18" charset="0"/>
                <a:cs typeface="Times New Roman" panose="02020603050405020304" pitchFamily="18" charset="0"/>
              </a:rPr>
              <a:t>Data integrity </a:t>
            </a:r>
            <a:r>
              <a:rPr lang="en-US" altLang="en-US" sz="2000" dirty="0">
                <a:latin typeface="Times New Roman" panose="02020603050405020304" pitchFamily="18" charset="0"/>
                <a:cs typeface="Times New Roman" panose="02020603050405020304" pitchFamily="18" charset="0"/>
              </a:rPr>
              <a:t>is a crucial part of any secure system. By using the message digests generated by a cryptographic hash function a system administrator can detect unauthorized changes in files. </a:t>
            </a:r>
          </a:p>
          <a:p>
            <a:r>
              <a:rPr lang="en-US" altLang="en-US" sz="2000" dirty="0">
                <a:latin typeface="Times New Roman" panose="02020603050405020304" pitchFamily="18" charset="0"/>
                <a:cs typeface="Times New Roman" panose="02020603050405020304" pitchFamily="18" charset="0"/>
              </a:rPr>
              <a:t>This is especially important when </a:t>
            </a:r>
            <a:r>
              <a:rPr lang="en-US" altLang="en-US" sz="2000" b="1" dirty="0">
                <a:latin typeface="Times New Roman" panose="02020603050405020304" pitchFamily="18" charset="0"/>
                <a:cs typeface="Times New Roman" panose="02020603050405020304" pitchFamily="18" charset="0"/>
              </a:rPr>
              <a:t>safeguarding</a:t>
            </a:r>
            <a:r>
              <a:rPr lang="en-US" altLang="en-US" sz="2000" dirty="0">
                <a:latin typeface="Times New Roman" panose="02020603050405020304" pitchFamily="18" charset="0"/>
                <a:cs typeface="Times New Roman" panose="02020603050405020304" pitchFamily="18" charset="0"/>
              </a:rPr>
              <a:t> critical system binaries and sensitive databases. </a:t>
            </a:r>
          </a:p>
          <a:p>
            <a:r>
              <a:rPr lang="en-US" altLang="en-US" sz="2000" dirty="0">
                <a:latin typeface="Times New Roman" panose="02020603050405020304" pitchFamily="18" charset="0"/>
                <a:cs typeface="Times New Roman" panose="02020603050405020304" pitchFamily="18" charset="0"/>
              </a:rPr>
              <a:t>A system administrator can use different tools that can be used for </a:t>
            </a:r>
            <a:r>
              <a:rPr lang="en-US" altLang="en-US" sz="2000" b="1" dirty="0">
                <a:latin typeface="Times New Roman" panose="02020603050405020304" pitchFamily="18" charset="0"/>
                <a:cs typeface="Times New Roman" panose="02020603050405020304" pitchFamily="18" charset="0"/>
              </a:rPr>
              <a:t>data verification</a:t>
            </a:r>
            <a:r>
              <a:rPr lang="en-US" altLang="en-US" sz="2000" dirty="0">
                <a:latin typeface="Times New Roman" panose="02020603050405020304" pitchFamily="18" charset="0"/>
                <a:cs typeface="Times New Roman" panose="02020603050405020304" pitchFamily="18" charset="0"/>
              </a:rPr>
              <a:t>. </a:t>
            </a:r>
          </a:p>
          <a:p>
            <a:r>
              <a:rPr lang="en-US" altLang="en-US" sz="2000" dirty="0">
                <a:latin typeface="Times New Roman" panose="02020603050405020304" pitchFamily="18" charset="0"/>
                <a:cs typeface="Times New Roman" panose="02020603050405020304" pitchFamily="18" charset="0"/>
              </a:rPr>
              <a:t>Almost all tools are based on cryptographic hash functions and include </a:t>
            </a:r>
            <a:r>
              <a:rPr lang="en-US" altLang="en-US" sz="2000" b="1" dirty="0">
                <a:latin typeface="Times New Roman" panose="02020603050405020304" pitchFamily="18" charset="0"/>
                <a:cs typeface="Times New Roman" panose="02020603050405020304" pitchFamily="18" charset="0"/>
              </a:rPr>
              <a:t>Tripwire, md5sum and sha1sum. </a:t>
            </a:r>
          </a:p>
          <a:p>
            <a:r>
              <a:rPr lang="en-US" altLang="en-US" sz="2000" dirty="0">
                <a:latin typeface="Times New Roman" panose="02020603050405020304" pitchFamily="18" charset="0"/>
                <a:cs typeface="Times New Roman" panose="02020603050405020304" pitchFamily="18" charset="0"/>
              </a:rPr>
              <a:t>When used by a knowledgeable system administrator, these tools are invaluable in verifying that a </a:t>
            </a:r>
            <a:r>
              <a:rPr lang="en-US" altLang="en-US" sz="2000" b="1" dirty="0">
                <a:latin typeface="Times New Roman" panose="02020603050405020304" pitchFamily="18" charset="0"/>
                <a:cs typeface="Times New Roman" panose="02020603050405020304" pitchFamily="18" charset="0"/>
              </a:rPr>
              <a:t>malicious user did not tamper </a:t>
            </a:r>
            <a:r>
              <a:rPr lang="en-US" altLang="en-US" sz="2000" dirty="0">
                <a:latin typeface="Times New Roman" panose="02020603050405020304" pitchFamily="18" charset="0"/>
                <a:cs typeface="Times New Roman" panose="02020603050405020304" pitchFamily="18" charset="0"/>
              </a:rPr>
              <a:t>with important system files.</a:t>
            </a:r>
          </a:p>
        </p:txBody>
      </p:sp>
      <p:sp>
        <p:nvSpPr>
          <p:cNvPr id="139" name="Rectangle 13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354" name="Slide Number Placeholder 5">
            <a:extLst>
              <a:ext uri="{FF2B5EF4-FFF2-40B4-BE49-F238E27FC236}">
                <a16:creationId xmlns:a16="http://schemas.microsoft.com/office/drawing/2014/main" id="{3D3D240F-2767-49AB-92E8-13A8B7B3A1B9}"/>
              </a:ext>
            </a:extLst>
          </p:cNvPr>
          <p:cNvSpPr>
            <a:spLocks noGrp="1"/>
          </p:cNvSpPr>
          <p:nvPr>
            <p:ph type="sldNum" sz="quarter" idx="10"/>
          </p:nvPr>
        </p:nvSpPr>
        <p:spPr>
          <a:xfrm>
            <a:off x="11704320" y="6455431"/>
            <a:ext cx="44591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8D65966E-D362-4EFC-9DB0-FA3F6EEFC122}" type="slidenum">
              <a:rPr lang="he-IL" altLang="en-US" sz="1100">
                <a:solidFill>
                  <a:srgbClr val="FFFFFF"/>
                </a:solidFill>
                <a:latin typeface="Arial Black" panose="020B0A04020102020204" pitchFamily="34" charset="0"/>
              </a:rPr>
              <a:pPr>
                <a:spcBef>
                  <a:spcPct val="0"/>
                </a:spcBef>
                <a:spcAft>
                  <a:spcPts val="600"/>
                </a:spcAft>
                <a:buFont typeface="Arial Black" panose="020B0A04020102020204" pitchFamily="34" charset="0"/>
                <a:buNone/>
              </a:pPr>
              <a:t>4</a:t>
            </a:fld>
            <a:endParaRPr lang="en-US" altLang="en-US" sz="1100">
              <a:solidFill>
                <a:srgbClr val="FFFFFF"/>
              </a:solidFill>
              <a:latin typeface="Arial Black" panose="020B0A040201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1524001" y="39689"/>
            <a:ext cx="9144000" cy="1412875"/>
          </a:xfrm>
        </p:spPr>
        <p:txBody>
          <a:bodyPr/>
          <a:lstStyle/>
          <a:p>
            <a:pPr>
              <a:lnSpc>
                <a:spcPts val="4500"/>
              </a:lnSpc>
              <a:defRPr/>
            </a:pPr>
            <a:r>
              <a:rPr lang="en-US" sz="4000" dirty="0">
                <a:ea typeface="ＭＳ Ｐゴシック" pitchFamily="-107" charset="-128"/>
                <a:cs typeface="ＭＳ Ｐゴシック" pitchFamily="-107" charset="-128"/>
              </a:rPr>
              <a:t>Table 11.1</a:t>
            </a:r>
            <a:br>
              <a:rPr lang="en-US" sz="4000" dirty="0">
                <a:ea typeface="ＭＳ Ｐゴシック" pitchFamily="-107" charset="-128"/>
                <a:cs typeface="ＭＳ Ｐゴシック" pitchFamily="-107" charset="-128"/>
              </a:rPr>
            </a:br>
            <a:r>
              <a:rPr lang="en-US" sz="2800" dirty="0">
                <a:ea typeface="ＭＳ Ｐゴシック" pitchFamily="-107" charset="-128"/>
                <a:cs typeface="ＭＳ Ｐゴシック" pitchFamily="-107" charset="-128"/>
              </a:rPr>
              <a:t>Requirements for a Cryptographic Hash Function H</a:t>
            </a:r>
            <a:endParaRPr lang="en-AU" sz="4000" dirty="0">
              <a:ea typeface="ＭＳ Ｐゴシック" pitchFamily="-107" charset="-128"/>
              <a:cs typeface="ＭＳ Ｐゴシック" pitchFamily="-107" charset="-128"/>
            </a:endParaRPr>
          </a:p>
        </p:txBody>
      </p:sp>
      <p:pic>
        <p:nvPicPr>
          <p:cNvPr id="5" name="Picture 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b="2628"/>
              <a:stretch>
                <a:fillRect/>
              </a:stretch>
            </p:blipFill>
          </mc:Choice>
          <mc:Fallback>
            <p:blipFill>
              <a:blip r:embed="rId4"/>
              <a:srcRect b="2628"/>
              <a:stretch>
                <a:fillRect/>
              </a:stretch>
            </p:blipFill>
          </mc:Fallback>
        </mc:AlternateContent>
        <p:spPr>
          <a:xfrm>
            <a:off x="1700040" y="1689100"/>
            <a:ext cx="8739361" cy="4867758"/>
          </a:xfrm>
          <a:prstGeom prst="rect">
            <a:avLst/>
          </a:prstGeom>
        </p:spPr>
      </p:pic>
      <p:sp>
        <p:nvSpPr>
          <p:cNvPr id="6" name="TextBox 5"/>
          <p:cNvSpPr txBox="1"/>
          <p:nvPr/>
        </p:nvSpPr>
        <p:spPr>
          <a:xfrm>
            <a:off x="7010400" y="6400800"/>
            <a:ext cx="4953000" cy="338554"/>
          </a:xfrm>
          <a:prstGeom prst="rect">
            <a:avLst/>
          </a:prstGeom>
          <a:noFill/>
        </p:spPr>
        <p:txBody>
          <a:bodyPr wrap="square" rtlCol="0">
            <a:spAutoFit/>
          </a:bodyPr>
          <a:lstStyle/>
          <a:p>
            <a:r>
              <a:rPr lang="en-US" sz="1600" dirty="0"/>
              <a:t>(</a:t>
            </a:r>
            <a:r>
              <a:rPr lang="en-US" sz="1200" dirty="0"/>
              <a:t>Table can be found on page 323 in textbook.)</a:t>
            </a:r>
          </a:p>
        </p:txBody>
      </p:sp>
      <p:sp>
        <p:nvSpPr>
          <p:cNvPr id="3" name="Slide Number Placeholder 2">
            <a:extLst>
              <a:ext uri="{FF2B5EF4-FFF2-40B4-BE49-F238E27FC236}">
                <a16:creationId xmlns:a16="http://schemas.microsoft.com/office/drawing/2014/main" id="{933ADD40-D450-4A59-91AE-10B1F9DCE5BE}"/>
              </a:ext>
            </a:extLst>
          </p:cNvPr>
          <p:cNvSpPr>
            <a:spLocks noGrp="1"/>
          </p:cNvSpPr>
          <p:nvPr>
            <p:ph type="sldNum" sz="quarter" idx="12"/>
          </p:nvPr>
        </p:nvSpPr>
        <p:spPr/>
        <p:txBody>
          <a:bodyPr/>
          <a:lstStyle/>
          <a:p>
            <a:fld id="{58FC14E8-2D71-416B-B457-AD45841A56E8}" type="slidenum">
              <a:rPr lang="en-US" smtClean="0"/>
              <a:t>40</a:t>
            </a:fld>
            <a:endParaRPr lang="en-US"/>
          </a:p>
        </p:txBody>
      </p:sp>
    </p:spTree>
  </p:cSld>
  <p:clrMapOvr>
    <a:masterClrMapping/>
  </p:clrMapOvr>
  <p:transition spd="med">
    <p:pull dir="l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0588" t="25455" r="9412" b="33636"/>
              <a:stretch>
                <a:fillRect/>
              </a:stretch>
            </p:blipFill>
          </mc:Choice>
          <mc:Fallback>
            <p:blipFill>
              <a:blip r:embed="rId4"/>
              <a:srcRect l="10588" t="25455" r="9412" b="33636"/>
              <a:stretch>
                <a:fillRect/>
              </a:stretch>
            </p:blipFill>
          </mc:Fallback>
        </mc:AlternateContent>
        <p:spPr>
          <a:xfrm>
            <a:off x="1371600" y="-304800"/>
            <a:ext cx="9601200" cy="6353703"/>
          </a:xfrm>
          <a:prstGeom prst="rect">
            <a:avLst/>
          </a:prstGeom>
        </p:spPr>
      </p:pic>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0588" t="73182" r="9412" b="21818"/>
              <a:stretch>
                <a:fillRect/>
              </a:stretch>
            </p:blipFill>
          </mc:Choice>
          <mc:Fallback>
            <p:blipFill>
              <a:blip r:embed="rId4"/>
              <a:srcRect l="10588" t="73182" r="9412" b="21818"/>
              <a:stretch>
                <a:fillRect/>
              </a:stretch>
            </p:blipFill>
          </mc:Fallback>
        </mc:AlternateContent>
        <p:spPr>
          <a:xfrm>
            <a:off x="1981200" y="5867400"/>
            <a:ext cx="8382000" cy="676546"/>
          </a:xfrm>
          <a:prstGeom prst="rect">
            <a:avLst/>
          </a:prstGeom>
        </p:spPr>
      </p:pic>
      <p:sp>
        <p:nvSpPr>
          <p:cNvPr id="6" name="Slide Number Placeholder 5">
            <a:extLst>
              <a:ext uri="{FF2B5EF4-FFF2-40B4-BE49-F238E27FC236}">
                <a16:creationId xmlns:a16="http://schemas.microsoft.com/office/drawing/2014/main" id="{49EF566F-7382-4FDE-A002-A4CBA4E72309}"/>
              </a:ext>
            </a:extLst>
          </p:cNvPr>
          <p:cNvSpPr>
            <a:spLocks noGrp="1"/>
          </p:cNvSpPr>
          <p:nvPr>
            <p:ph type="sldNum" sz="quarter" idx="12"/>
          </p:nvPr>
        </p:nvSpPr>
        <p:spPr/>
        <p:txBody>
          <a:bodyPr/>
          <a:lstStyle/>
          <a:p>
            <a:fld id="{58FC14E8-2D71-416B-B457-AD45841A56E8}" type="slidenum">
              <a:rPr lang="en-US" smtClean="0"/>
              <a:t>41</a:t>
            </a:fld>
            <a:endParaRPr lang="en-US"/>
          </a:p>
        </p:txBody>
      </p:sp>
    </p:spTree>
  </p:cSld>
  <p:clrMapOvr>
    <a:masterClrMapping/>
  </p:clrMapOvr>
  <p:transition spd="med">
    <p:pull dir="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752600" y="2286001"/>
            <a:ext cx="8654988" cy="3714433"/>
          </a:xfrm>
          <a:prstGeom prst="rect">
            <a:avLst/>
          </a:prstGeom>
        </p:spPr>
      </p:pic>
      <p:sp>
        <p:nvSpPr>
          <p:cNvPr id="3" name="Rectangle 2"/>
          <p:cNvSpPr/>
          <p:nvPr/>
        </p:nvSpPr>
        <p:spPr>
          <a:xfrm>
            <a:off x="1752600" y="5943600"/>
            <a:ext cx="8686800" cy="338554"/>
          </a:xfrm>
          <a:prstGeom prst="rect">
            <a:avLst/>
          </a:prstGeom>
        </p:spPr>
        <p:txBody>
          <a:bodyPr wrap="square">
            <a:spAutoFit/>
          </a:bodyPr>
          <a:lstStyle/>
          <a:p>
            <a:r>
              <a:rPr lang="en-US" sz="1600" dirty="0"/>
              <a:t>* Resistance required if attacker is able to mount a chosen message attack </a:t>
            </a:r>
          </a:p>
        </p:txBody>
      </p:sp>
      <p:sp>
        <p:nvSpPr>
          <p:cNvPr id="4" name="Rectangle 2"/>
          <p:cNvSpPr txBox="1">
            <a:spLocks noChangeArrowheads="1"/>
          </p:cNvSpPr>
          <p:nvPr/>
        </p:nvSpPr>
        <p:spPr bwMode="auto">
          <a:xfrm>
            <a:off x="1524000" y="381001"/>
            <a:ext cx="9144000"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fontAlgn="base">
              <a:lnSpc>
                <a:spcPts val="4500"/>
              </a:lnSpc>
              <a:spcBef>
                <a:spcPct val="0"/>
              </a:spcBef>
              <a:spcAft>
                <a:spcPct val="0"/>
              </a:spcAft>
              <a:defRPr/>
            </a:pPr>
            <a:r>
              <a:rPr lang="en-US" sz="4000" dirty="0">
                <a:solidFill>
                  <a:schemeClr val="tx2"/>
                </a:solidFill>
                <a:ea typeface="ＭＳ Ｐゴシック" pitchFamily="-107" charset="-128"/>
                <a:cs typeface="ＭＳ Ｐゴシック" pitchFamily="-107" charset="-128"/>
              </a:rPr>
              <a:t>Table 11.2</a:t>
            </a:r>
            <a:br>
              <a:rPr lang="en-US" sz="4000" dirty="0">
                <a:solidFill>
                  <a:schemeClr val="tx2"/>
                </a:solidFill>
                <a:ea typeface="ＭＳ Ｐゴシック" pitchFamily="-107" charset="-128"/>
                <a:cs typeface="ＭＳ Ｐゴシック" pitchFamily="-107" charset="-128"/>
              </a:rPr>
            </a:br>
            <a:r>
              <a:rPr lang="en-US" sz="2800" dirty="0">
                <a:solidFill>
                  <a:schemeClr val="tx2"/>
                </a:solidFill>
                <a:ea typeface="ＭＳ Ｐゴシック" pitchFamily="-107" charset="-128"/>
                <a:cs typeface="ＭＳ Ｐゴシック" pitchFamily="-107" charset="-128"/>
              </a:rPr>
              <a:t>Hash Function Resistance Properties Required for Various Data Integrity Applications</a:t>
            </a:r>
            <a:endParaRPr lang="en-AU" sz="4000" dirty="0">
              <a:solidFill>
                <a:schemeClr val="tx2"/>
              </a:solidFill>
              <a:ea typeface="ＭＳ Ｐゴシック" pitchFamily="-107" charset="-128"/>
              <a:cs typeface="ＭＳ Ｐゴシック" pitchFamily="-107" charset="-128"/>
            </a:endParaRPr>
          </a:p>
        </p:txBody>
      </p:sp>
      <p:sp>
        <p:nvSpPr>
          <p:cNvPr id="7" name="Slide Number Placeholder 6">
            <a:extLst>
              <a:ext uri="{FF2B5EF4-FFF2-40B4-BE49-F238E27FC236}">
                <a16:creationId xmlns:a16="http://schemas.microsoft.com/office/drawing/2014/main" id="{CFF555E6-4976-4CB6-8983-9E88C81E2B79}"/>
              </a:ext>
            </a:extLst>
          </p:cNvPr>
          <p:cNvSpPr>
            <a:spLocks noGrp="1"/>
          </p:cNvSpPr>
          <p:nvPr>
            <p:ph type="sldNum" sz="quarter" idx="12"/>
          </p:nvPr>
        </p:nvSpPr>
        <p:spPr/>
        <p:txBody>
          <a:bodyPr/>
          <a:lstStyle/>
          <a:p>
            <a:fld id="{58FC14E8-2D71-416B-B457-AD45841A56E8}" type="slidenum">
              <a:rPr lang="en-US" smtClean="0"/>
              <a:t>42</a:t>
            </a:fld>
            <a:endParaRPr lang="en-US"/>
          </a:p>
        </p:txBody>
      </p:sp>
    </p:spTree>
  </p:cSld>
  <p:clrMapOvr>
    <a:masterClrMapping/>
  </p:clrMapOvr>
  <p:transition spd="med">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39689"/>
            <a:ext cx="9143999" cy="1412875"/>
          </a:xfrm>
        </p:spPr>
        <p:txBody>
          <a:bodyPr/>
          <a:lstStyle/>
          <a:p>
            <a:r>
              <a:rPr lang="en-US" dirty="0"/>
              <a:t>Attacks on Hash Functions</a:t>
            </a:r>
          </a:p>
        </p:txBody>
      </p:sp>
      <p:sp>
        <p:nvSpPr>
          <p:cNvPr id="6" name="Text Placeholder 5"/>
          <p:cNvSpPr>
            <a:spLocks noGrp="1"/>
          </p:cNvSpPr>
          <p:nvPr>
            <p:ph type="body" idx="1"/>
          </p:nvPr>
        </p:nvSpPr>
        <p:spPr>
          <a:xfrm>
            <a:off x="2286000" y="1752600"/>
            <a:ext cx="3566160" cy="639762"/>
          </a:xfrm>
        </p:spPr>
        <p:txBody>
          <a:bodyPr/>
          <a:lstStyle/>
          <a:p>
            <a:r>
              <a:rPr lang="en-US" dirty="0">
                <a:ln>
                  <a:solidFill>
                    <a:schemeClr val="accent4">
                      <a:lumMod val="75000"/>
                    </a:schemeClr>
                  </a:solidFill>
                </a:ln>
              </a:rPr>
              <a:t>Brute-Force Attacks</a:t>
            </a:r>
          </a:p>
        </p:txBody>
      </p:sp>
      <p:sp>
        <p:nvSpPr>
          <p:cNvPr id="3" name="Content Placeholder 2"/>
          <p:cNvSpPr>
            <a:spLocks noGrp="1"/>
          </p:cNvSpPr>
          <p:nvPr>
            <p:ph sz="half" idx="2"/>
          </p:nvPr>
        </p:nvSpPr>
        <p:spPr>
          <a:xfrm>
            <a:off x="2286000" y="2438400"/>
            <a:ext cx="3657600" cy="4038600"/>
          </a:xfrm>
        </p:spPr>
        <p:txBody>
          <a:bodyPr>
            <a:normAutofit fontScale="92500" lnSpcReduction="10000"/>
          </a:bodyPr>
          <a:lstStyle/>
          <a:p>
            <a:r>
              <a:rPr lang="en-US" dirty="0"/>
              <a:t>Does not depend on the specific algorithm, only depends on bit length</a:t>
            </a:r>
          </a:p>
          <a:p>
            <a:r>
              <a:rPr lang="en-US" dirty="0"/>
              <a:t>In the case of a hash function, attack depends only on the bit length of the hash value</a:t>
            </a:r>
          </a:p>
          <a:p>
            <a:r>
              <a:rPr lang="en-US" dirty="0"/>
              <a:t>Method is to pick values at random and try each one until a collision occurs</a:t>
            </a:r>
          </a:p>
        </p:txBody>
      </p:sp>
      <p:sp>
        <p:nvSpPr>
          <p:cNvPr id="7" name="Text Placeholder 6"/>
          <p:cNvSpPr>
            <a:spLocks noGrp="1"/>
          </p:cNvSpPr>
          <p:nvPr>
            <p:ph type="body" sz="quarter" idx="3"/>
          </p:nvPr>
        </p:nvSpPr>
        <p:spPr>
          <a:xfrm>
            <a:off x="6248400" y="1752600"/>
            <a:ext cx="3566160" cy="639762"/>
          </a:xfrm>
        </p:spPr>
        <p:txBody>
          <a:bodyPr/>
          <a:lstStyle/>
          <a:p>
            <a:r>
              <a:rPr lang="en-US" dirty="0">
                <a:ln>
                  <a:solidFill>
                    <a:schemeClr val="accent4">
                      <a:lumMod val="75000"/>
                    </a:schemeClr>
                  </a:solidFill>
                </a:ln>
              </a:rPr>
              <a:t>Cryptanalysis </a:t>
            </a:r>
          </a:p>
        </p:txBody>
      </p:sp>
      <p:sp>
        <p:nvSpPr>
          <p:cNvPr id="8" name="Content Placeholder 7"/>
          <p:cNvSpPr>
            <a:spLocks noGrp="1"/>
          </p:cNvSpPr>
          <p:nvPr>
            <p:ph sz="quarter" idx="4"/>
          </p:nvPr>
        </p:nvSpPr>
        <p:spPr>
          <a:xfrm>
            <a:off x="6248400" y="2514600"/>
            <a:ext cx="3733800" cy="3733800"/>
          </a:xfrm>
        </p:spPr>
        <p:txBody>
          <a:bodyPr>
            <a:normAutofit fontScale="92500" lnSpcReduction="10000"/>
          </a:bodyPr>
          <a:lstStyle/>
          <a:p>
            <a:r>
              <a:rPr lang="en-US" dirty="0"/>
              <a:t>An attack based on weaknesses in a particular cryptographic algorithm</a:t>
            </a:r>
          </a:p>
          <a:p>
            <a:r>
              <a:rPr lang="en-US" dirty="0"/>
              <a:t>Seek to exploit some property of the algorithm to perform some attack other than an exhaustive search</a:t>
            </a:r>
          </a:p>
        </p:txBody>
      </p:sp>
      <p:sp>
        <p:nvSpPr>
          <p:cNvPr id="5" name="Slide Number Placeholder 4">
            <a:extLst>
              <a:ext uri="{FF2B5EF4-FFF2-40B4-BE49-F238E27FC236}">
                <a16:creationId xmlns:a16="http://schemas.microsoft.com/office/drawing/2014/main" id="{AD8986E6-A59B-4C5B-A8BB-71316E24D7FE}"/>
              </a:ext>
            </a:extLst>
          </p:cNvPr>
          <p:cNvSpPr>
            <a:spLocks noGrp="1"/>
          </p:cNvSpPr>
          <p:nvPr>
            <p:ph type="sldNum" sz="quarter" idx="12"/>
          </p:nvPr>
        </p:nvSpPr>
        <p:spPr/>
        <p:txBody>
          <a:bodyPr/>
          <a:lstStyle/>
          <a:p>
            <a:fld id="{58FC14E8-2D71-416B-B457-AD45841A56E8}"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44973" y="266415"/>
            <a:ext cx="7474172" cy="782325"/>
          </a:xfrm>
        </p:spPr>
        <p:txBody>
          <a:bodyPr>
            <a:normAutofit/>
          </a:bodyPr>
          <a:lstStyle/>
          <a:p>
            <a:r>
              <a:rPr lang="en-US" dirty="0"/>
              <a:t>Collision Resistant Attacks</a:t>
            </a:r>
            <a:endParaRPr lang="en-AU" dirty="0"/>
          </a:p>
        </p:txBody>
      </p:sp>
      <p:sp>
        <p:nvSpPr>
          <p:cNvPr id="65539" name="Rectangle 3"/>
          <p:cNvSpPr>
            <a:spLocks noGrp="1" noChangeArrowheads="1"/>
          </p:cNvSpPr>
          <p:nvPr>
            <p:ph idx="1"/>
          </p:nvPr>
        </p:nvSpPr>
        <p:spPr>
          <a:xfrm>
            <a:off x="230521" y="1048740"/>
            <a:ext cx="8684879" cy="5307611"/>
          </a:xfrm>
        </p:spPr>
        <p:txBody>
          <a:bodyPr anchor="ctr">
            <a:normAutofit fontScale="92500" lnSpcReduction="10000"/>
          </a:bodyPr>
          <a:lstStyle/>
          <a:p>
            <a:r>
              <a:rPr lang="en-US" sz="1800" dirty="0"/>
              <a:t>For a collision resistant attack, an adversary wishes to find two messages or data blocks that yield the same hash function</a:t>
            </a:r>
          </a:p>
          <a:p>
            <a:pPr lvl="1"/>
            <a:r>
              <a:rPr lang="en-US" sz="1800" dirty="0"/>
              <a:t>The effort required is explained by a mathematical result referred to as the </a:t>
            </a:r>
            <a:r>
              <a:rPr lang="en-US" sz="1800" i="1" dirty="0"/>
              <a:t>birthday paradox</a:t>
            </a:r>
            <a:endParaRPr lang="en-US" sz="1800" dirty="0"/>
          </a:p>
          <a:p>
            <a:r>
              <a:rPr lang="en-US" sz="1800" dirty="0"/>
              <a:t>Yuval proposed the following strategy to exploit the birthday paradox in a collision resistant attack:</a:t>
            </a:r>
          </a:p>
          <a:p>
            <a:pPr lvl="1"/>
            <a:r>
              <a:rPr lang="en-US" sz="1800" dirty="0"/>
              <a:t>The source (A) is prepared to sign a legitimate message </a:t>
            </a:r>
            <a:r>
              <a:rPr lang="en-US" sz="1800" i="1" dirty="0"/>
              <a:t>x </a:t>
            </a:r>
            <a:r>
              <a:rPr lang="en-US" sz="1800" dirty="0"/>
              <a:t>by appending the appropriate </a:t>
            </a:r>
            <a:r>
              <a:rPr lang="en-US" sz="1800" i="1" dirty="0"/>
              <a:t>m-</a:t>
            </a:r>
            <a:r>
              <a:rPr lang="en-US" sz="1800" dirty="0"/>
              <a:t>bit hash code and encrypting that hash code with A’s private key</a:t>
            </a:r>
          </a:p>
          <a:p>
            <a:pPr lvl="1"/>
            <a:r>
              <a:rPr lang="en-US" sz="1800" dirty="0"/>
              <a:t>Opponent generates 2</a:t>
            </a:r>
            <a:r>
              <a:rPr lang="en-US" sz="1800" baseline="30000" dirty="0"/>
              <a:t>m/2 </a:t>
            </a:r>
            <a:r>
              <a:rPr lang="en-US" sz="1800" dirty="0"/>
              <a:t>variations </a:t>
            </a:r>
            <a:r>
              <a:rPr lang="en-US" sz="1800" i="1" dirty="0"/>
              <a:t>x’</a:t>
            </a:r>
            <a:r>
              <a:rPr lang="en-US" sz="1800" dirty="0"/>
              <a:t> of </a:t>
            </a:r>
            <a:r>
              <a:rPr lang="en-US" sz="1800" i="1" dirty="0"/>
              <a:t>x</a:t>
            </a:r>
            <a:r>
              <a:rPr lang="en-US" sz="1800" dirty="0"/>
              <a:t>, all with essentially the same meaning, and stores the messages and their hash values</a:t>
            </a:r>
          </a:p>
          <a:p>
            <a:pPr lvl="1"/>
            <a:r>
              <a:rPr lang="en-US" sz="1800" dirty="0"/>
              <a:t>Opponent prepares a fraudulent message </a:t>
            </a:r>
            <a:r>
              <a:rPr lang="en-US" sz="1800" i="1" dirty="0"/>
              <a:t>y </a:t>
            </a:r>
            <a:r>
              <a:rPr lang="en-US" sz="1800" dirty="0"/>
              <a:t>for which A’s signature is desired</a:t>
            </a:r>
          </a:p>
          <a:p>
            <a:pPr lvl="1"/>
            <a:r>
              <a:rPr lang="en-US" sz="1800" dirty="0"/>
              <a:t>Opponent generates minor variations y</a:t>
            </a:r>
            <a:r>
              <a:rPr lang="en-US" sz="1800" i="1" dirty="0"/>
              <a:t>’</a:t>
            </a:r>
            <a:r>
              <a:rPr lang="en-US" sz="1800" dirty="0"/>
              <a:t> of </a:t>
            </a:r>
            <a:r>
              <a:rPr lang="en-US" sz="1800" i="1" dirty="0"/>
              <a:t>y</a:t>
            </a:r>
            <a:r>
              <a:rPr lang="en-US" sz="1800" b="1" dirty="0"/>
              <a:t>, </a:t>
            </a:r>
            <a:r>
              <a:rPr lang="en-US" sz="1800" dirty="0"/>
              <a:t>all of which convey essentially the same meaning. For each y</a:t>
            </a:r>
            <a:r>
              <a:rPr lang="en-US" sz="1800" i="1" dirty="0"/>
              <a:t>’</a:t>
            </a:r>
            <a:r>
              <a:rPr lang="en-US" sz="1800" dirty="0"/>
              <a:t>, the opponent computes H (y</a:t>
            </a:r>
            <a:r>
              <a:rPr lang="en-US" sz="1800" i="1" dirty="0"/>
              <a:t>’</a:t>
            </a:r>
            <a:r>
              <a:rPr lang="en-US" sz="1800" dirty="0"/>
              <a:t>), checks for matches with any of the H (x</a:t>
            </a:r>
            <a:r>
              <a:rPr lang="en-US" sz="1800" i="1" dirty="0"/>
              <a:t>’</a:t>
            </a:r>
            <a:r>
              <a:rPr lang="en-US" sz="1800" dirty="0"/>
              <a:t>) values, and continues until a match is found. That is, the process continues until a y</a:t>
            </a:r>
            <a:r>
              <a:rPr lang="en-US" sz="1800" i="1" dirty="0"/>
              <a:t>’</a:t>
            </a:r>
            <a:r>
              <a:rPr lang="en-US" sz="1800" dirty="0"/>
              <a:t>  is generated with a hash value equal to the hash value of one of the x</a:t>
            </a:r>
            <a:r>
              <a:rPr lang="en-US" sz="1800" i="1" dirty="0"/>
              <a:t>’</a:t>
            </a:r>
            <a:r>
              <a:rPr lang="en-US" sz="1800" dirty="0"/>
              <a:t> values</a:t>
            </a:r>
          </a:p>
          <a:p>
            <a:pPr lvl="1"/>
            <a:r>
              <a:rPr lang="en-US" sz="1800" dirty="0"/>
              <a:t>The opponent offers the valid variation to A for signature which can then be attached to the fraudulent variation for transmission to the intended recipient</a:t>
            </a:r>
          </a:p>
          <a:p>
            <a:pPr lvl="2"/>
            <a:r>
              <a:rPr lang="en-US" sz="1800" dirty="0"/>
              <a:t>Because the two variations have the same hash code, they will produce the same signature and the opponent is assured of success even though the encryption key is not known</a:t>
            </a:r>
          </a:p>
        </p:txBody>
      </p:sp>
      <p:sp>
        <p:nvSpPr>
          <p:cNvPr id="72" name="Rectangle 7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rot="21600000">
            <a:off x="9429553" y="2857501"/>
            <a:ext cx="1111865" cy="1142998"/>
          </a:xfrm>
          <a:prstGeom prst="rect">
            <a:avLst/>
          </a:prstGeom>
        </p:spPr>
      </p:pic>
      <p:sp>
        <p:nvSpPr>
          <p:cNvPr id="3" name="Slide Number Placeholder 2">
            <a:extLst>
              <a:ext uri="{FF2B5EF4-FFF2-40B4-BE49-F238E27FC236}">
                <a16:creationId xmlns:a16="http://schemas.microsoft.com/office/drawing/2014/main" id="{182A91F3-BA23-4A96-A941-A5BA14098E57}"/>
              </a:ext>
            </a:extLst>
          </p:cNvPr>
          <p:cNvSpPr>
            <a:spLocks noGrp="1"/>
          </p:cNvSpPr>
          <p:nvPr>
            <p:ph type="sldNum" sz="quarter" idx="12"/>
          </p:nvPr>
        </p:nvSpPr>
        <p:spPr/>
        <p:txBody>
          <a:bodyPr/>
          <a:lstStyle/>
          <a:p>
            <a:fld id="{58FC14E8-2D71-416B-B457-AD45841A56E8}"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86" name="Rectangle 2"/>
          <p:cNvSpPr>
            <a:spLocks noGrp="1" noChangeArrowheads="1"/>
          </p:cNvSpPr>
          <p:nvPr>
            <p:ph type="title"/>
          </p:nvPr>
        </p:nvSpPr>
        <p:spPr>
          <a:xfrm>
            <a:off x="583987" y="294538"/>
            <a:ext cx="10683563" cy="1033669"/>
          </a:xfrm>
        </p:spPr>
        <p:txBody>
          <a:bodyPr>
            <a:normAutofit/>
          </a:bodyPr>
          <a:lstStyle/>
          <a:p>
            <a:r>
              <a:rPr lang="en-US" sz="4000">
                <a:solidFill>
                  <a:srgbClr val="FFFFFF"/>
                </a:solidFill>
              </a:rPr>
              <a:t>Hash Functions Based on Cipher Block Chaining</a:t>
            </a:r>
            <a:endParaRPr lang="en-AU" sz="4000">
              <a:solidFill>
                <a:srgbClr val="FFFFFF"/>
              </a:solidFill>
            </a:endParaRPr>
          </a:p>
        </p:txBody>
      </p:sp>
      <p:sp>
        <p:nvSpPr>
          <p:cNvPr id="67587" name="Rectangle 3"/>
          <p:cNvSpPr>
            <a:spLocks noGrp="1" noChangeArrowheads="1"/>
          </p:cNvSpPr>
          <p:nvPr>
            <p:ph idx="1"/>
          </p:nvPr>
        </p:nvSpPr>
        <p:spPr>
          <a:xfrm>
            <a:off x="583987" y="1813432"/>
            <a:ext cx="11349317" cy="4817889"/>
          </a:xfrm>
        </p:spPr>
        <p:txBody>
          <a:bodyPr anchor="ctr">
            <a:normAutofit lnSpcReduction="10000"/>
          </a:bodyPr>
          <a:lstStyle/>
          <a:p>
            <a:pPr marL="342900" lvl="1" indent="-342900">
              <a:spcBef>
                <a:spcPts val="2400"/>
              </a:spcBef>
              <a:buClr>
                <a:srgbClr val="BAABE3"/>
              </a:buClr>
            </a:pPr>
            <a:r>
              <a:rPr lang="en-US" sz="1800" dirty="0">
                <a:cs typeface="ＭＳ Ｐゴシック" pitchFamily="-84" charset="-128"/>
              </a:rPr>
              <a:t>A number of proposals have been made for hash functions based on using a cipher block chaining technique, but without using the secret key</a:t>
            </a:r>
          </a:p>
          <a:p>
            <a:pPr marL="342900" lvl="1" indent="-342900">
              <a:spcBef>
                <a:spcPts val="1200"/>
              </a:spcBef>
              <a:buClr>
                <a:srgbClr val="BAABE3"/>
              </a:buClr>
            </a:pPr>
            <a:r>
              <a:rPr lang="en-US" sz="1800" dirty="0">
                <a:cs typeface="ＭＳ Ｐゴシック" pitchFamily="-84" charset="-128"/>
              </a:rPr>
              <a:t>One of the first proposals was that of Rabin</a:t>
            </a:r>
          </a:p>
          <a:p>
            <a:pPr lvl="1"/>
            <a:r>
              <a:rPr lang="en-US" sz="1800" dirty="0"/>
              <a:t>Divide a message </a:t>
            </a:r>
            <a:r>
              <a:rPr lang="en-US" sz="1800" i="1" dirty="0"/>
              <a:t>M </a:t>
            </a:r>
            <a:r>
              <a:rPr lang="en-US" sz="1800" dirty="0"/>
              <a:t>into fixed-size blocks </a:t>
            </a:r>
            <a:r>
              <a:rPr lang="en-US" sz="1800" i="1" dirty="0"/>
              <a:t>M</a:t>
            </a:r>
            <a:r>
              <a:rPr lang="en-US" sz="1800" i="1" baseline="-25000" dirty="0"/>
              <a:t>1</a:t>
            </a:r>
            <a:r>
              <a:rPr lang="en-US" sz="1800" i="1" dirty="0"/>
              <a:t>, M</a:t>
            </a:r>
            <a:r>
              <a:rPr lang="en-US" sz="1800" i="1" baseline="-25000" dirty="0"/>
              <a:t>2</a:t>
            </a:r>
            <a:r>
              <a:rPr lang="en-US" sz="1800" i="1" dirty="0"/>
              <a:t>, . . . , M</a:t>
            </a:r>
            <a:r>
              <a:rPr lang="en-US" sz="1800" i="1" baseline="-25000" dirty="0"/>
              <a:t>N</a:t>
            </a:r>
            <a:r>
              <a:rPr lang="en-US" sz="1800" i="1" dirty="0"/>
              <a:t> </a:t>
            </a:r>
            <a:r>
              <a:rPr lang="en-US" sz="1800" dirty="0"/>
              <a:t>and use a symmetric encryption system such as DES to compute the hash code </a:t>
            </a:r>
            <a:r>
              <a:rPr lang="en-US" sz="1800" i="1" dirty="0"/>
              <a:t>G </a:t>
            </a:r>
            <a:r>
              <a:rPr lang="en-US" sz="1800" dirty="0"/>
              <a:t>as</a:t>
            </a:r>
          </a:p>
          <a:p>
            <a:pPr lvl="3">
              <a:buNone/>
            </a:pPr>
            <a:r>
              <a:rPr lang="en-US" dirty="0"/>
              <a:t>H</a:t>
            </a:r>
            <a:r>
              <a:rPr lang="en-US" baseline="-25000" dirty="0"/>
              <a:t>0</a:t>
            </a:r>
            <a:r>
              <a:rPr lang="en-US" dirty="0"/>
              <a:t>= initial value</a:t>
            </a:r>
          </a:p>
          <a:p>
            <a:pPr lvl="3">
              <a:buNone/>
            </a:pPr>
            <a:r>
              <a:rPr lang="en-US" dirty="0"/>
              <a:t>H</a:t>
            </a:r>
            <a:r>
              <a:rPr lang="en-US" baseline="-25000" dirty="0"/>
              <a:t>i</a:t>
            </a:r>
            <a:r>
              <a:rPr lang="en-US" dirty="0"/>
              <a:t> = E(M</a:t>
            </a:r>
            <a:r>
              <a:rPr lang="en-US" baseline="-25000" dirty="0"/>
              <a:t>i,</a:t>
            </a:r>
            <a:r>
              <a:rPr lang="en-US" dirty="0"/>
              <a:t> H</a:t>
            </a:r>
            <a:r>
              <a:rPr lang="en-US" baseline="-25000" dirty="0"/>
              <a:t>i-1</a:t>
            </a:r>
            <a:r>
              <a:rPr lang="en-US" dirty="0"/>
              <a:t>)</a:t>
            </a:r>
          </a:p>
          <a:p>
            <a:pPr lvl="3">
              <a:buNone/>
            </a:pPr>
            <a:r>
              <a:rPr lang="en-US" dirty="0"/>
              <a:t>G = H</a:t>
            </a:r>
            <a:r>
              <a:rPr lang="en-US" i="1" baseline="-25000" dirty="0"/>
              <a:t>N</a:t>
            </a:r>
          </a:p>
          <a:p>
            <a:pPr lvl="1"/>
            <a:r>
              <a:rPr lang="en-US" sz="1800" dirty="0"/>
              <a:t>Similar to the CBC technique, but in this case, there is no secret key</a:t>
            </a:r>
          </a:p>
          <a:p>
            <a:pPr lvl="1"/>
            <a:r>
              <a:rPr lang="en-US" sz="1800" dirty="0"/>
              <a:t>As with any hash code, this scheme is subject to the birthday attack</a:t>
            </a:r>
          </a:p>
          <a:p>
            <a:pPr lvl="1"/>
            <a:r>
              <a:rPr lang="en-US" sz="1800" dirty="0"/>
              <a:t>If the encryption algorithm is DES and only a 64-bit hash code is produced, the system is vulnerable</a:t>
            </a:r>
          </a:p>
          <a:p>
            <a:pPr marL="342900" lvl="1" indent="-342900">
              <a:spcBef>
                <a:spcPts val="1200"/>
              </a:spcBef>
              <a:buClr>
                <a:srgbClr val="BAABE3"/>
              </a:buClr>
            </a:pPr>
            <a:r>
              <a:rPr lang="en-US" sz="1800" dirty="0">
                <a:cs typeface="ＭＳ Ｐゴシック" pitchFamily="-84" charset="-128"/>
              </a:rPr>
              <a:t>Meet-in-the-middle-attack</a:t>
            </a:r>
          </a:p>
          <a:p>
            <a:pPr lvl="1"/>
            <a:r>
              <a:rPr lang="en-US" sz="1800" dirty="0"/>
              <a:t>Another version of the birthday attack used even if the opponent has access to only one message and its valid signature and cannot obtain multiple signings</a:t>
            </a:r>
          </a:p>
          <a:p>
            <a:pPr marL="342900" lvl="1" indent="-342900">
              <a:spcBef>
                <a:spcPts val="1200"/>
              </a:spcBef>
              <a:buClr>
                <a:srgbClr val="BAABE3"/>
              </a:buClr>
            </a:pPr>
            <a:r>
              <a:rPr lang="en-US" sz="1800" dirty="0">
                <a:cs typeface="ＭＳ Ｐゴシック" pitchFamily="-84" charset="-128"/>
              </a:rPr>
              <a:t>It can be shown that some form of birthday attack will succeed against any hash scheme involving the use of cipher block chaining without a secret key, provided that either the resulting hash code is small enough or that a larger hash code can be decomposed into independent subcodes</a:t>
            </a:r>
          </a:p>
        </p:txBody>
      </p:sp>
      <p:sp>
        <p:nvSpPr>
          <p:cNvPr id="3" name="Slide Number Placeholder 2">
            <a:extLst>
              <a:ext uri="{FF2B5EF4-FFF2-40B4-BE49-F238E27FC236}">
                <a16:creationId xmlns:a16="http://schemas.microsoft.com/office/drawing/2014/main" id="{0A811D98-A8F3-4000-AE34-3EF3F1D18D22}"/>
              </a:ext>
            </a:extLst>
          </p:cNvPr>
          <p:cNvSpPr>
            <a:spLocks noGrp="1"/>
          </p:cNvSpPr>
          <p:nvPr>
            <p:ph type="sldNum" sz="quarter" idx="12"/>
          </p:nvPr>
        </p:nvSpPr>
        <p:spPr/>
        <p:txBody>
          <a:bodyPr/>
          <a:lstStyle/>
          <a:p>
            <a:fld id="{58FC14E8-2D71-416B-B457-AD45841A56E8}"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6364" t="14118" r="13636" b="22353"/>
              <a:stretch>
                <a:fillRect/>
              </a:stretch>
            </p:blipFill>
          </mc:Choice>
          <mc:Fallback>
            <p:blipFill>
              <a:blip r:embed="rId4"/>
              <a:srcRect l="6364" t="14118" r="13636" b="22353"/>
              <a:stretch>
                <a:fillRect/>
              </a:stretch>
            </p:blipFill>
          </mc:Fallback>
        </mc:AlternateContent>
        <p:spPr>
          <a:xfrm>
            <a:off x="1524001" y="381001"/>
            <a:ext cx="9234195" cy="5666517"/>
          </a:xfrm>
          <a:prstGeom prst="rect">
            <a:avLst/>
          </a:prstGeom>
        </p:spPr>
      </p:pic>
      <p:sp>
        <p:nvSpPr>
          <p:cNvPr id="4" name="Slide Number Placeholder 3">
            <a:extLst>
              <a:ext uri="{FF2B5EF4-FFF2-40B4-BE49-F238E27FC236}">
                <a16:creationId xmlns:a16="http://schemas.microsoft.com/office/drawing/2014/main" id="{6429DBAF-1F7A-4A00-9B29-C8BD6F0DD80E}"/>
              </a:ext>
            </a:extLst>
          </p:cNvPr>
          <p:cNvSpPr>
            <a:spLocks noGrp="1"/>
          </p:cNvSpPr>
          <p:nvPr>
            <p:ph type="sldNum" sz="quarter" idx="12"/>
          </p:nvPr>
        </p:nvSpPr>
        <p:spPr/>
        <p:txBody>
          <a:bodyPr/>
          <a:lstStyle/>
          <a:p>
            <a:fld id="{58FC14E8-2D71-416B-B457-AD45841A56E8}" type="slidenum">
              <a:rPr lang="en-US" smtClean="0"/>
              <a:t>46</a:t>
            </a:fld>
            <a:endParaRPr lang="en-US"/>
          </a:p>
        </p:txBody>
      </p:sp>
    </p:spTree>
  </p:cSld>
  <p:clrMapOvr>
    <a:masterClrMapping/>
  </p:clrMapOvr>
  <p:transition spd="med">
    <p:wipe dir="d"/>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94" name="Rectangle 2"/>
          <p:cNvSpPr>
            <a:spLocks noGrp="1" noChangeArrowheads="1"/>
          </p:cNvSpPr>
          <p:nvPr>
            <p:ph type="title"/>
          </p:nvPr>
        </p:nvSpPr>
        <p:spPr>
          <a:xfrm>
            <a:off x="656823" y="962166"/>
            <a:ext cx="3103808" cy="4421876"/>
          </a:xfrm>
        </p:spPr>
        <p:txBody>
          <a:bodyPr anchor="t">
            <a:normAutofit/>
          </a:bodyPr>
          <a:lstStyle/>
          <a:p>
            <a:pPr algn="r"/>
            <a:r>
              <a:rPr lang="en-US" sz="4000"/>
              <a:t>Secure Hash Algorithm (SHA)</a:t>
            </a:r>
            <a:endParaRPr lang="en-AU" sz="4000"/>
          </a:p>
        </p:txBody>
      </p:sp>
      <p:sp>
        <p:nvSpPr>
          <p:cNvPr id="59395" name="Rectangle 3"/>
          <p:cNvSpPr>
            <a:spLocks noGrp="1" noChangeArrowheads="1"/>
          </p:cNvSpPr>
          <p:nvPr>
            <p:ph idx="1"/>
          </p:nvPr>
        </p:nvSpPr>
        <p:spPr>
          <a:xfrm>
            <a:off x="4088929" y="962167"/>
            <a:ext cx="6858113" cy="4743174"/>
          </a:xfrm>
        </p:spPr>
        <p:txBody>
          <a:bodyPr anchor="t">
            <a:normAutofit/>
          </a:bodyPr>
          <a:lstStyle/>
          <a:p>
            <a:r>
              <a:rPr lang="en-AU" sz="2000" dirty="0"/>
              <a:t>SHA was originally designed by the National Institute of Standards and Technology (NIST) and published as a federal information processing standard (FIPS 180) in 1993</a:t>
            </a:r>
          </a:p>
          <a:p>
            <a:r>
              <a:rPr lang="en-AU" sz="2000" dirty="0"/>
              <a:t>Was revised in 1995 as SHA-1</a:t>
            </a:r>
          </a:p>
          <a:p>
            <a:r>
              <a:rPr lang="en-AU" sz="2000" dirty="0"/>
              <a:t>Based on the hash function MD4 and its design closely models MD4</a:t>
            </a:r>
          </a:p>
          <a:p>
            <a:r>
              <a:rPr lang="en-AU" sz="2000" dirty="0"/>
              <a:t>Produces 160-bit hash values </a:t>
            </a:r>
          </a:p>
          <a:p>
            <a:r>
              <a:rPr lang="en-AU" sz="2000" dirty="0"/>
              <a:t>In 2002 NIST produced a revised version of the standard that defined three new versions of SHA with hash value lengths of 256, 384, and 512</a:t>
            </a:r>
          </a:p>
          <a:p>
            <a:pPr lvl="1"/>
            <a:r>
              <a:rPr lang="en-AU" sz="2000" dirty="0"/>
              <a:t>Collectively known as SHA-2</a:t>
            </a:r>
          </a:p>
        </p:txBody>
      </p:sp>
      <p:sp>
        <p:nvSpPr>
          <p:cNvPr id="74" name="Rectangle 7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77067F7-1A3B-4749-AE9C-7D0959F4CCDE}"/>
              </a:ext>
            </a:extLst>
          </p:cNvPr>
          <p:cNvSpPr>
            <a:spLocks noGrp="1"/>
          </p:cNvSpPr>
          <p:nvPr>
            <p:ph type="sldNum" sz="quarter" idx="12"/>
          </p:nvPr>
        </p:nvSpPr>
        <p:spPr>
          <a:xfrm>
            <a:off x="11704320" y="6455664"/>
            <a:ext cx="448056" cy="365125"/>
          </a:xfrm>
        </p:spPr>
        <p:txBody>
          <a:bodyPr>
            <a:normAutofit/>
          </a:bodyPr>
          <a:lstStyle/>
          <a:p>
            <a:pPr>
              <a:spcAft>
                <a:spcPts val="600"/>
              </a:spcAft>
            </a:pPr>
            <a:fld id="{58FC14E8-2D71-416B-B457-AD45841A56E8}" type="slidenum">
              <a:rPr lang="en-US" sz="1100">
                <a:solidFill>
                  <a:srgbClr val="FFFFFF"/>
                </a:solidFill>
              </a:rPr>
              <a:pPr>
                <a:spcAft>
                  <a:spcPts val="600"/>
                </a:spcAft>
              </a:pPr>
              <a:t>47</a:t>
            </a:fld>
            <a:endParaRPr lang="en-US" sz="1100">
              <a:solidFill>
                <a:srgbClr val="FFFF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52601" y="6096001"/>
            <a:ext cx="3182923" cy="615553"/>
          </a:xfrm>
          <a:prstGeom prst="rect">
            <a:avLst/>
          </a:prstGeom>
          <a:noFill/>
        </p:spPr>
        <p:txBody>
          <a:bodyPr wrap="none" rtlCol="0">
            <a:spAutoFit/>
          </a:bodyPr>
          <a:lstStyle/>
          <a:p>
            <a:r>
              <a:rPr lang="en-US" sz="1600" dirty="0"/>
              <a:t>Note:  All sizes are measured in bits.</a:t>
            </a:r>
          </a:p>
          <a:p>
            <a:endParaRPr lang="en-US" dirty="0"/>
          </a:p>
        </p:txBody>
      </p:sp>
      <p:sp>
        <p:nvSpPr>
          <p:cNvPr id="8" name="Rectangle 2"/>
          <p:cNvSpPr txBox="1">
            <a:spLocks noChangeArrowheads="1"/>
          </p:cNvSpPr>
          <p:nvPr/>
        </p:nvSpPr>
        <p:spPr bwMode="auto">
          <a:xfrm>
            <a:off x="1524000" y="1"/>
            <a:ext cx="9144000"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fontAlgn="base">
              <a:lnSpc>
                <a:spcPts val="4500"/>
              </a:lnSpc>
              <a:spcBef>
                <a:spcPct val="0"/>
              </a:spcBef>
              <a:spcAft>
                <a:spcPct val="0"/>
              </a:spcAft>
              <a:defRPr/>
            </a:pPr>
            <a:r>
              <a:rPr lang="en-US" sz="4800" dirty="0">
                <a:solidFill>
                  <a:schemeClr val="tx2"/>
                </a:solidFill>
                <a:ea typeface="ＭＳ Ｐゴシック" pitchFamily="-107" charset="-128"/>
                <a:cs typeface="ＭＳ Ｐゴシック" pitchFamily="-107" charset="-128"/>
              </a:rPr>
              <a:t>Table 11.3</a:t>
            </a:r>
            <a:br>
              <a:rPr lang="en-US" sz="4000" dirty="0">
                <a:solidFill>
                  <a:schemeClr val="tx2"/>
                </a:solidFill>
                <a:ea typeface="ＭＳ Ｐゴシック" pitchFamily="-107" charset="-128"/>
                <a:cs typeface="ＭＳ Ｐゴシック" pitchFamily="-107" charset="-128"/>
              </a:rPr>
            </a:br>
            <a:r>
              <a:rPr lang="en-US" sz="3600" dirty="0">
                <a:solidFill>
                  <a:schemeClr val="tx2"/>
                </a:solidFill>
                <a:ea typeface="ＭＳ Ｐゴシック" pitchFamily="-107" charset="-128"/>
                <a:cs typeface="ＭＳ Ｐゴシック" pitchFamily="-107" charset="-128"/>
              </a:rPr>
              <a:t>Comparison of SHA Parameters</a:t>
            </a:r>
            <a:endParaRPr lang="en-AU" sz="4800" dirty="0">
              <a:solidFill>
                <a:schemeClr val="tx2"/>
              </a:solidFill>
              <a:ea typeface="ＭＳ Ｐゴシック" pitchFamily="-107" charset="-128"/>
              <a:cs typeface="ＭＳ Ｐゴシック" pitchFamily="-107" charset="-128"/>
            </a:endParaRPr>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752600" y="1600200"/>
            <a:ext cx="9238540" cy="4648200"/>
          </a:xfrm>
          <a:prstGeom prst="rect">
            <a:avLst/>
          </a:prstGeom>
        </p:spPr>
      </p:pic>
      <p:sp>
        <p:nvSpPr>
          <p:cNvPr id="3" name="Slide Number Placeholder 2">
            <a:extLst>
              <a:ext uri="{FF2B5EF4-FFF2-40B4-BE49-F238E27FC236}">
                <a16:creationId xmlns:a16="http://schemas.microsoft.com/office/drawing/2014/main" id="{CB907CDB-AB16-498B-A73A-4F89A59D7D52}"/>
              </a:ext>
            </a:extLst>
          </p:cNvPr>
          <p:cNvSpPr>
            <a:spLocks noGrp="1"/>
          </p:cNvSpPr>
          <p:nvPr>
            <p:ph type="sldNum" sz="quarter" idx="12"/>
          </p:nvPr>
        </p:nvSpPr>
        <p:spPr/>
        <p:txBody>
          <a:bodyPr/>
          <a:lstStyle/>
          <a:p>
            <a:fld id="{58FC14E8-2D71-416B-B457-AD45841A56E8}" type="slidenum">
              <a:rPr lang="en-US" smtClean="0"/>
              <a:t>48</a:t>
            </a:fld>
            <a:endParaRPr lang="en-US"/>
          </a:p>
        </p:txBody>
      </p:sp>
    </p:spTree>
  </p:cSld>
  <p:clrMapOvr>
    <a:masterClrMapping/>
  </p:clrMapOvr>
  <p:transition>
    <p:dissolve/>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0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8182" b="24545"/>
              <a:stretch>
                <a:fillRect/>
              </a:stretch>
            </p:blipFill>
          </mc:Choice>
          <mc:Fallback>
            <p:blipFill>
              <a:blip r:embed="rId4"/>
              <a:srcRect t="8182" b="24545"/>
              <a:stretch>
                <a:fillRect/>
              </a:stretch>
            </p:blipFill>
          </mc:Fallback>
        </mc:AlternateContent>
        <p:spPr>
          <a:xfrm>
            <a:off x="2897355" y="643467"/>
            <a:ext cx="6397289" cy="5571066"/>
          </a:xfrm>
          <a:prstGeom prst="rect">
            <a:avLst/>
          </a:prstGeom>
        </p:spPr>
      </p:pic>
      <p:sp>
        <p:nvSpPr>
          <p:cNvPr id="4" name="Slide Number Placeholder 3">
            <a:extLst>
              <a:ext uri="{FF2B5EF4-FFF2-40B4-BE49-F238E27FC236}">
                <a16:creationId xmlns:a16="http://schemas.microsoft.com/office/drawing/2014/main" id="{84DCC95A-BA0F-4F5E-A648-5FE3B21489F3}"/>
              </a:ext>
            </a:extLst>
          </p:cNvPr>
          <p:cNvSpPr>
            <a:spLocks noGrp="1"/>
          </p:cNvSpPr>
          <p:nvPr>
            <p:ph type="sldNum" sz="quarter" idx="12"/>
          </p:nvPr>
        </p:nvSpPr>
        <p:spPr>
          <a:xfrm>
            <a:off x="8610600" y="6356350"/>
            <a:ext cx="2743200" cy="365125"/>
          </a:xfrm>
        </p:spPr>
        <p:txBody>
          <a:bodyPr>
            <a:normAutofit/>
          </a:bodyPr>
          <a:lstStyle/>
          <a:p>
            <a:pPr>
              <a:spcAft>
                <a:spcPts val="600"/>
              </a:spcAft>
            </a:pPr>
            <a:fld id="{58FC14E8-2D71-416B-B457-AD45841A56E8}" type="slidenum">
              <a:rPr lang="en-US">
                <a:solidFill>
                  <a:srgbClr val="FFFFFF"/>
                </a:solidFill>
              </a:rPr>
              <a:pPr>
                <a:spcAft>
                  <a:spcPts val="600"/>
                </a:spcAft>
              </a:pPr>
              <a:t>49</a:t>
            </a:fld>
            <a:endParaRPr lang="en-US">
              <a:solidFill>
                <a:srgbClr val="FFFFFF"/>
              </a:solidFill>
            </a:endParaRPr>
          </a:p>
        </p:txBody>
      </p:sp>
    </p:spTree>
  </p:cSld>
  <p:clrMapOvr>
    <a:masterClrMapping/>
  </p:clrMapOvr>
  <p:transition spd="med">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39689"/>
            <a:ext cx="9143999" cy="1412875"/>
          </a:xfrm>
        </p:spPr>
        <p:txBody>
          <a:bodyPr/>
          <a:lstStyle/>
          <a:p>
            <a:r>
              <a:rPr lang="en-US" dirty="0"/>
              <a:t>Other Hash Function Uses</a:t>
            </a:r>
          </a:p>
        </p:txBody>
      </p:sp>
      <p:graphicFrame>
        <p:nvGraphicFramePr>
          <p:cNvPr id="4" name="Content Placeholder 3"/>
          <p:cNvGraphicFramePr>
            <a:graphicFrameLocks noGrp="1"/>
          </p:cNvGraphicFramePr>
          <p:nvPr>
            <p:ph idx="1"/>
          </p:nvPr>
        </p:nvGraphicFramePr>
        <p:xfrm>
          <a:off x="1905001" y="1762126"/>
          <a:ext cx="8458200" cy="4867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A73DECA0-6B4A-4A03-9A9D-8E114C9066EA}"/>
              </a:ext>
            </a:extLst>
          </p:cNvPr>
          <p:cNvSpPr>
            <a:spLocks noGrp="1"/>
          </p:cNvSpPr>
          <p:nvPr>
            <p:ph type="sldNum" sz="quarter" idx="12"/>
          </p:nvPr>
        </p:nvSpPr>
        <p:spPr/>
        <p:txBody>
          <a:bodyPr/>
          <a:lstStyle/>
          <a:p>
            <a:fld id="{58FC14E8-2D71-416B-B457-AD45841A56E8}"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3636" b="3636"/>
              <a:stretch>
                <a:fillRect/>
              </a:stretch>
            </p:blipFill>
          </mc:Choice>
          <mc:Fallback>
            <p:blipFill>
              <a:blip r:embed="rId4"/>
              <a:srcRect t="3636" b="3636"/>
              <a:stretch>
                <a:fillRect/>
              </a:stretch>
            </p:blipFill>
          </mc:Fallback>
        </mc:AlternateContent>
        <p:spPr>
          <a:xfrm>
            <a:off x="3775424" y="643467"/>
            <a:ext cx="4641151" cy="5571066"/>
          </a:xfrm>
          <a:prstGeom prst="rect">
            <a:avLst/>
          </a:prstGeom>
        </p:spPr>
      </p:pic>
      <p:sp>
        <p:nvSpPr>
          <p:cNvPr id="5" name="Slide Number Placeholder 4">
            <a:extLst>
              <a:ext uri="{FF2B5EF4-FFF2-40B4-BE49-F238E27FC236}">
                <a16:creationId xmlns:a16="http://schemas.microsoft.com/office/drawing/2014/main" id="{E5AA3A31-C777-47B9-B3C4-A117716A504C}"/>
              </a:ext>
            </a:extLst>
          </p:cNvPr>
          <p:cNvSpPr>
            <a:spLocks noGrp="1"/>
          </p:cNvSpPr>
          <p:nvPr>
            <p:ph type="sldNum" sz="quarter" idx="12"/>
          </p:nvPr>
        </p:nvSpPr>
        <p:spPr>
          <a:xfrm>
            <a:off x="8610600" y="6356350"/>
            <a:ext cx="2743200" cy="365125"/>
          </a:xfrm>
        </p:spPr>
        <p:txBody>
          <a:bodyPr>
            <a:normAutofit/>
          </a:bodyPr>
          <a:lstStyle/>
          <a:p>
            <a:pPr>
              <a:spcAft>
                <a:spcPts val="600"/>
              </a:spcAft>
            </a:pPr>
            <a:fld id="{58FC14E8-2D71-416B-B457-AD45841A56E8}" type="slidenum">
              <a:rPr lang="en-US">
                <a:solidFill>
                  <a:srgbClr val="FFFFFF"/>
                </a:solidFill>
              </a:rPr>
              <a:pPr>
                <a:spcAft>
                  <a:spcPts val="600"/>
                </a:spcAft>
              </a:pPr>
              <a:t>50</a:t>
            </a:fld>
            <a:endParaRPr lang="en-US">
              <a:solidFill>
                <a:srgbClr val="FFFFFF"/>
              </a:solidFill>
            </a:endParaRPr>
          </a:p>
        </p:txBody>
      </p:sp>
    </p:spTree>
  </p:cSld>
  <p:clrMapOvr>
    <a:masterClrMapping/>
  </p:clrMapOvr>
  <p:transition spd="med">
    <p:wedg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286000" y="762000"/>
            <a:ext cx="7531706" cy="5943600"/>
          </a:xfrm>
          <a:prstGeom prst="rect">
            <a:avLst/>
          </a:prstGeom>
        </p:spPr>
      </p:pic>
      <p:sp>
        <p:nvSpPr>
          <p:cNvPr id="5" name="TextBox 4"/>
          <p:cNvSpPr txBox="1"/>
          <p:nvPr/>
        </p:nvSpPr>
        <p:spPr>
          <a:xfrm>
            <a:off x="1524000" y="0"/>
            <a:ext cx="9144000" cy="707886"/>
          </a:xfrm>
          <a:prstGeom prst="rect">
            <a:avLst/>
          </a:prstGeom>
          <a:noFill/>
        </p:spPr>
        <p:txBody>
          <a:bodyPr wrap="square" rtlCol="0">
            <a:spAutoFit/>
          </a:bodyPr>
          <a:lstStyle/>
          <a:p>
            <a:pPr algn="ctr"/>
            <a:r>
              <a:rPr lang="en-US" sz="4000" dirty="0"/>
              <a:t>Table 11.4  ----  </a:t>
            </a:r>
            <a:r>
              <a:rPr lang="en-US" sz="3600" dirty="0"/>
              <a:t>SHA-512 Constants </a:t>
            </a:r>
          </a:p>
        </p:txBody>
      </p:sp>
      <p:sp>
        <p:nvSpPr>
          <p:cNvPr id="6" name="TextBox 5"/>
          <p:cNvSpPr txBox="1"/>
          <p:nvPr/>
        </p:nvSpPr>
        <p:spPr>
          <a:xfrm>
            <a:off x="9829800" y="5842338"/>
            <a:ext cx="838200" cy="1015663"/>
          </a:xfrm>
          <a:prstGeom prst="rect">
            <a:avLst/>
          </a:prstGeom>
          <a:noFill/>
        </p:spPr>
        <p:txBody>
          <a:bodyPr wrap="square" rtlCol="0">
            <a:spAutoFit/>
          </a:bodyPr>
          <a:lstStyle/>
          <a:p>
            <a:r>
              <a:rPr lang="en-US" sz="1200" dirty="0"/>
              <a:t>(Table can be found on page 341 in textbook)</a:t>
            </a:r>
          </a:p>
        </p:txBody>
      </p:sp>
      <p:sp>
        <p:nvSpPr>
          <p:cNvPr id="3" name="Slide Number Placeholder 2">
            <a:extLst>
              <a:ext uri="{FF2B5EF4-FFF2-40B4-BE49-F238E27FC236}">
                <a16:creationId xmlns:a16="http://schemas.microsoft.com/office/drawing/2014/main" id="{BA13013E-2E58-4186-ABE5-E67C89295029}"/>
              </a:ext>
            </a:extLst>
          </p:cNvPr>
          <p:cNvSpPr>
            <a:spLocks noGrp="1"/>
          </p:cNvSpPr>
          <p:nvPr>
            <p:ph type="sldNum" sz="quarter" idx="12"/>
          </p:nvPr>
        </p:nvSpPr>
        <p:spPr/>
        <p:txBody>
          <a:bodyPr/>
          <a:lstStyle/>
          <a:p>
            <a:fld id="{58FC14E8-2D71-416B-B457-AD45841A56E8}" type="slidenum">
              <a:rPr lang="en-US" smtClean="0"/>
              <a:t>51</a:t>
            </a:fld>
            <a:endParaRPr lang="en-US"/>
          </a:p>
        </p:txBody>
      </p:sp>
    </p:spTree>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0000" b="11818"/>
              <a:stretch>
                <a:fillRect/>
              </a:stretch>
            </p:blipFill>
          </mc:Choice>
          <mc:Fallback>
            <p:blipFill>
              <a:blip r:embed="rId4"/>
              <a:srcRect t="20000" b="11818"/>
              <a:stretch>
                <a:fillRect/>
              </a:stretch>
            </p:blipFill>
          </mc:Fallback>
        </mc:AlternateContent>
        <p:spPr>
          <a:xfrm>
            <a:off x="2438401" y="0"/>
            <a:ext cx="7785537" cy="6869618"/>
          </a:xfrm>
          <a:prstGeom prst="rect">
            <a:avLst/>
          </a:prstGeom>
        </p:spPr>
      </p:pic>
      <p:sp>
        <p:nvSpPr>
          <p:cNvPr id="4" name="Slide Number Placeholder 3">
            <a:extLst>
              <a:ext uri="{FF2B5EF4-FFF2-40B4-BE49-F238E27FC236}">
                <a16:creationId xmlns:a16="http://schemas.microsoft.com/office/drawing/2014/main" id="{5AF2FCEE-6F8B-43D2-8CF0-6D1DF0E3C53D}"/>
              </a:ext>
            </a:extLst>
          </p:cNvPr>
          <p:cNvSpPr>
            <a:spLocks noGrp="1"/>
          </p:cNvSpPr>
          <p:nvPr>
            <p:ph type="sldNum" sz="quarter" idx="12"/>
          </p:nvPr>
        </p:nvSpPr>
        <p:spPr/>
        <p:txBody>
          <a:bodyPr/>
          <a:lstStyle/>
          <a:p>
            <a:fld id="{58FC14E8-2D71-416B-B457-AD45841A56E8}" type="slidenum">
              <a:rPr lang="en-US" smtClean="0"/>
              <a:t>52</a:t>
            </a:fld>
            <a:endParaRPr lang="en-US"/>
          </a:p>
        </p:txBody>
      </p:sp>
    </p:spTree>
  </p:cSld>
  <p:clrMapOvr>
    <a:masterClrMapping/>
  </p:clrMapOvr>
  <p:transition>
    <p:dissolv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9091" b="22727"/>
              <a:stretch>
                <a:fillRect/>
              </a:stretch>
            </p:blipFill>
          </mc:Choice>
          <mc:Fallback>
            <p:blipFill>
              <a:blip r:embed="rId4"/>
              <a:srcRect t="29091" b="22727"/>
              <a:stretch>
                <a:fillRect/>
              </a:stretch>
            </p:blipFill>
          </mc:Fallback>
        </mc:AlternateContent>
        <p:spPr>
          <a:xfrm>
            <a:off x="1591020" y="381000"/>
            <a:ext cx="9076980" cy="5659784"/>
          </a:xfrm>
          <a:prstGeom prst="rect">
            <a:avLst/>
          </a:prstGeom>
        </p:spPr>
      </p:pic>
      <p:sp>
        <p:nvSpPr>
          <p:cNvPr id="3" name="Slide Number Placeholder 2">
            <a:extLst>
              <a:ext uri="{FF2B5EF4-FFF2-40B4-BE49-F238E27FC236}">
                <a16:creationId xmlns:a16="http://schemas.microsoft.com/office/drawing/2014/main" id="{7B3B296B-B4E5-4935-9EF5-E964B956F8B0}"/>
              </a:ext>
            </a:extLst>
          </p:cNvPr>
          <p:cNvSpPr>
            <a:spLocks noGrp="1"/>
          </p:cNvSpPr>
          <p:nvPr>
            <p:ph type="sldNum" sz="quarter" idx="12"/>
          </p:nvPr>
        </p:nvSpPr>
        <p:spPr/>
        <p:txBody>
          <a:bodyPr/>
          <a:lstStyle/>
          <a:p>
            <a:fld id="{58FC14E8-2D71-416B-B457-AD45841A56E8}" type="slidenum">
              <a:rPr lang="en-US" smtClean="0"/>
              <a:t>53</a:t>
            </a:fld>
            <a:endParaRPr lang="en-US"/>
          </a:p>
        </p:txBody>
      </p:sp>
    </p:spTree>
  </p:cSld>
  <p:clrMapOvr>
    <a:masterClrMapping/>
  </p:clrMapOvr>
  <p:transition spd="med">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67800" y="5867401"/>
            <a:ext cx="1600200" cy="646331"/>
          </a:xfrm>
          <a:prstGeom prst="rect">
            <a:avLst/>
          </a:prstGeom>
          <a:noFill/>
        </p:spPr>
        <p:txBody>
          <a:bodyPr wrap="square" rtlCol="0">
            <a:spAutoFit/>
          </a:bodyPr>
          <a:lstStyle/>
          <a:p>
            <a:pPr algn="ctr"/>
            <a:r>
              <a:rPr lang="en-US" sz="1200" dirty="0"/>
              <a:t>(Figure can be found on page 345 in textbook)</a:t>
            </a:r>
          </a:p>
        </p:txBody>
      </p:sp>
      <p:pic>
        <p:nvPicPr>
          <p:cNvPr id="19" name="Picture 18" descr="f1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4545" r="4706" b="10909"/>
              <a:stretch>
                <a:fillRect/>
              </a:stretch>
            </p:blipFill>
          </mc:Choice>
          <mc:Fallback>
            <p:blipFill>
              <a:blip r:embed="rId4"/>
              <a:srcRect l="5882" t="4545" r="4706" b="10909"/>
              <a:stretch>
                <a:fillRect/>
              </a:stretch>
            </p:blipFill>
          </mc:Fallback>
        </mc:AlternateContent>
        <p:spPr>
          <a:xfrm>
            <a:off x="3886200" y="-42166"/>
            <a:ext cx="5638800" cy="6900166"/>
          </a:xfrm>
          <a:prstGeom prst="rect">
            <a:avLst/>
          </a:prstGeom>
        </p:spPr>
      </p:pic>
      <p:sp>
        <p:nvSpPr>
          <p:cNvPr id="4" name="Slide Number Placeholder 3">
            <a:extLst>
              <a:ext uri="{FF2B5EF4-FFF2-40B4-BE49-F238E27FC236}">
                <a16:creationId xmlns:a16="http://schemas.microsoft.com/office/drawing/2014/main" id="{7CA5E1B0-6113-4DB5-B979-A9ECAAD67049}"/>
              </a:ext>
            </a:extLst>
          </p:cNvPr>
          <p:cNvSpPr>
            <a:spLocks noGrp="1"/>
          </p:cNvSpPr>
          <p:nvPr>
            <p:ph type="sldNum" sz="quarter" idx="12"/>
          </p:nvPr>
        </p:nvSpPr>
        <p:spPr/>
        <p:txBody>
          <a:bodyPr/>
          <a:lstStyle/>
          <a:p>
            <a:fld id="{58FC14E8-2D71-416B-B457-AD45841A56E8}" type="slidenum">
              <a:rPr lang="en-US" smtClean="0"/>
              <a:t>54</a:t>
            </a:fld>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SHA-3</a:t>
            </a:r>
          </a:p>
        </p:txBody>
      </p:sp>
      <p:graphicFrame>
        <p:nvGraphicFramePr>
          <p:cNvPr id="4" name="Content Placeholder 3"/>
          <p:cNvGraphicFramePr>
            <a:graphicFrameLocks noGrp="1"/>
          </p:cNvGraphicFramePr>
          <p:nvPr>
            <p:ph idx="1"/>
          </p:nvPr>
        </p:nvGraphicFramePr>
        <p:xfrm>
          <a:off x="1828801" y="1676402"/>
          <a:ext cx="8610599" cy="4876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7DD2CE5A-819C-4618-9081-9C0C676BECE9}"/>
              </a:ext>
            </a:extLst>
          </p:cNvPr>
          <p:cNvSpPr>
            <a:spLocks noGrp="1"/>
          </p:cNvSpPr>
          <p:nvPr>
            <p:ph type="sldNum" sz="quarter" idx="12"/>
          </p:nvPr>
        </p:nvSpPr>
        <p:spPr/>
        <p:txBody>
          <a:bodyPr/>
          <a:lstStyle/>
          <a:p>
            <a:fld id="{58FC14E8-2D71-416B-B457-AD45841A56E8}" type="slidenum">
              <a:rPr lang="en-US" smtClean="0"/>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Sponge Construction</a:t>
            </a:r>
          </a:p>
        </p:txBody>
      </p:sp>
      <p:sp>
        <p:nvSpPr>
          <p:cNvPr id="3" name="Content Placeholder 2"/>
          <p:cNvSpPr>
            <a:spLocks noGrp="1"/>
          </p:cNvSpPr>
          <p:nvPr>
            <p:ph idx="1"/>
          </p:nvPr>
        </p:nvSpPr>
        <p:spPr/>
        <p:txBody>
          <a:bodyPr>
            <a:normAutofit/>
          </a:bodyPr>
          <a:lstStyle/>
          <a:p>
            <a:r>
              <a:rPr lang="en-US" dirty="0"/>
              <a:t>Underlying structure of SHA-3 is a scheme referred to by its designers as a </a:t>
            </a:r>
            <a:r>
              <a:rPr lang="en-US" i="1" dirty="0"/>
              <a:t>sponge construction</a:t>
            </a:r>
          </a:p>
          <a:p>
            <a:r>
              <a:rPr lang="en-US" dirty="0"/>
              <a:t>Takes an input message and partitions it into fixed-size blocks</a:t>
            </a:r>
          </a:p>
          <a:p>
            <a:r>
              <a:rPr lang="en-US" dirty="0"/>
              <a:t>Each block is processed in turn with the output of each iteration fed into the next iteration, finally producing an output block</a:t>
            </a:r>
          </a:p>
          <a:p>
            <a:r>
              <a:rPr lang="en-US" dirty="0"/>
              <a:t> The sponge function is defined by three parameters:</a:t>
            </a:r>
          </a:p>
          <a:p>
            <a:pPr lvl="1"/>
            <a:r>
              <a:rPr lang="en-US" dirty="0"/>
              <a:t>f =  the internal function used to process each input block</a:t>
            </a:r>
          </a:p>
          <a:p>
            <a:pPr lvl="1"/>
            <a:r>
              <a:rPr lang="en-US" dirty="0"/>
              <a:t>r =  the size in bits of the input blocks, called the </a:t>
            </a:r>
            <a:r>
              <a:rPr lang="en-US" i="1" dirty="0"/>
              <a:t>bitrate</a:t>
            </a:r>
          </a:p>
          <a:p>
            <a:pPr lvl="1"/>
            <a:r>
              <a:rPr lang="en-US" dirty="0"/>
              <a:t>pad =  the padding algorithm</a:t>
            </a:r>
          </a:p>
        </p:txBody>
      </p:sp>
      <p:pic>
        <p:nvPicPr>
          <p:cNvPr id="4" name="Picture 3"/>
          <p:cNvPicPr>
            <a:picLocks noChangeAspect="1"/>
          </p:cNvPicPr>
          <p:nvPr/>
        </p:nvPicPr>
        <p:blipFill>
          <a:blip r:embed="rId3"/>
          <a:stretch>
            <a:fillRect/>
          </a:stretch>
        </p:blipFill>
        <p:spPr>
          <a:xfrm rot="20541565">
            <a:off x="8988018" y="5479440"/>
            <a:ext cx="1384300" cy="1196951"/>
          </a:xfrm>
          <a:prstGeom prst="rect">
            <a:avLst/>
          </a:prstGeom>
        </p:spPr>
      </p:pic>
      <p:sp>
        <p:nvSpPr>
          <p:cNvPr id="7" name="Slide Number Placeholder 6">
            <a:extLst>
              <a:ext uri="{FF2B5EF4-FFF2-40B4-BE49-F238E27FC236}">
                <a16:creationId xmlns:a16="http://schemas.microsoft.com/office/drawing/2014/main" id="{934B08DB-3D78-4362-A2EB-14D4C7B4BFE7}"/>
              </a:ext>
            </a:extLst>
          </p:cNvPr>
          <p:cNvSpPr>
            <a:spLocks noGrp="1"/>
          </p:cNvSpPr>
          <p:nvPr>
            <p:ph type="sldNum" sz="quarter" idx="12"/>
          </p:nvPr>
        </p:nvSpPr>
        <p:spPr/>
        <p:txBody>
          <a:bodyPr/>
          <a:lstStyle/>
          <a:p>
            <a:fld id="{58FC14E8-2D71-416B-B457-AD45841A56E8}" type="slidenum">
              <a:rPr lang="en-US" smtClean="0"/>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9412" t="8182" r="2353" b="30000"/>
              <a:stretch>
                <a:fillRect/>
              </a:stretch>
            </p:blipFill>
          </mc:Choice>
          <mc:Fallback>
            <p:blipFill>
              <a:blip r:embed="rId4"/>
              <a:srcRect l="9412" t="8182" r="2353" b="30000"/>
              <a:stretch>
                <a:fillRect/>
              </a:stretch>
            </p:blipFill>
          </mc:Fallback>
        </mc:AlternateContent>
        <p:spPr>
          <a:xfrm>
            <a:off x="3024626" y="643467"/>
            <a:ext cx="6142748" cy="5571066"/>
          </a:xfrm>
          <a:prstGeom prst="rect">
            <a:avLst/>
          </a:prstGeom>
        </p:spPr>
      </p:pic>
      <p:sp>
        <p:nvSpPr>
          <p:cNvPr id="5" name="Slide Number Placeholder 4">
            <a:extLst>
              <a:ext uri="{FF2B5EF4-FFF2-40B4-BE49-F238E27FC236}">
                <a16:creationId xmlns:a16="http://schemas.microsoft.com/office/drawing/2014/main" id="{539E5284-F5B5-4248-AB2C-7D5113D9E688}"/>
              </a:ext>
            </a:extLst>
          </p:cNvPr>
          <p:cNvSpPr>
            <a:spLocks noGrp="1"/>
          </p:cNvSpPr>
          <p:nvPr>
            <p:ph type="sldNum" sz="quarter" idx="12"/>
          </p:nvPr>
        </p:nvSpPr>
        <p:spPr>
          <a:xfrm>
            <a:off x="8610600" y="6356350"/>
            <a:ext cx="2743200" cy="365125"/>
          </a:xfrm>
        </p:spPr>
        <p:txBody>
          <a:bodyPr>
            <a:normAutofit/>
          </a:bodyPr>
          <a:lstStyle/>
          <a:p>
            <a:pPr>
              <a:spcAft>
                <a:spcPts val="600"/>
              </a:spcAft>
            </a:pPr>
            <a:fld id="{58FC14E8-2D71-416B-B457-AD45841A56E8}" type="slidenum">
              <a:rPr lang="en-US">
                <a:solidFill>
                  <a:srgbClr val="FFFFFF"/>
                </a:solidFill>
              </a:rPr>
              <a:pPr>
                <a:spcAft>
                  <a:spcPts val="600"/>
                </a:spcAft>
              </a:pPr>
              <a:t>57</a:t>
            </a:fld>
            <a:endParaRPr lang="en-US">
              <a:solidFill>
                <a:srgbClr val="FFFFFF"/>
              </a:solidFill>
            </a:endParaRPr>
          </a:p>
        </p:txBody>
      </p:sp>
    </p:spTree>
  </p:cSld>
  <p:clrMapOvr>
    <a:masterClrMapping/>
  </p:clrMapOvr>
  <p:transition>
    <p:dissolve/>
  </p:transition>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f1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3636" r="3529" b="9091"/>
              <a:stretch>
                <a:fillRect/>
              </a:stretch>
            </p:blipFill>
          </mc:Choice>
          <mc:Fallback>
            <p:blipFill>
              <a:blip r:embed="rId4"/>
              <a:srcRect l="5882" t="3636" r="3529" b="9091"/>
              <a:stretch>
                <a:fillRect/>
              </a:stretch>
            </p:blipFill>
          </mc:Fallback>
        </mc:AlternateContent>
        <p:spPr>
          <a:xfrm>
            <a:off x="3862416" y="643467"/>
            <a:ext cx="4467168" cy="5571066"/>
          </a:xfrm>
          <a:prstGeom prst="rect">
            <a:avLst/>
          </a:prstGeom>
        </p:spPr>
      </p:pic>
      <p:sp>
        <p:nvSpPr>
          <p:cNvPr id="5" name="Slide Number Placeholder 4">
            <a:extLst>
              <a:ext uri="{FF2B5EF4-FFF2-40B4-BE49-F238E27FC236}">
                <a16:creationId xmlns:a16="http://schemas.microsoft.com/office/drawing/2014/main" id="{9B3CD946-4D34-48ED-B485-5C7315062C8B}"/>
              </a:ext>
            </a:extLst>
          </p:cNvPr>
          <p:cNvSpPr>
            <a:spLocks noGrp="1"/>
          </p:cNvSpPr>
          <p:nvPr>
            <p:ph type="sldNum" sz="quarter" idx="12"/>
          </p:nvPr>
        </p:nvSpPr>
        <p:spPr>
          <a:xfrm>
            <a:off x="8610600" y="6356350"/>
            <a:ext cx="2743200" cy="365125"/>
          </a:xfrm>
        </p:spPr>
        <p:txBody>
          <a:bodyPr>
            <a:normAutofit/>
          </a:bodyPr>
          <a:lstStyle/>
          <a:p>
            <a:pPr>
              <a:spcAft>
                <a:spcPts val="600"/>
              </a:spcAft>
            </a:pPr>
            <a:fld id="{58FC14E8-2D71-416B-B457-AD45841A56E8}" type="slidenum">
              <a:rPr lang="en-US">
                <a:solidFill>
                  <a:srgbClr val="FFFFFF"/>
                </a:solidFill>
              </a:rPr>
              <a:pPr>
                <a:spcAft>
                  <a:spcPts val="600"/>
                </a:spcAft>
              </a:pPr>
              <a:t>58</a:t>
            </a:fld>
            <a:endParaRPr lang="en-US">
              <a:solidFill>
                <a:srgbClr val="FFFFFF"/>
              </a:solidFill>
            </a:endParaRPr>
          </a:p>
        </p:txBody>
      </p:sp>
    </p:spTree>
  </p:cSld>
  <p:clrMapOvr>
    <a:masterClrMapping/>
  </p:clrMapOvr>
  <p:transition spd="med">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r="15031"/>
              <a:stretch>
                <a:fillRect/>
              </a:stretch>
            </p:blipFill>
          </mc:Choice>
          <mc:Fallback>
            <p:blipFill>
              <a:blip r:embed="rId4"/>
              <a:srcRect r="15031"/>
              <a:stretch>
                <a:fillRect/>
              </a:stretch>
            </p:blipFill>
          </mc:Fallback>
        </mc:AlternateContent>
        <p:spPr>
          <a:xfrm>
            <a:off x="1905000" y="1295400"/>
            <a:ext cx="8382000" cy="5354584"/>
          </a:xfrm>
          <a:prstGeom prst="rect">
            <a:avLst/>
          </a:prstGeom>
        </p:spPr>
      </p:pic>
      <p:sp>
        <p:nvSpPr>
          <p:cNvPr id="3" name="Rectangle 2"/>
          <p:cNvSpPr/>
          <p:nvPr/>
        </p:nvSpPr>
        <p:spPr>
          <a:xfrm>
            <a:off x="1524000" y="1"/>
            <a:ext cx="9144000" cy="1261884"/>
          </a:xfrm>
          <a:prstGeom prst="rect">
            <a:avLst/>
          </a:prstGeom>
        </p:spPr>
        <p:txBody>
          <a:bodyPr wrap="square">
            <a:spAutoFit/>
          </a:bodyPr>
          <a:lstStyle/>
          <a:p>
            <a:pPr algn="ctr"/>
            <a:r>
              <a:rPr lang="en-US" sz="4400" dirty="0">
                <a:solidFill>
                  <a:schemeClr val="tx2"/>
                </a:solidFill>
                <a:ea typeface="ＭＳ Ｐゴシック" pitchFamily="-84" charset="-128"/>
                <a:cs typeface="ＭＳ Ｐゴシック" pitchFamily="-84" charset="-128"/>
              </a:rPr>
              <a:t>Table 11.5  </a:t>
            </a:r>
          </a:p>
          <a:p>
            <a:pPr algn="ctr"/>
            <a:r>
              <a:rPr lang="en-US" sz="3200" dirty="0">
                <a:solidFill>
                  <a:schemeClr val="tx2"/>
                </a:solidFill>
                <a:ea typeface="ＭＳ Ｐゴシック" pitchFamily="-84" charset="-128"/>
                <a:cs typeface="ＭＳ Ｐゴシック" pitchFamily="-84" charset="-128"/>
              </a:rPr>
              <a:t>SHA-3 Parameters </a:t>
            </a:r>
          </a:p>
        </p:txBody>
      </p:sp>
      <p:sp>
        <p:nvSpPr>
          <p:cNvPr id="6" name="Slide Number Placeholder 5">
            <a:extLst>
              <a:ext uri="{FF2B5EF4-FFF2-40B4-BE49-F238E27FC236}">
                <a16:creationId xmlns:a16="http://schemas.microsoft.com/office/drawing/2014/main" id="{79039A76-8F96-4695-98A4-6BF4950F717E}"/>
              </a:ext>
            </a:extLst>
          </p:cNvPr>
          <p:cNvSpPr>
            <a:spLocks noGrp="1"/>
          </p:cNvSpPr>
          <p:nvPr>
            <p:ph type="sldNum" sz="quarter" idx="12"/>
          </p:nvPr>
        </p:nvSpPr>
        <p:spPr/>
        <p:txBody>
          <a:bodyPr/>
          <a:lstStyle/>
          <a:p>
            <a:fld id="{58FC14E8-2D71-416B-B457-AD45841A56E8}" type="slidenum">
              <a:rPr lang="en-US" smtClean="0"/>
              <a:t>59</a:t>
            </a:fld>
            <a:endParaRPr lang="en-US"/>
          </a:p>
        </p:txBody>
      </p:sp>
    </p:spTree>
  </p:cSld>
  <p:clrMapOvr>
    <a:masterClrMapping/>
  </p:clrMapOvr>
  <p:transition spd="med">
    <p:wipe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03" name="Rectangle 2">
            <a:extLst>
              <a:ext uri="{FF2B5EF4-FFF2-40B4-BE49-F238E27FC236}">
                <a16:creationId xmlns:a16="http://schemas.microsoft.com/office/drawing/2014/main" id="{FFDC9830-B9A8-4790-8CB5-1602A05DC9AD}"/>
              </a:ext>
            </a:extLst>
          </p:cNvPr>
          <p:cNvSpPr>
            <a:spLocks noGrp="1" noChangeArrowheads="1"/>
          </p:cNvSpPr>
          <p:nvPr>
            <p:ph type="title"/>
          </p:nvPr>
        </p:nvSpPr>
        <p:spPr>
          <a:xfrm>
            <a:off x="1371599" y="294538"/>
            <a:ext cx="9895951" cy="1033669"/>
          </a:xfrm>
        </p:spPr>
        <p:txBody>
          <a:bodyPr>
            <a:normAutofit/>
          </a:bodyPr>
          <a:lstStyle/>
          <a:p>
            <a:pPr eaLnBrk="1" hangingPunct="1"/>
            <a:r>
              <a:rPr lang="en-US" altLang="en-US" sz="4000">
                <a:solidFill>
                  <a:srgbClr val="FFFFFF"/>
                </a:solidFill>
                <a:latin typeface="Times New Roman" panose="02020603050405020304" pitchFamily="18" charset="0"/>
                <a:cs typeface="Times New Roman" panose="02020603050405020304" pitchFamily="18" charset="0"/>
              </a:rPr>
              <a:t>Hash Functions: </a:t>
            </a:r>
            <a:r>
              <a:rPr lang="en-US" altLang="en-US" sz="4000" b="1">
                <a:solidFill>
                  <a:srgbClr val="FFFFFF"/>
                </a:solidFill>
                <a:latin typeface="Times New Roman" panose="02020603050405020304" pitchFamily="18" charset="0"/>
                <a:cs typeface="Times New Roman" panose="02020603050405020304" pitchFamily="18" charset="0"/>
              </a:rPr>
              <a:t>Basics</a:t>
            </a:r>
          </a:p>
        </p:txBody>
      </p:sp>
      <p:sp>
        <p:nvSpPr>
          <p:cNvPr id="358404" name="Rectangle 3">
            <a:extLst>
              <a:ext uri="{FF2B5EF4-FFF2-40B4-BE49-F238E27FC236}">
                <a16:creationId xmlns:a16="http://schemas.microsoft.com/office/drawing/2014/main" id="{A85CDE38-BA68-4BB1-A593-B626E25A66F5}"/>
              </a:ext>
            </a:extLst>
          </p:cNvPr>
          <p:cNvSpPr>
            <a:spLocks noGrp="1" noChangeArrowheads="1"/>
          </p:cNvSpPr>
          <p:nvPr>
            <p:ph type="body" idx="1"/>
          </p:nvPr>
        </p:nvSpPr>
        <p:spPr>
          <a:xfrm>
            <a:off x="459351" y="1805748"/>
            <a:ext cx="11558478" cy="4642992"/>
          </a:xfrm>
        </p:spPr>
        <p:txBody>
          <a:bodyPr anchor="ctr">
            <a:normAutofit/>
          </a:bodyPr>
          <a:lstStyle/>
          <a:p>
            <a:r>
              <a:rPr lang="en-US" altLang="en-US" sz="2000" dirty="0">
                <a:latin typeface="Times New Roman" panose="02020603050405020304" pitchFamily="18" charset="0"/>
                <a:cs typeface="Times New Roman" panose="02020603050405020304" pitchFamily="18" charset="0"/>
              </a:rPr>
              <a:t>Hash functions are mathematical computations that take in a relatively arbitrary amount of data as input and produce an </a:t>
            </a:r>
            <a:r>
              <a:rPr lang="en-US" altLang="en-US" sz="2000" b="1" dirty="0">
                <a:latin typeface="Times New Roman" panose="02020603050405020304" pitchFamily="18" charset="0"/>
                <a:cs typeface="Times New Roman" panose="02020603050405020304" pitchFamily="18" charset="0"/>
              </a:rPr>
              <a:t>output of fixed size</a:t>
            </a:r>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output is always the same </a:t>
            </a:r>
            <a:r>
              <a:rPr lang="en-US" altLang="en-US" sz="2000" dirty="0">
                <a:latin typeface="Times New Roman" panose="02020603050405020304" pitchFamily="18" charset="0"/>
                <a:cs typeface="Times New Roman" panose="02020603050405020304" pitchFamily="18" charset="0"/>
              </a:rPr>
              <a:t>when given the same input.</a:t>
            </a:r>
          </a:p>
          <a:p>
            <a:r>
              <a:rPr lang="en-US" altLang="en-US" sz="2000" dirty="0">
                <a:latin typeface="Times New Roman" panose="02020603050405020304" pitchFamily="18" charset="0"/>
                <a:cs typeface="Times New Roman" panose="02020603050405020304" pitchFamily="18" charset="0"/>
              </a:rPr>
              <a:t> The inputs to a hash function are typically called messages, and the outputs are often referred to as </a:t>
            </a:r>
            <a:r>
              <a:rPr lang="en-US" altLang="en-US" sz="2000" b="1" dirty="0">
                <a:latin typeface="Times New Roman" panose="02020603050405020304" pitchFamily="18" charset="0"/>
                <a:cs typeface="Times New Roman" panose="02020603050405020304" pitchFamily="18" charset="0"/>
              </a:rPr>
              <a:t>message digests, digest or hash</a:t>
            </a:r>
          </a:p>
          <a:p>
            <a:r>
              <a:rPr lang="en-US" altLang="en-US" sz="2000" dirty="0">
                <a:latin typeface="Times New Roman" panose="02020603050405020304" pitchFamily="18" charset="0"/>
                <a:cs typeface="Times New Roman" panose="02020603050405020304" pitchFamily="18" charset="0"/>
              </a:rPr>
              <a:t>Nearly any piece of data can be defined as a message, including character strings, binary files and TCP packets. </a:t>
            </a:r>
          </a:p>
          <a:p>
            <a:r>
              <a:rPr lang="en-US" altLang="en-US" sz="2000" dirty="0">
                <a:latin typeface="Times New Roman" panose="02020603050405020304" pitchFamily="18" charset="0"/>
                <a:cs typeface="Times New Roman" panose="02020603050405020304" pitchFamily="18" charset="0"/>
              </a:rPr>
              <a:t>An example of a simple hash function would be the following:</a:t>
            </a:r>
          </a:p>
          <a:p>
            <a:pPr lvl="1"/>
            <a:r>
              <a:rPr lang="en-US" altLang="en-US" sz="2000" i="1" dirty="0">
                <a:latin typeface="Times New Roman" panose="02020603050405020304" pitchFamily="18" charset="0"/>
                <a:cs typeface="Times New Roman" panose="02020603050405020304" pitchFamily="18" charset="0"/>
              </a:rPr>
              <a:t>Hash function H accepts messages of any length, and outputs a fixed length digest of one-bit. H returns 0 as the message digest if the input has an even number of characters, and returns 1 if the output has an odd number of characters.</a:t>
            </a:r>
          </a:p>
        </p:txBody>
      </p:sp>
      <p:sp>
        <p:nvSpPr>
          <p:cNvPr id="358402" name="Slide Number Placeholder 5">
            <a:extLst>
              <a:ext uri="{FF2B5EF4-FFF2-40B4-BE49-F238E27FC236}">
                <a16:creationId xmlns:a16="http://schemas.microsoft.com/office/drawing/2014/main" id="{ED264657-A649-4459-9E51-27A0A05DF161}"/>
              </a:ext>
            </a:extLst>
          </p:cNvPr>
          <p:cNvSpPr>
            <a:spLocks noGrp="1"/>
          </p:cNvSpPr>
          <p:nvPr>
            <p:ph type="sldNum" sz="quarter" idx="10"/>
          </p:nvPr>
        </p:nvSpPr>
        <p:spPr>
          <a:xfrm>
            <a:off x="11704320" y="6455431"/>
            <a:ext cx="44591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36C9AE2A-D23E-4122-AD03-F8DC6855CB34}" type="slidenum">
              <a:rPr lang="he-IL" altLang="en-US" sz="1100">
                <a:solidFill>
                  <a:schemeClr val="tx1">
                    <a:lumMod val="50000"/>
                    <a:lumOff val="50000"/>
                  </a:schemeClr>
                </a:solidFill>
                <a:latin typeface="Arial Black" panose="020B0A04020102020204" pitchFamily="34" charset="0"/>
              </a:rPr>
              <a:pPr>
                <a:spcBef>
                  <a:spcPct val="0"/>
                </a:spcBef>
                <a:spcAft>
                  <a:spcPts val="600"/>
                </a:spcAft>
                <a:buFont typeface="Arial Black" panose="020B0A04020102020204" pitchFamily="34" charset="0"/>
                <a:buNone/>
              </a:pPr>
              <a:t>6</a:t>
            </a:fld>
            <a:endParaRPr lang="en-US" altLang="en-US" sz="1100">
              <a:solidFill>
                <a:schemeClr val="tx1">
                  <a:lumMod val="50000"/>
                  <a:lumOff val="50000"/>
                </a:schemeClr>
              </a:solidFill>
              <a:latin typeface="Arial Black" panose="020B0A040201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353" t="12727" r="4706" b="36364"/>
              <a:stretch>
                <a:fillRect/>
              </a:stretch>
            </p:blipFill>
          </mc:Choice>
          <mc:Fallback>
            <p:blipFill>
              <a:blip r:embed="rId4"/>
              <a:srcRect l="2353" t="12727" r="4706" b="36364"/>
              <a:stretch>
                <a:fillRect/>
              </a:stretch>
            </p:blipFill>
          </mc:Fallback>
        </mc:AlternateContent>
        <p:spPr>
          <a:xfrm>
            <a:off x="1524000" y="242111"/>
            <a:ext cx="9144000" cy="6481849"/>
          </a:xfrm>
          <a:prstGeom prst="rect">
            <a:avLst/>
          </a:prstGeom>
        </p:spPr>
      </p:pic>
      <p:sp>
        <p:nvSpPr>
          <p:cNvPr id="5" name="Slide Number Placeholder 4">
            <a:extLst>
              <a:ext uri="{FF2B5EF4-FFF2-40B4-BE49-F238E27FC236}">
                <a16:creationId xmlns:a16="http://schemas.microsoft.com/office/drawing/2014/main" id="{826A79AC-3B96-4278-9042-A59280B1CE22}"/>
              </a:ext>
            </a:extLst>
          </p:cNvPr>
          <p:cNvSpPr>
            <a:spLocks noGrp="1"/>
          </p:cNvSpPr>
          <p:nvPr>
            <p:ph type="sldNum" sz="quarter" idx="12"/>
          </p:nvPr>
        </p:nvSpPr>
        <p:spPr/>
        <p:txBody>
          <a:bodyPr/>
          <a:lstStyle/>
          <a:p>
            <a:fld id="{58FC14E8-2D71-416B-B457-AD45841A56E8}" type="slidenum">
              <a:rPr lang="en-US" smtClean="0"/>
              <a:t>60</a:t>
            </a:fld>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0000" t="1818" r="16471" b="1818"/>
              <a:stretch>
                <a:fillRect/>
              </a:stretch>
            </p:blipFill>
          </mc:Choice>
          <mc:Fallback>
            <p:blipFill>
              <a:blip r:embed="rId4"/>
              <a:srcRect l="20000" t="1818" r="16471" b="1818"/>
              <a:stretch>
                <a:fillRect/>
              </a:stretch>
            </p:blipFill>
          </mc:Fallback>
        </mc:AlternateContent>
        <p:spPr>
          <a:xfrm>
            <a:off x="6629400" y="0"/>
            <a:ext cx="3493686" cy="6858000"/>
          </a:xfrm>
          <a:prstGeom prst="rect">
            <a:avLst/>
          </a:prstGeom>
        </p:spPr>
      </p:pic>
      <p:sp>
        <p:nvSpPr>
          <p:cNvPr id="3" name="Title 2"/>
          <p:cNvSpPr>
            <a:spLocks noGrp="1"/>
          </p:cNvSpPr>
          <p:nvPr>
            <p:ph type="title"/>
          </p:nvPr>
        </p:nvSpPr>
        <p:spPr>
          <a:xfrm>
            <a:off x="1905000" y="609600"/>
            <a:ext cx="3612776" cy="2590800"/>
          </a:xfrm>
        </p:spPr>
        <p:txBody>
          <a:bodyPr/>
          <a:lstStyle/>
          <a:p>
            <a:r>
              <a:rPr lang="en-US" dirty="0"/>
              <a:t>SHA-3 </a:t>
            </a:r>
            <a:br>
              <a:rPr lang="en-US" dirty="0"/>
            </a:br>
            <a:r>
              <a:rPr lang="en-US" dirty="0"/>
              <a:t>Iteration Function </a:t>
            </a:r>
            <a:r>
              <a:rPr lang="en-US" i="1" dirty="0"/>
              <a:t>f</a:t>
            </a:r>
            <a:endParaRPr lang="en-US" dirty="0"/>
          </a:p>
        </p:txBody>
      </p:sp>
      <p:sp>
        <p:nvSpPr>
          <p:cNvPr id="6" name="Slide Number Placeholder 5">
            <a:extLst>
              <a:ext uri="{FF2B5EF4-FFF2-40B4-BE49-F238E27FC236}">
                <a16:creationId xmlns:a16="http://schemas.microsoft.com/office/drawing/2014/main" id="{1B33C16D-5D35-4E31-994B-843EFF876B2C}"/>
              </a:ext>
            </a:extLst>
          </p:cNvPr>
          <p:cNvSpPr>
            <a:spLocks noGrp="1"/>
          </p:cNvSpPr>
          <p:nvPr>
            <p:ph type="sldNum" sz="quarter" idx="12"/>
          </p:nvPr>
        </p:nvSpPr>
        <p:spPr/>
        <p:txBody>
          <a:bodyPr/>
          <a:lstStyle/>
          <a:p>
            <a:fld id="{58FC14E8-2D71-416B-B457-AD45841A56E8}" type="slidenum">
              <a:rPr lang="en-US" smtClean="0"/>
              <a:t>61</a:t>
            </a:fld>
            <a:endParaRPr lang="en-US"/>
          </a:p>
        </p:txBody>
      </p:sp>
    </p:spTree>
  </p:cSld>
  <p:clrMapOvr>
    <a:masterClrMapping/>
  </p:clrMapOvr>
  <p:transition spd="med">
    <p:wipe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4114800" y="152401"/>
            <a:ext cx="6096000" cy="6512197"/>
          </a:xfrm>
          <a:prstGeom prst="rect">
            <a:avLst/>
          </a:prstGeom>
        </p:spPr>
      </p:pic>
      <p:sp>
        <p:nvSpPr>
          <p:cNvPr id="6" name="Rectangle 5"/>
          <p:cNvSpPr/>
          <p:nvPr/>
        </p:nvSpPr>
        <p:spPr>
          <a:xfrm>
            <a:off x="1905000" y="838201"/>
            <a:ext cx="2286000" cy="4247317"/>
          </a:xfrm>
          <a:prstGeom prst="rect">
            <a:avLst/>
          </a:prstGeom>
        </p:spPr>
        <p:txBody>
          <a:bodyPr wrap="square">
            <a:spAutoFit/>
          </a:bodyPr>
          <a:lstStyle/>
          <a:p>
            <a:pPr algn="ctr"/>
            <a:r>
              <a:rPr lang="en-US" sz="5400" dirty="0">
                <a:solidFill>
                  <a:schemeClr val="tx2"/>
                </a:solidFill>
                <a:ea typeface="ＭＳ Ｐゴシック" pitchFamily="-84" charset="-128"/>
                <a:cs typeface="ＭＳ Ｐゴシック" pitchFamily="-84" charset="-128"/>
              </a:rPr>
              <a:t>Table 11.6  </a:t>
            </a:r>
          </a:p>
          <a:p>
            <a:pPr algn="ctr"/>
            <a:endParaRPr lang="en-US" sz="5400" dirty="0">
              <a:solidFill>
                <a:schemeClr val="tx2"/>
              </a:solidFill>
              <a:ea typeface="ＭＳ Ｐゴシック" pitchFamily="-84" charset="-128"/>
              <a:cs typeface="ＭＳ Ｐゴシック" pitchFamily="-84" charset="-128"/>
            </a:endParaRPr>
          </a:p>
          <a:p>
            <a:pPr algn="ctr"/>
            <a:r>
              <a:rPr lang="en-US" sz="3600" dirty="0">
                <a:solidFill>
                  <a:schemeClr val="tx2"/>
                </a:solidFill>
                <a:ea typeface="ＭＳ Ｐゴシック" pitchFamily="-84" charset="-128"/>
                <a:cs typeface="ＭＳ Ｐゴシック" pitchFamily="-84" charset="-128"/>
              </a:rPr>
              <a:t>Step Functions </a:t>
            </a:r>
          </a:p>
          <a:p>
            <a:pPr algn="ctr"/>
            <a:r>
              <a:rPr lang="en-US" sz="3600" dirty="0">
                <a:solidFill>
                  <a:schemeClr val="tx2"/>
                </a:solidFill>
                <a:ea typeface="ＭＳ Ｐゴシック" pitchFamily="-84" charset="-128"/>
                <a:cs typeface="ＭＳ Ｐゴシック" pitchFamily="-84" charset="-128"/>
              </a:rPr>
              <a:t>in SHA-3 </a:t>
            </a:r>
          </a:p>
        </p:txBody>
      </p:sp>
      <p:sp>
        <p:nvSpPr>
          <p:cNvPr id="3" name="Slide Number Placeholder 2">
            <a:extLst>
              <a:ext uri="{FF2B5EF4-FFF2-40B4-BE49-F238E27FC236}">
                <a16:creationId xmlns:a16="http://schemas.microsoft.com/office/drawing/2014/main" id="{D00EF703-63D4-4731-9ECC-51CD9C9558E0}"/>
              </a:ext>
            </a:extLst>
          </p:cNvPr>
          <p:cNvSpPr>
            <a:spLocks noGrp="1"/>
          </p:cNvSpPr>
          <p:nvPr>
            <p:ph type="sldNum" sz="quarter" idx="12"/>
          </p:nvPr>
        </p:nvSpPr>
        <p:spPr/>
        <p:txBody>
          <a:bodyPr/>
          <a:lstStyle/>
          <a:p>
            <a:fld id="{58FC14E8-2D71-416B-B457-AD45841A56E8}" type="slidenum">
              <a:rPr lang="en-US" smtClean="0"/>
              <a:t>62</a:t>
            </a:fld>
            <a:endParaRPr lang="en-US"/>
          </a:p>
        </p:txBody>
      </p:sp>
    </p:spTree>
  </p:cSld>
  <p:clrMapOvr>
    <a:masterClrMapping/>
  </p:clrMapOvr>
  <p:transition>
    <p:dissolv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3636" r="4706" b="20000"/>
              <a:stretch>
                <a:fillRect/>
              </a:stretch>
            </p:blipFill>
          </mc:Choice>
          <mc:Fallback>
            <p:blipFill>
              <a:blip r:embed="rId4"/>
              <a:srcRect l="7059" t="3636" r="4706" b="20000"/>
              <a:stretch>
                <a:fillRect/>
              </a:stretch>
            </p:blipFill>
          </mc:Fallback>
        </mc:AlternateContent>
        <p:spPr>
          <a:xfrm>
            <a:off x="2971800" y="0"/>
            <a:ext cx="5943600" cy="6656928"/>
          </a:xfrm>
          <a:prstGeom prst="rect">
            <a:avLst/>
          </a:prstGeom>
        </p:spPr>
      </p:pic>
      <p:sp>
        <p:nvSpPr>
          <p:cNvPr id="5" name="Slide Number Placeholder 4">
            <a:extLst>
              <a:ext uri="{FF2B5EF4-FFF2-40B4-BE49-F238E27FC236}">
                <a16:creationId xmlns:a16="http://schemas.microsoft.com/office/drawing/2014/main" id="{27122656-B461-4F7F-9C1C-FE4E11EA6BC7}"/>
              </a:ext>
            </a:extLst>
          </p:cNvPr>
          <p:cNvSpPr>
            <a:spLocks noGrp="1"/>
          </p:cNvSpPr>
          <p:nvPr>
            <p:ph type="sldNum" sz="quarter" idx="12"/>
          </p:nvPr>
        </p:nvSpPr>
        <p:spPr/>
        <p:txBody>
          <a:bodyPr/>
          <a:lstStyle/>
          <a:p>
            <a:fld id="{58FC14E8-2D71-416B-B457-AD45841A56E8}" type="slidenum">
              <a:rPr lang="en-US" smtClean="0"/>
              <a:t>63</a:t>
            </a:fld>
            <a:endParaRPr lang="en-US"/>
          </a:p>
        </p:txBody>
      </p:sp>
    </p:spTree>
  </p:cSld>
  <p:clrMapOvr>
    <a:masterClrMapping/>
  </p:clrMapOvr>
  <p:transition spd="med">
    <p:pull dir="l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4118" t="9091" r="14118" b="17273"/>
              <a:stretch>
                <a:fillRect/>
              </a:stretch>
            </p:blipFill>
          </mc:Choice>
          <mc:Fallback>
            <p:blipFill>
              <a:blip r:embed="rId4"/>
              <a:srcRect l="14118" t="9091" r="14118" b="17273"/>
              <a:stretch>
                <a:fillRect/>
              </a:stretch>
            </p:blipFill>
          </mc:Fallback>
        </mc:AlternateContent>
        <p:spPr>
          <a:xfrm>
            <a:off x="3429001" y="0"/>
            <a:ext cx="5049817" cy="6705600"/>
          </a:xfrm>
          <a:prstGeom prst="rect">
            <a:avLst/>
          </a:prstGeom>
        </p:spPr>
      </p:pic>
      <p:sp>
        <p:nvSpPr>
          <p:cNvPr id="5" name="Slide Number Placeholder 4">
            <a:extLst>
              <a:ext uri="{FF2B5EF4-FFF2-40B4-BE49-F238E27FC236}">
                <a16:creationId xmlns:a16="http://schemas.microsoft.com/office/drawing/2014/main" id="{0293E544-B7BF-4466-828F-2F1F4F1FCC6D}"/>
              </a:ext>
            </a:extLst>
          </p:cNvPr>
          <p:cNvSpPr>
            <a:spLocks noGrp="1"/>
          </p:cNvSpPr>
          <p:nvPr>
            <p:ph type="sldNum" sz="quarter" idx="12"/>
          </p:nvPr>
        </p:nvSpPr>
        <p:spPr/>
        <p:txBody>
          <a:bodyPr/>
          <a:lstStyle/>
          <a:p>
            <a:fld id="{58FC14E8-2D71-416B-B457-AD45841A56E8}" type="slidenum">
              <a:rPr lang="en-US" smtClean="0"/>
              <a:t>64</a:t>
            </a:fld>
            <a:endParaRPr lang="en-US"/>
          </a:p>
        </p:txBody>
      </p:sp>
    </p:spTree>
  </p:cSld>
  <p:clrMapOvr>
    <a:masterClrMapping/>
  </p:clrMapOvr>
  <p:transition spd="med">
    <p:pull dir="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716" name="Object 4"/>
          <p:cNvGraphicFramePr>
            <a:graphicFrameLocks noChangeAspect="1"/>
          </p:cNvGraphicFramePr>
          <p:nvPr/>
        </p:nvGraphicFramePr>
        <p:xfrm>
          <a:off x="1828800" y="2133600"/>
          <a:ext cx="7209258" cy="3498850"/>
        </p:xfrm>
        <a:graphic>
          <a:graphicData uri="http://schemas.openxmlformats.org/presentationml/2006/ole">
            <mc:AlternateContent xmlns:mc="http://schemas.openxmlformats.org/markup-compatibility/2006">
              <mc:Choice xmlns:v="urn:schemas-microsoft-com:vml" Requires="v">
                <p:oleObj name="Document" r:id="rId3" imgW="5625893" imgH="2730400" progId="Word.Document.12">
                  <p:link updateAutomatic="1"/>
                </p:oleObj>
              </mc:Choice>
              <mc:Fallback>
                <p:oleObj name="Document" r:id="rId3" imgW="5625893" imgH="2730400" progId="Word.Document.12">
                  <p:link updateAutomatic="1"/>
                  <p:pic>
                    <p:nvPicPr>
                      <p:cNvPr id="1157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133600"/>
                        <a:ext cx="7209258" cy="349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13" name="Picture 12"/>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6"/>
              <a:srcRect r="51106"/>
              <a:stretch>
                <a:fillRect/>
              </a:stretch>
            </p:blipFill>
          </mc:Choice>
          <mc:Fallback>
            <p:blipFill>
              <a:blip r:embed="rId7"/>
              <a:srcRect r="51106"/>
              <a:stretch>
                <a:fillRect/>
              </a:stretch>
            </p:blipFill>
          </mc:Fallback>
        </mc:AlternateContent>
        <p:spPr>
          <a:xfrm>
            <a:off x="6477000" y="2133600"/>
            <a:ext cx="3879850" cy="3561808"/>
          </a:xfrm>
          <a:prstGeom prst="rect">
            <a:avLst/>
          </a:prstGeom>
        </p:spPr>
      </p:pic>
      <p:sp>
        <p:nvSpPr>
          <p:cNvPr id="14" name="TextBox 13"/>
          <p:cNvSpPr txBox="1"/>
          <p:nvPr/>
        </p:nvSpPr>
        <p:spPr>
          <a:xfrm>
            <a:off x="1524000" y="228600"/>
            <a:ext cx="9144000" cy="1446550"/>
          </a:xfrm>
          <a:prstGeom prst="rect">
            <a:avLst/>
          </a:prstGeom>
          <a:noFill/>
        </p:spPr>
        <p:txBody>
          <a:bodyPr wrap="square" rtlCol="0">
            <a:spAutoFit/>
          </a:bodyPr>
          <a:lstStyle/>
          <a:p>
            <a:pPr algn="ctr"/>
            <a:r>
              <a:rPr lang="en-US" sz="4400" dirty="0"/>
              <a:t>Table 11.8  </a:t>
            </a:r>
          </a:p>
          <a:p>
            <a:pPr algn="ctr"/>
            <a:r>
              <a:rPr lang="en-US" sz="4400" dirty="0"/>
              <a:t>Round Constants in SHA-3 </a:t>
            </a:r>
          </a:p>
        </p:txBody>
      </p:sp>
      <p:sp>
        <p:nvSpPr>
          <p:cNvPr id="4" name="Slide Number Placeholder 3">
            <a:extLst>
              <a:ext uri="{FF2B5EF4-FFF2-40B4-BE49-F238E27FC236}">
                <a16:creationId xmlns:a16="http://schemas.microsoft.com/office/drawing/2014/main" id="{B45BB74F-0B89-46A4-85D6-7F430B8B93D1}"/>
              </a:ext>
            </a:extLst>
          </p:cNvPr>
          <p:cNvSpPr>
            <a:spLocks noGrp="1"/>
          </p:cNvSpPr>
          <p:nvPr>
            <p:ph type="sldNum" sz="quarter" idx="12"/>
          </p:nvPr>
        </p:nvSpPr>
        <p:spPr/>
        <p:txBody>
          <a:bodyPr/>
          <a:lstStyle/>
          <a:p>
            <a:fld id="{58FC14E8-2D71-416B-B457-AD45841A56E8}" type="slidenum">
              <a:rPr lang="en-US" smtClean="0"/>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dirty="0"/>
              <a:t>Summary</a:t>
            </a:r>
            <a:endParaRPr lang="en-AU" dirty="0"/>
          </a:p>
        </p:txBody>
      </p:sp>
      <p:sp>
        <p:nvSpPr>
          <p:cNvPr id="130051" name="Rectangle 3"/>
          <p:cNvSpPr>
            <a:spLocks noGrp="1" noChangeArrowheads="1"/>
          </p:cNvSpPr>
          <p:nvPr>
            <p:ph sz="half" idx="1"/>
          </p:nvPr>
        </p:nvSpPr>
        <p:spPr>
          <a:xfrm>
            <a:off x="2057401" y="1752601"/>
            <a:ext cx="3565525" cy="4778375"/>
          </a:xfrm>
        </p:spPr>
        <p:txBody>
          <a:bodyPr>
            <a:normAutofit fontScale="92500" lnSpcReduction="10000"/>
          </a:bodyPr>
          <a:lstStyle/>
          <a:p>
            <a:r>
              <a:rPr lang="en-US" dirty="0"/>
              <a:t>Applications of cryptographic hash functions</a:t>
            </a:r>
          </a:p>
          <a:p>
            <a:pPr lvl="1"/>
            <a:r>
              <a:rPr lang="en-US" dirty="0"/>
              <a:t>Message authentication</a:t>
            </a:r>
          </a:p>
          <a:p>
            <a:pPr lvl="1"/>
            <a:r>
              <a:rPr lang="en-US" dirty="0"/>
              <a:t>Digital signatures</a:t>
            </a:r>
          </a:p>
          <a:p>
            <a:pPr lvl="1"/>
            <a:r>
              <a:rPr lang="en-US" dirty="0"/>
              <a:t>Other applications</a:t>
            </a:r>
          </a:p>
          <a:p>
            <a:r>
              <a:rPr lang="en-US" dirty="0"/>
              <a:t>Requirements and security</a:t>
            </a:r>
          </a:p>
          <a:p>
            <a:pPr lvl="1"/>
            <a:r>
              <a:rPr lang="en-US" dirty="0"/>
              <a:t>Security requirements for cryptographic hash functions</a:t>
            </a:r>
          </a:p>
          <a:p>
            <a:pPr lvl="1"/>
            <a:r>
              <a:rPr lang="en-US" dirty="0"/>
              <a:t>Brute-force attacks</a:t>
            </a:r>
          </a:p>
          <a:p>
            <a:pPr lvl="1"/>
            <a:r>
              <a:rPr lang="en-US" dirty="0"/>
              <a:t>Cryptanalysis </a:t>
            </a:r>
            <a:endParaRPr lang="en-AU" dirty="0"/>
          </a:p>
        </p:txBody>
      </p:sp>
      <p:sp>
        <p:nvSpPr>
          <p:cNvPr id="130052" name="Content Placeholder 11"/>
          <p:cNvSpPr>
            <a:spLocks noGrp="1"/>
          </p:cNvSpPr>
          <p:nvPr>
            <p:ph sz="half" idx="2"/>
          </p:nvPr>
        </p:nvSpPr>
        <p:spPr>
          <a:xfrm>
            <a:off x="7391400" y="1752600"/>
            <a:ext cx="3124200" cy="4800600"/>
          </a:xfrm>
        </p:spPr>
        <p:txBody>
          <a:bodyPr>
            <a:normAutofit fontScale="92500" lnSpcReduction="10000"/>
          </a:bodyPr>
          <a:lstStyle/>
          <a:p>
            <a:r>
              <a:rPr lang="en-US" dirty="0"/>
              <a:t>Hash functions based on cipher block chaining</a:t>
            </a:r>
          </a:p>
          <a:p>
            <a:r>
              <a:rPr lang="en-US" dirty="0"/>
              <a:t>Secure hash algorithm (SHA)</a:t>
            </a:r>
          </a:p>
          <a:p>
            <a:pPr lvl="1"/>
            <a:r>
              <a:rPr lang="en-US" dirty="0"/>
              <a:t>SHA-512 logic</a:t>
            </a:r>
          </a:p>
          <a:p>
            <a:pPr lvl="1"/>
            <a:r>
              <a:rPr lang="en-US" dirty="0"/>
              <a:t>SHA-512 round function</a:t>
            </a:r>
          </a:p>
          <a:p>
            <a:r>
              <a:rPr lang="en-US" dirty="0"/>
              <a:t>SHA-3</a:t>
            </a:r>
          </a:p>
          <a:p>
            <a:pPr lvl="1"/>
            <a:r>
              <a:rPr lang="en-US" dirty="0"/>
              <a:t>The sponge construction</a:t>
            </a:r>
          </a:p>
          <a:p>
            <a:pPr lvl="1"/>
            <a:r>
              <a:rPr lang="en-US" dirty="0"/>
              <a:t>The SHA-3 Iteration Function </a:t>
            </a:r>
            <a:r>
              <a:rPr lang="en-US" i="1" dirty="0"/>
              <a:t>f</a:t>
            </a:r>
            <a:endParaRPr lang="en-US" dirty="0"/>
          </a:p>
        </p:txBody>
      </p:sp>
      <p:pic>
        <p:nvPicPr>
          <p:cNvPr id="9" name="Picture Placeholder 4" descr="crypto.jpg"/>
          <p:cNvPicPr>
            <a:picLocks noChangeAspect="1"/>
          </p:cNvPicPr>
          <p:nvPr/>
        </p:nvPicPr>
        <p:blipFill>
          <a:blip r:embed="rId3">
            <a:alphaModFix/>
            <a:lum bright="28000"/>
          </a:blip>
          <a:srcRect l="-16674" t="-1111" r="-18211" b="44444"/>
          <a:stretch>
            <a:fillRect/>
          </a:stretch>
        </p:blipFill>
        <p:spPr bwMode="auto">
          <a:xfrm>
            <a:off x="5257801" y="3124201"/>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3" name="Slide Number Placeholder 2">
            <a:extLst>
              <a:ext uri="{FF2B5EF4-FFF2-40B4-BE49-F238E27FC236}">
                <a16:creationId xmlns:a16="http://schemas.microsoft.com/office/drawing/2014/main" id="{554D431A-ACA5-4BF3-AD35-5D18D0AEF178}"/>
              </a:ext>
            </a:extLst>
          </p:cNvPr>
          <p:cNvSpPr>
            <a:spLocks noGrp="1"/>
          </p:cNvSpPr>
          <p:nvPr>
            <p:ph type="sldNum" sz="quarter" idx="12"/>
          </p:nvPr>
        </p:nvSpPr>
        <p:spPr/>
        <p:txBody>
          <a:bodyPr/>
          <a:lstStyle/>
          <a:p>
            <a:fld id="{58FC14E8-2D71-416B-B457-AD45841A56E8}" type="slidenum">
              <a:rPr lang="en-US" smtClean="0"/>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Digital Signature</a:t>
            </a:r>
          </a:p>
        </p:txBody>
      </p:sp>
      <p:sp>
        <p:nvSpPr>
          <p:cNvPr id="5" name="Content Placeholder 4"/>
          <p:cNvSpPr>
            <a:spLocks noGrp="1"/>
          </p:cNvSpPr>
          <p:nvPr>
            <p:ph idx="1"/>
          </p:nvPr>
        </p:nvSpPr>
        <p:spPr>
          <a:xfrm>
            <a:off x="4810259" y="649480"/>
            <a:ext cx="6555347" cy="5546047"/>
          </a:xfrm>
        </p:spPr>
        <p:txBody>
          <a:bodyPr anchor="ctr">
            <a:normAutofit/>
          </a:bodyPr>
          <a:lstStyle/>
          <a:p>
            <a:r>
              <a:rPr lang="en-US" sz="2000"/>
              <a:t>Operation is similar to that of the MAC</a:t>
            </a:r>
          </a:p>
          <a:p>
            <a:r>
              <a:rPr lang="en-US" sz="2000"/>
              <a:t>The hash value of a message is encrypted with a user’s private key</a:t>
            </a:r>
          </a:p>
          <a:p>
            <a:r>
              <a:rPr lang="en-US" sz="2000"/>
              <a:t>Anyone who knows the user’s public key can verify the integrity of the message</a:t>
            </a:r>
          </a:p>
          <a:p>
            <a:r>
              <a:rPr lang="en-US" sz="2000"/>
              <a:t>An attacker who wishes to alter the message would need to know the user’s private key</a:t>
            </a:r>
          </a:p>
          <a:p>
            <a:r>
              <a:rPr lang="en-US" sz="2000"/>
              <a:t>Implications of digital signatures go beyond just message authentication</a:t>
            </a:r>
          </a:p>
        </p:txBody>
      </p:sp>
      <p:sp>
        <p:nvSpPr>
          <p:cNvPr id="3" name="Slide Number Placeholder 2">
            <a:extLst>
              <a:ext uri="{FF2B5EF4-FFF2-40B4-BE49-F238E27FC236}">
                <a16:creationId xmlns:a16="http://schemas.microsoft.com/office/drawing/2014/main" id="{57EADDD5-D071-41B5-969C-B68AF0BA1F26}"/>
              </a:ext>
            </a:extLst>
          </p:cNvPr>
          <p:cNvSpPr>
            <a:spLocks noGrp="1"/>
          </p:cNvSpPr>
          <p:nvPr>
            <p:ph type="sldNum" sz="quarter" idx="12"/>
          </p:nvPr>
        </p:nvSpPr>
        <p:spPr>
          <a:xfrm>
            <a:off x="11704320" y="6455664"/>
            <a:ext cx="448056" cy="365125"/>
          </a:xfrm>
        </p:spPr>
        <p:txBody>
          <a:bodyPr>
            <a:normAutofit/>
          </a:bodyPr>
          <a:lstStyle/>
          <a:p>
            <a:pPr>
              <a:spcAft>
                <a:spcPts val="600"/>
              </a:spcAft>
            </a:pPr>
            <a:fld id="{58FC14E8-2D71-416B-B457-AD45841A56E8}" type="slidenum">
              <a:rPr lang="en-US" sz="1100">
                <a:solidFill>
                  <a:schemeClr val="tx1">
                    <a:lumMod val="50000"/>
                    <a:lumOff val="50000"/>
                  </a:schemeClr>
                </a:solidFill>
              </a:rPr>
              <a:pPr>
                <a:spcAft>
                  <a:spcPts val="600"/>
                </a:spcAft>
              </a:pPr>
              <a:t>67</a:t>
            </a:fld>
            <a:endParaRPr lang="en-US" sz="1100">
              <a:solidFill>
                <a:schemeClr val="tx1">
                  <a:lumMod val="50000"/>
                  <a:lumOff val="50000"/>
                </a:schemeClr>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80000" b="12727"/>
              <a:stretch>
                <a:fillRect/>
              </a:stretch>
            </p:blipFill>
          </mc:Choice>
          <mc:Fallback>
            <p:blipFill>
              <a:blip r:embed="rId4"/>
              <a:srcRect t="80000" b="12727"/>
              <a:stretch>
                <a:fillRect/>
              </a:stretch>
            </p:blipFill>
          </mc:Fallback>
        </mc:AlternateContent>
        <p:spPr>
          <a:xfrm>
            <a:off x="2133600" y="5943600"/>
            <a:ext cx="7867292" cy="740532"/>
          </a:xfrm>
          <a:prstGeom prst="rect">
            <a:avLst/>
          </a:prstGeom>
        </p:spPr>
      </p:pic>
      <p:pic>
        <p:nvPicPr>
          <p:cNvPr id="5" name="Picture 4" descr="f0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rcRect t="20000" b="32727"/>
              <a:stretch>
                <a:fillRect/>
              </a:stretch>
            </p:blipFill>
          </mc:Choice>
          <mc:Fallback>
            <p:blipFill>
              <a:blip r:embed="rId6"/>
              <a:srcRect t="20000" b="32727"/>
              <a:stretch>
                <a:fillRect/>
              </a:stretch>
            </p:blipFill>
          </mc:Fallback>
        </mc:AlternateContent>
        <p:spPr>
          <a:xfrm>
            <a:off x="1371600" y="1"/>
            <a:ext cx="9601200" cy="5873709"/>
          </a:xfrm>
          <a:prstGeom prst="rect">
            <a:avLst/>
          </a:prstGeom>
        </p:spPr>
      </p:pic>
      <p:sp>
        <p:nvSpPr>
          <p:cNvPr id="6" name="Slide Number Placeholder 5">
            <a:extLst>
              <a:ext uri="{FF2B5EF4-FFF2-40B4-BE49-F238E27FC236}">
                <a16:creationId xmlns:a16="http://schemas.microsoft.com/office/drawing/2014/main" id="{C29D0FC6-18B1-42AF-89DD-60650C2233D8}"/>
              </a:ext>
            </a:extLst>
          </p:cNvPr>
          <p:cNvSpPr>
            <a:spLocks noGrp="1"/>
          </p:cNvSpPr>
          <p:nvPr>
            <p:ph type="sldNum" sz="quarter" idx="12"/>
          </p:nvPr>
        </p:nvSpPr>
        <p:spPr/>
        <p:txBody>
          <a:bodyPr/>
          <a:lstStyle/>
          <a:p>
            <a:fld id="{58FC14E8-2D71-416B-B457-AD45841A56E8}" type="slidenum">
              <a:rPr lang="en-US" smtClean="0"/>
              <a:t>68</a:t>
            </a:fld>
            <a:endParaRPr lang="en-US"/>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451" name="Rectangle 2">
            <a:extLst>
              <a:ext uri="{FF2B5EF4-FFF2-40B4-BE49-F238E27FC236}">
                <a16:creationId xmlns:a16="http://schemas.microsoft.com/office/drawing/2014/main" id="{7243DEC8-9448-4F91-8E3A-7C6D0387201E}"/>
              </a:ext>
            </a:extLst>
          </p:cNvPr>
          <p:cNvSpPr>
            <a:spLocks noGrp="1" noChangeArrowheads="1"/>
          </p:cNvSpPr>
          <p:nvPr>
            <p:ph type="title"/>
          </p:nvPr>
        </p:nvSpPr>
        <p:spPr>
          <a:xfrm>
            <a:off x="1136397" y="502021"/>
            <a:ext cx="9688296" cy="1642969"/>
          </a:xfrm>
        </p:spPr>
        <p:txBody>
          <a:bodyPr anchor="b">
            <a:normAutofit/>
          </a:bodyPr>
          <a:lstStyle/>
          <a:p>
            <a:pPr eaLnBrk="1" hangingPunct="1"/>
            <a:r>
              <a:rPr lang="en-US" altLang="en-US" sz="4000">
                <a:latin typeface="Times New Roman" panose="02020603050405020304" pitchFamily="18" charset="0"/>
                <a:cs typeface="Times New Roman" panose="02020603050405020304" pitchFamily="18" charset="0"/>
              </a:rPr>
              <a:t>Hash Functions: </a:t>
            </a:r>
            <a:r>
              <a:rPr lang="en-US" altLang="en-US" sz="4000" b="1">
                <a:latin typeface="Times New Roman" panose="02020603050405020304" pitchFamily="18" charset="0"/>
                <a:cs typeface="Times New Roman" panose="02020603050405020304" pitchFamily="18" charset="0"/>
              </a:rPr>
              <a:t>Basics</a:t>
            </a:r>
          </a:p>
        </p:txBody>
      </p:sp>
      <p:sp>
        <p:nvSpPr>
          <p:cNvPr id="360452" name="Rectangle 3">
            <a:extLst>
              <a:ext uri="{FF2B5EF4-FFF2-40B4-BE49-F238E27FC236}">
                <a16:creationId xmlns:a16="http://schemas.microsoft.com/office/drawing/2014/main" id="{C949979C-2DCF-404B-9C23-AB9857830BC9}"/>
              </a:ext>
            </a:extLst>
          </p:cNvPr>
          <p:cNvSpPr>
            <a:spLocks noGrp="1" noChangeArrowheads="1"/>
          </p:cNvSpPr>
          <p:nvPr>
            <p:ph type="body" idx="1"/>
          </p:nvPr>
        </p:nvSpPr>
        <p:spPr>
          <a:xfrm>
            <a:off x="1136397" y="2418408"/>
            <a:ext cx="10567922" cy="3682715"/>
          </a:xfrm>
        </p:spPr>
        <p:txBody>
          <a:bodyPr anchor="t">
            <a:normAutofit/>
          </a:bodyPr>
          <a:lstStyle/>
          <a:p>
            <a:r>
              <a:rPr lang="en-US" altLang="en-US" sz="2000" b="1" dirty="0">
                <a:latin typeface="Times New Roman" panose="02020603050405020304" pitchFamily="18" charset="0"/>
                <a:cs typeface="Times New Roman" panose="02020603050405020304" pitchFamily="18" charset="0"/>
              </a:rPr>
              <a:t>All hash functions have the property that it is impossible to determine the input knowing only the output</a:t>
            </a:r>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In our example function, knowing that the output is 1 does not reveal any information about the input other than it has an odd number of digits.</a:t>
            </a:r>
          </a:p>
          <a:p>
            <a:r>
              <a:rPr lang="en-US" altLang="en-US" sz="2000" dirty="0">
                <a:latin typeface="Times New Roman" panose="02020603050405020304" pitchFamily="18" charset="0"/>
                <a:cs typeface="Times New Roman" panose="02020603050405020304" pitchFamily="18" charset="0"/>
              </a:rPr>
              <a:t>This property makes this hash functions a </a:t>
            </a:r>
            <a:r>
              <a:rPr lang="en-US" altLang="en-US" sz="2000" b="1" dirty="0" err="1">
                <a:latin typeface="Times New Roman" panose="02020603050405020304" pitchFamily="18" charset="0"/>
                <a:cs typeface="Times New Roman" panose="02020603050405020304" pitchFamily="18" charset="0"/>
              </a:rPr>
              <a:t>oneway</a:t>
            </a:r>
            <a:r>
              <a:rPr lang="en-US" altLang="en-US" sz="2000" b="1" dirty="0">
                <a:latin typeface="Times New Roman" panose="02020603050405020304" pitchFamily="18" charset="0"/>
                <a:cs typeface="Times New Roman" panose="02020603050405020304" pitchFamily="18" charset="0"/>
              </a:rPr>
              <a:t> function</a:t>
            </a:r>
            <a:r>
              <a:rPr lang="en-US" altLang="en-US" sz="2000" dirty="0">
                <a:latin typeface="Times New Roman" panose="02020603050405020304" pitchFamily="18" charset="0"/>
                <a:cs typeface="Times New Roman" panose="02020603050405020304" pitchFamily="18" charset="0"/>
              </a:rPr>
              <a:t>, meaning that it is difficult, if not impossible to deduce the input for a given output.</a:t>
            </a:r>
          </a:p>
          <a:p>
            <a:r>
              <a:rPr lang="en-US" altLang="en-US" sz="2000" dirty="0">
                <a:latin typeface="Times New Roman" panose="02020603050405020304" pitchFamily="18" charset="0"/>
                <a:cs typeface="Times New Roman" panose="02020603050405020304" pitchFamily="18" charset="0"/>
              </a:rPr>
              <a:t>There are some hash functions which are much more powerful than the example given above; they are known as </a:t>
            </a:r>
            <a:r>
              <a:rPr lang="en-US" altLang="en-US" sz="2000" b="1" dirty="0">
                <a:latin typeface="Times New Roman" panose="02020603050405020304" pitchFamily="18" charset="0"/>
                <a:cs typeface="Times New Roman" panose="02020603050405020304" pitchFamily="18" charset="0"/>
              </a:rPr>
              <a:t>Cryptographic hash functions</a:t>
            </a:r>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 Cryptographic hash functions have another property that most hash functions do not; the property that it is </a:t>
            </a:r>
            <a:r>
              <a:rPr lang="en-US" altLang="en-US" sz="2000" b="1" dirty="0">
                <a:latin typeface="Times New Roman" panose="02020603050405020304" pitchFamily="18" charset="0"/>
                <a:cs typeface="Times New Roman" panose="02020603050405020304" pitchFamily="18" charset="0"/>
              </a:rPr>
              <a:t>very difficult to find two different messages that produce the same message digest. </a:t>
            </a:r>
          </a:p>
        </p:txBody>
      </p:sp>
      <p:sp>
        <p:nvSpPr>
          <p:cNvPr id="139" name="Rectangle 13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450" name="Slide Number Placeholder 5">
            <a:extLst>
              <a:ext uri="{FF2B5EF4-FFF2-40B4-BE49-F238E27FC236}">
                <a16:creationId xmlns:a16="http://schemas.microsoft.com/office/drawing/2014/main" id="{925B3EE2-12BB-4C9E-9694-F42E5797A1C2}"/>
              </a:ext>
            </a:extLst>
          </p:cNvPr>
          <p:cNvSpPr>
            <a:spLocks noGrp="1"/>
          </p:cNvSpPr>
          <p:nvPr>
            <p:ph type="sldNum" sz="quarter" idx="10"/>
          </p:nvPr>
        </p:nvSpPr>
        <p:spPr>
          <a:xfrm>
            <a:off x="11704320" y="6455431"/>
            <a:ext cx="44591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7583D862-BC03-4ACE-9CB5-A6A181C53A47}" type="slidenum">
              <a:rPr lang="he-IL" altLang="en-US" sz="1100">
                <a:solidFill>
                  <a:srgbClr val="FFFFFF"/>
                </a:solidFill>
                <a:latin typeface="Arial Black" panose="020B0A04020102020204" pitchFamily="34" charset="0"/>
              </a:rPr>
              <a:pPr>
                <a:spcBef>
                  <a:spcPct val="0"/>
                </a:spcBef>
                <a:spcAft>
                  <a:spcPts val="600"/>
                </a:spcAft>
                <a:buFont typeface="Arial Black" panose="020B0A04020102020204" pitchFamily="34" charset="0"/>
                <a:buNone/>
              </a:pPr>
              <a:t>7</a:t>
            </a:fld>
            <a:endParaRPr lang="en-US" altLang="en-US" sz="1100">
              <a:solidFill>
                <a:srgbClr val="FFFFFF"/>
              </a:solidFill>
              <a:latin typeface="Arial Black" panose="020B0A040201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499" name="Rectangle 2">
            <a:extLst>
              <a:ext uri="{FF2B5EF4-FFF2-40B4-BE49-F238E27FC236}">
                <a16:creationId xmlns:a16="http://schemas.microsoft.com/office/drawing/2014/main" id="{9390A15E-2363-4F23-BAFA-95B2137CE02C}"/>
              </a:ext>
            </a:extLst>
          </p:cNvPr>
          <p:cNvSpPr>
            <a:spLocks noGrp="1" noChangeArrowheads="1"/>
          </p:cNvSpPr>
          <p:nvPr>
            <p:ph type="title"/>
          </p:nvPr>
        </p:nvSpPr>
        <p:spPr>
          <a:xfrm>
            <a:off x="656823" y="962166"/>
            <a:ext cx="3103808" cy="4421876"/>
          </a:xfrm>
        </p:spPr>
        <p:txBody>
          <a:bodyPr anchor="t">
            <a:normAutofit/>
          </a:bodyPr>
          <a:lstStyle/>
          <a:p>
            <a:pPr algn="r" eaLnBrk="1" hangingPunct="1"/>
            <a:r>
              <a:rPr lang="en-US" altLang="en-US" sz="3700">
                <a:latin typeface="Times New Roman" panose="02020603050405020304" pitchFamily="18" charset="0"/>
                <a:cs typeface="Times New Roman" panose="02020603050405020304" pitchFamily="18" charset="0"/>
              </a:rPr>
              <a:t>Cryptographic Hash Functions: </a:t>
            </a:r>
            <a:r>
              <a:rPr lang="en-US" altLang="en-US" sz="3700" b="1">
                <a:latin typeface="Times New Roman" panose="02020603050405020304" pitchFamily="18" charset="0"/>
                <a:cs typeface="Times New Roman" panose="02020603050405020304" pitchFamily="18" charset="0"/>
              </a:rPr>
              <a:t>Basics</a:t>
            </a:r>
          </a:p>
        </p:txBody>
      </p:sp>
      <p:sp>
        <p:nvSpPr>
          <p:cNvPr id="362500" name="Rectangle 3">
            <a:extLst>
              <a:ext uri="{FF2B5EF4-FFF2-40B4-BE49-F238E27FC236}">
                <a16:creationId xmlns:a16="http://schemas.microsoft.com/office/drawing/2014/main" id="{B41CBEB4-96DE-4844-86E2-3188F0B6116D}"/>
              </a:ext>
            </a:extLst>
          </p:cNvPr>
          <p:cNvSpPr>
            <a:spLocks noGrp="1" noChangeArrowheads="1"/>
          </p:cNvSpPr>
          <p:nvPr>
            <p:ph type="body" idx="1"/>
          </p:nvPr>
        </p:nvSpPr>
        <p:spPr>
          <a:xfrm>
            <a:off x="4088929" y="607039"/>
            <a:ext cx="7805955" cy="5593976"/>
          </a:xfrm>
        </p:spPr>
        <p:txBody>
          <a:bodyPr anchor="t">
            <a:normAutofit/>
          </a:bodyPr>
          <a:lstStyle/>
          <a:p>
            <a:r>
              <a:rPr lang="en-US" altLang="en-US" sz="2000" dirty="0">
                <a:latin typeface="Times New Roman" panose="02020603050405020304" pitchFamily="18" charset="0"/>
                <a:cs typeface="Times New Roman" panose="02020603050405020304" pitchFamily="18" charset="0"/>
              </a:rPr>
              <a:t>Two distinct messages that result in the same digest are called </a:t>
            </a:r>
            <a:r>
              <a:rPr lang="en-US" altLang="en-US" sz="2000" b="1" dirty="0">
                <a:latin typeface="Times New Roman" panose="02020603050405020304" pitchFamily="18" charset="0"/>
                <a:cs typeface="Times New Roman" panose="02020603050405020304" pitchFamily="18" charset="0"/>
              </a:rPr>
              <a:t>collisions</a:t>
            </a:r>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 In our example function, it is simple to create collisions.</a:t>
            </a:r>
          </a:p>
          <a:p>
            <a:r>
              <a:rPr lang="en-US" altLang="en-US" sz="2000" dirty="0">
                <a:latin typeface="Times New Roman" panose="02020603050405020304" pitchFamily="18" charset="0"/>
                <a:cs typeface="Times New Roman" panose="02020603050405020304" pitchFamily="18" charset="0"/>
              </a:rPr>
              <a:t>Since different messages almost always produce different digests, one can conclude that if a message digest of a file changes, then the file itself has changed.</a:t>
            </a:r>
          </a:p>
          <a:p>
            <a:r>
              <a:rPr lang="en-US" altLang="en-US" sz="2000" dirty="0">
                <a:latin typeface="Times New Roman" panose="02020603050405020304" pitchFamily="18" charset="0"/>
                <a:cs typeface="Times New Roman" panose="02020603050405020304" pitchFamily="18" charset="0"/>
              </a:rPr>
              <a:t> This property can be used to provide data integrity and data authentication to a system administrator.</a:t>
            </a:r>
          </a:p>
          <a:p>
            <a:r>
              <a:rPr lang="en-US" altLang="en-US" sz="2000" dirty="0">
                <a:latin typeface="Times New Roman" panose="02020603050405020304" pitchFamily="18" charset="0"/>
                <a:cs typeface="Times New Roman" panose="02020603050405020304" pitchFamily="18" charset="0"/>
              </a:rPr>
              <a:t>SHA 2 series is the most commonly used. </a:t>
            </a:r>
          </a:p>
          <a:p>
            <a:r>
              <a:rPr lang="en-US" altLang="en-US" sz="2000" dirty="0">
                <a:latin typeface="Times New Roman" panose="02020603050405020304" pitchFamily="18" charset="0"/>
                <a:cs typeface="Times New Roman" panose="02020603050405020304" pitchFamily="18" charset="0"/>
              </a:rPr>
              <a:t>named after their digest lengths (in bits): SHA-224, SHA-256, SHA-384, and SHA-512. </a:t>
            </a:r>
          </a:p>
          <a:p>
            <a:r>
              <a:rPr lang="en-US" altLang="en-US" sz="2000" dirty="0">
                <a:latin typeface="Times New Roman" panose="02020603050405020304" pitchFamily="18" charset="0"/>
                <a:cs typeface="Times New Roman" panose="02020603050405020304" pitchFamily="18" charset="0"/>
              </a:rPr>
              <a:t>A new hash standard, SHA-3, is currently under development</a:t>
            </a:r>
          </a:p>
        </p:txBody>
      </p:sp>
      <p:sp>
        <p:nvSpPr>
          <p:cNvPr id="75" name="Rectangle 7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498" name="Slide Number Placeholder 5">
            <a:extLst>
              <a:ext uri="{FF2B5EF4-FFF2-40B4-BE49-F238E27FC236}">
                <a16:creationId xmlns:a16="http://schemas.microsoft.com/office/drawing/2014/main" id="{D25384C6-F7D2-4E12-9B84-1ACD029DF9D9}"/>
              </a:ext>
            </a:extLst>
          </p:cNvPr>
          <p:cNvSpPr>
            <a:spLocks noGrp="1"/>
          </p:cNvSpPr>
          <p:nvPr>
            <p:ph type="sldNum" sz="quarter" idx="10"/>
          </p:nvPr>
        </p:nvSpPr>
        <p:spPr>
          <a:xfrm>
            <a:off x="11704320" y="6455664"/>
            <a:ext cx="44805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912FC247-36C7-4B6D-A74E-96E29AC8BA1C}" type="slidenum">
              <a:rPr lang="he-IL" altLang="en-US" sz="1100">
                <a:solidFill>
                  <a:srgbClr val="FFFFFF"/>
                </a:solidFill>
                <a:latin typeface="Arial Black" panose="020B0A04020102020204" pitchFamily="34" charset="0"/>
              </a:rPr>
              <a:pPr>
                <a:spcBef>
                  <a:spcPct val="0"/>
                </a:spcBef>
                <a:spcAft>
                  <a:spcPts val="600"/>
                </a:spcAft>
                <a:buFont typeface="Arial Black" panose="020B0A04020102020204" pitchFamily="34" charset="0"/>
                <a:buNone/>
              </a:pPr>
              <a:t>8</a:t>
            </a:fld>
            <a:endParaRPr lang="en-US" altLang="en-US" sz="1100">
              <a:solidFill>
                <a:srgbClr val="FFFFFF"/>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547" name="Rectangle 2">
            <a:extLst>
              <a:ext uri="{FF2B5EF4-FFF2-40B4-BE49-F238E27FC236}">
                <a16:creationId xmlns:a16="http://schemas.microsoft.com/office/drawing/2014/main" id="{593B5E4C-4BFC-4BD8-B0C7-CDAFC3E81188}"/>
              </a:ext>
            </a:extLst>
          </p:cNvPr>
          <p:cNvSpPr>
            <a:spLocks noGrp="1" noChangeArrowheads="1"/>
          </p:cNvSpPr>
          <p:nvPr>
            <p:ph type="title"/>
          </p:nvPr>
        </p:nvSpPr>
        <p:spPr>
          <a:xfrm>
            <a:off x="1371599" y="294538"/>
            <a:ext cx="9895951" cy="1033669"/>
          </a:xfrm>
        </p:spPr>
        <p:txBody>
          <a:bodyPr>
            <a:normAutofit/>
          </a:bodyPr>
          <a:lstStyle/>
          <a:p>
            <a:pPr eaLnBrk="1" hangingPunct="1"/>
            <a:r>
              <a:rPr lang="en-US" altLang="en-US" sz="4000">
                <a:solidFill>
                  <a:srgbClr val="FFFFFF"/>
                </a:solidFill>
                <a:latin typeface="Times New Roman" panose="02020603050405020304" pitchFamily="18" charset="0"/>
                <a:cs typeface="Times New Roman" panose="02020603050405020304" pitchFamily="18" charset="0"/>
              </a:rPr>
              <a:t>Cryptographic Hash Functions: Data Integrity</a:t>
            </a:r>
            <a:endParaRPr lang="en-US" altLang="en-US" sz="4000" b="1">
              <a:solidFill>
                <a:srgbClr val="FFFFFF"/>
              </a:solidFill>
              <a:latin typeface="Times New Roman" panose="02020603050405020304" pitchFamily="18" charset="0"/>
              <a:cs typeface="Times New Roman" panose="02020603050405020304" pitchFamily="18" charset="0"/>
            </a:endParaRPr>
          </a:p>
        </p:txBody>
      </p:sp>
      <p:sp>
        <p:nvSpPr>
          <p:cNvPr id="364548" name="Rectangle 3">
            <a:extLst>
              <a:ext uri="{FF2B5EF4-FFF2-40B4-BE49-F238E27FC236}">
                <a16:creationId xmlns:a16="http://schemas.microsoft.com/office/drawing/2014/main" id="{F67475C5-DD42-452C-BDDF-201A0E5AB8B8}"/>
              </a:ext>
            </a:extLst>
          </p:cNvPr>
          <p:cNvSpPr>
            <a:spLocks noGrp="1" noChangeArrowheads="1"/>
          </p:cNvSpPr>
          <p:nvPr>
            <p:ph type="body" idx="1"/>
          </p:nvPr>
        </p:nvSpPr>
        <p:spPr>
          <a:xfrm>
            <a:off x="459350" y="1891970"/>
            <a:ext cx="11420167" cy="4109261"/>
          </a:xfrm>
        </p:spPr>
        <p:txBody>
          <a:bodyPr anchor="ctr">
            <a:normAutofit/>
          </a:bodyPr>
          <a:lstStyle/>
          <a:p>
            <a:r>
              <a:rPr lang="en-US" altLang="en-US" sz="2000" dirty="0">
                <a:latin typeface="Times New Roman" panose="02020603050405020304" pitchFamily="18" charset="0"/>
                <a:cs typeface="Times New Roman" panose="02020603050405020304" pitchFamily="18" charset="0"/>
              </a:rPr>
              <a:t>Since two distinct messages are extremely unlikely to generate identical message digests, one can use this property of cryptographic hash functions to </a:t>
            </a:r>
            <a:r>
              <a:rPr lang="en-US" altLang="en-US" sz="2000" b="1" dirty="0">
                <a:latin typeface="Times New Roman" panose="02020603050405020304" pitchFamily="18" charset="0"/>
                <a:cs typeface="Times New Roman" panose="02020603050405020304" pitchFamily="18" charset="0"/>
              </a:rPr>
              <a:t>detect when a message has been altered. </a:t>
            </a:r>
          </a:p>
          <a:p>
            <a:r>
              <a:rPr lang="en-US" altLang="en-US" sz="2000" dirty="0">
                <a:latin typeface="Times New Roman" panose="02020603050405020304" pitchFamily="18" charset="0"/>
                <a:cs typeface="Times New Roman" panose="02020603050405020304" pitchFamily="18" charset="0"/>
              </a:rPr>
              <a:t>If one takes a binary file and computes a digest of the file, one can record this baseline digest.</a:t>
            </a:r>
          </a:p>
          <a:p>
            <a:r>
              <a:rPr lang="en-US" altLang="en-US" sz="2000" dirty="0">
                <a:latin typeface="Times New Roman" panose="02020603050405020304" pitchFamily="18" charset="0"/>
                <a:cs typeface="Times New Roman" panose="02020603050405020304" pitchFamily="18" charset="0"/>
              </a:rPr>
              <a:t> In the future, the digest can be recomputed on the file. If the new digest differs from the original baseline digest, then one can be assured that the file has been altered in some way </a:t>
            </a:r>
          </a:p>
          <a:p>
            <a:r>
              <a:rPr lang="en-US" altLang="en-US" sz="2000" dirty="0">
                <a:latin typeface="Times New Roman" panose="02020603050405020304" pitchFamily="18" charset="0"/>
                <a:cs typeface="Times New Roman" panose="02020603050405020304" pitchFamily="18" charset="0"/>
              </a:rPr>
              <a:t>The only way that one could compute the digest of an altered file and have the digests match would be if one found a collision.</a:t>
            </a:r>
          </a:p>
          <a:p>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Since collisions are extremely unlikely to occur</a:t>
            </a:r>
            <a:r>
              <a:rPr lang="en-US" altLang="en-US" sz="2000" dirty="0">
                <a:latin typeface="Times New Roman" panose="02020603050405020304" pitchFamily="18" charset="0"/>
                <a:cs typeface="Times New Roman" panose="02020603050405020304" pitchFamily="18" charset="0"/>
              </a:rPr>
              <a:t>, if the new digest matches the original digest, it is extremely likely that the file has not been altered. </a:t>
            </a:r>
          </a:p>
        </p:txBody>
      </p:sp>
      <p:sp>
        <p:nvSpPr>
          <p:cNvPr id="364546" name="Slide Number Placeholder 5">
            <a:extLst>
              <a:ext uri="{FF2B5EF4-FFF2-40B4-BE49-F238E27FC236}">
                <a16:creationId xmlns:a16="http://schemas.microsoft.com/office/drawing/2014/main" id="{4755384D-67E5-4371-9894-2C6CAA550614}"/>
              </a:ext>
            </a:extLst>
          </p:cNvPr>
          <p:cNvSpPr>
            <a:spLocks noGrp="1"/>
          </p:cNvSpPr>
          <p:nvPr>
            <p:ph type="sldNum" sz="quarter" idx="10"/>
          </p:nvPr>
        </p:nvSpPr>
        <p:spPr>
          <a:xfrm>
            <a:off x="11704320" y="6455431"/>
            <a:ext cx="44591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lvl1pPr>
              <a:spcBef>
                <a:spcPts val="900"/>
              </a:spcBef>
              <a:buClr>
                <a:srgbClr val="000000"/>
              </a:buClr>
              <a:buSzPct val="100000"/>
              <a:buFont typeface="Wingdings" panose="05000000000000000000" pitchFamily="2" charset="2"/>
              <a:buChar char=""/>
              <a:defRPr sz="2400">
                <a:solidFill>
                  <a:srgbClr val="000000"/>
                </a:solidFill>
                <a:latin typeface="Arial" panose="020B0604020202020204" pitchFamily="34" charset="0"/>
                <a:ea typeface="DejaVu Sans"/>
                <a:cs typeface="DejaVu Sans"/>
              </a:defRPr>
            </a:lvl1pPr>
            <a:lvl2pPr marL="557213" indent="-214313">
              <a:spcBef>
                <a:spcPts val="525"/>
              </a:spcBef>
              <a:buClr>
                <a:srgbClr val="000000"/>
              </a:buClr>
              <a:buSzPct val="85000"/>
              <a:buFont typeface="Wingdings" panose="05000000000000000000" pitchFamily="2" charset="2"/>
              <a:buChar char=""/>
              <a:defRPr sz="2100">
                <a:solidFill>
                  <a:srgbClr val="000000"/>
                </a:solidFill>
                <a:latin typeface="Arial" panose="020B0604020202020204" pitchFamily="34" charset="0"/>
                <a:ea typeface="DejaVu Sans"/>
                <a:cs typeface="DejaVu Sans"/>
              </a:defRPr>
            </a:lvl2pPr>
            <a:lvl3pPr marL="857250" indent="-171450">
              <a:spcBef>
                <a:spcPts val="450"/>
              </a:spcBef>
              <a:buClr>
                <a:srgbClr val="000000"/>
              </a:buClr>
              <a:buSzPct val="75000"/>
              <a:buFont typeface="Wingdings" panose="05000000000000000000" pitchFamily="2" charset="2"/>
              <a:buChar char=""/>
              <a:defRPr sz="1800">
                <a:solidFill>
                  <a:srgbClr val="000000"/>
                </a:solidFill>
                <a:latin typeface="Arial" panose="020B0604020202020204" pitchFamily="34" charset="0"/>
                <a:ea typeface="DejaVu Sans"/>
                <a:cs typeface="DejaVu Sans"/>
              </a:defRPr>
            </a:lvl3pPr>
            <a:lvl4pPr marL="1200150" indent="-171450">
              <a:spcBef>
                <a:spcPts val="375"/>
              </a:spcBef>
              <a:buClr>
                <a:srgbClr val="000000"/>
              </a:buClr>
              <a:buSzPct val="70000"/>
              <a:buFont typeface="Wingdings" panose="05000000000000000000" pitchFamily="2" charset="2"/>
              <a:buChar char=""/>
              <a:defRPr sz="1500">
                <a:solidFill>
                  <a:srgbClr val="000000"/>
                </a:solidFill>
                <a:latin typeface="Arial" panose="020B0604020202020204" pitchFamily="34" charset="0"/>
                <a:ea typeface="DejaVu Sans"/>
                <a:cs typeface="DejaVu Sans"/>
              </a:defRPr>
            </a:lvl4pPr>
            <a:lvl5pPr marL="1543050" indent="-171450">
              <a:spcBef>
                <a:spcPts val="375"/>
              </a:spcBef>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5pPr>
            <a:lvl6pPr marL="18859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6pPr>
            <a:lvl7pPr marL="22288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7pPr>
            <a:lvl8pPr marL="25717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8pPr>
            <a:lvl9pPr marL="2914650" indent="-171450" defTabSz="342900" eaLnBrk="0" fontAlgn="base" hangingPunct="0">
              <a:spcBef>
                <a:spcPts val="375"/>
              </a:spcBef>
              <a:spcAft>
                <a:spcPct val="0"/>
              </a:spcAft>
              <a:buClr>
                <a:srgbClr val="000000"/>
              </a:buClr>
              <a:buSzPct val="65000"/>
              <a:buFont typeface="Wingdings" panose="05000000000000000000" pitchFamily="2" charset="2"/>
              <a:buChar char=""/>
              <a:defRPr sz="1500">
                <a:solidFill>
                  <a:srgbClr val="000000"/>
                </a:solidFill>
                <a:latin typeface="Arial" panose="020B0604020202020204" pitchFamily="34" charset="0"/>
                <a:ea typeface="DejaVu Sans"/>
                <a:cs typeface="DejaVu Sans"/>
              </a:defRPr>
            </a:lvl9pPr>
          </a:lstStyle>
          <a:p>
            <a:pPr>
              <a:spcBef>
                <a:spcPct val="0"/>
              </a:spcBef>
              <a:spcAft>
                <a:spcPts val="600"/>
              </a:spcAft>
              <a:buFont typeface="Arial Black" panose="020B0A04020102020204" pitchFamily="34" charset="0"/>
              <a:buNone/>
            </a:pPr>
            <a:fld id="{4F10DD27-2B23-467B-8304-A3B734F92E7A}" type="slidenum">
              <a:rPr lang="he-IL" altLang="en-US" sz="1100">
                <a:solidFill>
                  <a:schemeClr val="tx1">
                    <a:lumMod val="50000"/>
                    <a:lumOff val="50000"/>
                  </a:schemeClr>
                </a:solidFill>
                <a:latin typeface="Arial Black" panose="020B0A04020102020204" pitchFamily="34" charset="0"/>
              </a:rPr>
              <a:pPr>
                <a:spcBef>
                  <a:spcPct val="0"/>
                </a:spcBef>
                <a:spcAft>
                  <a:spcPts val="600"/>
                </a:spcAft>
                <a:buFont typeface="Arial Black" panose="020B0A04020102020204" pitchFamily="34" charset="0"/>
                <a:buNone/>
              </a:pPr>
              <a:t>9</a:t>
            </a:fld>
            <a:endParaRPr lang="en-US" altLang="en-US" sz="1100">
              <a:solidFill>
                <a:schemeClr val="tx1">
                  <a:lumMod val="50000"/>
                  <a:lumOff val="50000"/>
                </a:schemeClr>
              </a:solidFill>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998</TotalTime>
  <Words>10190</Words>
  <Application>Microsoft Office PowerPoint</Application>
  <PresentationFormat>Widescreen</PresentationFormat>
  <Paragraphs>939</Paragraphs>
  <Slides>68</Slides>
  <Notes>68</Notes>
  <HiddenSlides>14</HiddenSlides>
  <MMClips>0</MMClips>
  <ScaleCrop>false</ScaleCrop>
  <HeadingPairs>
    <vt:vector size="8" baseType="variant">
      <vt:variant>
        <vt:lpstr>Fonts Used</vt:lpstr>
      </vt:variant>
      <vt:variant>
        <vt:i4>7</vt:i4>
      </vt:variant>
      <vt:variant>
        <vt:lpstr>Theme</vt:lpstr>
      </vt:variant>
      <vt:variant>
        <vt:i4>1</vt:i4>
      </vt:variant>
      <vt:variant>
        <vt:lpstr>Links</vt:lpstr>
      </vt:variant>
      <vt:variant>
        <vt:i4>1</vt:i4>
      </vt:variant>
      <vt:variant>
        <vt:lpstr>Slide Titles</vt:lpstr>
      </vt:variant>
      <vt:variant>
        <vt:i4>68</vt:i4>
      </vt:variant>
    </vt:vector>
  </HeadingPairs>
  <TitlesOfParts>
    <vt:vector size="77" baseType="lpstr">
      <vt:lpstr>Arial</vt:lpstr>
      <vt:lpstr>Arial Black</vt:lpstr>
      <vt:lpstr>Calibri</vt:lpstr>
      <vt:lpstr>Calibri Light</vt:lpstr>
      <vt:lpstr>Tahoma</vt:lpstr>
      <vt:lpstr>Times New Roman</vt:lpstr>
      <vt:lpstr>Wingdings</vt:lpstr>
      <vt:lpstr>Office Theme</vt:lpstr>
      <vt:lpstr>mclaughlinkl:Desktop:Stallings%20Books:Crypto%207e:T11-Hash.doc!OLE_LINK17</vt:lpstr>
      <vt:lpstr>Asymmetric/ Public Key Cryptography</vt:lpstr>
      <vt:lpstr>Services Provided by Cryptography</vt:lpstr>
      <vt:lpstr>Cryptographic Hash Functions</vt:lpstr>
      <vt:lpstr>Cryptographic Hash Functions: Usage</vt:lpstr>
      <vt:lpstr>Other Hash Function Uses</vt:lpstr>
      <vt:lpstr>Hash Functions: Basics</vt:lpstr>
      <vt:lpstr>Hash Functions: Basics</vt:lpstr>
      <vt:lpstr>Cryptographic Hash Functions: Basics</vt:lpstr>
      <vt:lpstr>Cryptographic Hash Functions: Data Integrity</vt:lpstr>
      <vt:lpstr>Cryptographic Hash Functions: Data Integrity</vt:lpstr>
      <vt:lpstr>Cryptographic Hash Functions: Data Authentication</vt:lpstr>
      <vt:lpstr>Cryptographic Hash Functions: Data Authentication</vt:lpstr>
      <vt:lpstr>Data Authentication: Message Authentication Codes</vt:lpstr>
      <vt:lpstr>Data Authentication: Message Authentication Codes</vt:lpstr>
      <vt:lpstr>MAC</vt:lpstr>
      <vt:lpstr>Nested MAC</vt:lpstr>
      <vt:lpstr>HMAC</vt:lpstr>
      <vt:lpstr>HMAC</vt:lpstr>
      <vt:lpstr>HMAC</vt:lpstr>
      <vt:lpstr>Data Authentication: Replay Attacks</vt:lpstr>
      <vt:lpstr>How SHA 1 works</vt:lpstr>
      <vt:lpstr>How SHA 1 works</vt:lpstr>
      <vt:lpstr>How SHA 1 works: Algorithm</vt:lpstr>
      <vt:lpstr>How SHA 1 works: Algorithm</vt:lpstr>
      <vt:lpstr>How SHA 1 works: Algorithm</vt:lpstr>
      <vt:lpstr>How SHA 1 works: Algorithm</vt:lpstr>
      <vt:lpstr>How SHA 1 works: Step 0 </vt:lpstr>
      <vt:lpstr>How SHA 1 works: Algorithm</vt:lpstr>
      <vt:lpstr>How SHA 1 works: Step 2 </vt:lpstr>
      <vt:lpstr>How SHA 1 works: Step 3</vt:lpstr>
      <vt:lpstr>How SHA 1 works: Step 4</vt:lpstr>
      <vt:lpstr>How SHA 1 works: Step 4 </vt:lpstr>
      <vt:lpstr>How SHA 1 works: Step 4 </vt:lpstr>
      <vt:lpstr>How SHA 1 works: Step 4  </vt:lpstr>
      <vt:lpstr>How SHA 1 works: Step 4  </vt:lpstr>
      <vt:lpstr>SHA-2 and 3</vt:lpstr>
      <vt:lpstr>MD Series</vt:lpstr>
      <vt:lpstr>Review of Properties of Hash Functions </vt:lpstr>
      <vt:lpstr>Requirements and Security</vt:lpstr>
      <vt:lpstr>Table 11.1 Requirements for a Cryptographic Hash Function H</vt:lpstr>
      <vt:lpstr>PowerPoint Presentation</vt:lpstr>
      <vt:lpstr>PowerPoint Presentation</vt:lpstr>
      <vt:lpstr>Attacks on Hash Functions</vt:lpstr>
      <vt:lpstr>Collision Resistant Attacks</vt:lpstr>
      <vt:lpstr>Hash Functions Based on Cipher Block Chaining</vt:lpstr>
      <vt:lpstr>PowerPoint Presentation</vt:lpstr>
      <vt:lpstr>Secure Hash Algorithm (SHA)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SHA-3</vt:lpstr>
      <vt:lpstr>The Sponge Construction</vt:lpstr>
      <vt:lpstr>PowerPoint Presentation</vt:lpstr>
      <vt:lpstr>PowerPoint Presentation</vt:lpstr>
      <vt:lpstr>PowerPoint Presentation</vt:lpstr>
      <vt:lpstr>PowerPoint Presentation</vt:lpstr>
      <vt:lpstr>SHA-3  Iteration Function f</vt:lpstr>
      <vt:lpstr>PowerPoint Presentation</vt:lpstr>
      <vt:lpstr>PowerPoint Presentation</vt:lpstr>
      <vt:lpstr>PowerPoint Presentation</vt:lpstr>
      <vt:lpstr>PowerPoint Presentation</vt:lpstr>
      <vt:lpstr>Summary</vt:lpstr>
      <vt:lpstr>Digital Signature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Asymmetric/Public Key Encryption </dc:title>
  <dc:creator>Mashal Khan</dc:creator>
  <cp:lastModifiedBy>Mashal Khan</cp:lastModifiedBy>
  <cp:revision>8</cp:revision>
  <dcterms:created xsi:type="dcterms:W3CDTF">2020-11-16T05:26:47Z</dcterms:created>
  <dcterms:modified xsi:type="dcterms:W3CDTF">2021-05-07T05:14:34Z</dcterms:modified>
</cp:coreProperties>
</file>