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78.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79.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8" r:id="rId2"/>
    <p:sldId id="826" r:id="rId3"/>
    <p:sldId id="340" r:id="rId4"/>
    <p:sldId id="487" r:id="rId5"/>
    <p:sldId id="488" r:id="rId6"/>
    <p:sldId id="489" r:id="rId7"/>
    <p:sldId id="492" r:id="rId8"/>
    <p:sldId id="493" r:id="rId9"/>
    <p:sldId id="494" r:id="rId10"/>
    <p:sldId id="827" r:id="rId11"/>
    <p:sldId id="495" r:id="rId12"/>
    <p:sldId id="496" r:id="rId13"/>
    <p:sldId id="497" r:id="rId14"/>
    <p:sldId id="498" r:id="rId15"/>
    <p:sldId id="515" r:id="rId16"/>
    <p:sldId id="499" r:id="rId17"/>
    <p:sldId id="500" r:id="rId18"/>
    <p:sldId id="501" r:id="rId19"/>
    <p:sldId id="502" r:id="rId20"/>
    <p:sldId id="503" r:id="rId21"/>
    <p:sldId id="504" r:id="rId22"/>
    <p:sldId id="514" r:id="rId23"/>
    <p:sldId id="505" r:id="rId24"/>
    <p:sldId id="506" r:id="rId25"/>
    <p:sldId id="507" r:id="rId26"/>
    <p:sldId id="508" r:id="rId27"/>
    <p:sldId id="509" r:id="rId28"/>
    <p:sldId id="510" r:id="rId29"/>
    <p:sldId id="511" r:id="rId30"/>
    <p:sldId id="512" r:id="rId31"/>
    <p:sldId id="828" r:id="rId32"/>
    <p:sldId id="524" r:id="rId33"/>
    <p:sldId id="513" r:id="rId34"/>
    <p:sldId id="516" r:id="rId35"/>
    <p:sldId id="517" r:id="rId36"/>
    <p:sldId id="518" r:id="rId37"/>
    <p:sldId id="829" r:id="rId38"/>
    <p:sldId id="519" r:id="rId39"/>
    <p:sldId id="520" r:id="rId40"/>
    <p:sldId id="521" r:id="rId41"/>
    <p:sldId id="522" r:id="rId42"/>
    <p:sldId id="523" r:id="rId43"/>
    <p:sldId id="491" r:id="rId44"/>
    <p:sldId id="526" r:id="rId45"/>
    <p:sldId id="830" r:id="rId46"/>
    <p:sldId id="527" r:id="rId47"/>
    <p:sldId id="528" r:id="rId48"/>
    <p:sldId id="83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B8820-4C38-4F0D-A94B-9CDAA268ABEA}" v="363" dt="2021-03-30T05:36:56.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93725" autoAdjust="0"/>
  </p:normalViewPr>
  <p:slideViewPr>
    <p:cSldViewPr snapToGrid="0">
      <p:cViewPr varScale="1">
        <p:scale>
          <a:sx n="63" d="100"/>
          <a:sy n="63" d="100"/>
        </p:scale>
        <p:origin x="813" y="39"/>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3E76AABD-88CB-4254-9609-24C512B76D79}"/>
    <pc:docChg chg="undo custSel addSld delSld modSld sldOrd">
      <pc:chgData name="Mashal Khan" userId="ff208bdd-e69e-4a16-a659-cb1c3d459121" providerId="ADAL" clId="{3E76AABD-88CB-4254-9609-24C512B76D79}" dt="2021-03-02T05:24:05.612" v="2758" actId="20577"/>
      <pc:docMkLst>
        <pc:docMk/>
      </pc:docMkLst>
      <pc:sldChg chg="del">
        <pc:chgData name="Mashal Khan" userId="ff208bdd-e69e-4a16-a659-cb1c3d459121" providerId="ADAL" clId="{3E76AABD-88CB-4254-9609-24C512B76D79}" dt="2021-02-28T18:35:44.631" v="569" actId="47"/>
        <pc:sldMkLst>
          <pc:docMk/>
          <pc:sldMk cId="444510061" sldId="256"/>
        </pc:sldMkLst>
      </pc:sldChg>
      <pc:sldChg chg="addSp modSp mod setBg">
        <pc:chgData name="Mashal Khan" userId="ff208bdd-e69e-4a16-a659-cb1c3d459121" providerId="ADAL" clId="{3E76AABD-88CB-4254-9609-24C512B76D79}" dt="2021-03-01T04:07:58.865" v="2704" actId="20577"/>
        <pc:sldMkLst>
          <pc:docMk/>
          <pc:sldMk cId="1267377692" sldId="257"/>
        </pc:sldMkLst>
        <pc:spChg chg="mod">
          <ac:chgData name="Mashal Khan" userId="ff208bdd-e69e-4a16-a659-cb1c3d459121" providerId="ADAL" clId="{3E76AABD-88CB-4254-9609-24C512B76D79}" dt="2021-02-28T18:30:52.302" v="478" actId="26606"/>
          <ac:spMkLst>
            <pc:docMk/>
            <pc:sldMk cId="1267377692" sldId="257"/>
            <ac:spMk id="2" creationId="{38FA77D9-2C98-4A2C-9C98-9BF9D86F9F18}"/>
          </ac:spMkLst>
        </pc:spChg>
        <pc:spChg chg="mod">
          <ac:chgData name="Mashal Khan" userId="ff208bdd-e69e-4a16-a659-cb1c3d459121" providerId="ADAL" clId="{3E76AABD-88CB-4254-9609-24C512B76D79}" dt="2021-03-01T04:07:58.865" v="2704" actId="20577"/>
          <ac:spMkLst>
            <pc:docMk/>
            <pc:sldMk cId="1267377692" sldId="257"/>
            <ac:spMk id="3" creationId="{FD5A6C45-B6EE-429C-8496-15B3A3931D27}"/>
          </ac:spMkLst>
        </pc:spChg>
        <pc:spChg chg="add">
          <ac:chgData name="Mashal Khan" userId="ff208bdd-e69e-4a16-a659-cb1c3d459121" providerId="ADAL" clId="{3E76AABD-88CB-4254-9609-24C512B76D79}" dt="2021-02-28T18:30:52.302" v="478" actId="26606"/>
          <ac:spMkLst>
            <pc:docMk/>
            <pc:sldMk cId="1267377692" sldId="257"/>
            <ac:spMk id="8" creationId="{B20EED73-1494-4E89-869B-E501A02B2408}"/>
          </ac:spMkLst>
        </pc:spChg>
        <pc:spChg chg="add">
          <ac:chgData name="Mashal Khan" userId="ff208bdd-e69e-4a16-a659-cb1c3d459121" providerId="ADAL" clId="{3E76AABD-88CB-4254-9609-24C512B76D79}" dt="2021-02-28T18:30:52.302" v="478" actId="26606"/>
          <ac:spMkLst>
            <pc:docMk/>
            <pc:sldMk cId="1267377692" sldId="257"/>
            <ac:spMk id="10" creationId="{E9D7A3A2-205A-4FD7-89D2-24FA8A54EA12}"/>
          </ac:spMkLst>
        </pc:spChg>
        <pc:spChg chg="add">
          <ac:chgData name="Mashal Khan" userId="ff208bdd-e69e-4a16-a659-cb1c3d459121" providerId="ADAL" clId="{3E76AABD-88CB-4254-9609-24C512B76D79}" dt="2021-02-28T18:30:52.302" v="478" actId="26606"/>
          <ac:spMkLst>
            <pc:docMk/>
            <pc:sldMk cId="1267377692" sldId="257"/>
            <ac:spMk id="12" creationId="{C6BFDF0B-6325-416D-926F-7141006DDBD0}"/>
          </ac:spMkLst>
        </pc:spChg>
      </pc:sldChg>
      <pc:sldChg chg="addSp delSp modSp mod">
        <pc:chgData name="Mashal Khan" userId="ff208bdd-e69e-4a16-a659-cb1c3d459121" providerId="ADAL" clId="{3E76AABD-88CB-4254-9609-24C512B76D79}" dt="2021-02-28T19:25:47.608" v="1824"/>
        <pc:sldMkLst>
          <pc:docMk/>
          <pc:sldMk cId="3053332299" sldId="258"/>
        </pc:sldMkLst>
        <pc:spChg chg="mod">
          <ac:chgData name="Mashal Khan" userId="ff208bdd-e69e-4a16-a659-cb1c3d459121" providerId="ADAL" clId="{3E76AABD-88CB-4254-9609-24C512B76D79}" dt="2021-02-28T18:23:29.825" v="206" actId="26606"/>
          <ac:spMkLst>
            <pc:docMk/>
            <pc:sldMk cId="3053332299" sldId="258"/>
            <ac:spMk id="2" creationId="{94BE19DD-435E-4E9C-B94A-691616619E95}"/>
          </ac:spMkLst>
        </pc:spChg>
        <pc:spChg chg="mod">
          <ac:chgData name="Mashal Khan" userId="ff208bdd-e69e-4a16-a659-cb1c3d459121" providerId="ADAL" clId="{3E76AABD-88CB-4254-9609-24C512B76D79}" dt="2021-02-28T19:25:47.608" v="1824"/>
          <ac:spMkLst>
            <pc:docMk/>
            <pc:sldMk cId="3053332299" sldId="258"/>
            <ac:spMk id="3" creationId="{E1956B71-2A2C-43E8-80A2-0722837247B8}"/>
          </ac:spMkLst>
        </pc:spChg>
        <pc:spChg chg="del">
          <ac:chgData name="Mashal Khan" userId="ff208bdd-e69e-4a16-a659-cb1c3d459121" providerId="ADAL" clId="{3E76AABD-88CB-4254-9609-24C512B76D79}" dt="2021-02-28T18:23:29.825" v="206" actId="26606"/>
          <ac:spMkLst>
            <pc:docMk/>
            <pc:sldMk cId="3053332299" sldId="258"/>
            <ac:spMk id="8" creationId="{09588DA8-065E-4F6F-8EFD-43104AB2E0CF}"/>
          </ac:spMkLst>
        </pc:spChg>
        <pc:spChg chg="del">
          <ac:chgData name="Mashal Khan" userId="ff208bdd-e69e-4a16-a659-cb1c3d459121" providerId="ADAL" clId="{3E76AABD-88CB-4254-9609-24C512B76D79}" dt="2021-02-28T18:23:29.825" v="206" actId="26606"/>
          <ac:spMkLst>
            <pc:docMk/>
            <pc:sldMk cId="3053332299" sldId="258"/>
            <ac:spMk id="10" creationId="{C4285719-470E-454C-AF62-8323075F1F5B}"/>
          </ac:spMkLst>
        </pc:spChg>
        <pc:spChg chg="del">
          <ac:chgData name="Mashal Khan" userId="ff208bdd-e69e-4a16-a659-cb1c3d459121" providerId="ADAL" clId="{3E76AABD-88CB-4254-9609-24C512B76D79}" dt="2021-02-28T18:23:29.825" v="206" actId="26606"/>
          <ac:spMkLst>
            <pc:docMk/>
            <pc:sldMk cId="3053332299" sldId="258"/>
            <ac:spMk id="12" creationId="{CD9FE4EF-C4D8-49A0-B2FF-81D8DB7D8A24}"/>
          </ac:spMkLst>
        </pc:spChg>
        <pc:spChg chg="del">
          <ac:chgData name="Mashal Khan" userId="ff208bdd-e69e-4a16-a659-cb1c3d459121" providerId="ADAL" clId="{3E76AABD-88CB-4254-9609-24C512B76D79}" dt="2021-02-28T18:23:29.825" v="206" actId="26606"/>
          <ac:spMkLst>
            <pc:docMk/>
            <pc:sldMk cId="3053332299" sldId="258"/>
            <ac:spMk id="14" creationId="{4300840D-0A0B-4512-BACA-B439D5B9C57C}"/>
          </ac:spMkLst>
        </pc:spChg>
        <pc:spChg chg="del">
          <ac:chgData name="Mashal Khan" userId="ff208bdd-e69e-4a16-a659-cb1c3d459121" providerId="ADAL" clId="{3E76AABD-88CB-4254-9609-24C512B76D79}" dt="2021-02-28T18:23:29.825" v="206" actId="26606"/>
          <ac:spMkLst>
            <pc:docMk/>
            <pc:sldMk cId="3053332299" sldId="258"/>
            <ac:spMk id="16" creationId="{D2B78728-A580-49A7-84F9-6EF6F583ADE0}"/>
          </ac:spMkLst>
        </pc:spChg>
        <pc:spChg chg="del">
          <ac:chgData name="Mashal Khan" userId="ff208bdd-e69e-4a16-a659-cb1c3d459121" providerId="ADAL" clId="{3E76AABD-88CB-4254-9609-24C512B76D79}" dt="2021-02-28T18:23:29.825" v="206" actId="26606"/>
          <ac:spMkLst>
            <pc:docMk/>
            <pc:sldMk cId="3053332299" sldId="258"/>
            <ac:spMk id="18" creationId="{38FAA1A1-D861-433F-88FA-1E9D6FD31D11}"/>
          </ac:spMkLst>
        </pc:spChg>
        <pc:spChg chg="del">
          <ac:chgData name="Mashal Khan" userId="ff208bdd-e69e-4a16-a659-cb1c3d459121" providerId="ADAL" clId="{3E76AABD-88CB-4254-9609-24C512B76D79}" dt="2021-02-28T18:23:29.825" v="206" actId="26606"/>
          <ac:spMkLst>
            <pc:docMk/>
            <pc:sldMk cId="3053332299" sldId="258"/>
            <ac:spMk id="20" creationId="{8D71EDA1-87BF-4D5D-AB79-F346FD19278A}"/>
          </ac:spMkLst>
        </pc:spChg>
        <pc:spChg chg="add">
          <ac:chgData name="Mashal Khan" userId="ff208bdd-e69e-4a16-a659-cb1c3d459121" providerId="ADAL" clId="{3E76AABD-88CB-4254-9609-24C512B76D79}" dt="2021-02-28T18:23:29.825" v="206" actId="26606"/>
          <ac:spMkLst>
            <pc:docMk/>
            <pc:sldMk cId="3053332299" sldId="258"/>
            <ac:spMk id="25" creationId="{E8009B31-EE3C-4DCE-88F0-EA3FE2AB8744}"/>
          </ac:spMkLst>
        </pc:spChg>
        <pc:spChg chg="add">
          <ac:chgData name="Mashal Khan" userId="ff208bdd-e69e-4a16-a659-cb1c3d459121" providerId="ADAL" clId="{3E76AABD-88CB-4254-9609-24C512B76D79}" dt="2021-02-28T18:23:29.825" v="206" actId="26606"/>
          <ac:spMkLst>
            <pc:docMk/>
            <pc:sldMk cId="3053332299" sldId="258"/>
            <ac:spMk id="27" creationId="{A82D9556-7EB0-4226-B5CF-E48584DA6B83}"/>
          </ac:spMkLst>
        </pc:spChg>
      </pc:sldChg>
      <pc:sldChg chg="addSp delSp modSp mod">
        <pc:chgData name="Mashal Khan" userId="ff208bdd-e69e-4a16-a659-cb1c3d459121" providerId="ADAL" clId="{3E76AABD-88CB-4254-9609-24C512B76D79}" dt="2021-02-28T18:23:15.939" v="205" actId="26606"/>
        <pc:sldMkLst>
          <pc:docMk/>
          <pc:sldMk cId="4096310801" sldId="259"/>
        </pc:sldMkLst>
        <pc:spChg chg="mod">
          <ac:chgData name="Mashal Khan" userId="ff208bdd-e69e-4a16-a659-cb1c3d459121" providerId="ADAL" clId="{3E76AABD-88CB-4254-9609-24C512B76D79}" dt="2021-02-28T18:23:15.939" v="205" actId="26606"/>
          <ac:spMkLst>
            <pc:docMk/>
            <pc:sldMk cId="4096310801" sldId="259"/>
            <ac:spMk id="2" creationId="{2790E772-12CB-4165-AEC2-7A1F6EA03435}"/>
          </ac:spMkLst>
        </pc:spChg>
        <pc:spChg chg="mod">
          <ac:chgData name="Mashal Khan" userId="ff208bdd-e69e-4a16-a659-cb1c3d459121" providerId="ADAL" clId="{3E76AABD-88CB-4254-9609-24C512B76D79}" dt="2021-02-28T18:23:15.939" v="205" actId="26606"/>
          <ac:spMkLst>
            <pc:docMk/>
            <pc:sldMk cId="4096310801" sldId="259"/>
            <ac:spMk id="3" creationId="{A1779C5D-10F0-42FC-BDFD-85B7260D6768}"/>
          </ac:spMkLst>
        </pc:spChg>
        <pc:spChg chg="del">
          <ac:chgData name="Mashal Khan" userId="ff208bdd-e69e-4a16-a659-cb1c3d459121" providerId="ADAL" clId="{3E76AABD-88CB-4254-9609-24C512B76D79}" dt="2021-02-28T18:23:15.939" v="205" actId="26606"/>
          <ac:spMkLst>
            <pc:docMk/>
            <pc:sldMk cId="4096310801" sldId="259"/>
            <ac:spMk id="8" creationId="{09588DA8-065E-4F6F-8EFD-43104AB2E0CF}"/>
          </ac:spMkLst>
        </pc:spChg>
        <pc:spChg chg="del">
          <ac:chgData name="Mashal Khan" userId="ff208bdd-e69e-4a16-a659-cb1c3d459121" providerId="ADAL" clId="{3E76AABD-88CB-4254-9609-24C512B76D79}" dt="2021-02-28T18:23:15.939" v="205" actId="26606"/>
          <ac:spMkLst>
            <pc:docMk/>
            <pc:sldMk cId="4096310801" sldId="259"/>
            <ac:spMk id="10" creationId="{C4285719-470E-454C-AF62-8323075F1F5B}"/>
          </ac:spMkLst>
        </pc:spChg>
        <pc:spChg chg="del">
          <ac:chgData name="Mashal Khan" userId="ff208bdd-e69e-4a16-a659-cb1c3d459121" providerId="ADAL" clId="{3E76AABD-88CB-4254-9609-24C512B76D79}" dt="2021-02-28T18:23:15.939" v="205" actId="26606"/>
          <ac:spMkLst>
            <pc:docMk/>
            <pc:sldMk cId="4096310801" sldId="259"/>
            <ac:spMk id="12" creationId="{CD9FE4EF-C4D8-49A0-B2FF-81D8DB7D8A24}"/>
          </ac:spMkLst>
        </pc:spChg>
        <pc:spChg chg="del">
          <ac:chgData name="Mashal Khan" userId="ff208bdd-e69e-4a16-a659-cb1c3d459121" providerId="ADAL" clId="{3E76AABD-88CB-4254-9609-24C512B76D79}" dt="2021-02-28T18:23:15.939" v="205" actId="26606"/>
          <ac:spMkLst>
            <pc:docMk/>
            <pc:sldMk cId="4096310801" sldId="259"/>
            <ac:spMk id="14" creationId="{4300840D-0A0B-4512-BACA-B439D5B9C57C}"/>
          </ac:spMkLst>
        </pc:spChg>
        <pc:spChg chg="del">
          <ac:chgData name="Mashal Khan" userId="ff208bdd-e69e-4a16-a659-cb1c3d459121" providerId="ADAL" clId="{3E76AABD-88CB-4254-9609-24C512B76D79}" dt="2021-02-28T18:23:15.939" v="205" actId="26606"/>
          <ac:spMkLst>
            <pc:docMk/>
            <pc:sldMk cId="4096310801" sldId="259"/>
            <ac:spMk id="16" creationId="{D2B78728-A580-49A7-84F9-6EF6F583ADE0}"/>
          </ac:spMkLst>
        </pc:spChg>
        <pc:spChg chg="del">
          <ac:chgData name="Mashal Khan" userId="ff208bdd-e69e-4a16-a659-cb1c3d459121" providerId="ADAL" clId="{3E76AABD-88CB-4254-9609-24C512B76D79}" dt="2021-02-28T18:23:15.939" v="205" actId="26606"/>
          <ac:spMkLst>
            <pc:docMk/>
            <pc:sldMk cId="4096310801" sldId="259"/>
            <ac:spMk id="18" creationId="{38FAA1A1-D861-433F-88FA-1E9D6FD31D11}"/>
          </ac:spMkLst>
        </pc:spChg>
        <pc:spChg chg="del">
          <ac:chgData name="Mashal Khan" userId="ff208bdd-e69e-4a16-a659-cb1c3d459121" providerId="ADAL" clId="{3E76AABD-88CB-4254-9609-24C512B76D79}" dt="2021-02-28T18:23:15.939" v="205" actId="26606"/>
          <ac:spMkLst>
            <pc:docMk/>
            <pc:sldMk cId="4096310801" sldId="259"/>
            <ac:spMk id="20" creationId="{8D71EDA1-87BF-4D5D-AB79-F346FD19278A}"/>
          </ac:spMkLst>
        </pc:spChg>
        <pc:spChg chg="add">
          <ac:chgData name="Mashal Khan" userId="ff208bdd-e69e-4a16-a659-cb1c3d459121" providerId="ADAL" clId="{3E76AABD-88CB-4254-9609-24C512B76D79}" dt="2021-02-28T18:23:15.939" v="205" actId="26606"/>
          <ac:spMkLst>
            <pc:docMk/>
            <pc:sldMk cId="4096310801" sldId="259"/>
            <ac:spMk id="25" creationId="{17718681-A12E-49D6-9925-DD7C68176D61}"/>
          </ac:spMkLst>
        </pc:spChg>
        <pc:spChg chg="add">
          <ac:chgData name="Mashal Khan" userId="ff208bdd-e69e-4a16-a659-cb1c3d459121" providerId="ADAL" clId="{3E76AABD-88CB-4254-9609-24C512B76D79}" dt="2021-02-28T18:23:15.939" v="205" actId="26606"/>
          <ac:spMkLst>
            <pc:docMk/>
            <pc:sldMk cId="4096310801" sldId="259"/>
            <ac:spMk id="27" creationId="{FBD77573-9EF2-4C35-8285-A1CF6FBB0EA5}"/>
          </ac:spMkLst>
        </pc:spChg>
      </pc:sldChg>
      <pc:sldChg chg="modSp mod">
        <pc:chgData name="Mashal Khan" userId="ff208bdd-e69e-4a16-a659-cb1c3d459121" providerId="ADAL" clId="{3E76AABD-88CB-4254-9609-24C512B76D79}" dt="2021-02-28T19:26:07.824" v="1826" actId="20577"/>
        <pc:sldMkLst>
          <pc:docMk/>
          <pc:sldMk cId="688302007" sldId="260"/>
        </pc:sldMkLst>
        <pc:spChg chg="mod">
          <ac:chgData name="Mashal Khan" userId="ff208bdd-e69e-4a16-a659-cb1c3d459121" providerId="ADAL" clId="{3E76AABD-88CB-4254-9609-24C512B76D79}" dt="2021-02-28T19:26:07.824" v="1826" actId="20577"/>
          <ac:spMkLst>
            <pc:docMk/>
            <pc:sldMk cId="688302007" sldId="260"/>
            <ac:spMk id="3" creationId="{F34CD450-21A4-484A-A04B-5AE8EC22E7BA}"/>
          </ac:spMkLst>
        </pc:spChg>
      </pc:sldChg>
      <pc:sldChg chg="addSp delSp modSp mod setBg setClrOvrMap">
        <pc:chgData name="Mashal Khan" userId="ff208bdd-e69e-4a16-a659-cb1c3d459121" providerId="ADAL" clId="{3E76AABD-88CB-4254-9609-24C512B76D79}" dt="2021-02-28T18:23:06.185" v="204" actId="26606"/>
        <pc:sldMkLst>
          <pc:docMk/>
          <pc:sldMk cId="2325420799" sldId="264"/>
        </pc:sldMkLst>
        <pc:spChg chg="mod">
          <ac:chgData name="Mashal Khan" userId="ff208bdd-e69e-4a16-a659-cb1c3d459121" providerId="ADAL" clId="{3E76AABD-88CB-4254-9609-24C512B76D79}" dt="2021-02-28T18:23:06.185" v="204" actId="26606"/>
          <ac:spMkLst>
            <pc:docMk/>
            <pc:sldMk cId="2325420799" sldId="264"/>
            <ac:spMk id="3" creationId="{D5E27E3E-C9C1-4131-9C00-2AB38A7A3C9C}"/>
          </ac:spMkLst>
        </pc:spChg>
        <pc:spChg chg="add del">
          <ac:chgData name="Mashal Khan" userId="ff208bdd-e69e-4a16-a659-cb1c3d459121" providerId="ADAL" clId="{3E76AABD-88CB-4254-9609-24C512B76D79}" dt="2021-02-28T18:23:06.185" v="204" actId="26606"/>
          <ac:spMkLst>
            <pc:docMk/>
            <pc:sldMk cId="2325420799" sldId="264"/>
            <ac:spMk id="8" creationId="{4E65CDE2-194C-4A17-9E3C-017E8A8970E2}"/>
          </ac:spMkLst>
        </pc:spChg>
        <pc:spChg chg="add">
          <ac:chgData name="Mashal Khan" userId="ff208bdd-e69e-4a16-a659-cb1c3d459121" providerId="ADAL" clId="{3E76AABD-88CB-4254-9609-24C512B76D79}" dt="2021-02-28T18:23:06.185" v="204" actId="26606"/>
          <ac:spMkLst>
            <pc:docMk/>
            <pc:sldMk cId="2325420799" sldId="264"/>
            <ac:spMk id="15" creationId="{8D70B121-56F4-4848-B38B-182089D909FA}"/>
          </ac:spMkLst>
        </pc:spChg>
        <pc:cxnChg chg="add del">
          <ac:chgData name="Mashal Khan" userId="ff208bdd-e69e-4a16-a659-cb1c3d459121" providerId="ADAL" clId="{3E76AABD-88CB-4254-9609-24C512B76D79}" dt="2021-02-28T18:23:06.185" v="204" actId="26606"/>
          <ac:cxnSpMkLst>
            <pc:docMk/>
            <pc:sldMk cId="2325420799" sldId="264"/>
            <ac:cxnSpMk id="10" creationId="{F2AE495E-2AAF-4BC1-87A5-331009D82896}"/>
          </ac:cxnSpMkLst>
        </pc:cxnChg>
        <pc:cxnChg chg="add">
          <ac:chgData name="Mashal Khan" userId="ff208bdd-e69e-4a16-a659-cb1c3d459121" providerId="ADAL" clId="{3E76AABD-88CB-4254-9609-24C512B76D79}" dt="2021-02-28T18:23:06.185" v="204" actId="26606"/>
          <ac:cxnSpMkLst>
            <pc:docMk/>
            <pc:sldMk cId="2325420799" sldId="264"/>
            <ac:cxnSpMk id="17" creationId="{2D72A2C9-F3CA-4216-8BAD-FA4C970C3C4E}"/>
          </ac:cxnSpMkLst>
        </pc:cxnChg>
      </pc:sldChg>
      <pc:sldChg chg="modSp mod ord">
        <pc:chgData name="Mashal Khan" userId="ff208bdd-e69e-4a16-a659-cb1c3d459121" providerId="ADAL" clId="{3E76AABD-88CB-4254-9609-24C512B76D79}" dt="2021-03-01T04:06:44.842" v="2679" actId="20577"/>
        <pc:sldMkLst>
          <pc:docMk/>
          <pc:sldMk cId="1577960947" sldId="265"/>
        </pc:sldMkLst>
        <pc:spChg chg="mod">
          <ac:chgData name="Mashal Khan" userId="ff208bdd-e69e-4a16-a659-cb1c3d459121" providerId="ADAL" clId="{3E76AABD-88CB-4254-9609-24C512B76D79}" dt="2021-03-01T04:06:44.842" v="2679" actId="20577"/>
          <ac:spMkLst>
            <pc:docMk/>
            <pc:sldMk cId="1577960947" sldId="265"/>
            <ac:spMk id="3" creationId="{EAEAE271-3F9C-46FD-9D4D-0185D472F24B}"/>
          </ac:spMkLst>
        </pc:spChg>
      </pc:sldChg>
      <pc:sldChg chg="addSp delSp modSp new mod setBg">
        <pc:chgData name="Mashal Khan" userId="ff208bdd-e69e-4a16-a659-cb1c3d459121" providerId="ADAL" clId="{3E76AABD-88CB-4254-9609-24C512B76D79}" dt="2021-02-28T18:33:27.856" v="527" actId="27636"/>
        <pc:sldMkLst>
          <pc:docMk/>
          <pc:sldMk cId="1945331081" sldId="266"/>
        </pc:sldMkLst>
        <pc:spChg chg="mod">
          <ac:chgData name="Mashal Khan" userId="ff208bdd-e69e-4a16-a659-cb1c3d459121" providerId="ADAL" clId="{3E76AABD-88CB-4254-9609-24C512B76D79}" dt="2021-02-28T18:33:14.968" v="523" actId="26606"/>
          <ac:spMkLst>
            <pc:docMk/>
            <pc:sldMk cId="1945331081" sldId="266"/>
            <ac:spMk id="2" creationId="{350727DD-2AB6-4DEE-9276-BD4A18DFF692}"/>
          </ac:spMkLst>
        </pc:spChg>
        <pc:spChg chg="mod">
          <ac:chgData name="Mashal Khan" userId="ff208bdd-e69e-4a16-a659-cb1c3d459121" providerId="ADAL" clId="{3E76AABD-88CB-4254-9609-24C512B76D79}" dt="2021-02-28T18:33:27.856" v="527" actId="27636"/>
          <ac:spMkLst>
            <pc:docMk/>
            <pc:sldMk cId="1945331081" sldId="266"/>
            <ac:spMk id="3" creationId="{B345B8B7-47FD-4150-A0C5-7C0CE9B2A989}"/>
          </ac:spMkLst>
        </pc:spChg>
        <pc:spChg chg="add">
          <ac:chgData name="Mashal Khan" userId="ff208bdd-e69e-4a16-a659-cb1c3d459121" providerId="ADAL" clId="{3E76AABD-88CB-4254-9609-24C512B76D79}" dt="2021-02-28T18:33:14.968" v="523" actId="26606"/>
          <ac:spMkLst>
            <pc:docMk/>
            <pc:sldMk cId="1945331081" sldId="266"/>
            <ac:spMk id="16" creationId="{86C7B4A1-154A-4DF0-AC46-F88D75A2E0FD}"/>
          </ac:spMkLst>
        </pc:spChg>
        <pc:picChg chg="add mod ord">
          <ac:chgData name="Mashal Khan" userId="ff208bdd-e69e-4a16-a659-cb1c3d459121" providerId="ADAL" clId="{3E76AABD-88CB-4254-9609-24C512B76D79}" dt="2021-02-28T18:33:14.968" v="523" actId="26606"/>
          <ac:picMkLst>
            <pc:docMk/>
            <pc:sldMk cId="1945331081" sldId="266"/>
            <ac:picMk id="5" creationId="{7DCD1B67-8FBC-4A81-923D-B5CFC177ABEB}"/>
          </ac:picMkLst>
        </pc:picChg>
        <pc:cxnChg chg="add del">
          <ac:chgData name="Mashal Khan" userId="ff208bdd-e69e-4a16-a659-cb1c3d459121" providerId="ADAL" clId="{3E76AABD-88CB-4254-9609-24C512B76D79}" dt="2021-02-28T18:33:14.968" v="523" actId="26606"/>
          <ac:cxnSpMkLst>
            <pc:docMk/>
            <pc:sldMk cId="1945331081" sldId="266"/>
            <ac:cxnSpMk id="9" creationId="{A7F400EE-A8A5-48AF-B4D6-291B52C6F0B0}"/>
          </ac:cxnSpMkLst>
        </pc:cxnChg>
        <pc:cxnChg chg="add del">
          <ac:chgData name="Mashal Khan" userId="ff208bdd-e69e-4a16-a659-cb1c3d459121" providerId="ADAL" clId="{3E76AABD-88CB-4254-9609-24C512B76D79}" dt="2021-02-28T18:33:14.963" v="522" actId="26606"/>
          <ac:cxnSpMkLst>
            <pc:docMk/>
            <pc:sldMk cId="1945331081" sldId="266"/>
            <ac:cxnSpMk id="14" creationId="{A7F400EE-A8A5-48AF-B4D6-291B52C6F0B0}"/>
          </ac:cxnSpMkLst>
        </pc:cxnChg>
      </pc:sldChg>
      <pc:sldChg chg="modSp new mod">
        <pc:chgData name="Mashal Khan" userId="ff208bdd-e69e-4a16-a659-cb1c3d459121" providerId="ADAL" clId="{3E76AABD-88CB-4254-9609-24C512B76D79}" dt="2021-02-28T18:54:57.476" v="1059" actId="20577"/>
        <pc:sldMkLst>
          <pc:docMk/>
          <pc:sldMk cId="3200273097" sldId="267"/>
        </pc:sldMkLst>
        <pc:spChg chg="mod">
          <ac:chgData name="Mashal Khan" userId="ff208bdd-e69e-4a16-a659-cb1c3d459121" providerId="ADAL" clId="{3E76AABD-88CB-4254-9609-24C512B76D79}" dt="2021-02-28T18:52:27.903" v="780" actId="20577"/>
          <ac:spMkLst>
            <pc:docMk/>
            <pc:sldMk cId="3200273097" sldId="267"/>
            <ac:spMk id="2" creationId="{BA299C8A-1DD2-4EF6-A5F6-B055F15990F9}"/>
          </ac:spMkLst>
        </pc:spChg>
        <pc:spChg chg="mod">
          <ac:chgData name="Mashal Khan" userId="ff208bdd-e69e-4a16-a659-cb1c3d459121" providerId="ADAL" clId="{3E76AABD-88CB-4254-9609-24C512B76D79}" dt="2021-02-28T18:54:57.476" v="1059" actId="20577"/>
          <ac:spMkLst>
            <pc:docMk/>
            <pc:sldMk cId="3200273097" sldId="267"/>
            <ac:spMk id="3" creationId="{9D4D0EC8-8196-43DE-8DAC-ED0341D2F2AB}"/>
          </ac:spMkLst>
        </pc:spChg>
      </pc:sldChg>
      <pc:sldChg chg="addSp delSp modSp add mod setBg modClrScheme addAnim delAnim setClrOvrMap delDesignElem chgLayout">
        <pc:chgData name="Mashal Khan" userId="ff208bdd-e69e-4a16-a659-cb1c3d459121" providerId="ADAL" clId="{3E76AABD-88CB-4254-9609-24C512B76D79}" dt="2021-02-28T18:35:37.954" v="568"/>
        <pc:sldMkLst>
          <pc:docMk/>
          <pc:sldMk cId="3994932835" sldId="268"/>
        </pc:sldMkLst>
        <pc:spChg chg="mod ord">
          <ac:chgData name="Mashal Khan" userId="ff208bdd-e69e-4a16-a659-cb1c3d459121" providerId="ADAL" clId="{3E76AABD-88CB-4254-9609-24C512B76D79}" dt="2021-02-28T18:35:37.954" v="566" actId="26606"/>
          <ac:spMkLst>
            <pc:docMk/>
            <pc:sldMk cId="3994932835" sldId="268"/>
            <ac:spMk id="2" creationId="{350727DD-2AB6-4DEE-9276-BD4A18DFF692}"/>
          </ac:spMkLst>
        </pc:spChg>
        <pc:spChg chg="mod ord">
          <ac:chgData name="Mashal Khan" userId="ff208bdd-e69e-4a16-a659-cb1c3d459121" providerId="ADAL" clId="{3E76AABD-88CB-4254-9609-24C512B76D79}" dt="2021-02-28T18:35:37.954" v="566" actId="26606"/>
          <ac:spMkLst>
            <pc:docMk/>
            <pc:sldMk cId="3994932835" sldId="268"/>
            <ac:spMk id="3" creationId="{B345B8B7-47FD-4150-A0C5-7C0CE9B2A989}"/>
          </ac:spMkLst>
        </pc:spChg>
        <pc:spChg chg="add del">
          <ac:chgData name="Mashal Khan" userId="ff208bdd-e69e-4a16-a659-cb1c3d459121" providerId="ADAL" clId="{3E76AABD-88CB-4254-9609-24C512B76D79}" dt="2021-02-28T18:35:23.719" v="561" actId="26606"/>
          <ac:spMkLst>
            <pc:docMk/>
            <pc:sldMk cId="3994932835" sldId="268"/>
            <ac:spMk id="10" creationId="{C1DD1A8A-57D5-4A81-AD04-532B043C5611}"/>
          </ac:spMkLst>
        </pc:spChg>
        <pc:spChg chg="add del">
          <ac:chgData name="Mashal Khan" userId="ff208bdd-e69e-4a16-a659-cb1c3d459121" providerId="ADAL" clId="{3E76AABD-88CB-4254-9609-24C512B76D79}" dt="2021-02-28T18:35:23.719" v="561" actId="26606"/>
          <ac:spMkLst>
            <pc:docMk/>
            <pc:sldMk cId="3994932835" sldId="268"/>
            <ac:spMk id="12" creationId="{007891EC-4501-44ED-A8C8-B11B6DB767AB}"/>
          </ac:spMkLst>
        </pc:spChg>
        <pc:spChg chg="add del">
          <ac:chgData name="Mashal Khan" userId="ff208bdd-e69e-4a16-a659-cb1c3d459121" providerId="ADAL" clId="{3E76AABD-88CB-4254-9609-24C512B76D79}" dt="2021-02-28T18:35:27.079" v="563" actId="26606"/>
          <ac:spMkLst>
            <pc:docMk/>
            <pc:sldMk cId="3994932835" sldId="268"/>
            <ac:spMk id="14" creationId="{AF2F604E-43BE-4DC3-B983-E071523364F8}"/>
          </ac:spMkLst>
        </pc:spChg>
        <pc:spChg chg="add del">
          <ac:chgData name="Mashal Khan" userId="ff208bdd-e69e-4a16-a659-cb1c3d459121" providerId="ADAL" clId="{3E76AABD-88CB-4254-9609-24C512B76D79}" dt="2021-02-28T18:35:27.079" v="563" actId="26606"/>
          <ac:spMkLst>
            <pc:docMk/>
            <pc:sldMk cId="3994932835" sldId="268"/>
            <ac:spMk id="15" creationId="{0671A8AE-40A1-4631-A6B8-581AFF065482}"/>
          </ac:spMkLst>
        </pc:spChg>
        <pc:spChg chg="del">
          <ac:chgData name="Mashal Khan" userId="ff208bdd-e69e-4a16-a659-cb1c3d459121" providerId="ADAL" clId="{3E76AABD-88CB-4254-9609-24C512B76D79}" dt="2021-02-28T18:33:58.701" v="530"/>
          <ac:spMkLst>
            <pc:docMk/>
            <pc:sldMk cId="3994932835" sldId="268"/>
            <ac:spMk id="16" creationId="{86C7B4A1-154A-4DF0-AC46-F88D75A2E0FD}"/>
          </ac:spMkLst>
        </pc:spChg>
        <pc:spChg chg="add del">
          <ac:chgData name="Mashal Khan" userId="ff208bdd-e69e-4a16-a659-cb1c3d459121" providerId="ADAL" clId="{3E76AABD-88CB-4254-9609-24C512B76D79}" dt="2021-02-28T18:35:27.079" v="563" actId="26606"/>
          <ac:spMkLst>
            <pc:docMk/>
            <pc:sldMk cId="3994932835" sldId="268"/>
            <ac:spMk id="17" creationId="{AB58EF07-17C2-48CF-ABB0-EEF1F17CB8F0}"/>
          </ac:spMkLst>
        </pc:spChg>
        <pc:spChg chg="add del">
          <ac:chgData name="Mashal Khan" userId="ff208bdd-e69e-4a16-a659-cb1c3d459121" providerId="ADAL" clId="{3E76AABD-88CB-4254-9609-24C512B76D79}" dt="2021-02-28T18:35:27.079" v="563" actId="26606"/>
          <ac:spMkLst>
            <pc:docMk/>
            <pc:sldMk cId="3994932835" sldId="268"/>
            <ac:spMk id="18" creationId="{08C9B587-E65E-4B52-B37C-ABEBB6E87928}"/>
          </ac:spMkLst>
        </pc:spChg>
        <pc:spChg chg="add del">
          <ac:chgData name="Mashal Khan" userId="ff208bdd-e69e-4a16-a659-cb1c3d459121" providerId="ADAL" clId="{3E76AABD-88CB-4254-9609-24C512B76D79}" dt="2021-02-28T18:35:37.926" v="565" actId="26606"/>
          <ac:spMkLst>
            <pc:docMk/>
            <pc:sldMk cId="3994932835" sldId="268"/>
            <ac:spMk id="20" creationId="{8C790BE2-4E4F-4AAF-81A2-4A6F4885EBE6}"/>
          </ac:spMkLst>
        </pc:spChg>
        <pc:spChg chg="add del">
          <ac:chgData name="Mashal Khan" userId="ff208bdd-e69e-4a16-a659-cb1c3d459121" providerId="ADAL" clId="{3E76AABD-88CB-4254-9609-24C512B76D79}" dt="2021-02-28T18:35:37.926" v="565" actId="26606"/>
          <ac:spMkLst>
            <pc:docMk/>
            <pc:sldMk cId="3994932835" sldId="268"/>
            <ac:spMk id="21" creationId="{D28B54C3-B57B-472A-B96E-1FCB67093DC2}"/>
          </ac:spMkLst>
        </pc:spChg>
        <pc:spChg chg="add del">
          <ac:chgData name="Mashal Khan" userId="ff208bdd-e69e-4a16-a659-cb1c3d459121" providerId="ADAL" clId="{3E76AABD-88CB-4254-9609-24C512B76D79}" dt="2021-02-28T18:35:37.926" v="565" actId="26606"/>
          <ac:spMkLst>
            <pc:docMk/>
            <pc:sldMk cId="3994932835" sldId="268"/>
            <ac:spMk id="22" creationId="{7DB3C429-F8DA-49B9-AF84-21996FCF78B5}"/>
          </ac:spMkLst>
        </pc:spChg>
        <pc:spChg chg="add del">
          <ac:chgData name="Mashal Khan" userId="ff208bdd-e69e-4a16-a659-cb1c3d459121" providerId="ADAL" clId="{3E76AABD-88CB-4254-9609-24C512B76D79}" dt="2021-02-28T18:35:37.926" v="565" actId="26606"/>
          <ac:spMkLst>
            <pc:docMk/>
            <pc:sldMk cId="3994932835" sldId="268"/>
            <ac:spMk id="23" creationId="{C4C9F2B0-1044-46EB-8AEB-C3BFFDE6C2CC}"/>
          </ac:spMkLst>
        </pc:spChg>
        <pc:spChg chg="add del">
          <ac:chgData name="Mashal Khan" userId="ff208bdd-e69e-4a16-a659-cb1c3d459121" providerId="ADAL" clId="{3E76AABD-88CB-4254-9609-24C512B76D79}" dt="2021-02-28T18:35:37.926" v="565" actId="26606"/>
          <ac:spMkLst>
            <pc:docMk/>
            <pc:sldMk cId="3994932835" sldId="268"/>
            <ac:spMk id="24" creationId="{32B3ACB3-D689-442E-8A40-8680B0FEB8A2}"/>
          </ac:spMkLst>
        </pc:spChg>
        <pc:spChg chg="add">
          <ac:chgData name="Mashal Khan" userId="ff208bdd-e69e-4a16-a659-cb1c3d459121" providerId="ADAL" clId="{3E76AABD-88CB-4254-9609-24C512B76D79}" dt="2021-02-28T18:35:37.954" v="566" actId="26606"/>
          <ac:spMkLst>
            <pc:docMk/>
            <pc:sldMk cId="3994932835" sldId="268"/>
            <ac:spMk id="26" creationId="{71B2258F-86CA-4D4D-8270-BC05FCDEBFB3}"/>
          </ac:spMkLst>
        </pc:spChg>
        <pc:picChg chg="mod ord">
          <ac:chgData name="Mashal Khan" userId="ff208bdd-e69e-4a16-a659-cb1c3d459121" providerId="ADAL" clId="{3E76AABD-88CB-4254-9609-24C512B76D79}" dt="2021-02-28T18:35:37.954" v="566" actId="26606"/>
          <ac:picMkLst>
            <pc:docMk/>
            <pc:sldMk cId="3994932835" sldId="268"/>
            <ac:picMk id="5" creationId="{7DCD1B67-8FBC-4A81-923D-B5CFC177ABEB}"/>
          </ac:picMkLst>
        </pc:picChg>
      </pc:sldChg>
      <pc:sldChg chg="modSp new mod">
        <pc:chgData name="Mashal Khan" userId="ff208bdd-e69e-4a16-a659-cb1c3d459121" providerId="ADAL" clId="{3E76AABD-88CB-4254-9609-24C512B76D79}" dt="2021-02-28T19:23:04.796" v="1746" actId="20577"/>
        <pc:sldMkLst>
          <pc:docMk/>
          <pc:sldMk cId="3305901332" sldId="269"/>
        </pc:sldMkLst>
        <pc:spChg chg="mod">
          <ac:chgData name="Mashal Khan" userId="ff208bdd-e69e-4a16-a659-cb1c3d459121" providerId="ADAL" clId="{3E76AABD-88CB-4254-9609-24C512B76D79}" dt="2021-02-28T18:37:51.203" v="649" actId="20577"/>
          <ac:spMkLst>
            <pc:docMk/>
            <pc:sldMk cId="3305901332" sldId="269"/>
            <ac:spMk id="2" creationId="{A8F14E22-EB1C-420A-9125-18409F01765F}"/>
          </ac:spMkLst>
        </pc:spChg>
        <pc:spChg chg="mod">
          <ac:chgData name="Mashal Khan" userId="ff208bdd-e69e-4a16-a659-cb1c3d459121" providerId="ADAL" clId="{3E76AABD-88CB-4254-9609-24C512B76D79}" dt="2021-02-28T19:23:04.796" v="1746" actId="20577"/>
          <ac:spMkLst>
            <pc:docMk/>
            <pc:sldMk cId="3305901332" sldId="269"/>
            <ac:spMk id="3" creationId="{3CB1377E-5B28-45A7-BAC8-9A00E1F8CFA4}"/>
          </ac:spMkLst>
        </pc:spChg>
      </pc:sldChg>
      <pc:sldChg chg="modSp new mod ord modNotesTx">
        <pc:chgData name="Mashal Khan" userId="ff208bdd-e69e-4a16-a659-cb1c3d459121" providerId="ADAL" clId="{3E76AABD-88CB-4254-9609-24C512B76D79}" dt="2021-03-02T05:24:05.612" v="2758" actId="20577"/>
        <pc:sldMkLst>
          <pc:docMk/>
          <pc:sldMk cId="3576699444" sldId="270"/>
        </pc:sldMkLst>
        <pc:spChg chg="mod">
          <ac:chgData name="Mashal Khan" userId="ff208bdd-e69e-4a16-a659-cb1c3d459121" providerId="ADAL" clId="{3E76AABD-88CB-4254-9609-24C512B76D79}" dt="2021-02-28T18:38:05.484" v="675" actId="20577"/>
          <ac:spMkLst>
            <pc:docMk/>
            <pc:sldMk cId="3576699444" sldId="270"/>
            <ac:spMk id="2" creationId="{138E6BAD-5B41-48ED-957B-32F9ABDDC66B}"/>
          </ac:spMkLst>
        </pc:spChg>
        <pc:spChg chg="mod">
          <ac:chgData name="Mashal Khan" userId="ff208bdd-e69e-4a16-a659-cb1c3d459121" providerId="ADAL" clId="{3E76AABD-88CB-4254-9609-24C512B76D79}" dt="2021-02-28T19:09:47.544" v="1488" actId="20577"/>
          <ac:spMkLst>
            <pc:docMk/>
            <pc:sldMk cId="3576699444" sldId="270"/>
            <ac:spMk id="3" creationId="{E59BCA78-70F3-453F-A7C9-EFB5F7B71064}"/>
          </ac:spMkLst>
        </pc:spChg>
      </pc:sldChg>
      <pc:sldChg chg="addSp delSp modSp new mod setBg setClrOvrMap">
        <pc:chgData name="Mashal Khan" userId="ff208bdd-e69e-4a16-a659-cb1c3d459121" providerId="ADAL" clId="{3E76AABD-88CB-4254-9609-24C512B76D79}" dt="2021-02-28T18:42:11.345" v="757" actId="20577"/>
        <pc:sldMkLst>
          <pc:docMk/>
          <pc:sldMk cId="2117154242" sldId="271"/>
        </pc:sldMkLst>
        <pc:spChg chg="mod">
          <ac:chgData name="Mashal Khan" userId="ff208bdd-e69e-4a16-a659-cb1c3d459121" providerId="ADAL" clId="{3E76AABD-88CB-4254-9609-24C512B76D79}" dt="2021-02-28T18:41:58.176" v="754" actId="26606"/>
          <ac:spMkLst>
            <pc:docMk/>
            <pc:sldMk cId="2117154242" sldId="271"/>
            <ac:spMk id="2" creationId="{8A4D0C63-2F45-4837-A41C-ABE36F83202B}"/>
          </ac:spMkLst>
        </pc:spChg>
        <pc:spChg chg="mod">
          <ac:chgData name="Mashal Khan" userId="ff208bdd-e69e-4a16-a659-cb1c3d459121" providerId="ADAL" clId="{3E76AABD-88CB-4254-9609-24C512B76D79}" dt="2021-02-28T18:42:11.345" v="757" actId="20577"/>
          <ac:spMkLst>
            <pc:docMk/>
            <pc:sldMk cId="2117154242" sldId="271"/>
            <ac:spMk id="3" creationId="{CF5D6834-5819-4C19-8890-85674534E0BA}"/>
          </ac:spMkLst>
        </pc:spChg>
        <pc:spChg chg="add del">
          <ac:chgData name="Mashal Khan" userId="ff208bdd-e69e-4a16-a659-cb1c3d459121" providerId="ADAL" clId="{3E76AABD-88CB-4254-9609-24C512B76D79}" dt="2021-02-28T18:41:58.172" v="753" actId="26606"/>
          <ac:spMkLst>
            <pc:docMk/>
            <pc:sldMk cId="2117154242" sldId="271"/>
            <ac:spMk id="8" creationId="{AD72D4D1-076F-49D3-9889-EFC4F6D7CA66}"/>
          </ac:spMkLst>
        </pc:spChg>
        <pc:spChg chg="add">
          <ac:chgData name="Mashal Khan" userId="ff208bdd-e69e-4a16-a659-cb1c3d459121" providerId="ADAL" clId="{3E76AABD-88CB-4254-9609-24C512B76D79}" dt="2021-02-28T18:41:58.176" v="754" actId="26606"/>
          <ac:spMkLst>
            <pc:docMk/>
            <pc:sldMk cId="2117154242" sldId="271"/>
            <ac:spMk id="12" creationId="{17718681-A12E-49D6-9925-DD7C68176D61}"/>
          </ac:spMkLst>
        </pc:spChg>
        <pc:spChg chg="add">
          <ac:chgData name="Mashal Khan" userId="ff208bdd-e69e-4a16-a659-cb1c3d459121" providerId="ADAL" clId="{3E76AABD-88CB-4254-9609-24C512B76D79}" dt="2021-02-28T18:41:58.176" v="754" actId="26606"/>
          <ac:spMkLst>
            <pc:docMk/>
            <pc:sldMk cId="2117154242" sldId="271"/>
            <ac:spMk id="13" creationId="{FBD77573-9EF2-4C35-8285-A1CF6FBB0EA5}"/>
          </ac:spMkLst>
        </pc:spChg>
        <pc:cxnChg chg="add del">
          <ac:chgData name="Mashal Khan" userId="ff208bdd-e69e-4a16-a659-cb1c3d459121" providerId="ADAL" clId="{3E76AABD-88CB-4254-9609-24C512B76D79}" dt="2021-02-28T18:41:58.172" v="753" actId="26606"/>
          <ac:cxnSpMkLst>
            <pc:docMk/>
            <pc:sldMk cId="2117154242" sldId="271"/>
            <ac:cxnSpMk id="10" creationId="{2D72A2C9-F3CA-4216-8BAD-FA4C970C3C4E}"/>
          </ac:cxnSpMkLst>
        </pc:cxnChg>
      </pc:sldChg>
      <pc:sldChg chg="addSp modSp new mod setBg">
        <pc:chgData name="Mashal Khan" userId="ff208bdd-e69e-4a16-a659-cb1c3d459121" providerId="ADAL" clId="{3E76AABD-88CB-4254-9609-24C512B76D79}" dt="2021-02-28T19:00:02.238" v="1085" actId="26606"/>
        <pc:sldMkLst>
          <pc:docMk/>
          <pc:sldMk cId="1701187661" sldId="272"/>
        </pc:sldMkLst>
        <pc:spChg chg="mod">
          <ac:chgData name="Mashal Khan" userId="ff208bdd-e69e-4a16-a659-cb1c3d459121" providerId="ADAL" clId="{3E76AABD-88CB-4254-9609-24C512B76D79}" dt="2021-02-28T19:00:02.238" v="1085" actId="26606"/>
          <ac:spMkLst>
            <pc:docMk/>
            <pc:sldMk cId="1701187661" sldId="272"/>
            <ac:spMk id="2" creationId="{0C896DC5-1BB9-45E8-9805-E5C9B90BA803}"/>
          </ac:spMkLst>
        </pc:spChg>
        <pc:spChg chg="mod">
          <ac:chgData name="Mashal Khan" userId="ff208bdd-e69e-4a16-a659-cb1c3d459121" providerId="ADAL" clId="{3E76AABD-88CB-4254-9609-24C512B76D79}" dt="2021-02-28T19:00:02.238" v="1085" actId="26606"/>
          <ac:spMkLst>
            <pc:docMk/>
            <pc:sldMk cId="1701187661" sldId="272"/>
            <ac:spMk id="3" creationId="{059E4577-E7AC-4A7F-8ADA-F5AC8CA5DA24}"/>
          </ac:spMkLst>
        </pc:spChg>
        <pc:spChg chg="add">
          <ac:chgData name="Mashal Khan" userId="ff208bdd-e69e-4a16-a659-cb1c3d459121" providerId="ADAL" clId="{3E76AABD-88CB-4254-9609-24C512B76D79}" dt="2021-02-28T19:00:02.238" v="1085" actId="26606"/>
          <ac:spMkLst>
            <pc:docMk/>
            <pc:sldMk cId="1701187661" sldId="272"/>
            <ac:spMk id="8" creationId="{17718681-A12E-49D6-9925-DD7C68176D61}"/>
          </ac:spMkLst>
        </pc:spChg>
        <pc:spChg chg="add">
          <ac:chgData name="Mashal Khan" userId="ff208bdd-e69e-4a16-a659-cb1c3d459121" providerId="ADAL" clId="{3E76AABD-88CB-4254-9609-24C512B76D79}" dt="2021-02-28T19:00:02.238" v="1085" actId="26606"/>
          <ac:spMkLst>
            <pc:docMk/>
            <pc:sldMk cId="1701187661" sldId="272"/>
            <ac:spMk id="10" creationId="{FBD77573-9EF2-4C35-8285-A1CF6FBB0EA5}"/>
          </ac:spMkLst>
        </pc:spChg>
      </pc:sldChg>
      <pc:sldChg chg="modSp add mod">
        <pc:chgData name="Mashal Khan" userId="ff208bdd-e69e-4a16-a659-cb1c3d459121" providerId="ADAL" clId="{3E76AABD-88CB-4254-9609-24C512B76D79}" dt="2021-02-28T18:58:58.882" v="1061" actId="27636"/>
        <pc:sldMkLst>
          <pc:docMk/>
          <pc:sldMk cId="0" sldId="341"/>
        </pc:sldMkLst>
        <pc:spChg chg="mod">
          <ac:chgData name="Mashal Khan" userId="ff208bdd-e69e-4a16-a659-cb1c3d459121" providerId="ADAL" clId="{3E76AABD-88CB-4254-9609-24C512B76D79}" dt="2021-02-28T18:58:58.882" v="1061" actId="27636"/>
          <ac:spMkLst>
            <pc:docMk/>
            <pc:sldMk cId="0" sldId="341"/>
            <ac:spMk id="17410" creationId="{1636807D-96D4-4870-A796-6233D0760B31}"/>
          </ac:spMkLst>
        </pc:spChg>
      </pc:sldChg>
      <pc:sldChg chg="modSp add mod">
        <pc:chgData name="Mashal Khan" userId="ff208bdd-e69e-4a16-a659-cb1c3d459121" providerId="ADAL" clId="{3E76AABD-88CB-4254-9609-24C512B76D79}" dt="2021-02-28T19:01:26.075" v="1099" actId="14100"/>
        <pc:sldMkLst>
          <pc:docMk/>
          <pc:sldMk cId="0" sldId="342"/>
        </pc:sldMkLst>
        <pc:spChg chg="mod">
          <ac:chgData name="Mashal Khan" userId="ff208bdd-e69e-4a16-a659-cb1c3d459121" providerId="ADAL" clId="{3E76AABD-88CB-4254-9609-24C512B76D79}" dt="2021-02-28T19:01:26.075" v="1099" actId="14100"/>
          <ac:spMkLst>
            <pc:docMk/>
            <pc:sldMk cId="0" sldId="342"/>
            <ac:spMk id="18436" creationId="{86B6F512-BCC0-4633-8D5A-52FD45EA8C9F}"/>
          </ac:spMkLst>
        </pc:spChg>
      </pc:sldChg>
      <pc:sldChg chg="modSp add mod">
        <pc:chgData name="Mashal Khan" userId="ff208bdd-e69e-4a16-a659-cb1c3d459121" providerId="ADAL" clId="{3E76AABD-88CB-4254-9609-24C512B76D79}" dt="2021-02-28T19:01:47.799" v="1103" actId="14100"/>
        <pc:sldMkLst>
          <pc:docMk/>
          <pc:sldMk cId="0" sldId="343"/>
        </pc:sldMkLst>
        <pc:spChg chg="mod">
          <ac:chgData name="Mashal Khan" userId="ff208bdd-e69e-4a16-a659-cb1c3d459121" providerId="ADAL" clId="{3E76AABD-88CB-4254-9609-24C512B76D79}" dt="2021-02-28T19:01:36.906" v="1100" actId="1076"/>
          <ac:spMkLst>
            <pc:docMk/>
            <pc:sldMk cId="0" sldId="343"/>
            <ac:spMk id="19459" creationId="{B27D8256-3307-4317-B8CD-241E699588E4}"/>
          </ac:spMkLst>
        </pc:spChg>
        <pc:spChg chg="mod">
          <ac:chgData name="Mashal Khan" userId="ff208bdd-e69e-4a16-a659-cb1c3d459121" providerId="ADAL" clId="{3E76AABD-88CB-4254-9609-24C512B76D79}" dt="2021-02-28T19:01:47.799" v="1103" actId="14100"/>
          <ac:spMkLst>
            <pc:docMk/>
            <pc:sldMk cId="0" sldId="343"/>
            <ac:spMk id="19460" creationId="{AA3A9F71-F2EB-4837-9CB6-9D76A4B07C90}"/>
          </ac:spMkLst>
        </pc:spChg>
      </pc:sldChg>
      <pc:sldChg chg="modSp add mod">
        <pc:chgData name="Mashal Khan" userId="ff208bdd-e69e-4a16-a659-cb1c3d459121" providerId="ADAL" clId="{3E76AABD-88CB-4254-9609-24C512B76D79}" dt="2021-02-28T19:02:47.668" v="1107" actId="14100"/>
        <pc:sldMkLst>
          <pc:docMk/>
          <pc:sldMk cId="0" sldId="344"/>
        </pc:sldMkLst>
        <pc:spChg chg="mod">
          <ac:chgData name="Mashal Khan" userId="ff208bdd-e69e-4a16-a659-cb1c3d459121" providerId="ADAL" clId="{3E76AABD-88CB-4254-9609-24C512B76D79}" dt="2021-02-28T19:02:39.668" v="1105" actId="14100"/>
          <ac:spMkLst>
            <pc:docMk/>
            <pc:sldMk cId="0" sldId="344"/>
            <ac:spMk id="21508" creationId="{602E468B-7FDF-4073-86FF-946A9698484D}"/>
          </ac:spMkLst>
        </pc:spChg>
        <pc:picChg chg="mod">
          <ac:chgData name="Mashal Khan" userId="ff208bdd-e69e-4a16-a659-cb1c3d459121" providerId="ADAL" clId="{3E76AABD-88CB-4254-9609-24C512B76D79}" dt="2021-02-28T19:02:47.668" v="1107" actId="14100"/>
          <ac:picMkLst>
            <pc:docMk/>
            <pc:sldMk cId="0" sldId="344"/>
            <ac:picMk id="21509" creationId="{DDAD9F09-9302-458B-BD67-4B0FFD543B55}"/>
          </ac:picMkLst>
        </pc:picChg>
      </pc:sldChg>
      <pc:sldChg chg="modSp add mod">
        <pc:chgData name="Mashal Khan" userId="ff208bdd-e69e-4a16-a659-cb1c3d459121" providerId="ADAL" clId="{3E76AABD-88CB-4254-9609-24C512B76D79}" dt="2021-02-28T19:02:22.157" v="1104" actId="14100"/>
        <pc:sldMkLst>
          <pc:docMk/>
          <pc:sldMk cId="0" sldId="345"/>
        </pc:sldMkLst>
        <pc:spChg chg="mod">
          <ac:chgData name="Mashal Khan" userId="ff208bdd-e69e-4a16-a659-cb1c3d459121" providerId="ADAL" clId="{3E76AABD-88CB-4254-9609-24C512B76D79}" dt="2021-02-28T19:02:22.157" v="1104" actId="14100"/>
          <ac:spMkLst>
            <pc:docMk/>
            <pc:sldMk cId="0" sldId="345"/>
            <ac:spMk id="20484" creationId="{4B3695BE-9BCA-4C99-8252-051EEA1BA80D}"/>
          </ac:spMkLst>
        </pc:spChg>
      </pc:sldChg>
      <pc:sldChg chg="modSp add mod">
        <pc:chgData name="Mashal Khan" userId="ff208bdd-e69e-4a16-a659-cb1c3d459121" providerId="ADAL" clId="{3E76AABD-88CB-4254-9609-24C512B76D79}" dt="2021-02-28T19:03:00.977" v="1108" actId="14100"/>
        <pc:sldMkLst>
          <pc:docMk/>
          <pc:sldMk cId="0" sldId="346"/>
        </pc:sldMkLst>
        <pc:spChg chg="mod">
          <ac:chgData name="Mashal Khan" userId="ff208bdd-e69e-4a16-a659-cb1c3d459121" providerId="ADAL" clId="{3E76AABD-88CB-4254-9609-24C512B76D79}" dt="2021-02-28T19:03:00.977" v="1108" actId="14100"/>
          <ac:spMkLst>
            <pc:docMk/>
            <pc:sldMk cId="0" sldId="346"/>
            <ac:spMk id="22532" creationId="{02C2DE68-92CF-4BAF-9F52-20DAF3583848}"/>
          </ac:spMkLst>
        </pc:spChg>
      </pc:sldChg>
      <pc:sldChg chg="modSp add mod">
        <pc:chgData name="Mashal Khan" userId="ff208bdd-e69e-4a16-a659-cb1c3d459121" providerId="ADAL" clId="{3E76AABD-88CB-4254-9609-24C512B76D79}" dt="2021-02-28T19:03:27.356" v="1109" actId="14100"/>
        <pc:sldMkLst>
          <pc:docMk/>
          <pc:sldMk cId="0" sldId="347"/>
        </pc:sldMkLst>
        <pc:spChg chg="mod">
          <ac:chgData name="Mashal Khan" userId="ff208bdd-e69e-4a16-a659-cb1c3d459121" providerId="ADAL" clId="{3E76AABD-88CB-4254-9609-24C512B76D79}" dt="2021-02-28T18:58:58.941" v="1063" actId="27636"/>
          <ac:spMkLst>
            <pc:docMk/>
            <pc:sldMk cId="0" sldId="347"/>
            <ac:spMk id="23555" creationId="{D00EC2C9-883F-49D9-946B-0E58BF0B4513}"/>
          </ac:spMkLst>
        </pc:spChg>
        <pc:spChg chg="mod">
          <ac:chgData name="Mashal Khan" userId="ff208bdd-e69e-4a16-a659-cb1c3d459121" providerId="ADAL" clId="{3E76AABD-88CB-4254-9609-24C512B76D79}" dt="2021-02-28T19:03:27.356" v="1109" actId="14100"/>
          <ac:spMkLst>
            <pc:docMk/>
            <pc:sldMk cId="0" sldId="347"/>
            <ac:spMk id="23556" creationId="{277F396B-6310-4451-BF23-D36756C2DDF1}"/>
          </ac:spMkLst>
        </pc:spChg>
      </pc:sldChg>
      <pc:sldChg chg="modSp add mod">
        <pc:chgData name="Mashal Khan" userId="ff208bdd-e69e-4a16-a659-cb1c3d459121" providerId="ADAL" clId="{3E76AABD-88CB-4254-9609-24C512B76D79}" dt="2021-02-28T19:03:33.791" v="1110" actId="14100"/>
        <pc:sldMkLst>
          <pc:docMk/>
          <pc:sldMk cId="0" sldId="348"/>
        </pc:sldMkLst>
        <pc:spChg chg="mod">
          <ac:chgData name="Mashal Khan" userId="ff208bdd-e69e-4a16-a659-cb1c3d459121" providerId="ADAL" clId="{3E76AABD-88CB-4254-9609-24C512B76D79}" dt="2021-02-28T19:03:33.791" v="1110" actId="14100"/>
          <ac:spMkLst>
            <pc:docMk/>
            <pc:sldMk cId="0" sldId="348"/>
            <ac:spMk id="24580" creationId="{18F12089-C8A2-472C-BCCC-131D9B41B944}"/>
          </ac:spMkLst>
        </pc:spChg>
      </pc:sldChg>
      <pc:sldChg chg="add">
        <pc:chgData name="Mashal Khan" userId="ff208bdd-e69e-4a16-a659-cb1c3d459121" providerId="ADAL" clId="{3E76AABD-88CB-4254-9609-24C512B76D79}" dt="2021-02-28T18:58:58.820" v="1060"/>
        <pc:sldMkLst>
          <pc:docMk/>
          <pc:sldMk cId="0" sldId="350"/>
        </pc:sldMkLst>
      </pc:sldChg>
      <pc:sldChg chg="modSp add mod">
        <pc:chgData name="Mashal Khan" userId="ff208bdd-e69e-4a16-a659-cb1c3d459121" providerId="ADAL" clId="{3E76AABD-88CB-4254-9609-24C512B76D79}" dt="2021-02-28T19:03:52.347" v="1111" actId="14100"/>
        <pc:sldMkLst>
          <pc:docMk/>
          <pc:sldMk cId="0" sldId="351"/>
        </pc:sldMkLst>
        <pc:spChg chg="mod">
          <ac:chgData name="Mashal Khan" userId="ff208bdd-e69e-4a16-a659-cb1c3d459121" providerId="ADAL" clId="{3E76AABD-88CB-4254-9609-24C512B76D79}" dt="2021-02-28T19:03:52.347" v="1111" actId="14100"/>
          <ac:spMkLst>
            <pc:docMk/>
            <pc:sldMk cId="0" sldId="351"/>
            <ac:spMk id="26628" creationId="{9A3BF901-BD09-4A3E-902A-61E7A9FB797F}"/>
          </ac:spMkLst>
        </pc:spChg>
      </pc:sldChg>
      <pc:sldChg chg="modSp add mod">
        <pc:chgData name="Mashal Khan" userId="ff208bdd-e69e-4a16-a659-cb1c3d459121" providerId="ADAL" clId="{3E76AABD-88CB-4254-9609-24C512B76D79}" dt="2021-02-28T19:04:09.581" v="1113" actId="1076"/>
        <pc:sldMkLst>
          <pc:docMk/>
          <pc:sldMk cId="0" sldId="352"/>
        </pc:sldMkLst>
        <pc:spChg chg="mod">
          <ac:chgData name="Mashal Khan" userId="ff208bdd-e69e-4a16-a659-cb1c3d459121" providerId="ADAL" clId="{3E76AABD-88CB-4254-9609-24C512B76D79}" dt="2021-02-28T18:58:58.953" v="1064" actId="27636"/>
          <ac:spMkLst>
            <pc:docMk/>
            <pc:sldMk cId="0" sldId="352"/>
            <ac:spMk id="27651" creationId="{E03D40F5-3E55-4EA1-97A7-9BB1A7BC56AE}"/>
          </ac:spMkLst>
        </pc:spChg>
        <pc:spChg chg="mod">
          <ac:chgData name="Mashal Khan" userId="ff208bdd-e69e-4a16-a659-cb1c3d459121" providerId="ADAL" clId="{3E76AABD-88CB-4254-9609-24C512B76D79}" dt="2021-02-28T19:04:06.746" v="1112" actId="14100"/>
          <ac:spMkLst>
            <pc:docMk/>
            <pc:sldMk cId="0" sldId="352"/>
            <ac:spMk id="27652" creationId="{8BD60F17-1FA2-45D0-B631-8975E4167B26}"/>
          </ac:spMkLst>
        </pc:spChg>
        <pc:picChg chg="mod">
          <ac:chgData name="Mashal Khan" userId="ff208bdd-e69e-4a16-a659-cb1c3d459121" providerId="ADAL" clId="{3E76AABD-88CB-4254-9609-24C512B76D79}" dt="2021-02-28T19:04:09.581" v="1113" actId="1076"/>
          <ac:picMkLst>
            <pc:docMk/>
            <pc:sldMk cId="0" sldId="352"/>
            <ac:picMk id="27653" creationId="{E2BE34B7-8743-4B22-957C-6A0579D523D5}"/>
          </ac:picMkLst>
        </pc:picChg>
      </pc:sldChg>
      <pc:sldChg chg="modSp add mod">
        <pc:chgData name="Mashal Khan" userId="ff208bdd-e69e-4a16-a659-cb1c3d459121" providerId="ADAL" clId="{3E76AABD-88CB-4254-9609-24C512B76D79}" dt="2021-02-28T18:58:58.974" v="1065" actId="27636"/>
        <pc:sldMkLst>
          <pc:docMk/>
          <pc:sldMk cId="0" sldId="353"/>
        </pc:sldMkLst>
        <pc:spChg chg="mod">
          <ac:chgData name="Mashal Khan" userId="ff208bdd-e69e-4a16-a659-cb1c3d459121" providerId="ADAL" clId="{3E76AABD-88CB-4254-9609-24C512B76D79}" dt="2021-02-28T18:58:58.974" v="1065" actId="27636"/>
          <ac:spMkLst>
            <pc:docMk/>
            <pc:sldMk cId="0" sldId="353"/>
            <ac:spMk id="28675" creationId="{3999F251-0344-4503-93C6-40DA74B97E39}"/>
          </ac:spMkLst>
        </pc:spChg>
      </pc:sldChg>
      <pc:sldChg chg="modSp add mod">
        <pc:chgData name="Mashal Khan" userId="ff208bdd-e69e-4a16-a659-cb1c3d459121" providerId="ADAL" clId="{3E76AABD-88CB-4254-9609-24C512B76D79}" dt="2021-02-28T19:04:43.245" v="1123" actId="1076"/>
        <pc:sldMkLst>
          <pc:docMk/>
          <pc:sldMk cId="0" sldId="354"/>
        </pc:sldMkLst>
        <pc:spChg chg="mod">
          <ac:chgData name="Mashal Khan" userId="ff208bdd-e69e-4a16-a659-cb1c3d459121" providerId="ADAL" clId="{3E76AABD-88CB-4254-9609-24C512B76D79}" dt="2021-02-28T19:04:37.818" v="1122" actId="27636"/>
          <ac:spMkLst>
            <pc:docMk/>
            <pc:sldMk cId="0" sldId="354"/>
            <ac:spMk id="29700" creationId="{328CB45D-270A-4E11-90BF-950DA5B8662C}"/>
          </ac:spMkLst>
        </pc:spChg>
        <pc:graphicFrameChg chg="mod modGraphic">
          <ac:chgData name="Mashal Khan" userId="ff208bdd-e69e-4a16-a659-cb1c3d459121" providerId="ADAL" clId="{3E76AABD-88CB-4254-9609-24C512B76D79}" dt="2021-02-28T19:04:43.245" v="1123" actId="1076"/>
          <ac:graphicFrameMkLst>
            <pc:docMk/>
            <pc:sldMk cId="0" sldId="354"/>
            <ac:graphicFrameMk id="74995" creationId="{9DDC7C03-51BF-4523-8C1E-38DA608BA6DC}"/>
          </ac:graphicFrameMkLst>
        </pc:graphicFrameChg>
      </pc:sldChg>
      <pc:sldChg chg="add">
        <pc:chgData name="Mashal Khan" userId="ff208bdd-e69e-4a16-a659-cb1c3d459121" providerId="ADAL" clId="{3E76AABD-88CB-4254-9609-24C512B76D79}" dt="2021-02-28T18:58:58.820" v="1060"/>
        <pc:sldMkLst>
          <pc:docMk/>
          <pc:sldMk cId="0" sldId="356"/>
        </pc:sldMkLst>
      </pc:sldChg>
      <pc:sldChg chg="add">
        <pc:chgData name="Mashal Khan" userId="ff208bdd-e69e-4a16-a659-cb1c3d459121" providerId="ADAL" clId="{3E76AABD-88CB-4254-9609-24C512B76D79}" dt="2021-02-28T18:58:58.820" v="1060"/>
        <pc:sldMkLst>
          <pc:docMk/>
          <pc:sldMk cId="0" sldId="357"/>
        </pc:sldMkLst>
      </pc:sldChg>
      <pc:sldChg chg="modSp add mod">
        <pc:chgData name="Mashal Khan" userId="ff208bdd-e69e-4a16-a659-cb1c3d459121" providerId="ADAL" clId="{3E76AABD-88CB-4254-9609-24C512B76D79}" dt="2021-02-28T18:58:59.011" v="1067" actId="27636"/>
        <pc:sldMkLst>
          <pc:docMk/>
          <pc:sldMk cId="0" sldId="361"/>
        </pc:sldMkLst>
        <pc:spChg chg="mod">
          <ac:chgData name="Mashal Khan" userId="ff208bdd-e69e-4a16-a659-cb1c3d459121" providerId="ADAL" clId="{3E76AABD-88CB-4254-9609-24C512B76D79}" dt="2021-02-28T18:58:59.011" v="1067" actId="27636"/>
          <ac:spMkLst>
            <pc:docMk/>
            <pc:sldMk cId="0" sldId="361"/>
            <ac:spMk id="34819" creationId="{954E089C-6FDE-4E1C-B139-73BDE01A90B6}"/>
          </ac:spMkLst>
        </pc:spChg>
      </pc:sldChg>
      <pc:sldChg chg="delSp add mod">
        <pc:chgData name="Mashal Khan" userId="ff208bdd-e69e-4a16-a659-cb1c3d459121" providerId="ADAL" clId="{3E76AABD-88CB-4254-9609-24C512B76D79}" dt="2021-03-01T04:57:32.612" v="2708" actId="478"/>
        <pc:sldMkLst>
          <pc:docMk/>
          <pc:sldMk cId="0" sldId="462"/>
        </pc:sldMkLst>
        <pc:spChg chg="del">
          <ac:chgData name="Mashal Khan" userId="ff208bdd-e69e-4a16-a659-cb1c3d459121" providerId="ADAL" clId="{3E76AABD-88CB-4254-9609-24C512B76D79}" dt="2021-03-01T04:57:32.612" v="2708" actId="478"/>
          <ac:spMkLst>
            <pc:docMk/>
            <pc:sldMk cId="0" sldId="462"/>
            <ac:spMk id="35844" creationId="{97B84E56-3DF4-4504-B735-B431B28FF50F}"/>
          </ac:spMkLst>
        </pc:spChg>
      </pc:sldChg>
      <pc:sldChg chg="modSp add mod">
        <pc:chgData name="Mashal Khan" userId="ff208bdd-e69e-4a16-a659-cb1c3d459121" providerId="ADAL" clId="{3E76AABD-88CB-4254-9609-24C512B76D79}" dt="2021-03-01T04:46:18.727" v="2707" actId="20577"/>
        <pc:sldMkLst>
          <pc:docMk/>
          <pc:sldMk cId="0" sldId="463"/>
        </pc:sldMkLst>
        <pc:spChg chg="mod">
          <ac:chgData name="Mashal Khan" userId="ff208bdd-e69e-4a16-a659-cb1c3d459121" providerId="ADAL" clId="{3E76AABD-88CB-4254-9609-24C512B76D79}" dt="2021-03-01T04:46:18.727" v="2707" actId="20577"/>
          <ac:spMkLst>
            <pc:docMk/>
            <pc:sldMk cId="0" sldId="463"/>
            <ac:spMk id="36867" creationId="{AF8D8B4A-1A79-44BB-9A24-45BE7530F7BE}"/>
          </ac:spMkLst>
        </pc:spChg>
      </pc:sldChg>
      <pc:sldChg chg="add">
        <pc:chgData name="Mashal Khan" userId="ff208bdd-e69e-4a16-a659-cb1c3d459121" providerId="ADAL" clId="{3E76AABD-88CB-4254-9609-24C512B76D79}" dt="2021-02-28T18:58:58.820" v="1060"/>
        <pc:sldMkLst>
          <pc:docMk/>
          <pc:sldMk cId="0" sldId="464"/>
        </pc:sldMkLst>
      </pc:sldChg>
      <pc:sldChg chg="modSp add mod">
        <pc:chgData name="Mashal Khan" userId="ff208bdd-e69e-4a16-a659-cb1c3d459121" providerId="ADAL" clId="{3E76AABD-88CB-4254-9609-24C512B76D79}" dt="2021-02-28T19:05:16.745" v="1125" actId="20577"/>
        <pc:sldMkLst>
          <pc:docMk/>
          <pc:sldMk cId="0" sldId="465"/>
        </pc:sldMkLst>
        <pc:spChg chg="mod">
          <ac:chgData name="Mashal Khan" userId="ff208bdd-e69e-4a16-a659-cb1c3d459121" providerId="ADAL" clId="{3E76AABD-88CB-4254-9609-24C512B76D79}" dt="2021-02-28T18:58:59.038" v="1069" actId="27636"/>
          <ac:spMkLst>
            <pc:docMk/>
            <pc:sldMk cId="0" sldId="465"/>
            <ac:spMk id="39939" creationId="{26CD8018-5D0C-4EDB-AC2F-34599025DF78}"/>
          </ac:spMkLst>
        </pc:spChg>
        <pc:spChg chg="mod">
          <ac:chgData name="Mashal Khan" userId="ff208bdd-e69e-4a16-a659-cb1c3d459121" providerId="ADAL" clId="{3E76AABD-88CB-4254-9609-24C512B76D79}" dt="2021-02-28T19:05:16.745" v="1125" actId="20577"/>
          <ac:spMkLst>
            <pc:docMk/>
            <pc:sldMk cId="0" sldId="465"/>
            <ac:spMk id="39940" creationId="{02862F3C-1419-4B1A-90D3-4F055B962A65}"/>
          </ac:spMkLst>
        </pc:spChg>
      </pc:sldChg>
      <pc:sldChg chg="delSp add">
        <pc:chgData name="Mashal Khan" userId="ff208bdd-e69e-4a16-a659-cb1c3d459121" providerId="ADAL" clId="{3E76AABD-88CB-4254-9609-24C512B76D79}" dt="2021-03-01T04:58:20.107" v="2710" actId="478"/>
        <pc:sldMkLst>
          <pc:docMk/>
          <pc:sldMk cId="0" sldId="466"/>
        </pc:sldMkLst>
        <pc:picChg chg="del">
          <ac:chgData name="Mashal Khan" userId="ff208bdd-e69e-4a16-a659-cb1c3d459121" providerId="ADAL" clId="{3E76AABD-88CB-4254-9609-24C512B76D79}" dt="2021-03-01T04:58:20.107" v="2710" actId="478"/>
          <ac:picMkLst>
            <pc:docMk/>
            <pc:sldMk cId="0" sldId="466"/>
            <ac:picMk id="40967" creationId="{9348D49B-B900-4D8A-9494-689076A12F01}"/>
          </ac:picMkLst>
        </pc:picChg>
        <pc:picChg chg="del">
          <ac:chgData name="Mashal Khan" userId="ff208bdd-e69e-4a16-a659-cb1c3d459121" providerId="ADAL" clId="{3E76AABD-88CB-4254-9609-24C512B76D79}" dt="2021-03-01T04:58:18.385" v="2709" actId="478"/>
          <ac:picMkLst>
            <pc:docMk/>
            <pc:sldMk cId="0" sldId="466"/>
            <ac:picMk id="40968" creationId="{A5C9251D-92C1-479A-B31F-497C36B8F1FB}"/>
          </ac:picMkLst>
        </pc:picChg>
      </pc:sldChg>
      <pc:sldChg chg="add del">
        <pc:chgData name="Mashal Khan" userId="ff208bdd-e69e-4a16-a659-cb1c3d459121" providerId="ADAL" clId="{3E76AABD-88CB-4254-9609-24C512B76D79}" dt="2021-03-01T04:33:10.190" v="2705" actId="47"/>
        <pc:sldMkLst>
          <pc:docMk/>
          <pc:sldMk cId="0" sldId="535"/>
        </pc:sldMkLst>
      </pc:sldChg>
      <pc:sldChg chg="modSp add mod">
        <pc:chgData name="Mashal Khan" userId="ff208bdd-e69e-4a16-a659-cb1c3d459121" providerId="ADAL" clId="{3E76AABD-88CB-4254-9609-24C512B76D79}" dt="2021-02-28T18:58:59.047" v="1070" actId="27636"/>
        <pc:sldMkLst>
          <pc:docMk/>
          <pc:sldMk cId="0" sldId="537"/>
        </pc:sldMkLst>
        <pc:spChg chg="mod">
          <ac:chgData name="Mashal Khan" userId="ff208bdd-e69e-4a16-a659-cb1c3d459121" providerId="ADAL" clId="{3E76AABD-88CB-4254-9609-24C512B76D79}" dt="2021-02-28T18:58:59.047" v="1070" actId="27636"/>
          <ac:spMkLst>
            <pc:docMk/>
            <pc:sldMk cId="0" sldId="537"/>
            <ac:spMk id="41987" creationId="{0E1A7615-8758-4186-BB9B-D5F5BA2A6A58}"/>
          </ac:spMkLst>
        </pc:spChg>
      </pc:sldChg>
      <pc:sldChg chg="add del">
        <pc:chgData name="Mashal Khan" userId="ff208bdd-e69e-4a16-a659-cb1c3d459121" providerId="ADAL" clId="{3E76AABD-88CB-4254-9609-24C512B76D79}" dt="2021-03-01T04:33:13.052" v="2706" actId="47"/>
        <pc:sldMkLst>
          <pc:docMk/>
          <pc:sldMk cId="0" sldId="548"/>
        </pc:sldMkLst>
      </pc:sldChg>
      <pc:sldChg chg="add">
        <pc:chgData name="Mashal Khan" userId="ff208bdd-e69e-4a16-a659-cb1c3d459121" providerId="ADAL" clId="{3E76AABD-88CB-4254-9609-24C512B76D79}" dt="2021-02-28T18:58:58.820" v="1060"/>
        <pc:sldMkLst>
          <pc:docMk/>
          <pc:sldMk cId="0" sldId="845"/>
        </pc:sldMkLst>
      </pc:sldChg>
      <pc:sldChg chg="modSp new del mod">
        <pc:chgData name="Mashal Khan" userId="ff208bdd-e69e-4a16-a659-cb1c3d459121" providerId="ADAL" clId="{3E76AABD-88CB-4254-9609-24C512B76D79}" dt="2021-02-28T19:01:03.104" v="1097" actId="47"/>
        <pc:sldMkLst>
          <pc:docMk/>
          <pc:sldMk cId="3961722281" sldId="846"/>
        </pc:sldMkLst>
        <pc:spChg chg="mod">
          <ac:chgData name="Mashal Khan" userId="ff208bdd-e69e-4a16-a659-cb1c3d459121" providerId="ADAL" clId="{3E76AABD-88CB-4254-9609-24C512B76D79}" dt="2021-02-28T18:59:18.170" v="1084" actId="20577"/>
          <ac:spMkLst>
            <pc:docMk/>
            <pc:sldMk cId="3961722281" sldId="846"/>
            <ac:spMk id="2" creationId="{43B155F0-AC43-40CA-AE30-9C0E84E31C0F}"/>
          </ac:spMkLst>
        </pc:spChg>
      </pc:sldChg>
      <pc:sldChg chg="addSp delSp modSp new mod setBg">
        <pc:chgData name="Mashal Khan" userId="ff208bdd-e69e-4a16-a659-cb1c3d459121" providerId="ADAL" clId="{3E76AABD-88CB-4254-9609-24C512B76D79}" dt="2021-02-28T19:00:57.904" v="1096" actId="26606"/>
        <pc:sldMkLst>
          <pc:docMk/>
          <pc:sldMk cId="2931074796" sldId="847"/>
        </pc:sldMkLst>
        <pc:spChg chg="mod">
          <ac:chgData name="Mashal Khan" userId="ff208bdd-e69e-4a16-a659-cb1c3d459121" providerId="ADAL" clId="{3E76AABD-88CB-4254-9609-24C512B76D79}" dt="2021-02-28T19:00:57.904" v="1096" actId="26606"/>
          <ac:spMkLst>
            <pc:docMk/>
            <pc:sldMk cId="2931074796" sldId="847"/>
            <ac:spMk id="2" creationId="{98FC5AD8-8065-4637-AD28-5BD70BEDF67C}"/>
          </ac:spMkLst>
        </pc:spChg>
        <pc:spChg chg="add del">
          <ac:chgData name="Mashal Khan" userId="ff208bdd-e69e-4a16-a659-cb1c3d459121" providerId="ADAL" clId="{3E76AABD-88CB-4254-9609-24C512B76D79}" dt="2021-02-28T19:00:57.904" v="1096" actId="26606"/>
          <ac:spMkLst>
            <pc:docMk/>
            <pc:sldMk cId="2931074796" sldId="847"/>
            <ac:spMk id="3" creationId="{4519A9A3-E9F2-49BF-AF30-EFCB062291AD}"/>
          </ac:spMkLst>
        </pc:spChg>
        <pc:spChg chg="add del">
          <ac:chgData name="Mashal Khan" userId="ff208bdd-e69e-4a16-a659-cb1c3d459121" providerId="ADAL" clId="{3E76AABD-88CB-4254-9609-24C512B76D79}" dt="2021-02-28T19:00:57.895" v="1095" actId="26606"/>
          <ac:spMkLst>
            <pc:docMk/>
            <pc:sldMk cId="2931074796" sldId="847"/>
            <ac:spMk id="9" creationId="{C1DD1A8A-57D5-4A81-AD04-532B043C5611}"/>
          </ac:spMkLst>
        </pc:spChg>
        <pc:spChg chg="add del">
          <ac:chgData name="Mashal Khan" userId="ff208bdd-e69e-4a16-a659-cb1c3d459121" providerId="ADAL" clId="{3E76AABD-88CB-4254-9609-24C512B76D79}" dt="2021-02-28T19:00:57.895" v="1095" actId="26606"/>
          <ac:spMkLst>
            <pc:docMk/>
            <pc:sldMk cId="2931074796" sldId="847"/>
            <ac:spMk id="11" creationId="{007891EC-4501-44ED-A8C8-B11B6DB767AB}"/>
          </ac:spMkLst>
        </pc:spChg>
        <pc:spChg chg="add">
          <ac:chgData name="Mashal Khan" userId="ff208bdd-e69e-4a16-a659-cb1c3d459121" providerId="ADAL" clId="{3E76AABD-88CB-4254-9609-24C512B76D79}" dt="2021-02-28T19:00:57.904" v="1096" actId="26606"/>
          <ac:spMkLst>
            <pc:docMk/>
            <pc:sldMk cId="2931074796" sldId="847"/>
            <ac:spMk id="13" creationId="{C1DD1A8A-57D5-4A81-AD04-532B043C5611}"/>
          </ac:spMkLst>
        </pc:spChg>
        <pc:spChg chg="add">
          <ac:chgData name="Mashal Khan" userId="ff208bdd-e69e-4a16-a659-cb1c3d459121" providerId="ADAL" clId="{3E76AABD-88CB-4254-9609-24C512B76D79}" dt="2021-02-28T19:00:57.904" v="1096" actId="26606"/>
          <ac:spMkLst>
            <pc:docMk/>
            <pc:sldMk cId="2931074796" sldId="847"/>
            <ac:spMk id="15" creationId="{007891EC-4501-44ED-A8C8-B11B6DB767AB}"/>
          </ac:spMkLst>
        </pc:spChg>
        <pc:picChg chg="add del">
          <ac:chgData name="Mashal Khan" userId="ff208bdd-e69e-4a16-a659-cb1c3d459121" providerId="ADAL" clId="{3E76AABD-88CB-4254-9609-24C512B76D79}" dt="2021-02-28T19:00:57.895" v="1095" actId="26606"/>
          <ac:picMkLst>
            <pc:docMk/>
            <pc:sldMk cId="2931074796" sldId="847"/>
            <ac:picMk id="5" creationId="{1433532B-30C5-4052-96AA-BFB25F613F12}"/>
          </ac:picMkLst>
        </pc:picChg>
        <pc:picChg chg="add">
          <ac:chgData name="Mashal Khan" userId="ff208bdd-e69e-4a16-a659-cb1c3d459121" providerId="ADAL" clId="{3E76AABD-88CB-4254-9609-24C512B76D79}" dt="2021-02-28T19:00:57.904" v="1096" actId="26606"/>
          <ac:picMkLst>
            <pc:docMk/>
            <pc:sldMk cId="2931074796" sldId="847"/>
            <ac:picMk id="14" creationId="{9663965A-8D6C-47D2-AEC1-41C2839EB613}"/>
          </ac:picMkLst>
        </pc:picChg>
      </pc:sldChg>
      <pc:sldChg chg="addSp modSp new mod ord setBg">
        <pc:chgData name="Mashal Khan" userId="ff208bdd-e69e-4a16-a659-cb1c3d459121" providerId="ADAL" clId="{3E76AABD-88CB-4254-9609-24C512B76D79}" dt="2021-02-28T19:24:44.187" v="1811"/>
        <pc:sldMkLst>
          <pc:docMk/>
          <pc:sldMk cId="2944383201" sldId="848"/>
        </pc:sldMkLst>
        <pc:spChg chg="mod">
          <ac:chgData name="Mashal Khan" userId="ff208bdd-e69e-4a16-a659-cb1c3d459121" providerId="ADAL" clId="{3E76AABD-88CB-4254-9609-24C512B76D79}" dt="2021-02-28T19:16:48.658" v="1555" actId="26606"/>
          <ac:spMkLst>
            <pc:docMk/>
            <pc:sldMk cId="2944383201" sldId="848"/>
            <ac:spMk id="2" creationId="{D18CD426-5888-4A29-93C3-D1D756E57AE8}"/>
          </ac:spMkLst>
        </pc:spChg>
        <pc:spChg chg="mod">
          <ac:chgData name="Mashal Khan" userId="ff208bdd-e69e-4a16-a659-cb1c3d459121" providerId="ADAL" clId="{3E76AABD-88CB-4254-9609-24C512B76D79}" dt="2021-02-28T19:17:17.264" v="1568" actId="14100"/>
          <ac:spMkLst>
            <pc:docMk/>
            <pc:sldMk cId="2944383201" sldId="848"/>
            <ac:spMk id="3" creationId="{A7858269-E451-44F5-9385-0AD4F2EE3646}"/>
          </ac:spMkLst>
        </pc:spChg>
        <pc:spChg chg="add">
          <ac:chgData name="Mashal Khan" userId="ff208bdd-e69e-4a16-a659-cb1c3d459121" providerId="ADAL" clId="{3E76AABD-88CB-4254-9609-24C512B76D79}" dt="2021-02-28T19:16:48.658" v="1555" actId="26606"/>
          <ac:spMkLst>
            <pc:docMk/>
            <pc:sldMk cId="2944383201" sldId="848"/>
            <ac:spMk id="8" creationId="{1B15ED52-F352-441B-82BF-E0EA34836D08}"/>
          </ac:spMkLst>
        </pc:spChg>
        <pc:spChg chg="add">
          <ac:chgData name="Mashal Khan" userId="ff208bdd-e69e-4a16-a659-cb1c3d459121" providerId="ADAL" clId="{3E76AABD-88CB-4254-9609-24C512B76D79}" dt="2021-02-28T19:16:48.658" v="1555" actId="26606"/>
          <ac:spMkLst>
            <pc:docMk/>
            <pc:sldMk cId="2944383201" sldId="848"/>
            <ac:spMk id="10" creationId="{3B2E3793-BFE6-45A2-9B7B-E18844431C99}"/>
          </ac:spMkLst>
        </pc:spChg>
        <pc:spChg chg="add">
          <ac:chgData name="Mashal Khan" userId="ff208bdd-e69e-4a16-a659-cb1c3d459121" providerId="ADAL" clId="{3E76AABD-88CB-4254-9609-24C512B76D79}" dt="2021-02-28T19:16:48.658" v="1555" actId="26606"/>
          <ac:spMkLst>
            <pc:docMk/>
            <pc:sldMk cId="2944383201" sldId="848"/>
            <ac:spMk id="12" creationId="{BC4C4868-CB8F-4AF9-9CDB-8108F2C19B67}"/>
          </ac:spMkLst>
        </pc:spChg>
        <pc:spChg chg="add">
          <ac:chgData name="Mashal Khan" userId="ff208bdd-e69e-4a16-a659-cb1c3d459121" providerId="ADAL" clId="{3E76AABD-88CB-4254-9609-24C512B76D79}" dt="2021-02-28T19:16:48.658" v="1555" actId="26606"/>
          <ac:spMkLst>
            <pc:docMk/>
            <pc:sldMk cId="2944383201" sldId="848"/>
            <ac:spMk id="14" creationId="{375E0459-6403-40CD-989D-56A4407CA12E}"/>
          </ac:spMkLst>
        </pc:spChg>
        <pc:spChg chg="add">
          <ac:chgData name="Mashal Khan" userId="ff208bdd-e69e-4a16-a659-cb1c3d459121" providerId="ADAL" clId="{3E76AABD-88CB-4254-9609-24C512B76D79}" dt="2021-02-28T19:16:48.658" v="1555" actId="26606"/>
          <ac:spMkLst>
            <pc:docMk/>
            <pc:sldMk cId="2944383201" sldId="848"/>
            <ac:spMk id="16" creationId="{53E5B1A8-3AC9-4BD1-9BBC-78CA94F2D1BA}"/>
          </ac:spMkLst>
        </pc:spChg>
      </pc:sldChg>
      <pc:sldChg chg="addSp modSp new mod ord setBg modNotesTx">
        <pc:chgData name="Mashal Khan" userId="ff208bdd-e69e-4a16-a659-cb1c3d459121" providerId="ADAL" clId="{3E76AABD-88CB-4254-9609-24C512B76D79}" dt="2021-02-28T19:24:46.743" v="1813"/>
        <pc:sldMkLst>
          <pc:docMk/>
          <pc:sldMk cId="151013141" sldId="849"/>
        </pc:sldMkLst>
        <pc:spChg chg="mod">
          <ac:chgData name="Mashal Khan" userId="ff208bdd-e69e-4a16-a659-cb1c3d459121" providerId="ADAL" clId="{3E76AABD-88CB-4254-9609-24C512B76D79}" dt="2021-02-28T19:24:19.510" v="1806" actId="26606"/>
          <ac:spMkLst>
            <pc:docMk/>
            <pc:sldMk cId="151013141" sldId="849"/>
            <ac:spMk id="2" creationId="{7850DF6C-B254-4889-A297-F4AAB8173BD9}"/>
          </ac:spMkLst>
        </pc:spChg>
        <pc:spChg chg="mod">
          <ac:chgData name="Mashal Khan" userId="ff208bdd-e69e-4a16-a659-cb1c3d459121" providerId="ADAL" clId="{3E76AABD-88CB-4254-9609-24C512B76D79}" dt="2021-02-28T19:24:27.736" v="1809" actId="403"/>
          <ac:spMkLst>
            <pc:docMk/>
            <pc:sldMk cId="151013141" sldId="849"/>
            <ac:spMk id="3" creationId="{9879BB84-87FF-4195-A6D2-D7230CB88CA9}"/>
          </ac:spMkLst>
        </pc:spChg>
        <pc:spChg chg="add">
          <ac:chgData name="Mashal Khan" userId="ff208bdd-e69e-4a16-a659-cb1c3d459121" providerId="ADAL" clId="{3E76AABD-88CB-4254-9609-24C512B76D79}" dt="2021-02-28T19:24:19.510" v="1806" actId="26606"/>
          <ac:spMkLst>
            <pc:docMk/>
            <pc:sldMk cId="151013141" sldId="849"/>
            <ac:spMk id="8" creationId="{17718681-A12E-49D6-9925-DD7C68176D61}"/>
          </ac:spMkLst>
        </pc:spChg>
        <pc:spChg chg="add">
          <ac:chgData name="Mashal Khan" userId="ff208bdd-e69e-4a16-a659-cb1c3d459121" providerId="ADAL" clId="{3E76AABD-88CB-4254-9609-24C512B76D79}" dt="2021-02-28T19:24:19.510" v="1806" actId="26606"/>
          <ac:spMkLst>
            <pc:docMk/>
            <pc:sldMk cId="151013141" sldId="849"/>
            <ac:spMk id="10" creationId="{FBD77573-9EF2-4C35-8285-A1CF6FBB0EA5}"/>
          </ac:spMkLst>
        </pc:spChg>
      </pc:sldChg>
      <pc:sldChg chg="addSp modSp new mod setBg">
        <pc:chgData name="Mashal Khan" userId="ff208bdd-e69e-4a16-a659-cb1c3d459121" providerId="ADAL" clId="{3E76AABD-88CB-4254-9609-24C512B76D79}" dt="2021-02-28T19:32:55.473" v="1926" actId="403"/>
        <pc:sldMkLst>
          <pc:docMk/>
          <pc:sldMk cId="87753216" sldId="850"/>
        </pc:sldMkLst>
        <pc:spChg chg="mod">
          <ac:chgData name="Mashal Khan" userId="ff208bdd-e69e-4a16-a659-cb1c3d459121" providerId="ADAL" clId="{3E76AABD-88CB-4254-9609-24C512B76D79}" dt="2021-02-28T19:32:50.428" v="1925" actId="26606"/>
          <ac:spMkLst>
            <pc:docMk/>
            <pc:sldMk cId="87753216" sldId="850"/>
            <ac:spMk id="2" creationId="{B814B564-5147-403B-8EDF-3148C79FBC38}"/>
          </ac:spMkLst>
        </pc:spChg>
        <pc:spChg chg="mod">
          <ac:chgData name="Mashal Khan" userId="ff208bdd-e69e-4a16-a659-cb1c3d459121" providerId="ADAL" clId="{3E76AABD-88CB-4254-9609-24C512B76D79}" dt="2021-02-28T19:32:55.473" v="1926" actId="403"/>
          <ac:spMkLst>
            <pc:docMk/>
            <pc:sldMk cId="87753216" sldId="850"/>
            <ac:spMk id="3" creationId="{D135FF84-1E7D-4C58-9F3C-E1E14B1BBA34}"/>
          </ac:spMkLst>
        </pc:spChg>
        <pc:spChg chg="add">
          <ac:chgData name="Mashal Khan" userId="ff208bdd-e69e-4a16-a659-cb1c3d459121" providerId="ADAL" clId="{3E76AABD-88CB-4254-9609-24C512B76D79}" dt="2021-02-28T19:32:50.428" v="1925" actId="26606"/>
          <ac:spMkLst>
            <pc:docMk/>
            <pc:sldMk cId="87753216" sldId="850"/>
            <ac:spMk id="8" creationId="{1B15ED52-F352-441B-82BF-E0EA34836D08}"/>
          </ac:spMkLst>
        </pc:spChg>
        <pc:spChg chg="add">
          <ac:chgData name="Mashal Khan" userId="ff208bdd-e69e-4a16-a659-cb1c3d459121" providerId="ADAL" clId="{3E76AABD-88CB-4254-9609-24C512B76D79}" dt="2021-02-28T19:32:50.428" v="1925" actId="26606"/>
          <ac:spMkLst>
            <pc:docMk/>
            <pc:sldMk cId="87753216" sldId="850"/>
            <ac:spMk id="10" creationId="{3B2E3793-BFE6-45A2-9B7B-E18844431C99}"/>
          </ac:spMkLst>
        </pc:spChg>
        <pc:spChg chg="add">
          <ac:chgData name="Mashal Khan" userId="ff208bdd-e69e-4a16-a659-cb1c3d459121" providerId="ADAL" clId="{3E76AABD-88CB-4254-9609-24C512B76D79}" dt="2021-02-28T19:32:50.428" v="1925" actId="26606"/>
          <ac:spMkLst>
            <pc:docMk/>
            <pc:sldMk cId="87753216" sldId="850"/>
            <ac:spMk id="12" creationId="{BC4C4868-CB8F-4AF9-9CDB-8108F2C19B67}"/>
          </ac:spMkLst>
        </pc:spChg>
        <pc:spChg chg="add">
          <ac:chgData name="Mashal Khan" userId="ff208bdd-e69e-4a16-a659-cb1c3d459121" providerId="ADAL" clId="{3E76AABD-88CB-4254-9609-24C512B76D79}" dt="2021-02-28T19:32:50.428" v="1925" actId="26606"/>
          <ac:spMkLst>
            <pc:docMk/>
            <pc:sldMk cId="87753216" sldId="850"/>
            <ac:spMk id="14" creationId="{375E0459-6403-40CD-989D-56A4407CA12E}"/>
          </ac:spMkLst>
        </pc:spChg>
        <pc:spChg chg="add">
          <ac:chgData name="Mashal Khan" userId="ff208bdd-e69e-4a16-a659-cb1c3d459121" providerId="ADAL" clId="{3E76AABD-88CB-4254-9609-24C512B76D79}" dt="2021-02-28T19:32:50.428" v="1925" actId="26606"/>
          <ac:spMkLst>
            <pc:docMk/>
            <pc:sldMk cId="87753216" sldId="850"/>
            <ac:spMk id="16" creationId="{53E5B1A8-3AC9-4BD1-9BBC-78CA94F2D1BA}"/>
          </ac:spMkLst>
        </pc:spChg>
      </pc:sldChg>
      <pc:sldChg chg="addSp modSp new mod setBg">
        <pc:chgData name="Mashal Khan" userId="ff208bdd-e69e-4a16-a659-cb1c3d459121" providerId="ADAL" clId="{3E76AABD-88CB-4254-9609-24C512B76D79}" dt="2021-02-28T19:36:52.809" v="2018" actId="27636"/>
        <pc:sldMkLst>
          <pc:docMk/>
          <pc:sldMk cId="842769841" sldId="851"/>
        </pc:sldMkLst>
        <pc:spChg chg="mod">
          <ac:chgData name="Mashal Khan" userId="ff208bdd-e69e-4a16-a659-cb1c3d459121" providerId="ADAL" clId="{3E76AABD-88CB-4254-9609-24C512B76D79}" dt="2021-02-28T19:36:16.040" v="1993" actId="26606"/>
          <ac:spMkLst>
            <pc:docMk/>
            <pc:sldMk cId="842769841" sldId="851"/>
            <ac:spMk id="2" creationId="{7A6F358C-BC52-4DB5-BC5E-326ED59771D2}"/>
          </ac:spMkLst>
        </pc:spChg>
        <pc:spChg chg="mod">
          <ac:chgData name="Mashal Khan" userId="ff208bdd-e69e-4a16-a659-cb1c3d459121" providerId="ADAL" clId="{3E76AABD-88CB-4254-9609-24C512B76D79}" dt="2021-02-28T19:36:52.809" v="2018" actId="27636"/>
          <ac:spMkLst>
            <pc:docMk/>
            <pc:sldMk cId="842769841" sldId="851"/>
            <ac:spMk id="3" creationId="{616DB8DF-D3D0-45B2-A06C-AF6FA1612CCC}"/>
          </ac:spMkLst>
        </pc:spChg>
        <pc:spChg chg="add">
          <ac:chgData name="Mashal Khan" userId="ff208bdd-e69e-4a16-a659-cb1c3d459121" providerId="ADAL" clId="{3E76AABD-88CB-4254-9609-24C512B76D79}" dt="2021-02-28T19:36:16.040" v="1993" actId="26606"/>
          <ac:spMkLst>
            <pc:docMk/>
            <pc:sldMk cId="842769841" sldId="851"/>
            <ac:spMk id="8" creationId="{1B15ED52-F352-441B-82BF-E0EA34836D08}"/>
          </ac:spMkLst>
        </pc:spChg>
        <pc:spChg chg="add">
          <ac:chgData name="Mashal Khan" userId="ff208bdd-e69e-4a16-a659-cb1c3d459121" providerId="ADAL" clId="{3E76AABD-88CB-4254-9609-24C512B76D79}" dt="2021-02-28T19:36:16.040" v="1993" actId="26606"/>
          <ac:spMkLst>
            <pc:docMk/>
            <pc:sldMk cId="842769841" sldId="851"/>
            <ac:spMk id="10" creationId="{3B2E3793-BFE6-45A2-9B7B-E18844431C99}"/>
          </ac:spMkLst>
        </pc:spChg>
        <pc:spChg chg="add">
          <ac:chgData name="Mashal Khan" userId="ff208bdd-e69e-4a16-a659-cb1c3d459121" providerId="ADAL" clId="{3E76AABD-88CB-4254-9609-24C512B76D79}" dt="2021-02-28T19:36:16.040" v="1993" actId="26606"/>
          <ac:spMkLst>
            <pc:docMk/>
            <pc:sldMk cId="842769841" sldId="851"/>
            <ac:spMk id="12" creationId="{BC4C4868-CB8F-4AF9-9CDB-8108F2C19B67}"/>
          </ac:spMkLst>
        </pc:spChg>
        <pc:spChg chg="add">
          <ac:chgData name="Mashal Khan" userId="ff208bdd-e69e-4a16-a659-cb1c3d459121" providerId="ADAL" clId="{3E76AABD-88CB-4254-9609-24C512B76D79}" dt="2021-02-28T19:36:16.040" v="1993" actId="26606"/>
          <ac:spMkLst>
            <pc:docMk/>
            <pc:sldMk cId="842769841" sldId="851"/>
            <ac:spMk id="14" creationId="{375E0459-6403-40CD-989D-56A4407CA12E}"/>
          </ac:spMkLst>
        </pc:spChg>
        <pc:spChg chg="add">
          <ac:chgData name="Mashal Khan" userId="ff208bdd-e69e-4a16-a659-cb1c3d459121" providerId="ADAL" clId="{3E76AABD-88CB-4254-9609-24C512B76D79}" dt="2021-02-28T19:36:16.040" v="1993" actId="26606"/>
          <ac:spMkLst>
            <pc:docMk/>
            <pc:sldMk cId="842769841" sldId="851"/>
            <ac:spMk id="16" creationId="{53E5B1A8-3AC9-4BD1-9BBC-78CA94F2D1BA}"/>
          </ac:spMkLst>
        </pc:spChg>
      </pc:sldChg>
      <pc:sldChg chg="addSp delSp modSp new mod setBg setClrOvrMap">
        <pc:chgData name="Mashal Khan" userId="ff208bdd-e69e-4a16-a659-cb1c3d459121" providerId="ADAL" clId="{3E76AABD-88CB-4254-9609-24C512B76D79}" dt="2021-02-28T19:39:05.912" v="2066" actId="27636"/>
        <pc:sldMkLst>
          <pc:docMk/>
          <pc:sldMk cId="3097708224" sldId="852"/>
        </pc:sldMkLst>
        <pc:spChg chg="mod">
          <ac:chgData name="Mashal Khan" userId="ff208bdd-e69e-4a16-a659-cb1c3d459121" providerId="ADAL" clId="{3E76AABD-88CB-4254-9609-24C512B76D79}" dt="2021-02-28T19:38:53.562" v="2061" actId="26606"/>
          <ac:spMkLst>
            <pc:docMk/>
            <pc:sldMk cId="3097708224" sldId="852"/>
            <ac:spMk id="2" creationId="{AD676924-52C6-4977-86E7-30263F99AC29}"/>
          </ac:spMkLst>
        </pc:spChg>
        <pc:spChg chg="mod">
          <ac:chgData name="Mashal Khan" userId="ff208bdd-e69e-4a16-a659-cb1c3d459121" providerId="ADAL" clId="{3E76AABD-88CB-4254-9609-24C512B76D79}" dt="2021-02-28T19:39:05.912" v="2066" actId="27636"/>
          <ac:spMkLst>
            <pc:docMk/>
            <pc:sldMk cId="3097708224" sldId="852"/>
            <ac:spMk id="3" creationId="{225FA206-6CEF-421A-A564-6A42EDA0967E}"/>
          </ac:spMkLst>
        </pc:spChg>
        <pc:spChg chg="add del">
          <ac:chgData name="Mashal Khan" userId="ff208bdd-e69e-4a16-a659-cb1c3d459121" providerId="ADAL" clId="{3E76AABD-88CB-4254-9609-24C512B76D79}" dt="2021-02-28T19:38:53.562" v="2061" actId="26606"/>
          <ac:spMkLst>
            <pc:docMk/>
            <pc:sldMk cId="3097708224" sldId="852"/>
            <ac:spMk id="14" creationId="{C5E6CFF1-2F42-4E10-9A97-F116F46F53FE}"/>
          </ac:spMkLst>
        </pc:spChg>
        <pc:picChg chg="add mod ord">
          <ac:chgData name="Mashal Khan" userId="ff208bdd-e69e-4a16-a659-cb1c3d459121" providerId="ADAL" clId="{3E76AABD-88CB-4254-9609-24C512B76D79}" dt="2021-02-28T19:38:53.562" v="2061" actId="26606"/>
          <ac:picMkLst>
            <pc:docMk/>
            <pc:sldMk cId="3097708224" sldId="852"/>
            <ac:picMk id="5" creationId="{D55C3DA2-5BB3-429B-BFC1-B2CD52253D15}"/>
          </ac:picMkLst>
        </pc:picChg>
        <pc:cxnChg chg="add del">
          <ac:chgData name="Mashal Khan" userId="ff208bdd-e69e-4a16-a659-cb1c3d459121" providerId="ADAL" clId="{3E76AABD-88CB-4254-9609-24C512B76D79}" dt="2021-02-28T19:38:39.812" v="2058" actId="26606"/>
          <ac:cxnSpMkLst>
            <pc:docMk/>
            <pc:sldMk cId="3097708224" sldId="852"/>
            <ac:cxnSpMk id="9" creationId="{A7F400EE-A8A5-48AF-B4D6-291B52C6F0B0}"/>
          </ac:cxnSpMkLst>
        </pc:cxnChg>
        <pc:cxnChg chg="add del">
          <ac:chgData name="Mashal Khan" userId="ff208bdd-e69e-4a16-a659-cb1c3d459121" providerId="ADAL" clId="{3E76AABD-88CB-4254-9609-24C512B76D79}" dt="2021-02-28T19:38:53.562" v="2061" actId="26606"/>
          <ac:cxnSpMkLst>
            <pc:docMk/>
            <pc:sldMk cId="3097708224" sldId="852"/>
            <ac:cxnSpMk id="16" creationId="{67182200-4859-4C8D-BCBB-55B245C28BA3}"/>
          </ac:cxnSpMkLst>
        </pc:cxnChg>
        <pc:cxnChg chg="add">
          <ac:chgData name="Mashal Khan" userId="ff208bdd-e69e-4a16-a659-cb1c3d459121" providerId="ADAL" clId="{3E76AABD-88CB-4254-9609-24C512B76D79}" dt="2021-02-28T19:38:53.562" v="2061" actId="26606"/>
          <ac:cxnSpMkLst>
            <pc:docMk/>
            <pc:sldMk cId="3097708224" sldId="852"/>
            <ac:cxnSpMk id="21" creationId="{A7F400EE-A8A5-48AF-B4D6-291B52C6F0B0}"/>
          </ac:cxnSpMkLst>
        </pc:cxnChg>
      </pc:sldChg>
      <pc:sldChg chg="addSp modSp new mod setBg">
        <pc:chgData name="Mashal Khan" userId="ff208bdd-e69e-4a16-a659-cb1c3d459121" providerId="ADAL" clId="{3E76AABD-88CB-4254-9609-24C512B76D79}" dt="2021-03-01T05:03:21.758" v="2713" actId="113"/>
        <pc:sldMkLst>
          <pc:docMk/>
          <pc:sldMk cId="3552340454" sldId="853"/>
        </pc:sldMkLst>
        <pc:spChg chg="mod">
          <ac:chgData name="Mashal Khan" userId="ff208bdd-e69e-4a16-a659-cb1c3d459121" providerId="ADAL" clId="{3E76AABD-88CB-4254-9609-24C512B76D79}" dt="2021-02-28T19:42:18.961" v="2174" actId="26606"/>
          <ac:spMkLst>
            <pc:docMk/>
            <pc:sldMk cId="3552340454" sldId="853"/>
            <ac:spMk id="2" creationId="{BC9A22DF-2C9F-437E-9DCC-76D1B421E1D9}"/>
          </ac:spMkLst>
        </pc:spChg>
        <pc:spChg chg="mod">
          <ac:chgData name="Mashal Khan" userId="ff208bdd-e69e-4a16-a659-cb1c3d459121" providerId="ADAL" clId="{3E76AABD-88CB-4254-9609-24C512B76D79}" dt="2021-03-01T05:03:21.758" v="2713" actId="113"/>
          <ac:spMkLst>
            <pc:docMk/>
            <pc:sldMk cId="3552340454" sldId="853"/>
            <ac:spMk id="3" creationId="{93282528-D352-4F23-8D49-EA12E20501ED}"/>
          </ac:spMkLst>
        </pc:spChg>
        <pc:spChg chg="add">
          <ac:chgData name="Mashal Khan" userId="ff208bdd-e69e-4a16-a659-cb1c3d459121" providerId="ADAL" clId="{3E76AABD-88CB-4254-9609-24C512B76D79}" dt="2021-02-28T19:42:18.961" v="2174" actId="26606"/>
          <ac:spMkLst>
            <pc:docMk/>
            <pc:sldMk cId="3552340454" sldId="853"/>
            <ac:spMk id="8" creationId="{1B15ED52-F352-441B-82BF-E0EA34836D08}"/>
          </ac:spMkLst>
        </pc:spChg>
        <pc:spChg chg="add">
          <ac:chgData name="Mashal Khan" userId="ff208bdd-e69e-4a16-a659-cb1c3d459121" providerId="ADAL" clId="{3E76AABD-88CB-4254-9609-24C512B76D79}" dt="2021-02-28T19:42:18.961" v="2174" actId="26606"/>
          <ac:spMkLst>
            <pc:docMk/>
            <pc:sldMk cId="3552340454" sldId="853"/>
            <ac:spMk id="10" creationId="{3B2E3793-BFE6-45A2-9B7B-E18844431C99}"/>
          </ac:spMkLst>
        </pc:spChg>
        <pc:spChg chg="add">
          <ac:chgData name="Mashal Khan" userId="ff208bdd-e69e-4a16-a659-cb1c3d459121" providerId="ADAL" clId="{3E76AABD-88CB-4254-9609-24C512B76D79}" dt="2021-02-28T19:42:18.961" v="2174" actId="26606"/>
          <ac:spMkLst>
            <pc:docMk/>
            <pc:sldMk cId="3552340454" sldId="853"/>
            <ac:spMk id="12" creationId="{BC4C4868-CB8F-4AF9-9CDB-8108F2C19B67}"/>
          </ac:spMkLst>
        </pc:spChg>
        <pc:spChg chg="add">
          <ac:chgData name="Mashal Khan" userId="ff208bdd-e69e-4a16-a659-cb1c3d459121" providerId="ADAL" clId="{3E76AABD-88CB-4254-9609-24C512B76D79}" dt="2021-02-28T19:42:18.961" v="2174" actId="26606"/>
          <ac:spMkLst>
            <pc:docMk/>
            <pc:sldMk cId="3552340454" sldId="853"/>
            <ac:spMk id="14" creationId="{375E0459-6403-40CD-989D-56A4407CA12E}"/>
          </ac:spMkLst>
        </pc:spChg>
        <pc:spChg chg="add">
          <ac:chgData name="Mashal Khan" userId="ff208bdd-e69e-4a16-a659-cb1c3d459121" providerId="ADAL" clId="{3E76AABD-88CB-4254-9609-24C512B76D79}" dt="2021-02-28T19:42:18.961" v="2174" actId="26606"/>
          <ac:spMkLst>
            <pc:docMk/>
            <pc:sldMk cId="3552340454" sldId="853"/>
            <ac:spMk id="16" creationId="{53E5B1A8-3AC9-4BD1-9BBC-78CA94F2D1BA}"/>
          </ac:spMkLst>
        </pc:spChg>
      </pc:sldChg>
      <pc:sldChg chg="addSp modSp new mod setBg">
        <pc:chgData name="Mashal Khan" userId="ff208bdd-e69e-4a16-a659-cb1c3d459121" providerId="ADAL" clId="{3E76AABD-88CB-4254-9609-24C512B76D79}" dt="2021-02-28T19:44:50.242" v="2232" actId="26606"/>
        <pc:sldMkLst>
          <pc:docMk/>
          <pc:sldMk cId="3099495066" sldId="854"/>
        </pc:sldMkLst>
        <pc:spChg chg="mod">
          <ac:chgData name="Mashal Khan" userId="ff208bdd-e69e-4a16-a659-cb1c3d459121" providerId="ADAL" clId="{3E76AABD-88CB-4254-9609-24C512B76D79}" dt="2021-02-28T19:44:50.242" v="2232" actId="26606"/>
          <ac:spMkLst>
            <pc:docMk/>
            <pc:sldMk cId="3099495066" sldId="854"/>
            <ac:spMk id="2" creationId="{764531B2-ADC1-4258-9A10-511E197EBE44}"/>
          </ac:spMkLst>
        </pc:spChg>
        <pc:spChg chg="mod">
          <ac:chgData name="Mashal Khan" userId="ff208bdd-e69e-4a16-a659-cb1c3d459121" providerId="ADAL" clId="{3E76AABD-88CB-4254-9609-24C512B76D79}" dt="2021-02-28T19:44:50.242" v="2232" actId="26606"/>
          <ac:spMkLst>
            <pc:docMk/>
            <pc:sldMk cId="3099495066" sldId="854"/>
            <ac:spMk id="3" creationId="{BD07DC3F-5120-4E52-90F1-7963AC68D639}"/>
          </ac:spMkLst>
        </pc:spChg>
        <pc:spChg chg="add">
          <ac:chgData name="Mashal Khan" userId="ff208bdd-e69e-4a16-a659-cb1c3d459121" providerId="ADAL" clId="{3E76AABD-88CB-4254-9609-24C512B76D79}" dt="2021-02-28T19:44:50.242" v="2232" actId="26606"/>
          <ac:spMkLst>
            <pc:docMk/>
            <pc:sldMk cId="3099495066" sldId="854"/>
            <ac:spMk id="8" creationId="{70DFC902-7D23-471A-B557-B6B6917D7A0D}"/>
          </ac:spMkLst>
        </pc:spChg>
        <pc:spChg chg="add">
          <ac:chgData name="Mashal Khan" userId="ff208bdd-e69e-4a16-a659-cb1c3d459121" providerId="ADAL" clId="{3E76AABD-88CB-4254-9609-24C512B76D79}" dt="2021-02-28T19:44:50.242" v="2232" actId="26606"/>
          <ac:spMkLst>
            <pc:docMk/>
            <pc:sldMk cId="3099495066" sldId="854"/>
            <ac:spMk id="10" creationId="{A55D5633-D557-4DCA-982C-FF36EB7A1C00}"/>
          </ac:spMkLst>
        </pc:spChg>
        <pc:spChg chg="add">
          <ac:chgData name="Mashal Khan" userId="ff208bdd-e69e-4a16-a659-cb1c3d459121" providerId="ADAL" clId="{3E76AABD-88CB-4254-9609-24C512B76D79}" dt="2021-02-28T19:44:50.242" v="2232" actId="26606"/>
          <ac:spMkLst>
            <pc:docMk/>
            <pc:sldMk cId="3099495066" sldId="854"/>
            <ac:spMk id="12" creationId="{450D3AD2-FA80-415F-A9CE-54D884561CD7}"/>
          </ac:spMkLst>
        </pc:spChg>
      </pc:sldChg>
      <pc:sldChg chg="addSp modSp new mod setBg">
        <pc:chgData name="Mashal Khan" userId="ff208bdd-e69e-4a16-a659-cb1c3d459121" providerId="ADAL" clId="{3E76AABD-88CB-4254-9609-24C512B76D79}" dt="2021-02-28T19:46:44.395" v="2261" actId="403"/>
        <pc:sldMkLst>
          <pc:docMk/>
          <pc:sldMk cId="2805105122" sldId="855"/>
        </pc:sldMkLst>
        <pc:spChg chg="mod">
          <ac:chgData name="Mashal Khan" userId="ff208bdd-e69e-4a16-a659-cb1c3d459121" providerId="ADAL" clId="{3E76AABD-88CB-4254-9609-24C512B76D79}" dt="2021-02-28T19:46:17.688" v="2256" actId="26606"/>
          <ac:spMkLst>
            <pc:docMk/>
            <pc:sldMk cId="2805105122" sldId="855"/>
            <ac:spMk id="2" creationId="{E55494F9-D892-44D3-BE35-8172CE101E96}"/>
          </ac:spMkLst>
        </pc:spChg>
        <pc:spChg chg="mod">
          <ac:chgData name="Mashal Khan" userId="ff208bdd-e69e-4a16-a659-cb1c3d459121" providerId="ADAL" clId="{3E76AABD-88CB-4254-9609-24C512B76D79}" dt="2021-02-28T19:46:44.395" v="2261" actId="403"/>
          <ac:spMkLst>
            <pc:docMk/>
            <pc:sldMk cId="2805105122" sldId="855"/>
            <ac:spMk id="3" creationId="{192D4AF3-7F1E-4F16-8904-FE11D0B89F8F}"/>
          </ac:spMkLst>
        </pc:spChg>
        <pc:spChg chg="add">
          <ac:chgData name="Mashal Khan" userId="ff208bdd-e69e-4a16-a659-cb1c3d459121" providerId="ADAL" clId="{3E76AABD-88CB-4254-9609-24C512B76D79}" dt="2021-02-28T19:46:17.688" v="2256" actId="26606"/>
          <ac:spMkLst>
            <pc:docMk/>
            <pc:sldMk cId="2805105122" sldId="855"/>
            <ac:spMk id="8" creationId="{1B15ED52-F352-441B-82BF-E0EA34836D08}"/>
          </ac:spMkLst>
        </pc:spChg>
        <pc:spChg chg="add">
          <ac:chgData name="Mashal Khan" userId="ff208bdd-e69e-4a16-a659-cb1c3d459121" providerId="ADAL" clId="{3E76AABD-88CB-4254-9609-24C512B76D79}" dt="2021-02-28T19:46:17.688" v="2256" actId="26606"/>
          <ac:spMkLst>
            <pc:docMk/>
            <pc:sldMk cId="2805105122" sldId="855"/>
            <ac:spMk id="10" creationId="{3B2E3793-BFE6-45A2-9B7B-E18844431C99}"/>
          </ac:spMkLst>
        </pc:spChg>
        <pc:spChg chg="add">
          <ac:chgData name="Mashal Khan" userId="ff208bdd-e69e-4a16-a659-cb1c3d459121" providerId="ADAL" clId="{3E76AABD-88CB-4254-9609-24C512B76D79}" dt="2021-02-28T19:46:17.688" v="2256" actId="26606"/>
          <ac:spMkLst>
            <pc:docMk/>
            <pc:sldMk cId="2805105122" sldId="855"/>
            <ac:spMk id="12" creationId="{BC4C4868-CB8F-4AF9-9CDB-8108F2C19B67}"/>
          </ac:spMkLst>
        </pc:spChg>
        <pc:spChg chg="add">
          <ac:chgData name="Mashal Khan" userId="ff208bdd-e69e-4a16-a659-cb1c3d459121" providerId="ADAL" clId="{3E76AABD-88CB-4254-9609-24C512B76D79}" dt="2021-02-28T19:46:17.688" v="2256" actId="26606"/>
          <ac:spMkLst>
            <pc:docMk/>
            <pc:sldMk cId="2805105122" sldId="855"/>
            <ac:spMk id="14" creationId="{375E0459-6403-40CD-989D-56A4407CA12E}"/>
          </ac:spMkLst>
        </pc:spChg>
        <pc:spChg chg="add">
          <ac:chgData name="Mashal Khan" userId="ff208bdd-e69e-4a16-a659-cb1c3d459121" providerId="ADAL" clId="{3E76AABD-88CB-4254-9609-24C512B76D79}" dt="2021-02-28T19:46:17.688" v="2256" actId="26606"/>
          <ac:spMkLst>
            <pc:docMk/>
            <pc:sldMk cId="2805105122" sldId="855"/>
            <ac:spMk id="16" creationId="{53E5B1A8-3AC9-4BD1-9BBC-78CA94F2D1BA}"/>
          </ac:spMkLst>
        </pc:spChg>
      </pc:sldChg>
      <pc:sldChg chg="addSp modSp new mod setBg">
        <pc:chgData name="Mashal Khan" userId="ff208bdd-e69e-4a16-a659-cb1c3d459121" providerId="ADAL" clId="{3E76AABD-88CB-4254-9609-24C512B76D79}" dt="2021-02-28T19:48:33.050" v="2310" actId="404"/>
        <pc:sldMkLst>
          <pc:docMk/>
          <pc:sldMk cId="2211042793" sldId="856"/>
        </pc:sldMkLst>
        <pc:spChg chg="mod">
          <ac:chgData name="Mashal Khan" userId="ff208bdd-e69e-4a16-a659-cb1c3d459121" providerId="ADAL" clId="{3E76AABD-88CB-4254-9609-24C512B76D79}" dt="2021-02-28T19:48:09.316" v="2300" actId="26606"/>
          <ac:spMkLst>
            <pc:docMk/>
            <pc:sldMk cId="2211042793" sldId="856"/>
            <ac:spMk id="2" creationId="{7C7532C7-63F6-4C13-9618-AB4A4367BA3B}"/>
          </ac:spMkLst>
        </pc:spChg>
        <pc:spChg chg="mod ord">
          <ac:chgData name="Mashal Khan" userId="ff208bdd-e69e-4a16-a659-cb1c3d459121" providerId="ADAL" clId="{3E76AABD-88CB-4254-9609-24C512B76D79}" dt="2021-02-28T19:48:33.050" v="2310" actId="404"/>
          <ac:spMkLst>
            <pc:docMk/>
            <pc:sldMk cId="2211042793" sldId="856"/>
            <ac:spMk id="3" creationId="{AE807564-0419-441F-AA56-B9B41120C85C}"/>
          </ac:spMkLst>
        </pc:spChg>
        <pc:picChg chg="add mod">
          <ac:chgData name="Mashal Khan" userId="ff208bdd-e69e-4a16-a659-cb1c3d459121" providerId="ADAL" clId="{3E76AABD-88CB-4254-9609-24C512B76D79}" dt="2021-02-28T19:48:13.080" v="2301" actId="14100"/>
          <ac:picMkLst>
            <pc:docMk/>
            <pc:sldMk cId="2211042793" sldId="856"/>
            <ac:picMk id="5" creationId="{5359F382-A96E-417B-9080-C45D4E63929C}"/>
          </ac:picMkLst>
        </pc:picChg>
        <pc:cxnChg chg="add">
          <ac:chgData name="Mashal Khan" userId="ff208bdd-e69e-4a16-a659-cb1c3d459121" providerId="ADAL" clId="{3E76AABD-88CB-4254-9609-24C512B76D79}" dt="2021-02-28T19:48:09.316" v="2300" actId="26606"/>
          <ac:cxnSpMkLst>
            <pc:docMk/>
            <pc:sldMk cId="2211042793" sldId="856"/>
            <ac:cxnSpMk id="10" creationId="{39B7FDC9-F0CE-43A7-9F2A-83DD09DC3453}"/>
          </ac:cxnSpMkLst>
        </pc:cxnChg>
      </pc:sldChg>
      <pc:sldChg chg="addSp delSp modSp new mod setBg">
        <pc:chgData name="Mashal Khan" userId="ff208bdd-e69e-4a16-a659-cb1c3d459121" providerId="ADAL" clId="{3E76AABD-88CB-4254-9609-24C512B76D79}" dt="2021-02-28T19:55:18.664" v="2482" actId="20577"/>
        <pc:sldMkLst>
          <pc:docMk/>
          <pc:sldMk cId="2893473367" sldId="857"/>
        </pc:sldMkLst>
        <pc:spChg chg="mod">
          <ac:chgData name="Mashal Khan" userId="ff208bdd-e69e-4a16-a659-cb1c3d459121" providerId="ADAL" clId="{3E76AABD-88CB-4254-9609-24C512B76D79}" dt="2021-02-28T19:51:14.461" v="2378" actId="14100"/>
          <ac:spMkLst>
            <pc:docMk/>
            <pc:sldMk cId="2893473367" sldId="857"/>
            <ac:spMk id="2" creationId="{6DD79551-454B-4844-9D56-EDB98C573F9D}"/>
          </ac:spMkLst>
        </pc:spChg>
        <pc:spChg chg="mod ord">
          <ac:chgData name="Mashal Khan" userId="ff208bdd-e69e-4a16-a659-cb1c3d459121" providerId="ADAL" clId="{3E76AABD-88CB-4254-9609-24C512B76D79}" dt="2021-02-28T19:55:18.664" v="2482" actId="20577"/>
          <ac:spMkLst>
            <pc:docMk/>
            <pc:sldMk cId="2893473367" sldId="857"/>
            <ac:spMk id="3" creationId="{5A37188E-41C4-48D5-B4C1-5B6C66FD43FC}"/>
          </ac:spMkLst>
        </pc:spChg>
        <pc:spChg chg="add del">
          <ac:chgData name="Mashal Khan" userId="ff208bdd-e69e-4a16-a659-cb1c3d459121" providerId="ADAL" clId="{3E76AABD-88CB-4254-9609-24C512B76D79}" dt="2021-02-28T19:51:05.160" v="2376" actId="26606"/>
          <ac:spMkLst>
            <pc:docMk/>
            <pc:sldMk cId="2893473367" sldId="857"/>
            <ac:spMk id="10" creationId="{C4285719-470E-454C-AF62-8323075F1F5B}"/>
          </ac:spMkLst>
        </pc:spChg>
        <pc:spChg chg="add del">
          <ac:chgData name="Mashal Khan" userId="ff208bdd-e69e-4a16-a659-cb1c3d459121" providerId="ADAL" clId="{3E76AABD-88CB-4254-9609-24C512B76D79}" dt="2021-02-28T19:51:05.160" v="2376" actId="26606"/>
          <ac:spMkLst>
            <pc:docMk/>
            <pc:sldMk cId="2893473367" sldId="857"/>
            <ac:spMk id="12" creationId="{CD9FE4EF-C4D8-49A0-B2FF-81D8DB7D8A24}"/>
          </ac:spMkLst>
        </pc:spChg>
        <pc:spChg chg="add del">
          <ac:chgData name="Mashal Khan" userId="ff208bdd-e69e-4a16-a659-cb1c3d459121" providerId="ADAL" clId="{3E76AABD-88CB-4254-9609-24C512B76D79}" dt="2021-02-28T19:51:05.160" v="2376" actId="26606"/>
          <ac:spMkLst>
            <pc:docMk/>
            <pc:sldMk cId="2893473367" sldId="857"/>
            <ac:spMk id="14" creationId="{4300840D-0A0B-4512-BACA-B439D5B9C57C}"/>
          </ac:spMkLst>
        </pc:spChg>
        <pc:spChg chg="add del">
          <ac:chgData name="Mashal Khan" userId="ff208bdd-e69e-4a16-a659-cb1c3d459121" providerId="ADAL" clId="{3E76AABD-88CB-4254-9609-24C512B76D79}" dt="2021-02-28T19:51:05.160" v="2376" actId="26606"/>
          <ac:spMkLst>
            <pc:docMk/>
            <pc:sldMk cId="2893473367" sldId="857"/>
            <ac:spMk id="16" creationId="{D2B78728-A580-49A7-84F9-6EF6F583ADE0}"/>
          </ac:spMkLst>
        </pc:spChg>
        <pc:spChg chg="add del">
          <ac:chgData name="Mashal Khan" userId="ff208bdd-e69e-4a16-a659-cb1c3d459121" providerId="ADAL" clId="{3E76AABD-88CB-4254-9609-24C512B76D79}" dt="2021-02-28T19:51:05.160" v="2376" actId="26606"/>
          <ac:spMkLst>
            <pc:docMk/>
            <pc:sldMk cId="2893473367" sldId="857"/>
            <ac:spMk id="18" creationId="{38FAA1A1-D861-433F-88FA-1E9D6FD31D11}"/>
          </ac:spMkLst>
        </pc:spChg>
        <pc:spChg chg="add del">
          <ac:chgData name="Mashal Khan" userId="ff208bdd-e69e-4a16-a659-cb1c3d459121" providerId="ADAL" clId="{3E76AABD-88CB-4254-9609-24C512B76D79}" dt="2021-02-28T19:51:05.160" v="2376" actId="26606"/>
          <ac:spMkLst>
            <pc:docMk/>
            <pc:sldMk cId="2893473367" sldId="857"/>
            <ac:spMk id="20" creationId="{8D71EDA1-87BF-4D5D-AB79-F346FD19278A}"/>
          </ac:spMkLst>
        </pc:spChg>
        <pc:spChg chg="add del">
          <ac:chgData name="Mashal Khan" userId="ff208bdd-e69e-4a16-a659-cb1c3d459121" providerId="ADAL" clId="{3E76AABD-88CB-4254-9609-24C512B76D79}" dt="2021-02-28T19:51:05.151" v="2375" actId="26606"/>
          <ac:spMkLst>
            <pc:docMk/>
            <pc:sldMk cId="2893473367" sldId="857"/>
            <ac:spMk id="25" creationId="{8E20FA99-AAAC-4AF3-9FAE-707420324F1C}"/>
          </ac:spMkLst>
        </pc:spChg>
        <pc:spChg chg="add del">
          <ac:chgData name="Mashal Khan" userId="ff208bdd-e69e-4a16-a659-cb1c3d459121" providerId="ADAL" clId="{3E76AABD-88CB-4254-9609-24C512B76D79}" dt="2021-02-28T19:51:05.151" v="2375" actId="26606"/>
          <ac:spMkLst>
            <pc:docMk/>
            <pc:sldMk cId="2893473367" sldId="857"/>
            <ac:spMk id="27" creationId="{9573BE85-6043-4C3A-A7DD-483A0A5FB740}"/>
          </ac:spMkLst>
        </pc:spChg>
        <pc:spChg chg="add">
          <ac:chgData name="Mashal Khan" userId="ff208bdd-e69e-4a16-a659-cb1c3d459121" providerId="ADAL" clId="{3E76AABD-88CB-4254-9609-24C512B76D79}" dt="2021-02-28T19:51:05.160" v="2376" actId="26606"/>
          <ac:spMkLst>
            <pc:docMk/>
            <pc:sldMk cId="2893473367" sldId="857"/>
            <ac:spMk id="29" creationId="{C89ECBDA-51E6-4484-8F25-E777102F7D0D}"/>
          </ac:spMkLst>
        </pc:spChg>
        <pc:spChg chg="add">
          <ac:chgData name="Mashal Khan" userId="ff208bdd-e69e-4a16-a659-cb1c3d459121" providerId="ADAL" clId="{3E76AABD-88CB-4254-9609-24C512B76D79}" dt="2021-02-28T19:51:05.160" v="2376" actId="26606"/>
          <ac:spMkLst>
            <pc:docMk/>
            <pc:sldMk cId="2893473367" sldId="857"/>
            <ac:spMk id="30" creationId="{EA2AEA56-4902-4CC1-A43B-1AC27C88CB90}"/>
          </ac:spMkLst>
        </pc:spChg>
        <pc:picChg chg="add mod">
          <ac:chgData name="Mashal Khan" userId="ff208bdd-e69e-4a16-a659-cb1c3d459121" providerId="ADAL" clId="{3E76AABD-88CB-4254-9609-24C512B76D79}" dt="2021-02-28T19:51:05.160" v="2376" actId="26606"/>
          <ac:picMkLst>
            <pc:docMk/>
            <pc:sldMk cId="2893473367" sldId="857"/>
            <ac:picMk id="7" creationId="{293F702F-4991-45CA-9881-42F53B02D755}"/>
          </ac:picMkLst>
        </pc:picChg>
      </pc:sldChg>
      <pc:sldChg chg="addSp modSp new mod setBg">
        <pc:chgData name="Mashal Khan" userId="ff208bdd-e69e-4a16-a659-cb1c3d459121" providerId="ADAL" clId="{3E76AABD-88CB-4254-9609-24C512B76D79}" dt="2021-02-28T19:53:27.858" v="2427" actId="403"/>
        <pc:sldMkLst>
          <pc:docMk/>
          <pc:sldMk cId="2929875625" sldId="858"/>
        </pc:sldMkLst>
        <pc:spChg chg="mod">
          <ac:chgData name="Mashal Khan" userId="ff208bdd-e69e-4a16-a659-cb1c3d459121" providerId="ADAL" clId="{3E76AABD-88CB-4254-9609-24C512B76D79}" dt="2021-02-28T19:53:23.165" v="2426" actId="26606"/>
          <ac:spMkLst>
            <pc:docMk/>
            <pc:sldMk cId="2929875625" sldId="858"/>
            <ac:spMk id="2" creationId="{D654CF40-E437-490D-8754-C99D15F6FEEC}"/>
          </ac:spMkLst>
        </pc:spChg>
        <pc:spChg chg="mod">
          <ac:chgData name="Mashal Khan" userId="ff208bdd-e69e-4a16-a659-cb1c3d459121" providerId="ADAL" clId="{3E76AABD-88CB-4254-9609-24C512B76D79}" dt="2021-02-28T19:53:27.858" v="2427" actId="403"/>
          <ac:spMkLst>
            <pc:docMk/>
            <pc:sldMk cId="2929875625" sldId="858"/>
            <ac:spMk id="3" creationId="{25B28C1B-BDD5-4CB2-A009-8E240CF2B68C}"/>
          </ac:spMkLst>
        </pc:spChg>
        <pc:spChg chg="add">
          <ac:chgData name="Mashal Khan" userId="ff208bdd-e69e-4a16-a659-cb1c3d459121" providerId="ADAL" clId="{3E76AABD-88CB-4254-9609-24C512B76D79}" dt="2021-02-28T19:53:23.165" v="2426" actId="26606"/>
          <ac:spMkLst>
            <pc:docMk/>
            <pc:sldMk cId="2929875625" sldId="858"/>
            <ac:spMk id="8" creationId="{6A8AAC95-3719-4BCD-B710-4160043D9237}"/>
          </ac:spMkLst>
        </pc:spChg>
        <pc:spChg chg="add">
          <ac:chgData name="Mashal Khan" userId="ff208bdd-e69e-4a16-a659-cb1c3d459121" providerId="ADAL" clId="{3E76AABD-88CB-4254-9609-24C512B76D79}" dt="2021-02-28T19:53:23.165" v="2426" actId="26606"/>
          <ac:spMkLst>
            <pc:docMk/>
            <pc:sldMk cId="2929875625" sldId="858"/>
            <ac:spMk id="10" creationId="{73A6D7BA-50E4-42FE-A0E3-FC42B7EC4372}"/>
          </ac:spMkLst>
        </pc:spChg>
      </pc:sldChg>
      <pc:sldChg chg="addSp modSp new mod setBg">
        <pc:chgData name="Mashal Khan" userId="ff208bdd-e69e-4a16-a659-cb1c3d459121" providerId="ADAL" clId="{3E76AABD-88CB-4254-9609-24C512B76D79}" dt="2021-02-28T19:55:00.896" v="2479" actId="403"/>
        <pc:sldMkLst>
          <pc:docMk/>
          <pc:sldMk cId="3741141234" sldId="859"/>
        </pc:sldMkLst>
        <pc:spChg chg="mod">
          <ac:chgData name="Mashal Khan" userId="ff208bdd-e69e-4a16-a659-cb1c3d459121" providerId="ADAL" clId="{3E76AABD-88CB-4254-9609-24C512B76D79}" dt="2021-02-28T19:54:50.520" v="2475" actId="26606"/>
          <ac:spMkLst>
            <pc:docMk/>
            <pc:sldMk cId="3741141234" sldId="859"/>
            <ac:spMk id="2" creationId="{20DB5742-4410-4B76-A6ED-C4CF86885209}"/>
          </ac:spMkLst>
        </pc:spChg>
        <pc:spChg chg="mod">
          <ac:chgData name="Mashal Khan" userId="ff208bdd-e69e-4a16-a659-cb1c3d459121" providerId="ADAL" clId="{3E76AABD-88CB-4254-9609-24C512B76D79}" dt="2021-02-28T19:55:00.896" v="2479" actId="403"/>
          <ac:spMkLst>
            <pc:docMk/>
            <pc:sldMk cId="3741141234" sldId="859"/>
            <ac:spMk id="3" creationId="{8460B741-0CD7-4D78-B3F7-D937E68B979E}"/>
          </ac:spMkLst>
        </pc:spChg>
        <pc:spChg chg="add">
          <ac:chgData name="Mashal Khan" userId="ff208bdd-e69e-4a16-a659-cb1c3d459121" providerId="ADAL" clId="{3E76AABD-88CB-4254-9609-24C512B76D79}" dt="2021-02-28T19:54:50.520" v="2475" actId="26606"/>
          <ac:spMkLst>
            <pc:docMk/>
            <pc:sldMk cId="3741141234" sldId="859"/>
            <ac:spMk id="8" creationId="{B20EED73-1494-4E89-869B-E501A02B2408}"/>
          </ac:spMkLst>
        </pc:spChg>
        <pc:spChg chg="add">
          <ac:chgData name="Mashal Khan" userId="ff208bdd-e69e-4a16-a659-cb1c3d459121" providerId="ADAL" clId="{3E76AABD-88CB-4254-9609-24C512B76D79}" dt="2021-02-28T19:54:50.520" v="2475" actId="26606"/>
          <ac:spMkLst>
            <pc:docMk/>
            <pc:sldMk cId="3741141234" sldId="859"/>
            <ac:spMk id="10" creationId="{E9D7A3A2-205A-4FD7-89D2-24FA8A54EA12}"/>
          </ac:spMkLst>
        </pc:spChg>
        <pc:spChg chg="add">
          <ac:chgData name="Mashal Khan" userId="ff208bdd-e69e-4a16-a659-cb1c3d459121" providerId="ADAL" clId="{3E76AABD-88CB-4254-9609-24C512B76D79}" dt="2021-02-28T19:54:50.520" v="2475" actId="26606"/>
          <ac:spMkLst>
            <pc:docMk/>
            <pc:sldMk cId="3741141234" sldId="859"/>
            <ac:spMk id="12" creationId="{C6BFDF0B-6325-416D-926F-7141006DDBD0}"/>
          </ac:spMkLst>
        </pc:spChg>
      </pc:sldChg>
      <pc:sldChg chg="addSp modSp new mod setBg">
        <pc:chgData name="Mashal Khan" userId="ff208bdd-e69e-4a16-a659-cb1c3d459121" providerId="ADAL" clId="{3E76AABD-88CB-4254-9609-24C512B76D79}" dt="2021-02-28T19:57:47.772" v="2553" actId="403"/>
        <pc:sldMkLst>
          <pc:docMk/>
          <pc:sldMk cId="1155214308" sldId="860"/>
        </pc:sldMkLst>
        <pc:spChg chg="mod">
          <ac:chgData name="Mashal Khan" userId="ff208bdd-e69e-4a16-a659-cb1c3d459121" providerId="ADAL" clId="{3E76AABD-88CB-4254-9609-24C512B76D79}" dt="2021-02-28T19:57:44.021" v="2552" actId="26606"/>
          <ac:spMkLst>
            <pc:docMk/>
            <pc:sldMk cId="1155214308" sldId="860"/>
            <ac:spMk id="2" creationId="{D397297B-E06F-47AC-BD7A-42CDB6A4EF00}"/>
          </ac:spMkLst>
        </pc:spChg>
        <pc:spChg chg="mod">
          <ac:chgData name="Mashal Khan" userId="ff208bdd-e69e-4a16-a659-cb1c3d459121" providerId="ADAL" clId="{3E76AABD-88CB-4254-9609-24C512B76D79}" dt="2021-02-28T19:57:47.772" v="2553" actId="403"/>
          <ac:spMkLst>
            <pc:docMk/>
            <pc:sldMk cId="1155214308" sldId="860"/>
            <ac:spMk id="3" creationId="{9FF008AB-E532-4078-B6E1-A25457367795}"/>
          </ac:spMkLst>
        </pc:spChg>
        <pc:spChg chg="add">
          <ac:chgData name="Mashal Khan" userId="ff208bdd-e69e-4a16-a659-cb1c3d459121" providerId="ADAL" clId="{3E76AABD-88CB-4254-9609-24C512B76D79}" dt="2021-02-28T19:57:44.021" v="2552" actId="26606"/>
          <ac:spMkLst>
            <pc:docMk/>
            <pc:sldMk cId="1155214308" sldId="860"/>
            <ac:spMk id="8" creationId="{09588DA8-065E-4F6F-8EFD-43104AB2E0CF}"/>
          </ac:spMkLst>
        </pc:spChg>
        <pc:spChg chg="add">
          <ac:chgData name="Mashal Khan" userId="ff208bdd-e69e-4a16-a659-cb1c3d459121" providerId="ADAL" clId="{3E76AABD-88CB-4254-9609-24C512B76D79}" dt="2021-02-28T19:57:44.021" v="2552" actId="26606"/>
          <ac:spMkLst>
            <pc:docMk/>
            <pc:sldMk cId="1155214308" sldId="860"/>
            <ac:spMk id="10" creationId="{C4285719-470E-454C-AF62-8323075F1F5B}"/>
          </ac:spMkLst>
        </pc:spChg>
        <pc:spChg chg="add">
          <ac:chgData name="Mashal Khan" userId="ff208bdd-e69e-4a16-a659-cb1c3d459121" providerId="ADAL" clId="{3E76AABD-88CB-4254-9609-24C512B76D79}" dt="2021-02-28T19:57:44.021" v="2552" actId="26606"/>
          <ac:spMkLst>
            <pc:docMk/>
            <pc:sldMk cId="1155214308" sldId="860"/>
            <ac:spMk id="12" creationId="{CD9FE4EF-C4D8-49A0-B2FF-81D8DB7D8A24}"/>
          </ac:spMkLst>
        </pc:spChg>
        <pc:spChg chg="add">
          <ac:chgData name="Mashal Khan" userId="ff208bdd-e69e-4a16-a659-cb1c3d459121" providerId="ADAL" clId="{3E76AABD-88CB-4254-9609-24C512B76D79}" dt="2021-02-28T19:57:44.021" v="2552" actId="26606"/>
          <ac:spMkLst>
            <pc:docMk/>
            <pc:sldMk cId="1155214308" sldId="860"/>
            <ac:spMk id="14" creationId="{4300840D-0A0B-4512-BACA-B439D5B9C57C}"/>
          </ac:spMkLst>
        </pc:spChg>
        <pc:spChg chg="add">
          <ac:chgData name="Mashal Khan" userId="ff208bdd-e69e-4a16-a659-cb1c3d459121" providerId="ADAL" clId="{3E76AABD-88CB-4254-9609-24C512B76D79}" dt="2021-02-28T19:57:44.021" v="2552" actId="26606"/>
          <ac:spMkLst>
            <pc:docMk/>
            <pc:sldMk cId="1155214308" sldId="860"/>
            <ac:spMk id="16" creationId="{D2B78728-A580-49A7-84F9-6EF6F583ADE0}"/>
          </ac:spMkLst>
        </pc:spChg>
        <pc:spChg chg="add">
          <ac:chgData name="Mashal Khan" userId="ff208bdd-e69e-4a16-a659-cb1c3d459121" providerId="ADAL" clId="{3E76AABD-88CB-4254-9609-24C512B76D79}" dt="2021-02-28T19:57:44.021" v="2552" actId="26606"/>
          <ac:spMkLst>
            <pc:docMk/>
            <pc:sldMk cId="1155214308" sldId="860"/>
            <ac:spMk id="18" creationId="{38FAA1A1-D861-433F-88FA-1E9D6FD31D11}"/>
          </ac:spMkLst>
        </pc:spChg>
        <pc:spChg chg="add">
          <ac:chgData name="Mashal Khan" userId="ff208bdd-e69e-4a16-a659-cb1c3d459121" providerId="ADAL" clId="{3E76AABD-88CB-4254-9609-24C512B76D79}" dt="2021-02-28T19:57:44.021" v="2552" actId="26606"/>
          <ac:spMkLst>
            <pc:docMk/>
            <pc:sldMk cId="1155214308" sldId="860"/>
            <ac:spMk id="20" creationId="{8D71EDA1-87BF-4D5D-AB79-F346FD19278A}"/>
          </ac:spMkLst>
        </pc:spChg>
      </pc:sldChg>
      <pc:sldChg chg="addSp delSp modSp new mod setBg">
        <pc:chgData name="Mashal Khan" userId="ff208bdd-e69e-4a16-a659-cb1c3d459121" providerId="ADAL" clId="{3E76AABD-88CB-4254-9609-24C512B76D79}" dt="2021-02-28T19:59:13.158" v="2599" actId="27636"/>
        <pc:sldMkLst>
          <pc:docMk/>
          <pc:sldMk cId="914659217" sldId="861"/>
        </pc:sldMkLst>
        <pc:spChg chg="mod">
          <ac:chgData name="Mashal Khan" userId="ff208bdd-e69e-4a16-a659-cb1c3d459121" providerId="ADAL" clId="{3E76AABD-88CB-4254-9609-24C512B76D79}" dt="2021-02-28T19:58:59.546" v="2594" actId="26606"/>
          <ac:spMkLst>
            <pc:docMk/>
            <pc:sldMk cId="914659217" sldId="861"/>
            <ac:spMk id="2" creationId="{48F29167-1DA2-4355-83F4-583880A837C6}"/>
          </ac:spMkLst>
        </pc:spChg>
        <pc:spChg chg="mod ord">
          <ac:chgData name="Mashal Khan" userId="ff208bdd-e69e-4a16-a659-cb1c3d459121" providerId="ADAL" clId="{3E76AABD-88CB-4254-9609-24C512B76D79}" dt="2021-02-28T19:59:13.158" v="2599" actId="27636"/>
          <ac:spMkLst>
            <pc:docMk/>
            <pc:sldMk cId="914659217" sldId="861"/>
            <ac:spMk id="3" creationId="{E47503AA-02B6-4C17-AD05-A2592167FA1A}"/>
          </ac:spMkLst>
        </pc:spChg>
        <pc:spChg chg="add del">
          <ac:chgData name="Mashal Khan" userId="ff208bdd-e69e-4a16-a659-cb1c3d459121" providerId="ADAL" clId="{3E76AABD-88CB-4254-9609-24C512B76D79}" dt="2021-02-28T19:58:59.546" v="2594" actId="26606"/>
          <ac:spMkLst>
            <pc:docMk/>
            <pc:sldMk cId="914659217" sldId="861"/>
            <ac:spMk id="9" creationId="{D009D6D5-DAC2-4A8B-A17A-E206B9012D09}"/>
          </ac:spMkLst>
        </pc:spChg>
        <pc:spChg chg="add">
          <ac:chgData name="Mashal Khan" userId="ff208bdd-e69e-4a16-a659-cb1c3d459121" providerId="ADAL" clId="{3E76AABD-88CB-4254-9609-24C512B76D79}" dt="2021-02-28T19:58:59.546" v="2594" actId="26606"/>
          <ac:spMkLst>
            <pc:docMk/>
            <pc:sldMk cId="914659217" sldId="861"/>
            <ac:spMk id="16" creationId="{0844A943-BF79-4FEA-ABB1-3BD54D236606}"/>
          </ac:spMkLst>
        </pc:spChg>
        <pc:spChg chg="add">
          <ac:chgData name="Mashal Khan" userId="ff208bdd-e69e-4a16-a659-cb1c3d459121" providerId="ADAL" clId="{3E76AABD-88CB-4254-9609-24C512B76D79}" dt="2021-02-28T19:58:59.546" v="2594" actId="26606"/>
          <ac:spMkLst>
            <pc:docMk/>
            <pc:sldMk cId="914659217" sldId="861"/>
            <ac:spMk id="17" creationId="{3346177D-ADC4-4968-B747-5CFCD390B5B9}"/>
          </ac:spMkLst>
        </pc:spChg>
        <pc:spChg chg="add">
          <ac:chgData name="Mashal Khan" userId="ff208bdd-e69e-4a16-a659-cb1c3d459121" providerId="ADAL" clId="{3E76AABD-88CB-4254-9609-24C512B76D79}" dt="2021-02-28T19:58:59.546" v="2594" actId="26606"/>
          <ac:spMkLst>
            <pc:docMk/>
            <pc:sldMk cId="914659217" sldId="861"/>
            <ac:spMk id="18" creationId="{6437CC72-F4A8-4DC3-AFAB-D22C482C8100}"/>
          </ac:spMkLst>
        </pc:spChg>
        <pc:picChg chg="add mod">
          <ac:chgData name="Mashal Khan" userId="ff208bdd-e69e-4a16-a659-cb1c3d459121" providerId="ADAL" clId="{3E76AABD-88CB-4254-9609-24C512B76D79}" dt="2021-02-28T19:59:05.925" v="2596" actId="14100"/>
          <ac:picMkLst>
            <pc:docMk/>
            <pc:sldMk cId="914659217" sldId="861"/>
            <ac:picMk id="5" creationId="{51041F74-08B3-4C4B-9105-8A899CFC02DA}"/>
          </ac:picMkLst>
        </pc:picChg>
        <pc:cxnChg chg="add del">
          <ac:chgData name="Mashal Khan" userId="ff208bdd-e69e-4a16-a659-cb1c3d459121" providerId="ADAL" clId="{3E76AABD-88CB-4254-9609-24C512B76D79}" dt="2021-02-28T19:58:59.544" v="2593" actId="26606"/>
          <ac:cxnSpMkLst>
            <pc:docMk/>
            <pc:sldMk cId="914659217" sldId="861"/>
            <ac:cxnSpMk id="14" creationId="{A7F400EE-A8A5-48AF-B4D6-291B52C6F0B0}"/>
          </ac:cxnSpMkLst>
        </pc:cxnChg>
      </pc:sldChg>
    </pc:docChg>
  </pc:docChgLst>
  <pc:docChgLst>
    <pc:chgData name="Mashal Khan" userId="ff208bdd-e69e-4a16-a659-cb1c3d459121" providerId="ADAL" clId="{E77B8820-4C38-4F0D-A94B-9CDAA268ABEA}"/>
    <pc:docChg chg="undo custSel addSld delSld modSld">
      <pc:chgData name="Mashal Khan" userId="ff208bdd-e69e-4a16-a659-cb1c3d459121" providerId="ADAL" clId="{E77B8820-4C38-4F0D-A94B-9CDAA268ABEA}" dt="2021-03-30T06:23:25.794" v="1051" actId="9405"/>
      <pc:docMkLst>
        <pc:docMk/>
      </pc:docMkLst>
      <pc:sldChg chg="del">
        <pc:chgData name="Mashal Khan" userId="ff208bdd-e69e-4a16-a659-cb1c3d459121" providerId="ADAL" clId="{E77B8820-4C38-4F0D-A94B-9CDAA268ABEA}" dt="2021-03-17T06:29:33.872" v="0" actId="47"/>
        <pc:sldMkLst>
          <pc:docMk/>
          <pc:sldMk cId="0" sldId="283"/>
        </pc:sldMkLst>
      </pc:sldChg>
      <pc:sldChg chg="del">
        <pc:chgData name="Mashal Khan" userId="ff208bdd-e69e-4a16-a659-cb1c3d459121" providerId="ADAL" clId="{E77B8820-4C38-4F0D-A94B-9CDAA268ABEA}" dt="2021-03-17T06:29:33.872" v="0" actId="47"/>
        <pc:sldMkLst>
          <pc:docMk/>
          <pc:sldMk cId="0" sldId="284"/>
        </pc:sldMkLst>
      </pc:sldChg>
      <pc:sldChg chg="del">
        <pc:chgData name="Mashal Khan" userId="ff208bdd-e69e-4a16-a659-cb1c3d459121" providerId="ADAL" clId="{E77B8820-4C38-4F0D-A94B-9CDAA268ABEA}" dt="2021-03-17T06:29:33.872" v="0" actId="47"/>
        <pc:sldMkLst>
          <pc:docMk/>
          <pc:sldMk cId="0" sldId="285"/>
        </pc:sldMkLst>
      </pc:sldChg>
      <pc:sldChg chg="del">
        <pc:chgData name="Mashal Khan" userId="ff208bdd-e69e-4a16-a659-cb1c3d459121" providerId="ADAL" clId="{E77B8820-4C38-4F0D-A94B-9CDAA268ABEA}" dt="2021-03-17T06:29:33.872" v="0" actId="47"/>
        <pc:sldMkLst>
          <pc:docMk/>
          <pc:sldMk cId="0" sldId="286"/>
        </pc:sldMkLst>
      </pc:sldChg>
      <pc:sldChg chg="del">
        <pc:chgData name="Mashal Khan" userId="ff208bdd-e69e-4a16-a659-cb1c3d459121" providerId="ADAL" clId="{E77B8820-4C38-4F0D-A94B-9CDAA268ABEA}" dt="2021-03-17T06:29:33.872" v="0" actId="47"/>
        <pc:sldMkLst>
          <pc:docMk/>
          <pc:sldMk cId="0" sldId="287"/>
        </pc:sldMkLst>
      </pc:sldChg>
      <pc:sldChg chg="del">
        <pc:chgData name="Mashal Khan" userId="ff208bdd-e69e-4a16-a659-cb1c3d459121" providerId="ADAL" clId="{E77B8820-4C38-4F0D-A94B-9CDAA268ABEA}" dt="2021-03-17T06:29:33.872" v="0" actId="47"/>
        <pc:sldMkLst>
          <pc:docMk/>
          <pc:sldMk cId="0" sldId="290"/>
        </pc:sldMkLst>
      </pc:sldChg>
      <pc:sldChg chg="del">
        <pc:chgData name="Mashal Khan" userId="ff208bdd-e69e-4a16-a659-cb1c3d459121" providerId="ADAL" clId="{E77B8820-4C38-4F0D-A94B-9CDAA268ABEA}" dt="2021-03-17T06:29:33.872" v="0" actId="47"/>
        <pc:sldMkLst>
          <pc:docMk/>
          <pc:sldMk cId="0" sldId="293"/>
        </pc:sldMkLst>
      </pc:sldChg>
      <pc:sldChg chg="del">
        <pc:chgData name="Mashal Khan" userId="ff208bdd-e69e-4a16-a659-cb1c3d459121" providerId="ADAL" clId="{E77B8820-4C38-4F0D-A94B-9CDAA268ABEA}" dt="2021-03-17T06:29:33.872" v="0" actId="47"/>
        <pc:sldMkLst>
          <pc:docMk/>
          <pc:sldMk cId="0" sldId="294"/>
        </pc:sldMkLst>
      </pc:sldChg>
      <pc:sldChg chg="del">
        <pc:chgData name="Mashal Khan" userId="ff208bdd-e69e-4a16-a659-cb1c3d459121" providerId="ADAL" clId="{E77B8820-4C38-4F0D-A94B-9CDAA268ABEA}" dt="2021-03-17T06:29:33.872" v="0" actId="47"/>
        <pc:sldMkLst>
          <pc:docMk/>
          <pc:sldMk cId="0" sldId="297"/>
        </pc:sldMkLst>
      </pc:sldChg>
      <pc:sldChg chg="del">
        <pc:chgData name="Mashal Khan" userId="ff208bdd-e69e-4a16-a659-cb1c3d459121" providerId="ADAL" clId="{E77B8820-4C38-4F0D-A94B-9CDAA268ABEA}" dt="2021-03-17T06:29:33.872" v="0" actId="47"/>
        <pc:sldMkLst>
          <pc:docMk/>
          <pc:sldMk cId="0" sldId="298"/>
        </pc:sldMkLst>
      </pc:sldChg>
      <pc:sldChg chg="del">
        <pc:chgData name="Mashal Khan" userId="ff208bdd-e69e-4a16-a659-cb1c3d459121" providerId="ADAL" clId="{E77B8820-4C38-4F0D-A94B-9CDAA268ABEA}" dt="2021-03-17T06:29:33.872" v="0" actId="47"/>
        <pc:sldMkLst>
          <pc:docMk/>
          <pc:sldMk cId="0" sldId="299"/>
        </pc:sldMkLst>
      </pc:sldChg>
      <pc:sldChg chg="del">
        <pc:chgData name="Mashal Khan" userId="ff208bdd-e69e-4a16-a659-cb1c3d459121" providerId="ADAL" clId="{E77B8820-4C38-4F0D-A94B-9CDAA268ABEA}" dt="2021-03-17T06:29:33.872" v="0" actId="47"/>
        <pc:sldMkLst>
          <pc:docMk/>
          <pc:sldMk cId="0" sldId="322"/>
        </pc:sldMkLst>
      </pc:sldChg>
      <pc:sldChg chg="del">
        <pc:chgData name="Mashal Khan" userId="ff208bdd-e69e-4a16-a659-cb1c3d459121" providerId="ADAL" clId="{E77B8820-4C38-4F0D-A94B-9CDAA268ABEA}" dt="2021-03-17T06:29:33.872" v="0" actId="47"/>
        <pc:sldMkLst>
          <pc:docMk/>
          <pc:sldMk cId="0" sldId="325"/>
        </pc:sldMkLst>
      </pc:sldChg>
      <pc:sldChg chg="modSp mod">
        <pc:chgData name="Mashal Khan" userId="ff208bdd-e69e-4a16-a659-cb1c3d459121" providerId="ADAL" clId="{E77B8820-4C38-4F0D-A94B-9CDAA268ABEA}" dt="2021-03-17T09:55:19.205" v="91" actId="20577"/>
        <pc:sldMkLst>
          <pc:docMk/>
          <pc:sldMk cId="0" sldId="340"/>
        </pc:sldMkLst>
        <pc:spChg chg="mod">
          <ac:chgData name="Mashal Khan" userId="ff208bdd-e69e-4a16-a659-cb1c3d459121" providerId="ADAL" clId="{E77B8820-4C38-4F0D-A94B-9CDAA268ABEA}" dt="2021-03-17T09:55:19.205" v="91" actId="20577"/>
          <ac:spMkLst>
            <pc:docMk/>
            <pc:sldMk cId="0" sldId="340"/>
            <ac:spMk id="18434" creationId="{F765FD66-A1EE-4446-948A-B0A07BC6E932}"/>
          </ac:spMkLst>
        </pc:spChg>
        <pc:spChg chg="mod">
          <ac:chgData name="Mashal Khan" userId="ff208bdd-e69e-4a16-a659-cb1c3d459121" providerId="ADAL" clId="{E77B8820-4C38-4F0D-A94B-9CDAA268ABEA}" dt="2021-03-17T09:55:04.482" v="61"/>
          <ac:spMkLst>
            <pc:docMk/>
            <pc:sldMk cId="0" sldId="340"/>
            <ac:spMk id="18435" creationId="{DC8F1FDB-AF11-43B3-988A-32BEFA3F4DCC}"/>
          </ac:spMkLst>
        </pc:spChg>
      </pc:sldChg>
      <pc:sldChg chg="del">
        <pc:chgData name="Mashal Khan" userId="ff208bdd-e69e-4a16-a659-cb1c3d459121" providerId="ADAL" clId="{E77B8820-4C38-4F0D-A94B-9CDAA268ABEA}" dt="2021-03-17T06:29:33.872" v="0" actId="47"/>
        <pc:sldMkLst>
          <pc:docMk/>
          <pc:sldMk cId="0" sldId="370"/>
        </pc:sldMkLst>
      </pc:sldChg>
      <pc:sldChg chg="del">
        <pc:chgData name="Mashal Khan" userId="ff208bdd-e69e-4a16-a659-cb1c3d459121" providerId="ADAL" clId="{E77B8820-4C38-4F0D-A94B-9CDAA268ABEA}" dt="2021-03-17T06:29:33.872" v="0" actId="47"/>
        <pc:sldMkLst>
          <pc:docMk/>
          <pc:sldMk cId="0" sldId="371"/>
        </pc:sldMkLst>
      </pc:sldChg>
      <pc:sldChg chg="del">
        <pc:chgData name="Mashal Khan" userId="ff208bdd-e69e-4a16-a659-cb1c3d459121" providerId="ADAL" clId="{E77B8820-4C38-4F0D-A94B-9CDAA268ABEA}" dt="2021-03-17T06:29:33.872" v="0" actId="47"/>
        <pc:sldMkLst>
          <pc:docMk/>
          <pc:sldMk cId="0" sldId="382"/>
        </pc:sldMkLst>
      </pc:sldChg>
      <pc:sldChg chg="modSp add del mod">
        <pc:chgData name="Mashal Khan" userId="ff208bdd-e69e-4a16-a659-cb1c3d459121" providerId="ADAL" clId="{E77B8820-4C38-4F0D-A94B-9CDAA268ABEA}" dt="2021-03-17T09:55:23.391" v="92" actId="47"/>
        <pc:sldMkLst>
          <pc:docMk/>
          <pc:sldMk cId="0" sldId="396"/>
        </pc:sldMkLst>
        <pc:spChg chg="mod">
          <ac:chgData name="Mashal Khan" userId="ff208bdd-e69e-4a16-a659-cb1c3d459121" providerId="ADAL" clId="{E77B8820-4C38-4F0D-A94B-9CDAA268ABEA}" dt="2021-03-17T06:30:47.262" v="2" actId="27636"/>
          <ac:spMkLst>
            <pc:docMk/>
            <pc:sldMk cId="0" sldId="396"/>
            <ac:spMk id="159747" creationId="{93A1A226-29BD-4954-AE79-ACA2A0051CB3}"/>
          </ac:spMkLst>
        </pc:spChg>
      </pc:sldChg>
      <pc:sldChg chg="del">
        <pc:chgData name="Mashal Khan" userId="ff208bdd-e69e-4a16-a659-cb1c3d459121" providerId="ADAL" clId="{E77B8820-4C38-4F0D-A94B-9CDAA268ABEA}" dt="2021-03-17T06:29:33.872" v="0" actId="47"/>
        <pc:sldMkLst>
          <pc:docMk/>
          <pc:sldMk cId="0" sldId="440"/>
        </pc:sldMkLst>
      </pc:sldChg>
      <pc:sldChg chg="del">
        <pc:chgData name="Mashal Khan" userId="ff208bdd-e69e-4a16-a659-cb1c3d459121" providerId="ADAL" clId="{E77B8820-4C38-4F0D-A94B-9CDAA268ABEA}" dt="2021-03-17T06:29:33.872" v="0" actId="47"/>
        <pc:sldMkLst>
          <pc:docMk/>
          <pc:sldMk cId="0" sldId="441"/>
        </pc:sldMkLst>
      </pc:sldChg>
      <pc:sldChg chg="del">
        <pc:chgData name="Mashal Khan" userId="ff208bdd-e69e-4a16-a659-cb1c3d459121" providerId="ADAL" clId="{E77B8820-4C38-4F0D-A94B-9CDAA268ABEA}" dt="2021-03-17T06:29:33.872" v="0" actId="47"/>
        <pc:sldMkLst>
          <pc:docMk/>
          <pc:sldMk cId="0" sldId="442"/>
        </pc:sldMkLst>
      </pc:sldChg>
      <pc:sldChg chg="del">
        <pc:chgData name="Mashal Khan" userId="ff208bdd-e69e-4a16-a659-cb1c3d459121" providerId="ADAL" clId="{E77B8820-4C38-4F0D-A94B-9CDAA268ABEA}" dt="2021-03-17T06:29:33.872" v="0" actId="47"/>
        <pc:sldMkLst>
          <pc:docMk/>
          <pc:sldMk cId="0" sldId="443"/>
        </pc:sldMkLst>
      </pc:sldChg>
      <pc:sldChg chg="del">
        <pc:chgData name="Mashal Khan" userId="ff208bdd-e69e-4a16-a659-cb1c3d459121" providerId="ADAL" clId="{E77B8820-4C38-4F0D-A94B-9CDAA268ABEA}" dt="2021-03-17T06:29:33.872" v="0" actId="47"/>
        <pc:sldMkLst>
          <pc:docMk/>
          <pc:sldMk cId="0" sldId="446"/>
        </pc:sldMkLst>
      </pc:sldChg>
      <pc:sldChg chg="del">
        <pc:chgData name="Mashal Khan" userId="ff208bdd-e69e-4a16-a659-cb1c3d459121" providerId="ADAL" clId="{E77B8820-4C38-4F0D-A94B-9CDAA268ABEA}" dt="2021-03-17T06:29:33.872" v="0" actId="47"/>
        <pc:sldMkLst>
          <pc:docMk/>
          <pc:sldMk cId="0" sldId="447"/>
        </pc:sldMkLst>
      </pc:sldChg>
      <pc:sldChg chg="del">
        <pc:chgData name="Mashal Khan" userId="ff208bdd-e69e-4a16-a659-cb1c3d459121" providerId="ADAL" clId="{E77B8820-4C38-4F0D-A94B-9CDAA268ABEA}" dt="2021-03-17T06:29:33.872" v="0" actId="47"/>
        <pc:sldMkLst>
          <pc:docMk/>
          <pc:sldMk cId="0" sldId="448"/>
        </pc:sldMkLst>
      </pc:sldChg>
      <pc:sldChg chg="del">
        <pc:chgData name="Mashal Khan" userId="ff208bdd-e69e-4a16-a659-cb1c3d459121" providerId="ADAL" clId="{E77B8820-4C38-4F0D-A94B-9CDAA268ABEA}" dt="2021-03-17T06:29:33.872" v="0" actId="47"/>
        <pc:sldMkLst>
          <pc:docMk/>
          <pc:sldMk cId="0" sldId="449"/>
        </pc:sldMkLst>
      </pc:sldChg>
      <pc:sldChg chg="del">
        <pc:chgData name="Mashal Khan" userId="ff208bdd-e69e-4a16-a659-cb1c3d459121" providerId="ADAL" clId="{E77B8820-4C38-4F0D-A94B-9CDAA268ABEA}" dt="2021-03-17T06:29:33.872" v="0" actId="47"/>
        <pc:sldMkLst>
          <pc:docMk/>
          <pc:sldMk cId="0" sldId="450"/>
        </pc:sldMkLst>
      </pc:sldChg>
      <pc:sldChg chg="del">
        <pc:chgData name="Mashal Khan" userId="ff208bdd-e69e-4a16-a659-cb1c3d459121" providerId="ADAL" clId="{E77B8820-4C38-4F0D-A94B-9CDAA268ABEA}" dt="2021-03-17T06:29:33.872" v="0" actId="47"/>
        <pc:sldMkLst>
          <pc:docMk/>
          <pc:sldMk cId="0" sldId="457"/>
        </pc:sldMkLst>
      </pc:sldChg>
      <pc:sldChg chg="del">
        <pc:chgData name="Mashal Khan" userId="ff208bdd-e69e-4a16-a659-cb1c3d459121" providerId="ADAL" clId="{E77B8820-4C38-4F0D-A94B-9CDAA268ABEA}" dt="2021-03-17T06:29:33.872" v="0" actId="47"/>
        <pc:sldMkLst>
          <pc:docMk/>
          <pc:sldMk cId="0" sldId="461"/>
        </pc:sldMkLst>
      </pc:sldChg>
      <pc:sldChg chg="addSp modSp add mod setBg">
        <pc:chgData name="Mashal Khan" userId="ff208bdd-e69e-4a16-a659-cb1c3d459121" providerId="ADAL" clId="{E77B8820-4C38-4F0D-A94B-9CDAA268ABEA}" dt="2021-03-23T16:19:57.275" v="93" actId="26606"/>
        <pc:sldMkLst>
          <pc:docMk/>
          <pc:sldMk cId="0" sldId="487"/>
        </pc:sldMkLst>
        <pc:spChg chg="add">
          <ac:chgData name="Mashal Khan" userId="ff208bdd-e69e-4a16-a659-cb1c3d459121" providerId="ADAL" clId="{E77B8820-4C38-4F0D-A94B-9CDAA268ABEA}" dt="2021-03-23T16:19:57.275" v="93" actId="26606"/>
          <ac:spMkLst>
            <pc:docMk/>
            <pc:sldMk cId="0" sldId="487"/>
            <ac:spMk id="73" creationId="{09588DA8-065E-4F6F-8EFD-43104AB2E0CF}"/>
          </ac:spMkLst>
        </pc:spChg>
        <pc:spChg chg="add">
          <ac:chgData name="Mashal Khan" userId="ff208bdd-e69e-4a16-a659-cb1c3d459121" providerId="ADAL" clId="{E77B8820-4C38-4F0D-A94B-9CDAA268ABEA}" dt="2021-03-23T16:19:57.275" v="93" actId="26606"/>
          <ac:spMkLst>
            <pc:docMk/>
            <pc:sldMk cId="0" sldId="487"/>
            <ac:spMk id="75" creationId="{C4285719-470E-454C-AF62-8323075F1F5B}"/>
          </ac:spMkLst>
        </pc:spChg>
        <pc:spChg chg="add">
          <ac:chgData name="Mashal Khan" userId="ff208bdd-e69e-4a16-a659-cb1c3d459121" providerId="ADAL" clId="{E77B8820-4C38-4F0D-A94B-9CDAA268ABEA}" dt="2021-03-23T16:19:57.275" v="93" actId="26606"/>
          <ac:spMkLst>
            <pc:docMk/>
            <pc:sldMk cId="0" sldId="487"/>
            <ac:spMk id="77" creationId="{CD9FE4EF-C4D8-49A0-B2FF-81D8DB7D8A24}"/>
          </ac:spMkLst>
        </pc:spChg>
        <pc:spChg chg="add">
          <ac:chgData name="Mashal Khan" userId="ff208bdd-e69e-4a16-a659-cb1c3d459121" providerId="ADAL" clId="{E77B8820-4C38-4F0D-A94B-9CDAA268ABEA}" dt="2021-03-23T16:19:57.275" v="93" actId="26606"/>
          <ac:spMkLst>
            <pc:docMk/>
            <pc:sldMk cId="0" sldId="487"/>
            <ac:spMk id="79" creationId="{4300840D-0A0B-4512-BACA-B439D5B9C57C}"/>
          </ac:spMkLst>
        </pc:spChg>
        <pc:spChg chg="add">
          <ac:chgData name="Mashal Khan" userId="ff208bdd-e69e-4a16-a659-cb1c3d459121" providerId="ADAL" clId="{E77B8820-4C38-4F0D-A94B-9CDAA268ABEA}" dt="2021-03-23T16:19:57.275" v="93" actId="26606"/>
          <ac:spMkLst>
            <pc:docMk/>
            <pc:sldMk cId="0" sldId="487"/>
            <ac:spMk id="81" creationId="{D2B78728-A580-49A7-84F9-6EF6F583ADE0}"/>
          </ac:spMkLst>
        </pc:spChg>
        <pc:spChg chg="add">
          <ac:chgData name="Mashal Khan" userId="ff208bdd-e69e-4a16-a659-cb1c3d459121" providerId="ADAL" clId="{E77B8820-4C38-4F0D-A94B-9CDAA268ABEA}" dt="2021-03-23T16:19:57.275" v="93" actId="26606"/>
          <ac:spMkLst>
            <pc:docMk/>
            <pc:sldMk cId="0" sldId="487"/>
            <ac:spMk id="83" creationId="{38FAA1A1-D861-433F-88FA-1E9D6FD31D11}"/>
          </ac:spMkLst>
        </pc:spChg>
        <pc:spChg chg="add">
          <ac:chgData name="Mashal Khan" userId="ff208bdd-e69e-4a16-a659-cb1c3d459121" providerId="ADAL" clId="{E77B8820-4C38-4F0D-A94B-9CDAA268ABEA}" dt="2021-03-23T16:19:57.275" v="93" actId="26606"/>
          <ac:spMkLst>
            <pc:docMk/>
            <pc:sldMk cId="0" sldId="487"/>
            <ac:spMk id="85" creationId="{8D71EDA1-87BF-4D5D-AB79-F346FD19278A}"/>
          </ac:spMkLst>
        </pc:spChg>
        <pc:spChg chg="mod ord">
          <ac:chgData name="Mashal Khan" userId="ff208bdd-e69e-4a16-a659-cb1c3d459121" providerId="ADAL" clId="{E77B8820-4C38-4F0D-A94B-9CDAA268ABEA}" dt="2021-03-23T16:19:57.275" v="93" actId="26606"/>
          <ac:spMkLst>
            <pc:docMk/>
            <pc:sldMk cId="0" sldId="487"/>
            <ac:spMk id="161794" creationId="{64DFE812-B598-4D49-83B9-692D80D62680}"/>
          </ac:spMkLst>
        </pc:spChg>
        <pc:spChg chg="mod">
          <ac:chgData name="Mashal Khan" userId="ff208bdd-e69e-4a16-a659-cb1c3d459121" providerId="ADAL" clId="{E77B8820-4C38-4F0D-A94B-9CDAA268ABEA}" dt="2021-03-23T16:19:57.275" v="93" actId="26606"/>
          <ac:spMkLst>
            <pc:docMk/>
            <pc:sldMk cId="0" sldId="487"/>
            <ac:spMk id="161795" creationId="{661168ED-81E3-4CDD-AF50-CE1A34C128C9}"/>
          </ac:spMkLst>
        </pc:spChg>
        <pc:spChg chg="mod">
          <ac:chgData name="Mashal Khan" userId="ff208bdd-e69e-4a16-a659-cb1c3d459121" providerId="ADAL" clId="{E77B8820-4C38-4F0D-A94B-9CDAA268ABEA}" dt="2021-03-23T16:19:57.275" v="93" actId="26606"/>
          <ac:spMkLst>
            <pc:docMk/>
            <pc:sldMk cId="0" sldId="487"/>
            <ac:spMk id="161796" creationId="{9ABA669E-A17D-4579-B045-9C479A84AF35}"/>
          </ac:spMkLst>
        </pc:spChg>
      </pc:sldChg>
      <pc:sldChg chg="addSp delSp modSp add mod">
        <pc:chgData name="Mashal Khan" userId="ff208bdd-e69e-4a16-a659-cb1c3d459121" providerId="ADAL" clId="{E77B8820-4C38-4F0D-A94B-9CDAA268ABEA}" dt="2021-03-23T16:21:13.986" v="100" actId="14100"/>
        <pc:sldMkLst>
          <pc:docMk/>
          <pc:sldMk cId="0" sldId="488"/>
        </pc:sldMkLst>
        <pc:spChg chg="add del mod">
          <ac:chgData name="Mashal Khan" userId="ff208bdd-e69e-4a16-a659-cb1c3d459121" providerId="ADAL" clId="{E77B8820-4C38-4F0D-A94B-9CDAA268ABEA}" dt="2021-03-23T16:21:09.803" v="99" actId="478"/>
          <ac:spMkLst>
            <pc:docMk/>
            <pc:sldMk cId="0" sldId="488"/>
            <ac:spMk id="3" creationId="{4463BEC8-503D-4DE3-90C2-7619DC1E8A46}"/>
          </ac:spMkLst>
        </pc:spChg>
        <pc:spChg chg="del mod">
          <ac:chgData name="Mashal Khan" userId="ff208bdd-e69e-4a16-a659-cb1c3d459121" providerId="ADAL" clId="{E77B8820-4C38-4F0D-A94B-9CDAA268ABEA}" dt="2021-03-23T16:21:06.367" v="98" actId="478"/>
          <ac:spMkLst>
            <pc:docMk/>
            <pc:sldMk cId="0" sldId="488"/>
            <ac:spMk id="163843" creationId="{00D15172-79FC-4D08-AE70-0AD0D5E0A381}"/>
          </ac:spMkLst>
        </pc:spChg>
        <pc:picChg chg="mod">
          <ac:chgData name="Mashal Khan" userId="ff208bdd-e69e-4a16-a659-cb1c3d459121" providerId="ADAL" clId="{E77B8820-4C38-4F0D-A94B-9CDAA268ABEA}" dt="2021-03-23T16:21:13.986" v="100" actId="14100"/>
          <ac:picMkLst>
            <pc:docMk/>
            <pc:sldMk cId="0" sldId="488"/>
            <ac:picMk id="163845" creationId="{D08FDC7C-554E-4AB0-BA3F-9EEFE6DCB1B2}"/>
          </ac:picMkLst>
        </pc:picChg>
      </pc:sldChg>
      <pc:sldChg chg="modSp add mod">
        <pc:chgData name="Mashal Khan" userId="ff208bdd-e69e-4a16-a659-cb1c3d459121" providerId="ADAL" clId="{E77B8820-4C38-4F0D-A94B-9CDAA268ABEA}" dt="2021-03-23T16:30:32.193" v="106" actId="14100"/>
        <pc:sldMkLst>
          <pc:docMk/>
          <pc:sldMk cId="0" sldId="489"/>
        </pc:sldMkLst>
        <pc:spChg chg="mod">
          <ac:chgData name="Mashal Khan" userId="ff208bdd-e69e-4a16-a659-cb1c3d459121" providerId="ADAL" clId="{E77B8820-4C38-4F0D-A94B-9CDAA268ABEA}" dt="2021-03-23T16:30:18.380" v="102" actId="1076"/>
          <ac:spMkLst>
            <pc:docMk/>
            <pc:sldMk cId="0" sldId="489"/>
            <ac:spMk id="165891" creationId="{765429A6-606F-463F-A632-A1D417E31030}"/>
          </ac:spMkLst>
        </pc:spChg>
        <pc:picChg chg="mod">
          <ac:chgData name="Mashal Khan" userId="ff208bdd-e69e-4a16-a659-cb1c3d459121" providerId="ADAL" clId="{E77B8820-4C38-4F0D-A94B-9CDAA268ABEA}" dt="2021-03-23T16:30:32.193" v="106" actId="14100"/>
          <ac:picMkLst>
            <pc:docMk/>
            <pc:sldMk cId="0" sldId="489"/>
            <ac:picMk id="165893" creationId="{FBF15B12-904A-47CA-9EC5-DE499EF27663}"/>
          </ac:picMkLst>
        </pc:picChg>
      </pc:sldChg>
      <pc:sldChg chg="addSp modSp add mod setBg modNotesTx">
        <pc:chgData name="Mashal Khan" userId="ff208bdd-e69e-4a16-a659-cb1c3d459121" providerId="ADAL" clId="{E77B8820-4C38-4F0D-A94B-9CDAA268ABEA}" dt="2021-03-30T05:33:22.232" v="1046" actId="20577"/>
        <pc:sldMkLst>
          <pc:docMk/>
          <pc:sldMk cId="0" sldId="491"/>
        </pc:sldMkLst>
        <pc:spChg chg="add">
          <ac:chgData name="Mashal Khan" userId="ff208bdd-e69e-4a16-a659-cb1c3d459121" providerId="ADAL" clId="{E77B8820-4C38-4F0D-A94B-9CDAA268ABEA}" dt="2021-03-30T05:24:36.940" v="949" actId="26606"/>
          <ac:spMkLst>
            <pc:docMk/>
            <pc:sldMk cId="0" sldId="491"/>
            <ac:spMk id="73" creationId="{C7FA33FF-088D-4F16-95A2-2C64D353DEA8}"/>
          </ac:spMkLst>
        </pc:spChg>
        <pc:spChg chg="add">
          <ac:chgData name="Mashal Khan" userId="ff208bdd-e69e-4a16-a659-cb1c3d459121" providerId="ADAL" clId="{E77B8820-4C38-4F0D-A94B-9CDAA268ABEA}" dt="2021-03-30T05:24:36.940" v="949" actId="26606"/>
          <ac:spMkLst>
            <pc:docMk/>
            <pc:sldMk cId="0" sldId="491"/>
            <ac:spMk id="75" creationId="{A376EFB1-01CF-419F-ABF1-2AF02BBFCBD1}"/>
          </ac:spMkLst>
        </pc:spChg>
        <pc:spChg chg="add">
          <ac:chgData name="Mashal Khan" userId="ff208bdd-e69e-4a16-a659-cb1c3d459121" providerId="ADAL" clId="{E77B8820-4C38-4F0D-A94B-9CDAA268ABEA}" dt="2021-03-30T05:24:36.940" v="949" actId="26606"/>
          <ac:spMkLst>
            <pc:docMk/>
            <pc:sldMk cId="0" sldId="491"/>
            <ac:spMk id="77" creationId="{FF9DEA15-78BD-4750-AA18-B9F28A6D5AB8}"/>
          </ac:spMkLst>
        </pc:spChg>
        <pc:spChg chg="mod ord">
          <ac:chgData name="Mashal Khan" userId="ff208bdd-e69e-4a16-a659-cb1c3d459121" providerId="ADAL" clId="{E77B8820-4C38-4F0D-A94B-9CDAA268ABEA}" dt="2021-03-30T05:24:36.940" v="949" actId="26606"/>
          <ac:spMkLst>
            <pc:docMk/>
            <pc:sldMk cId="0" sldId="491"/>
            <ac:spMk id="235522" creationId="{C5D5082C-5417-41E9-BBCF-C413E79A0152}"/>
          </ac:spMkLst>
        </pc:spChg>
        <pc:spChg chg="mod">
          <ac:chgData name="Mashal Khan" userId="ff208bdd-e69e-4a16-a659-cb1c3d459121" providerId="ADAL" clId="{E77B8820-4C38-4F0D-A94B-9CDAA268ABEA}" dt="2021-03-30T05:24:36.940" v="949" actId="26606"/>
          <ac:spMkLst>
            <pc:docMk/>
            <pc:sldMk cId="0" sldId="491"/>
            <ac:spMk id="235523" creationId="{DFD7A131-4D56-4AA7-AECE-F061431BE323}"/>
          </ac:spMkLst>
        </pc:spChg>
        <pc:spChg chg="mod">
          <ac:chgData name="Mashal Khan" userId="ff208bdd-e69e-4a16-a659-cb1c3d459121" providerId="ADAL" clId="{E77B8820-4C38-4F0D-A94B-9CDAA268ABEA}" dt="2021-03-30T05:33:22.232" v="1046" actId="20577"/>
          <ac:spMkLst>
            <pc:docMk/>
            <pc:sldMk cId="0" sldId="491"/>
            <ac:spMk id="235524" creationId="{8363B73B-F0C0-4672-B41D-D5C79C766835}"/>
          </ac:spMkLst>
        </pc:spChg>
      </pc:sldChg>
      <pc:sldChg chg="addSp modSp add mod setBg">
        <pc:chgData name="Mashal Khan" userId="ff208bdd-e69e-4a16-a659-cb1c3d459121" providerId="ADAL" clId="{E77B8820-4C38-4F0D-A94B-9CDAA268ABEA}" dt="2021-03-23T16:35:29.218" v="144" actId="20577"/>
        <pc:sldMkLst>
          <pc:docMk/>
          <pc:sldMk cId="0" sldId="492"/>
        </pc:sldMkLst>
        <pc:spChg chg="add">
          <ac:chgData name="Mashal Khan" userId="ff208bdd-e69e-4a16-a659-cb1c3d459121" providerId="ADAL" clId="{E77B8820-4C38-4F0D-A94B-9CDAA268ABEA}" dt="2021-03-23T16:32:02.771" v="112" actId="26606"/>
          <ac:spMkLst>
            <pc:docMk/>
            <pc:sldMk cId="0" sldId="492"/>
            <ac:spMk id="73" creationId="{1B15ED52-F352-441B-82BF-E0EA34836D08}"/>
          </ac:spMkLst>
        </pc:spChg>
        <pc:spChg chg="add">
          <ac:chgData name="Mashal Khan" userId="ff208bdd-e69e-4a16-a659-cb1c3d459121" providerId="ADAL" clId="{E77B8820-4C38-4F0D-A94B-9CDAA268ABEA}" dt="2021-03-23T16:32:02.771" v="112" actId="26606"/>
          <ac:spMkLst>
            <pc:docMk/>
            <pc:sldMk cId="0" sldId="492"/>
            <ac:spMk id="75" creationId="{3B2E3793-BFE6-45A2-9B7B-E18844431C99}"/>
          </ac:spMkLst>
        </pc:spChg>
        <pc:spChg chg="add">
          <ac:chgData name="Mashal Khan" userId="ff208bdd-e69e-4a16-a659-cb1c3d459121" providerId="ADAL" clId="{E77B8820-4C38-4F0D-A94B-9CDAA268ABEA}" dt="2021-03-23T16:32:02.771" v="112" actId="26606"/>
          <ac:spMkLst>
            <pc:docMk/>
            <pc:sldMk cId="0" sldId="492"/>
            <ac:spMk id="77" creationId="{BC4C4868-CB8F-4AF9-9CDB-8108F2C19B67}"/>
          </ac:spMkLst>
        </pc:spChg>
        <pc:spChg chg="add">
          <ac:chgData name="Mashal Khan" userId="ff208bdd-e69e-4a16-a659-cb1c3d459121" providerId="ADAL" clId="{E77B8820-4C38-4F0D-A94B-9CDAA268ABEA}" dt="2021-03-23T16:32:02.771" v="112" actId="26606"/>
          <ac:spMkLst>
            <pc:docMk/>
            <pc:sldMk cId="0" sldId="492"/>
            <ac:spMk id="79" creationId="{375E0459-6403-40CD-989D-56A4407CA12E}"/>
          </ac:spMkLst>
        </pc:spChg>
        <pc:spChg chg="add">
          <ac:chgData name="Mashal Khan" userId="ff208bdd-e69e-4a16-a659-cb1c3d459121" providerId="ADAL" clId="{E77B8820-4C38-4F0D-A94B-9CDAA268ABEA}" dt="2021-03-23T16:32:02.771" v="112" actId="26606"/>
          <ac:spMkLst>
            <pc:docMk/>
            <pc:sldMk cId="0" sldId="492"/>
            <ac:spMk id="81" creationId="{53E5B1A8-3AC9-4BD1-9BBC-78CA94F2D1BA}"/>
          </ac:spMkLst>
        </pc:spChg>
        <pc:spChg chg="mod ord">
          <ac:chgData name="Mashal Khan" userId="ff208bdd-e69e-4a16-a659-cb1c3d459121" providerId="ADAL" clId="{E77B8820-4C38-4F0D-A94B-9CDAA268ABEA}" dt="2021-03-23T16:32:02.771" v="112" actId="26606"/>
          <ac:spMkLst>
            <pc:docMk/>
            <pc:sldMk cId="0" sldId="492"/>
            <ac:spMk id="167938" creationId="{9DC8426C-28CA-44BA-A921-BE6BD8A4D1A9}"/>
          </ac:spMkLst>
        </pc:spChg>
        <pc:spChg chg="mod">
          <ac:chgData name="Mashal Khan" userId="ff208bdd-e69e-4a16-a659-cb1c3d459121" providerId="ADAL" clId="{E77B8820-4C38-4F0D-A94B-9CDAA268ABEA}" dt="2021-03-23T16:32:02.771" v="112" actId="26606"/>
          <ac:spMkLst>
            <pc:docMk/>
            <pc:sldMk cId="0" sldId="492"/>
            <ac:spMk id="167939" creationId="{AE045B23-E8E9-4F6C-B1C9-8CC49B1141C6}"/>
          </ac:spMkLst>
        </pc:spChg>
        <pc:spChg chg="mod">
          <ac:chgData name="Mashal Khan" userId="ff208bdd-e69e-4a16-a659-cb1c3d459121" providerId="ADAL" clId="{E77B8820-4C38-4F0D-A94B-9CDAA268ABEA}" dt="2021-03-23T16:35:29.218" v="144" actId="20577"/>
          <ac:spMkLst>
            <pc:docMk/>
            <pc:sldMk cId="0" sldId="492"/>
            <ac:spMk id="167940" creationId="{38D0B5B9-1295-4076-88AD-8650FC569E77}"/>
          </ac:spMkLst>
        </pc:spChg>
      </pc:sldChg>
      <pc:sldChg chg="modSp add mod">
        <pc:chgData name="Mashal Khan" userId="ff208bdd-e69e-4a16-a659-cb1c3d459121" providerId="ADAL" clId="{E77B8820-4C38-4F0D-A94B-9CDAA268ABEA}" dt="2021-03-23T17:46:44.983" v="397" actId="1076"/>
        <pc:sldMkLst>
          <pc:docMk/>
          <pc:sldMk cId="0" sldId="493"/>
        </pc:sldMkLst>
        <pc:spChg chg="mod">
          <ac:chgData name="Mashal Khan" userId="ff208bdd-e69e-4a16-a659-cb1c3d459121" providerId="ADAL" clId="{E77B8820-4C38-4F0D-A94B-9CDAA268ABEA}" dt="2021-03-23T16:31:25.562" v="111" actId="1076"/>
          <ac:spMkLst>
            <pc:docMk/>
            <pc:sldMk cId="0" sldId="493"/>
            <ac:spMk id="169987" creationId="{C7E97565-6143-4AB2-83F0-FE2BC7A312D5}"/>
          </ac:spMkLst>
        </pc:spChg>
        <pc:spChg chg="mod">
          <ac:chgData name="Mashal Khan" userId="ff208bdd-e69e-4a16-a659-cb1c3d459121" providerId="ADAL" clId="{E77B8820-4C38-4F0D-A94B-9CDAA268ABEA}" dt="2021-03-23T16:31:18.595" v="110" actId="20577"/>
          <ac:spMkLst>
            <pc:docMk/>
            <pc:sldMk cId="0" sldId="493"/>
            <ac:spMk id="169988" creationId="{F07859DB-9EB1-46DF-B454-2E0A62A99ADF}"/>
          </ac:spMkLst>
        </pc:spChg>
        <pc:picChg chg="mod">
          <ac:chgData name="Mashal Khan" userId="ff208bdd-e69e-4a16-a659-cb1c3d459121" providerId="ADAL" clId="{E77B8820-4C38-4F0D-A94B-9CDAA268ABEA}" dt="2021-03-23T17:46:44.983" v="397" actId="1076"/>
          <ac:picMkLst>
            <pc:docMk/>
            <pc:sldMk cId="0" sldId="493"/>
            <ac:picMk id="169990" creationId="{E5F1BC7C-3C7A-4D16-AD84-BC2BAFBB97FC}"/>
          </ac:picMkLst>
        </pc:picChg>
      </pc:sldChg>
      <pc:sldChg chg="addSp modSp add mod setBg">
        <pc:chgData name="Mashal Khan" userId="ff208bdd-e69e-4a16-a659-cb1c3d459121" providerId="ADAL" clId="{E77B8820-4C38-4F0D-A94B-9CDAA268ABEA}" dt="2021-03-23T17:44:52.136" v="306" actId="9405"/>
        <pc:sldMkLst>
          <pc:docMk/>
          <pc:sldMk cId="0" sldId="494"/>
        </pc:sldMkLst>
        <pc:spChg chg="add">
          <ac:chgData name="Mashal Khan" userId="ff208bdd-e69e-4a16-a659-cb1c3d459121" providerId="ADAL" clId="{E77B8820-4C38-4F0D-A94B-9CDAA268ABEA}" dt="2021-03-23T16:33:11.256" v="119" actId="26606"/>
          <ac:spMkLst>
            <pc:docMk/>
            <pc:sldMk cId="0" sldId="494"/>
            <ac:spMk id="73" creationId="{09588DA8-065E-4F6F-8EFD-43104AB2E0CF}"/>
          </ac:spMkLst>
        </pc:spChg>
        <pc:spChg chg="add">
          <ac:chgData name="Mashal Khan" userId="ff208bdd-e69e-4a16-a659-cb1c3d459121" providerId="ADAL" clId="{E77B8820-4C38-4F0D-A94B-9CDAA268ABEA}" dt="2021-03-23T16:33:11.256" v="119" actId="26606"/>
          <ac:spMkLst>
            <pc:docMk/>
            <pc:sldMk cId="0" sldId="494"/>
            <ac:spMk id="75" creationId="{C4285719-470E-454C-AF62-8323075F1F5B}"/>
          </ac:spMkLst>
        </pc:spChg>
        <pc:spChg chg="add">
          <ac:chgData name="Mashal Khan" userId="ff208bdd-e69e-4a16-a659-cb1c3d459121" providerId="ADAL" clId="{E77B8820-4C38-4F0D-A94B-9CDAA268ABEA}" dt="2021-03-23T16:33:11.256" v="119" actId="26606"/>
          <ac:spMkLst>
            <pc:docMk/>
            <pc:sldMk cId="0" sldId="494"/>
            <ac:spMk id="77" creationId="{CD9FE4EF-C4D8-49A0-B2FF-81D8DB7D8A24}"/>
          </ac:spMkLst>
        </pc:spChg>
        <pc:spChg chg="add">
          <ac:chgData name="Mashal Khan" userId="ff208bdd-e69e-4a16-a659-cb1c3d459121" providerId="ADAL" clId="{E77B8820-4C38-4F0D-A94B-9CDAA268ABEA}" dt="2021-03-23T16:33:11.256" v="119" actId="26606"/>
          <ac:spMkLst>
            <pc:docMk/>
            <pc:sldMk cId="0" sldId="494"/>
            <ac:spMk id="79" creationId="{4300840D-0A0B-4512-BACA-B439D5B9C57C}"/>
          </ac:spMkLst>
        </pc:spChg>
        <pc:spChg chg="add">
          <ac:chgData name="Mashal Khan" userId="ff208bdd-e69e-4a16-a659-cb1c3d459121" providerId="ADAL" clId="{E77B8820-4C38-4F0D-A94B-9CDAA268ABEA}" dt="2021-03-23T16:33:11.256" v="119" actId="26606"/>
          <ac:spMkLst>
            <pc:docMk/>
            <pc:sldMk cId="0" sldId="494"/>
            <ac:spMk id="81" creationId="{D2B78728-A580-49A7-84F9-6EF6F583ADE0}"/>
          </ac:spMkLst>
        </pc:spChg>
        <pc:spChg chg="add">
          <ac:chgData name="Mashal Khan" userId="ff208bdd-e69e-4a16-a659-cb1c3d459121" providerId="ADAL" clId="{E77B8820-4C38-4F0D-A94B-9CDAA268ABEA}" dt="2021-03-23T16:33:11.256" v="119" actId="26606"/>
          <ac:spMkLst>
            <pc:docMk/>
            <pc:sldMk cId="0" sldId="494"/>
            <ac:spMk id="83" creationId="{38FAA1A1-D861-433F-88FA-1E9D6FD31D11}"/>
          </ac:spMkLst>
        </pc:spChg>
        <pc:spChg chg="add">
          <ac:chgData name="Mashal Khan" userId="ff208bdd-e69e-4a16-a659-cb1c3d459121" providerId="ADAL" clId="{E77B8820-4C38-4F0D-A94B-9CDAA268ABEA}" dt="2021-03-23T16:33:11.256" v="119" actId="26606"/>
          <ac:spMkLst>
            <pc:docMk/>
            <pc:sldMk cId="0" sldId="494"/>
            <ac:spMk id="85" creationId="{8D71EDA1-87BF-4D5D-AB79-F346FD19278A}"/>
          </ac:spMkLst>
        </pc:spChg>
        <pc:spChg chg="mod ord">
          <ac:chgData name="Mashal Khan" userId="ff208bdd-e69e-4a16-a659-cb1c3d459121" providerId="ADAL" clId="{E77B8820-4C38-4F0D-A94B-9CDAA268ABEA}" dt="2021-03-23T16:33:11.256" v="119" actId="26606"/>
          <ac:spMkLst>
            <pc:docMk/>
            <pc:sldMk cId="0" sldId="494"/>
            <ac:spMk id="172034" creationId="{F84EEF9B-0BC6-449C-90B7-6A4777728DE1}"/>
          </ac:spMkLst>
        </pc:spChg>
        <pc:spChg chg="mod">
          <ac:chgData name="Mashal Khan" userId="ff208bdd-e69e-4a16-a659-cb1c3d459121" providerId="ADAL" clId="{E77B8820-4C38-4F0D-A94B-9CDAA268ABEA}" dt="2021-03-23T16:33:11.256" v="119" actId="26606"/>
          <ac:spMkLst>
            <pc:docMk/>
            <pc:sldMk cId="0" sldId="494"/>
            <ac:spMk id="172035" creationId="{9DF4AAC2-7CB0-4D49-A83B-F78317CDF0C9}"/>
          </ac:spMkLst>
        </pc:spChg>
        <pc:spChg chg="mod">
          <ac:chgData name="Mashal Khan" userId="ff208bdd-e69e-4a16-a659-cb1c3d459121" providerId="ADAL" clId="{E77B8820-4C38-4F0D-A94B-9CDAA268ABEA}" dt="2021-03-23T16:33:11.256" v="119" actId="26606"/>
          <ac:spMkLst>
            <pc:docMk/>
            <pc:sldMk cId="0" sldId="494"/>
            <ac:spMk id="172036" creationId="{620C3910-F6A0-4F8C-92C9-988E66AB1BCF}"/>
          </ac:spMkLst>
        </pc:spChg>
        <pc:inkChg chg="add">
          <ac:chgData name="Mashal Khan" userId="ff208bdd-e69e-4a16-a659-cb1c3d459121" providerId="ADAL" clId="{E77B8820-4C38-4F0D-A94B-9CDAA268ABEA}" dt="2021-03-23T17:44:52.136" v="306" actId="9405"/>
          <ac:inkMkLst>
            <pc:docMk/>
            <pc:sldMk cId="0" sldId="494"/>
            <ac:inkMk id="2" creationId="{DAC8A34B-8FCD-4C43-81CE-E8C590156E81}"/>
          </ac:inkMkLst>
        </pc:inkChg>
      </pc:sldChg>
      <pc:sldChg chg="modSp add">
        <pc:chgData name="Mashal Khan" userId="ff208bdd-e69e-4a16-a659-cb1c3d459121" providerId="ADAL" clId="{E77B8820-4C38-4F0D-A94B-9CDAA268ABEA}" dt="2021-03-23T17:47:55.233" v="402" actId="1076"/>
        <pc:sldMkLst>
          <pc:docMk/>
          <pc:sldMk cId="0" sldId="495"/>
        </pc:sldMkLst>
        <pc:picChg chg="mod">
          <ac:chgData name="Mashal Khan" userId="ff208bdd-e69e-4a16-a659-cb1c3d459121" providerId="ADAL" clId="{E77B8820-4C38-4F0D-A94B-9CDAA268ABEA}" dt="2021-03-23T17:47:55.233" v="402" actId="1076"/>
          <ac:picMkLst>
            <pc:docMk/>
            <pc:sldMk cId="0" sldId="495"/>
            <ac:picMk id="174085" creationId="{0E25CBA3-D015-4ED4-A589-5FFA4F26F96E}"/>
          </ac:picMkLst>
        </pc:picChg>
      </pc:sldChg>
      <pc:sldChg chg="modSp add mod">
        <pc:chgData name="Mashal Khan" userId="ff208bdd-e69e-4a16-a659-cb1c3d459121" providerId="ADAL" clId="{E77B8820-4C38-4F0D-A94B-9CDAA268ABEA}" dt="2021-03-23T17:50:12.007" v="434" actId="404"/>
        <pc:sldMkLst>
          <pc:docMk/>
          <pc:sldMk cId="0" sldId="496"/>
        </pc:sldMkLst>
        <pc:spChg chg="mod">
          <ac:chgData name="Mashal Khan" userId="ff208bdd-e69e-4a16-a659-cb1c3d459121" providerId="ADAL" clId="{E77B8820-4C38-4F0D-A94B-9CDAA268ABEA}" dt="2021-03-23T17:49:10.423" v="413" actId="27636"/>
          <ac:spMkLst>
            <pc:docMk/>
            <pc:sldMk cId="0" sldId="496"/>
            <ac:spMk id="176131" creationId="{E4F3EBBB-AA45-4D32-95CB-B384E6BCDA4F}"/>
          </ac:spMkLst>
        </pc:spChg>
        <pc:spChg chg="mod">
          <ac:chgData name="Mashal Khan" userId="ff208bdd-e69e-4a16-a659-cb1c3d459121" providerId="ADAL" clId="{E77B8820-4C38-4F0D-A94B-9CDAA268ABEA}" dt="2021-03-23T17:50:12.007" v="434" actId="404"/>
          <ac:spMkLst>
            <pc:docMk/>
            <pc:sldMk cId="0" sldId="496"/>
            <ac:spMk id="176132" creationId="{D7C2C2BF-7575-4D88-A6F8-D170E0B64828}"/>
          </ac:spMkLst>
        </pc:spChg>
      </pc:sldChg>
      <pc:sldChg chg="modSp add mod">
        <pc:chgData name="Mashal Khan" userId="ff208bdd-e69e-4a16-a659-cb1c3d459121" providerId="ADAL" clId="{E77B8820-4C38-4F0D-A94B-9CDAA268ABEA}" dt="2021-03-23T17:50:39.919" v="438" actId="27636"/>
        <pc:sldMkLst>
          <pc:docMk/>
          <pc:sldMk cId="0" sldId="497"/>
        </pc:sldMkLst>
        <pc:spChg chg="mod">
          <ac:chgData name="Mashal Khan" userId="ff208bdd-e69e-4a16-a659-cb1c3d459121" providerId="ADAL" clId="{E77B8820-4C38-4F0D-A94B-9CDAA268ABEA}" dt="2021-03-23T17:50:39.919" v="438" actId="27636"/>
          <ac:spMkLst>
            <pc:docMk/>
            <pc:sldMk cId="0" sldId="497"/>
            <ac:spMk id="178180" creationId="{122E0901-0DA9-4B4A-BE3F-8D5B0AC01A0A}"/>
          </ac:spMkLst>
        </pc:spChg>
      </pc:sldChg>
      <pc:sldChg chg="add">
        <pc:chgData name="Mashal Khan" userId="ff208bdd-e69e-4a16-a659-cb1c3d459121" providerId="ADAL" clId="{E77B8820-4C38-4F0D-A94B-9CDAA268ABEA}" dt="2021-03-17T06:30:47.108" v="1"/>
        <pc:sldMkLst>
          <pc:docMk/>
          <pc:sldMk cId="0" sldId="498"/>
        </pc:sldMkLst>
      </pc:sldChg>
      <pc:sldChg chg="add">
        <pc:chgData name="Mashal Khan" userId="ff208bdd-e69e-4a16-a659-cb1c3d459121" providerId="ADAL" clId="{E77B8820-4C38-4F0D-A94B-9CDAA268ABEA}" dt="2021-03-17T06:30:47.108" v="1"/>
        <pc:sldMkLst>
          <pc:docMk/>
          <pc:sldMk cId="0" sldId="499"/>
        </pc:sldMkLst>
      </pc:sldChg>
      <pc:sldChg chg="add">
        <pc:chgData name="Mashal Khan" userId="ff208bdd-e69e-4a16-a659-cb1c3d459121" providerId="ADAL" clId="{E77B8820-4C38-4F0D-A94B-9CDAA268ABEA}" dt="2021-03-17T06:30:47.108" v="1"/>
        <pc:sldMkLst>
          <pc:docMk/>
          <pc:sldMk cId="0" sldId="500"/>
        </pc:sldMkLst>
      </pc:sldChg>
      <pc:sldChg chg="add">
        <pc:chgData name="Mashal Khan" userId="ff208bdd-e69e-4a16-a659-cb1c3d459121" providerId="ADAL" clId="{E77B8820-4C38-4F0D-A94B-9CDAA268ABEA}" dt="2021-03-17T06:30:47.108" v="1"/>
        <pc:sldMkLst>
          <pc:docMk/>
          <pc:sldMk cId="0" sldId="501"/>
        </pc:sldMkLst>
      </pc:sldChg>
      <pc:sldChg chg="add">
        <pc:chgData name="Mashal Khan" userId="ff208bdd-e69e-4a16-a659-cb1c3d459121" providerId="ADAL" clId="{E77B8820-4C38-4F0D-A94B-9CDAA268ABEA}" dt="2021-03-17T06:30:47.108" v="1"/>
        <pc:sldMkLst>
          <pc:docMk/>
          <pc:sldMk cId="0" sldId="502"/>
        </pc:sldMkLst>
      </pc:sldChg>
      <pc:sldChg chg="add">
        <pc:chgData name="Mashal Khan" userId="ff208bdd-e69e-4a16-a659-cb1c3d459121" providerId="ADAL" clId="{E77B8820-4C38-4F0D-A94B-9CDAA268ABEA}" dt="2021-03-17T06:30:47.108" v="1"/>
        <pc:sldMkLst>
          <pc:docMk/>
          <pc:sldMk cId="0" sldId="503"/>
        </pc:sldMkLst>
      </pc:sldChg>
      <pc:sldChg chg="add">
        <pc:chgData name="Mashal Khan" userId="ff208bdd-e69e-4a16-a659-cb1c3d459121" providerId="ADAL" clId="{E77B8820-4C38-4F0D-A94B-9CDAA268ABEA}" dt="2021-03-17T06:30:47.108" v="1"/>
        <pc:sldMkLst>
          <pc:docMk/>
          <pc:sldMk cId="0" sldId="504"/>
        </pc:sldMkLst>
      </pc:sldChg>
      <pc:sldChg chg="add">
        <pc:chgData name="Mashal Khan" userId="ff208bdd-e69e-4a16-a659-cb1c3d459121" providerId="ADAL" clId="{E77B8820-4C38-4F0D-A94B-9CDAA268ABEA}" dt="2021-03-17T06:30:47.108" v="1"/>
        <pc:sldMkLst>
          <pc:docMk/>
          <pc:sldMk cId="0" sldId="505"/>
        </pc:sldMkLst>
      </pc:sldChg>
      <pc:sldChg chg="add">
        <pc:chgData name="Mashal Khan" userId="ff208bdd-e69e-4a16-a659-cb1c3d459121" providerId="ADAL" clId="{E77B8820-4C38-4F0D-A94B-9CDAA268ABEA}" dt="2021-03-17T06:30:47.108" v="1"/>
        <pc:sldMkLst>
          <pc:docMk/>
          <pc:sldMk cId="0" sldId="506"/>
        </pc:sldMkLst>
      </pc:sldChg>
      <pc:sldChg chg="add">
        <pc:chgData name="Mashal Khan" userId="ff208bdd-e69e-4a16-a659-cb1c3d459121" providerId="ADAL" clId="{E77B8820-4C38-4F0D-A94B-9CDAA268ABEA}" dt="2021-03-17T06:30:47.108" v="1"/>
        <pc:sldMkLst>
          <pc:docMk/>
          <pc:sldMk cId="0" sldId="507"/>
        </pc:sldMkLst>
      </pc:sldChg>
      <pc:sldChg chg="add">
        <pc:chgData name="Mashal Khan" userId="ff208bdd-e69e-4a16-a659-cb1c3d459121" providerId="ADAL" clId="{E77B8820-4C38-4F0D-A94B-9CDAA268ABEA}" dt="2021-03-17T06:30:47.108" v="1"/>
        <pc:sldMkLst>
          <pc:docMk/>
          <pc:sldMk cId="0" sldId="508"/>
        </pc:sldMkLst>
      </pc:sldChg>
      <pc:sldChg chg="add">
        <pc:chgData name="Mashal Khan" userId="ff208bdd-e69e-4a16-a659-cb1c3d459121" providerId="ADAL" clId="{E77B8820-4C38-4F0D-A94B-9CDAA268ABEA}" dt="2021-03-17T06:30:47.108" v="1"/>
        <pc:sldMkLst>
          <pc:docMk/>
          <pc:sldMk cId="0" sldId="509"/>
        </pc:sldMkLst>
      </pc:sldChg>
      <pc:sldChg chg="modSp add mod">
        <pc:chgData name="Mashal Khan" userId="ff208bdd-e69e-4a16-a659-cb1c3d459121" providerId="ADAL" clId="{E77B8820-4C38-4F0D-A94B-9CDAA268ABEA}" dt="2021-03-23T18:04:55.170" v="495" actId="14100"/>
        <pc:sldMkLst>
          <pc:docMk/>
          <pc:sldMk cId="0" sldId="510"/>
        </pc:sldMkLst>
        <pc:spChg chg="mod">
          <ac:chgData name="Mashal Khan" userId="ff208bdd-e69e-4a16-a659-cb1c3d459121" providerId="ADAL" clId="{E77B8820-4C38-4F0D-A94B-9CDAA268ABEA}" dt="2021-03-23T18:04:55.170" v="495" actId="14100"/>
          <ac:spMkLst>
            <pc:docMk/>
            <pc:sldMk cId="0" sldId="510"/>
            <ac:spMk id="208900" creationId="{D0CDF86B-942C-427B-8BF6-106F2BD5D9C1}"/>
          </ac:spMkLst>
        </pc:spChg>
      </pc:sldChg>
      <pc:sldChg chg="modSp add mod">
        <pc:chgData name="Mashal Khan" userId="ff208bdd-e69e-4a16-a659-cb1c3d459121" providerId="ADAL" clId="{E77B8820-4C38-4F0D-A94B-9CDAA268ABEA}" dt="2021-03-23T18:04:29.085" v="493" actId="14100"/>
        <pc:sldMkLst>
          <pc:docMk/>
          <pc:sldMk cId="0" sldId="511"/>
        </pc:sldMkLst>
        <pc:spChg chg="mod">
          <ac:chgData name="Mashal Khan" userId="ff208bdd-e69e-4a16-a659-cb1c3d459121" providerId="ADAL" clId="{E77B8820-4C38-4F0D-A94B-9CDAA268ABEA}" dt="2021-03-23T18:04:18.336" v="489" actId="20577"/>
          <ac:spMkLst>
            <pc:docMk/>
            <pc:sldMk cId="0" sldId="511"/>
            <ac:spMk id="210948" creationId="{DDE5D06F-2309-43D4-9FFA-5F5EF7CD2B3C}"/>
          </ac:spMkLst>
        </pc:spChg>
        <pc:picChg chg="mod">
          <ac:chgData name="Mashal Khan" userId="ff208bdd-e69e-4a16-a659-cb1c3d459121" providerId="ADAL" clId="{E77B8820-4C38-4F0D-A94B-9CDAA268ABEA}" dt="2021-03-23T18:04:29.085" v="493" actId="14100"/>
          <ac:picMkLst>
            <pc:docMk/>
            <pc:sldMk cId="0" sldId="511"/>
            <ac:picMk id="210949" creationId="{E9A5FCF5-8859-4BB3-AA32-6978A0C8563C}"/>
          </ac:picMkLst>
        </pc:picChg>
      </pc:sldChg>
      <pc:sldChg chg="add">
        <pc:chgData name="Mashal Khan" userId="ff208bdd-e69e-4a16-a659-cb1c3d459121" providerId="ADAL" clId="{E77B8820-4C38-4F0D-A94B-9CDAA268ABEA}" dt="2021-03-17T06:30:47.108" v="1"/>
        <pc:sldMkLst>
          <pc:docMk/>
          <pc:sldMk cId="0" sldId="512"/>
        </pc:sldMkLst>
      </pc:sldChg>
      <pc:sldChg chg="modSp add">
        <pc:chgData name="Mashal Khan" userId="ff208bdd-e69e-4a16-a659-cb1c3d459121" providerId="ADAL" clId="{E77B8820-4C38-4F0D-A94B-9CDAA268ABEA}" dt="2021-03-23T18:06:30.117" v="516" actId="14100"/>
        <pc:sldMkLst>
          <pc:docMk/>
          <pc:sldMk cId="0" sldId="513"/>
        </pc:sldMkLst>
        <pc:picChg chg="mod">
          <ac:chgData name="Mashal Khan" userId="ff208bdd-e69e-4a16-a659-cb1c3d459121" providerId="ADAL" clId="{E77B8820-4C38-4F0D-A94B-9CDAA268ABEA}" dt="2021-03-23T18:06:30.117" v="516" actId="14100"/>
          <ac:picMkLst>
            <pc:docMk/>
            <pc:sldMk cId="0" sldId="513"/>
            <ac:picMk id="217093" creationId="{82C33B04-8D97-4267-B833-9A3CCD4595B2}"/>
          </ac:picMkLst>
        </pc:picChg>
      </pc:sldChg>
      <pc:sldChg chg="add">
        <pc:chgData name="Mashal Khan" userId="ff208bdd-e69e-4a16-a659-cb1c3d459121" providerId="ADAL" clId="{E77B8820-4C38-4F0D-A94B-9CDAA268ABEA}" dt="2021-03-17T06:30:47.108" v="1"/>
        <pc:sldMkLst>
          <pc:docMk/>
          <pc:sldMk cId="0" sldId="514"/>
        </pc:sldMkLst>
      </pc:sldChg>
      <pc:sldChg chg="addSp delSp modSp add mod">
        <pc:chgData name="Mashal Khan" userId="ff208bdd-e69e-4a16-a659-cb1c3d459121" providerId="ADAL" clId="{E77B8820-4C38-4F0D-A94B-9CDAA268ABEA}" dt="2021-03-23T17:52:42.877" v="485"/>
        <pc:sldMkLst>
          <pc:docMk/>
          <pc:sldMk cId="0" sldId="515"/>
        </pc:sldMkLst>
        <pc:grpChg chg="del mod">
          <ac:chgData name="Mashal Khan" userId="ff208bdd-e69e-4a16-a659-cb1c3d459121" providerId="ADAL" clId="{E77B8820-4C38-4F0D-A94B-9CDAA268ABEA}" dt="2021-03-23T17:52:20.503" v="452"/>
          <ac:grpSpMkLst>
            <pc:docMk/>
            <pc:sldMk cId="0" sldId="515"/>
            <ac:grpSpMk id="5" creationId="{A0ACEC27-A23D-4C8C-9CDC-692275650BD1}"/>
          </ac:grpSpMkLst>
        </pc:grpChg>
        <pc:grpChg chg="mod">
          <ac:chgData name="Mashal Khan" userId="ff208bdd-e69e-4a16-a659-cb1c3d459121" providerId="ADAL" clId="{E77B8820-4C38-4F0D-A94B-9CDAA268ABEA}" dt="2021-03-23T17:52:20.503" v="452"/>
          <ac:grpSpMkLst>
            <pc:docMk/>
            <pc:sldMk cId="0" sldId="515"/>
            <ac:grpSpMk id="15" creationId="{7C539D3D-62BC-4BDD-A723-B182167B64C6}"/>
          </ac:grpSpMkLst>
        </pc:grpChg>
        <pc:grpChg chg="del mod">
          <ac:chgData name="Mashal Khan" userId="ff208bdd-e69e-4a16-a659-cb1c3d459121" providerId="ADAL" clId="{E77B8820-4C38-4F0D-A94B-9CDAA268ABEA}" dt="2021-03-23T17:52:40.426" v="481"/>
          <ac:grpSpMkLst>
            <pc:docMk/>
            <pc:sldMk cId="0" sldId="515"/>
            <ac:grpSpMk id="44" creationId="{41BCC2FF-C617-425C-892A-4B9E8BDFB949}"/>
          </ac:grpSpMkLst>
        </pc:grpChg>
        <pc:grpChg chg="mod">
          <ac:chgData name="Mashal Khan" userId="ff208bdd-e69e-4a16-a659-cb1c3d459121" providerId="ADAL" clId="{E77B8820-4C38-4F0D-A94B-9CDAA268ABEA}" dt="2021-03-23T17:52:40.426" v="481"/>
          <ac:grpSpMkLst>
            <pc:docMk/>
            <pc:sldMk cId="0" sldId="515"/>
            <ac:grpSpMk id="45" creationId="{F434ACB9-C7E5-4A0F-AE51-F0EE064362D2}"/>
          </ac:grpSpMkLst>
        </pc:grpChg>
        <pc:grpChg chg="mod">
          <ac:chgData name="Mashal Khan" userId="ff208bdd-e69e-4a16-a659-cb1c3d459121" providerId="ADAL" clId="{E77B8820-4C38-4F0D-A94B-9CDAA268ABEA}" dt="2021-03-23T17:52:40.426" v="481"/>
          <ac:grpSpMkLst>
            <pc:docMk/>
            <pc:sldMk cId="0" sldId="515"/>
            <ac:grpSpMk id="46" creationId="{C38239E7-FC99-41E3-9E25-E4AE1C69039A}"/>
          </ac:grpSpMkLst>
        </pc:grpChg>
        <pc:grpChg chg="mod">
          <ac:chgData name="Mashal Khan" userId="ff208bdd-e69e-4a16-a659-cb1c3d459121" providerId="ADAL" clId="{E77B8820-4C38-4F0D-A94B-9CDAA268ABEA}" dt="2021-03-23T17:52:40.426" v="481"/>
          <ac:grpSpMkLst>
            <pc:docMk/>
            <pc:sldMk cId="0" sldId="515"/>
            <ac:grpSpMk id="47" creationId="{269E0AA5-5D9E-415D-BE8E-1BD0BB62D5E0}"/>
          </ac:grpSpMkLst>
        </pc:grpChg>
        <pc:grpChg chg="mod">
          <ac:chgData name="Mashal Khan" userId="ff208bdd-e69e-4a16-a659-cb1c3d459121" providerId="ADAL" clId="{E77B8820-4C38-4F0D-A94B-9CDAA268ABEA}" dt="2021-03-23T17:52:40.426" v="481"/>
          <ac:grpSpMkLst>
            <pc:docMk/>
            <pc:sldMk cId="0" sldId="515"/>
            <ac:grpSpMk id="48" creationId="{CB3DB8AE-35A7-482F-85BA-F01AEF13C516}"/>
          </ac:grpSpMkLst>
        </pc:grpChg>
        <pc:grpChg chg="mod">
          <ac:chgData name="Mashal Khan" userId="ff208bdd-e69e-4a16-a659-cb1c3d459121" providerId="ADAL" clId="{E77B8820-4C38-4F0D-A94B-9CDAA268ABEA}" dt="2021-03-23T17:52:40.426" v="481"/>
          <ac:grpSpMkLst>
            <pc:docMk/>
            <pc:sldMk cId="0" sldId="515"/>
            <ac:grpSpMk id="49" creationId="{B0D47578-D7F1-4C2C-9948-7E21F6FA1042}"/>
          </ac:grpSpMkLst>
        </pc:grpChg>
        <pc:grpChg chg="mod">
          <ac:chgData name="Mashal Khan" userId="ff208bdd-e69e-4a16-a659-cb1c3d459121" providerId="ADAL" clId="{E77B8820-4C38-4F0D-A94B-9CDAA268ABEA}" dt="2021-03-23T17:52:42.877" v="485"/>
          <ac:grpSpMkLst>
            <pc:docMk/>
            <pc:sldMk cId="0" sldId="515"/>
            <ac:grpSpMk id="53" creationId="{43CF437E-8F41-4887-9149-38B6C79CB965}"/>
          </ac:grpSpMkLst>
        </pc:grpChg>
        <pc:inkChg chg="add mod">
          <ac:chgData name="Mashal Khan" userId="ff208bdd-e69e-4a16-a659-cb1c3d459121" providerId="ADAL" clId="{E77B8820-4C38-4F0D-A94B-9CDAA268ABEA}" dt="2021-03-23T17:52:20.503" v="452"/>
          <ac:inkMkLst>
            <pc:docMk/>
            <pc:sldMk cId="0" sldId="515"/>
            <ac:inkMk id="2" creationId="{488083E7-29C2-496F-9F6B-AFF62A0997E2}"/>
          </ac:inkMkLst>
        </pc:inkChg>
        <pc:inkChg chg="add mod">
          <ac:chgData name="Mashal Khan" userId="ff208bdd-e69e-4a16-a659-cb1c3d459121" providerId="ADAL" clId="{E77B8820-4C38-4F0D-A94B-9CDAA268ABEA}" dt="2021-03-23T17:52:20.503" v="452"/>
          <ac:inkMkLst>
            <pc:docMk/>
            <pc:sldMk cId="0" sldId="515"/>
            <ac:inkMk id="3" creationId="{1AA8341E-1DEE-44D8-A324-8FEFA96F8641}"/>
          </ac:inkMkLst>
        </pc:inkChg>
        <pc:inkChg chg="add mod">
          <ac:chgData name="Mashal Khan" userId="ff208bdd-e69e-4a16-a659-cb1c3d459121" providerId="ADAL" clId="{E77B8820-4C38-4F0D-A94B-9CDAA268ABEA}" dt="2021-03-23T17:52:20.503" v="452"/>
          <ac:inkMkLst>
            <pc:docMk/>
            <pc:sldMk cId="0" sldId="515"/>
            <ac:inkMk id="4" creationId="{6F19F63A-045D-40F6-B563-E3AD5D6ED3C9}"/>
          </ac:inkMkLst>
        </pc:inkChg>
        <pc:inkChg chg="add mod">
          <ac:chgData name="Mashal Khan" userId="ff208bdd-e69e-4a16-a659-cb1c3d459121" providerId="ADAL" clId="{E77B8820-4C38-4F0D-A94B-9CDAA268ABEA}" dt="2021-03-23T17:52:20.503" v="452"/>
          <ac:inkMkLst>
            <pc:docMk/>
            <pc:sldMk cId="0" sldId="515"/>
            <ac:inkMk id="6" creationId="{FBA0D6FB-425E-40EB-B075-AF7F21BF2D32}"/>
          </ac:inkMkLst>
        </pc:inkChg>
        <pc:inkChg chg="add mod">
          <ac:chgData name="Mashal Khan" userId="ff208bdd-e69e-4a16-a659-cb1c3d459121" providerId="ADAL" clId="{E77B8820-4C38-4F0D-A94B-9CDAA268ABEA}" dt="2021-03-23T17:52:20.503" v="452"/>
          <ac:inkMkLst>
            <pc:docMk/>
            <pc:sldMk cId="0" sldId="515"/>
            <ac:inkMk id="7" creationId="{B5DBFA3F-9FAF-475C-8861-0043950B586A}"/>
          </ac:inkMkLst>
        </pc:inkChg>
        <pc:inkChg chg="add mod">
          <ac:chgData name="Mashal Khan" userId="ff208bdd-e69e-4a16-a659-cb1c3d459121" providerId="ADAL" clId="{E77B8820-4C38-4F0D-A94B-9CDAA268ABEA}" dt="2021-03-23T17:52:20.503" v="452"/>
          <ac:inkMkLst>
            <pc:docMk/>
            <pc:sldMk cId="0" sldId="515"/>
            <ac:inkMk id="8" creationId="{E3DD53A9-7C98-4F42-AD80-FA989D166298}"/>
          </ac:inkMkLst>
        </pc:inkChg>
        <pc:inkChg chg="add mod">
          <ac:chgData name="Mashal Khan" userId="ff208bdd-e69e-4a16-a659-cb1c3d459121" providerId="ADAL" clId="{E77B8820-4C38-4F0D-A94B-9CDAA268ABEA}" dt="2021-03-23T17:52:20.503" v="452"/>
          <ac:inkMkLst>
            <pc:docMk/>
            <pc:sldMk cId="0" sldId="515"/>
            <ac:inkMk id="9" creationId="{28FB9FD1-F87C-4BEA-B271-3BFDF69BF3A6}"/>
          </ac:inkMkLst>
        </pc:inkChg>
        <pc:inkChg chg="add mod">
          <ac:chgData name="Mashal Khan" userId="ff208bdd-e69e-4a16-a659-cb1c3d459121" providerId="ADAL" clId="{E77B8820-4C38-4F0D-A94B-9CDAA268ABEA}" dt="2021-03-23T17:52:20.503" v="452"/>
          <ac:inkMkLst>
            <pc:docMk/>
            <pc:sldMk cId="0" sldId="515"/>
            <ac:inkMk id="10" creationId="{E5C40DFB-1D42-4517-9E4C-36F971150852}"/>
          </ac:inkMkLst>
        </pc:inkChg>
        <pc:inkChg chg="add mod">
          <ac:chgData name="Mashal Khan" userId="ff208bdd-e69e-4a16-a659-cb1c3d459121" providerId="ADAL" clId="{E77B8820-4C38-4F0D-A94B-9CDAA268ABEA}" dt="2021-03-23T17:52:20.503" v="452"/>
          <ac:inkMkLst>
            <pc:docMk/>
            <pc:sldMk cId="0" sldId="515"/>
            <ac:inkMk id="11" creationId="{14947136-3EB8-4061-A4A3-C26892132ED4}"/>
          </ac:inkMkLst>
        </pc:inkChg>
        <pc:inkChg chg="add mod">
          <ac:chgData name="Mashal Khan" userId="ff208bdd-e69e-4a16-a659-cb1c3d459121" providerId="ADAL" clId="{E77B8820-4C38-4F0D-A94B-9CDAA268ABEA}" dt="2021-03-23T17:52:20.503" v="452"/>
          <ac:inkMkLst>
            <pc:docMk/>
            <pc:sldMk cId="0" sldId="515"/>
            <ac:inkMk id="12" creationId="{520DC37B-56FE-4847-92B7-6D2D6159A72F}"/>
          </ac:inkMkLst>
        </pc:inkChg>
        <pc:inkChg chg="add mod">
          <ac:chgData name="Mashal Khan" userId="ff208bdd-e69e-4a16-a659-cb1c3d459121" providerId="ADAL" clId="{E77B8820-4C38-4F0D-A94B-9CDAA268ABEA}" dt="2021-03-23T17:52:20.503" v="452"/>
          <ac:inkMkLst>
            <pc:docMk/>
            <pc:sldMk cId="0" sldId="515"/>
            <ac:inkMk id="13" creationId="{113219AB-5B95-4D71-993D-5D25BDD08680}"/>
          </ac:inkMkLst>
        </pc:inkChg>
        <pc:inkChg chg="add mod">
          <ac:chgData name="Mashal Khan" userId="ff208bdd-e69e-4a16-a659-cb1c3d459121" providerId="ADAL" clId="{E77B8820-4C38-4F0D-A94B-9CDAA268ABEA}" dt="2021-03-23T17:52:20.503" v="452"/>
          <ac:inkMkLst>
            <pc:docMk/>
            <pc:sldMk cId="0" sldId="515"/>
            <ac:inkMk id="14" creationId="{F7A0B4F3-A3B8-4749-8248-4DF42F305F75}"/>
          </ac:inkMkLst>
        </pc:inkChg>
        <pc:inkChg chg="add mod">
          <ac:chgData name="Mashal Khan" userId="ff208bdd-e69e-4a16-a659-cb1c3d459121" providerId="ADAL" clId="{E77B8820-4C38-4F0D-A94B-9CDAA268ABEA}" dt="2021-03-23T17:52:40.426" v="481"/>
          <ac:inkMkLst>
            <pc:docMk/>
            <pc:sldMk cId="0" sldId="515"/>
            <ac:inkMk id="16" creationId="{2B09B682-8132-46B6-9351-DC3C1949C3F1}"/>
          </ac:inkMkLst>
        </pc:inkChg>
        <pc:inkChg chg="add mod">
          <ac:chgData name="Mashal Khan" userId="ff208bdd-e69e-4a16-a659-cb1c3d459121" providerId="ADAL" clId="{E77B8820-4C38-4F0D-A94B-9CDAA268ABEA}" dt="2021-03-23T17:52:40.426" v="481"/>
          <ac:inkMkLst>
            <pc:docMk/>
            <pc:sldMk cId="0" sldId="515"/>
            <ac:inkMk id="17" creationId="{13B814A8-8DD1-48E7-840A-B33483BDC480}"/>
          </ac:inkMkLst>
        </pc:inkChg>
        <pc:inkChg chg="add mod">
          <ac:chgData name="Mashal Khan" userId="ff208bdd-e69e-4a16-a659-cb1c3d459121" providerId="ADAL" clId="{E77B8820-4C38-4F0D-A94B-9CDAA268ABEA}" dt="2021-03-23T17:52:40.426" v="481"/>
          <ac:inkMkLst>
            <pc:docMk/>
            <pc:sldMk cId="0" sldId="515"/>
            <ac:inkMk id="18" creationId="{9D371F46-FD69-4DFE-B20B-66A6F28D13FF}"/>
          </ac:inkMkLst>
        </pc:inkChg>
        <pc:inkChg chg="add mod">
          <ac:chgData name="Mashal Khan" userId="ff208bdd-e69e-4a16-a659-cb1c3d459121" providerId="ADAL" clId="{E77B8820-4C38-4F0D-A94B-9CDAA268ABEA}" dt="2021-03-23T17:52:40.426" v="481"/>
          <ac:inkMkLst>
            <pc:docMk/>
            <pc:sldMk cId="0" sldId="515"/>
            <ac:inkMk id="19" creationId="{E6B9BD3B-F540-4119-9D63-F63DCC23205E}"/>
          </ac:inkMkLst>
        </pc:inkChg>
        <pc:inkChg chg="add mod">
          <ac:chgData name="Mashal Khan" userId="ff208bdd-e69e-4a16-a659-cb1c3d459121" providerId="ADAL" clId="{E77B8820-4C38-4F0D-A94B-9CDAA268ABEA}" dt="2021-03-23T17:52:40.426" v="481"/>
          <ac:inkMkLst>
            <pc:docMk/>
            <pc:sldMk cId="0" sldId="515"/>
            <ac:inkMk id="20" creationId="{9C5C4C41-EF44-4BCD-974A-8ECC274E6F91}"/>
          </ac:inkMkLst>
        </pc:inkChg>
        <pc:inkChg chg="add mod">
          <ac:chgData name="Mashal Khan" userId="ff208bdd-e69e-4a16-a659-cb1c3d459121" providerId="ADAL" clId="{E77B8820-4C38-4F0D-A94B-9CDAA268ABEA}" dt="2021-03-23T17:52:40.426" v="481"/>
          <ac:inkMkLst>
            <pc:docMk/>
            <pc:sldMk cId="0" sldId="515"/>
            <ac:inkMk id="21" creationId="{4D3B51F5-01E4-4D83-81FD-E5BEA093EC5A}"/>
          </ac:inkMkLst>
        </pc:inkChg>
        <pc:inkChg chg="add mod">
          <ac:chgData name="Mashal Khan" userId="ff208bdd-e69e-4a16-a659-cb1c3d459121" providerId="ADAL" clId="{E77B8820-4C38-4F0D-A94B-9CDAA268ABEA}" dt="2021-03-23T17:52:40.426" v="481"/>
          <ac:inkMkLst>
            <pc:docMk/>
            <pc:sldMk cId="0" sldId="515"/>
            <ac:inkMk id="22" creationId="{17197AEA-815B-4B12-9963-519C42C8091B}"/>
          </ac:inkMkLst>
        </pc:inkChg>
        <pc:inkChg chg="add mod">
          <ac:chgData name="Mashal Khan" userId="ff208bdd-e69e-4a16-a659-cb1c3d459121" providerId="ADAL" clId="{E77B8820-4C38-4F0D-A94B-9CDAA268ABEA}" dt="2021-03-23T17:52:40.426" v="481"/>
          <ac:inkMkLst>
            <pc:docMk/>
            <pc:sldMk cId="0" sldId="515"/>
            <ac:inkMk id="23" creationId="{917ABD8B-6B9E-4E8B-86F2-78162FBFF584}"/>
          </ac:inkMkLst>
        </pc:inkChg>
        <pc:inkChg chg="add mod">
          <ac:chgData name="Mashal Khan" userId="ff208bdd-e69e-4a16-a659-cb1c3d459121" providerId="ADAL" clId="{E77B8820-4C38-4F0D-A94B-9CDAA268ABEA}" dt="2021-03-23T17:52:40.426" v="481"/>
          <ac:inkMkLst>
            <pc:docMk/>
            <pc:sldMk cId="0" sldId="515"/>
            <ac:inkMk id="24" creationId="{CF8A82D0-E577-4C1E-A7F4-260B2AE8C154}"/>
          </ac:inkMkLst>
        </pc:inkChg>
        <pc:inkChg chg="add mod">
          <ac:chgData name="Mashal Khan" userId="ff208bdd-e69e-4a16-a659-cb1c3d459121" providerId="ADAL" clId="{E77B8820-4C38-4F0D-A94B-9CDAA268ABEA}" dt="2021-03-23T17:52:40.426" v="481"/>
          <ac:inkMkLst>
            <pc:docMk/>
            <pc:sldMk cId="0" sldId="515"/>
            <ac:inkMk id="25" creationId="{56D8ED2A-A2DB-4591-A05D-57A3A2C301AB}"/>
          </ac:inkMkLst>
        </pc:inkChg>
        <pc:inkChg chg="add mod">
          <ac:chgData name="Mashal Khan" userId="ff208bdd-e69e-4a16-a659-cb1c3d459121" providerId="ADAL" clId="{E77B8820-4C38-4F0D-A94B-9CDAA268ABEA}" dt="2021-03-23T17:52:40.426" v="481"/>
          <ac:inkMkLst>
            <pc:docMk/>
            <pc:sldMk cId="0" sldId="515"/>
            <ac:inkMk id="26" creationId="{04C4D002-636C-4324-ABCA-5C53B230C200}"/>
          </ac:inkMkLst>
        </pc:inkChg>
        <pc:inkChg chg="add mod">
          <ac:chgData name="Mashal Khan" userId="ff208bdd-e69e-4a16-a659-cb1c3d459121" providerId="ADAL" clId="{E77B8820-4C38-4F0D-A94B-9CDAA268ABEA}" dt="2021-03-23T17:52:40.426" v="481"/>
          <ac:inkMkLst>
            <pc:docMk/>
            <pc:sldMk cId="0" sldId="515"/>
            <ac:inkMk id="27" creationId="{1D5C9247-068E-4528-9D7F-039DCABC6D29}"/>
          </ac:inkMkLst>
        </pc:inkChg>
        <pc:inkChg chg="add mod">
          <ac:chgData name="Mashal Khan" userId="ff208bdd-e69e-4a16-a659-cb1c3d459121" providerId="ADAL" clId="{E77B8820-4C38-4F0D-A94B-9CDAA268ABEA}" dt="2021-03-23T17:52:40.426" v="481"/>
          <ac:inkMkLst>
            <pc:docMk/>
            <pc:sldMk cId="0" sldId="515"/>
            <ac:inkMk id="28" creationId="{F0B78443-9AB7-43BD-9773-2D2F15187406}"/>
          </ac:inkMkLst>
        </pc:inkChg>
        <pc:inkChg chg="add mod">
          <ac:chgData name="Mashal Khan" userId="ff208bdd-e69e-4a16-a659-cb1c3d459121" providerId="ADAL" clId="{E77B8820-4C38-4F0D-A94B-9CDAA268ABEA}" dt="2021-03-23T17:52:40.426" v="481"/>
          <ac:inkMkLst>
            <pc:docMk/>
            <pc:sldMk cId="0" sldId="515"/>
            <ac:inkMk id="29" creationId="{7CA98456-642A-469D-92FE-7CC654E90265}"/>
          </ac:inkMkLst>
        </pc:inkChg>
        <pc:inkChg chg="add mod">
          <ac:chgData name="Mashal Khan" userId="ff208bdd-e69e-4a16-a659-cb1c3d459121" providerId="ADAL" clId="{E77B8820-4C38-4F0D-A94B-9CDAA268ABEA}" dt="2021-03-23T17:52:40.426" v="481"/>
          <ac:inkMkLst>
            <pc:docMk/>
            <pc:sldMk cId="0" sldId="515"/>
            <ac:inkMk id="30" creationId="{6CDE6EE7-C722-4887-88B9-CBA4ADF19BE3}"/>
          </ac:inkMkLst>
        </pc:inkChg>
        <pc:inkChg chg="add mod">
          <ac:chgData name="Mashal Khan" userId="ff208bdd-e69e-4a16-a659-cb1c3d459121" providerId="ADAL" clId="{E77B8820-4C38-4F0D-A94B-9CDAA268ABEA}" dt="2021-03-23T17:52:40.426" v="481"/>
          <ac:inkMkLst>
            <pc:docMk/>
            <pc:sldMk cId="0" sldId="515"/>
            <ac:inkMk id="31" creationId="{A31B94D8-B44B-4F05-9DCB-44E20EBD4414}"/>
          </ac:inkMkLst>
        </pc:inkChg>
        <pc:inkChg chg="add mod">
          <ac:chgData name="Mashal Khan" userId="ff208bdd-e69e-4a16-a659-cb1c3d459121" providerId="ADAL" clId="{E77B8820-4C38-4F0D-A94B-9CDAA268ABEA}" dt="2021-03-23T17:52:40.426" v="481"/>
          <ac:inkMkLst>
            <pc:docMk/>
            <pc:sldMk cId="0" sldId="515"/>
            <ac:inkMk id="32" creationId="{C0585A7D-D958-4026-84C3-F12310520C0C}"/>
          </ac:inkMkLst>
        </pc:inkChg>
        <pc:inkChg chg="add mod">
          <ac:chgData name="Mashal Khan" userId="ff208bdd-e69e-4a16-a659-cb1c3d459121" providerId="ADAL" clId="{E77B8820-4C38-4F0D-A94B-9CDAA268ABEA}" dt="2021-03-23T17:52:40.426" v="481"/>
          <ac:inkMkLst>
            <pc:docMk/>
            <pc:sldMk cId="0" sldId="515"/>
            <ac:inkMk id="33" creationId="{DFCCEC44-E1F9-41CC-87DA-0E32849DA013}"/>
          </ac:inkMkLst>
        </pc:inkChg>
        <pc:inkChg chg="add mod">
          <ac:chgData name="Mashal Khan" userId="ff208bdd-e69e-4a16-a659-cb1c3d459121" providerId="ADAL" clId="{E77B8820-4C38-4F0D-A94B-9CDAA268ABEA}" dt="2021-03-23T17:52:40.426" v="481"/>
          <ac:inkMkLst>
            <pc:docMk/>
            <pc:sldMk cId="0" sldId="515"/>
            <ac:inkMk id="34" creationId="{219E5AE5-28AF-41FE-850D-D7D170A04884}"/>
          </ac:inkMkLst>
        </pc:inkChg>
        <pc:inkChg chg="add mod">
          <ac:chgData name="Mashal Khan" userId="ff208bdd-e69e-4a16-a659-cb1c3d459121" providerId="ADAL" clId="{E77B8820-4C38-4F0D-A94B-9CDAA268ABEA}" dt="2021-03-23T17:52:40.426" v="481"/>
          <ac:inkMkLst>
            <pc:docMk/>
            <pc:sldMk cId="0" sldId="515"/>
            <ac:inkMk id="35" creationId="{4059A224-F769-4250-9B63-099F9F77E3AE}"/>
          </ac:inkMkLst>
        </pc:inkChg>
        <pc:inkChg chg="add mod">
          <ac:chgData name="Mashal Khan" userId="ff208bdd-e69e-4a16-a659-cb1c3d459121" providerId="ADAL" clId="{E77B8820-4C38-4F0D-A94B-9CDAA268ABEA}" dt="2021-03-23T17:52:40.426" v="481"/>
          <ac:inkMkLst>
            <pc:docMk/>
            <pc:sldMk cId="0" sldId="515"/>
            <ac:inkMk id="36" creationId="{971DF246-F7B8-4341-A8B7-E753449C83A7}"/>
          </ac:inkMkLst>
        </pc:inkChg>
        <pc:inkChg chg="add mod">
          <ac:chgData name="Mashal Khan" userId="ff208bdd-e69e-4a16-a659-cb1c3d459121" providerId="ADAL" clId="{E77B8820-4C38-4F0D-A94B-9CDAA268ABEA}" dt="2021-03-23T17:52:40.426" v="481"/>
          <ac:inkMkLst>
            <pc:docMk/>
            <pc:sldMk cId="0" sldId="515"/>
            <ac:inkMk id="37" creationId="{AB796852-B315-45E3-91B7-D5E7C8902632}"/>
          </ac:inkMkLst>
        </pc:inkChg>
        <pc:inkChg chg="add mod">
          <ac:chgData name="Mashal Khan" userId="ff208bdd-e69e-4a16-a659-cb1c3d459121" providerId="ADAL" clId="{E77B8820-4C38-4F0D-A94B-9CDAA268ABEA}" dt="2021-03-23T17:52:40.426" v="481"/>
          <ac:inkMkLst>
            <pc:docMk/>
            <pc:sldMk cId="0" sldId="515"/>
            <ac:inkMk id="38" creationId="{A102E424-7BB7-4AF8-A1F5-718FB69D37D6}"/>
          </ac:inkMkLst>
        </pc:inkChg>
        <pc:inkChg chg="add mod">
          <ac:chgData name="Mashal Khan" userId="ff208bdd-e69e-4a16-a659-cb1c3d459121" providerId="ADAL" clId="{E77B8820-4C38-4F0D-A94B-9CDAA268ABEA}" dt="2021-03-23T17:52:40.426" v="481"/>
          <ac:inkMkLst>
            <pc:docMk/>
            <pc:sldMk cId="0" sldId="515"/>
            <ac:inkMk id="39" creationId="{1AEC0438-1694-4EA5-B6CC-EF3FE3E2358F}"/>
          </ac:inkMkLst>
        </pc:inkChg>
        <pc:inkChg chg="add mod">
          <ac:chgData name="Mashal Khan" userId="ff208bdd-e69e-4a16-a659-cb1c3d459121" providerId="ADAL" clId="{E77B8820-4C38-4F0D-A94B-9CDAA268ABEA}" dt="2021-03-23T17:52:40.426" v="481"/>
          <ac:inkMkLst>
            <pc:docMk/>
            <pc:sldMk cId="0" sldId="515"/>
            <ac:inkMk id="40" creationId="{F14F0F21-9122-46C5-8A93-D417678712AB}"/>
          </ac:inkMkLst>
        </pc:inkChg>
        <pc:inkChg chg="add mod">
          <ac:chgData name="Mashal Khan" userId="ff208bdd-e69e-4a16-a659-cb1c3d459121" providerId="ADAL" clId="{E77B8820-4C38-4F0D-A94B-9CDAA268ABEA}" dt="2021-03-23T17:52:40.426" v="481"/>
          <ac:inkMkLst>
            <pc:docMk/>
            <pc:sldMk cId="0" sldId="515"/>
            <ac:inkMk id="41" creationId="{B4701AA4-5752-48C8-83CD-3F4AF95A8DB2}"/>
          </ac:inkMkLst>
        </pc:inkChg>
        <pc:inkChg chg="add mod">
          <ac:chgData name="Mashal Khan" userId="ff208bdd-e69e-4a16-a659-cb1c3d459121" providerId="ADAL" clId="{E77B8820-4C38-4F0D-A94B-9CDAA268ABEA}" dt="2021-03-23T17:52:40.426" v="481"/>
          <ac:inkMkLst>
            <pc:docMk/>
            <pc:sldMk cId="0" sldId="515"/>
            <ac:inkMk id="42" creationId="{2F732076-4C9A-43DB-BD02-D7A866A25911}"/>
          </ac:inkMkLst>
        </pc:inkChg>
        <pc:inkChg chg="add mod">
          <ac:chgData name="Mashal Khan" userId="ff208bdd-e69e-4a16-a659-cb1c3d459121" providerId="ADAL" clId="{E77B8820-4C38-4F0D-A94B-9CDAA268ABEA}" dt="2021-03-23T17:52:42.877" v="485"/>
          <ac:inkMkLst>
            <pc:docMk/>
            <pc:sldMk cId="0" sldId="515"/>
            <ac:inkMk id="43" creationId="{26CB8B67-E69B-4765-9FE2-C55EE0FCCA04}"/>
          </ac:inkMkLst>
        </pc:inkChg>
        <pc:inkChg chg="add mod">
          <ac:chgData name="Mashal Khan" userId="ff208bdd-e69e-4a16-a659-cb1c3d459121" providerId="ADAL" clId="{E77B8820-4C38-4F0D-A94B-9CDAA268ABEA}" dt="2021-03-23T17:52:42.877" v="485"/>
          <ac:inkMkLst>
            <pc:docMk/>
            <pc:sldMk cId="0" sldId="515"/>
            <ac:inkMk id="50" creationId="{FE1F4D96-FCF4-4584-9030-8C1EFBCADAC5}"/>
          </ac:inkMkLst>
        </pc:inkChg>
        <pc:inkChg chg="add mod">
          <ac:chgData name="Mashal Khan" userId="ff208bdd-e69e-4a16-a659-cb1c3d459121" providerId="ADAL" clId="{E77B8820-4C38-4F0D-A94B-9CDAA268ABEA}" dt="2021-03-23T17:52:42.877" v="485"/>
          <ac:inkMkLst>
            <pc:docMk/>
            <pc:sldMk cId="0" sldId="515"/>
            <ac:inkMk id="51" creationId="{0BC8F617-2088-4BE6-BD26-70804E15E17F}"/>
          </ac:inkMkLst>
        </pc:inkChg>
        <pc:inkChg chg="add mod">
          <ac:chgData name="Mashal Khan" userId="ff208bdd-e69e-4a16-a659-cb1c3d459121" providerId="ADAL" clId="{E77B8820-4C38-4F0D-A94B-9CDAA268ABEA}" dt="2021-03-23T17:52:42.877" v="485"/>
          <ac:inkMkLst>
            <pc:docMk/>
            <pc:sldMk cId="0" sldId="515"/>
            <ac:inkMk id="52" creationId="{9F1836E7-4B91-4B68-A2FA-F63F17E989C1}"/>
          </ac:inkMkLst>
        </pc:inkChg>
      </pc:sldChg>
      <pc:sldChg chg="addSp modSp add mod">
        <pc:chgData name="Mashal Khan" userId="ff208bdd-e69e-4a16-a659-cb1c3d459121" providerId="ADAL" clId="{E77B8820-4C38-4F0D-A94B-9CDAA268ABEA}" dt="2021-03-30T06:23:25.794" v="1051" actId="9405"/>
        <pc:sldMkLst>
          <pc:docMk/>
          <pc:sldMk cId="0" sldId="516"/>
        </pc:sldMkLst>
        <pc:spChg chg="mod">
          <ac:chgData name="Mashal Khan" userId="ff208bdd-e69e-4a16-a659-cb1c3d459121" providerId="ADAL" clId="{E77B8820-4C38-4F0D-A94B-9CDAA268ABEA}" dt="2021-03-23T18:07:49.067" v="518" actId="20577"/>
          <ac:spMkLst>
            <pc:docMk/>
            <pc:sldMk cId="0" sldId="516"/>
            <ac:spMk id="219140" creationId="{8A8BC305-09E1-4158-B11B-98470A31B506}"/>
          </ac:spMkLst>
        </pc:spChg>
        <pc:inkChg chg="add">
          <ac:chgData name="Mashal Khan" userId="ff208bdd-e69e-4a16-a659-cb1c3d459121" providerId="ADAL" clId="{E77B8820-4C38-4F0D-A94B-9CDAA268ABEA}" dt="2021-03-30T06:23:25.794" v="1051" actId="9405"/>
          <ac:inkMkLst>
            <pc:docMk/>
            <pc:sldMk cId="0" sldId="516"/>
            <ac:inkMk id="2" creationId="{6A6FC4E6-098E-4A60-B3A0-DB9927920824}"/>
          </ac:inkMkLst>
        </pc:inkChg>
      </pc:sldChg>
      <pc:sldChg chg="add">
        <pc:chgData name="Mashal Khan" userId="ff208bdd-e69e-4a16-a659-cb1c3d459121" providerId="ADAL" clId="{E77B8820-4C38-4F0D-A94B-9CDAA268ABEA}" dt="2021-03-17T06:30:47.108" v="1"/>
        <pc:sldMkLst>
          <pc:docMk/>
          <pc:sldMk cId="0" sldId="517"/>
        </pc:sldMkLst>
      </pc:sldChg>
      <pc:sldChg chg="add">
        <pc:chgData name="Mashal Khan" userId="ff208bdd-e69e-4a16-a659-cb1c3d459121" providerId="ADAL" clId="{E77B8820-4C38-4F0D-A94B-9CDAA268ABEA}" dt="2021-03-17T06:30:47.108" v="1"/>
        <pc:sldMkLst>
          <pc:docMk/>
          <pc:sldMk cId="0" sldId="518"/>
        </pc:sldMkLst>
      </pc:sldChg>
      <pc:sldChg chg="add">
        <pc:chgData name="Mashal Khan" userId="ff208bdd-e69e-4a16-a659-cb1c3d459121" providerId="ADAL" clId="{E77B8820-4C38-4F0D-A94B-9CDAA268ABEA}" dt="2021-03-17T06:30:47.108" v="1"/>
        <pc:sldMkLst>
          <pc:docMk/>
          <pc:sldMk cId="0" sldId="519"/>
        </pc:sldMkLst>
      </pc:sldChg>
      <pc:sldChg chg="add">
        <pc:chgData name="Mashal Khan" userId="ff208bdd-e69e-4a16-a659-cb1c3d459121" providerId="ADAL" clId="{E77B8820-4C38-4F0D-A94B-9CDAA268ABEA}" dt="2021-03-17T06:30:47.108" v="1"/>
        <pc:sldMkLst>
          <pc:docMk/>
          <pc:sldMk cId="0" sldId="520"/>
        </pc:sldMkLst>
      </pc:sldChg>
      <pc:sldChg chg="add">
        <pc:chgData name="Mashal Khan" userId="ff208bdd-e69e-4a16-a659-cb1c3d459121" providerId="ADAL" clId="{E77B8820-4C38-4F0D-A94B-9CDAA268ABEA}" dt="2021-03-17T06:30:47.108" v="1"/>
        <pc:sldMkLst>
          <pc:docMk/>
          <pc:sldMk cId="0" sldId="521"/>
        </pc:sldMkLst>
      </pc:sldChg>
      <pc:sldChg chg="add">
        <pc:chgData name="Mashal Khan" userId="ff208bdd-e69e-4a16-a659-cb1c3d459121" providerId="ADAL" clId="{E77B8820-4C38-4F0D-A94B-9CDAA268ABEA}" dt="2021-03-17T06:30:47.108" v="1"/>
        <pc:sldMkLst>
          <pc:docMk/>
          <pc:sldMk cId="0" sldId="522"/>
        </pc:sldMkLst>
      </pc:sldChg>
      <pc:sldChg chg="add">
        <pc:chgData name="Mashal Khan" userId="ff208bdd-e69e-4a16-a659-cb1c3d459121" providerId="ADAL" clId="{E77B8820-4C38-4F0D-A94B-9CDAA268ABEA}" dt="2021-03-17T06:30:47.108" v="1"/>
        <pc:sldMkLst>
          <pc:docMk/>
          <pc:sldMk cId="0" sldId="523"/>
        </pc:sldMkLst>
      </pc:sldChg>
      <pc:sldChg chg="modSp add mod">
        <pc:chgData name="Mashal Khan" userId="ff208bdd-e69e-4a16-a659-cb1c3d459121" providerId="ADAL" clId="{E77B8820-4C38-4F0D-A94B-9CDAA268ABEA}" dt="2021-03-23T18:06:08.536" v="513" actId="20577"/>
        <pc:sldMkLst>
          <pc:docMk/>
          <pc:sldMk cId="0" sldId="524"/>
        </pc:sldMkLst>
        <pc:spChg chg="mod">
          <ac:chgData name="Mashal Khan" userId="ff208bdd-e69e-4a16-a659-cb1c3d459121" providerId="ADAL" clId="{E77B8820-4C38-4F0D-A94B-9CDAA268ABEA}" dt="2021-03-23T18:06:08.536" v="513" actId="20577"/>
          <ac:spMkLst>
            <pc:docMk/>
            <pc:sldMk cId="0" sldId="524"/>
            <ac:spMk id="215044" creationId="{A7835953-6315-4562-8E4A-526FBBC3F3BF}"/>
          </ac:spMkLst>
        </pc:spChg>
      </pc:sldChg>
      <pc:sldChg chg="addSp modSp add mod setBg">
        <pc:chgData name="Mashal Khan" userId="ff208bdd-e69e-4a16-a659-cb1c3d459121" providerId="ADAL" clId="{E77B8820-4C38-4F0D-A94B-9CDAA268ABEA}" dt="2021-03-30T05:24:18.642" v="948" actId="27636"/>
        <pc:sldMkLst>
          <pc:docMk/>
          <pc:sldMk cId="0" sldId="526"/>
        </pc:sldMkLst>
        <pc:spChg chg="mod ord">
          <ac:chgData name="Mashal Khan" userId="ff208bdd-e69e-4a16-a659-cb1c3d459121" providerId="ADAL" clId="{E77B8820-4C38-4F0D-A94B-9CDAA268ABEA}" dt="2021-03-30T05:23:33.771" v="929" actId="26606"/>
          <ac:spMkLst>
            <pc:docMk/>
            <pc:sldMk cId="0" sldId="526"/>
            <ac:spMk id="237570" creationId="{C11B7F13-68FC-47D9-974A-2BD8CDEF6EEF}"/>
          </ac:spMkLst>
        </pc:spChg>
        <pc:spChg chg="mod">
          <ac:chgData name="Mashal Khan" userId="ff208bdd-e69e-4a16-a659-cb1c3d459121" providerId="ADAL" clId="{E77B8820-4C38-4F0D-A94B-9CDAA268ABEA}" dt="2021-03-30T05:23:33.771" v="929" actId="26606"/>
          <ac:spMkLst>
            <pc:docMk/>
            <pc:sldMk cId="0" sldId="526"/>
            <ac:spMk id="237571" creationId="{F3AA225E-A574-4A79-9A2D-E12296AC4DF2}"/>
          </ac:spMkLst>
        </pc:spChg>
        <pc:spChg chg="mod">
          <ac:chgData name="Mashal Khan" userId="ff208bdd-e69e-4a16-a659-cb1c3d459121" providerId="ADAL" clId="{E77B8820-4C38-4F0D-A94B-9CDAA268ABEA}" dt="2021-03-30T05:24:18.642" v="948" actId="27636"/>
          <ac:spMkLst>
            <pc:docMk/>
            <pc:sldMk cId="0" sldId="526"/>
            <ac:spMk id="237572" creationId="{53F47DC4-93A8-4F6E-B6A0-93F714262812}"/>
          </ac:spMkLst>
        </pc:spChg>
        <pc:picChg chg="add">
          <ac:chgData name="Mashal Khan" userId="ff208bdd-e69e-4a16-a659-cb1c3d459121" providerId="ADAL" clId="{E77B8820-4C38-4F0D-A94B-9CDAA268ABEA}" dt="2021-03-30T05:23:33.771" v="929" actId="26606"/>
          <ac:picMkLst>
            <pc:docMk/>
            <pc:sldMk cId="0" sldId="526"/>
            <ac:picMk id="237574" creationId="{C29BD368-23AE-462E-A1A4-FCDED23B780E}"/>
          </ac:picMkLst>
        </pc:picChg>
        <pc:cxnChg chg="add">
          <ac:chgData name="Mashal Khan" userId="ff208bdd-e69e-4a16-a659-cb1c3d459121" providerId="ADAL" clId="{E77B8820-4C38-4F0D-A94B-9CDAA268ABEA}" dt="2021-03-30T05:23:33.771" v="929" actId="26606"/>
          <ac:cxnSpMkLst>
            <pc:docMk/>
            <pc:sldMk cId="0" sldId="526"/>
            <ac:cxnSpMk id="74" creationId="{A7F400EE-A8A5-48AF-B4D6-291B52C6F0B0}"/>
          </ac:cxnSpMkLst>
        </pc:cxnChg>
      </pc:sldChg>
      <pc:sldChg chg="modSp add">
        <pc:chgData name="Mashal Khan" userId="ff208bdd-e69e-4a16-a659-cb1c3d459121" providerId="ADAL" clId="{E77B8820-4C38-4F0D-A94B-9CDAA268ABEA}" dt="2021-03-30T05:23:23.817" v="928" actId="1076"/>
        <pc:sldMkLst>
          <pc:docMk/>
          <pc:sldMk cId="0" sldId="527"/>
        </pc:sldMkLst>
        <pc:picChg chg="mod">
          <ac:chgData name="Mashal Khan" userId="ff208bdd-e69e-4a16-a659-cb1c3d459121" providerId="ADAL" clId="{E77B8820-4C38-4F0D-A94B-9CDAA268ABEA}" dt="2021-03-30T05:23:23.817" v="928" actId="1076"/>
          <ac:picMkLst>
            <pc:docMk/>
            <pc:sldMk cId="0" sldId="527"/>
            <ac:picMk id="239621" creationId="{7B986780-EBB8-4FD3-9270-B80FE1B2F19A}"/>
          </ac:picMkLst>
        </pc:picChg>
        <pc:picChg chg="mod">
          <ac:chgData name="Mashal Khan" userId="ff208bdd-e69e-4a16-a659-cb1c3d459121" providerId="ADAL" clId="{E77B8820-4C38-4F0D-A94B-9CDAA268ABEA}" dt="2021-03-30T05:23:20.177" v="927" actId="1076"/>
          <ac:picMkLst>
            <pc:docMk/>
            <pc:sldMk cId="0" sldId="527"/>
            <ac:picMk id="239622" creationId="{C52525D8-7FCD-425A-9281-03D8ABEF1155}"/>
          </ac:picMkLst>
        </pc:picChg>
      </pc:sldChg>
      <pc:sldChg chg="addSp modSp add mod setBg">
        <pc:chgData name="Mashal Khan" userId="ff208bdd-e69e-4a16-a659-cb1c3d459121" providerId="ADAL" clId="{E77B8820-4C38-4F0D-A94B-9CDAA268ABEA}" dt="2021-03-30T05:22:33.567" v="918" actId="26606"/>
        <pc:sldMkLst>
          <pc:docMk/>
          <pc:sldMk cId="0" sldId="528"/>
        </pc:sldMkLst>
        <pc:spChg chg="mod ord">
          <ac:chgData name="Mashal Khan" userId="ff208bdd-e69e-4a16-a659-cb1c3d459121" providerId="ADAL" clId="{E77B8820-4C38-4F0D-A94B-9CDAA268ABEA}" dt="2021-03-30T05:22:33.567" v="918" actId="26606"/>
          <ac:spMkLst>
            <pc:docMk/>
            <pc:sldMk cId="0" sldId="528"/>
            <ac:spMk id="241666" creationId="{7893DAC8-A2FC-48F6-876F-01CD1707CACA}"/>
          </ac:spMkLst>
        </pc:spChg>
        <pc:spChg chg="mod">
          <ac:chgData name="Mashal Khan" userId="ff208bdd-e69e-4a16-a659-cb1c3d459121" providerId="ADAL" clId="{E77B8820-4C38-4F0D-A94B-9CDAA268ABEA}" dt="2021-03-30T05:22:33.567" v="918" actId="26606"/>
          <ac:spMkLst>
            <pc:docMk/>
            <pc:sldMk cId="0" sldId="528"/>
            <ac:spMk id="241667" creationId="{48A01D1B-8DEF-4DB4-B2AB-DF72CD075A99}"/>
          </ac:spMkLst>
        </pc:spChg>
        <pc:spChg chg="mod">
          <ac:chgData name="Mashal Khan" userId="ff208bdd-e69e-4a16-a659-cb1c3d459121" providerId="ADAL" clId="{E77B8820-4C38-4F0D-A94B-9CDAA268ABEA}" dt="2021-03-30T05:22:33.567" v="918" actId="26606"/>
          <ac:spMkLst>
            <pc:docMk/>
            <pc:sldMk cId="0" sldId="528"/>
            <ac:spMk id="241668" creationId="{40EDE393-FA9E-4FEC-9703-415A36E6D29B}"/>
          </ac:spMkLst>
        </pc:spChg>
        <pc:picChg chg="add">
          <ac:chgData name="Mashal Khan" userId="ff208bdd-e69e-4a16-a659-cb1c3d459121" providerId="ADAL" clId="{E77B8820-4C38-4F0D-A94B-9CDAA268ABEA}" dt="2021-03-30T05:22:33.567" v="918" actId="26606"/>
          <ac:picMkLst>
            <pc:docMk/>
            <pc:sldMk cId="0" sldId="528"/>
            <ac:picMk id="241670" creationId="{FF44EC10-BC04-48FB-8DB8-4E696A3248D5}"/>
          </ac:picMkLst>
        </pc:picChg>
        <pc:cxnChg chg="add">
          <ac:chgData name="Mashal Khan" userId="ff208bdd-e69e-4a16-a659-cb1c3d459121" providerId="ADAL" clId="{E77B8820-4C38-4F0D-A94B-9CDAA268ABEA}" dt="2021-03-30T05:22:33.567" v="918" actId="26606"/>
          <ac:cxnSpMkLst>
            <pc:docMk/>
            <pc:sldMk cId="0" sldId="528"/>
            <ac:cxnSpMk id="74" creationId="{A7F400EE-A8A5-48AF-B4D6-291B52C6F0B0}"/>
          </ac:cxnSpMkLst>
        </pc:cxnChg>
      </pc:sldChg>
      <pc:sldChg chg="del">
        <pc:chgData name="Mashal Khan" userId="ff208bdd-e69e-4a16-a659-cb1c3d459121" providerId="ADAL" clId="{E77B8820-4C38-4F0D-A94B-9CDAA268ABEA}" dt="2021-03-17T06:29:33.872" v="0" actId="47"/>
        <pc:sldMkLst>
          <pc:docMk/>
          <pc:sldMk cId="0" sldId="792"/>
        </pc:sldMkLst>
      </pc:sldChg>
      <pc:sldChg chg="del">
        <pc:chgData name="Mashal Khan" userId="ff208bdd-e69e-4a16-a659-cb1c3d459121" providerId="ADAL" clId="{E77B8820-4C38-4F0D-A94B-9CDAA268ABEA}" dt="2021-03-17T06:29:33.872" v="0" actId="47"/>
        <pc:sldMkLst>
          <pc:docMk/>
          <pc:sldMk cId="0" sldId="798"/>
        </pc:sldMkLst>
      </pc:sldChg>
      <pc:sldChg chg="del">
        <pc:chgData name="Mashal Khan" userId="ff208bdd-e69e-4a16-a659-cb1c3d459121" providerId="ADAL" clId="{E77B8820-4C38-4F0D-A94B-9CDAA268ABEA}" dt="2021-03-17T06:29:33.872" v="0" actId="47"/>
        <pc:sldMkLst>
          <pc:docMk/>
          <pc:sldMk cId="0" sldId="799"/>
        </pc:sldMkLst>
      </pc:sldChg>
      <pc:sldChg chg="del">
        <pc:chgData name="Mashal Khan" userId="ff208bdd-e69e-4a16-a659-cb1c3d459121" providerId="ADAL" clId="{E77B8820-4C38-4F0D-A94B-9CDAA268ABEA}" dt="2021-03-17T06:29:33.872" v="0" actId="47"/>
        <pc:sldMkLst>
          <pc:docMk/>
          <pc:sldMk cId="0" sldId="800"/>
        </pc:sldMkLst>
      </pc:sldChg>
      <pc:sldChg chg="del">
        <pc:chgData name="Mashal Khan" userId="ff208bdd-e69e-4a16-a659-cb1c3d459121" providerId="ADAL" clId="{E77B8820-4C38-4F0D-A94B-9CDAA268ABEA}" dt="2021-03-17T06:29:33.872" v="0" actId="47"/>
        <pc:sldMkLst>
          <pc:docMk/>
          <pc:sldMk cId="0" sldId="801"/>
        </pc:sldMkLst>
      </pc:sldChg>
      <pc:sldChg chg="del">
        <pc:chgData name="Mashal Khan" userId="ff208bdd-e69e-4a16-a659-cb1c3d459121" providerId="ADAL" clId="{E77B8820-4C38-4F0D-A94B-9CDAA268ABEA}" dt="2021-03-17T06:29:33.872" v="0" actId="47"/>
        <pc:sldMkLst>
          <pc:docMk/>
          <pc:sldMk cId="0" sldId="802"/>
        </pc:sldMkLst>
      </pc:sldChg>
      <pc:sldChg chg="del">
        <pc:chgData name="Mashal Khan" userId="ff208bdd-e69e-4a16-a659-cb1c3d459121" providerId="ADAL" clId="{E77B8820-4C38-4F0D-A94B-9CDAA268ABEA}" dt="2021-03-17T06:29:33.872" v="0" actId="47"/>
        <pc:sldMkLst>
          <pc:docMk/>
          <pc:sldMk cId="0" sldId="803"/>
        </pc:sldMkLst>
      </pc:sldChg>
      <pc:sldChg chg="del">
        <pc:chgData name="Mashal Khan" userId="ff208bdd-e69e-4a16-a659-cb1c3d459121" providerId="ADAL" clId="{E77B8820-4C38-4F0D-A94B-9CDAA268ABEA}" dt="2021-03-17T06:29:33.872" v="0" actId="47"/>
        <pc:sldMkLst>
          <pc:docMk/>
          <pc:sldMk cId="0" sldId="804"/>
        </pc:sldMkLst>
      </pc:sldChg>
      <pc:sldChg chg="del">
        <pc:chgData name="Mashal Khan" userId="ff208bdd-e69e-4a16-a659-cb1c3d459121" providerId="ADAL" clId="{E77B8820-4C38-4F0D-A94B-9CDAA268ABEA}" dt="2021-03-17T06:29:33.872" v="0" actId="47"/>
        <pc:sldMkLst>
          <pc:docMk/>
          <pc:sldMk cId="0" sldId="805"/>
        </pc:sldMkLst>
      </pc:sldChg>
      <pc:sldChg chg="del">
        <pc:chgData name="Mashal Khan" userId="ff208bdd-e69e-4a16-a659-cb1c3d459121" providerId="ADAL" clId="{E77B8820-4C38-4F0D-A94B-9CDAA268ABEA}" dt="2021-03-17T06:29:33.872" v="0" actId="47"/>
        <pc:sldMkLst>
          <pc:docMk/>
          <pc:sldMk cId="0" sldId="806"/>
        </pc:sldMkLst>
      </pc:sldChg>
      <pc:sldChg chg="del">
        <pc:chgData name="Mashal Khan" userId="ff208bdd-e69e-4a16-a659-cb1c3d459121" providerId="ADAL" clId="{E77B8820-4C38-4F0D-A94B-9CDAA268ABEA}" dt="2021-03-17T06:29:33.872" v="0" actId="47"/>
        <pc:sldMkLst>
          <pc:docMk/>
          <pc:sldMk cId="0" sldId="807"/>
        </pc:sldMkLst>
      </pc:sldChg>
      <pc:sldChg chg="del">
        <pc:chgData name="Mashal Khan" userId="ff208bdd-e69e-4a16-a659-cb1c3d459121" providerId="ADAL" clId="{E77B8820-4C38-4F0D-A94B-9CDAA268ABEA}" dt="2021-03-17T06:29:33.872" v="0" actId="47"/>
        <pc:sldMkLst>
          <pc:docMk/>
          <pc:sldMk cId="0" sldId="808"/>
        </pc:sldMkLst>
      </pc:sldChg>
      <pc:sldChg chg="del">
        <pc:chgData name="Mashal Khan" userId="ff208bdd-e69e-4a16-a659-cb1c3d459121" providerId="ADAL" clId="{E77B8820-4C38-4F0D-A94B-9CDAA268ABEA}" dt="2021-03-17T06:29:33.872" v="0" actId="47"/>
        <pc:sldMkLst>
          <pc:docMk/>
          <pc:sldMk cId="0" sldId="809"/>
        </pc:sldMkLst>
      </pc:sldChg>
      <pc:sldChg chg="del">
        <pc:chgData name="Mashal Khan" userId="ff208bdd-e69e-4a16-a659-cb1c3d459121" providerId="ADAL" clId="{E77B8820-4C38-4F0D-A94B-9CDAA268ABEA}" dt="2021-03-17T06:29:33.872" v="0" actId="47"/>
        <pc:sldMkLst>
          <pc:docMk/>
          <pc:sldMk cId="0" sldId="810"/>
        </pc:sldMkLst>
      </pc:sldChg>
      <pc:sldChg chg="del">
        <pc:chgData name="Mashal Khan" userId="ff208bdd-e69e-4a16-a659-cb1c3d459121" providerId="ADAL" clId="{E77B8820-4C38-4F0D-A94B-9CDAA268ABEA}" dt="2021-03-17T06:29:33.872" v="0" actId="47"/>
        <pc:sldMkLst>
          <pc:docMk/>
          <pc:sldMk cId="0" sldId="811"/>
        </pc:sldMkLst>
      </pc:sldChg>
      <pc:sldChg chg="del">
        <pc:chgData name="Mashal Khan" userId="ff208bdd-e69e-4a16-a659-cb1c3d459121" providerId="ADAL" clId="{E77B8820-4C38-4F0D-A94B-9CDAA268ABEA}" dt="2021-03-17T06:29:33.872" v="0" actId="47"/>
        <pc:sldMkLst>
          <pc:docMk/>
          <pc:sldMk cId="0" sldId="812"/>
        </pc:sldMkLst>
      </pc:sldChg>
      <pc:sldChg chg="del">
        <pc:chgData name="Mashal Khan" userId="ff208bdd-e69e-4a16-a659-cb1c3d459121" providerId="ADAL" clId="{E77B8820-4C38-4F0D-A94B-9CDAA268ABEA}" dt="2021-03-17T06:29:33.872" v="0" actId="47"/>
        <pc:sldMkLst>
          <pc:docMk/>
          <pc:sldMk cId="0" sldId="813"/>
        </pc:sldMkLst>
      </pc:sldChg>
      <pc:sldChg chg="del">
        <pc:chgData name="Mashal Khan" userId="ff208bdd-e69e-4a16-a659-cb1c3d459121" providerId="ADAL" clId="{E77B8820-4C38-4F0D-A94B-9CDAA268ABEA}" dt="2021-03-17T06:29:33.872" v="0" actId="47"/>
        <pc:sldMkLst>
          <pc:docMk/>
          <pc:sldMk cId="0" sldId="814"/>
        </pc:sldMkLst>
      </pc:sldChg>
      <pc:sldChg chg="del">
        <pc:chgData name="Mashal Khan" userId="ff208bdd-e69e-4a16-a659-cb1c3d459121" providerId="ADAL" clId="{E77B8820-4C38-4F0D-A94B-9CDAA268ABEA}" dt="2021-03-17T06:29:33.872" v="0" actId="47"/>
        <pc:sldMkLst>
          <pc:docMk/>
          <pc:sldMk cId="0" sldId="815"/>
        </pc:sldMkLst>
      </pc:sldChg>
      <pc:sldChg chg="del">
        <pc:chgData name="Mashal Khan" userId="ff208bdd-e69e-4a16-a659-cb1c3d459121" providerId="ADAL" clId="{E77B8820-4C38-4F0D-A94B-9CDAA268ABEA}" dt="2021-03-17T06:29:33.872" v="0" actId="47"/>
        <pc:sldMkLst>
          <pc:docMk/>
          <pc:sldMk cId="0" sldId="820"/>
        </pc:sldMkLst>
      </pc:sldChg>
      <pc:sldChg chg="del">
        <pc:chgData name="Mashal Khan" userId="ff208bdd-e69e-4a16-a659-cb1c3d459121" providerId="ADAL" clId="{E77B8820-4C38-4F0D-A94B-9CDAA268ABEA}" dt="2021-03-17T06:29:33.872" v="0" actId="47"/>
        <pc:sldMkLst>
          <pc:docMk/>
          <pc:sldMk cId="0" sldId="821"/>
        </pc:sldMkLst>
      </pc:sldChg>
      <pc:sldChg chg="del">
        <pc:chgData name="Mashal Khan" userId="ff208bdd-e69e-4a16-a659-cb1c3d459121" providerId="ADAL" clId="{E77B8820-4C38-4F0D-A94B-9CDAA268ABEA}" dt="2021-03-17T06:29:33.872" v="0" actId="47"/>
        <pc:sldMkLst>
          <pc:docMk/>
          <pc:sldMk cId="0" sldId="823"/>
        </pc:sldMkLst>
      </pc:sldChg>
      <pc:sldChg chg="del">
        <pc:chgData name="Mashal Khan" userId="ff208bdd-e69e-4a16-a659-cb1c3d459121" providerId="ADAL" clId="{E77B8820-4C38-4F0D-A94B-9CDAA268ABEA}" dt="2021-03-17T06:29:33.872" v="0" actId="47"/>
        <pc:sldMkLst>
          <pc:docMk/>
          <pc:sldMk cId="0" sldId="824"/>
        </pc:sldMkLst>
      </pc:sldChg>
      <pc:sldChg chg="del">
        <pc:chgData name="Mashal Khan" userId="ff208bdd-e69e-4a16-a659-cb1c3d459121" providerId="ADAL" clId="{E77B8820-4C38-4F0D-A94B-9CDAA268ABEA}" dt="2021-03-17T06:29:33.872" v="0" actId="47"/>
        <pc:sldMkLst>
          <pc:docMk/>
          <pc:sldMk cId="0" sldId="825"/>
        </pc:sldMkLst>
      </pc:sldChg>
      <pc:sldChg chg="addSp modSp mod">
        <pc:chgData name="Mashal Khan" userId="ff208bdd-e69e-4a16-a659-cb1c3d459121" providerId="ADAL" clId="{E77B8820-4C38-4F0D-A94B-9CDAA268ABEA}" dt="2021-03-17T06:40:03.232" v="60" actId="1076"/>
        <pc:sldMkLst>
          <pc:docMk/>
          <pc:sldMk cId="1322518580" sldId="826"/>
        </pc:sldMkLst>
        <pc:spChg chg="mod">
          <ac:chgData name="Mashal Khan" userId="ff208bdd-e69e-4a16-a659-cb1c3d459121" providerId="ADAL" clId="{E77B8820-4C38-4F0D-A94B-9CDAA268ABEA}" dt="2021-03-17T06:39:53.524" v="56" actId="1076"/>
          <ac:spMkLst>
            <pc:docMk/>
            <pc:sldMk cId="1322518580" sldId="826"/>
            <ac:spMk id="4" creationId="{ED4C9122-BABB-47A5-A663-73859CDFCE0F}"/>
          </ac:spMkLst>
        </pc:spChg>
        <pc:picChg chg="add mod">
          <ac:chgData name="Mashal Khan" userId="ff208bdd-e69e-4a16-a659-cb1c3d459121" providerId="ADAL" clId="{E77B8820-4C38-4F0D-A94B-9CDAA268ABEA}" dt="2021-03-17T06:40:03.232" v="60" actId="1076"/>
          <ac:picMkLst>
            <pc:docMk/>
            <pc:sldMk cId="1322518580" sldId="826"/>
            <ac:picMk id="2" creationId="{47769726-7B5B-4313-AFE1-B082E603CD60}"/>
          </ac:picMkLst>
        </pc:picChg>
      </pc:sldChg>
      <pc:sldChg chg="del">
        <pc:chgData name="Mashal Khan" userId="ff208bdd-e69e-4a16-a659-cb1c3d459121" providerId="ADAL" clId="{E77B8820-4C38-4F0D-A94B-9CDAA268ABEA}" dt="2021-03-17T06:29:33.872" v="0" actId="47"/>
        <pc:sldMkLst>
          <pc:docMk/>
          <pc:sldMk cId="2296585236" sldId="827"/>
        </pc:sldMkLst>
      </pc:sldChg>
      <pc:sldChg chg="new del">
        <pc:chgData name="Mashal Khan" userId="ff208bdd-e69e-4a16-a659-cb1c3d459121" providerId="ADAL" clId="{E77B8820-4C38-4F0D-A94B-9CDAA268ABEA}" dt="2021-03-23T17:36:00.949" v="146" actId="680"/>
        <pc:sldMkLst>
          <pc:docMk/>
          <pc:sldMk cId="2652296512" sldId="827"/>
        </pc:sldMkLst>
      </pc:sldChg>
      <pc:sldChg chg="addSp delSp modSp new mod">
        <pc:chgData name="Mashal Khan" userId="ff208bdd-e69e-4a16-a659-cb1c3d459121" providerId="ADAL" clId="{E77B8820-4C38-4F0D-A94B-9CDAA268ABEA}" dt="2021-03-23T17:47:04.440" v="401" actId="1076"/>
        <pc:sldMkLst>
          <pc:docMk/>
          <pc:sldMk cId="4277329095" sldId="827"/>
        </pc:sldMkLst>
        <pc:spChg chg="add mod">
          <ac:chgData name="Mashal Khan" userId="ff208bdd-e69e-4a16-a659-cb1c3d459121" providerId="ADAL" clId="{E77B8820-4C38-4F0D-A94B-9CDAA268ABEA}" dt="2021-03-23T17:45:53.323" v="360" actId="14100"/>
          <ac:spMkLst>
            <pc:docMk/>
            <pc:sldMk cId="4277329095" sldId="827"/>
            <ac:spMk id="3" creationId="{92BF76D6-6651-4BE2-AA74-B57B090A0A28}"/>
          </ac:spMkLst>
        </pc:spChg>
        <pc:grpChg chg="del mod">
          <ac:chgData name="Mashal Khan" userId="ff208bdd-e69e-4a16-a659-cb1c3d459121" providerId="ADAL" clId="{E77B8820-4C38-4F0D-A94B-9CDAA268ABEA}" dt="2021-03-23T17:42:42.113" v="224"/>
          <ac:grpSpMkLst>
            <pc:docMk/>
            <pc:sldMk cId="4277329095" sldId="827"/>
            <ac:grpSpMk id="14" creationId="{E48F4692-3DE0-4C10-B6C6-E9116D1F35BC}"/>
          </ac:grpSpMkLst>
        </pc:grpChg>
        <pc:grpChg chg="del mod">
          <ac:chgData name="Mashal Khan" userId="ff208bdd-e69e-4a16-a659-cb1c3d459121" providerId="ADAL" clId="{E77B8820-4C38-4F0D-A94B-9CDAA268ABEA}" dt="2021-03-23T17:42:42.113" v="229"/>
          <ac:grpSpMkLst>
            <pc:docMk/>
            <pc:sldMk cId="4277329095" sldId="827"/>
            <ac:grpSpMk id="15" creationId="{B3B445DD-5E67-4BFE-8A64-5BD5BF65419B}"/>
          </ac:grpSpMkLst>
        </pc:grpChg>
        <pc:grpChg chg="del mod">
          <ac:chgData name="Mashal Khan" userId="ff208bdd-e69e-4a16-a659-cb1c3d459121" providerId="ADAL" clId="{E77B8820-4C38-4F0D-A94B-9CDAA268ABEA}" dt="2021-03-23T17:40:30.856" v="197"/>
          <ac:grpSpMkLst>
            <pc:docMk/>
            <pc:sldMk cId="4277329095" sldId="827"/>
            <ac:grpSpMk id="20" creationId="{84FE4B3C-AC65-41E2-BF78-E6BB6B8BCAFC}"/>
          </ac:grpSpMkLst>
        </pc:grpChg>
        <pc:grpChg chg="del mod">
          <ac:chgData name="Mashal Khan" userId="ff208bdd-e69e-4a16-a659-cb1c3d459121" providerId="ADAL" clId="{E77B8820-4C38-4F0D-A94B-9CDAA268ABEA}" dt="2021-03-23T17:39:34.330" v="181"/>
          <ac:grpSpMkLst>
            <pc:docMk/>
            <pc:sldMk cId="4277329095" sldId="827"/>
            <ac:grpSpMk id="26" creationId="{E79E4784-379E-40DA-B1C4-CCCB90CA6F5D}"/>
          </ac:grpSpMkLst>
        </pc:grpChg>
        <pc:grpChg chg="del mod">
          <ac:chgData name="Mashal Khan" userId="ff208bdd-e69e-4a16-a659-cb1c3d459121" providerId="ADAL" clId="{E77B8820-4C38-4F0D-A94B-9CDAA268ABEA}" dt="2021-03-23T17:42:42.113" v="231"/>
          <ac:grpSpMkLst>
            <pc:docMk/>
            <pc:sldMk cId="4277329095" sldId="827"/>
            <ac:grpSpMk id="29" creationId="{0BC5AF47-4A14-41A0-AC2A-3BF8DDFE1134}"/>
          </ac:grpSpMkLst>
        </pc:grpChg>
        <pc:grpChg chg="del mod">
          <ac:chgData name="Mashal Khan" userId="ff208bdd-e69e-4a16-a659-cb1c3d459121" providerId="ADAL" clId="{E77B8820-4C38-4F0D-A94B-9CDAA268ABEA}" dt="2021-03-23T17:42:42.113" v="213"/>
          <ac:grpSpMkLst>
            <pc:docMk/>
            <pc:sldMk cId="4277329095" sldId="827"/>
            <ac:grpSpMk id="32" creationId="{58696712-94EF-4911-B3E0-BA2CB06561A1}"/>
          </ac:grpSpMkLst>
        </pc:grpChg>
        <pc:grpChg chg="del mod">
          <ac:chgData name="Mashal Khan" userId="ff208bdd-e69e-4a16-a659-cb1c3d459121" providerId="ADAL" clId="{E77B8820-4C38-4F0D-A94B-9CDAA268ABEA}" dt="2021-03-23T17:42:42.113" v="211"/>
          <ac:grpSpMkLst>
            <pc:docMk/>
            <pc:sldMk cId="4277329095" sldId="827"/>
            <ac:grpSpMk id="37" creationId="{5707184A-DB5A-422F-8525-98C3A7CAC23A}"/>
          </ac:grpSpMkLst>
        </pc:grpChg>
        <pc:grpChg chg="del mod">
          <ac:chgData name="Mashal Khan" userId="ff208bdd-e69e-4a16-a659-cb1c3d459121" providerId="ADAL" clId="{E77B8820-4C38-4F0D-A94B-9CDAA268ABEA}" dt="2021-03-23T17:42:42.113" v="207"/>
          <ac:grpSpMkLst>
            <pc:docMk/>
            <pc:sldMk cId="4277329095" sldId="827"/>
            <ac:grpSpMk id="38" creationId="{99CAABAD-1833-4D95-B3FA-F43207A7A7EF}"/>
          </ac:grpSpMkLst>
        </pc:grpChg>
        <pc:grpChg chg="del mod">
          <ac:chgData name="Mashal Khan" userId="ff208bdd-e69e-4a16-a659-cb1c3d459121" providerId="ADAL" clId="{E77B8820-4C38-4F0D-A94B-9CDAA268ABEA}" dt="2021-03-23T17:42:42.113" v="221"/>
          <ac:grpSpMkLst>
            <pc:docMk/>
            <pc:sldMk cId="4277329095" sldId="827"/>
            <ac:grpSpMk id="42" creationId="{790899BA-4133-4F8D-8E3C-D526EDF27883}"/>
          </ac:grpSpMkLst>
        </pc:grpChg>
        <pc:grpChg chg="del mod">
          <ac:chgData name="Mashal Khan" userId="ff208bdd-e69e-4a16-a659-cb1c3d459121" providerId="ADAL" clId="{E77B8820-4C38-4F0D-A94B-9CDAA268ABEA}" dt="2021-03-23T17:40:30.856" v="197"/>
          <ac:grpSpMkLst>
            <pc:docMk/>
            <pc:sldMk cId="4277329095" sldId="827"/>
            <ac:grpSpMk id="46" creationId="{BCDE4DB5-0372-47A5-91D0-48B5ED5DA988}"/>
          </ac:grpSpMkLst>
        </pc:grpChg>
        <pc:grpChg chg="del mod">
          <ac:chgData name="Mashal Khan" userId="ff208bdd-e69e-4a16-a659-cb1c3d459121" providerId="ADAL" clId="{E77B8820-4C38-4F0D-A94B-9CDAA268ABEA}" dt="2021-03-23T17:42:42.113" v="237"/>
          <ac:grpSpMkLst>
            <pc:docMk/>
            <pc:sldMk cId="4277329095" sldId="827"/>
            <ac:grpSpMk id="47" creationId="{868A5DB7-4C67-45A6-8696-BFD86676F759}"/>
          </ac:grpSpMkLst>
        </pc:grpChg>
        <pc:grpChg chg="del mod">
          <ac:chgData name="Mashal Khan" userId="ff208bdd-e69e-4a16-a659-cb1c3d459121" providerId="ADAL" clId="{E77B8820-4C38-4F0D-A94B-9CDAA268ABEA}" dt="2021-03-23T17:42:42.113" v="227"/>
          <ac:grpSpMkLst>
            <pc:docMk/>
            <pc:sldMk cId="4277329095" sldId="827"/>
            <ac:grpSpMk id="55" creationId="{22B3F690-A48D-43E3-AFF6-FCDA59EB0B6F}"/>
          </ac:grpSpMkLst>
        </pc:grpChg>
        <pc:grpChg chg="del mod">
          <ac:chgData name="Mashal Khan" userId="ff208bdd-e69e-4a16-a659-cb1c3d459121" providerId="ADAL" clId="{E77B8820-4C38-4F0D-A94B-9CDAA268ABEA}" dt="2021-03-23T17:42:42.113" v="217"/>
          <ac:grpSpMkLst>
            <pc:docMk/>
            <pc:sldMk cId="4277329095" sldId="827"/>
            <ac:grpSpMk id="56" creationId="{15561914-E257-4088-B725-545DE4A4F35A}"/>
          </ac:grpSpMkLst>
        </pc:grpChg>
        <pc:grpChg chg="del mod">
          <ac:chgData name="Mashal Khan" userId="ff208bdd-e69e-4a16-a659-cb1c3d459121" providerId="ADAL" clId="{E77B8820-4C38-4F0D-A94B-9CDAA268ABEA}" dt="2021-03-23T17:45:24.824" v="342"/>
          <ac:grpSpMkLst>
            <pc:docMk/>
            <pc:sldMk cId="4277329095" sldId="827"/>
            <ac:grpSpMk id="65" creationId="{02942D8B-7DE9-4B19-8B27-97E39276662E}"/>
          </ac:grpSpMkLst>
        </pc:grpChg>
        <pc:grpChg chg="del mod">
          <ac:chgData name="Mashal Khan" userId="ff208bdd-e69e-4a16-a659-cb1c3d459121" providerId="ADAL" clId="{E77B8820-4C38-4F0D-A94B-9CDAA268ABEA}" dt="2021-03-23T17:45:24.824" v="345"/>
          <ac:grpSpMkLst>
            <pc:docMk/>
            <pc:sldMk cId="4277329095" sldId="827"/>
            <ac:grpSpMk id="66" creationId="{060D8252-6117-459B-82CA-0A7E82D3B5B6}"/>
          </ac:grpSpMkLst>
        </pc:grpChg>
        <pc:grpChg chg="del mod">
          <ac:chgData name="Mashal Khan" userId="ff208bdd-e69e-4a16-a659-cb1c3d459121" providerId="ADAL" clId="{E77B8820-4C38-4F0D-A94B-9CDAA268ABEA}" dt="2021-03-23T17:43:11.097" v="259"/>
          <ac:grpSpMkLst>
            <pc:docMk/>
            <pc:sldMk cId="4277329095" sldId="827"/>
            <ac:grpSpMk id="69" creationId="{1E5DC5BB-7129-4B9F-B6AA-3FBCDC454CA6}"/>
          </ac:grpSpMkLst>
        </pc:grpChg>
        <pc:grpChg chg="del mod">
          <ac:chgData name="Mashal Khan" userId="ff208bdd-e69e-4a16-a659-cb1c3d459121" providerId="ADAL" clId="{E77B8820-4C38-4F0D-A94B-9CDAA268ABEA}" dt="2021-03-23T17:45:24.824" v="344"/>
          <ac:grpSpMkLst>
            <pc:docMk/>
            <pc:sldMk cId="4277329095" sldId="827"/>
            <ac:grpSpMk id="72" creationId="{97D62E07-4592-4AE6-B691-0F679C1CA0C1}"/>
          </ac:grpSpMkLst>
        </pc:grpChg>
        <pc:grpChg chg="del mod">
          <ac:chgData name="Mashal Khan" userId="ff208bdd-e69e-4a16-a659-cb1c3d459121" providerId="ADAL" clId="{E77B8820-4C38-4F0D-A94B-9CDAA268ABEA}" dt="2021-03-23T17:45:24.824" v="331"/>
          <ac:grpSpMkLst>
            <pc:docMk/>
            <pc:sldMk cId="4277329095" sldId="827"/>
            <ac:grpSpMk id="78" creationId="{CF93C094-D0F5-400D-9208-76D21A7FBD87}"/>
          </ac:grpSpMkLst>
        </pc:grpChg>
        <pc:grpChg chg="del mod">
          <ac:chgData name="Mashal Khan" userId="ff208bdd-e69e-4a16-a659-cb1c3d459121" providerId="ADAL" clId="{E77B8820-4C38-4F0D-A94B-9CDAA268ABEA}" dt="2021-03-23T17:45:24.824" v="333"/>
          <ac:grpSpMkLst>
            <pc:docMk/>
            <pc:sldMk cId="4277329095" sldId="827"/>
            <ac:grpSpMk id="79" creationId="{35280DCE-98D0-45AB-985E-B433D380950C}"/>
          </ac:grpSpMkLst>
        </pc:grpChg>
        <pc:grpChg chg="del mod">
          <ac:chgData name="Mashal Khan" userId="ff208bdd-e69e-4a16-a659-cb1c3d459121" providerId="ADAL" clId="{E77B8820-4C38-4F0D-A94B-9CDAA268ABEA}" dt="2021-03-23T17:45:24.824" v="347"/>
          <ac:grpSpMkLst>
            <pc:docMk/>
            <pc:sldMk cId="4277329095" sldId="827"/>
            <ac:grpSpMk id="82" creationId="{71301370-94CD-4724-BAF3-DB1D47B5F7C3}"/>
          </ac:grpSpMkLst>
        </pc:grpChg>
        <pc:grpChg chg="del mod">
          <ac:chgData name="Mashal Khan" userId="ff208bdd-e69e-4a16-a659-cb1c3d459121" providerId="ADAL" clId="{E77B8820-4C38-4F0D-A94B-9CDAA268ABEA}" dt="2021-03-23T17:45:24.824" v="327"/>
          <ac:grpSpMkLst>
            <pc:docMk/>
            <pc:sldMk cId="4277329095" sldId="827"/>
            <ac:grpSpMk id="88" creationId="{17BFA8C0-281D-47AB-BF34-4C49E72F687B}"/>
          </ac:grpSpMkLst>
        </pc:grpChg>
        <pc:grpChg chg="del mod">
          <ac:chgData name="Mashal Khan" userId="ff208bdd-e69e-4a16-a659-cb1c3d459121" providerId="ADAL" clId="{E77B8820-4C38-4F0D-A94B-9CDAA268ABEA}" dt="2021-03-23T17:45:24.824" v="328"/>
          <ac:grpSpMkLst>
            <pc:docMk/>
            <pc:sldMk cId="4277329095" sldId="827"/>
            <ac:grpSpMk id="89" creationId="{62A0F393-DDE0-4603-8D22-099A48548CFD}"/>
          </ac:grpSpMkLst>
        </pc:grpChg>
        <pc:grpChg chg="del mod">
          <ac:chgData name="Mashal Khan" userId="ff208bdd-e69e-4a16-a659-cb1c3d459121" providerId="ADAL" clId="{E77B8820-4C38-4F0D-A94B-9CDAA268ABEA}" dt="2021-03-23T17:45:24.824" v="332"/>
          <ac:grpSpMkLst>
            <pc:docMk/>
            <pc:sldMk cId="4277329095" sldId="827"/>
            <ac:grpSpMk id="92" creationId="{41F08F6F-7531-4A33-BC7D-7E9A33E469E6}"/>
          </ac:grpSpMkLst>
        </pc:grpChg>
        <pc:grpChg chg="del mod">
          <ac:chgData name="Mashal Khan" userId="ff208bdd-e69e-4a16-a659-cb1c3d459121" providerId="ADAL" clId="{E77B8820-4C38-4F0D-A94B-9CDAA268ABEA}" dt="2021-03-23T17:45:24.824" v="336"/>
          <ac:grpSpMkLst>
            <pc:docMk/>
            <pc:sldMk cId="4277329095" sldId="827"/>
            <ac:grpSpMk id="97" creationId="{2258BDE7-E200-4861-A27B-01F3D7C645A0}"/>
          </ac:grpSpMkLst>
        </pc:grpChg>
        <pc:grpChg chg="del mod">
          <ac:chgData name="Mashal Khan" userId="ff208bdd-e69e-4a16-a659-cb1c3d459121" providerId="ADAL" clId="{E77B8820-4C38-4F0D-A94B-9CDAA268ABEA}" dt="2021-03-23T17:45:24.824" v="351"/>
          <ac:grpSpMkLst>
            <pc:docMk/>
            <pc:sldMk cId="4277329095" sldId="827"/>
            <ac:grpSpMk id="100" creationId="{EEF54B0E-1C85-44D3-BC07-5D1B599097C5}"/>
          </ac:grpSpMkLst>
        </pc:grpChg>
        <pc:grpChg chg="del mod">
          <ac:chgData name="Mashal Khan" userId="ff208bdd-e69e-4a16-a659-cb1c3d459121" providerId="ADAL" clId="{E77B8820-4C38-4F0D-A94B-9CDAA268ABEA}" dt="2021-03-23T17:45:24.824" v="337"/>
          <ac:grpSpMkLst>
            <pc:docMk/>
            <pc:sldMk cId="4277329095" sldId="827"/>
            <ac:grpSpMk id="103" creationId="{5B93BCCA-31AC-42A7-8FDC-059EDAA35E20}"/>
          </ac:grpSpMkLst>
        </pc:grpChg>
        <pc:grpChg chg="del mod">
          <ac:chgData name="Mashal Khan" userId="ff208bdd-e69e-4a16-a659-cb1c3d459121" providerId="ADAL" clId="{E77B8820-4C38-4F0D-A94B-9CDAA268ABEA}" dt="2021-03-23T17:45:18.470" v="310"/>
          <ac:grpSpMkLst>
            <pc:docMk/>
            <pc:sldMk cId="4277329095" sldId="827"/>
            <ac:grpSpMk id="108" creationId="{F2CED0C5-BBF4-498A-952E-0E1C54D038D9}"/>
          </ac:grpSpMkLst>
        </pc:grpChg>
        <pc:grpChg chg="del mod">
          <ac:chgData name="Mashal Khan" userId="ff208bdd-e69e-4a16-a659-cb1c3d459121" providerId="ADAL" clId="{E77B8820-4C38-4F0D-A94B-9CDAA268ABEA}" dt="2021-03-23T17:45:18.471" v="315"/>
          <ac:grpSpMkLst>
            <pc:docMk/>
            <pc:sldMk cId="4277329095" sldId="827"/>
            <ac:grpSpMk id="112" creationId="{B8770B80-1516-4DC2-A264-3DBE58735EC3}"/>
          </ac:grpSpMkLst>
        </pc:grpChg>
        <pc:grpChg chg="del mod">
          <ac:chgData name="Mashal Khan" userId="ff208bdd-e69e-4a16-a659-cb1c3d459121" providerId="ADAL" clId="{E77B8820-4C38-4F0D-A94B-9CDAA268ABEA}" dt="2021-03-23T17:45:18.471" v="314"/>
          <ac:grpSpMkLst>
            <pc:docMk/>
            <pc:sldMk cId="4277329095" sldId="827"/>
            <ac:grpSpMk id="116" creationId="{53E1EDC7-E333-44A4-A42A-1216F83EDE11}"/>
          </ac:grpSpMkLst>
        </pc:grpChg>
        <pc:grpChg chg="mod">
          <ac:chgData name="Mashal Khan" userId="ff208bdd-e69e-4a16-a659-cb1c3d459121" providerId="ADAL" clId="{E77B8820-4C38-4F0D-A94B-9CDAA268ABEA}" dt="2021-03-23T17:46:12.607" v="371"/>
          <ac:grpSpMkLst>
            <pc:docMk/>
            <pc:sldMk cId="4277329095" sldId="827"/>
            <ac:grpSpMk id="132" creationId="{A2FF690E-FA64-43F8-A405-69E6F80569A7}"/>
          </ac:grpSpMkLst>
        </pc:grpChg>
        <pc:grpChg chg="mod">
          <ac:chgData name="Mashal Khan" userId="ff208bdd-e69e-4a16-a659-cb1c3d459121" providerId="ADAL" clId="{E77B8820-4C38-4F0D-A94B-9CDAA268ABEA}" dt="2021-03-23T17:46:12.607" v="371"/>
          <ac:grpSpMkLst>
            <pc:docMk/>
            <pc:sldMk cId="4277329095" sldId="827"/>
            <ac:grpSpMk id="133" creationId="{05C00B8F-F813-4CF6-AB64-98E4186B2102}"/>
          </ac:grpSpMkLst>
        </pc:grpChg>
        <pc:grpChg chg="mod">
          <ac:chgData name="Mashal Khan" userId="ff208bdd-e69e-4a16-a659-cb1c3d459121" providerId="ADAL" clId="{E77B8820-4C38-4F0D-A94B-9CDAA268ABEA}" dt="2021-03-23T17:46:12.607" v="371"/>
          <ac:grpSpMkLst>
            <pc:docMk/>
            <pc:sldMk cId="4277329095" sldId="827"/>
            <ac:grpSpMk id="134" creationId="{57C4AD04-E2AC-4BA1-A516-522AE8EC550E}"/>
          </ac:grpSpMkLst>
        </pc:grpChg>
        <pc:grpChg chg="mod">
          <ac:chgData name="Mashal Khan" userId="ff208bdd-e69e-4a16-a659-cb1c3d459121" providerId="ADAL" clId="{E77B8820-4C38-4F0D-A94B-9CDAA268ABEA}" dt="2021-03-23T17:46:23.188" v="385"/>
          <ac:grpSpMkLst>
            <pc:docMk/>
            <pc:sldMk cId="4277329095" sldId="827"/>
            <ac:grpSpMk id="148" creationId="{F021ADC5-DFA2-4CA8-8A98-2B50A354D7D7}"/>
          </ac:grpSpMkLst>
        </pc:grpChg>
        <pc:grpChg chg="mod">
          <ac:chgData name="Mashal Khan" userId="ff208bdd-e69e-4a16-a659-cb1c3d459121" providerId="ADAL" clId="{E77B8820-4C38-4F0D-A94B-9CDAA268ABEA}" dt="2021-03-23T17:46:23.188" v="385"/>
          <ac:grpSpMkLst>
            <pc:docMk/>
            <pc:sldMk cId="4277329095" sldId="827"/>
            <ac:grpSpMk id="149" creationId="{021CC43A-FCF9-4440-9947-E6AB3E35488F}"/>
          </ac:grpSpMkLst>
        </pc:grpChg>
        <pc:grpChg chg="mod">
          <ac:chgData name="Mashal Khan" userId="ff208bdd-e69e-4a16-a659-cb1c3d459121" providerId="ADAL" clId="{E77B8820-4C38-4F0D-A94B-9CDAA268ABEA}" dt="2021-03-23T17:46:23.188" v="385"/>
          <ac:grpSpMkLst>
            <pc:docMk/>
            <pc:sldMk cId="4277329095" sldId="827"/>
            <ac:grpSpMk id="150" creationId="{DD7254B7-8A3B-4160-B3CF-FD66AD8D9A96}"/>
          </ac:grpSpMkLst>
        </pc:grpChg>
        <pc:grpChg chg="mod">
          <ac:chgData name="Mashal Khan" userId="ff208bdd-e69e-4a16-a659-cb1c3d459121" providerId="ADAL" clId="{E77B8820-4C38-4F0D-A94B-9CDAA268ABEA}" dt="2021-03-23T17:46:23.188" v="385"/>
          <ac:grpSpMkLst>
            <pc:docMk/>
            <pc:sldMk cId="4277329095" sldId="827"/>
            <ac:grpSpMk id="151" creationId="{39C65907-30FF-49EE-A105-673045CD1B74}"/>
          </ac:grpSpMkLst>
        </pc:grpChg>
        <pc:grpChg chg="mod">
          <ac:chgData name="Mashal Khan" userId="ff208bdd-e69e-4a16-a659-cb1c3d459121" providerId="ADAL" clId="{E77B8820-4C38-4F0D-A94B-9CDAA268ABEA}" dt="2021-03-23T17:46:27.387" v="390"/>
          <ac:grpSpMkLst>
            <pc:docMk/>
            <pc:sldMk cId="4277329095" sldId="827"/>
            <ac:grpSpMk id="156" creationId="{82DCD7C1-2D0E-457A-AC62-DB110996470B}"/>
          </ac:grpSpMkLst>
        </pc:grpChg>
        <pc:grpChg chg="mod">
          <ac:chgData name="Mashal Khan" userId="ff208bdd-e69e-4a16-a659-cb1c3d459121" providerId="ADAL" clId="{E77B8820-4C38-4F0D-A94B-9CDAA268ABEA}" dt="2021-03-23T17:46:27.387" v="390"/>
          <ac:grpSpMkLst>
            <pc:docMk/>
            <pc:sldMk cId="4277329095" sldId="827"/>
            <ac:grpSpMk id="157" creationId="{624A173C-C17F-4656-ADA5-B88A824FF4E3}"/>
          </ac:grpSpMkLst>
        </pc:grpChg>
        <pc:grpChg chg="mod">
          <ac:chgData name="Mashal Khan" userId="ff208bdd-e69e-4a16-a659-cb1c3d459121" providerId="ADAL" clId="{E77B8820-4C38-4F0D-A94B-9CDAA268ABEA}" dt="2021-03-23T17:46:32.191" v="396"/>
          <ac:grpSpMkLst>
            <pc:docMk/>
            <pc:sldMk cId="4277329095" sldId="827"/>
            <ac:grpSpMk id="163" creationId="{9C36A2A8-D4EC-4F8D-9895-D467BFF9B537}"/>
          </ac:grpSpMkLst>
        </pc:grpChg>
        <pc:grpChg chg="mod">
          <ac:chgData name="Mashal Khan" userId="ff208bdd-e69e-4a16-a659-cb1c3d459121" providerId="ADAL" clId="{E77B8820-4C38-4F0D-A94B-9CDAA268ABEA}" dt="2021-03-23T17:46:32.191" v="396"/>
          <ac:grpSpMkLst>
            <pc:docMk/>
            <pc:sldMk cId="4277329095" sldId="827"/>
            <ac:grpSpMk id="164" creationId="{08D24CAC-A0A8-4780-980F-C2131FF4FD3C}"/>
          </ac:grpSpMkLst>
        </pc:grpChg>
        <pc:picChg chg="add mod">
          <ac:chgData name="Mashal Khan" userId="ff208bdd-e69e-4a16-a659-cb1c3d459121" providerId="ADAL" clId="{E77B8820-4C38-4F0D-A94B-9CDAA268ABEA}" dt="2021-03-23T17:46:55.458" v="399" actId="1076"/>
          <ac:picMkLst>
            <pc:docMk/>
            <pc:sldMk cId="4277329095" sldId="827"/>
            <ac:picMk id="165" creationId="{7EC76F8F-E686-4073-88E4-168931F96BD2}"/>
          </ac:picMkLst>
        </pc:picChg>
        <pc:picChg chg="add mod">
          <ac:chgData name="Mashal Khan" userId="ff208bdd-e69e-4a16-a659-cb1c3d459121" providerId="ADAL" clId="{E77B8820-4C38-4F0D-A94B-9CDAA268ABEA}" dt="2021-03-23T17:47:04.440" v="401" actId="1076"/>
          <ac:picMkLst>
            <pc:docMk/>
            <pc:sldMk cId="4277329095" sldId="827"/>
            <ac:picMk id="166" creationId="{65042C4A-C727-4ABE-858A-2DB450C6BFE7}"/>
          </ac:picMkLst>
        </pc:picChg>
        <pc:inkChg chg="add del mod">
          <ac:chgData name="Mashal Khan" userId="ff208bdd-e69e-4a16-a659-cb1c3d459121" providerId="ADAL" clId="{E77B8820-4C38-4F0D-A94B-9CDAA268ABEA}" dt="2021-03-23T17:42:42.113" v="226"/>
          <ac:inkMkLst>
            <pc:docMk/>
            <pc:sldMk cId="4277329095" sldId="827"/>
            <ac:inkMk id="4" creationId="{37B5EA9F-2D26-4656-BE8C-5B9573C35024}"/>
          </ac:inkMkLst>
        </pc:inkChg>
        <pc:inkChg chg="add del mod">
          <ac:chgData name="Mashal Khan" userId="ff208bdd-e69e-4a16-a659-cb1c3d459121" providerId="ADAL" clId="{E77B8820-4C38-4F0D-A94B-9CDAA268ABEA}" dt="2021-03-23T17:42:42.113" v="240"/>
          <ac:inkMkLst>
            <pc:docMk/>
            <pc:sldMk cId="4277329095" sldId="827"/>
            <ac:inkMk id="5" creationId="{832965C3-4C3C-4498-B0EE-40527DFAFDB3}"/>
          </ac:inkMkLst>
        </pc:inkChg>
        <pc:inkChg chg="add del mod">
          <ac:chgData name="Mashal Khan" userId="ff208bdd-e69e-4a16-a659-cb1c3d459121" providerId="ADAL" clId="{E77B8820-4C38-4F0D-A94B-9CDAA268ABEA}" dt="2021-03-23T17:42:42.113" v="229"/>
          <ac:inkMkLst>
            <pc:docMk/>
            <pc:sldMk cId="4277329095" sldId="827"/>
            <ac:inkMk id="6" creationId="{7D61FACA-68DA-4035-96C7-B0B91397C9E8}"/>
          </ac:inkMkLst>
        </pc:inkChg>
        <pc:inkChg chg="add del mod">
          <ac:chgData name="Mashal Khan" userId="ff208bdd-e69e-4a16-a659-cb1c3d459121" providerId="ADAL" clId="{E77B8820-4C38-4F0D-A94B-9CDAA268ABEA}" dt="2021-03-23T17:42:42.113" v="222"/>
          <ac:inkMkLst>
            <pc:docMk/>
            <pc:sldMk cId="4277329095" sldId="827"/>
            <ac:inkMk id="7" creationId="{A1E1A4AD-4613-44C6-8983-2C2DC603D34A}"/>
          </ac:inkMkLst>
        </pc:inkChg>
        <pc:inkChg chg="add del mod">
          <ac:chgData name="Mashal Khan" userId="ff208bdd-e69e-4a16-a659-cb1c3d459121" providerId="ADAL" clId="{E77B8820-4C38-4F0D-A94B-9CDAA268ABEA}" dt="2021-03-23T17:42:42.113" v="216"/>
          <ac:inkMkLst>
            <pc:docMk/>
            <pc:sldMk cId="4277329095" sldId="827"/>
            <ac:inkMk id="8" creationId="{F349CFEA-DE44-40F3-9F74-53404C22D20A}"/>
          </ac:inkMkLst>
        </pc:inkChg>
        <pc:inkChg chg="add del mod">
          <ac:chgData name="Mashal Khan" userId="ff208bdd-e69e-4a16-a659-cb1c3d459121" providerId="ADAL" clId="{E77B8820-4C38-4F0D-A94B-9CDAA268ABEA}" dt="2021-03-23T17:42:42.113" v="210"/>
          <ac:inkMkLst>
            <pc:docMk/>
            <pc:sldMk cId="4277329095" sldId="827"/>
            <ac:inkMk id="9" creationId="{6966BE0B-7904-46EC-9E5C-497E22040DA7}"/>
          </ac:inkMkLst>
        </pc:inkChg>
        <pc:inkChg chg="add del mod">
          <ac:chgData name="Mashal Khan" userId="ff208bdd-e69e-4a16-a659-cb1c3d459121" providerId="ADAL" clId="{E77B8820-4C38-4F0D-A94B-9CDAA268ABEA}" dt="2021-03-23T17:42:42.113" v="206"/>
          <ac:inkMkLst>
            <pc:docMk/>
            <pc:sldMk cId="4277329095" sldId="827"/>
            <ac:inkMk id="10" creationId="{297CBDC1-56A9-49F7-A04D-E096CFDA776F}"/>
          </ac:inkMkLst>
        </pc:inkChg>
        <pc:inkChg chg="add del mod">
          <ac:chgData name="Mashal Khan" userId="ff208bdd-e69e-4a16-a659-cb1c3d459121" providerId="ADAL" clId="{E77B8820-4C38-4F0D-A94B-9CDAA268ABEA}" dt="2021-03-23T17:42:42.113" v="224"/>
          <ac:inkMkLst>
            <pc:docMk/>
            <pc:sldMk cId="4277329095" sldId="827"/>
            <ac:inkMk id="11" creationId="{DD960612-8B39-4191-9F34-BC62A760D889}"/>
          </ac:inkMkLst>
        </pc:inkChg>
        <pc:inkChg chg="add del mod">
          <ac:chgData name="Mashal Khan" userId="ff208bdd-e69e-4a16-a659-cb1c3d459121" providerId="ADAL" clId="{E77B8820-4C38-4F0D-A94B-9CDAA268ABEA}" dt="2021-03-23T17:42:42.113" v="233"/>
          <ac:inkMkLst>
            <pc:docMk/>
            <pc:sldMk cId="4277329095" sldId="827"/>
            <ac:inkMk id="12" creationId="{A59AD6E6-E5F7-486E-BB45-8A2ED1436104}"/>
          </ac:inkMkLst>
        </pc:inkChg>
        <pc:inkChg chg="add del mod">
          <ac:chgData name="Mashal Khan" userId="ff208bdd-e69e-4a16-a659-cb1c3d459121" providerId="ADAL" clId="{E77B8820-4C38-4F0D-A94B-9CDAA268ABEA}" dt="2021-03-23T17:42:42.113" v="218"/>
          <ac:inkMkLst>
            <pc:docMk/>
            <pc:sldMk cId="4277329095" sldId="827"/>
            <ac:inkMk id="13" creationId="{9252A1E3-3D51-4B94-AF12-D976150C3493}"/>
          </ac:inkMkLst>
        </pc:inkChg>
        <pc:inkChg chg="add del mod">
          <ac:chgData name="Mashal Khan" userId="ff208bdd-e69e-4a16-a659-cb1c3d459121" providerId="ADAL" clId="{E77B8820-4C38-4F0D-A94B-9CDAA268ABEA}" dt="2021-03-23T17:42:42.113" v="219"/>
          <ac:inkMkLst>
            <pc:docMk/>
            <pc:sldMk cId="4277329095" sldId="827"/>
            <ac:inkMk id="16" creationId="{41E67059-EF2F-4A22-A794-49FEF77E4D47}"/>
          </ac:inkMkLst>
        </pc:inkChg>
        <pc:inkChg chg="add del mod">
          <ac:chgData name="Mashal Khan" userId="ff208bdd-e69e-4a16-a659-cb1c3d459121" providerId="ADAL" clId="{E77B8820-4C38-4F0D-A94B-9CDAA268ABEA}" dt="2021-03-23T17:42:42.113" v="244"/>
          <ac:inkMkLst>
            <pc:docMk/>
            <pc:sldMk cId="4277329095" sldId="827"/>
            <ac:inkMk id="17" creationId="{28D1DAB6-0591-436C-92E3-BFA2DFDB2116}"/>
          </ac:inkMkLst>
        </pc:inkChg>
        <pc:inkChg chg="add del mod">
          <ac:chgData name="Mashal Khan" userId="ff208bdd-e69e-4a16-a659-cb1c3d459121" providerId="ADAL" clId="{E77B8820-4C38-4F0D-A94B-9CDAA268ABEA}" dt="2021-03-23T17:42:42.113" v="215"/>
          <ac:inkMkLst>
            <pc:docMk/>
            <pc:sldMk cId="4277329095" sldId="827"/>
            <ac:inkMk id="18" creationId="{1AFAEEE7-3D52-456F-9387-F51B60C1B790}"/>
          </ac:inkMkLst>
        </pc:inkChg>
        <pc:inkChg chg="add del mod">
          <ac:chgData name="Mashal Khan" userId="ff208bdd-e69e-4a16-a659-cb1c3d459121" providerId="ADAL" clId="{E77B8820-4C38-4F0D-A94B-9CDAA268ABEA}" dt="2021-03-23T17:42:42.113" v="230"/>
          <ac:inkMkLst>
            <pc:docMk/>
            <pc:sldMk cId="4277329095" sldId="827"/>
            <ac:inkMk id="19" creationId="{EF33CD3D-682E-4CBD-8EAC-1B46B2EA6C79}"/>
          </ac:inkMkLst>
        </pc:inkChg>
        <pc:inkChg chg="add del">
          <ac:chgData name="Mashal Khan" userId="ff208bdd-e69e-4a16-a659-cb1c3d459121" providerId="ADAL" clId="{E77B8820-4C38-4F0D-A94B-9CDAA268ABEA}" dt="2021-03-23T17:42:42.113" v="209"/>
          <ac:inkMkLst>
            <pc:docMk/>
            <pc:sldMk cId="4277329095" sldId="827"/>
            <ac:inkMk id="21" creationId="{6AFBB5CB-9ADC-4700-884B-56B15F97D6A7}"/>
          </ac:inkMkLst>
        </pc:inkChg>
        <pc:inkChg chg="add del">
          <ac:chgData name="Mashal Khan" userId="ff208bdd-e69e-4a16-a659-cb1c3d459121" providerId="ADAL" clId="{E77B8820-4C38-4F0D-A94B-9CDAA268ABEA}" dt="2021-03-23T17:42:42.113" v="238"/>
          <ac:inkMkLst>
            <pc:docMk/>
            <pc:sldMk cId="4277329095" sldId="827"/>
            <ac:inkMk id="22" creationId="{7750A162-FEEA-4DD7-AE2B-8B77F2522B77}"/>
          </ac:inkMkLst>
        </pc:inkChg>
        <pc:inkChg chg="add del">
          <ac:chgData name="Mashal Khan" userId="ff208bdd-e69e-4a16-a659-cb1c3d459121" providerId="ADAL" clId="{E77B8820-4C38-4F0D-A94B-9CDAA268ABEA}" dt="2021-03-23T17:42:42.113" v="232"/>
          <ac:inkMkLst>
            <pc:docMk/>
            <pc:sldMk cId="4277329095" sldId="827"/>
            <ac:inkMk id="23" creationId="{51E14B0F-8917-4555-8451-EB1E2E675110}"/>
          </ac:inkMkLst>
        </pc:inkChg>
        <pc:inkChg chg="add del mod">
          <ac:chgData name="Mashal Khan" userId="ff208bdd-e69e-4a16-a659-cb1c3d459121" providerId="ADAL" clId="{E77B8820-4C38-4F0D-A94B-9CDAA268ABEA}" dt="2021-03-23T17:42:42.113" v="228"/>
          <ac:inkMkLst>
            <pc:docMk/>
            <pc:sldMk cId="4277329095" sldId="827"/>
            <ac:inkMk id="24" creationId="{F7CE4215-2503-4429-BF1A-C25A4AA3D0BB}"/>
          </ac:inkMkLst>
        </pc:inkChg>
        <pc:inkChg chg="add del mod">
          <ac:chgData name="Mashal Khan" userId="ff208bdd-e69e-4a16-a659-cb1c3d459121" providerId="ADAL" clId="{E77B8820-4C38-4F0D-A94B-9CDAA268ABEA}" dt="2021-03-23T17:42:42.113" v="223"/>
          <ac:inkMkLst>
            <pc:docMk/>
            <pc:sldMk cId="4277329095" sldId="827"/>
            <ac:inkMk id="25" creationId="{859C2A21-439E-4796-B5D0-7AA13AEC0254}"/>
          </ac:inkMkLst>
        </pc:inkChg>
        <pc:inkChg chg="add del mod">
          <ac:chgData name="Mashal Khan" userId="ff208bdd-e69e-4a16-a659-cb1c3d459121" providerId="ADAL" clId="{E77B8820-4C38-4F0D-A94B-9CDAA268ABEA}" dt="2021-03-23T17:42:42.113" v="243"/>
          <ac:inkMkLst>
            <pc:docMk/>
            <pc:sldMk cId="4277329095" sldId="827"/>
            <ac:inkMk id="27" creationId="{514C9287-5592-408C-B209-344D76AC6EE1}"/>
          </ac:inkMkLst>
        </pc:inkChg>
        <pc:inkChg chg="add del mod">
          <ac:chgData name="Mashal Khan" userId="ff208bdd-e69e-4a16-a659-cb1c3d459121" providerId="ADAL" clId="{E77B8820-4C38-4F0D-A94B-9CDAA268ABEA}" dt="2021-03-23T17:42:42.113" v="231"/>
          <ac:inkMkLst>
            <pc:docMk/>
            <pc:sldMk cId="4277329095" sldId="827"/>
            <ac:inkMk id="28" creationId="{56DDB1A6-3532-4F48-B79D-990FC9C21301}"/>
          </ac:inkMkLst>
        </pc:inkChg>
        <pc:inkChg chg="add del mod">
          <ac:chgData name="Mashal Khan" userId="ff208bdd-e69e-4a16-a659-cb1c3d459121" providerId="ADAL" clId="{E77B8820-4C38-4F0D-A94B-9CDAA268ABEA}" dt="2021-03-23T17:42:42.113" v="213"/>
          <ac:inkMkLst>
            <pc:docMk/>
            <pc:sldMk cId="4277329095" sldId="827"/>
            <ac:inkMk id="30" creationId="{26E5CB9D-EF7E-49C0-BAE7-4DC5AE576957}"/>
          </ac:inkMkLst>
        </pc:inkChg>
        <pc:inkChg chg="add del mod">
          <ac:chgData name="Mashal Khan" userId="ff208bdd-e69e-4a16-a659-cb1c3d459121" providerId="ADAL" clId="{E77B8820-4C38-4F0D-A94B-9CDAA268ABEA}" dt="2021-03-23T17:42:42.113" v="214"/>
          <ac:inkMkLst>
            <pc:docMk/>
            <pc:sldMk cId="4277329095" sldId="827"/>
            <ac:inkMk id="31" creationId="{AD95EF95-9800-4086-A551-51610D8CD930}"/>
          </ac:inkMkLst>
        </pc:inkChg>
        <pc:inkChg chg="add del mod">
          <ac:chgData name="Mashal Khan" userId="ff208bdd-e69e-4a16-a659-cb1c3d459121" providerId="ADAL" clId="{E77B8820-4C38-4F0D-A94B-9CDAA268ABEA}" dt="2021-03-23T17:42:42.113" v="207"/>
          <ac:inkMkLst>
            <pc:docMk/>
            <pc:sldMk cId="4277329095" sldId="827"/>
            <ac:inkMk id="33" creationId="{E2967167-D2DE-4A45-A3E4-B8DAA940C39D}"/>
          </ac:inkMkLst>
        </pc:inkChg>
        <pc:inkChg chg="add del mod">
          <ac:chgData name="Mashal Khan" userId="ff208bdd-e69e-4a16-a659-cb1c3d459121" providerId="ADAL" clId="{E77B8820-4C38-4F0D-A94B-9CDAA268ABEA}" dt="2021-03-23T17:42:42.113" v="208"/>
          <ac:inkMkLst>
            <pc:docMk/>
            <pc:sldMk cId="4277329095" sldId="827"/>
            <ac:inkMk id="34" creationId="{366FC0F9-63E6-48B1-9744-103CF3A9F05E}"/>
          </ac:inkMkLst>
        </pc:inkChg>
        <pc:inkChg chg="add del mod">
          <ac:chgData name="Mashal Khan" userId="ff208bdd-e69e-4a16-a659-cb1c3d459121" providerId="ADAL" clId="{E77B8820-4C38-4F0D-A94B-9CDAA268ABEA}" dt="2021-03-23T17:42:42.113" v="239"/>
          <ac:inkMkLst>
            <pc:docMk/>
            <pc:sldMk cId="4277329095" sldId="827"/>
            <ac:inkMk id="35" creationId="{3113DF82-854C-4353-ADDA-41BDA6F0A8D7}"/>
          </ac:inkMkLst>
        </pc:inkChg>
        <pc:inkChg chg="add del mod">
          <ac:chgData name="Mashal Khan" userId="ff208bdd-e69e-4a16-a659-cb1c3d459121" providerId="ADAL" clId="{E77B8820-4C38-4F0D-A94B-9CDAA268ABEA}" dt="2021-03-23T17:42:42.113" v="211"/>
          <ac:inkMkLst>
            <pc:docMk/>
            <pc:sldMk cId="4277329095" sldId="827"/>
            <ac:inkMk id="36" creationId="{2A925804-F57D-4EDE-BEA7-D7F0B6513D1A}"/>
          </ac:inkMkLst>
        </pc:inkChg>
        <pc:inkChg chg="add del mod">
          <ac:chgData name="Mashal Khan" userId="ff208bdd-e69e-4a16-a659-cb1c3d459121" providerId="ADAL" clId="{E77B8820-4C38-4F0D-A94B-9CDAA268ABEA}" dt="2021-03-23T17:42:42.113" v="221"/>
          <ac:inkMkLst>
            <pc:docMk/>
            <pc:sldMk cId="4277329095" sldId="827"/>
            <ac:inkMk id="39" creationId="{E4328879-0B52-4FE5-83D9-6885946D2199}"/>
          </ac:inkMkLst>
        </pc:inkChg>
        <pc:inkChg chg="add del mod">
          <ac:chgData name="Mashal Khan" userId="ff208bdd-e69e-4a16-a659-cb1c3d459121" providerId="ADAL" clId="{E77B8820-4C38-4F0D-A94B-9CDAA268ABEA}" dt="2021-03-23T17:42:42.113" v="220"/>
          <ac:inkMkLst>
            <pc:docMk/>
            <pc:sldMk cId="4277329095" sldId="827"/>
            <ac:inkMk id="40" creationId="{9EA12B32-329C-4715-9AC0-4689256A68D1}"/>
          </ac:inkMkLst>
        </pc:inkChg>
        <pc:inkChg chg="add del mod">
          <ac:chgData name="Mashal Khan" userId="ff208bdd-e69e-4a16-a659-cb1c3d459121" providerId="ADAL" clId="{E77B8820-4C38-4F0D-A94B-9CDAA268ABEA}" dt="2021-03-23T17:42:42.113" v="236"/>
          <ac:inkMkLst>
            <pc:docMk/>
            <pc:sldMk cId="4277329095" sldId="827"/>
            <ac:inkMk id="41" creationId="{74933DB0-29DC-4305-BD35-67D3C672F03F}"/>
          </ac:inkMkLst>
        </pc:inkChg>
        <pc:inkChg chg="add del mod">
          <ac:chgData name="Mashal Khan" userId="ff208bdd-e69e-4a16-a659-cb1c3d459121" providerId="ADAL" clId="{E77B8820-4C38-4F0D-A94B-9CDAA268ABEA}" dt="2021-03-23T17:42:42.113" v="237"/>
          <ac:inkMkLst>
            <pc:docMk/>
            <pc:sldMk cId="4277329095" sldId="827"/>
            <ac:inkMk id="43" creationId="{8704F412-2435-439F-B677-1046EB9517DD}"/>
          </ac:inkMkLst>
        </pc:inkChg>
        <pc:inkChg chg="add del mod">
          <ac:chgData name="Mashal Khan" userId="ff208bdd-e69e-4a16-a659-cb1c3d459121" providerId="ADAL" clId="{E77B8820-4C38-4F0D-A94B-9CDAA268ABEA}" dt="2021-03-23T17:42:42.113" v="235"/>
          <ac:inkMkLst>
            <pc:docMk/>
            <pc:sldMk cId="4277329095" sldId="827"/>
            <ac:inkMk id="44" creationId="{A05AB156-18A6-4273-8089-5E215DAAC205}"/>
          </ac:inkMkLst>
        </pc:inkChg>
        <pc:inkChg chg="add del mod">
          <ac:chgData name="Mashal Khan" userId="ff208bdd-e69e-4a16-a659-cb1c3d459121" providerId="ADAL" clId="{E77B8820-4C38-4F0D-A94B-9CDAA268ABEA}" dt="2021-03-23T17:42:42.113" v="225"/>
          <ac:inkMkLst>
            <pc:docMk/>
            <pc:sldMk cId="4277329095" sldId="827"/>
            <ac:inkMk id="45" creationId="{CA248628-F436-4AC4-B81F-C392BAA8CB60}"/>
          </ac:inkMkLst>
        </pc:inkChg>
        <pc:inkChg chg="add del">
          <ac:chgData name="Mashal Khan" userId="ff208bdd-e69e-4a16-a659-cb1c3d459121" providerId="ADAL" clId="{E77B8820-4C38-4F0D-A94B-9CDAA268ABEA}" dt="2021-03-23T17:42:42.113" v="241"/>
          <ac:inkMkLst>
            <pc:docMk/>
            <pc:sldMk cId="4277329095" sldId="827"/>
            <ac:inkMk id="48" creationId="{88F972EB-7DC5-4865-9A2B-9FD9733CCB1F}"/>
          </ac:inkMkLst>
        </pc:inkChg>
        <pc:inkChg chg="add del">
          <ac:chgData name="Mashal Khan" userId="ff208bdd-e69e-4a16-a659-cb1c3d459121" providerId="ADAL" clId="{E77B8820-4C38-4F0D-A94B-9CDAA268ABEA}" dt="2021-03-23T17:42:42.113" v="242"/>
          <ac:inkMkLst>
            <pc:docMk/>
            <pc:sldMk cId="4277329095" sldId="827"/>
            <ac:inkMk id="49" creationId="{35B0ABBD-11C3-4635-AED3-8B8BE652C2DE}"/>
          </ac:inkMkLst>
        </pc:inkChg>
        <pc:inkChg chg="add del">
          <ac:chgData name="Mashal Khan" userId="ff208bdd-e69e-4a16-a659-cb1c3d459121" providerId="ADAL" clId="{E77B8820-4C38-4F0D-A94B-9CDAA268ABEA}" dt="2021-03-23T17:42:42.113" v="212"/>
          <ac:inkMkLst>
            <pc:docMk/>
            <pc:sldMk cId="4277329095" sldId="827"/>
            <ac:inkMk id="50" creationId="{95BF016E-7205-4427-9F13-01644676F26A}"/>
          </ac:inkMkLst>
        </pc:inkChg>
        <pc:inkChg chg="add del mod">
          <ac:chgData name="Mashal Khan" userId="ff208bdd-e69e-4a16-a659-cb1c3d459121" providerId="ADAL" clId="{E77B8820-4C38-4F0D-A94B-9CDAA268ABEA}" dt="2021-03-23T17:42:42.113" v="217"/>
          <ac:inkMkLst>
            <pc:docMk/>
            <pc:sldMk cId="4277329095" sldId="827"/>
            <ac:inkMk id="51" creationId="{DDF18475-EADE-463C-B0DC-4A2218EE37F6}"/>
          </ac:inkMkLst>
        </pc:inkChg>
        <pc:inkChg chg="add del mod">
          <ac:chgData name="Mashal Khan" userId="ff208bdd-e69e-4a16-a659-cb1c3d459121" providerId="ADAL" clId="{E77B8820-4C38-4F0D-A94B-9CDAA268ABEA}" dt="2021-03-23T17:42:42.113" v="234"/>
          <ac:inkMkLst>
            <pc:docMk/>
            <pc:sldMk cId="4277329095" sldId="827"/>
            <ac:inkMk id="52" creationId="{B27892CA-C7CE-4B63-A45B-339F7DF8DDA5}"/>
          </ac:inkMkLst>
        </pc:inkChg>
        <pc:inkChg chg="add mod">
          <ac:chgData name="Mashal Khan" userId="ff208bdd-e69e-4a16-a659-cb1c3d459121" providerId="ADAL" clId="{E77B8820-4C38-4F0D-A94B-9CDAA268ABEA}" dt="2021-03-23T17:42:42.113" v="227"/>
          <ac:inkMkLst>
            <pc:docMk/>
            <pc:sldMk cId="4277329095" sldId="827"/>
            <ac:inkMk id="53" creationId="{93C36DD2-30C9-4158-9031-47FD57C87960}"/>
          </ac:inkMkLst>
        </pc:inkChg>
        <pc:inkChg chg="add del mod">
          <ac:chgData name="Mashal Khan" userId="ff208bdd-e69e-4a16-a659-cb1c3d459121" providerId="ADAL" clId="{E77B8820-4C38-4F0D-A94B-9CDAA268ABEA}" dt="2021-03-23T17:42:42.113" v="227"/>
          <ac:inkMkLst>
            <pc:docMk/>
            <pc:sldMk cId="4277329095" sldId="827"/>
            <ac:inkMk id="54" creationId="{B1469A58-CA76-432B-B3E0-FC24B27A7995}"/>
          </ac:inkMkLst>
        </pc:inkChg>
        <pc:inkChg chg="add del">
          <ac:chgData name="Mashal Khan" userId="ff208bdd-e69e-4a16-a659-cb1c3d459121" providerId="ADAL" clId="{E77B8820-4C38-4F0D-A94B-9CDAA268ABEA}" dt="2021-03-23T17:45:24.824" v="326"/>
          <ac:inkMkLst>
            <pc:docMk/>
            <pc:sldMk cId="4277329095" sldId="827"/>
            <ac:inkMk id="57" creationId="{154D56C4-9945-4A91-99AE-89286CEB15E7}"/>
          </ac:inkMkLst>
        </pc:inkChg>
        <pc:inkChg chg="add del">
          <ac:chgData name="Mashal Khan" userId="ff208bdd-e69e-4a16-a659-cb1c3d459121" providerId="ADAL" clId="{E77B8820-4C38-4F0D-A94B-9CDAA268ABEA}" dt="2021-03-23T17:45:24.824" v="353"/>
          <ac:inkMkLst>
            <pc:docMk/>
            <pc:sldMk cId="4277329095" sldId="827"/>
            <ac:inkMk id="58" creationId="{1CC15BAB-3E01-4C55-B0FE-172ABA9C5143}"/>
          </ac:inkMkLst>
        </pc:inkChg>
        <pc:inkChg chg="add del">
          <ac:chgData name="Mashal Khan" userId="ff208bdd-e69e-4a16-a659-cb1c3d459121" providerId="ADAL" clId="{E77B8820-4C38-4F0D-A94B-9CDAA268ABEA}" dt="2021-03-23T17:45:24.824" v="335"/>
          <ac:inkMkLst>
            <pc:docMk/>
            <pc:sldMk cId="4277329095" sldId="827"/>
            <ac:inkMk id="59" creationId="{3D5C8E0D-77E4-498E-A8C9-BA9C6EF4BC11}"/>
          </ac:inkMkLst>
        </pc:inkChg>
        <pc:inkChg chg="add del mod">
          <ac:chgData name="Mashal Khan" userId="ff208bdd-e69e-4a16-a659-cb1c3d459121" providerId="ADAL" clId="{E77B8820-4C38-4F0D-A94B-9CDAA268ABEA}" dt="2021-03-23T17:45:24.824" v="345"/>
          <ac:inkMkLst>
            <pc:docMk/>
            <pc:sldMk cId="4277329095" sldId="827"/>
            <ac:inkMk id="60" creationId="{70F27AD1-5FDD-4793-A5E4-C69C5BDC11CF}"/>
          </ac:inkMkLst>
        </pc:inkChg>
        <pc:inkChg chg="add del mod">
          <ac:chgData name="Mashal Khan" userId="ff208bdd-e69e-4a16-a659-cb1c3d459121" providerId="ADAL" clId="{E77B8820-4C38-4F0D-A94B-9CDAA268ABEA}" dt="2021-03-23T17:45:24.824" v="350"/>
          <ac:inkMkLst>
            <pc:docMk/>
            <pc:sldMk cId="4277329095" sldId="827"/>
            <ac:inkMk id="61" creationId="{5FF20FA9-FED3-4248-9F0F-EDABC7B065FB}"/>
          </ac:inkMkLst>
        </pc:inkChg>
        <pc:inkChg chg="add del mod">
          <ac:chgData name="Mashal Khan" userId="ff208bdd-e69e-4a16-a659-cb1c3d459121" providerId="ADAL" clId="{E77B8820-4C38-4F0D-A94B-9CDAA268ABEA}" dt="2021-03-23T17:45:24.824" v="352"/>
          <ac:inkMkLst>
            <pc:docMk/>
            <pc:sldMk cId="4277329095" sldId="827"/>
            <ac:inkMk id="62" creationId="{DA123C36-7F35-4E2B-B1AB-E41184A5EC90}"/>
          </ac:inkMkLst>
        </pc:inkChg>
        <pc:inkChg chg="add del mod">
          <ac:chgData name="Mashal Khan" userId="ff208bdd-e69e-4a16-a659-cb1c3d459121" providerId="ADAL" clId="{E77B8820-4C38-4F0D-A94B-9CDAA268ABEA}" dt="2021-03-23T17:45:24.824" v="339"/>
          <ac:inkMkLst>
            <pc:docMk/>
            <pc:sldMk cId="4277329095" sldId="827"/>
            <ac:inkMk id="63" creationId="{5B6B7EE0-1C36-4BD4-ADEB-A88F54241C69}"/>
          </ac:inkMkLst>
        </pc:inkChg>
        <pc:inkChg chg="add del mod">
          <ac:chgData name="Mashal Khan" userId="ff208bdd-e69e-4a16-a659-cb1c3d459121" providerId="ADAL" clId="{E77B8820-4C38-4F0D-A94B-9CDAA268ABEA}" dt="2021-03-23T17:45:24.824" v="342"/>
          <ac:inkMkLst>
            <pc:docMk/>
            <pc:sldMk cId="4277329095" sldId="827"/>
            <ac:inkMk id="64" creationId="{E333B7C7-6F02-4A73-8086-F874D3BBA5AA}"/>
          </ac:inkMkLst>
        </pc:inkChg>
        <pc:inkChg chg="add del mod">
          <ac:chgData name="Mashal Khan" userId="ff208bdd-e69e-4a16-a659-cb1c3d459121" providerId="ADAL" clId="{E77B8820-4C38-4F0D-A94B-9CDAA268ABEA}" dt="2021-03-23T17:45:24.824" v="324"/>
          <ac:inkMkLst>
            <pc:docMk/>
            <pc:sldMk cId="4277329095" sldId="827"/>
            <ac:inkMk id="67" creationId="{5195D7FB-E026-41E4-A517-EBB5E89A4CB0}"/>
          </ac:inkMkLst>
        </pc:inkChg>
        <pc:inkChg chg="add del mod">
          <ac:chgData name="Mashal Khan" userId="ff208bdd-e69e-4a16-a659-cb1c3d459121" providerId="ADAL" clId="{E77B8820-4C38-4F0D-A94B-9CDAA268ABEA}" dt="2021-03-23T17:45:24.824" v="354"/>
          <ac:inkMkLst>
            <pc:docMk/>
            <pc:sldMk cId="4277329095" sldId="827"/>
            <ac:inkMk id="68" creationId="{F091A0CB-1C61-43C2-8327-F578C540B6E8}"/>
          </ac:inkMkLst>
        </pc:inkChg>
        <pc:inkChg chg="add del mod">
          <ac:chgData name="Mashal Khan" userId="ff208bdd-e69e-4a16-a659-cb1c3d459121" providerId="ADAL" clId="{E77B8820-4C38-4F0D-A94B-9CDAA268ABEA}" dt="2021-03-23T17:45:24.824" v="340"/>
          <ac:inkMkLst>
            <pc:docMk/>
            <pc:sldMk cId="4277329095" sldId="827"/>
            <ac:inkMk id="70" creationId="{7C1C7C41-A2E1-4D86-A7DB-A36BE2922D22}"/>
          </ac:inkMkLst>
        </pc:inkChg>
        <pc:inkChg chg="add del mod">
          <ac:chgData name="Mashal Khan" userId="ff208bdd-e69e-4a16-a659-cb1c3d459121" providerId="ADAL" clId="{E77B8820-4C38-4F0D-A94B-9CDAA268ABEA}" dt="2021-03-23T17:45:24.824" v="344"/>
          <ac:inkMkLst>
            <pc:docMk/>
            <pc:sldMk cId="4277329095" sldId="827"/>
            <ac:inkMk id="71" creationId="{8809CF7B-46D3-4856-9A05-88FCEFCC4B19}"/>
          </ac:inkMkLst>
        </pc:inkChg>
        <pc:inkChg chg="add del mod">
          <ac:chgData name="Mashal Khan" userId="ff208bdd-e69e-4a16-a659-cb1c3d459121" providerId="ADAL" clId="{E77B8820-4C38-4F0D-A94B-9CDAA268ABEA}" dt="2021-03-23T17:45:24.824" v="341"/>
          <ac:inkMkLst>
            <pc:docMk/>
            <pc:sldMk cId="4277329095" sldId="827"/>
            <ac:inkMk id="73" creationId="{0D2C1A69-73FA-4D44-90C0-3B4D3C01F110}"/>
          </ac:inkMkLst>
        </pc:inkChg>
        <pc:inkChg chg="add del mod">
          <ac:chgData name="Mashal Khan" userId="ff208bdd-e69e-4a16-a659-cb1c3d459121" providerId="ADAL" clId="{E77B8820-4C38-4F0D-A94B-9CDAA268ABEA}" dt="2021-03-23T17:45:24.824" v="333"/>
          <ac:inkMkLst>
            <pc:docMk/>
            <pc:sldMk cId="4277329095" sldId="827"/>
            <ac:inkMk id="74" creationId="{91E45C6B-03D6-4F72-80FA-1A3D68633603}"/>
          </ac:inkMkLst>
        </pc:inkChg>
        <pc:inkChg chg="add del mod">
          <ac:chgData name="Mashal Khan" userId="ff208bdd-e69e-4a16-a659-cb1c3d459121" providerId="ADAL" clId="{E77B8820-4C38-4F0D-A94B-9CDAA268ABEA}" dt="2021-03-23T17:45:24.824" v="323"/>
          <ac:inkMkLst>
            <pc:docMk/>
            <pc:sldMk cId="4277329095" sldId="827"/>
            <ac:inkMk id="75" creationId="{EAFD661A-5415-4E0C-860B-B02AC6496353}"/>
          </ac:inkMkLst>
        </pc:inkChg>
        <pc:inkChg chg="add del mod">
          <ac:chgData name="Mashal Khan" userId="ff208bdd-e69e-4a16-a659-cb1c3d459121" providerId="ADAL" clId="{E77B8820-4C38-4F0D-A94B-9CDAA268ABEA}" dt="2021-03-23T17:45:24.824" v="331"/>
          <ac:inkMkLst>
            <pc:docMk/>
            <pc:sldMk cId="4277329095" sldId="827"/>
            <ac:inkMk id="76" creationId="{096E12F0-AA1F-4CE9-BE44-E8DEA6C88D36}"/>
          </ac:inkMkLst>
        </pc:inkChg>
        <pc:inkChg chg="add del mod">
          <ac:chgData name="Mashal Khan" userId="ff208bdd-e69e-4a16-a659-cb1c3d459121" providerId="ADAL" clId="{E77B8820-4C38-4F0D-A94B-9CDAA268ABEA}" dt="2021-03-23T17:45:24.824" v="338"/>
          <ac:inkMkLst>
            <pc:docMk/>
            <pc:sldMk cId="4277329095" sldId="827"/>
            <ac:inkMk id="77" creationId="{5B7FAC11-B3FE-489A-9750-8B9060E2BBFD}"/>
          </ac:inkMkLst>
        </pc:inkChg>
        <pc:inkChg chg="add del mod">
          <ac:chgData name="Mashal Khan" userId="ff208bdd-e69e-4a16-a659-cb1c3d459121" providerId="ADAL" clId="{E77B8820-4C38-4F0D-A94B-9CDAA268ABEA}" dt="2021-03-23T17:45:24.824" v="349"/>
          <ac:inkMkLst>
            <pc:docMk/>
            <pc:sldMk cId="4277329095" sldId="827"/>
            <ac:inkMk id="80" creationId="{F0D9CE79-B268-46EE-8D3D-F2E87F840598}"/>
          </ac:inkMkLst>
        </pc:inkChg>
        <pc:inkChg chg="add del mod">
          <ac:chgData name="Mashal Khan" userId="ff208bdd-e69e-4a16-a659-cb1c3d459121" providerId="ADAL" clId="{E77B8820-4C38-4F0D-A94B-9CDAA268ABEA}" dt="2021-03-23T17:45:24.824" v="347"/>
          <ac:inkMkLst>
            <pc:docMk/>
            <pc:sldMk cId="4277329095" sldId="827"/>
            <ac:inkMk id="81" creationId="{C1E463BF-68AD-409A-BCA3-918E24752EB6}"/>
          </ac:inkMkLst>
        </pc:inkChg>
        <pc:inkChg chg="add del mod">
          <ac:chgData name="Mashal Khan" userId="ff208bdd-e69e-4a16-a659-cb1c3d459121" providerId="ADAL" clId="{E77B8820-4C38-4F0D-A94B-9CDAA268ABEA}" dt="2021-03-23T17:45:24.824" v="355"/>
          <ac:inkMkLst>
            <pc:docMk/>
            <pc:sldMk cId="4277329095" sldId="827"/>
            <ac:inkMk id="83" creationId="{4254BAE9-BBAF-4A91-A6BF-E68A76CF0514}"/>
          </ac:inkMkLst>
        </pc:inkChg>
        <pc:inkChg chg="add del mod">
          <ac:chgData name="Mashal Khan" userId="ff208bdd-e69e-4a16-a659-cb1c3d459121" providerId="ADAL" clId="{E77B8820-4C38-4F0D-A94B-9CDAA268ABEA}" dt="2021-03-23T17:45:24.824" v="328"/>
          <ac:inkMkLst>
            <pc:docMk/>
            <pc:sldMk cId="4277329095" sldId="827"/>
            <ac:inkMk id="84" creationId="{DEC5E20B-5B05-4147-ABA7-162E3899D826}"/>
          </ac:inkMkLst>
        </pc:inkChg>
        <pc:inkChg chg="add del mod">
          <ac:chgData name="Mashal Khan" userId="ff208bdd-e69e-4a16-a659-cb1c3d459121" providerId="ADAL" clId="{E77B8820-4C38-4F0D-A94B-9CDAA268ABEA}" dt="2021-03-23T17:45:24.824" v="327"/>
          <ac:inkMkLst>
            <pc:docMk/>
            <pc:sldMk cId="4277329095" sldId="827"/>
            <ac:inkMk id="85" creationId="{5A01A490-A8BF-4BA2-9DDD-9B6DF29C772D}"/>
          </ac:inkMkLst>
        </pc:inkChg>
        <pc:inkChg chg="add del mod">
          <ac:chgData name="Mashal Khan" userId="ff208bdd-e69e-4a16-a659-cb1c3d459121" providerId="ADAL" clId="{E77B8820-4C38-4F0D-A94B-9CDAA268ABEA}" dt="2021-03-23T17:45:24.824" v="325"/>
          <ac:inkMkLst>
            <pc:docMk/>
            <pc:sldMk cId="4277329095" sldId="827"/>
            <ac:inkMk id="86" creationId="{4F5A10B5-8151-44EB-B7E3-F4F6531C45A1}"/>
          </ac:inkMkLst>
        </pc:inkChg>
        <pc:inkChg chg="add del mod">
          <ac:chgData name="Mashal Khan" userId="ff208bdd-e69e-4a16-a659-cb1c3d459121" providerId="ADAL" clId="{E77B8820-4C38-4F0D-A94B-9CDAA268ABEA}" dt="2021-03-23T17:45:24.824" v="334"/>
          <ac:inkMkLst>
            <pc:docMk/>
            <pc:sldMk cId="4277329095" sldId="827"/>
            <ac:inkMk id="87" creationId="{7C818948-43B8-4AED-85DB-35DB040F3E64}"/>
          </ac:inkMkLst>
        </pc:inkChg>
        <pc:inkChg chg="add del mod">
          <ac:chgData name="Mashal Khan" userId="ff208bdd-e69e-4a16-a659-cb1c3d459121" providerId="ADAL" clId="{E77B8820-4C38-4F0D-A94B-9CDAA268ABEA}" dt="2021-03-23T17:45:24.824" v="332"/>
          <ac:inkMkLst>
            <pc:docMk/>
            <pc:sldMk cId="4277329095" sldId="827"/>
            <ac:inkMk id="90" creationId="{63A62F9D-0B09-4891-84D4-0A7C0191E8F8}"/>
          </ac:inkMkLst>
        </pc:inkChg>
        <pc:inkChg chg="add del mod">
          <ac:chgData name="Mashal Khan" userId="ff208bdd-e69e-4a16-a659-cb1c3d459121" providerId="ADAL" clId="{E77B8820-4C38-4F0D-A94B-9CDAA268ABEA}" dt="2021-03-23T17:45:24.824" v="343"/>
          <ac:inkMkLst>
            <pc:docMk/>
            <pc:sldMk cId="4277329095" sldId="827"/>
            <ac:inkMk id="91" creationId="{64F2C437-6598-44EB-BE80-A5B98E2BE7D9}"/>
          </ac:inkMkLst>
        </pc:inkChg>
        <pc:inkChg chg="add del mod">
          <ac:chgData name="Mashal Khan" userId="ff208bdd-e69e-4a16-a659-cb1c3d459121" providerId="ADAL" clId="{E77B8820-4C38-4F0D-A94B-9CDAA268ABEA}" dt="2021-03-23T17:45:24.824" v="330"/>
          <ac:inkMkLst>
            <pc:docMk/>
            <pc:sldMk cId="4277329095" sldId="827"/>
            <ac:inkMk id="93" creationId="{9D896BCB-F0D6-4F68-962F-1F591D6AB67B}"/>
          </ac:inkMkLst>
        </pc:inkChg>
        <pc:inkChg chg="add del mod">
          <ac:chgData name="Mashal Khan" userId="ff208bdd-e69e-4a16-a659-cb1c3d459121" providerId="ADAL" clId="{E77B8820-4C38-4F0D-A94B-9CDAA268ABEA}" dt="2021-03-23T17:45:24.824" v="346"/>
          <ac:inkMkLst>
            <pc:docMk/>
            <pc:sldMk cId="4277329095" sldId="827"/>
            <ac:inkMk id="94" creationId="{9E841C04-B443-4800-8E0C-C136A08BE822}"/>
          </ac:inkMkLst>
        </pc:inkChg>
        <pc:inkChg chg="add del mod">
          <ac:chgData name="Mashal Khan" userId="ff208bdd-e69e-4a16-a659-cb1c3d459121" providerId="ADAL" clId="{E77B8820-4C38-4F0D-A94B-9CDAA268ABEA}" dt="2021-03-23T17:45:24.824" v="336"/>
          <ac:inkMkLst>
            <pc:docMk/>
            <pc:sldMk cId="4277329095" sldId="827"/>
            <ac:inkMk id="95" creationId="{857A75C1-573C-4ED5-BB4D-D0C27A2C41AD}"/>
          </ac:inkMkLst>
        </pc:inkChg>
        <pc:inkChg chg="add del mod">
          <ac:chgData name="Mashal Khan" userId="ff208bdd-e69e-4a16-a659-cb1c3d459121" providerId="ADAL" clId="{E77B8820-4C38-4F0D-A94B-9CDAA268ABEA}" dt="2021-03-23T17:45:24.824" v="329"/>
          <ac:inkMkLst>
            <pc:docMk/>
            <pc:sldMk cId="4277329095" sldId="827"/>
            <ac:inkMk id="96" creationId="{8A987755-AF3E-4303-B64C-C6DE66A1EA57}"/>
          </ac:inkMkLst>
        </pc:inkChg>
        <pc:inkChg chg="add del mod">
          <ac:chgData name="Mashal Khan" userId="ff208bdd-e69e-4a16-a659-cb1c3d459121" providerId="ADAL" clId="{E77B8820-4C38-4F0D-A94B-9CDAA268ABEA}" dt="2021-03-23T17:45:24.824" v="356"/>
          <ac:inkMkLst>
            <pc:docMk/>
            <pc:sldMk cId="4277329095" sldId="827"/>
            <ac:inkMk id="98" creationId="{58F504A1-FE04-4F5F-9B41-49B83C4BF063}"/>
          </ac:inkMkLst>
        </pc:inkChg>
        <pc:inkChg chg="add del mod">
          <ac:chgData name="Mashal Khan" userId="ff208bdd-e69e-4a16-a659-cb1c3d459121" providerId="ADAL" clId="{E77B8820-4C38-4F0D-A94B-9CDAA268ABEA}" dt="2021-03-23T17:45:24.824" v="351"/>
          <ac:inkMkLst>
            <pc:docMk/>
            <pc:sldMk cId="4277329095" sldId="827"/>
            <ac:inkMk id="99" creationId="{9A6179C7-74C6-4B39-A649-7582A1D2D43A}"/>
          </ac:inkMkLst>
        </pc:inkChg>
        <pc:inkChg chg="add del mod">
          <ac:chgData name="Mashal Khan" userId="ff208bdd-e69e-4a16-a659-cb1c3d459121" providerId="ADAL" clId="{E77B8820-4C38-4F0D-A94B-9CDAA268ABEA}" dt="2021-03-23T17:45:24.824" v="348"/>
          <ac:inkMkLst>
            <pc:docMk/>
            <pc:sldMk cId="4277329095" sldId="827"/>
            <ac:inkMk id="101" creationId="{786EFCCC-A26C-4D48-A6B9-FA9EADC38F68}"/>
          </ac:inkMkLst>
        </pc:inkChg>
        <pc:inkChg chg="add del mod">
          <ac:chgData name="Mashal Khan" userId="ff208bdd-e69e-4a16-a659-cb1c3d459121" providerId="ADAL" clId="{E77B8820-4C38-4F0D-A94B-9CDAA268ABEA}" dt="2021-03-23T17:45:24.824" v="337"/>
          <ac:inkMkLst>
            <pc:docMk/>
            <pc:sldMk cId="4277329095" sldId="827"/>
            <ac:inkMk id="102" creationId="{D2DBF0F0-EE40-491A-8F4D-A154E8979D3C}"/>
          </ac:inkMkLst>
        </pc:inkChg>
        <pc:inkChg chg="add del mod">
          <ac:chgData name="Mashal Khan" userId="ff208bdd-e69e-4a16-a659-cb1c3d459121" providerId="ADAL" clId="{E77B8820-4C38-4F0D-A94B-9CDAA268ABEA}" dt="2021-03-23T17:45:18.469" v="308"/>
          <ac:inkMkLst>
            <pc:docMk/>
            <pc:sldMk cId="4277329095" sldId="827"/>
            <ac:inkMk id="104" creationId="{68F7565D-0986-42C0-A2AA-2ADF453508E6}"/>
          </ac:inkMkLst>
        </pc:inkChg>
        <pc:inkChg chg="add del mod">
          <ac:chgData name="Mashal Khan" userId="ff208bdd-e69e-4a16-a659-cb1c3d459121" providerId="ADAL" clId="{E77B8820-4C38-4F0D-A94B-9CDAA268ABEA}" dt="2021-03-23T17:45:18.469" v="309"/>
          <ac:inkMkLst>
            <pc:docMk/>
            <pc:sldMk cId="4277329095" sldId="827"/>
            <ac:inkMk id="105" creationId="{D9FD493F-3906-41A8-9561-0030E561E1C9}"/>
          </ac:inkMkLst>
        </pc:inkChg>
        <pc:inkChg chg="add del mod">
          <ac:chgData name="Mashal Khan" userId="ff208bdd-e69e-4a16-a659-cb1c3d459121" providerId="ADAL" clId="{E77B8820-4C38-4F0D-A94B-9CDAA268ABEA}" dt="2021-03-23T17:45:18.471" v="320"/>
          <ac:inkMkLst>
            <pc:docMk/>
            <pc:sldMk cId="4277329095" sldId="827"/>
            <ac:inkMk id="106" creationId="{2FBC08A3-6649-4A87-81D2-F02D50539E16}"/>
          </ac:inkMkLst>
        </pc:inkChg>
        <pc:inkChg chg="add del mod">
          <ac:chgData name="Mashal Khan" userId="ff208bdd-e69e-4a16-a659-cb1c3d459121" providerId="ADAL" clId="{E77B8820-4C38-4F0D-A94B-9CDAA268ABEA}" dt="2021-03-23T17:45:18.470" v="310"/>
          <ac:inkMkLst>
            <pc:docMk/>
            <pc:sldMk cId="4277329095" sldId="827"/>
            <ac:inkMk id="107" creationId="{F2BF13A5-BAD3-491D-A541-96F38398958A}"/>
          </ac:inkMkLst>
        </pc:inkChg>
        <pc:inkChg chg="add del">
          <ac:chgData name="Mashal Khan" userId="ff208bdd-e69e-4a16-a659-cb1c3d459121" providerId="ADAL" clId="{E77B8820-4C38-4F0D-A94B-9CDAA268ABEA}" dt="2021-03-23T17:45:18.470" v="311"/>
          <ac:inkMkLst>
            <pc:docMk/>
            <pc:sldMk cId="4277329095" sldId="827"/>
            <ac:inkMk id="109" creationId="{567AC012-901F-4D63-BF63-4FB7C20BD7DC}"/>
          </ac:inkMkLst>
        </pc:inkChg>
        <pc:inkChg chg="add del mod">
          <ac:chgData name="Mashal Khan" userId="ff208bdd-e69e-4a16-a659-cb1c3d459121" providerId="ADAL" clId="{E77B8820-4C38-4F0D-A94B-9CDAA268ABEA}" dt="2021-03-23T17:45:18.472" v="321"/>
          <ac:inkMkLst>
            <pc:docMk/>
            <pc:sldMk cId="4277329095" sldId="827"/>
            <ac:inkMk id="110" creationId="{A9447B22-4D46-479B-AC75-91C862B09E52}"/>
          </ac:inkMkLst>
        </pc:inkChg>
        <pc:inkChg chg="add del mod">
          <ac:chgData name="Mashal Khan" userId="ff208bdd-e69e-4a16-a659-cb1c3d459121" providerId="ADAL" clId="{E77B8820-4C38-4F0D-A94B-9CDAA268ABEA}" dt="2021-03-23T17:45:18.471" v="315"/>
          <ac:inkMkLst>
            <pc:docMk/>
            <pc:sldMk cId="4277329095" sldId="827"/>
            <ac:inkMk id="111" creationId="{08AF6260-79DE-47B1-90FE-02026F68964F}"/>
          </ac:inkMkLst>
        </pc:inkChg>
        <pc:inkChg chg="add del">
          <ac:chgData name="Mashal Khan" userId="ff208bdd-e69e-4a16-a659-cb1c3d459121" providerId="ADAL" clId="{E77B8820-4C38-4F0D-A94B-9CDAA268ABEA}" dt="2021-03-23T17:45:18.470" v="313"/>
          <ac:inkMkLst>
            <pc:docMk/>
            <pc:sldMk cId="4277329095" sldId="827"/>
            <ac:inkMk id="113" creationId="{CCF29789-93F4-4D9B-947F-BF93AB45D959}"/>
          </ac:inkMkLst>
        </pc:inkChg>
        <pc:inkChg chg="add del mod">
          <ac:chgData name="Mashal Khan" userId="ff208bdd-e69e-4a16-a659-cb1c3d459121" providerId="ADAL" clId="{E77B8820-4C38-4F0D-A94B-9CDAA268ABEA}" dt="2021-03-23T17:45:18.471" v="316"/>
          <ac:inkMkLst>
            <pc:docMk/>
            <pc:sldMk cId="4277329095" sldId="827"/>
            <ac:inkMk id="114" creationId="{9BA8C617-0F14-4342-AFEB-8BA56629DEC6}"/>
          </ac:inkMkLst>
        </pc:inkChg>
        <pc:inkChg chg="add del mod">
          <ac:chgData name="Mashal Khan" userId="ff208bdd-e69e-4a16-a659-cb1c3d459121" providerId="ADAL" clId="{E77B8820-4C38-4F0D-A94B-9CDAA268ABEA}" dt="2021-03-23T17:45:18.471" v="314"/>
          <ac:inkMkLst>
            <pc:docMk/>
            <pc:sldMk cId="4277329095" sldId="827"/>
            <ac:inkMk id="115" creationId="{1FF3BA20-9331-4679-A649-A19D1E22BADF}"/>
          </ac:inkMkLst>
        </pc:inkChg>
        <pc:inkChg chg="add del">
          <ac:chgData name="Mashal Khan" userId="ff208bdd-e69e-4a16-a659-cb1c3d459121" providerId="ADAL" clId="{E77B8820-4C38-4F0D-A94B-9CDAA268ABEA}" dt="2021-03-23T17:45:18.470" v="312"/>
          <ac:inkMkLst>
            <pc:docMk/>
            <pc:sldMk cId="4277329095" sldId="827"/>
            <ac:inkMk id="117" creationId="{B7518816-FFB4-447E-A2B9-C9EEC052DA88}"/>
          </ac:inkMkLst>
        </pc:inkChg>
        <pc:inkChg chg="add del">
          <ac:chgData name="Mashal Khan" userId="ff208bdd-e69e-4a16-a659-cb1c3d459121" providerId="ADAL" clId="{E77B8820-4C38-4F0D-A94B-9CDAA268ABEA}" dt="2021-03-23T17:45:18.471" v="318"/>
          <ac:inkMkLst>
            <pc:docMk/>
            <pc:sldMk cId="4277329095" sldId="827"/>
            <ac:inkMk id="118" creationId="{B9CAA002-7338-40E0-8E22-9AC8450ED009}"/>
          </ac:inkMkLst>
        </pc:inkChg>
        <pc:inkChg chg="add del">
          <ac:chgData name="Mashal Khan" userId="ff208bdd-e69e-4a16-a659-cb1c3d459121" providerId="ADAL" clId="{E77B8820-4C38-4F0D-A94B-9CDAA268ABEA}" dt="2021-03-23T17:45:18.471" v="319"/>
          <ac:inkMkLst>
            <pc:docMk/>
            <pc:sldMk cId="4277329095" sldId="827"/>
            <ac:inkMk id="119" creationId="{D91E420E-84DE-4148-893A-F398E6C54E00}"/>
          </ac:inkMkLst>
        </pc:inkChg>
        <pc:inkChg chg="add del">
          <ac:chgData name="Mashal Khan" userId="ff208bdd-e69e-4a16-a659-cb1c3d459121" providerId="ADAL" clId="{E77B8820-4C38-4F0D-A94B-9CDAA268ABEA}" dt="2021-03-23T17:45:18.471" v="317"/>
          <ac:inkMkLst>
            <pc:docMk/>
            <pc:sldMk cId="4277329095" sldId="827"/>
            <ac:inkMk id="120" creationId="{FB4EC426-A3B4-4808-85ED-CDDF31D77460}"/>
          </ac:inkMkLst>
        </pc:inkChg>
        <pc:inkChg chg="add del">
          <ac:chgData name="Mashal Khan" userId="ff208bdd-e69e-4a16-a659-cb1c3d459121" providerId="ADAL" clId="{E77B8820-4C38-4F0D-A94B-9CDAA268ABEA}" dt="2021-03-23T17:45:18.472" v="322"/>
          <ac:inkMkLst>
            <pc:docMk/>
            <pc:sldMk cId="4277329095" sldId="827"/>
            <ac:inkMk id="121" creationId="{637B087F-D396-4197-B6CA-5A6D321550DC}"/>
          </ac:inkMkLst>
        </pc:inkChg>
        <pc:inkChg chg="add">
          <ac:chgData name="Mashal Khan" userId="ff208bdd-e69e-4a16-a659-cb1c3d459121" providerId="ADAL" clId="{E77B8820-4C38-4F0D-A94B-9CDAA268ABEA}" dt="2021-03-23T17:46:02.946" v="361" actId="9405"/>
          <ac:inkMkLst>
            <pc:docMk/>
            <pc:sldMk cId="4277329095" sldId="827"/>
            <ac:inkMk id="122" creationId="{A1D6CCF8-330D-4FD4-922E-F7D248A37C16}"/>
          </ac:inkMkLst>
        </pc:inkChg>
        <pc:inkChg chg="add">
          <ac:chgData name="Mashal Khan" userId="ff208bdd-e69e-4a16-a659-cb1c3d459121" providerId="ADAL" clId="{E77B8820-4C38-4F0D-A94B-9CDAA268ABEA}" dt="2021-03-23T17:46:04.751" v="362" actId="9405"/>
          <ac:inkMkLst>
            <pc:docMk/>
            <pc:sldMk cId="4277329095" sldId="827"/>
            <ac:inkMk id="123" creationId="{99ACF9AD-0AFE-417C-9AD0-AEA66D5B02BD}"/>
          </ac:inkMkLst>
        </pc:inkChg>
        <pc:inkChg chg="add">
          <ac:chgData name="Mashal Khan" userId="ff208bdd-e69e-4a16-a659-cb1c3d459121" providerId="ADAL" clId="{E77B8820-4C38-4F0D-A94B-9CDAA268ABEA}" dt="2021-03-23T17:46:06.655" v="363" actId="9405"/>
          <ac:inkMkLst>
            <pc:docMk/>
            <pc:sldMk cId="4277329095" sldId="827"/>
            <ac:inkMk id="124" creationId="{810DB377-564B-4FE8-9FA5-920C817BD86E}"/>
          </ac:inkMkLst>
        </pc:inkChg>
        <pc:inkChg chg="add mod">
          <ac:chgData name="Mashal Khan" userId="ff208bdd-e69e-4a16-a659-cb1c3d459121" providerId="ADAL" clId="{E77B8820-4C38-4F0D-A94B-9CDAA268ABEA}" dt="2021-03-23T17:46:12.607" v="371"/>
          <ac:inkMkLst>
            <pc:docMk/>
            <pc:sldMk cId="4277329095" sldId="827"/>
            <ac:inkMk id="125" creationId="{AFAC4D27-A704-4384-BBE5-9FDE48936615}"/>
          </ac:inkMkLst>
        </pc:inkChg>
        <pc:inkChg chg="add mod">
          <ac:chgData name="Mashal Khan" userId="ff208bdd-e69e-4a16-a659-cb1c3d459121" providerId="ADAL" clId="{E77B8820-4C38-4F0D-A94B-9CDAA268ABEA}" dt="2021-03-23T17:46:12.607" v="371"/>
          <ac:inkMkLst>
            <pc:docMk/>
            <pc:sldMk cId="4277329095" sldId="827"/>
            <ac:inkMk id="126" creationId="{C75AD4BF-12AC-4415-8A5B-4DA600185501}"/>
          </ac:inkMkLst>
        </pc:inkChg>
        <pc:inkChg chg="add mod">
          <ac:chgData name="Mashal Khan" userId="ff208bdd-e69e-4a16-a659-cb1c3d459121" providerId="ADAL" clId="{E77B8820-4C38-4F0D-A94B-9CDAA268ABEA}" dt="2021-03-23T17:46:12.607" v="371"/>
          <ac:inkMkLst>
            <pc:docMk/>
            <pc:sldMk cId="4277329095" sldId="827"/>
            <ac:inkMk id="127" creationId="{E5893834-8A40-4463-9F1A-838EB28A3912}"/>
          </ac:inkMkLst>
        </pc:inkChg>
        <pc:inkChg chg="add mod">
          <ac:chgData name="Mashal Khan" userId="ff208bdd-e69e-4a16-a659-cb1c3d459121" providerId="ADAL" clId="{E77B8820-4C38-4F0D-A94B-9CDAA268ABEA}" dt="2021-03-23T17:46:12.607" v="371"/>
          <ac:inkMkLst>
            <pc:docMk/>
            <pc:sldMk cId="4277329095" sldId="827"/>
            <ac:inkMk id="128" creationId="{8471B1C1-3883-46A5-B54C-A421930AA9E0}"/>
          </ac:inkMkLst>
        </pc:inkChg>
        <pc:inkChg chg="add mod">
          <ac:chgData name="Mashal Khan" userId="ff208bdd-e69e-4a16-a659-cb1c3d459121" providerId="ADAL" clId="{E77B8820-4C38-4F0D-A94B-9CDAA268ABEA}" dt="2021-03-23T17:46:12.607" v="371"/>
          <ac:inkMkLst>
            <pc:docMk/>
            <pc:sldMk cId="4277329095" sldId="827"/>
            <ac:inkMk id="129" creationId="{5F6E7354-0CBC-4F12-B079-7AA00F0A35D4}"/>
          </ac:inkMkLst>
        </pc:inkChg>
        <pc:inkChg chg="add mod">
          <ac:chgData name="Mashal Khan" userId="ff208bdd-e69e-4a16-a659-cb1c3d459121" providerId="ADAL" clId="{E77B8820-4C38-4F0D-A94B-9CDAA268ABEA}" dt="2021-03-23T17:46:12.607" v="371"/>
          <ac:inkMkLst>
            <pc:docMk/>
            <pc:sldMk cId="4277329095" sldId="827"/>
            <ac:inkMk id="130" creationId="{843B8507-ED0D-4D79-B7A2-0C361311B19D}"/>
          </ac:inkMkLst>
        </pc:inkChg>
        <pc:inkChg chg="add mod">
          <ac:chgData name="Mashal Khan" userId="ff208bdd-e69e-4a16-a659-cb1c3d459121" providerId="ADAL" clId="{E77B8820-4C38-4F0D-A94B-9CDAA268ABEA}" dt="2021-03-23T17:46:12.607" v="371"/>
          <ac:inkMkLst>
            <pc:docMk/>
            <pc:sldMk cId="4277329095" sldId="827"/>
            <ac:inkMk id="131" creationId="{96195F5B-CC13-4A1B-AB67-4ECF89EBBB6D}"/>
          </ac:inkMkLst>
        </pc:inkChg>
        <pc:inkChg chg="add mod">
          <ac:chgData name="Mashal Khan" userId="ff208bdd-e69e-4a16-a659-cb1c3d459121" providerId="ADAL" clId="{E77B8820-4C38-4F0D-A94B-9CDAA268ABEA}" dt="2021-03-23T17:46:23.188" v="385"/>
          <ac:inkMkLst>
            <pc:docMk/>
            <pc:sldMk cId="4277329095" sldId="827"/>
            <ac:inkMk id="135" creationId="{C9350D48-9CEC-4721-97FE-434EDE4A7209}"/>
          </ac:inkMkLst>
        </pc:inkChg>
        <pc:inkChg chg="add mod">
          <ac:chgData name="Mashal Khan" userId="ff208bdd-e69e-4a16-a659-cb1c3d459121" providerId="ADAL" clId="{E77B8820-4C38-4F0D-A94B-9CDAA268ABEA}" dt="2021-03-23T17:46:23.188" v="385"/>
          <ac:inkMkLst>
            <pc:docMk/>
            <pc:sldMk cId="4277329095" sldId="827"/>
            <ac:inkMk id="136" creationId="{79CCDAE2-6486-4D99-AF04-8D069005035D}"/>
          </ac:inkMkLst>
        </pc:inkChg>
        <pc:inkChg chg="add mod">
          <ac:chgData name="Mashal Khan" userId="ff208bdd-e69e-4a16-a659-cb1c3d459121" providerId="ADAL" clId="{E77B8820-4C38-4F0D-A94B-9CDAA268ABEA}" dt="2021-03-23T17:46:23.188" v="385"/>
          <ac:inkMkLst>
            <pc:docMk/>
            <pc:sldMk cId="4277329095" sldId="827"/>
            <ac:inkMk id="137" creationId="{187ABC91-73E9-4515-B8E0-B6D391C5B660}"/>
          </ac:inkMkLst>
        </pc:inkChg>
        <pc:inkChg chg="add mod">
          <ac:chgData name="Mashal Khan" userId="ff208bdd-e69e-4a16-a659-cb1c3d459121" providerId="ADAL" clId="{E77B8820-4C38-4F0D-A94B-9CDAA268ABEA}" dt="2021-03-23T17:46:23.188" v="385"/>
          <ac:inkMkLst>
            <pc:docMk/>
            <pc:sldMk cId="4277329095" sldId="827"/>
            <ac:inkMk id="138" creationId="{3E8CE05F-0E62-4931-B2D4-3F5517814EFC}"/>
          </ac:inkMkLst>
        </pc:inkChg>
        <pc:inkChg chg="add mod">
          <ac:chgData name="Mashal Khan" userId="ff208bdd-e69e-4a16-a659-cb1c3d459121" providerId="ADAL" clId="{E77B8820-4C38-4F0D-A94B-9CDAA268ABEA}" dt="2021-03-23T17:46:23.188" v="385"/>
          <ac:inkMkLst>
            <pc:docMk/>
            <pc:sldMk cId="4277329095" sldId="827"/>
            <ac:inkMk id="139" creationId="{F622130C-48D9-44E4-BE5F-6E66155A9C68}"/>
          </ac:inkMkLst>
        </pc:inkChg>
        <pc:inkChg chg="add mod">
          <ac:chgData name="Mashal Khan" userId="ff208bdd-e69e-4a16-a659-cb1c3d459121" providerId="ADAL" clId="{E77B8820-4C38-4F0D-A94B-9CDAA268ABEA}" dt="2021-03-23T17:46:23.188" v="385"/>
          <ac:inkMkLst>
            <pc:docMk/>
            <pc:sldMk cId="4277329095" sldId="827"/>
            <ac:inkMk id="140" creationId="{EF8C36AC-2C63-49AE-9DC6-55401B608CBC}"/>
          </ac:inkMkLst>
        </pc:inkChg>
        <pc:inkChg chg="add mod">
          <ac:chgData name="Mashal Khan" userId="ff208bdd-e69e-4a16-a659-cb1c3d459121" providerId="ADAL" clId="{E77B8820-4C38-4F0D-A94B-9CDAA268ABEA}" dt="2021-03-23T17:46:23.188" v="385"/>
          <ac:inkMkLst>
            <pc:docMk/>
            <pc:sldMk cId="4277329095" sldId="827"/>
            <ac:inkMk id="141" creationId="{0F050A40-067C-4DBD-9BCB-8894343EA138}"/>
          </ac:inkMkLst>
        </pc:inkChg>
        <pc:inkChg chg="add mod">
          <ac:chgData name="Mashal Khan" userId="ff208bdd-e69e-4a16-a659-cb1c3d459121" providerId="ADAL" clId="{E77B8820-4C38-4F0D-A94B-9CDAA268ABEA}" dt="2021-03-23T17:46:23.188" v="385"/>
          <ac:inkMkLst>
            <pc:docMk/>
            <pc:sldMk cId="4277329095" sldId="827"/>
            <ac:inkMk id="142" creationId="{E2DC769D-FF0E-485F-A361-692B77EC47A8}"/>
          </ac:inkMkLst>
        </pc:inkChg>
        <pc:inkChg chg="add mod">
          <ac:chgData name="Mashal Khan" userId="ff208bdd-e69e-4a16-a659-cb1c3d459121" providerId="ADAL" clId="{E77B8820-4C38-4F0D-A94B-9CDAA268ABEA}" dt="2021-03-23T17:46:23.188" v="385"/>
          <ac:inkMkLst>
            <pc:docMk/>
            <pc:sldMk cId="4277329095" sldId="827"/>
            <ac:inkMk id="143" creationId="{7D8A0855-0A19-4020-B6A7-25BDDC198871}"/>
          </ac:inkMkLst>
        </pc:inkChg>
        <pc:inkChg chg="add mod">
          <ac:chgData name="Mashal Khan" userId="ff208bdd-e69e-4a16-a659-cb1c3d459121" providerId="ADAL" clId="{E77B8820-4C38-4F0D-A94B-9CDAA268ABEA}" dt="2021-03-23T17:46:23.188" v="385"/>
          <ac:inkMkLst>
            <pc:docMk/>
            <pc:sldMk cId="4277329095" sldId="827"/>
            <ac:inkMk id="144" creationId="{FC333654-1010-4208-94A8-E2A029C2DC5A}"/>
          </ac:inkMkLst>
        </pc:inkChg>
        <pc:inkChg chg="add mod">
          <ac:chgData name="Mashal Khan" userId="ff208bdd-e69e-4a16-a659-cb1c3d459121" providerId="ADAL" clId="{E77B8820-4C38-4F0D-A94B-9CDAA268ABEA}" dt="2021-03-23T17:46:23.188" v="385"/>
          <ac:inkMkLst>
            <pc:docMk/>
            <pc:sldMk cId="4277329095" sldId="827"/>
            <ac:inkMk id="145" creationId="{B55282E5-BBD2-4ABA-9FDA-50A521810291}"/>
          </ac:inkMkLst>
        </pc:inkChg>
        <pc:inkChg chg="add mod">
          <ac:chgData name="Mashal Khan" userId="ff208bdd-e69e-4a16-a659-cb1c3d459121" providerId="ADAL" clId="{E77B8820-4C38-4F0D-A94B-9CDAA268ABEA}" dt="2021-03-23T17:46:23.188" v="385"/>
          <ac:inkMkLst>
            <pc:docMk/>
            <pc:sldMk cId="4277329095" sldId="827"/>
            <ac:inkMk id="146" creationId="{CA76EE78-A72A-4820-B722-FCC63094384D}"/>
          </ac:inkMkLst>
        </pc:inkChg>
        <pc:inkChg chg="add mod">
          <ac:chgData name="Mashal Khan" userId="ff208bdd-e69e-4a16-a659-cb1c3d459121" providerId="ADAL" clId="{E77B8820-4C38-4F0D-A94B-9CDAA268ABEA}" dt="2021-03-23T17:46:23.188" v="385"/>
          <ac:inkMkLst>
            <pc:docMk/>
            <pc:sldMk cId="4277329095" sldId="827"/>
            <ac:inkMk id="147" creationId="{80D0C7C6-9953-47D0-B659-451B38119A71}"/>
          </ac:inkMkLst>
        </pc:inkChg>
        <pc:inkChg chg="add mod">
          <ac:chgData name="Mashal Khan" userId="ff208bdd-e69e-4a16-a659-cb1c3d459121" providerId="ADAL" clId="{E77B8820-4C38-4F0D-A94B-9CDAA268ABEA}" dt="2021-03-23T17:46:27.387" v="390"/>
          <ac:inkMkLst>
            <pc:docMk/>
            <pc:sldMk cId="4277329095" sldId="827"/>
            <ac:inkMk id="152" creationId="{640EC9E5-55D8-455E-B184-924BE969E5CF}"/>
          </ac:inkMkLst>
        </pc:inkChg>
        <pc:inkChg chg="add mod">
          <ac:chgData name="Mashal Khan" userId="ff208bdd-e69e-4a16-a659-cb1c3d459121" providerId="ADAL" clId="{E77B8820-4C38-4F0D-A94B-9CDAA268ABEA}" dt="2021-03-23T17:46:27.387" v="390"/>
          <ac:inkMkLst>
            <pc:docMk/>
            <pc:sldMk cId="4277329095" sldId="827"/>
            <ac:inkMk id="153" creationId="{23429C7B-DDBA-431B-BC5C-F0D956D7AFCA}"/>
          </ac:inkMkLst>
        </pc:inkChg>
        <pc:inkChg chg="add mod">
          <ac:chgData name="Mashal Khan" userId="ff208bdd-e69e-4a16-a659-cb1c3d459121" providerId="ADAL" clId="{E77B8820-4C38-4F0D-A94B-9CDAA268ABEA}" dt="2021-03-23T17:46:27.387" v="390"/>
          <ac:inkMkLst>
            <pc:docMk/>
            <pc:sldMk cId="4277329095" sldId="827"/>
            <ac:inkMk id="154" creationId="{471E027E-0BC0-4339-B587-31C0DC22B14D}"/>
          </ac:inkMkLst>
        </pc:inkChg>
        <pc:inkChg chg="add mod">
          <ac:chgData name="Mashal Khan" userId="ff208bdd-e69e-4a16-a659-cb1c3d459121" providerId="ADAL" clId="{E77B8820-4C38-4F0D-A94B-9CDAA268ABEA}" dt="2021-03-23T17:46:27.387" v="390"/>
          <ac:inkMkLst>
            <pc:docMk/>
            <pc:sldMk cId="4277329095" sldId="827"/>
            <ac:inkMk id="155" creationId="{F3727E88-9691-4D78-A638-5A459586098C}"/>
          </ac:inkMkLst>
        </pc:inkChg>
        <pc:inkChg chg="add mod">
          <ac:chgData name="Mashal Khan" userId="ff208bdd-e69e-4a16-a659-cb1c3d459121" providerId="ADAL" clId="{E77B8820-4C38-4F0D-A94B-9CDAA268ABEA}" dt="2021-03-23T17:46:32.191" v="396"/>
          <ac:inkMkLst>
            <pc:docMk/>
            <pc:sldMk cId="4277329095" sldId="827"/>
            <ac:inkMk id="158" creationId="{9E8D9821-040E-45F4-BCC3-CA0E397C0FE3}"/>
          </ac:inkMkLst>
        </pc:inkChg>
        <pc:inkChg chg="add mod">
          <ac:chgData name="Mashal Khan" userId="ff208bdd-e69e-4a16-a659-cb1c3d459121" providerId="ADAL" clId="{E77B8820-4C38-4F0D-A94B-9CDAA268ABEA}" dt="2021-03-23T17:46:32.191" v="396"/>
          <ac:inkMkLst>
            <pc:docMk/>
            <pc:sldMk cId="4277329095" sldId="827"/>
            <ac:inkMk id="159" creationId="{5E752865-48D5-4A31-97AB-74E89903662C}"/>
          </ac:inkMkLst>
        </pc:inkChg>
        <pc:inkChg chg="add mod">
          <ac:chgData name="Mashal Khan" userId="ff208bdd-e69e-4a16-a659-cb1c3d459121" providerId="ADAL" clId="{E77B8820-4C38-4F0D-A94B-9CDAA268ABEA}" dt="2021-03-23T17:46:32.191" v="396"/>
          <ac:inkMkLst>
            <pc:docMk/>
            <pc:sldMk cId="4277329095" sldId="827"/>
            <ac:inkMk id="160" creationId="{B345A9E5-918B-45AA-A79E-89FE62246AA9}"/>
          </ac:inkMkLst>
        </pc:inkChg>
        <pc:inkChg chg="add mod">
          <ac:chgData name="Mashal Khan" userId="ff208bdd-e69e-4a16-a659-cb1c3d459121" providerId="ADAL" clId="{E77B8820-4C38-4F0D-A94B-9CDAA268ABEA}" dt="2021-03-23T17:46:32.191" v="396"/>
          <ac:inkMkLst>
            <pc:docMk/>
            <pc:sldMk cId="4277329095" sldId="827"/>
            <ac:inkMk id="161" creationId="{EDC0205D-A5D0-411C-A166-BFF70E4B380B}"/>
          </ac:inkMkLst>
        </pc:inkChg>
        <pc:inkChg chg="add mod">
          <ac:chgData name="Mashal Khan" userId="ff208bdd-e69e-4a16-a659-cb1c3d459121" providerId="ADAL" clId="{E77B8820-4C38-4F0D-A94B-9CDAA268ABEA}" dt="2021-03-23T17:46:32.191" v="396"/>
          <ac:inkMkLst>
            <pc:docMk/>
            <pc:sldMk cId="4277329095" sldId="827"/>
            <ac:inkMk id="162" creationId="{54930959-7F15-4D6E-A1A9-2A05738B977A}"/>
          </ac:inkMkLst>
        </pc:inkChg>
      </pc:sldChg>
      <pc:sldChg chg="del">
        <pc:chgData name="Mashal Khan" userId="ff208bdd-e69e-4a16-a659-cb1c3d459121" providerId="ADAL" clId="{E77B8820-4C38-4F0D-A94B-9CDAA268ABEA}" dt="2021-03-17T06:29:33.872" v="0" actId="47"/>
        <pc:sldMkLst>
          <pc:docMk/>
          <pc:sldMk cId="601533692" sldId="828"/>
        </pc:sldMkLst>
      </pc:sldChg>
      <pc:sldChg chg="addSp delSp modSp new mod">
        <pc:chgData name="Mashal Khan" userId="ff208bdd-e69e-4a16-a659-cb1c3d459121" providerId="ADAL" clId="{E77B8820-4C38-4F0D-A94B-9CDAA268ABEA}" dt="2021-03-23T18:12:25.384" v="916"/>
        <pc:sldMkLst>
          <pc:docMk/>
          <pc:sldMk cId="1688476647" sldId="828"/>
        </pc:sldMkLst>
        <pc:grpChg chg="del mod">
          <ac:chgData name="Mashal Khan" userId="ff208bdd-e69e-4a16-a659-cb1c3d459121" providerId="ADAL" clId="{E77B8820-4C38-4F0D-A94B-9CDAA268ABEA}" dt="2021-03-23T18:12:25.382" v="895"/>
          <ac:grpSpMkLst>
            <pc:docMk/>
            <pc:sldMk cId="1688476647" sldId="828"/>
            <ac:grpSpMk id="12" creationId="{200F27B4-494A-4E7C-9DD1-97BF1C9FACB6}"/>
          </ac:grpSpMkLst>
        </pc:grpChg>
        <pc:grpChg chg="del mod">
          <ac:chgData name="Mashal Khan" userId="ff208bdd-e69e-4a16-a659-cb1c3d459121" providerId="ADAL" clId="{E77B8820-4C38-4F0D-A94B-9CDAA268ABEA}" dt="2021-03-23T18:12:25.342" v="824"/>
          <ac:grpSpMkLst>
            <pc:docMk/>
            <pc:sldMk cId="1688476647" sldId="828"/>
            <ac:grpSpMk id="13" creationId="{04010E43-5F3B-41AE-BC84-0CC459579321}"/>
          </ac:grpSpMkLst>
        </pc:grpChg>
        <pc:grpChg chg="del mod">
          <ac:chgData name="Mashal Khan" userId="ff208bdd-e69e-4a16-a659-cb1c3d459121" providerId="ADAL" clId="{E77B8820-4C38-4F0D-A94B-9CDAA268ABEA}" dt="2021-03-23T18:12:25.384" v="911"/>
          <ac:grpSpMkLst>
            <pc:docMk/>
            <pc:sldMk cId="1688476647" sldId="828"/>
            <ac:grpSpMk id="26" creationId="{C21C25D1-91D0-447C-B4D8-998CC9934701}"/>
          </ac:grpSpMkLst>
        </pc:grpChg>
        <pc:grpChg chg="del mod">
          <ac:chgData name="Mashal Khan" userId="ff208bdd-e69e-4a16-a659-cb1c3d459121" providerId="ADAL" clId="{E77B8820-4C38-4F0D-A94B-9CDAA268ABEA}" dt="2021-03-23T18:12:25.382" v="894"/>
          <ac:grpSpMkLst>
            <pc:docMk/>
            <pc:sldMk cId="1688476647" sldId="828"/>
            <ac:grpSpMk id="27" creationId="{6EA16FE5-649D-4D27-B443-334C8A513655}"/>
          </ac:grpSpMkLst>
        </pc:grpChg>
        <pc:grpChg chg="del mod">
          <ac:chgData name="Mashal Khan" userId="ff208bdd-e69e-4a16-a659-cb1c3d459121" providerId="ADAL" clId="{E77B8820-4C38-4F0D-A94B-9CDAA268ABEA}" dt="2021-03-23T18:12:25.362" v="854"/>
          <ac:grpSpMkLst>
            <pc:docMk/>
            <pc:sldMk cId="1688476647" sldId="828"/>
            <ac:grpSpMk id="31" creationId="{98252C8E-BB6F-4A88-9A80-992E774F7DB7}"/>
          </ac:grpSpMkLst>
        </pc:grpChg>
        <pc:grpChg chg="del mod">
          <ac:chgData name="Mashal Khan" userId="ff208bdd-e69e-4a16-a659-cb1c3d459121" providerId="ADAL" clId="{E77B8820-4C38-4F0D-A94B-9CDAA268ABEA}" dt="2021-03-23T18:12:25.334" v="816"/>
          <ac:grpSpMkLst>
            <pc:docMk/>
            <pc:sldMk cId="1688476647" sldId="828"/>
            <ac:grpSpMk id="36" creationId="{62699FF5-AA1D-456E-B0B4-70E35B0F3BCA}"/>
          </ac:grpSpMkLst>
        </pc:grpChg>
        <pc:grpChg chg="del mod">
          <ac:chgData name="Mashal Khan" userId="ff208bdd-e69e-4a16-a659-cb1c3d459121" providerId="ADAL" clId="{E77B8820-4C38-4F0D-A94B-9CDAA268ABEA}" dt="2021-03-23T18:12:25.354" v="848"/>
          <ac:grpSpMkLst>
            <pc:docMk/>
            <pc:sldMk cId="1688476647" sldId="828"/>
            <ac:grpSpMk id="45" creationId="{FC1A330E-1A5C-4A50-91E6-BE3EBDCAEBD0}"/>
          </ac:grpSpMkLst>
        </pc:grpChg>
        <pc:grpChg chg="del mod">
          <ac:chgData name="Mashal Khan" userId="ff208bdd-e69e-4a16-a659-cb1c3d459121" providerId="ADAL" clId="{E77B8820-4C38-4F0D-A94B-9CDAA268ABEA}" dt="2021-03-23T18:12:25.283" v="768"/>
          <ac:grpSpMkLst>
            <pc:docMk/>
            <pc:sldMk cId="1688476647" sldId="828"/>
            <ac:grpSpMk id="46" creationId="{69333948-0BEE-402A-8AE1-7D822D455889}"/>
          </ac:grpSpMkLst>
        </pc:grpChg>
        <pc:grpChg chg="del mod">
          <ac:chgData name="Mashal Khan" userId="ff208bdd-e69e-4a16-a659-cb1c3d459121" providerId="ADAL" clId="{E77B8820-4C38-4F0D-A94B-9CDAA268ABEA}" dt="2021-03-23T18:12:25.344" v="826"/>
          <ac:grpSpMkLst>
            <pc:docMk/>
            <pc:sldMk cId="1688476647" sldId="828"/>
            <ac:grpSpMk id="47" creationId="{5E93F0FF-9603-40A6-9B8F-B187535D74E6}"/>
          </ac:grpSpMkLst>
        </pc:grpChg>
        <pc:grpChg chg="del mod">
          <ac:chgData name="Mashal Khan" userId="ff208bdd-e69e-4a16-a659-cb1c3d459121" providerId="ADAL" clId="{E77B8820-4C38-4F0D-A94B-9CDAA268ABEA}" dt="2021-03-23T18:12:25.372" v="871"/>
          <ac:grpSpMkLst>
            <pc:docMk/>
            <pc:sldMk cId="1688476647" sldId="828"/>
            <ac:grpSpMk id="54" creationId="{6A5244DF-A332-4BC2-9332-33FC5B415391}"/>
          </ac:grpSpMkLst>
        </pc:grpChg>
        <pc:grpChg chg="del mod">
          <ac:chgData name="Mashal Khan" userId="ff208bdd-e69e-4a16-a659-cb1c3d459121" providerId="ADAL" clId="{E77B8820-4C38-4F0D-A94B-9CDAA268ABEA}" dt="2021-03-23T18:12:25.334" v="818"/>
          <ac:grpSpMkLst>
            <pc:docMk/>
            <pc:sldMk cId="1688476647" sldId="828"/>
            <ac:grpSpMk id="55" creationId="{356D87BD-86D0-4030-85C9-6F68F468F699}"/>
          </ac:grpSpMkLst>
        </pc:grpChg>
        <pc:grpChg chg="del mod">
          <ac:chgData name="Mashal Khan" userId="ff208bdd-e69e-4a16-a659-cb1c3d459121" providerId="ADAL" clId="{E77B8820-4C38-4F0D-A94B-9CDAA268ABEA}" dt="2021-03-23T18:10:02.782" v="600"/>
          <ac:grpSpMkLst>
            <pc:docMk/>
            <pc:sldMk cId="1688476647" sldId="828"/>
            <ac:grpSpMk id="71" creationId="{4010B1C9-5D41-4AF5-B686-1D78FF0BFD29}"/>
          </ac:grpSpMkLst>
        </pc:grpChg>
        <pc:grpChg chg="del mod">
          <ac:chgData name="Mashal Khan" userId="ff208bdd-e69e-4a16-a659-cb1c3d459121" providerId="ADAL" clId="{E77B8820-4C38-4F0D-A94B-9CDAA268ABEA}" dt="2021-03-23T18:10:02.782" v="600"/>
          <ac:grpSpMkLst>
            <pc:docMk/>
            <pc:sldMk cId="1688476647" sldId="828"/>
            <ac:grpSpMk id="72" creationId="{C80C028C-A144-4EF6-9227-E3B06F2D9D79}"/>
          </ac:grpSpMkLst>
        </pc:grpChg>
        <pc:grpChg chg="del mod">
          <ac:chgData name="Mashal Khan" userId="ff208bdd-e69e-4a16-a659-cb1c3d459121" providerId="ADAL" clId="{E77B8820-4C38-4F0D-A94B-9CDAA268ABEA}" dt="2021-03-23T18:11:33.012" v="719"/>
          <ac:grpSpMkLst>
            <pc:docMk/>
            <pc:sldMk cId="1688476647" sldId="828"/>
            <ac:grpSpMk id="88" creationId="{D3D24300-2120-42DB-B6FA-5759BAB0D569}"/>
          </ac:grpSpMkLst>
        </pc:grpChg>
        <pc:grpChg chg="del mod">
          <ac:chgData name="Mashal Khan" userId="ff208bdd-e69e-4a16-a659-cb1c3d459121" providerId="ADAL" clId="{E77B8820-4C38-4F0D-A94B-9CDAA268ABEA}" dt="2021-03-23T18:11:33.012" v="719"/>
          <ac:grpSpMkLst>
            <pc:docMk/>
            <pc:sldMk cId="1688476647" sldId="828"/>
            <ac:grpSpMk id="89" creationId="{9093AAB4-E8BF-4111-BCA0-224C5C9AADDD}"/>
          </ac:grpSpMkLst>
        </pc:grpChg>
        <pc:grpChg chg="del mod">
          <ac:chgData name="Mashal Khan" userId="ff208bdd-e69e-4a16-a659-cb1c3d459121" providerId="ADAL" clId="{E77B8820-4C38-4F0D-A94B-9CDAA268ABEA}" dt="2021-03-23T18:10:11.130" v="614"/>
          <ac:grpSpMkLst>
            <pc:docMk/>
            <pc:sldMk cId="1688476647" sldId="828"/>
            <ac:grpSpMk id="92" creationId="{F517B4FC-032E-44AD-8EC5-A76233E53855}"/>
          </ac:grpSpMkLst>
        </pc:grpChg>
        <pc:grpChg chg="del mod">
          <ac:chgData name="Mashal Khan" userId="ff208bdd-e69e-4a16-a659-cb1c3d459121" providerId="ADAL" clId="{E77B8820-4C38-4F0D-A94B-9CDAA268ABEA}" dt="2021-03-23T18:10:51.338" v="667"/>
          <ac:grpSpMkLst>
            <pc:docMk/>
            <pc:sldMk cId="1688476647" sldId="828"/>
            <ac:grpSpMk id="103" creationId="{661B1634-70C6-4842-A2A7-9F313A7E3DAD}"/>
          </ac:grpSpMkLst>
        </pc:grpChg>
        <pc:grpChg chg="del mod">
          <ac:chgData name="Mashal Khan" userId="ff208bdd-e69e-4a16-a659-cb1c3d459121" providerId="ADAL" clId="{E77B8820-4C38-4F0D-A94B-9CDAA268ABEA}" dt="2021-03-23T18:10:40.288" v="659"/>
          <ac:grpSpMkLst>
            <pc:docMk/>
            <pc:sldMk cId="1688476647" sldId="828"/>
            <ac:grpSpMk id="104" creationId="{893C45A3-9231-4C91-A53D-C41D37BD074D}"/>
          </ac:grpSpMkLst>
        </pc:grpChg>
        <pc:grpChg chg="del mod">
          <ac:chgData name="Mashal Khan" userId="ff208bdd-e69e-4a16-a659-cb1c3d459121" providerId="ADAL" clId="{E77B8820-4C38-4F0D-A94B-9CDAA268ABEA}" dt="2021-03-23T18:12:25.382" v="892"/>
          <ac:grpSpMkLst>
            <pc:docMk/>
            <pc:sldMk cId="1688476647" sldId="828"/>
            <ac:grpSpMk id="124" creationId="{2F7F4D2D-7247-4137-A577-C0CBA04A1F22}"/>
          </ac:grpSpMkLst>
        </pc:grpChg>
        <pc:grpChg chg="del mod">
          <ac:chgData name="Mashal Khan" userId="ff208bdd-e69e-4a16-a659-cb1c3d459121" providerId="ADAL" clId="{E77B8820-4C38-4F0D-A94B-9CDAA268ABEA}" dt="2021-03-23T18:10:39.085" v="656"/>
          <ac:grpSpMkLst>
            <pc:docMk/>
            <pc:sldMk cId="1688476647" sldId="828"/>
            <ac:grpSpMk id="125" creationId="{189CA95A-9206-4179-B298-779F2B169777}"/>
          </ac:grpSpMkLst>
        </pc:grpChg>
        <pc:grpChg chg="del mod">
          <ac:chgData name="Mashal Khan" userId="ff208bdd-e69e-4a16-a659-cb1c3d459121" providerId="ADAL" clId="{E77B8820-4C38-4F0D-A94B-9CDAA268ABEA}" dt="2021-03-23T18:10:39.085" v="656"/>
          <ac:grpSpMkLst>
            <pc:docMk/>
            <pc:sldMk cId="1688476647" sldId="828"/>
            <ac:grpSpMk id="128" creationId="{4515E6DC-5565-496D-B6D8-D1F3CD07C052}"/>
          </ac:grpSpMkLst>
        </pc:grpChg>
        <pc:grpChg chg="del mod">
          <ac:chgData name="Mashal Khan" userId="ff208bdd-e69e-4a16-a659-cb1c3d459121" providerId="ADAL" clId="{E77B8820-4C38-4F0D-A94B-9CDAA268ABEA}" dt="2021-03-23T18:11:00.508" v="676"/>
          <ac:grpSpMkLst>
            <pc:docMk/>
            <pc:sldMk cId="1688476647" sldId="828"/>
            <ac:grpSpMk id="147" creationId="{4C4AF447-A3CC-4D2E-95CF-C7FA47D72317}"/>
          </ac:grpSpMkLst>
        </pc:grpChg>
        <pc:grpChg chg="del mod">
          <ac:chgData name="Mashal Khan" userId="ff208bdd-e69e-4a16-a659-cb1c3d459121" providerId="ADAL" clId="{E77B8820-4C38-4F0D-A94B-9CDAA268ABEA}" dt="2021-03-23T18:11:00.508" v="676"/>
          <ac:grpSpMkLst>
            <pc:docMk/>
            <pc:sldMk cId="1688476647" sldId="828"/>
            <ac:grpSpMk id="148" creationId="{276BCE11-2F07-4768-A68D-759C00E0B308}"/>
          </ac:grpSpMkLst>
        </pc:grpChg>
        <pc:grpChg chg="del mod">
          <ac:chgData name="Mashal Khan" userId="ff208bdd-e69e-4a16-a659-cb1c3d459121" providerId="ADAL" clId="{E77B8820-4C38-4F0D-A94B-9CDAA268ABEA}" dt="2021-03-23T18:11:00.508" v="676"/>
          <ac:grpSpMkLst>
            <pc:docMk/>
            <pc:sldMk cId="1688476647" sldId="828"/>
            <ac:grpSpMk id="149" creationId="{B1EF3167-74CA-4E52-A4AB-AD8745CF6C93}"/>
          </ac:grpSpMkLst>
        </pc:grpChg>
        <pc:grpChg chg="del mod">
          <ac:chgData name="Mashal Khan" userId="ff208bdd-e69e-4a16-a659-cb1c3d459121" providerId="ADAL" clId="{E77B8820-4C38-4F0D-A94B-9CDAA268ABEA}" dt="2021-03-23T18:10:51.338" v="667"/>
          <ac:grpSpMkLst>
            <pc:docMk/>
            <pc:sldMk cId="1688476647" sldId="828"/>
            <ac:grpSpMk id="150" creationId="{76CEE56D-5BE4-4A39-8544-85FE2438CBCB}"/>
          </ac:grpSpMkLst>
        </pc:grpChg>
        <pc:grpChg chg="del mod">
          <ac:chgData name="Mashal Khan" userId="ff208bdd-e69e-4a16-a659-cb1c3d459121" providerId="ADAL" clId="{E77B8820-4C38-4F0D-A94B-9CDAA268ABEA}" dt="2021-03-23T18:10:40.288" v="659"/>
          <ac:grpSpMkLst>
            <pc:docMk/>
            <pc:sldMk cId="1688476647" sldId="828"/>
            <ac:grpSpMk id="151" creationId="{AC191DFF-E02D-43D4-9B57-E846FDF52396}"/>
          </ac:grpSpMkLst>
        </pc:grpChg>
        <pc:grpChg chg="del mod">
          <ac:chgData name="Mashal Khan" userId="ff208bdd-e69e-4a16-a659-cb1c3d459121" providerId="ADAL" clId="{E77B8820-4C38-4F0D-A94B-9CDAA268ABEA}" dt="2021-03-23T18:11:33.012" v="719"/>
          <ac:grpSpMkLst>
            <pc:docMk/>
            <pc:sldMk cId="1688476647" sldId="828"/>
            <ac:grpSpMk id="154" creationId="{1A53FE69-6FBD-4D2F-BA2A-17B8D9E4B3C8}"/>
          </ac:grpSpMkLst>
        </pc:grpChg>
        <pc:grpChg chg="del mod">
          <ac:chgData name="Mashal Khan" userId="ff208bdd-e69e-4a16-a659-cb1c3d459121" providerId="ADAL" clId="{E77B8820-4C38-4F0D-A94B-9CDAA268ABEA}" dt="2021-03-23T18:10:47.355" v="662"/>
          <ac:grpSpMkLst>
            <pc:docMk/>
            <pc:sldMk cId="1688476647" sldId="828"/>
            <ac:grpSpMk id="155" creationId="{5B070FD5-7C4A-4DDE-AE78-C167FBCFC1B3}"/>
          </ac:grpSpMkLst>
        </pc:grpChg>
        <pc:grpChg chg="del mod">
          <ac:chgData name="Mashal Khan" userId="ff208bdd-e69e-4a16-a659-cb1c3d459121" providerId="ADAL" clId="{E77B8820-4C38-4F0D-A94B-9CDAA268ABEA}" dt="2021-03-23T18:10:51.338" v="667"/>
          <ac:grpSpMkLst>
            <pc:docMk/>
            <pc:sldMk cId="1688476647" sldId="828"/>
            <ac:grpSpMk id="158" creationId="{A5209D99-02FD-4965-B479-777911231296}"/>
          </ac:grpSpMkLst>
        </pc:grpChg>
        <pc:grpChg chg="del mod">
          <ac:chgData name="Mashal Khan" userId="ff208bdd-e69e-4a16-a659-cb1c3d459121" providerId="ADAL" clId="{E77B8820-4C38-4F0D-A94B-9CDAA268ABEA}" dt="2021-03-23T18:11:33.012" v="719"/>
          <ac:grpSpMkLst>
            <pc:docMk/>
            <pc:sldMk cId="1688476647" sldId="828"/>
            <ac:grpSpMk id="163" creationId="{B50EA116-D124-4805-B297-EAE105B37AAB}"/>
          </ac:grpSpMkLst>
        </pc:grpChg>
        <pc:grpChg chg="del mod">
          <ac:chgData name="Mashal Khan" userId="ff208bdd-e69e-4a16-a659-cb1c3d459121" providerId="ADAL" clId="{E77B8820-4C38-4F0D-A94B-9CDAA268ABEA}" dt="2021-03-23T18:12:25.344" v="836"/>
          <ac:grpSpMkLst>
            <pc:docMk/>
            <pc:sldMk cId="1688476647" sldId="828"/>
            <ac:grpSpMk id="164" creationId="{FC4AEAC3-D62B-4E1D-BF5D-0456DFC94216}"/>
          </ac:grpSpMkLst>
        </pc:grpChg>
        <pc:grpChg chg="del mod">
          <ac:chgData name="Mashal Khan" userId="ff208bdd-e69e-4a16-a659-cb1c3d459121" providerId="ADAL" clId="{E77B8820-4C38-4F0D-A94B-9CDAA268ABEA}" dt="2021-03-23T18:11:00.508" v="676"/>
          <ac:grpSpMkLst>
            <pc:docMk/>
            <pc:sldMk cId="1688476647" sldId="828"/>
            <ac:grpSpMk id="173" creationId="{31FEDF33-0A94-4B81-BAB7-990303C4CD40}"/>
          </ac:grpSpMkLst>
        </pc:grpChg>
        <pc:grpChg chg="del mod">
          <ac:chgData name="Mashal Khan" userId="ff208bdd-e69e-4a16-a659-cb1c3d459121" providerId="ADAL" clId="{E77B8820-4C38-4F0D-A94B-9CDAA268ABEA}" dt="2021-03-23T18:11:33.012" v="719"/>
          <ac:grpSpMkLst>
            <pc:docMk/>
            <pc:sldMk cId="1688476647" sldId="828"/>
            <ac:grpSpMk id="174" creationId="{7999AB09-AC26-4352-AA3F-B434B1885E80}"/>
          </ac:grpSpMkLst>
        </pc:grpChg>
        <pc:grpChg chg="del mod">
          <ac:chgData name="Mashal Khan" userId="ff208bdd-e69e-4a16-a659-cb1c3d459121" providerId="ADAL" clId="{E77B8820-4C38-4F0D-A94B-9CDAA268ABEA}" dt="2021-03-23T18:12:25.384" v="900"/>
          <ac:grpSpMkLst>
            <pc:docMk/>
            <pc:sldMk cId="1688476647" sldId="828"/>
            <ac:grpSpMk id="175" creationId="{3378A150-8C25-4E9C-8EEF-83EAEB6015A8}"/>
          </ac:grpSpMkLst>
        </pc:grpChg>
        <pc:grpChg chg="del mod">
          <ac:chgData name="Mashal Khan" userId="ff208bdd-e69e-4a16-a659-cb1c3d459121" providerId="ADAL" clId="{E77B8820-4C38-4F0D-A94B-9CDAA268ABEA}" dt="2021-03-23T18:11:17.182" v="698"/>
          <ac:grpSpMkLst>
            <pc:docMk/>
            <pc:sldMk cId="1688476647" sldId="828"/>
            <ac:grpSpMk id="195" creationId="{EE6892ED-A110-4F38-A170-B2CB712351E5}"/>
          </ac:grpSpMkLst>
        </pc:grpChg>
        <pc:grpChg chg="del mod">
          <ac:chgData name="Mashal Khan" userId="ff208bdd-e69e-4a16-a659-cb1c3d459121" providerId="ADAL" clId="{E77B8820-4C38-4F0D-A94B-9CDAA268ABEA}" dt="2021-03-23T18:11:33.012" v="719"/>
          <ac:grpSpMkLst>
            <pc:docMk/>
            <pc:sldMk cId="1688476647" sldId="828"/>
            <ac:grpSpMk id="196" creationId="{B3973F19-FC3E-4EB2-94BD-15B40E7DF0C5}"/>
          </ac:grpSpMkLst>
        </pc:grpChg>
        <pc:grpChg chg="del mod">
          <ac:chgData name="Mashal Khan" userId="ff208bdd-e69e-4a16-a659-cb1c3d459121" providerId="ADAL" clId="{E77B8820-4C38-4F0D-A94B-9CDAA268ABEA}" dt="2021-03-23T18:11:33.012" v="719"/>
          <ac:grpSpMkLst>
            <pc:docMk/>
            <pc:sldMk cId="1688476647" sldId="828"/>
            <ac:grpSpMk id="197" creationId="{D40A342B-E445-435C-9667-7E33A99B1BD9}"/>
          </ac:grpSpMkLst>
        </pc:grpChg>
        <pc:grpChg chg="del mod">
          <ac:chgData name="Mashal Khan" userId="ff208bdd-e69e-4a16-a659-cb1c3d459121" providerId="ADAL" clId="{E77B8820-4C38-4F0D-A94B-9CDAA268ABEA}" dt="2021-03-23T18:11:33.012" v="719"/>
          <ac:grpSpMkLst>
            <pc:docMk/>
            <pc:sldMk cId="1688476647" sldId="828"/>
            <ac:grpSpMk id="199" creationId="{1F36978B-539F-474B-B63D-4297C7674E58}"/>
          </ac:grpSpMkLst>
        </pc:grpChg>
        <pc:grpChg chg="del mod">
          <ac:chgData name="Mashal Khan" userId="ff208bdd-e69e-4a16-a659-cb1c3d459121" providerId="ADAL" clId="{E77B8820-4C38-4F0D-A94B-9CDAA268ABEA}" dt="2021-03-23T18:11:33.012" v="719"/>
          <ac:grpSpMkLst>
            <pc:docMk/>
            <pc:sldMk cId="1688476647" sldId="828"/>
            <ac:grpSpMk id="205" creationId="{A17C3D3F-0A98-4356-8FCE-F484E16C5F3E}"/>
          </ac:grpSpMkLst>
        </pc:grpChg>
        <pc:grpChg chg="del mod">
          <ac:chgData name="Mashal Khan" userId="ff208bdd-e69e-4a16-a659-cb1c3d459121" providerId="ADAL" clId="{E77B8820-4C38-4F0D-A94B-9CDAA268ABEA}" dt="2021-03-23T18:11:33.012" v="719"/>
          <ac:grpSpMkLst>
            <pc:docMk/>
            <pc:sldMk cId="1688476647" sldId="828"/>
            <ac:grpSpMk id="213" creationId="{B47C72BE-A1B2-4453-9566-8B4A912810B3}"/>
          </ac:grpSpMkLst>
        </pc:grpChg>
        <pc:grpChg chg="del mod">
          <ac:chgData name="Mashal Khan" userId="ff208bdd-e69e-4a16-a659-cb1c3d459121" providerId="ADAL" clId="{E77B8820-4C38-4F0D-A94B-9CDAA268ABEA}" dt="2021-03-23T18:11:33.012" v="719"/>
          <ac:grpSpMkLst>
            <pc:docMk/>
            <pc:sldMk cId="1688476647" sldId="828"/>
            <ac:grpSpMk id="214" creationId="{36E06CBF-1D89-4073-95FC-31BA149ABFD1}"/>
          </ac:grpSpMkLst>
        </pc:grpChg>
        <pc:grpChg chg="del mod">
          <ac:chgData name="Mashal Khan" userId="ff208bdd-e69e-4a16-a659-cb1c3d459121" providerId="ADAL" clId="{E77B8820-4C38-4F0D-A94B-9CDAA268ABEA}" dt="2021-03-23T18:12:25.384" v="913"/>
          <ac:grpSpMkLst>
            <pc:docMk/>
            <pc:sldMk cId="1688476647" sldId="828"/>
            <ac:grpSpMk id="221" creationId="{63DCC2A0-85B2-4F5A-ABB1-24169C5120AA}"/>
          </ac:grpSpMkLst>
        </pc:grpChg>
        <pc:grpChg chg="del mod">
          <ac:chgData name="Mashal Khan" userId="ff208bdd-e69e-4a16-a659-cb1c3d459121" providerId="ADAL" clId="{E77B8820-4C38-4F0D-A94B-9CDAA268ABEA}" dt="2021-03-23T18:12:25.293" v="778"/>
          <ac:grpSpMkLst>
            <pc:docMk/>
            <pc:sldMk cId="1688476647" sldId="828"/>
            <ac:grpSpMk id="231" creationId="{38ADBE06-761D-4F44-B111-548E3EF371CE}"/>
          </ac:grpSpMkLst>
        </pc:grpChg>
        <pc:grpChg chg="del mod">
          <ac:chgData name="Mashal Khan" userId="ff208bdd-e69e-4a16-a659-cb1c3d459121" providerId="ADAL" clId="{E77B8820-4C38-4F0D-A94B-9CDAA268ABEA}" dt="2021-03-23T18:12:25.374" v="890"/>
          <ac:grpSpMkLst>
            <pc:docMk/>
            <pc:sldMk cId="1688476647" sldId="828"/>
            <ac:grpSpMk id="232" creationId="{1F123B1C-37AE-44E9-8B52-09AD425AF7FB}"/>
          </ac:grpSpMkLst>
        </pc:grpChg>
        <pc:grpChg chg="del mod">
          <ac:chgData name="Mashal Khan" userId="ff208bdd-e69e-4a16-a659-cb1c3d459121" providerId="ADAL" clId="{E77B8820-4C38-4F0D-A94B-9CDAA268ABEA}" dt="2021-03-23T18:12:25.334" v="817"/>
          <ac:grpSpMkLst>
            <pc:docMk/>
            <pc:sldMk cId="1688476647" sldId="828"/>
            <ac:grpSpMk id="233" creationId="{618F577E-15E8-41EB-A5C6-234A95388BFC}"/>
          </ac:grpSpMkLst>
        </pc:grpChg>
        <pc:inkChg chg="add del mod">
          <ac:chgData name="Mashal Khan" userId="ff208bdd-e69e-4a16-a659-cb1c3d459121" providerId="ADAL" clId="{E77B8820-4C38-4F0D-A94B-9CDAA268ABEA}" dt="2021-03-23T18:12:25.342" v="824"/>
          <ac:inkMkLst>
            <pc:docMk/>
            <pc:sldMk cId="1688476647" sldId="828"/>
            <ac:inkMk id="2" creationId="{9D085D6F-83C3-4188-90D9-52A2EA60132A}"/>
          </ac:inkMkLst>
        </pc:inkChg>
        <pc:inkChg chg="add del mod">
          <ac:chgData name="Mashal Khan" userId="ff208bdd-e69e-4a16-a659-cb1c3d459121" providerId="ADAL" clId="{E77B8820-4C38-4F0D-A94B-9CDAA268ABEA}" dt="2021-03-23T18:12:25.352" v="838"/>
          <ac:inkMkLst>
            <pc:docMk/>
            <pc:sldMk cId="1688476647" sldId="828"/>
            <ac:inkMk id="3" creationId="{FB35A4B0-5515-4951-9B61-FAB823FAA119}"/>
          </ac:inkMkLst>
        </pc:inkChg>
        <pc:inkChg chg="add del mod">
          <ac:chgData name="Mashal Khan" userId="ff208bdd-e69e-4a16-a659-cb1c3d459121" providerId="ADAL" clId="{E77B8820-4C38-4F0D-A94B-9CDAA268ABEA}" dt="2021-03-23T18:12:25.293" v="780"/>
          <ac:inkMkLst>
            <pc:docMk/>
            <pc:sldMk cId="1688476647" sldId="828"/>
            <ac:inkMk id="4" creationId="{1DFB8986-76DD-42F5-A41B-B527421469BA}"/>
          </ac:inkMkLst>
        </pc:inkChg>
        <pc:inkChg chg="add del mod">
          <ac:chgData name="Mashal Khan" userId="ff208bdd-e69e-4a16-a659-cb1c3d459121" providerId="ADAL" clId="{E77B8820-4C38-4F0D-A94B-9CDAA268ABEA}" dt="2021-03-23T18:12:25.291" v="771"/>
          <ac:inkMkLst>
            <pc:docMk/>
            <pc:sldMk cId="1688476647" sldId="828"/>
            <ac:inkMk id="5" creationId="{681E6A2B-AF4B-4A87-B439-267EC8B70764}"/>
          </ac:inkMkLst>
        </pc:inkChg>
        <pc:inkChg chg="add del mod">
          <ac:chgData name="Mashal Khan" userId="ff208bdd-e69e-4a16-a659-cb1c3d459121" providerId="ADAL" clId="{E77B8820-4C38-4F0D-A94B-9CDAA268ABEA}" dt="2021-03-23T18:12:25.382" v="895"/>
          <ac:inkMkLst>
            <pc:docMk/>
            <pc:sldMk cId="1688476647" sldId="828"/>
            <ac:inkMk id="6" creationId="{C70F9991-44F1-4BCE-809A-7AEE33A3E968}"/>
          </ac:inkMkLst>
        </pc:inkChg>
        <pc:inkChg chg="add del mod">
          <ac:chgData name="Mashal Khan" userId="ff208bdd-e69e-4a16-a659-cb1c3d459121" providerId="ADAL" clId="{E77B8820-4C38-4F0D-A94B-9CDAA268ABEA}" dt="2021-03-23T18:12:25.273" v="758"/>
          <ac:inkMkLst>
            <pc:docMk/>
            <pc:sldMk cId="1688476647" sldId="828"/>
            <ac:inkMk id="7" creationId="{E8E132A9-93B2-4244-9AAB-9D9716C4006B}"/>
          </ac:inkMkLst>
        </pc:inkChg>
        <pc:inkChg chg="add del mod">
          <ac:chgData name="Mashal Khan" userId="ff208bdd-e69e-4a16-a659-cb1c3d459121" providerId="ADAL" clId="{E77B8820-4C38-4F0D-A94B-9CDAA268ABEA}" dt="2021-03-23T18:12:25.354" v="845"/>
          <ac:inkMkLst>
            <pc:docMk/>
            <pc:sldMk cId="1688476647" sldId="828"/>
            <ac:inkMk id="8" creationId="{EA7CD2D8-EEF3-4F48-AF35-1FE05477DF2F}"/>
          </ac:inkMkLst>
        </pc:inkChg>
        <pc:inkChg chg="add del mod">
          <ac:chgData name="Mashal Khan" userId="ff208bdd-e69e-4a16-a659-cb1c3d459121" providerId="ADAL" clId="{E77B8820-4C38-4F0D-A94B-9CDAA268ABEA}" dt="2021-03-23T18:12:25.364" v="863"/>
          <ac:inkMkLst>
            <pc:docMk/>
            <pc:sldMk cId="1688476647" sldId="828"/>
            <ac:inkMk id="9" creationId="{C3FC10FF-A000-442A-B751-DA195AC442A9}"/>
          </ac:inkMkLst>
        </pc:inkChg>
        <pc:inkChg chg="add del mod">
          <ac:chgData name="Mashal Khan" userId="ff208bdd-e69e-4a16-a659-cb1c3d459121" providerId="ADAL" clId="{E77B8820-4C38-4F0D-A94B-9CDAA268ABEA}" dt="2021-03-23T18:12:25.293" v="775"/>
          <ac:inkMkLst>
            <pc:docMk/>
            <pc:sldMk cId="1688476647" sldId="828"/>
            <ac:inkMk id="10" creationId="{7887DC0E-649B-4290-B941-5F4565BE3EFF}"/>
          </ac:inkMkLst>
        </pc:inkChg>
        <pc:inkChg chg="add mod">
          <ac:chgData name="Mashal Khan" userId="ff208bdd-e69e-4a16-a659-cb1c3d459121" providerId="ADAL" clId="{E77B8820-4C38-4F0D-A94B-9CDAA268ABEA}" dt="2021-03-23T18:12:25.382" v="895"/>
          <ac:inkMkLst>
            <pc:docMk/>
            <pc:sldMk cId="1688476647" sldId="828"/>
            <ac:inkMk id="11" creationId="{A6AFC70F-28BA-4CC4-BDE2-DE2D6FF1C307}"/>
          </ac:inkMkLst>
        </pc:inkChg>
        <pc:inkChg chg="add del mod">
          <ac:chgData name="Mashal Khan" userId="ff208bdd-e69e-4a16-a659-cb1c3d459121" providerId="ADAL" clId="{E77B8820-4C38-4F0D-A94B-9CDAA268ABEA}" dt="2021-03-23T18:12:25.364" v="868"/>
          <ac:inkMkLst>
            <pc:docMk/>
            <pc:sldMk cId="1688476647" sldId="828"/>
            <ac:inkMk id="14" creationId="{616F68CA-2B69-4B39-A1CE-A4D28E4DE155}"/>
          </ac:inkMkLst>
        </pc:inkChg>
        <pc:inkChg chg="add del mod">
          <ac:chgData name="Mashal Khan" userId="ff208bdd-e69e-4a16-a659-cb1c3d459121" providerId="ADAL" clId="{E77B8820-4C38-4F0D-A94B-9CDAA268ABEA}" dt="2021-03-23T18:12:25.314" v="797"/>
          <ac:inkMkLst>
            <pc:docMk/>
            <pc:sldMk cId="1688476647" sldId="828"/>
            <ac:inkMk id="15" creationId="{FC6E5EF0-C177-4F27-A97D-0535B881EDA7}"/>
          </ac:inkMkLst>
        </pc:inkChg>
        <pc:inkChg chg="add del mod">
          <ac:chgData name="Mashal Khan" userId="ff208bdd-e69e-4a16-a659-cb1c3d459121" providerId="ADAL" clId="{E77B8820-4C38-4F0D-A94B-9CDAA268ABEA}" dt="2021-03-23T18:12:25.384" v="909"/>
          <ac:inkMkLst>
            <pc:docMk/>
            <pc:sldMk cId="1688476647" sldId="828"/>
            <ac:inkMk id="16" creationId="{156F5FFB-B2AF-4C01-96A1-CFBF79D6D157}"/>
          </ac:inkMkLst>
        </pc:inkChg>
        <pc:inkChg chg="add del mod">
          <ac:chgData name="Mashal Khan" userId="ff208bdd-e69e-4a16-a659-cb1c3d459121" providerId="ADAL" clId="{E77B8820-4C38-4F0D-A94B-9CDAA268ABEA}" dt="2021-03-23T18:12:25.352" v="839"/>
          <ac:inkMkLst>
            <pc:docMk/>
            <pc:sldMk cId="1688476647" sldId="828"/>
            <ac:inkMk id="17" creationId="{2EAFBFE1-D43C-483D-8E4E-B932AE506592}"/>
          </ac:inkMkLst>
        </pc:inkChg>
        <pc:inkChg chg="add del mod">
          <ac:chgData name="Mashal Khan" userId="ff208bdd-e69e-4a16-a659-cb1c3d459121" providerId="ADAL" clId="{E77B8820-4C38-4F0D-A94B-9CDAA268ABEA}" dt="2021-03-23T18:12:25.382" v="894"/>
          <ac:inkMkLst>
            <pc:docMk/>
            <pc:sldMk cId="1688476647" sldId="828"/>
            <ac:inkMk id="18" creationId="{E7592983-13A9-458F-BA3C-688F28BD4E70}"/>
          </ac:inkMkLst>
        </pc:inkChg>
        <pc:inkChg chg="add del mod">
          <ac:chgData name="Mashal Khan" userId="ff208bdd-e69e-4a16-a659-cb1c3d459121" providerId="ADAL" clId="{E77B8820-4C38-4F0D-A94B-9CDAA268ABEA}" dt="2021-03-23T18:12:25.374" v="883"/>
          <ac:inkMkLst>
            <pc:docMk/>
            <pc:sldMk cId="1688476647" sldId="828"/>
            <ac:inkMk id="19" creationId="{77699093-EE25-49BE-B74B-7A6A66CF6A00}"/>
          </ac:inkMkLst>
        </pc:inkChg>
        <pc:inkChg chg="add del mod">
          <ac:chgData name="Mashal Khan" userId="ff208bdd-e69e-4a16-a659-cb1c3d459121" providerId="ADAL" clId="{E77B8820-4C38-4F0D-A94B-9CDAA268ABEA}" dt="2021-03-23T18:12:25.251" v="735"/>
          <ac:inkMkLst>
            <pc:docMk/>
            <pc:sldMk cId="1688476647" sldId="828"/>
            <ac:inkMk id="20" creationId="{1B9E3B93-953E-4AB8-BDEE-D117C7A577F6}"/>
          </ac:inkMkLst>
        </pc:inkChg>
        <pc:inkChg chg="add del mod">
          <ac:chgData name="Mashal Khan" userId="ff208bdd-e69e-4a16-a659-cb1c3d459121" providerId="ADAL" clId="{E77B8820-4C38-4F0D-A94B-9CDAA268ABEA}" dt="2021-03-23T18:12:25.311" v="791"/>
          <ac:inkMkLst>
            <pc:docMk/>
            <pc:sldMk cId="1688476647" sldId="828"/>
            <ac:inkMk id="21" creationId="{FB983355-7DE4-4C64-A1DC-112ED1914012}"/>
          </ac:inkMkLst>
        </pc:inkChg>
        <pc:inkChg chg="add del mod">
          <ac:chgData name="Mashal Khan" userId="ff208bdd-e69e-4a16-a659-cb1c3d459121" providerId="ADAL" clId="{E77B8820-4C38-4F0D-A94B-9CDAA268ABEA}" dt="2021-03-23T18:12:25.384" v="911"/>
          <ac:inkMkLst>
            <pc:docMk/>
            <pc:sldMk cId="1688476647" sldId="828"/>
            <ac:inkMk id="22" creationId="{C0366CF5-BF0E-4EA8-A479-DB395893EB3C}"/>
          </ac:inkMkLst>
        </pc:inkChg>
        <pc:inkChg chg="add del mod">
          <ac:chgData name="Mashal Khan" userId="ff208bdd-e69e-4a16-a659-cb1c3d459121" providerId="ADAL" clId="{E77B8820-4C38-4F0D-A94B-9CDAA268ABEA}" dt="2021-03-23T18:12:25.364" v="862"/>
          <ac:inkMkLst>
            <pc:docMk/>
            <pc:sldMk cId="1688476647" sldId="828"/>
            <ac:inkMk id="23" creationId="{FF2EA3E7-68F0-4388-9347-CFEFD48D6C3B}"/>
          </ac:inkMkLst>
        </pc:inkChg>
        <pc:inkChg chg="add del mod">
          <ac:chgData name="Mashal Khan" userId="ff208bdd-e69e-4a16-a659-cb1c3d459121" providerId="ADAL" clId="{E77B8820-4C38-4F0D-A94B-9CDAA268ABEA}" dt="2021-03-23T18:12:25.374" v="886"/>
          <ac:inkMkLst>
            <pc:docMk/>
            <pc:sldMk cId="1688476647" sldId="828"/>
            <ac:inkMk id="24" creationId="{3ACE8790-C1AD-43E7-A074-901306DC066C}"/>
          </ac:inkMkLst>
        </pc:inkChg>
        <pc:inkChg chg="add del mod">
          <ac:chgData name="Mashal Khan" userId="ff208bdd-e69e-4a16-a659-cb1c3d459121" providerId="ADAL" clId="{E77B8820-4C38-4F0D-A94B-9CDAA268ABEA}" dt="2021-03-23T18:12:25.384" v="914"/>
          <ac:inkMkLst>
            <pc:docMk/>
            <pc:sldMk cId="1688476647" sldId="828"/>
            <ac:inkMk id="25" creationId="{11CBF755-B29E-471F-B8EE-756CA7570C4D}"/>
          </ac:inkMkLst>
        </pc:inkChg>
        <pc:inkChg chg="add del mod">
          <ac:chgData name="Mashal Khan" userId="ff208bdd-e69e-4a16-a659-cb1c3d459121" providerId="ADAL" clId="{E77B8820-4C38-4F0D-A94B-9CDAA268ABEA}" dt="2021-03-23T18:12:25.362" v="854"/>
          <ac:inkMkLst>
            <pc:docMk/>
            <pc:sldMk cId="1688476647" sldId="828"/>
            <ac:inkMk id="28" creationId="{4C1A1318-E9FF-47B3-8971-D18E8C500833}"/>
          </ac:inkMkLst>
        </pc:inkChg>
        <pc:inkChg chg="add del mod">
          <ac:chgData name="Mashal Khan" userId="ff208bdd-e69e-4a16-a659-cb1c3d459121" providerId="ADAL" clId="{E77B8820-4C38-4F0D-A94B-9CDAA268ABEA}" dt="2021-03-23T18:12:25.364" v="859"/>
          <ac:inkMkLst>
            <pc:docMk/>
            <pc:sldMk cId="1688476647" sldId="828"/>
            <ac:inkMk id="29" creationId="{447315CA-8A0E-473D-98F3-8D0B664628FA}"/>
          </ac:inkMkLst>
        </pc:inkChg>
        <pc:inkChg chg="add del mod">
          <ac:chgData name="Mashal Khan" userId="ff208bdd-e69e-4a16-a659-cb1c3d459121" providerId="ADAL" clId="{E77B8820-4C38-4F0D-A94B-9CDAA268ABEA}" dt="2021-03-23T18:12:25.273" v="754"/>
          <ac:inkMkLst>
            <pc:docMk/>
            <pc:sldMk cId="1688476647" sldId="828"/>
            <ac:inkMk id="30" creationId="{19701D4F-8065-42A5-BAAA-7AB0D792A119}"/>
          </ac:inkMkLst>
        </pc:inkChg>
        <pc:inkChg chg="add del mod">
          <ac:chgData name="Mashal Khan" userId="ff208bdd-e69e-4a16-a659-cb1c3d459121" providerId="ADAL" clId="{E77B8820-4C38-4F0D-A94B-9CDAA268ABEA}" dt="2021-03-23T18:12:25.334" v="816"/>
          <ac:inkMkLst>
            <pc:docMk/>
            <pc:sldMk cId="1688476647" sldId="828"/>
            <ac:inkMk id="32" creationId="{FE252CD2-09B1-441D-ABE7-71B1CF2CAFB6}"/>
          </ac:inkMkLst>
        </pc:inkChg>
        <pc:inkChg chg="add del mod">
          <ac:chgData name="Mashal Khan" userId="ff208bdd-e69e-4a16-a659-cb1c3d459121" providerId="ADAL" clId="{E77B8820-4C38-4F0D-A94B-9CDAA268ABEA}" dt="2021-03-23T18:12:25.314" v="793"/>
          <ac:inkMkLst>
            <pc:docMk/>
            <pc:sldMk cId="1688476647" sldId="828"/>
            <ac:inkMk id="33" creationId="{F327582B-6D6C-482A-B605-A02D35B494B0}"/>
          </ac:inkMkLst>
        </pc:inkChg>
        <pc:inkChg chg="add del mod">
          <ac:chgData name="Mashal Khan" userId="ff208bdd-e69e-4a16-a659-cb1c3d459121" providerId="ADAL" clId="{E77B8820-4C38-4F0D-A94B-9CDAA268ABEA}" dt="2021-03-23T18:12:25.374" v="879"/>
          <ac:inkMkLst>
            <pc:docMk/>
            <pc:sldMk cId="1688476647" sldId="828"/>
            <ac:inkMk id="34" creationId="{DF08BAE6-BDFA-4DD0-BEEC-7CF6F6D79329}"/>
          </ac:inkMkLst>
        </pc:inkChg>
        <pc:inkChg chg="add del mod">
          <ac:chgData name="Mashal Khan" userId="ff208bdd-e69e-4a16-a659-cb1c3d459121" providerId="ADAL" clId="{E77B8820-4C38-4F0D-A94B-9CDAA268ABEA}" dt="2021-03-23T18:12:25.301" v="781"/>
          <ac:inkMkLst>
            <pc:docMk/>
            <pc:sldMk cId="1688476647" sldId="828"/>
            <ac:inkMk id="35" creationId="{9DB4CC47-24FB-4024-A68A-9AFE64CEA0A8}"/>
          </ac:inkMkLst>
        </pc:inkChg>
        <pc:inkChg chg="add del mod">
          <ac:chgData name="Mashal Khan" userId="ff208bdd-e69e-4a16-a659-cb1c3d459121" providerId="ADAL" clId="{E77B8820-4C38-4F0D-A94B-9CDAA268ABEA}" dt="2021-03-23T18:12:25.344" v="826"/>
          <ac:inkMkLst>
            <pc:docMk/>
            <pc:sldMk cId="1688476647" sldId="828"/>
            <ac:inkMk id="37" creationId="{954D7CF5-6E42-4C12-A27F-7A149A2F2740}"/>
          </ac:inkMkLst>
        </pc:inkChg>
        <pc:inkChg chg="add del mod">
          <ac:chgData name="Mashal Khan" userId="ff208bdd-e69e-4a16-a659-cb1c3d459121" providerId="ADAL" clId="{E77B8820-4C38-4F0D-A94B-9CDAA268ABEA}" dt="2021-03-23T18:12:25.344" v="833"/>
          <ac:inkMkLst>
            <pc:docMk/>
            <pc:sldMk cId="1688476647" sldId="828"/>
            <ac:inkMk id="38" creationId="{7126C14E-8BC7-4F5B-A617-C5145D00C339}"/>
          </ac:inkMkLst>
        </pc:inkChg>
        <pc:inkChg chg="add del mod">
          <ac:chgData name="Mashal Khan" userId="ff208bdd-e69e-4a16-a659-cb1c3d459121" providerId="ADAL" clId="{E77B8820-4C38-4F0D-A94B-9CDAA268ABEA}" dt="2021-03-23T18:12:25.244" v="731"/>
          <ac:inkMkLst>
            <pc:docMk/>
            <pc:sldMk cId="1688476647" sldId="828"/>
            <ac:inkMk id="39" creationId="{6094A539-33C8-4709-A7AF-A4F279818E63}"/>
          </ac:inkMkLst>
        </pc:inkChg>
        <pc:inkChg chg="add del mod">
          <ac:chgData name="Mashal Khan" userId="ff208bdd-e69e-4a16-a659-cb1c3d459121" providerId="ADAL" clId="{E77B8820-4C38-4F0D-A94B-9CDAA268ABEA}" dt="2021-03-23T18:12:25.344" v="829"/>
          <ac:inkMkLst>
            <pc:docMk/>
            <pc:sldMk cId="1688476647" sldId="828"/>
            <ac:inkMk id="40" creationId="{D6CDB43D-2D08-4332-B53D-CD6055663791}"/>
          </ac:inkMkLst>
        </pc:inkChg>
        <pc:inkChg chg="add del mod">
          <ac:chgData name="Mashal Khan" userId="ff208bdd-e69e-4a16-a659-cb1c3d459121" providerId="ADAL" clId="{E77B8820-4C38-4F0D-A94B-9CDAA268ABEA}" dt="2021-03-23T18:12:25.283" v="768"/>
          <ac:inkMkLst>
            <pc:docMk/>
            <pc:sldMk cId="1688476647" sldId="828"/>
            <ac:inkMk id="41" creationId="{B5475D27-30E7-4AF2-83DD-53D1CD825F86}"/>
          </ac:inkMkLst>
        </pc:inkChg>
        <pc:inkChg chg="add del mod">
          <ac:chgData name="Mashal Khan" userId="ff208bdd-e69e-4a16-a659-cb1c3d459121" providerId="ADAL" clId="{E77B8820-4C38-4F0D-A94B-9CDAA268ABEA}" dt="2021-03-23T18:12:25.322" v="802"/>
          <ac:inkMkLst>
            <pc:docMk/>
            <pc:sldMk cId="1688476647" sldId="828"/>
            <ac:inkMk id="42" creationId="{92E66C84-A3D2-43CD-AF3A-CAC814794A97}"/>
          </ac:inkMkLst>
        </pc:inkChg>
        <pc:inkChg chg="add del mod">
          <ac:chgData name="Mashal Khan" userId="ff208bdd-e69e-4a16-a659-cb1c3d459121" providerId="ADAL" clId="{E77B8820-4C38-4F0D-A94B-9CDAA268ABEA}" dt="2021-03-23T18:12:25.384" v="907"/>
          <ac:inkMkLst>
            <pc:docMk/>
            <pc:sldMk cId="1688476647" sldId="828"/>
            <ac:inkMk id="43" creationId="{8F079F9C-52EB-4869-97F7-59BC639B5DF5}"/>
          </ac:inkMkLst>
        </pc:inkChg>
        <pc:inkChg chg="add del mod">
          <ac:chgData name="Mashal Khan" userId="ff208bdd-e69e-4a16-a659-cb1c3d459121" providerId="ADAL" clId="{E77B8820-4C38-4F0D-A94B-9CDAA268ABEA}" dt="2021-03-23T18:12:25.354" v="848"/>
          <ac:inkMkLst>
            <pc:docMk/>
            <pc:sldMk cId="1688476647" sldId="828"/>
            <ac:inkMk id="44" creationId="{B2503B98-0473-43CB-A3F7-4BA124335920}"/>
          </ac:inkMkLst>
        </pc:inkChg>
        <pc:inkChg chg="add del mod">
          <ac:chgData name="Mashal Khan" userId="ff208bdd-e69e-4a16-a659-cb1c3d459121" providerId="ADAL" clId="{E77B8820-4C38-4F0D-A94B-9CDAA268ABEA}" dt="2021-03-23T18:12:25.324" v="810"/>
          <ac:inkMkLst>
            <pc:docMk/>
            <pc:sldMk cId="1688476647" sldId="828"/>
            <ac:inkMk id="48" creationId="{1F393E3B-6075-4E4E-8E4E-75CF1A153640}"/>
          </ac:inkMkLst>
        </pc:inkChg>
        <pc:inkChg chg="add del mod">
          <ac:chgData name="Mashal Khan" userId="ff208bdd-e69e-4a16-a659-cb1c3d459121" providerId="ADAL" clId="{E77B8820-4C38-4F0D-A94B-9CDAA268ABEA}" dt="2021-03-23T18:12:25.251" v="742"/>
          <ac:inkMkLst>
            <pc:docMk/>
            <pc:sldMk cId="1688476647" sldId="828"/>
            <ac:inkMk id="49" creationId="{4B2C167F-9276-48E3-AAE1-F770A7641FF7}"/>
          </ac:inkMkLst>
        </pc:inkChg>
        <pc:inkChg chg="add del mod">
          <ac:chgData name="Mashal Khan" userId="ff208bdd-e69e-4a16-a659-cb1c3d459121" providerId="ADAL" clId="{E77B8820-4C38-4F0D-A94B-9CDAA268ABEA}" dt="2021-03-23T18:12:25.362" v="853"/>
          <ac:inkMkLst>
            <pc:docMk/>
            <pc:sldMk cId="1688476647" sldId="828"/>
            <ac:inkMk id="50" creationId="{09CA9401-025A-4148-B8CC-2CB607505C28}"/>
          </ac:inkMkLst>
        </pc:inkChg>
        <pc:inkChg chg="add del mod">
          <ac:chgData name="Mashal Khan" userId="ff208bdd-e69e-4a16-a659-cb1c3d459121" providerId="ADAL" clId="{E77B8820-4C38-4F0D-A94B-9CDAA268ABEA}" dt="2021-03-23T18:12:25.334" v="818"/>
          <ac:inkMkLst>
            <pc:docMk/>
            <pc:sldMk cId="1688476647" sldId="828"/>
            <ac:inkMk id="51" creationId="{6BA4F638-300B-4B57-95CC-1DE049D1467D}"/>
          </ac:inkMkLst>
        </pc:inkChg>
        <pc:inkChg chg="add del mod">
          <ac:chgData name="Mashal Khan" userId="ff208bdd-e69e-4a16-a659-cb1c3d459121" providerId="ADAL" clId="{E77B8820-4C38-4F0D-A94B-9CDAA268ABEA}" dt="2021-03-23T18:12:25.374" v="881"/>
          <ac:inkMkLst>
            <pc:docMk/>
            <pc:sldMk cId="1688476647" sldId="828"/>
            <ac:inkMk id="52" creationId="{B19F1439-B5A0-4E12-8F6F-E1F0E2C75998}"/>
          </ac:inkMkLst>
        </pc:inkChg>
        <pc:inkChg chg="add del mod">
          <ac:chgData name="Mashal Khan" userId="ff208bdd-e69e-4a16-a659-cb1c3d459121" providerId="ADAL" clId="{E77B8820-4C38-4F0D-A94B-9CDAA268ABEA}" dt="2021-03-23T18:12:25.372" v="871"/>
          <ac:inkMkLst>
            <pc:docMk/>
            <pc:sldMk cId="1688476647" sldId="828"/>
            <ac:inkMk id="53" creationId="{29C76E45-EEB9-4161-80A8-4189E00C5A70}"/>
          </ac:inkMkLst>
        </pc:inkChg>
        <pc:inkChg chg="add del mod">
          <ac:chgData name="Mashal Khan" userId="ff208bdd-e69e-4a16-a659-cb1c3d459121" providerId="ADAL" clId="{E77B8820-4C38-4F0D-A94B-9CDAA268ABEA}" dt="2021-03-23T18:12:25.251" v="740"/>
          <ac:inkMkLst>
            <pc:docMk/>
            <pc:sldMk cId="1688476647" sldId="828"/>
            <ac:inkMk id="56" creationId="{EF574299-23AF-4715-A840-A1C82F5A1415}"/>
          </ac:inkMkLst>
        </pc:inkChg>
        <pc:inkChg chg="add del mod">
          <ac:chgData name="Mashal Khan" userId="ff208bdd-e69e-4a16-a659-cb1c3d459121" providerId="ADAL" clId="{E77B8820-4C38-4F0D-A94B-9CDAA268ABEA}" dt="2021-03-23T18:12:25.344" v="827"/>
          <ac:inkMkLst>
            <pc:docMk/>
            <pc:sldMk cId="1688476647" sldId="828"/>
            <ac:inkMk id="57" creationId="{C528FF37-2892-4B59-8763-5E678BA20D4F}"/>
          </ac:inkMkLst>
        </pc:inkChg>
        <pc:inkChg chg="add del mod">
          <ac:chgData name="Mashal Khan" userId="ff208bdd-e69e-4a16-a659-cb1c3d459121" providerId="ADAL" clId="{E77B8820-4C38-4F0D-A94B-9CDAA268ABEA}" dt="2021-03-23T18:12:25.384" v="901"/>
          <ac:inkMkLst>
            <pc:docMk/>
            <pc:sldMk cId="1688476647" sldId="828"/>
            <ac:inkMk id="58" creationId="{28AF7D3A-27BE-4F18-BD55-5492453868C9}"/>
          </ac:inkMkLst>
        </pc:inkChg>
        <pc:inkChg chg="add del mod">
          <ac:chgData name="Mashal Khan" userId="ff208bdd-e69e-4a16-a659-cb1c3d459121" providerId="ADAL" clId="{E77B8820-4C38-4F0D-A94B-9CDAA268ABEA}" dt="2021-03-23T18:12:25.354" v="843"/>
          <ac:inkMkLst>
            <pc:docMk/>
            <pc:sldMk cId="1688476647" sldId="828"/>
            <ac:inkMk id="59" creationId="{B5682C65-5E8F-4BB4-9E09-4B8E515115B5}"/>
          </ac:inkMkLst>
        </pc:inkChg>
        <pc:inkChg chg="add del mod">
          <ac:chgData name="Mashal Khan" userId="ff208bdd-e69e-4a16-a659-cb1c3d459121" providerId="ADAL" clId="{E77B8820-4C38-4F0D-A94B-9CDAA268ABEA}" dt="2021-03-23T18:12:25.354" v="842"/>
          <ac:inkMkLst>
            <pc:docMk/>
            <pc:sldMk cId="1688476647" sldId="828"/>
            <ac:inkMk id="60" creationId="{9EC2F171-E3A7-4BFB-9FAD-ADE7538EAFE1}"/>
          </ac:inkMkLst>
        </pc:inkChg>
        <pc:inkChg chg="add del mod">
          <ac:chgData name="Mashal Khan" userId="ff208bdd-e69e-4a16-a659-cb1c3d459121" providerId="ADAL" clId="{E77B8820-4C38-4F0D-A94B-9CDAA268ABEA}" dt="2021-03-23T18:12:25.364" v="861"/>
          <ac:inkMkLst>
            <pc:docMk/>
            <pc:sldMk cId="1688476647" sldId="828"/>
            <ac:inkMk id="61" creationId="{3ED43704-93E9-4F41-9AF1-FD2AD1998FEB}"/>
          </ac:inkMkLst>
        </pc:inkChg>
        <pc:inkChg chg="add del mod">
          <ac:chgData name="Mashal Khan" userId="ff208bdd-e69e-4a16-a659-cb1c3d459121" providerId="ADAL" clId="{E77B8820-4C38-4F0D-A94B-9CDAA268ABEA}" dt="2021-03-23T18:12:25.384" v="908"/>
          <ac:inkMkLst>
            <pc:docMk/>
            <pc:sldMk cId="1688476647" sldId="828"/>
            <ac:inkMk id="62" creationId="{DA20F833-1E03-45EF-B215-7515C558F54C}"/>
          </ac:inkMkLst>
        </pc:inkChg>
        <pc:inkChg chg="add del mod">
          <ac:chgData name="Mashal Khan" userId="ff208bdd-e69e-4a16-a659-cb1c3d459121" providerId="ADAL" clId="{E77B8820-4C38-4F0D-A94B-9CDAA268ABEA}" dt="2021-03-23T18:12:25.382" v="891"/>
          <ac:inkMkLst>
            <pc:docMk/>
            <pc:sldMk cId="1688476647" sldId="828"/>
            <ac:inkMk id="63" creationId="{4FF224C7-EE41-43D2-BCD4-E839444DA901}"/>
          </ac:inkMkLst>
        </pc:inkChg>
        <pc:inkChg chg="add del mod">
          <ac:chgData name="Mashal Khan" userId="ff208bdd-e69e-4a16-a659-cb1c3d459121" providerId="ADAL" clId="{E77B8820-4C38-4F0D-A94B-9CDAA268ABEA}" dt="2021-03-23T18:12:25.251" v="739"/>
          <ac:inkMkLst>
            <pc:docMk/>
            <pc:sldMk cId="1688476647" sldId="828"/>
            <ac:inkMk id="64" creationId="{160059CD-1A8B-4019-AB97-D4C7B91EE920}"/>
          </ac:inkMkLst>
        </pc:inkChg>
        <pc:inkChg chg="add del mod">
          <ac:chgData name="Mashal Khan" userId="ff208bdd-e69e-4a16-a659-cb1c3d459121" providerId="ADAL" clId="{E77B8820-4C38-4F0D-A94B-9CDAA268ABEA}" dt="2021-03-23T18:12:25.362" v="851"/>
          <ac:inkMkLst>
            <pc:docMk/>
            <pc:sldMk cId="1688476647" sldId="828"/>
            <ac:inkMk id="65" creationId="{CE57BABC-9D8F-43B2-86D3-1403D760AA14}"/>
          </ac:inkMkLst>
        </pc:inkChg>
        <pc:inkChg chg="add del mod">
          <ac:chgData name="Mashal Khan" userId="ff208bdd-e69e-4a16-a659-cb1c3d459121" providerId="ADAL" clId="{E77B8820-4C38-4F0D-A94B-9CDAA268ABEA}" dt="2021-03-23T18:12:25.244" v="734"/>
          <ac:inkMkLst>
            <pc:docMk/>
            <pc:sldMk cId="1688476647" sldId="828"/>
            <ac:inkMk id="66" creationId="{ABA452F8-20D0-47ED-8E01-F16F10D3A179}"/>
          </ac:inkMkLst>
        </pc:inkChg>
        <pc:inkChg chg="add del mod">
          <ac:chgData name="Mashal Khan" userId="ff208bdd-e69e-4a16-a659-cb1c3d459121" providerId="ADAL" clId="{E77B8820-4C38-4F0D-A94B-9CDAA268ABEA}" dt="2021-03-23T18:12:25.374" v="885"/>
          <ac:inkMkLst>
            <pc:docMk/>
            <pc:sldMk cId="1688476647" sldId="828"/>
            <ac:inkMk id="67" creationId="{D1F48E35-FEED-42BB-9EB5-7F6ED1CE6F32}"/>
          </ac:inkMkLst>
        </pc:inkChg>
        <pc:inkChg chg="add del mod">
          <ac:chgData name="Mashal Khan" userId="ff208bdd-e69e-4a16-a659-cb1c3d459121" providerId="ADAL" clId="{E77B8820-4C38-4F0D-A94B-9CDAA268ABEA}" dt="2021-03-23T18:12:25.314" v="794"/>
          <ac:inkMkLst>
            <pc:docMk/>
            <pc:sldMk cId="1688476647" sldId="828"/>
            <ac:inkMk id="68" creationId="{D20D5AB5-2F41-4452-9048-25313798D9D1}"/>
          </ac:inkMkLst>
        </pc:inkChg>
        <pc:inkChg chg="add del mod">
          <ac:chgData name="Mashal Khan" userId="ff208bdd-e69e-4a16-a659-cb1c3d459121" providerId="ADAL" clId="{E77B8820-4C38-4F0D-A94B-9CDAA268ABEA}" dt="2021-03-23T18:12:25.244" v="732"/>
          <ac:inkMkLst>
            <pc:docMk/>
            <pc:sldMk cId="1688476647" sldId="828"/>
            <ac:inkMk id="69" creationId="{2B50353E-8416-45CF-9D0E-D785FD812A70}"/>
          </ac:inkMkLst>
        </pc:inkChg>
        <pc:inkChg chg="add del mod">
          <ac:chgData name="Mashal Khan" userId="ff208bdd-e69e-4a16-a659-cb1c3d459121" providerId="ADAL" clId="{E77B8820-4C38-4F0D-A94B-9CDAA268ABEA}" dt="2021-03-23T18:12:25.303" v="787"/>
          <ac:inkMkLst>
            <pc:docMk/>
            <pc:sldMk cId="1688476647" sldId="828"/>
            <ac:inkMk id="70" creationId="{472C45D8-9490-48E0-8B4C-A5D35E180AC2}"/>
          </ac:inkMkLst>
        </pc:inkChg>
        <pc:inkChg chg="add del mod">
          <ac:chgData name="Mashal Khan" userId="ff208bdd-e69e-4a16-a659-cb1c3d459121" providerId="ADAL" clId="{E77B8820-4C38-4F0D-A94B-9CDAA268ABEA}" dt="2021-03-23T18:12:25.334" v="814"/>
          <ac:inkMkLst>
            <pc:docMk/>
            <pc:sldMk cId="1688476647" sldId="828"/>
            <ac:inkMk id="73" creationId="{C18F1CE7-085F-4B71-AD2F-BA66B65FEF32}"/>
          </ac:inkMkLst>
        </pc:inkChg>
        <pc:inkChg chg="add del mod">
          <ac:chgData name="Mashal Khan" userId="ff208bdd-e69e-4a16-a659-cb1c3d459121" providerId="ADAL" clId="{E77B8820-4C38-4F0D-A94B-9CDAA268ABEA}" dt="2021-03-23T18:12:25.384" v="899"/>
          <ac:inkMkLst>
            <pc:docMk/>
            <pc:sldMk cId="1688476647" sldId="828"/>
            <ac:inkMk id="74" creationId="{AF57F8DC-3731-40EE-A544-0F0A2022F461}"/>
          </ac:inkMkLst>
        </pc:inkChg>
        <pc:inkChg chg="add del mod">
          <ac:chgData name="Mashal Khan" userId="ff208bdd-e69e-4a16-a659-cb1c3d459121" providerId="ADAL" clId="{E77B8820-4C38-4F0D-A94B-9CDAA268ABEA}" dt="2021-03-23T18:12:25.384" v="912"/>
          <ac:inkMkLst>
            <pc:docMk/>
            <pc:sldMk cId="1688476647" sldId="828"/>
            <ac:inkMk id="75" creationId="{40611661-4761-43B5-B3C8-F22A0C3C2CF2}"/>
          </ac:inkMkLst>
        </pc:inkChg>
        <pc:inkChg chg="add del mod">
          <ac:chgData name="Mashal Khan" userId="ff208bdd-e69e-4a16-a659-cb1c3d459121" providerId="ADAL" clId="{E77B8820-4C38-4F0D-A94B-9CDAA268ABEA}" dt="2021-03-23T18:12:25.384" v="897"/>
          <ac:inkMkLst>
            <pc:docMk/>
            <pc:sldMk cId="1688476647" sldId="828"/>
            <ac:inkMk id="76" creationId="{7225539B-F80F-49D7-A2D2-9B044D88224F}"/>
          </ac:inkMkLst>
        </pc:inkChg>
        <pc:inkChg chg="add del mod">
          <ac:chgData name="Mashal Khan" userId="ff208bdd-e69e-4a16-a659-cb1c3d459121" providerId="ADAL" clId="{E77B8820-4C38-4F0D-A94B-9CDAA268ABEA}" dt="2021-03-23T18:12:25.281" v="760"/>
          <ac:inkMkLst>
            <pc:docMk/>
            <pc:sldMk cId="1688476647" sldId="828"/>
            <ac:inkMk id="77" creationId="{ADA84F28-B622-438B-BA0D-9E9856A22860}"/>
          </ac:inkMkLst>
        </pc:inkChg>
        <pc:inkChg chg="add del mod">
          <ac:chgData name="Mashal Khan" userId="ff208bdd-e69e-4a16-a659-cb1c3d459121" providerId="ADAL" clId="{E77B8820-4C38-4F0D-A94B-9CDAA268ABEA}" dt="2021-03-23T18:12:25.314" v="799"/>
          <ac:inkMkLst>
            <pc:docMk/>
            <pc:sldMk cId="1688476647" sldId="828"/>
            <ac:inkMk id="78" creationId="{FE45A8C7-6115-41D8-B0E5-9E18A7497BE1}"/>
          </ac:inkMkLst>
        </pc:inkChg>
        <pc:inkChg chg="add del mod">
          <ac:chgData name="Mashal Khan" userId="ff208bdd-e69e-4a16-a659-cb1c3d459121" providerId="ADAL" clId="{E77B8820-4C38-4F0D-A94B-9CDAA268ABEA}" dt="2021-03-23T18:12:25.301" v="782"/>
          <ac:inkMkLst>
            <pc:docMk/>
            <pc:sldMk cId="1688476647" sldId="828"/>
            <ac:inkMk id="79" creationId="{DBC30BD8-A317-4B3E-9FC5-8EAA3BEA13BA}"/>
          </ac:inkMkLst>
        </pc:inkChg>
        <pc:inkChg chg="add del mod">
          <ac:chgData name="Mashal Khan" userId="ff208bdd-e69e-4a16-a659-cb1c3d459121" providerId="ADAL" clId="{E77B8820-4C38-4F0D-A94B-9CDAA268ABEA}" dt="2021-03-23T18:12:25.354" v="844"/>
          <ac:inkMkLst>
            <pc:docMk/>
            <pc:sldMk cId="1688476647" sldId="828"/>
            <ac:inkMk id="80" creationId="{A4B9A1D7-D75A-402E-9843-E2AA455F485F}"/>
          </ac:inkMkLst>
        </pc:inkChg>
        <pc:inkChg chg="add del mod">
          <ac:chgData name="Mashal Khan" userId="ff208bdd-e69e-4a16-a659-cb1c3d459121" providerId="ADAL" clId="{E77B8820-4C38-4F0D-A94B-9CDAA268ABEA}" dt="2021-03-23T18:12:25.374" v="875"/>
          <ac:inkMkLst>
            <pc:docMk/>
            <pc:sldMk cId="1688476647" sldId="828"/>
            <ac:inkMk id="81" creationId="{4C34AACF-B2F3-44FE-BE93-435E00836234}"/>
          </ac:inkMkLst>
        </pc:inkChg>
        <pc:inkChg chg="add del mod">
          <ac:chgData name="Mashal Khan" userId="ff208bdd-e69e-4a16-a659-cb1c3d459121" providerId="ADAL" clId="{E77B8820-4C38-4F0D-A94B-9CDAA268ABEA}" dt="2021-03-23T18:12:25.342" v="823"/>
          <ac:inkMkLst>
            <pc:docMk/>
            <pc:sldMk cId="1688476647" sldId="828"/>
            <ac:inkMk id="82" creationId="{1561B938-4803-41DA-9855-784FD511F027}"/>
          </ac:inkMkLst>
        </pc:inkChg>
        <pc:inkChg chg="add del mod">
          <ac:chgData name="Mashal Khan" userId="ff208bdd-e69e-4a16-a659-cb1c3d459121" providerId="ADAL" clId="{E77B8820-4C38-4F0D-A94B-9CDAA268ABEA}" dt="2021-03-23T18:12:25.334" v="815"/>
          <ac:inkMkLst>
            <pc:docMk/>
            <pc:sldMk cId="1688476647" sldId="828"/>
            <ac:inkMk id="83" creationId="{9705B814-D9D1-48BA-93F0-5D330977BD85}"/>
          </ac:inkMkLst>
        </pc:inkChg>
        <pc:inkChg chg="add del mod">
          <ac:chgData name="Mashal Khan" userId="ff208bdd-e69e-4a16-a659-cb1c3d459121" providerId="ADAL" clId="{E77B8820-4C38-4F0D-A94B-9CDAA268ABEA}" dt="2021-03-23T18:12:25.364" v="858"/>
          <ac:inkMkLst>
            <pc:docMk/>
            <pc:sldMk cId="1688476647" sldId="828"/>
            <ac:inkMk id="84" creationId="{C30B6078-EEE0-467C-93BA-BD9DA897F7B4}"/>
          </ac:inkMkLst>
        </pc:inkChg>
        <pc:inkChg chg="add del mod">
          <ac:chgData name="Mashal Khan" userId="ff208bdd-e69e-4a16-a659-cb1c3d459121" providerId="ADAL" clId="{E77B8820-4C38-4F0D-A94B-9CDAA268ABEA}" dt="2021-03-23T18:12:25.314" v="792"/>
          <ac:inkMkLst>
            <pc:docMk/>
            <pc:sldMk cId="1688476647" sldId="828"/>
            <ac:inkMk id="85" creationId="{3FCA91B1-FBC2-4AE8-B395-8CCF65D63731}"/>
          </ac:inkMkLst>
        </pc:inkChg>
        <pc:inkChg chg="add del mod">
          <ac:chgData name="Mashal Khan" userId="ff208bdd-e69e-4a16-a659-cb1c3d459121" providerId="ADAL" clId="{E77B8820-4C38-4F0D-A94B-9CDAA268ABEA}" dt="2021-03-23T18:12:25.283" v="770"/>
          <ac:inkMkLst>
            <pc:docMk/>
            <pc:sldMk cId="1688476647" sldId="828"/>
            <ac:inkMk id="86" creationId="{61C086D3-CD3B-4E11-87D1-A90DA5F9E477}"/>
          </ac:inkMkLst>
        </pc:inkChg>
        <pc:inkChg chg="add del mod">
          <ac:chgData name="Mashal Khan" userId="ff208bdd-e69e-4a16-a659-cb1c3d459121" providerId="ADAL" clId="{E77B8820-4C38-4F0D-A94B-9CDAA268ABEA}" dt="2021-03-23T18:12:25.374" v="884"/>
          <ac:inkMkLst>
            <pc:docMk/>
            <pc:sldMk cId="1688476647" sldId="828"/>
            <ac:inkMk id="87" creationId="{0F07C406-BC74-4E2F-B314-20E5E169FE95}"/>
          </ac:inkMkLst>
        </pc:inkChg>
        <pc:inkChg chg="add del mod">
          <ac:chgData name="Mashal Khan" userId="ff208bdd-e69e-4a16-a659-cb1c3d459121" providerId="ADAL" clId="{E77B8820-4C38-4F0D-A94B-9CDAA268ABEA}" dt="2021-03-23T18:12:25.324" v="803"/>
          <ac:inkMkLst>
            <pc:docMk/>
            <pc:sldMk cId="1688476647" sldId="828"/>
            <ac:inkMk id="90" creationId="{E366E870-B57E-4DEF-9664-B3E131A2F70E}"/>
          </ac:inkMkLst>
        </pc:inkChg>
        <pc:inkChg chg="add del mod">
          <ac:chgData name="Mashal Khan" userId="ff208bdd-e69e-4a16-a659-cb1c3d459121" providerId="ADAL" clId="{E77B8820-4C38-4F0D-A94B-9CDAA268ABEA}" dt="2021-03-23T18:12:25.303" v="785"/>
          <ac:inkMkLst>
            <pc:docMk/>
            <pc:sldMk cId="1688476647" sldId="828"/>
            <ac:inkMk id="91" creationId="{A92BA654-8EE9-4591-A63C-E076E3C1360F}"/>
          </ac:inkMkLst>
        </pc:inkChg>
        <pc:inkChg chg="add del mod">
          <ac:chgData name="Mashal Khan" userId="ff208bdd-e69e-4a16-a659-cb1c3d459121" providerId="ADAL" clId="{E77B8820-4C38-4F0D-A94B-9CDAA268ABEA}" dt="2021-03-23T18:12:25.273" v="759"/>
          <ac:inkMkLst>
            <pc:docMk/>
            <pc:sldMk cId="1688476647" sldId="828"/>
            <ac:inkMk id="93" creationId="{8C64D2D4-57D3-4A28-85EA-81E6DF02DE1A}"/>
          </ac:inkMkLst>
        </pc:inkChg>
        <pc:inkChg chg="add del mod">
          <ac:chgData name="Mashal Khan" userId="ff208bdd-e69e-4a16-a659-cb1c3d459121" providerId="ADAL" clId="{E77B8820-4C38-4F0D-A94B-9CDAA268ABEA}" dt="2021-03-23T18:12:25.344" v="835"/>
          <ac:inkMkLst>
            <pc:docMk/>
            <pc:sldMk cId="1688476647" sldId="828"/>
            <ac:inkMk id="94" creationId="{5F844D8E-BE63-4ACD-908F-FB5626813AFE}"/>
          </ac:inkMkLst>
        </pc:inkChg>
        <pc:inkChg chg="add del mod">
          <ac:chgData name="Mashal Khan" userId="ff208bdd-e69e-4a16-a659-cb1c3d459121" providerId="ADAL" clId="{E77B8820-4C38-4F0D-A94B-9CDAA268ABEA}" dt="2021-03-23T18:12:25.334" v="820"/>
          <ac:inkMkLst>
            <pc:docMk/>
            <pc:sldMk cId="1688476647" sldId="828"/>
            <ac:inkMk id="95" creationId="{02E0C009-8C9C-4FDD-A89B-2DC55BF8A591}"/>
          </ac:inkMkLst>
        </pc:inkChg>
        <pc:inkChg chg="add del mod">
          <ac:chgData name="Mashal Khan" userId="ff208bdd-e69e-4a16-a659-cb1c3d459121" providerId="ADAL" clId="{E77B8820-4C38-4F0D-A94B-9CDAA268ABEA}" dt="2021-03-23T18:12:25.364" v="855"/>
          <ac:inkMkLst>
            <pc:docMk/>
            <pc:sldMk cId="1688476647" sldId="828"/>
            <ac:inkMk id="96" creationId="{3D110097-0404-4F7B-BAF5-0B7DBD4C0C24}"/>
          </ac:inkMkLst>
        </pc:inkChg>
        <pc:inkChg chg="add del mod">
          <ac:chgData name="Mashal Khan" userId="ff208bdd-e69e-4a16-a659-cb1c3d459121" providerId="ADAL" clId="{E77B8820-4C38-4F0D-A94B-9CDAA268ABEA}" dt="2021-03-23T18:12:25.364" v="857"/>
          <ac:inkMkLst>
            <pc:docMk/>
            <pc:sldMk cId="1688476647" sldId="828"/>
            <ac:inkMk id="97" creationId="{D0D4B396-F423-457D-A6A6-692564086DA8}"/>
          </ac:inkMkLst>
        </pc:inkChg>
        <pc:inkChg chg="add del mod">
          <ac:chgData name="Mashal Khan" userId="ff208bdd-e69e-4a16-a659-cb1c3d459121" providerId="ADAL" clId="{E77B8820-4C38-4F0D-A94B-9CDAA268ABEA}" dt="2021-03-23T18:12:25.374" v="888"/>
          <ac:inkMkLst>
            <pc:docMk/>
            <pc:sldMk cId="1688476647" sldId="828"/>
            <ac:inkMk id="98" creationId="{27A6C016-2FDA-430E-AB4E-FD79C16FB2FF}"/>
          </ac:inkMkLst>
        </pc:inkChg>
        <pc:inkChg chg="add del mod">
          <ac:chgData name="Mashal Khan" userId="ff208bdd-e69e-4a16-a659-cb1c3d459121" providerId="ADAL" clId="{E77B8820-4C38-4F0D-A94B-9CDAA268ABEA}" dt="2021-03-23T18:12:25.354" v="850"/>
          <ac:inkMkLst>
            <pc:docMk/>
            <pc:sldMk cId="1688476647" sldId="828"/>
            <ac:inkMk id="99" creationId="{E6BBEEE7-2D16-4265-B8C5-7C971AFA8291}"/>
          </ac:inkMkLst>
        </pc:inkChg>
        <pc:inkChg chg="add del mod">
          <ac:chgData name="Mashal Khan" userId="ff208bdd-e69e-4a16-a659-cb1c3d459121" providerId="ADAL" clId="{E77B8820-4C38-4F0D-A94B-9CDAA268ABEA}" dt="2021-03-23T18:12:25.263" v="745"/>
          <ac:inkMkLst>
            <pc:docMk/>
            <pc:sldMk cId="1688476647" sldId="828"/>
            <ac:inkMk id="100" creationId="{F28AE0B2-F8EC-42CD-B693-80EBA804D3DC}"/>
          </ac:inkMkLst>
        </pc:inkChg>
        <pc:inkChg chg="add del mod">
          <ac:chgData name="Mashal Khan" userId="ff208bdd-e69e-4a16-a659-cb1c3d459121" providerId="ADAL" clId="{E77B8820-4C38-4F0D-A94B-9CDAA268ABEA}" dt="2021-03-23T18:12:25.324" v="808"/>
          <ac:inkMkLst>
            <pc:docMk/>
            <pc:sldMk cId="1688476647" sldId="828"/>
            <ac:inkMk id="101" creationId="{723DF6E8-49B6-4ACA-8A26-5A41FDCCB400}"/>
          </ac:inkMkLst>
        </pc:inkChg>
        <pc:inkChg chg="add del mod">
          <ac:chgData name="Mashal Khan" userId="ff208bdd-e69e-4a16-a659-cb1c3d459121" providerId="ADAL" clId="{E77B8820-4C38-4F0D-A94B-9CDAA268ABEA}" dt="2021-03-23T18:12:25.384" v="913"/>
          <ac:inkMkLst>
            <pc:docMk/>
            <pc:sldMk cId="1688476647" sldId="828"/>
            <ac:inkMk id="102" creationId="{5274FD97-93D5-4C2D-BD5C-F7623AF794E8}"/>
          </ac:inkMkLst>
        </pc:inkChg>
        <pc:inkChg chg="add del mod">
          <ac:chgData name="Mashal Khan" userId="ff208bdd-e69e-4a16-a659-cb1c3d459121" providerId="ADAL" clId="{E77B8820-4C38-4F0D-A94B-9CDAA268ABEA}" dt="2021-03-23T18:12:25.354" v="841"/>
          <ac:inkMkLst>
            <pc:docMk/>
            <pc:sldMk cId="1688476647" sldId="828"/>
            <ac:inkMk id="105" creationId="{1CA783B0-1AE1-4B5D-B0A0-CD5B78812038}"/>
          </ac:inkMkLst>
        </pc:inkChg>
        <pc:inkChg chg="add del mod">
          <ac:chgData name="Mashal Khan" userId="ff208bdd-e69e-4a16-a659-cb1c3d459121" providerId="ADAL" clId="{E77B8820-4C38-4F0D-A94B-9CDAA268ABEA}" dt="2021-03-23T18:12:25.384" v="904"/>
          <ac:inkMkLst>
            <pc:docMk/>
            <pc:sldMk cId="1688476647" sldId="828"/>
            <ac:inkMk id="106" creationId="{71B4536E-A3CA-4AF3-871D-850D87E335A7}"/>
          </ac:inkMkLst>
        </pc:inkChg>
        <pc:inkChg chg="add del mod">
          <ac:chgData name="Mashal Khan" userId="ff208bdd-e69e-4a16-a659-cb1c3d459121" providerId="ADAL" clId="{E77B8820-4C38-4F0D-A94B-9CDAA268ABEA}" dt="2021-03-23T18:12:25.374" v="873"/>
          <ac:inkMkLst>
            <pc:docMk/>
            <pc:sldMk cId="1688476647" sldId="828"/>
            <ac:inkMk id="107" creationId="{E3F179C4-306C-4696-93CC-E30605FB877F}"/>
          </ac:inkMkLst>
        </pc:inkChg>
        <pc:inkChg chg="add del mod">
          <ac:chgData name="Mashal Khan" userId="ff208bdd-e69e-4a16-a659-cb1c3d459121" providerId="ADAL" clId="{E77B8820-4C38-4F0D-A94B-9CDAA268ABEA}" dt="2021-03-23T18:12:25.291" v="772"/>
          <ac:inkMkLst>
            <pc:docMk/>
            <pc:sldMk cId="1688476647" sldId="828"/>
            <ac:inkMk id="108" creationId="{CD1D37DF-63C8-408D-A660-EC6604117B29}"/>
          </ac:inkMkLst>
        </pc:inkChg>
        <pc:inkChg chg="add del mod">
          <ac:chgData name="Mashal Khan" userId="ff208bdd-e69e-4a16-a659-cb1c3d459121" providerId="ADAL" clId="{E77B8820-4C38-4F0D-A94B-9CDAA268ABEA}" dt="2021-03-23T18:12:25.293" v="776"/>
          <ac:inkMkLst>
            <pc:docMk/>
            <pc:sldMk cId="1688476647" sldId="828"/>
            <ac:inkMk id="109" creationId="{D00EB387-CECA-4693-B6E2-6C85B67ECDA5}"/>
          </ac:inkMkLst>
        </pc:inkChg>
        <pc:inkChg chg="add del mod">
          <ac:chgData name="Mashal Khan" userId="ff208bdd-e69e-4a16-a659-cb1c3d459121" providerId="ADAL" clId="{E77B8820-4C38-4F0D-A94B-9CDAA268ABEA}" dt="2021-03-23T18:12:25.324" v="805"/>
          <ac:inkMkLst>
            <pc:docMk/>
            <pc:sldMk cId="1688476647" sldId="828"/>
            <ac:inkMk id="110" creationId="{0F0824ED-86BC-4E25-80D4-3A686FE86336}"/>
          </ac:inkMkLst>
        </pc:inkChg>
        <pc:inkChg chg="add del mod">
          <ac:chgData name="Mashal Khan" userId="ff208bdd-e69e-4a16-a659-cb1c3d459121" providerId="ADAL" clId="{E77B8820-4C38-4F0D-A94B-9CDAA268ABEA}" dt="2021-03-23T18:12:25.314" v="800"/>
          <ac:inkMkLst>
            <pc:docMk/>
            <pc:sldMk cId="1688476647" sldId="828"/>
            <ac:inkMk id="111" creationId="{F18FA636-B04E-4BA1-8C69-975DF505717B}"/>
          </ac:inkMkLst>
        </pc:inkChg>
        <pc:inkChg chg="add del mod">
          <ac:chgData name="Mashal Khan" userId="ff208bdd-e69e-4a16-a659-cb1c3d459121" providerId="ADAL" clId="{E77B8820-4C38-4F0D-A94B-9CDAA268ABEA}" dt="2021-03-23T18:12:25.354" v="846"/>
          <ac:inkMkLst>
            <pc:docMk/>
            <pc:sldMk cId="1688476647" sldId="828"/>
            <ac:inkMk id="112" creationId="{FA27C9A3-4674-4552-855C-A1C2AE23C349}"/>
          </ac:inkMkLst>
        </pc:inkChg>
        <pc:inkChg chg="add del mod">
          <ac:chgData name="Mashal Khan" userId="ff208bdd-e69e-4a16-a659-cb1c3d459121" providerId="ADAL" clId="{E77B8820-4C38-4F0D-A94B-9CDAA268ABEA}" dt="2021-03-23T18:12:25.283" v="767"/>
          <ac:inkMkLst>
            <pc:docMk/>
            <pc:sldMk cId="1688476647" sldId="828"/>
            <ac:inkMk id="113" creationId="{0888DF85-9CC4-4F88-8DC8-B0AC736F19B5}"/>
          </ac:inkMkLst>
        </pc:inkChg>
        <pc:inkChg chg="add del mod">
          <ac:chgData name="Mashal Khan" userId="ff208bdd-e69e-4a16-a659-cb1c3d459121" providerId="ADAL" clId="{E77B8820-4C38-4F0D-A94B-9CDAA268ABEA}" dt="2021-03-23T18:12:25.314" v="795"/>
          <ac:inkMkLst>
            <pc:docMk/>
            <pc:sldMk cId="1688476647" sldId="828"/>
            <ac:inkMk id="114" creationId="{2D5E01A2-5BB6-4BED-A89F-9FA8058F42C1}"/>
          </ac:inkMkLst>
        </pc:inkChg>
        <pc:inkChg chg="add del mod">
          <ac:chgData name="Mashal Khan" userId="ff208bdd-e69e-4a16-a659-cb1c3d459121" providerId="ADAL" clId="{E77B8820-4C38-4F0D-A94B-9CDAA268ABEA}" dt="2021-03-23T18:12:25.374" v="877"/>
          <ac:inkMkLst>
            <pc:docMk/>
            <pc:sldMk cId="1688476647" sldId="828"/>
            <ac:inkMk id="115" creationId="{E0ED7079-77A9-40FB-9AFB-7F1F7BA59DDD}"/>
          </ac:inkMkLst>
        </pc:inkChg>
        <pc:inkChg chg="add del mod">
          <ac:chgData name="Mashal Khan" userId="ff208bdd-e69e-4a16-a659-cb1c3d459121" providerId="ADAL" clId="{E77B8820-4C38-4F0D-A94B-9CDAA268ABEA}" dt="2021-03-23T18:12:25.382" v="892"/>
          <ac:inkMkLst>
            <pc:docMk/>
            <pc:sldMk cId="1688476647" sldId="828"/>
            <ac:inkMk id="116" creationId="{466454A0-7511-4DE7-B948-0FA18DBD8E6D}"/>
          </ac:inkMkLst>
        </pc:inkChg>
        <pc:inkChg chg="add del mod">
          <ac:chgData name="Mashal Khan" userId="ff208bdd-e69e-4a16-a659-cb1c3d459121" providerId="ADAL" clId="{E77B8820-4C38-4F0D-A94B-9CDAA268ABEA}" dt="2021-03-23T18:12:25.263" v="748"/>
          <ac:inkMkLst>
            <pc:docMk/>
            <pc:sldMk cId="1688476647" sldId="828"/>
            <ac:inkMk id="117" creationId="{BFD1E13D-D0F4-4147-9BEB-648B76CF5175}"/>
          </ac:inkMkLst>
        </pc:inkChg>
        <pc:inkChg chg="add del mod">
          <ac:chgData name="Mashal Khan" userId="ff208bdd-e69e-4a16-a659-cb1c3d459121" providerId="ADAL" clId="{E77B8820-4C38-4F0D-A94B-9CDAA268ABEA}" dt="2021-03-23T18:12:25.384" v="902"/>
          <ac:inkMkLst>
            <pc:docMk/>
            <pc:sldMk cId="1688476647" sldId="828"/>
            <ac:inkMk id="118" creationId="{0DE815C8-B590-4281-BB32-A77A161C453F}"/>
          </ac:inkMkLst>
        </pc:inkChg>
        <pc:inkChg chg="add del mod">
          <ac:chgData name="Mashal Khan" userId="ff208bdd-e69e-4a16-a659-cb1c3d459121" providerId="ADAL" clId="{E77B8820-4C38-4F0D-A94B-9CDAA268ABEA}" dt="2021-03-23T18:12:25.334" v="821"/>
          <ac:inkMkLst>
            <pc:docMk/>
            <pc:sldMk cId="1688476647" sldId="828"/>
            <ac:inkMk id="119" creationId="{B4BA645F-3A6E-426A-A911-26C158F0374F}"/>
          </ac:inkMkLst>
        </pc:inkChg>
        <pc:inkChg chg="add del mod">
          <ac:chgData name="Mashal Khan" userId="ff208bdd-e69e-4a16-a659-cb1c3d459121" providerId="ADAL" clId="{E77B8820-4C38-4F0D-A94B-9CDAA268ABEA}" dt="2021-03-23T18:12:25.263" v="746"/>
          <ac:inkMkLst>
            <pc:docMk/>
            <pc:sldMk cId="1688476647" sldId="828"/>
            <ac:inkMk id="120" creationId="{F0643E33-619C-4B80-880A-E6908A8560EC}"/>
          </ac:inkMkLst>
        </pc:inkChg>
        <pc:inkChg chg="add del mod">
          <ac:chgData name="Mashal Khan" userId="ff208bdd-e69e-4a16-a659-cb1c3d459121" providerId="ADAL" clId="{E77B8820-4C38-4F0D-A94B-9CDAA268ABEA}" dt="2021-03-23T18:12:25.332" v="812"/>
          <ac:inkMkLst>
            <pc:docMk/>
            <pc:sldMk cId="1688476647" sldId="828"/>
            <ac:inkMk id="121" creationId="{E8A62284-4E21-4148-93DE-EF5D6DBCB6B6}"/>
          </ac:inkMkLst>
        </pc:inkChg>
        <pc:inkChg chg="add del mod">
          <ac:chgData name="Mashal Khan" userId="ff208bdd-e69e-4a16-a659-cb1c3d459121" providerId="ADAL" clId="{E77B8820-4C38-4F0D-A94B-9CDAA268ABEA}" dt="2021-03-23T18:12:25.251" v="736"/>
          <ac:inkMkLst>
            <pc:docMk/>
            <pc:sldMk cId="1688476647" sldId="828"/>
            <ac:inkMk id="122" creationId="{EDFDC2E2-9FC3-437C-BE6F-18BED0B73776}"/>
          </ac:inkMkLst>
        </pc:inkChg>
        <pc:inkChg chg="add del mod">
          <ac:chgData name="Mashal Khan" userId="ff208bdd-e69e-4a16-a659-cb1c3d459121" providerId="ADAL" clId="{E77B8820-4C38-4F0D-A94B-9CDAA268ABEA}" dt="2021-03-23T18:12:25.352" v="840"/>
          <ac:inkMkLst>
            <pc:docMk/>
            <pc:sldMk cId="1688476647" sldId="828"/>
            <ac:inkMk id="123" creationId="{D4B6F06F-24B0-4E9C-9728-1F1AFF6976FB}"/>
          </ac:inkMkLst>
        </pc:inkChg>
        <pc:inkChg chg="add del mod">
          <ac:chgData name="Mashal Khan" userId="ff208bdd-e69e-4a16-a659-cb1c3d459121" providerId="ADAL" clId="{E77B8820-4C38-4F0D-A94B-9CDAA268ABEA}" dt="2021-03-23T18:12:25.344" v="834"/>
          <ac:inkMkLst>
            <pc:docMk/>
            <pc:sldMk cId="1688476647" sldId="828"/>
            <ac:inkMk id="126" creationId="{D8DC19AE-9599-428B-BFC0-A0D038253537}"/>
          </ac:inkMkLst>
        </pc:inkChg>
        <pc:inkChg chg="add del mod">
          <ac:chgData name="Mashal Khan" userId="ff208bdd-e69e-4a16-a659-cb1c3d459121" providerId="ADAL" clId="{E77B8820-4C38-4F0D-A94B-9CDAA268ABEA}" dt="2021-03-23T18:12:25.384" v="906"/>
          <ac:inkMkLst>
            <pc:docMk/>
            <pc:sldMk cId="1688476647" sldId="828"/>
            <ac:inkMk id="127" creationId="{8A551F11-1600-4538-89A3-2314C545AA85}"/>
          </ac:inkMkLst>
        </pc:inkChg>
        <pc:inkChg chg="add del mod">
          <ac:chgData name="Mashal Khan" userId="ff208bdd-e69e-4a16-a659-cb1c3d459121" providerId="ADAL" clId="{E77B8820-4C38-4F0D-A94B-9CDAA268ABEA}" dt="2021-03-23T18:12:25.374" v="876"/>
          <ac:inkMkLst>
            <pc:docMk/>
            <pc:sldMk cId="1688476647" sldId="828"/>
            <ac:inkMk id="129" creationId="{65FFA92D-DF65-4016-8813-8DCF6CFD2CB1}"/>
          </ac:inkMkLst>
        </pc:inkChg>
        <pc:inkChg chg="add del mod">
          <ac:chgData name="Mashal Khan" userId="ff208bdd-e69e-4a16-a659-cb1c3d459121" providerId="ADAL" clId="{E77B8820-4C38-4F0D-A94B-9CDAA268ABEA}" dt="2021-03-23T18:12:25.384" v="916"/>
          <ac:inkMkLst>
            <pc:docMk/>
            <pc:sldMk cId="1688476647" sldId="828"/>
            <ac:inkMk id="130" creationId="{88CD6D22-C128-4EA4-A62F-8E16BF2F522C}"/>
          </ac:inkMkLst>
        </pc:inkChg>
        <pc:inkChg chg="add del mod">
          <ac:chgData name="Mashal Khan" userId="ff208bdd-e69e-4a16-a659-cb1c3d459121" providerId="ADAL" clId="{E77B8820-4C38-4F0D-A94B-9CDAA268ABEA}" dt="2021-03-23T18:12:25.354" v="849"/>
          <ac:inkMkLst>
            <pc:docMk/>
            <pc:sldMk cId="1688476647" sldId="828"/>
            <ac:inkMk id="131" creationId="{BA3D1A8C-678A-45A6-91B2-C6BB593A491F}"/>
          </ac:inkMkLst>
        </pc:inkChg>
        <pc:inkChg chg="add del mod">
          <ac:chgData name="Mashal Khan" userId="ff208bdd-e69e-4a16-a659-cb1c3d459121" providerId="ADAL" clId="{E77B8820-4C38-4F0D-A94B-9CDAA268ABEA}" dt="2021-03-23T18:12:25.372" v="872"/>
          <ac:inkMkLst>
            <pc:docMk/>
            <pc:sldMk cId="1688476647" sldId="828"/>
            <ac:inkMk id="132" creationId="{AA3A7C70-FA43-4ADE-A5BF-7504A47C053C}"/>
          </ac:inkMkLst>
        </pc:inkChg>
        <pc:inkChg chg="add del mod">
          <ac:chgData name="Mashal Khan" userId="ff208bdd-e69e-4a16-a659-cb1c3d459121" providerId="ADAL" clId="{E77B8820-4C38-4F0D-A94B-9CDAA268ABEA}" dt="2021-03-23T18:12:25.263" v="749"/>
          <ac:inkMkLst>
            <pc:docMk/>
            <pc:sldMk cId="1688476647" sldId="828"/>
            <ac:inkMk id="133" creationId="{C549136D-55EB-48FA-94AA-02ED33F01350}"/>
          </ac:inkMkLst>
        </pc:inkChg>
        <pc:inkChg chg="add del mod">
          <ac:chgData name="Mashal Khan" userId="ff208bdd-e69e-4a16-a659-cb1c3d459121" providerId="ADAL" clId="{E77B8820-4C38-4F0D-A94B-9CDAA268ABEA}" dt="2021-03-23T18:12:25.384" v="905"/>
          <ac:inkMkLst>
            <pc:docMk/>
            <pc:sldMk cId="1688476647" sldId="828"/>
            <ac:inkMk id="134" creationId="{B915EE07-F910-4951-9469-E513FDFB85BC}"/>
          </ac:inkMkLst>
        </pc:inkChg>
        <pc:inkChg chg="add del mod">
          <ac:chgData name="Mashal Khan" userId="ff208bdd-e69e-4a16-a659-cb1c3d459121" providerId="ADAL" clId="{E77B8820-4C38-4F0D-A94B-9CDAA268ABEA}" dt="2021-03-23T18:12:25.374" v="887"/>
          <ac:inkMkLst>
            <pc:docMk/>
            <pc:sldMk cId="1688476647" sldId="828"/>
            <ac:inkMk id="135" creationId="{76E6C79D-CD1B-4795-907A-F0E3375F3644}"/>
          </ac:inkMkLst>
        </pc:inkChg>
        <pc:inkChg chg="add del mod">
          <ac:chgData name="Mashal Khan" userId="ff208bdd-e69e-4a16-a659-cb1c3d459121" providerId="ADAL" clId="{E77B8820-4C38-4F0D-A94B-9CDAA268ABEA}" dt="2021-03-23T18:12:25.324" v="806"/>
          <ac:inkMkLst>
            <pc:docMk/>
            <pc:sldMk cId="1688476647" sldId="828"/>
            <ac:inkMk id="136" creationId="{F4680FAE-20A1-46AF-942D-76650F4262B3}"/>
          </ac:inkMkLst>
        </pc:inkChg>
        <pc:inkChg chg="add del mod">
          <ac:chgData name="Mashal Khan" userId="ff208bdd-e69e-4a16-a659-cb1c3d459121" providerId="ADAL" clId="{E77B8820-4C38-4F0D-A94B-9CDAA268ABEA}" dt="2021-03-23T18:12:25.283" v="762"/>
          <ac:inkMkLst>
            <pc:docMk/>
            <pc:sldMk cId="1688476647" sldId="828"/>
            <ac:inkMk id="137" creationId="{003478BF-E538-430F-A2E0-05833126D54B}"/>
          </ac:inkMkLst>
        </pc:inkChg>
        <pc:inkChg chg="add del mod">
          <ac:chgData name="Mashal Khan" userId="ff208bdd-e69e-4a16-a659-cb1c3d459121" providerId="ADAL" clId="{E77B8820-4C38-4F0D-A94B-9CDAA268ABEA}" dt="2021-03-23T18:12:25.273" v="753"/>
          <ac:inkMkLst>
            <pc:docMk/>
            <pc:sldMk cId="1688476647" sldId="828"/>
            <ac:inkMk id="138" creationId="{5D27FF1B-BAF0-49EE-886B-1C84EEE71594}"/>
          </ac:inkMkLst>
        </pc:inkChg>
        <pc:inkChg chg="add del mod">
          <ac:chgData name="Mashal Khan" userId="ff208bdd-e69e-4a16-a659-cb1c3d459121" providerId="ADAL" clId="{E77B8820-4C38-4F0D-A94B-9CDAA268ABEA}" dt="2021-03-23T18:12:25.364" v="867"/>
          <ac:inkMkLst>
            <pc:docMk/>
            <pc:sldMk cId="1688476647" sldId="828"/>
            <ac:inkMk id="139" creationId="{F0AE603A-46B3-43C3-B5DF-03AC1D1F360D}"/>
          </ac:inkMkLst>
        </pc:inkChg>
        <pc:inkChg chg="add del mod">
          <ac:chgData name="Mashal Khan" userId="ff208bdd-e69e-4a16-a659-cb1c3d459121" providerId="ADAL" clId="{E77B8820-4C38-4F0D-A94B-9CDAA268ABEA}" dt="2021-03-23T18:12:25.271" v="750"/>
          <ac:inkMkLst>
            <pc:docMk/>
            <pc:sldMk cId="1688476647" sldId="828"/>
            <ac:inkMk id="140" creationId="{6C8B8B25-88EF-4F4F-A11A-FDCABA2A6BCA}"/>
          </ac:inkMkLst>
        </pc:inkChg>
        <pc:inkChg chg="add del mod">
          <ac:chgData name="Mashal Khan" userId="ff208bdd-e69e-4a16-a659-cb1c3d459121" providerId="ADAL" clId="{E77B8820-4C38-4F0D-A94B-9CDAA268ABEA}" dt="2021-03-23T18:12:25.344" v="828"/>
          <ac:inkMkLst>
            <pc:docMk/>
            <pc:sldMk cId="1688476647" sldId="828"/>
            <ac:inkMk id="141" creationId="{59ABCEA8-D54F-4C5A-9410-9BD86F63B977}"/>
          </ac:inkMkLst>
        </pc:inkChg>
        <pc:inkChg chg="add del mod">
          <ac:chgData name="Mashal Khan" userId="ff208bdd-e69e-4a16-a659-cb1c3d459121" providerId="ADAL" clId="{E77B8820-4C38-4F0D-A94B-9CDAA268ABEA}" dt="2021-03-23T18:12:25.283" v="763"/>
          <ac:inkMkLst>
            <pc:docMk/>
            <pc:sldMk cId="1688476647" sldId="828"/>
            <ac:inkMk id="142" creationId="{22C7A767-1E20-437F-A406-68B605AA412A}"/>
          </ac:inkMkLst>
        </pc:inkChg>
        <pc:inkChg chg="add del mod">
          <ac:chgData name="Mashal Khan" userId="ff208bdd-e69e-4a16-a659-cb1c3d459121" providerId="ADAL" clId="{E77B8820-4C38-4F0D-A94B-9CDAA268ABEA}" dt="2021-03-23T18:12:25.273" v="755"/>
          <ac:inkMkLst>
            <pc:docMk/>
            <pc:sldMk cId="1688476647" sldId="828"/>
            <ac:inkMk id="143" creationId="{912954A6-BAB3-4110-8484-1B2E590DFDB3}"/>
          </ac:inkMkLst>
        </pc:inkChg>
        <pc:inkChg chg="add del mod">
          <ac:chgData name="Mashal Khan" userId="ff208bdd-e69e-4a16-a659-cb1c3d459121" providerId="ADAL" clId="{E77B8820-4C38-4F0D-A94B-9CDAA268ABEA}" dt="2021-03-23T18:12:25.384" v="900"/>
          <ac:inkMkLst>
            <pc:docMk/>
            <pc:sldMk cId="1688476647" sldId="828"/>
            <ac:inkMk id="144" creationId="{7783372F-CDE9-4C50-AA76-644ECBC41059}"/>
          </ac:inkMkLst>
        </pc:inkChg>
        <pc:inkChg chg="add del mod">
          <ac:chgData name="Mashal Khan" userId="ff208bdd-e69e-4a16-a659-cb1c3d459121" providerId="ADAL" clId="{E77B8820-4C38-4F0D-A94B-9CDAA268ABEA}" dt="2021-03-23T18:12:25.303" v="783"/>
          <ac:inkMkLst>
            <pc:docMk/>
            <pc:sldMk cId="1688476647" sldId="828"/>
            <ac:inkMk id="145" creationId="{62A7F938-B854-4DF1-B638-23DB8FC54315}"/>
          </ac:inkMkLst>
        </pc:inkChg>
        <pc:inkChg chg="add del mod">
          <ac:chgData name="Mashal Khan" userId="ff208bdd-e69e-4a16-a659-cb1c3d459121" providerId="ADAL" clId="{E77B8820-4C38-4F0D-A94B-9CDAA268ABEA}" dt="2021-03-23T18:12:25.303" v="788"/>
          <ac:inkMkLst>
            <pc:docMk/>
            <pc:sldMk cId="1688476647" sldId="828"/>
            <ac:inkMk id="146" creationId="{9B3E74C1-3CE6-4037-B222-7C9BEEF1F375}"/>
          </ac:inkMkLst>
        </pc:inkChg>
        <pc:inkChg chg="add del mod">
          <ac:chgData name="Mashal Khan" userId="ff208bdd-e69e-4a16-a659-cb1c3d459121" providerId="ADAL" clId="{E77B8820-4C38-4F0D-A94B-9CDAA268ABEA}" dt="2021-03-23T18:12:25.344" v="830"/>
          <ac:inkMkLst>
            <pc:docMk/>
            <pc:sldMk cId="1688476647" sldId="828"/>
            <ac:inkMk id="152" creationId="{59F14570-70CA-430B-BA98-6A3EE475CF6F}"/>
          </ac:inkMkLst>
        </pc:inkChg>
        <pc:inkChg chg="add del mod">
          <ac:chgData name="Mashal Khan" userId="ff208bdd-e69e-4a16-a659-cb1c3d459121" providerId="ADAL" clId="{E77B8820-4C38-4F0D-A94B-9CDAA268ABEA}" dt="2021-03-23T18:12:25.374" v="878"/>
          <ac:inkMkLst>
            <pc:docMk/>
            <pc:sldMk cId="1688476647" sldId="828"/>
            <ac:inkMk id="153" creationId="{9AD4871A-DE4E-4555-8F10-6F8B1EA7B830}"/>
          </ac:inkMkLst>
        </pc:inkChg>
        <pc:inkChg chg="add del mod">
          <ac:chgData name="Mashal Khan" userId="ff208bdd-e69e-4a16-a659-cb1c3d459121" providerId="ADAL" clId="{E77B8820-4C38-4F0D-A94B-9CDAA268ABEA}" dt="2021-03-23T18:12:25.293" v="777"/>
          <ac:inkMkLst>
            <pc:docMk/>
            <pc:sldMk cId="1688476647" sldId="828"/>
            <ac:inkMk id="156" creationId="{111A55EC-079F-4673-A2C6-06AE554525E7}"/>
          </ac:inkMkLst>
        </pc:inkChg>
        <pc:inkChg chg="add del mod">
          <ac:chgData name="Mashal Khan" userId="ff208bdd-e69e-4a16-a659-cb1c3d459121" providerId="ADAL" clId="{E77B8820-4C38-4F0D-A94B-9CDAA268ABEA}" dt="2021-03-23T18:12:25.303" v="789"/>
          <ac:inkMkLst>
            <pc:docMk/>
            <pc:sldMk cId="1688476647" sldId="828"/>
            <ac:inkMk id="157" creationId="{A913CC76-98FB-4D7A-AFE9-F2444590B6A7}"/>
          </ac:inkMkLst>
        </pc:inkChg>
        <pc:inkChg chg="add del mod">
          <ac:chgData name="Mashal Khan" userId="ff208bdd-e69e-4a16-a659-cb1c3d459121" providerId="ADAL" clId="{E77B8820-4C38-4F0D-A94B-9CDAA268ABEA}" dt="2021-03-23T18:12:25.344" v="836"/>
          <ac:inkMkLst>
            <pc:docMk/>
            <pc:sldMk cId="1688476647" sldId="828"/>
            <ac:inkMk id="159" creationId="{628C3F09-CD88-43CF-88FD-9001C884BFCE}"/>
          </ac:inkMkLst>
        </pc:inkChg>
        <pc:inkChg chg="add del mod">
          <ac:chgData name="Mashal Khan" userId="ff208bdd-e69e-4a16-a659-cb1c3d459121" providerId="ADAL" clId="{E77B8820-4C38-4F0D-A94B-9CDAA268ABEA}" dt="2021-03-23T18:12:25.334" v="819"/>
          <ac:inkMkLst>
            <pc:docMk/>
            <pc:sldMk cId="1688476647" sldId="828"/>
            <ac:inkMk id="160" creationId="{97107F72-66B5-4B45-B38B-89F31D75DDFF}"/>
          </ac:inkMkLst>
        </pc:inkChg>
        <pc:inkChg chg="add del mod">
          <ac:chgData name="Mashal Khan" userId="ff208bdd-e69e-4a16-a659-cb1c3d459121" providerId="ADAL" clId="{E77B8820-4C38-4F0D-A94B-9CDAA268ABEA}" dt="2021-03-23T18:12:25.334" v="813"/>
          <ac:inkMkLst>
            <pc:docMk/>
            <pc:sldMk cId="1688476647" sldId="828"/>
            <ac:inkMk id="161" creationId="{5558F752-DD45-41C1-91F8-3F4AFC8719C1}"/>
          </ac:inkMkLst>
        </pc:inkChg>
        <pc:inkChg chg="add del mod">
          <ac:chgData name="Mashal Khan" userId="ff208bdd-e69e-4a16-a659-cb1c3d459121" providerId="ADAL" clId="{E77B8820-4C38-4F0D-A94B-9CDAA268ABEA}" dt="2021-03-23T18:12:25.244" v="733"/>
          <ac:inkMkLst>
            <pc:docMk/>
            <pc:sldMk cId="1688476647" sldId="828"/>
            <ac:inkMk id="162" creationId="{6245E6AB-0FAB-4BD9-B06B-0A45F1BA0A10}"/>
          </ac:inkMkLst>
        </pc:inkChg>
        <pc:inkChg chg="add del mod">
          <ac:chgData name="Mashal Khan" userId="ff208bdd-e69e-4a16-a659-cb1c3d459121" providerId="ADAL" clId="{E77B8820-4C38-4F0D-A94B-9CDAA268ABEA}" dt="2021-03-23T18:12:25.303" v="786"/>
          <ac:inkMkLst>
            <pc:docMk/>
            <pc:sldMk cId="1688476647" sldId="828"/>
            <ac:inkMk id="165" creationId="{97147D62-EF15-4B73-9393-557B89E9E56A}"/>
          </ac:inkMkLst>
        </pc:inkChg>
        <pc:inkChg chg="add del mod">
          <ac:chgData name="Mashal Khan" userId="ff208bdd-e69e-4a16-a659-cb1c3d459121" providerId="ADAL" clId="{E77B8820-4C38-4F0D-A94B-9CDAA268ABEA}" dt="2021-03-23T18:12:25.273" v="752"/>
          <ac:inkMkLst>
            <pc:docMk/>
            <pc:sldMk cId="1688476647" sldId="828"/>
            <ac:inkMk id="166" creationId="{DBAE99E5-17B1-42A4-A183-4F28DD5DFB9F}"/>
          </ac:inkMkLst>
        </pc:inkChg>
        <pc:inkChg chg="add del mod">
          <ac:chgData name="Mashal Khan" userId="ff208bdd-e69e-4a16-a659-cb1c3d459121" providerId="ADAL" clId="{E77B8820-4C38-4F0D-A94B-9CDAA268ABEA}" dt="2021-03-23T18:12:25.332" v="811"/>
          <ac:inkMkLst>
            <pc:docMk/>
            <pc:sldMk cId="1688476647" sldId="828"/>
            <ac:inkMk id="167" creationId="{9C976540-BD29-4767-877B-83D3E8033C55}"/>
          </ac:inkMkLst>
        </pc:inkChg>
        <pc:inkChg chg="add del mod">
          <ac:chgData name="Mashal Khan" userId="ff208bdd-e69e-4a16-a659-cb1c3d459121" providerId="ADAL" clId="{E77B8820-4C38-4F0D-A94B-9CDAA268ABEA}" dt="2021-03-23T18:12:25.283" v="764"/>
          <ac:inkMkLst>
            <pc:docMk/>
            <pc:sldMk cId="1688476647" sldId="828"/>
            <ac:inkMk id="168" creationId="{93C55100-2380-4E72-8CA0-525FE9E90D54}"/>
          </ac:inkMkLst>
        </pc:inkChg>
        <pc:inkChg chg="add del mod">
          <ac:chgData name="Mashal Khan" userId="ff208bdd-e69e-4a16-a659-cb1c3d459121" providerId="ADAL" clId="{E77B8820-4C38-4F0D-A94B-9CDAA268ABEA}" dt="2021-03-23T18:12:25.293" v="773"/>
          <ac:inkMkLst>
            <pc:docMk/>
            <pc:sldMk cId="1688476647" sldId="828"/>
            <ac:inkMk id="169" creationId="{E84BCAB0-47F5-4036-A39F-5DA559576D6E}"/>
          </ac:inkMkLst>
        </pc:inkChg>
        <pc:inkChg chg="add del mod">
          <ac:chgData name="Mashal Khan" userId="ff208bdd-e69e-4a16-a659-cb1c3d459121" providerId="ADAL" clId="{E77B8820-4C38-4F0D-A94B-9CDAA268ABEA}" dt="2021-03-23T18:12:25.314" v="798"/>
          <ac:inkMkLst>
            <pc:docMk/>
            <pc:sldMk cId="1688476647" sldId="828"/>
            <ac:inkMk id="170" creationId="{1247BC4D-F604-41B1-B996-B641D6AA9D4D}"/>
          </ac:inkMkLst>
        </pc:inkChg>
        <pc:inkChg chg="add del mod">
          <ac:chgData name="Mashal Khan" userId="ff208bdd-e69e-4a16-a659-cb1c3d459121" providerId="ADAL" clId="{E77B8820-4C38-4F0D-A94B-9CDAA268ABEA}" dt="2021-03-23T18:12:25.384" v="915"/>
          <ac:inkMkLst>
            <pc:docMk/>
            <pc:sldMk cId="1688476647" sldId="828"/>
            <ac:inkMk id="171" creationId="{F0216EB5-42D2-49C2-8FE1-696581B9AEFA}"/>
          </ac:inkMkLst>
        </pc:inkChg>
        <pc:inkChg chg="add del mod">
          <ac:chgData name="Mashal Khan" userId="ff208bdd-e69e-4a16-a659-cb1c3d459121" providerId="ADAL" clId="{E77B8820-4C38-4F0D-A94B-9CDAA268ABEA}" dt="2021-03-23T18:12:25.364" v="864"/>
          <ac:inkMkLst>
            <pc:docMk/>
            <pc:sldMk cId="1688476647" sldId="828"/>
            <ac:inkMk id="172" creationId="{CC15B20C-FBE2-4CD3-972D-910092D05E6B}"/>
          </ac:inkMkLst>
        </pc:inkChg>
        <pc:inkChg chg="add del mod">
          <ac:chgData name="Mashal Khan" userId="ff208bdd-e69e-4a16-a659-cb1c3d459121" providerId="ADAL" clId="{E77B8820-4C38-4F0D-A94B-9CDAA268ABEA}" dt="2021-03-23T18:12:25.263" v="747"/>
          <ac:inkMkLst>
            <pc:docMk/>
            <pc:sldMk cId="1688476647" sldId="828"/>
            <ac:inkMk id="176" creationId="{87AE7ECC-A353-43F2-90A3-CB05FD9B96C9}"/>
          </ac:inkMkLst>
        </pc:inkChg>
        <pc:inkChg chg="add del mod">
          <ac:chgData name="Mashal Khan" userId="ff208bdd-e69e-4a16-a659-cb1c3d459121" providerId="ADAL" clId="{E77B8820-4C38-4F0D-A94B-9CDAA268ABEA}" dt="2021-03-23T18:12:25.283" v="761"/>
          <ac:inkMkLst>
            <pc:docMk/>
            <pc:sldMk cId="1688476647" sldId="828"/>
            <ac:inkMk id="177" creationId="{2645469D-CCD0-43D7-A2EA-D6C37BF8829F}"/>
          </ac:inkMkLst>
        </pc:inkChg>
        <pc:inkChg chg="add del mod">
          <ac:chgData name="Mashal Khan" userId="ff208bdd-e69e-4a16-a659-cb1c3d459121" providerId="ADAL" clId="{E77B8820-4C38-4F0D-A94B-9CDAA268ABEA}" dt="2021-03-23T18:12:25.314" v="796"/>
          <ac:inkMkLst>
            <pc:docMk/>
            <pc:sldMk cId="1688476647" sldId="828"/>
            <ac:inkMk id="178" creationId="{19EDE6AC-65C7-49D6-A06A-1D7868DD1628}"/>
          </ac:inkMkLst>
        </pc:inkChg>
        <pc:inkChg chg="add del mod">
          <ac:chgData name="Mashal Khan" userId="ff208bdd-e69e-4a16-a659-cb1c3d459121" providerId="ADAL" clId="{E77B8820-4C38-4F0D-A94B-9CDAA268ABEA}" dt="2021-03-23T18:12:25.344" v="831"/>
          <ac:inkMkLst>
            <pc:docMk/>
            <pc:sldMk cId="1688476647" sldId="828"/>
            <ac:inkMk id="179" creationId="{45076423-EA10-4A69-9701-5C3BBEE753C5}"/>
          </ac:inkMkLst>
        </pc:inkChg>
        <pc:inkChg chg="add del mod">
          <ac:chgData name="Mashal Khan" userId="ff208bdd-e69e-4a16-a659-cb1c3d459121" providerId="ADAL" clId="{E77B8820-4C38-4F0D-A94B-9CDAA268ABEA}" dt="2021-03-23T18:12:25.364" v="860"/>
          <ac:inkMkLst>
            <pc:docMk/>
            <pc:sldMk cId="1688476647" sldId="828"/>
            <ac:inkMk id="180" creationId="{8D599E3A-E826-424E-9634-C0C4012A2F1C}"/>
          </ac:inkMkLst>
        </pc:inkChg>
        <pc:inkChg chg="add del mod">
          <ac:chgData name="Mashal Khan" userId="ff208bdd-e69e-4a16-a659-cb1c3d459121" providerId="ADAL" clId="{E77B8820-4C38-4F0D-A94B-9CDAA268ABEA}" dt="2021-03-23T18:12:25.273" v="756"/>
          <ac:inkMkLst>
            <pc:docMk/>
            <pc:sldMk cId="1688476647" sldId="828"/>
            <ac:inkMk id="181" creationId="{73A7E7D5-67AB-4CB9-B23E-AA3B4848A8D3}"/>
          </ac:inkMkLst>
        </pc:inkChg>
        <pc:inkChg chg="add del mod">
          <ac:chgData name="Mashal Khan" userId="ff208bdd-e69e-4a16-a659-cb1c3d459121" providerId="ADAL" clId="{E77B8820-4C38-4F0D-A94B-9CDAA268ABEA}" dt="2021-03-23T18:12:25.374" v="882"/>
          <ac:inkMkLst>
            <pc:docMk/>
            <pc:sldMk cId="1688476647" sldId="828"/>
            <ac:inkMk id="182" creationId="{82859B1A-AC6A-4008-88E9-3A622AEB7602}"/>
          </ac:inkMkLst>
        </pc:inkChg>
        <pc:inkChg chg="add del mod">
          <ac:chgData name="Mashal Khan" userId="ff208bdd-e69e-4a16-a659-cb1c3d459121" providerId="ADAL" clId="{E77B8820-4C38-4F0D-A94B-9CDAA268ABEA}" dt="2021-03-23T18:12:25.293" v="774"/>
          <ac:inkMkLst>
            <pc:docMk/>
            <pc:sldMk cId="1688476647" sldId="828"/>
            <ac:inkMk id="183" creationId="{4F066B43-C730-4F94-BA1C-9674A445A271}"/>
          </ac:inkMkLst>
        </pc:inkChg>
        <pc:inkChg chg="add del mod">
          <ac:chgData name="Mashal Khan" userId="ff208bdd-e69e-4a16-a659-cb1c3d459121" providerId="ADAL" clId="{E77B8820-4C38-4F0D-A94B-9CDAA268ABEA}" dt="2021-03-23T18:12:25.342" v="822"/>
          <ac:inkMkLst>
            <pc:docMk/>
            <pc:sldMk cId="1688476647" sldId="828"/>
            <ac:inkMk id="184" creationId="{05C64C9C-79FC-47A5-ACA2-2651D0A31436}"/>
          </ac:inkMkLst>
        </pc:inkChg>
        <pc:inkChg chg="add del mod">
          <ac:chgData name="Mashal Khan" userId="ff208bdd-e69e-4a16-a659-cb1c3d459121" providerId="ADAL" clId="{E77B8820-4C38-4F0D-A94B-9CDAA268ABEA}" dt="2021-03-23T18:12:25.364" v="856"/>
          <ac:inkMkLst>
            <pc:docMk/>
            <pc:sldMk cId="1688476647" sldId="828"/>
            <ac:inkMk id="185" creationId="{00300458-3658-4105-A5FD-6DD4A0387673}"/>
          </ac:inkMkLst>
        </pc:inkChg>
        <pc:inkChg chg="add del mod">
          <ac:chgData name="Mashal Khan" userId="ff208bdd-e69e-4a16-a659-cb1c3d459121" providerId="ADAL" clId="{E77B8820-4C38-4F0D-A94B-9CDAA268ABEA}" dt="2021-03-23T18:12:25.384" v="903"/>
          <ac:inkMkLst>
            <pc:docMk/>
            <pc:sldMk cId="1688476647" sldId="828"/>
            <ac:inkMk id="186" creationId="{64CACC87-2363-4808-AB01-3F9B80F21773}"/>
          </ac:inkMkLst>
        </pc:inkChg>
        <pc:inkChg chg="add del mod">
          <ac:chgData name="Mashal Khan" userId="ff208bdd-e69e-4a16-a659-cb1c3d459121" providerId="ADAL" clId="{E77B8820-4C38-4F0D-A94B-9CDAA268ABEA}" dt="2021-03-23T18:12:25.311" v="790"/>
          <ac:inkMkLst>
            <pc:docMk/>
            <pc:sldMk cId="1688476647" sldId="828"/>
            <ac:inkMk id="187" creationId="{7D4E61F1-2698-49F4-A7E8-DBC09B5B5EE5}"/>
          </ac:inkMkLst>
        </pc:inkChg>
        <pc:inkChg chg="add del mod">
          <ac:chgData name="Mashal Khan" userId="ff208bdd-e69e-4a16-a659-cb1c3d459121" providerId="ADAL" clId="{E77B8820-4C38-4F0D-A94B-9CDAA268ABEA}" dt="2021-03-23T18:12:25.354" v="847"/>
          <ac:inkMkLst>
            <pc:docMk/>
            <pc:sldMk cId="1688476647" sldId="828"/>
            <ac:inkMk id="188" creationId="{65D1FCFD-6D07-439A-87A0-CD65E133CF64}"/>
          </ac:inkMkLst>
        </pc:inkChg>
        <pc:inkChg chg="add del mod">
          <ac:chgData name="Mashal Khan" userId="ff208bdd-e69e-4a16-a659-cb1c3d459121" providerId="ADAL" clId="{E77B8820-4C38-4F0D-A94B-9CDAA268ABEA}" dt="2021-03-23T18:12:25.364" v="865"/>
          <ac:inkMkLst>
            <pc:docMk/>
            <pc:sldMk cId="1688476647" sldId="828"/>
            <ac:inkMk id="189" creationId="{1464EB5F-A1F3-416D-9347-7B6EFA6507A8}"/>
          </ac:inkMkLst>
        </pc:inkChg>
        <pc:inkChg chg="add del mod">
          <ac:chgData name="Mashal Khan" userId="ff208bdd-e69e-4a16-a659-cb1c3d459121" providerId="ADAL" clId="{E77B8820-4C38-4F0D-A94B-9CDAA268ABEA}" dt="2021-03-23T18:12:25.382" v="893"/>
          <ac:inkMkLst>
            <pc:docMk/>
            <pc:sldMk cId="1688476647" sldId="828"/>
            <ac:inkMk id="190" creationId="{73684610-ACA8-4992-A1A0-050ED6D7E3B9}"/>
          </ac:inkMkLst>
        </pc:inkChg>
        <pc:inkChg chg="add del mod">
          <ac:chgData name="Mashal Khan" userId="ff208bdd-e69e-4a16-a659-cb1c3d459121" providerId="ADAL" clId="{E77B8820-4C38-4F0D-A94B-9CDAA268ABEA}" dt="2021-03-23T18:12:25.352" v="837"/>
          <ac:inkMkLst>
            <pc:docMk/>
            <pc:sldMk cId="1688476647" sldId="828"/>
            <ac:inkMk id="191" creationId="{9DBB3013-44C0-4569-869F-68398AC0D677}"/>
          </ac:inkMkLst>
        </pc:inkChg>
        <pc:inkChg chg="add del mod">
          <ac:chgData name="Mashal Khan" userId="ff208bdd-e69e-4a16-a659-cb1c3d459121" providerId="ADAL" clId="{E77B8820-4C38-4F0D-A94B-9CDAA268ABEA}" dt="2021-03-23T18:12:25.374" v="889"/>
          <ac:inkMkLst>
            <pc:docMk/>
            <pc:sldMk cId="1688476647" sldId="828"/>
            <ac:inkMk id="192" creationId="{FA17C879-CF20-43F9-903A-9F4A12C31BB3}"/>
          </ac:inkMkLst>
        </pc:inkChg>
        <pc:inkChg chg="add del mod">
          <ac:chgData name="Mashal Khan" userId="ff208bdd-e69e-4a16-a659-cb1c3d459121" providerId="ADAL" clId="{E77B8820-4C38-4F0D-A94B-9CDAA268ABEA}" dt="2021-03-23T18:12:25.374" v="880"/>
          <ac:inkMkLst>
            <pc:docMk/>
            <pc:sldMk cId="1688476647" sldId="828"/>
            <ac:inkMk id="193" creationId="{8F75753E-EBC6-41E4-B2CA-57C70B7E567F}"/>
          </ac:inkMkLst>
        </pc:inkChg>
        <pc:inkChg chg="add del mod">
          <ac:chgData name="Mashal Khan" userId="ff208bdd-e69e-4a16-a659-cb1c3d459121" providerId="ADAL" clId="{E77B8820-4C38-4F0D-A94B-9CDAA268ABEA}" dt="2021-03-23T18:12:25.374" v="874"/>
          <ac:inkMkLst>
            <pc:docMk/>
            <pc:sldMk cId="1688476647" sldId="828"/>
            <ac:inkMk id="194" creationId="{8D4FC77C-6E8B-4193-A48B-C1B7DEF69478}"/>
          </ac:inkMkLst>
        </pc:inkChg>
        <pc:inkChg chg="add del mod">
          <ac:chgData name="Mashal Khan" userId="ff208bdd-e69e-4a16-a659-cb1c3d459121" providerId="ADAL" clId="{E77B8820-4C38-4F0D-A94B-9CDAA268ABEA}" dt="2021-03-23T18:12:25.324" v="804"/>
          <ac:inkMkLst>
            <pc:docMk/>
            <pc:sldMk cId="1688476647" sldId="828"/>
            <ac:inkMk id="198" creationId="{E8F43E0E-99D0-4F25-B761-1DA13D8BA122}"/>
          </ac:inkMkLst>
        </pc:inkChg>
        <pc:inkChg chg="add del mod">
          <ac:chgData name="Mashal Khan" userId="ff208bdd-e69e-4a16-a659-cb1c3d459121" providerId="ADAL" clId="{E77B8820-4C38-4F0D-A94B-9CDAA268ABEA}" dt="2021-03-23T18:12:25.251" v="738"/>
          <ac:inkMkLst>
            <pc:docMk/>
            <pc:sldMk cId="1688476647" sldId="828"/>
            <ac:inkMk id="200" creationId="{111999C8-2EF5-4AA5-B254-767FED0F5E14}"/>
          </ac:inkMkLst>
        </pc:inkChg>
        <pc:inkChg chg="add del mod">
          <ac:chgData name="Mashal Khan" userId="ff208bdd-e69e-4a16-a659-cb1c3d459121" providerId="ADAL" clId="{E77B8820-4C38-4F0D-A94B-9CDAA268ABEA}" dt="2021-03-23T18:12:25.273" v="757"/>
          <ac:inkMkLst>
            <pc:docMk/>
            <pc:sldMk cId="1688476647" sldId="828"/>
            <ac:inkMk id="201" creationId="{94CEC22A-F9A5-4C99-BFF6-C9FE16C8EC76}"/>
          </ac:inkMkLst>
        </pc:inkChg>
        <pc:inkChg chg="add del mod">
          <ac:chgData name="Mashal Khan" userId="ff208bdd-e69e-4a16-a659-cb1c3d459121" providerId="ADAL" clId="{E77B8820-4C38-4F0D-A94B-9CDAA268ABEA}" dt="2021-03-23T18:12:25.344" v="832"/>
          <ac:inkMkLst>
            <pc:docMk/>
            <pc:sldMk cId="1688476647" sldId="828"/>
            <ac:inkMk id="202" creationId="{53B7CE7C-C3C6-42BB-8E3E-71F31C2D7CE1}"/>
          </ac:inkMkLst>
        </pc:inkChg>
        <pc:inkChg chg="add del mod">
          <ac:chgData name="Mashal Khan" userId="ff208bdd-e69e-4a16-a659-cb1c3d459121" providerId="ADAL" clId="{E77B8820-4C38-4F0D-A94B-9CDAA268ABEA}" dt="2021-03-23T18:12:25.372" v="870"/>
          <ac:inkMkLst>
            <pc:docMk/>
            <pc:sldMk cId="1688476647" sldId="828"/>
            <ac:inkMk id="203" creationId="{9C50DA02-205D-4CFC-BB47-A37AF63D5CD3}"/>
          </ac:inkMkLst>
        </pc:inkChg>
        <pc:inkChg chg="add del mod">
          <ac:chgData name="Mashal Khan" userId="ff208bdd-e69e-4a16-a659-cb1c3d459121" providerId="ADAL" clId="{E77B8820-4C38-4F0D-A94B-9CDAA268ABEA}" dt="2021-03-23T18:12:25.384" v="896"/>
          <ac:inkMkLst>
            <pc:docMk/>
            <pc:sldMk cId="1688476647" sldId="828"/>
            <ac:inkMk id="204" creationId="{A0147C54-B8BC-4360-9165-D5686E66BBB9}"/>
          </ac:inkMkLst>
        </pc:inkChg>
        <pc:inkChg chg="add del mod">
          <ac:chgData name="Mashal Khan" userId="ff208bdd-e69e-4a16-a659-cb1c3d459121" providerId="ADAL" clId="{E77B8820-4C38-4F0D-A94B-9CDAA268ABEA}" dt="2021-03-23T18:12:25.293" v="779"/>
          <ac:inkMkLst>
            <pc:docMk/>
            <pc:sldMk cId="1688476647" sldId="828"/>
            <ac:inkMk id="206" creationId="{497B6C27-3EB1-4F99-B50F-291717E54BF3}"/>
          </ac:inkMkLst>
        </pc:inkChg>
        <pc:inkChg chg="add del mod">
          <ac:chgData name="Mashal Khan" userId="ff208bdd-e69e-4a16-a659-cb1c3d459121" providerId="ADAL" clId="{E77B8820-4C38-4F0D-A94B-9CDAA268ABEA}" dt="2021-03-23T18:12:25.324" v="807"/>
          <ac:inkMkLst>
            <pc:docMk/>
            <pc:sldMk cId="1688476647" sldId="828"/>
            <ac:inkMk id="207" creationId="{BAAE6EBF-C5D4-4E1F-A502-E07493882045}"/>
          </ac:inkMkLst>
        </pc:inkChg>
        <pc:inkChg chg="add del mod">
          <ac:chgData name="Mashal Khan" userId="ff208bdd-e69e-4a16-a659-cb1c3d459121" providerId="ADAL" clId="{E77B8820-4C38-4F0D-A94B-9CDAA268ABEA}" dt="2021-03-23T18:12:25.364" v="866"/>
          <ac:inkMkLst>
            <pc:docMk/>
            <pc:sldMk cId="1688476647" sldId="828"/>
            <ac:inkMk id="208" creationId="{5667698B-130C-4A58-A755-3BE6EFCBAB77}"/>
          </ac:inkMkLst>
        </pc:inkChg>
        <pc:inkChg chg="add del mod">
          <ac:chgData name="Mashal Khan" userId="ff208bdd-e69e-4a16-a659-cb1c3d459121" providerId="ADAL" clId="{E77B8820-4C38-4F0D-A94B-9CDAA268ABEA}" dt="2021-03-23T18:12:25.283" v="769"/>
          <ac:inkMkLst>
            <pc:docMk/>
            <pc:sldMk cId="1688476647" sldId="828"/>
            <ac:inkMk id="209" creationId="{4045AE57-BD7D-4394-8185-20A4F244757B}"/>
          </ac:inkMkLst>
        </pc:inkChg>
        <pc:inkChg chg="add del mod">
          <ac:chgData name="Mashal Khan" userId="ff208bdd-e69e-4a16-a659-cb1c3d459121" providerId="ADAL" clId="{E77B8820-4C38-4F0D-A94B-9CDAA268ABEA}" dt="2021-03-23T18:12:25.303" v="784"/>
          <ac:inkMkLst>
            <pc:docMk/>
            <pc:sldMk cId="1688476647" sldId="828"/>
            <ac:inkMk id="210" creationId="{EEAB2818-E9FE-4407-8888-902DF35198D7}"/>
          </ac:inkMkLst>
        </pc:inkChg>
        <pc:inkChg chg="add del mod">
          <ac:chgData name="Mashal Khan" userId="ff208bdd-e69e-4a16-a659-cb1c3d459121" providerId="ADAL" clId="{E77B8820-4C38-4F0D-A94B-9CDAA268ABEA}" dt="2021-03-23T18:12:25.362" v="852"/>
          <ac:inkMkLst>
            <pc:docMk/>
            <pc:sldMk cId="1688476647" sldId="828"/>
            <ac:inkMk id="211" creationId="{846DB607-FF94-4739-840F-9CDCEDEF3762}"/>
          </ac:inkMkLst>
        </pc:inkChg>
        <pc:inkChg chg="add del mod">
          <ac:chgData name="Mashal Khan" userId="ff208bdd-e69e-4a16-a659-cb1c3d459121" providerId="ADAL" clId="{E77B8820-4C38-4F0D-A94B-9CDAA268ABEA}" dt="2021-03-23T18:12:25.322" v="801"/>
          <ac:inkMkLst>
            <pc:docMk/>
            <pc:sldMk cId="1688476647" sldId="828"/>
            <ac:inkMk id="212" creationId="{5589A323-1EC9-4234-915A-1BCB8D48295E}"/>
          </ac:inkMkLst>
        </pc:inkChg>
        <pc:inkChg chg="add del mod">
          <ac:chgData name="Mashal Khan" userId="ff208bdd-e69e-4a16-a659-cb1c3d459121" providerId="ADAL" clId="{E77B8820-4C38-4F0D-A94B-9CDAA268ABEA}" dt="2021-03-23T18:12:25.263" v="744"/>
          <ac:inkMkLst>
            <pc:docMk/>
            <pc:sldMk cId="1688476647" sldId="828"/>
            <ac:inkMk id="215" creationId="{8206ECBB-BCEE-4326-8A41-08AE50CEB7A9}"/>
          </ac:inkMkLst>
        </pc:inkChg>
        <pc:inkChg chg="add del mod">
          <ac:chgData name="Mashal Khan" userId="ff208bdd-e69e-4a16-a659-cb1c3d459121" providerId="ADAL" clId="{E77B8820-4C38-4F0D-A94B-9CDAA268ABEA}" dt="2021-03-23T18:12:25.251" v="741"/>
          <ac:inkMkLst>
            <pc:docMk/>
            <pc:sldMk cId="1688476647" sldId="828"/>
            <ac:inkMk id="216" creationId="{74DBFA22-7EC8-4E8A-B91D-418DF633F9A3}"/>
          </ac:inkMkLst>
        </pc:inkChg>
        <pc:inkChg chg="add del mod">
          <ac:chgData name="Mashal Khan" userId="ff208bdd-e69e-4a16-a659-cb1c3d459121" providerId="ADAL" clId="{E77B8820-4C38-4F0D-A94B-9CDAA268ABEA}" dt="2021-03-23T18:12:25.283" v="765"/>
          <ac:inkMkLst>
            <pc:docMk/>
            <pc:sldMk cId="1688476647" sldId="828"/>
            <ac:inkMk id="217" creationId="{BF4A3E98-EB19-4309-8912-E63FFE0E4872}"/>
          </ac:inkMkLst>
        </pc:inkChg>
        <pc:inkChg chg="add del mod">
          <ac:chgData name="Mashal Khan" userId="ff208bdd-e69e-4a16-a659-cb1c3d459121" providerId="ADAL" clId="{E77B8820-4C38-4F0D-A94B-9CDAA268ABEA}" dt="2021-03-23T18:12:25.324" v="809"/>
          <ac:inkMkLst>
            <pc:docMk/>
            <pc:sldMk cId="1688476647" sldId="828"/>
            <ac:inkMk id="218" creationId="{EC592B0F-CAFB-4E61-B86A-F73F66A4B33E}"/>
          </ac:inkMkLst>
        </pc:inkChg>
        <pc:inkChg chg="add del mod">
          <ac:chgData name="Mashal Khan" userId="ff208bdd-e69e-4a16-a659-cb1c3d459121" providerId="ADAL" clId="{E77B8820-4C38-4F0D-A94B-9CDAA268ABEA}" dt="2021-03-23T18:12:25.261" v="743"/>
          <ac:inkMkLst>
            <pc:docMk/>
            <pc:sldMk cId="1688476647" sldId="828"/>
            <ac:inkMk id="219" creationId="{63557975-8357-415F-BB18-0489B5F70212}"/>
          </ac:inkMkLst>
        </pc:inkChg>
        <pc:inkChg chg="add del mod">
          <ac:chgData name="Mashal Khan" userId="ff208bdd-e69e-4a16-a659-cb1c3d459121" providerId="ADAL" clId="{E77B8820-4C38-4F0D-A94B-9CDAA268ABEA}" dt="2021-03-23T18:12:25.372" v="869"/>
          <ac:inkMkLst>
            <pc:docMk/>
            <pc:sldMk cId="1688476647" sldId="828"/>
            <ac:inkMk id="220" creationId="{7C29CA4E-2F6A-48D4-8D49-501393A2AF8B}"/>
          </ac:inkMkLst>
        </pc:inkChg>
        <pc:inkChg chg="add del mod">
          <ac:chgData name="Mashal Khan" userId="ff208bdd-e69e-4a16-a659-cb1c3d459121" providerId="ADAL" clId="{E77B8820-4C38-4F0D-A94B-9CDAA268ABEA}" dt="2021-03-23T18:12:25.384" v="910"/>
          <ac:inkMkLst>
            <pc:docMk/>
            <pc:sldMk cId="1688476647" sldId="828"/>
            <ac:inkMk id="222" creationId="{BC21C738-EA88-44FE-ABBA-2B14C950DABC}"/>
          </ac:inkMkLst>
        </pc:inkChg>
        <pc:inkChg chg="add del mod">
          <ac:chgData name="Mashal Khan" userId="ff208bdd-e69e-4a16-a659-cb1c3d459121" providerId="ADAL" clId="{E77B8820-4C38-4F0D-A94B-9CDAA268ABEA}" dt="2021-03-23T18:12:25.334" v="817"/>
          <ac:inkMkLst>
            <pc:docMk/>
            <pc:sldMk cId="1688476647" sldId="828"/>
            <ac:inkMk id="223" creationId="{CB70572A-76B2-40D6-87EB-5C142ABD533E}"/>
          </ac:inkMkLst>
        </pc:inkChg>
        <pc:inkChg chg="add del mod">
          <ac:chgData name="Mashal Khan" userId="ff208bdd-e69e-4a16-a659-cb1c3d459121" providerId="ADAL" clId="{E77B8820-4C38-4F0D-A94B-9CDAA268ABEA}" dt="2021-03-23T18:12:25.384" v="898"/>
          <ac:inkMkLst>
            <pc:docMk/>
            <pc:sldMk cId="1688476647" sldId="828"/>
            <ac:inkMk id="224" creationId="{7D1E048E-25E7-4207-9F56-62793A28637F}"/>
          </ac:inkMkLst>
        </pc:inkChg>
        <pc:inkChg chg="add del mod">
          <ac:chgData name="Mashal Khan" userId="ff208bdd-e69e-4a16-a659-cb1c3d459121" providerId="ADAL" clId="{E77B8820-4C38-4F0D-A94B-9CDAA268ABEA}" dt="2021-03-23T18:12:25.243" v="730"/>
          <ac:inkMkLst>
            <pc:docMk/>
            <pc:sldMk cId="1688476647" sldId="828"/>
            <ac:inkMk id="225" creationId="{B5124C70-1973-4028-9BEE-B3448FE1C7C8}"/>
          </ac:inkMkLst>
        </pc:inkChg>
        <pc:inkChg chg="add del mod">
          <ac:chgData name="Mashal Khan" userId="ff208bdd-e69e-4a16-a659-cb1c3d459121" providerId="ADAL" clId="{E77B8820-4C38-4F0D-A94B-9CDAA268ABEA}" dt="2021-03-23T18:12:25.374" v="890"/>
          <ac:inkMkLst>
            <pc:docMk/>
            <pc:sldMk cId="1688476647" sldId="828"/>
            <ac:inkMk id="226" creationId="{3D5CC66F-97A0-4967-8C8C-EF25AB7963A8}"/>
          </ac:inkMkLst>
        </pc:inkChg>
        <pc:inkChg chg="add del mod">
          <ac:chgData name="Mashal Khan" userId="ff208bdd-e69e-4a16-a659-cb1c3d459121" providerId="ADAL" clId="{E77B8820-4C38-4F0D-A94B-9CDAA268ABEA}" dt="2021-03-23T18:12:25.271" v="751"/>
          <ac:inkMkLst>
            <pc:docMk/>
            <pc:sldMk cId="1688476647" sldId="828"/>
            <ac:inkMk id="227" creationId="{3B29CD15-B8BF-451E-8998-B37B0FB5942F}"/>
          </ac:inkMkLst>
        </pc:inkChg>
        <pc:inkChg chg="add del mod">
          <ac:chgData name="Mashal Khan" userId="ff208bdd-e69e-4a16-a659-cb1c3d459121" providerId="ADAL" clId="{E77B8820-4C38-4F0D-A94B-9CDAA268ABEA}" dt="2021-03-23T18:12:25.293" v="778"/>
          <ac:inkMkLst>
            <pc:docMk/>
            <pc:sldMk cId="1688476647" sldId="828"/>
            <ac:inkMk id="228" creationId="{E39A9CD7-F305-4E66-9C01-9CA4DBBBAE09}"/>
          </ac:inkMkLst>
        </pc:inkChg>
        <pc:inkChg chg="add del mod">
          <ac:chgData name="Mashal Khan" userId="ff208bdd-e69e-4a16-a659-cb1c3d459121" providerId="ADAL" clId="{E77B8820-4C38-4F0D-A94B-9CDAA268ABEA}" dt="2021-03-23T18:12:25.251" v="737"/>
          <ac:inkMkLst>
            <pc:docMk/>
            <pc:sldMk cId="1688476647" sldId="828"/>
            <ac:inkMk id="229" creationId="{03C3004F-47B4-450E-99A1-6443CC80D688}"/>
          </ac:inkMkLst>
        </pc:inkChg>
        <pc:inkChg chg="add del mod">
          <ac:chgData name="Mashal Khan" userId="ff208bdd-e69e-4a16-a659-cb1c3d459121" providerId="ADAL" clId="{E77B8820-4C38-4F0D-A94B-9CDAA268ABEA}" dt="2021-03-23T18:12:25.342" v="825"/>
          <ac:inkMkLst>
            <pc:docMk/>
            <pc:sldMk cId="1688476647" sldId="828"/>
            <ac:inkMk id="230" creationId="{18181360-14FC-430B-881F-C7D7900BD324}"/>
          </ac:inkMkLst>
        </pc:inkChg>
      </pc:sldChg>
      <pc:sldChg chg="new">
        <pc:chgData name="Mashal Khan" userId="ff208bdd-e69e-4a16-a659-cb1c3d459121" providerId="ADAL" clId="{E77B8820-4C38-4F0D-A94B-9CDAA268ABEA}" dt="2021-03-30T04:57:52.639" v="917" actId="680"/>
        <pc:sldMkLst>
          <pc:docMk/>
          <pc:sldMk cId="2208288804" sldId="829"/>
        </pc:sldMkLst>
      </pc:sldChg>
      <pc:sldChg chg="del">
        <pc:chgData name="Mashal Khan" userId="ff208bdd-e69e-4a16-a659-cb1c3d459121" providerId="ADAL" clId="{E77B8820-4C38-4F0D-A94B-9CDAA268ABEA}" dt="2021-03-17T06:29:33.872" v="0" actId="47"/>
        <pc:sldMkLst>
          <pc:docMk/>
          <pc:sldMk cId="2616182177" sldId="829"/>
        </pc:sldMkLst>
      </pc:sldChg>
      <pc:sldChg chg="addSp delSp modSp new mod setBg setClrOvrMap">
        <pc:chgData name="Mashal Khan" userId="ff208bdd-e69e-4a16-a659-cb1c3d459121" providerId="ADAL" clId="{E77B8820-4C38-4F0D-A94B-9CDAA268ABEA}" dt="2021-03-30T05:28:47.851" v="1019" actId="1035"/>
        <pc:sldMkLst>
          <pc:docMk/>
          <pc:sldMk cId="532106334" sldId="830"/>
        </pc:sldMkLst>
        <pc:spChg chg="add del">
          <ac:chgData name="Mashal Khan" userId="ff208bdd-e69e-4a16-a659-cb1c3d459121" providerId="ADAL" clId="{E77B8820-4C38-4F0D-A94B-9CDAA268ABEA}" dt="2021-03-30T05:27:33.689" v="1014" actId="26606"/>
          <ac:spMkLst>
            <pc:docMk/>
            <pc:sldMk cId="532106334" sldId="830"/>
            <ac:spMk id="7" creationId="{F3060C83-F051-4F0E-ABAD-AA0DFC48B218}"/>
          </ac:spMkLst>
        </pc:spChg>
        <pc:spChg chg="add del">
          <ac:chgData name="Mashal Khan" userId="ff208bdd-e69e-4a16-a659-cb1c3d459121" providerId="ADAL" clId="{E77B8820-4C38-4F0D-A94B-9CDAA268ABEA}" dt="2021-03-30T05:27:51.170" v="1018" actId="26606"/>
          <ac:spMkLst>
            <pc:docMk/>
            <pc:sldMk cId="532106334" sldId="830"/>
            <ac:spMk id="8" creationId="{32BC26D8-82FB-445E-AA49-62A77D7C1EE0}"/>
          </ac:spMkLst>
        </pc:spChg>
        <pc:spChg chg="add del">
          <ac:chgData name="Mashal Khan" userId="ff208bdd-e69e-4a16-a659-cb1c3d459121" providerId="ADAL" clId="{E77B8820-4C38-4F0D-A94B-9CDAA268ABEA}" dt="2021-03-30T05:27:33.689" v="1014" actId="26606"/>
          <ac:spMkLst>
            <pc:docMk/>
            <pc:sldMk cId="532106334" sldId="830"/>
            <ac:spMk id="9" creationId="{83C98ABE-055B-441F-B07E-44F97F083C39}"/>
          </ac:spMkLst>
        </pc:spChg>
        <pc:spChg chg="add del">
          <ac:chgData name="Mashal Khan" userId="ff208bdd-e69e-4a16-a659-cb1c3d459121" providerId="ADAL" clId="{E77B8820-4C38-4F0D-A94B-9CDAA268ABEA}" dt="2021-03-30T05:27:51.170" v="1018" actId="26606"/>
          <ac:spMkLst>
            <pc:docMk/>
            <pc:sldMk cId="532106334" sldId="830"/>
            <ac:spMk id="10" creationId="{CB44330D-EA18-4254-AA95-EB49948539B8}"/>
          </ac:spMkLst>
        </pc:spChg>
        <pc:spChg chg="add del">
          <ac:chgData name="Mashal Khan" userId="ff208bdd-e69e-4a16-a659-cb1c3d459121" providerId="ADAL" clId="{E77B8820-4C38-4F0D-A94B-9CDAA268ABEA}" dt="2021-03-30T05:27:33.689" v="1014" actId="26606"/>
          <ac:spMkLst>
            <pc:docMk/>
            <pc:sldMk cId="532106334" sldId="830"/>
            <ac:spMk id="11" creationId="{29FDB030-9B49-4CED-8CCD-4D99382388AC}"/>
          </ac:spMkLst>
        </pc:spChg>
        <pc:spChg chg="add del">
          <ac:chgData name="Mashal Khan" userId="ff208bdd-e69e-4a16-a659-cb1c3d459121" providerId="ADAL" clId="{E77B8820-4C38-4F0D-A94B-9CDAA268ABEA}" dt="2021-03-30T05:27:33.689" v="1014" actId="26606"/>
          <ac:spMkLst>
            <pc:docMk/>
            <pc:sldMk cId="532106334" sldId="830"/>
            <ac:spMk id="13" creationId="{3783CA14-24A1-485C-8B30-D6A5D87987AD}"/>
          </ac:spMkLst>
        </pc:spChg>
        <pc:spChg chg="add del">
          <ac:chgData name="Mashal Khan" userId="ff208bdd-e69e-4a16-a659-cb1c3d459121" providerId="ADAL" clId="{E77B8820-4C38-4F0D-A94B-9CDAA268ABEA}" dt="2021-03-30T05:27:33.689" v="1014" actId="26606"/>
          <ac:spMkLst>
            <pc:docMk/>
            <pc:sldMk cId="532106334" sldId="830"/>
            <ac:spMk id="15" creationId="{9A97C86A-04D6-40F7-AE84-31AB43E6A846}"/>
          </ac:spMkLst>
        </pc:spChg>
        <pc:spChg chg="add del">
          <ac:chgData name="Mashal Khan" userId="ff208bdd-e69e-4a16-a659-cb1c3d459121" providerId="ADAL" clId="{E77B8820-4C38-4F0D-A94B-9CDAA268ABEA}" dt="2021-03-30T05:27:33.689" v="1014" actId="26606"/>
          <ac:spMkLst>
            <pc:docMk/>
            <pc:sldMk cId="532106334" sldId="830"/>
            <ac:spMk id="17" creationId="{FF9F2414-84E8-453E-B1F3-389FDE8192D9}"/>
          </ac:spMkLst>
        </pc:spChg>
        <pc:spChg chg="add del">
          <ac:chgData name="Mashal Khan" userId="ff208bdd-e69e-4a16-a659-cb1c3d459121" providerId="ADAL" clId="{E77B8820-4C38-4F0D-A94B-9CDAA268ABEA}" dt="2021-03-30T05:27:33.689" v="1014" actId="26606"/>
          <ac:spMkLst>
            <pc:docMk/>
            <pc:sldMk cId="532106334" sldId="830"/>
            <ac:spMk id="19" creationId="{3ECA69A1-7536-43AC-85EF-C7106179F5ED}"/>
          </ac:spMkLst>
        </pc:spChg>
        <pc:picChg chg="add del mod">
          <ac:chgData name="Mashal Khan" userId="ff208bdd-e69e-4a16-a659-cb1c3d459121" providerId="ADAL" clId="{E77B8820-4C38-4F0D-A94B-9CDAA268ABEA}" dt="2021-03-30T05:27:33.989" v="1015"/>
          <ac:picMkLst>
            <pc:docMk/>
            <pc:sldMk cId="532106334" sldId="830"/>
            <ac:picMk id="2" creationId="{9A3725F8-0434-48AC-8493-D6DC5B3C3D3C}"/>
          </ac:picMkLst>
        </pc:picChg>
        <pc:picChg chg="add mod">
          <ac:chgData name="Mashal Khan" userId="ff208bdd-e69e-4a16-a659-cb1c3d459121" providerId="ADAL" clId="{E77B8820-4C38-4F0D-A94B-9CDAA268ABEA}" dt="2021-03-30T05:28:47.851" v="1019" actId="1035"/>
          <ac:picMkLst>
            <pc:docMk/>
            <pc:sldMk cId="532106334" sldId="830"/>
            <ac:picMk id="3" creationId="{52D5A203-13AC-4ADE-89DB-1B9F67732B61}"/>
          </ac:picMkLst>
        </pc:picChg>
      </pc:sldChg>
      <pc:sldChg chg="del">
        <pc:chgData name="Mashal Khan" userId="ff208bdd-e69e-4a16-a659-cb1c3d459121" providerId="ADAL" clId="{E77B8820-4C38-4F0D-A94B-9CDAA268ABEA}" dt="2021-03-17T06:29:33.872" v="0" actId="47"/>
        <pc:sldMkLst>
          <pc:docMk/>
          <pc:sldMk cId="613630017" sldId="830"/>
        </pc:sldMkLst>
      </pc:sldChg>
      <pc:sldChg chg="addSp modSp new mod">
        <pc:chgData name="Mashal Khan" userId="ff208bdd-e69e-4a16-a659-cb1c3d459121" providerId="ADAL" clId="{E77B8820-4C38-4F0D-A94B-9CDAA268ABEA}" dt="2021-03-30T05:37:07.249" v="1050" actId="14100"/>
        <pc:sldMkLst>
          <pc:docMk/>
          <pc:sldMk cId="2933025841" sldId="831"/>
        </pc:sldMkLst>
        <pc:picChg chg="add mod">
          <ac:chgData name="Mashal Khan" userId="ff208bdd-e69e-4a16-a659-cb1c3d459121" providerId="ADAL" clId="{E77B8820-4C38-4F0D-A94B-9CDAA268ABEA}" dt="2021-03-30T05:37:07.249" v="1050" actId="14100"/>
          <ac:picMkLst>
            <pc:docMk/>
            <pc:sldMk cId="2933025841" sldId="831"/>
            <ac:picMk id="2" creationId="{12CB5ED6-FF8C-42B8-9C24-6F23A8FBDC2D}"/>
          </ac:picMkLst>
        </pc:picChg>
      </pc:sldChg>
      <pc:sldChg chg="del">
        <pc:chgData name="Mashal Khan" userId="ff208bdd-e69e-4a16-a659-cb1c3d459121" providerId="ADAL" clId="{E77B8820-4C38-4F0D-A94B-9CDAA268ABEA}" dt="2021-03-17T06:29:33.872" v="0" actId="47"/>
        <pc:sldMkLst>
          <pc:docMk/>
          <pc:sldMk cId="3891594340" sldId="831"/>
        </pc:sldMkLst>
      </pc:sldChg>
      <pc:sldChg chg="del">
        <pc:chgData name="Mashal Khan" userId="ff208bdd-e69e-4a16-a659-cb1c3d459121" providerId="ADAL" clId="{E77B8820-4C38-4F0D-A94B-9CDAA268ABEA}" dt="2021-03-17T06:29:33.872" v="0" actId="47"/>
        <pc:sldMkLst>
          <pc:docMk/>
          <pc:sldMk cId="1949745555" sldId="832"/>
        </pc:sldMkLst>
      </pc:sldChg>
    </pc:docChg>
  </pc:docChgLst>
  <pc:docChgLst>
    <pc:chgData name="Mashal Khan" userId="ff208bdd-e69e-4a16-a659-cb1c3d459121" providerId="ADAL" clId="{8F0AC4A8-B61B-420E-8A6E-6DCBB59F5D54}"/>
    <pc:docChg chg="undo custSel addSld delSld modSld sldOrd">
      <pc:chgData name="Mashal Khan" userId="ff208bdd-e69e-4a16-a659-cb1c3d459121" providerId="ADAL" clId="{8F0AC4A8-B61B-420E-8A6E-6DCBB59F5D54}" dt="2021-03-16T07:29:22.837" v="837"/>
      <pc:docMkLst>
        <pc:docMk/>
      </pc:docMkLst>
      <pc:sldChg chg="modSp">
        <pc:chgData name="Mashal Khan" userId="ff208bdd-e69e-4a16-a659-cb1c3d459121" providerId="ADAL" clId="{8F0AC4A8-B61B-420E-8A6E-6DCBB59F5D54}" dt="2021-03-10T10:30:29.109" v="16" actId="20577"/>
        <pc:sldMkLst>
          <pc:docMk/>
          <pc:sldMk cId="3994932835" sldId="268"/>
        </pc:sldMkLst>
        <pc:spChg chg="mod">
          <ac:chgData name="Mashal Khan" userId="ff208bdd-e69e-4a16-a659-cb1c3d459121" providerId="ADAL" clId="{8F0AC4A8-B61B-420E-8A6E-6DCBB59F5D54}" dt="2021-03-10T10:30:29.109" v="16" actId="20577"/>
          <ac:spMkLst>
            <pc:docMk/>
            <pc:sldMk cId="3994932835" sldId="268"/>
            <ac:spMk id="3" creationId="{B345B8B7-47FD-4150-A0C5-7C0CE9B2A989}"/>
          </ac:spMkLst>
        </pc:spChg>
      </pc:sldChg>
      <pc:sldChg chg="modSp del mod">
        <pc:chgData name="Mashal Khan" userId="ff208bdd-e69e-4a16-a659-cb1c3d459121" providerId="ADAL" clId="{8F0AC4A8-B61B-420E-8A6E-6DCBB59F5D54}" dt="2021-03-11T05:06:16.813" v="763" actId="47"/>
        <pc:sldMkLst>
          <pc:docMk/>
          <pc:sldMk cId="3305901332" sldId="269"/>
        </pc:sldMkLst>
        <pc:spChg chg="mod">
          <ac:chgData name="Mashal Khan" userId="ff208bdd-e69e-4a16-a659-cb1c3d459121" providerId="ADAL" clId="{8F0AC4A8-B61B-420E-8A6E-6DCBB59F5D54}" dt="2021-03-10T10:31:17.261" v="50" actId="20577"/>
          <ac:spMkLst>
            <pc:docMk/>
            <pc:sldMk cId="3305901332" sldId="269"/>
            <ac:spMk id="3" creationId="{3CB1377E-5B28-45A7-BAC8-9A00E1F8CFA4}"/>
          </ac:spMkLst>
        </pc:spChg>
      </pc:sldChg>
      <pc:sldChg chg="modSp del mod">
        <pc:chgData name="Mashal Khan" userId="ff208bdd-e69e-4a16-a659-cb1c3d459121" providerId="ADAL" clId="{8F0AC4A8-B61B-420E-8A6E-6DCBB59F5D54}" dt="2021-03-10T17:02:31.497" v="190" actId="47"/>
        <pc:sldMkLst>
          <pc:docMk/>
          <pc:sldMk cId="1355609705" sldId="270"/>
        </pc:sldMkLst>
        <pc:spChg chg="mod">
          <ac:chgData name="Mashal Khan" userId="ff208bdd-e69e-4a16-a659-cb1c3d459121" providerId="ADAL" clId="{8F0AC4A8-B61B-420E-8A6E-6DCBB59F5D54}" dt="2021-03-10T10:31:03.981" v="48" actId="27636"/>
          <ac:spMkLst>
            <pc:docMk/>
            <pc:sldMk cId="1355609705" sldId="270"/>
            <ac:spMk id="2" creationId="{31CB93D7-E437-46BF-A28F-DDF223377405}"/>
          </ac:spMkLst>
        </pc:spChg>
        <pc:spChg chg="mod">
          <ac:chgData name="Mashal Khan" userId="ff208bdd-e69e-4a16-a659-cb1c3d459121" providerId="ADAL" clId="{8F0AC4A8-B61B-420E-8A6E-6DCBB59F5D54}" dt="2021-03-10T16:47:11.079" v="132" actId="20577"/>
          <ac:spMkLst>
            <pc:docMk/>
            <pc:sldMk cId="1355609705" sldId="270"/>
            <ac:spMk id="3" creationId="{3D6A7380-A268-4272-B1AB-4B6B5EC75150}"/>
          </ac:spMkLst>
        </pc:spChg>
      </pc:sldChg>
      <pc:sldChg chg="del">
        <pc:chgData name="Mashal Khan" userId="ff208bdd-e69e-4a16-a659-cb1c3d459121" providerId="ADAL" clId="{8F0AC4A8-B61B-420E-8A6E-6DCBB59F5D54}" dt="2021-03-10T10:30:46.537" v="17" actId="47"/>
        <pc:sldMkLst>
          <pc:docMk/>
          <pc:sldMk cId="3325651708" sldId="271"/>
        </pc:sldMkLst>
      </pc:sldChg>
      <pc:sldChg chg="del">
        <pc:chgData name="Mashal Khan" userId="ff208bdd-e69e-4a16-a659-cb1c3d459121" providerId="ADAL" clId="{8F0AC4A8-B61B-420E-8A6E-6DCBB59F5D54}" dt="2021-03-10T10:30:46.537" v="17" actId="47"/>
        <pc:sldMkLst>
          <pc:docMk/>
          <pc:sldMk cId="4126101936" sldId="272"/>
        </pc:sldMkLst>
      </pc:sldChg>
      <pc:sldChg chg="del">
        <pc:chgData name="Mashal Khan" userId="ff208bdd-e69e-4a16-a659-cb1c3d459121" providerId="ADAL" clId="{8F0AC4A8-B61B-420E-8A6E-6DCBB59F5D54}" dt="2021-03-10T10:30:46.537" v="17" actId="47"/>
        <pc:sldMkLst>
          <pc:docMk/>
          <pc:sldMk cId="2250307453" sldId="273"/>
        </pc:sldMkLst>
      </pc:sldChg>
      <pc:sldChg chg="del">
        <pc:chgData name="Mashal Khan" userId="ff208bdd-e69e-4a16-a659-cb1c3d459121" providerId="ADAL" clId="{8F0AC4A8-B61B-420E-8A6E-6DCBB59F5D54}" dt="2021-03-10T10:31:28.421" v="51" actId="47"/>
        <pc:sldMkLst>
          <pc:docMk/>
          <pc:sldMk cId="3629613959" sldId="275"/>
        </pc:sldMkLst>
      </pc:sldChg>
      <pc:sldChg chg="del">
        <pc:chgData name="Mashal Khan" userId="ff208bdd-e69e-4a16-a659-cb1c3d459121" providerId="ADAL" clId="{8F0AC4A8-B61B-420E-8A6E-6DCBB59F5D54}" dt="2021-03-10T10:30:46.537" v="17" actId="47"/>
        <pc:sldMkLst>
          <pc:docMk/>
          <pc:sldMk cId="2296072490" sldId="276"/>
        </pc:sldMkLst>
      </pc:sldChg>
      <pc:sldChg chg="modSp del mod modNotesTx">
        <pc:chgData name="Mashal Khan" userId="ff208bdd-e69e-4a16-a659-cb1c3d459121" providerId="ADAL" clId="{8F0AC4A8-B61B-420E-8A6E-6DCBB59F5D54}" dt="2021-03-11T05:06:19.801" v="764" actId="47"/>
        <pc:sldMkLst>
          <pc:docMk/>
          <pc:sldMk cId="3297072527" sldId="277"/>
        </pc:sldMkLst>
        <pc:spChg chg="mod">
          <ac:chgData name="Mashal Khan" userId="ff208bdd-e69e-4a16-a659-cb1c3d459121" providerId="ADAL" clId="{8F0AC4A8-B61B-420E-8A6E-6DCBB59F5D54}" dt="2021-03-10T18:07:36.476" v="503" actId="20577"/>
          <ac:spMkLst>
            <pc:docMk/>
            <pc:sldMk cId="3297072527" sldId="277"/>
            <ac:spMk id="2" creationId="{75D20F5C-791F-4097-A0EE-A1974076FEDD}"/>
          </ac:spMkLst>
        </pc:spChg>
        <pc:spChg chg="mod">
          <ac:chgData name="Mashal Khan" userId="ff208bdd-e69e-4a16-a659-cb1c3d459121" providerId="ADAL" clId="{8F0AC4A8-B61B-420E-8A6E-6DCBB59F5D54}" dt="2021-03-10T18:07:33.450" v="502" actId="20577"/>
          <ac:spMkLst>
            <pc:docMk/>
            <pc:sldMk cId="3297072527" sldId="277"/>
            <ac:spMk id="3" creationId="{73AAD7A3-6927-410C-B565-F917C2F5BB42}"/>
          </ac:spMkLst>
        </pc:spChg>
      </pc:sldChg>
      <pc:sldChg chg="del">
        <pc:chgData name="Mashal Khan" userId="ff208bdd-e69e-4a16-a659-cb1c3d459121" providerId="ADAL" clId="{8F0AC4A8-B61B-420E-8A6E-6DCBB59F5D54}" dt="2021-03-10T10:30:46.537" v="17" actId="47"/>
        <pc:sldMkLst>
          <pc:docMk/>
          <pc:sldMk cId="2164040410" sldId="278"/>
        </pc:sldMkLst>
      </pc:sldChg>
      <pc:sldChg chg="modSp new del mod">
        <pc:chgData name="Mashal Khan" userId="ff208bdd-e69e-4a16-a659-cb1c3d459121" providerId="ADAL" clId="{8F0AC4A8-B61B-420E-8A6E-6DCBB59F5D54}" dt="2021-03-10T17:02:35.232" v="191" actId="47"/>
        <pc:sldMkLst>
          <pc:docMk/>
          <pc:sldMk cId="2890391877" sldId="278"/>
        </pc:sldMkLst>
        <pc:spChg chg="mod">
          <ac:chgData name="Mashal Khan" userId="ff208bdd-e69e-4a16-a659-cb1c3d459121" providerId="ADAL" clId="{8F0AC4A8-B61B-420E-8A6E-6DCBB59F5D54}" dt="2021-03-10T16:47:31.682" v="149" actId="20577"/>
          <ac:spMkLst>
            <pc:docMk/>
            <pc:sldMk cId="2890391877" sldId="278"/>
            <ac:spMk id="2" creationId="{17B8B366-E59D-4245-A2FA-DDE1C8AB6654}"/>
          </ac:spMkLst>
        </pc:spChg>
      </pc:sldChg>
      <pc:sldChg chg="del">
        <pc:chgData name="Mashal Khan" userId="ff208bdd-e69e-4a16-a659-cb1c3d459121" providerId="ADAL" clId="{8F0AC4A8-B61B-420E-8A6E-6DCBB59F5D54}" dt="2021-03-10T10:30:46.537" v="17" actId="47"/>
        <pc:sldMkLst>
          <pc:docMk/>
          <pc:sldMk cId="1890552337" sldId="279"/>
        </pc:sldMkLst>
      </pc:sldChg>
      <pc:sldChg chg="del">
        <pc:chgData name="Mashal Khan" userId="ff208bdd-e69e-4a16-a659-cb1c3d459121" providerId="ADAL" clId="{8F0AC4A8-B61B-420E-8A6E-6DCBB59F5D54}" dt="2021-03-10T10:30:46.537" v="17" actId="47"/>
        <pc:sldMkLst>
          <pc:docMk/>
          <pc:sldMk cId="1656044163" sldId="280"/>
        </pc:sldMkLst>
      </pc:sldChg>
      <pc:sldChg chg="del">
        <pc:chgData name="Mashal Khan" userId="ff208bdd-e69e-4a16-a659-cb1c3d459121" providerId="ADAL" clId="{8F0AC4A8-B61B-420E-8A6E-6DCBB59F5D54}" dt="2021-03-10T10:30:46.537" v="17" actId="47"/>
        <pc:sldMkLst>
          <pc:docMk/>
          <pc:sldMk cId="3828532469" sldId="281"/>
        </pc:sldMkLst>
      </pc:sldChg>
      <pc:sldChg chg="del">
        <pc:chgData name="Mashal Khan" userId="ff208bdd-e69e-4a16-a659-cb1c3d459121" providerId="ADAL" clId="{8F0AC4A8-B61B-420E-8A6E-6DCBB59F5D54}" dt="2021-03-10T10:30:46.537" v="17" actId="47"/>
        <pc:sldMkLst>
          <pc:docMk/>
          <pc:sldMk cId="2724011836" sldId="282"/>
        </pc:sldMkLst>
      </pc:sldChg>
      <pc:sldChg chg="addSp modSp add mod setBg">
        <pc:chgData name="Mashal Khan" userId="ff208bdd-e69e-4a16-a659-cb1c3d459121" providerId="ADAL" clId="{8F0AC4A8-B61B-420E-8A6E-6DCBB59F5D54}" dt="2021-03-11T04:17:41.247" v="570" actId="26606"/>
        <pc:sldMkLst>
          <pc:docMk/>
          <pc:sldMk cId="0" sldId="283"/>
        </pc:sldMkLst>
        <pc:spChg chg="add">
          <ac:chgData name="Mashal Khan" userId="ff208bdd-e69e-4a16-a659-cb1c3d459121" providerId="ADAL" clId="{8F0AC4A8-B61B-420E-8A6E-6DCBB59F5D54}" dt="2021-03-11T04:17:41.247" v="570" actId="26606"/>
          <ac:spMkLst>
            <pc:docMk/>
            <pc:sldMk cId="0" sldId="283"/>
            <ac:spMk id="73" creationId="{59A309A7-1751-4ABE-A3C1-EEC40366AD89}"/>
          </ac:spMkLst>
        </pc:spChg>
        <pc:spChg chg="add">
          <ac:chgData name="Mashal Khan" userId="ff208bdd-e69e-4a16-a659-cb1c3d459121" providerId="ADAL" clId="{8F0AC4A8-B61B-420E-8A6E-6DCBB59F5D54}" dt="2021-03-11T04:17:41.247" v="570" actId="26606"/>
          <ac:spMkLst>
            <pc:docMk/>
            <pc:sldMk cId="0" sldId="283"/>
            <ac:spMk id="75" creationId="{967D8EB6-EAE1-4F9C-B398-83321E287204}"/>
          </ac:spMkLst>
        </pc:spChg>
        <pc:spChg chg="mod">
          <ac:chgData name="Mashal Khan" userId="ff208bdd-e69e-4a16-a659-cb1c3d459121" providerId="ADAL" clId="{8F0AC4A8-B61B-420E-8A6E-6DCBB59F5D54}" dt="2021-03-11T04:17:41.247" v="570" actId="26606"/>
          <ac:spMkLst>
            <pc:docMk/>
            <pc:sldMk cId="0" sldId="283"/>
            <ac:spMk id="41986" creationId="{4FB3F7FA-5391-4CB7-9512-E79273785919}"/>
          </ac:spMkLst>
        </pc:spChg>
        <pc:spChg chg="mod">
          <ac:chgData name="Mashal Khan" userId="ff208bdd-e69e-4a16-a659-cb1c3d459121" providerId="ADAL" clId="{8F0AC4A8-B61B-420E-8A6E-6DCBB59F5D54}" dt="2021-03-11T04:17:41.247" v="570" actId="26606"/>
          <ac:spMkLst>
            <pc:docMk/>
            <pc:sldMk cId="0" sldId="283"/>
            <ac:spMk id="41987" creationId="{EDBA787C-D285-446D-B3E1-65E91C39A1C5}"/>
          </ac:spMkLst>
        </pc:spChg>
        <pc:picChg chg="mod">
          <ac:chgData name="Mashal Khan" userId="ff208bdd-e69e-4a16-a659-cb1c3d459121" providerId="ADAL" clId="{8F0AC4A8-B61B-420E-8A6E-6DCBB59F5D54}" dt="2021-03-11T04:17:41.247" v="570" actId="26606"/>
          <ac:picMkLst>
            <pc:docMk/>
            <pc:sldMk cId="0" sldId="283"/>
            <ac:picMk id="41988" creationId="{6FC0DAD8-96DC-417D-9694-DC6951EF1AD6}"/>
          </ac:picMkLst>
        </pc:picChg>
      </pc:sldChg>
      <pc:sldChg chg="del">
        <pc:chgData name="Mashal Khan" userId="ff208bdd-e69e-4a16-a659-cb1c3d459121" providerId="ADAL" clId="{8F0AC4A8-B61B-420E-8A6E-6DCBB59F5D54}" dt="2021-03-10T10:30:46.537" v="17" actId="47"/>
        <pc:sldMkLst>
          <pc:docMk/>
          <pc:sldMk cId="1624084713" sldId="283"/>
        </pc:sldMkLst>
      </pc:sldChg>
      <pc:sldChg chg="addSp delSp modSp add mod setBg">
        <pc:chgData name="Mashal Khan" userId="ff208bdd-e69e-4a16-a659-cb1c3d459121" providerId="ADAL" clId="{8F0AC4A8-B61B-420E-8A6E-6DCBB59F5D54}" dt="2021-03-11T04:18:03.815" v="575" actId="403"/>
        <pc:sldMkLst>
          <pc:docMk/>
          <pc:sldMk cId="0" sldId="284"/>
        </pc:sldMkLst>
        <pc:spChg chg="mod">
          <ac:chgData name="Mashal Khan" userId="ff208bdd-e69e-4a16-a659-cb1c3d459121" providerId="ADAL" clId="{8F0AC4A8-B61B-420E-8A6E-6DCBB59F5D54}" dt="2021-03-11T04:18:03.815" v="575" actId="403"/>
          <ac:spMkLst>
            <pc:docMk/>
            <pc:sldMk cId="0" sldId="284"/>
            <ac:spMk id="5" creationId="{365AF588-BD25-4B45-93D3-208CBD4078E1}"/>
          </ac:spMkLst>
        </pc:spChg>
        <pc:spChg chg="add del">
          <ac:chgData name="Mashal Khan" userId="ff208bdd-e69e-4a16-a659-cb1c3d459121" providerId="ADAL" clId="{8F0AC4A8-B61B-420E-8A6E-6DCBB59F5D54}" dt="2021-03-11T04:17:57.108" v="574" actId="26606"/>
          <ac:spMkLst>
            <pc:docMk/>
            <pc:sldMk cId="0" sldId="284"/>
            <ac:spMk id="71" creationId="{2B566528-1B12-4246-9431-5C2D7D081168}"/>
          </ac:spMkLst>
        </pc:spChg>
        <pc:spChg chg="add del">
          <ac:chgData name="Mashal Khan" userId="ff208bdd-e69e-4a16-a659-cb1c3d459121" providerId="ADAL" clId="{8F0AC4A8-B61B-420E-8A6E-6DCBB59F5D54}" dt="2021-03-11T04:17:57.108" v="574" actId="26606"/>
          <ac:spMkLst>
            <pc:docMk/>
            <pc:sldMk cId="0" sldId="284"/>
            <ac:spMk id="73" creationId="{2E80C965-DB6D-4F81-9E9E-B027384D0BD6}"/>
          </ac:spMkLst>
        </pc:spChg>
        <pc:spChg chg="add del">
          <ac:chgData name="Mashal Khan" userId="ff208bdd-e69e-4a16-a659-cb1c3d459121" providerId="ADAL" clId="{8F0AC4A8-B61B-420E-8A6E-6DCBB59F5D54}" dt="2021-03-11T04:17:57.108" v="574" actId="26606"/>
          <ac:spMkLst>
            <pc:docMk/>
            <pc:sldMk cId="0" sldId="284"/>
            <ac:spMk id="75" creationId="{A580F890-B085-4E95-96AA-55AEBEC5CE6E}"/>
          </ac:spMkLst>
        </pc:spChg>
        <pc:spChg chg="add del">
          <ac:chgData name="Mashal Khan" userId="ff208bdd-e69e-4a16-a659-cb1c3d459121" providerId="ADAL" clId="{8F0AC4A8-B61B-420E-8A6E-6DCBB59F5D54}" dt="2021-03-11T04:17:57.108" v="574" actId="26606"/>
          <ac:spMkLst>
            <pc:docMk/>
            <pc:sldMk cId="0" sldId="284"/>
            <ac:spMk id="77" creationId="{D3F51FEB-38FB-4F6C-9F7B-2F2AFAB65463}"/>
          </ac:spMkLst>
        </pc:spChg>
        <pc:spChg chg="add">
          <ac:chgData name="Mashal Khan" userId="ff208bdd-e69e-4a16-a659-cb1c3d459121" providerId="ADAL" clId="{8F0AC4A8-B61B-420E-8A6E-6DCBB59F5D54}" dt="2021-03-11T04:17:57.108" v="574" actId="26606"/>
          <ac:spMkLst>
            <pc:docMk/>
            <pc:sldMk cId="0" sldId="284"/>
            <ac:spMk id="78" creationId="{2B566528-1B12-4246-9431-5C2D7D081168}"/>
          </ac:spMkLst>
        </pc:spChg>
        <pc:spChg chg="add del">
          <ac:chgData name="Mashal Khan" userId="ff208bdd-e69e-4a16-a659-cb1c3d459121" providerId="ADAL" clId="{8F0AC4A8-B61B-420E-8A6E-6DCBB59F5D54}" dt="2021-03-11T04:17:57.108" v="574" actId="26606"/>
          <ac:spMkLst>
            <pc:docMk/>
            <pc:sldMk cId="0" sldId="284"/>
            <ac:spMk id="79" creationId="{1E547BA6-BAE0-43BB-A7CA-60F69CE252F0}"/>
          </ac:spMkLst>
        </pc:spChg>
        <pc:spChg chg="add">
          <ac:chgData name="Mashal Khan" userId="ff208bdd-e69e-4a16-a659-cb1c3d459121" providerId="ADAL" clId="{8F0AC4A8-B61B-420E-8A6E-6DCBB59F5D54}" dt="2021-03-11T04:17:57.108" v="574" actId="26606"/>
          <ac:spMkLst>
            <pc:docMk/>
            <pc:sldMk cId="0" sldId="284"/>
            <ac:spMk id="80" creationId="{D3F51FEB-38FB-4F6C-9F7B-2F2AFAB65463}"/>
          </ac:spMkLst>
        </pc:spChg>
        <pc:spChg chg="add">
          <ac:chgData name="Mashal Khan" userId="ff208bdd-e69e-4a16-a659-cb1c3d459121" providerId="ADAL" clId="{8F0AC4A8-B61B-420E-8A6E-6DCBB59F5D54}" dt="2021-03-11T04:17:57.108" v="574" actId="26606"/>
          <ac:spMkLst>
            <pc:docMk/>
            <pc:sldMk cId="0" sldId="284"/>
            <ac:spMk id="81" creationId="{1E547BA6-BAE0-43BB-A7CA-60F69CE252F0}"/>
          </ac:spMkLst>
        </pc:spChg>
        <pc:spChg chg="mod">
          <ac:chgData name="Mashal Khan" userId="ff208bdd-e69e-4a16-a659-cb1c3d459121" providerId="ADAL" clId="{8F0AC4A8-B61B-420E-8A6E-6DCBB59F5D54}" dt="2021-03-11T04:17:57.108" v="574" actId="26606"/>
          <ac:spMkLst>
            <pc:docMk/>
            <pc:sldMk cId="0" sldId="284"/>
            <ac:spMk id="43010" creationId="{6077EC75-625A-487D-AFBC-E2A47D2D7C3C}"/>
          </ac:spMkLst>
        </pc:spChg>
        <pc:grpChg chg="add">
          <ac:chgData name="Mashal Khan" userId="ff208bdd-e69e-4a16-a659-cb1c3d459121" providerId="ADAL" clId="{8F0AC4A8-B61B-420E-8A6E-6DCBB59F5D54}" dt="2021-03-11T04:17:57.108" v="574" actId="26606"/>
          <ac:grpSpMkLst>
            <pc:docMk/>
            <pc:sldMk cId="0" sldId="284"/>
            <ac:grpSpMk id="83" creationId="{07EAA094-9CF6-4695-958A-33D9BCAA9474}"/>
          </ac:grpSpMkLst>
        </pc:grpChg>
        <pc:picChg chg="del">
          <ac:chgData name="Mashal Khan" userId="ff208bdd-e69e-4a16-a659-cb1c3d459121" providerId="ADAL" clId="{8F0AC4A8-B61B-420E-8A6E-6DCBB59F5D54}" dt="2021-03-10T17:31:53.200" v="363" actId="478"/>
          <ac:picMkLst>
            <pc:docMk/>
            <pc:sldMk cId="0" sldId="284"/>
            <ac:picMk id="6" creationId="{7F541B30-0366-4584-8490-9C334A48F218}"/>
          </ac:picMkLst>
        </pc:picChg>
        <pc:picChg chg="del">
          <ac:chgData name="Mashal Khan" userId="ff208bdd-e69e-4a16-a659-cb1c3d459121" providerId="ADAL" clId="{8F0AC4A8-B61B-420E-8A6E-6DCBB59F5D54}" dt="2021-03-10T17:31:55.348" v="364" actId="478"/>
          <ac:picMkLst>
            <pc:docMk/>
            <pc:sldMk cId="0" sldId="284"/>
            <ac:picMk id="8" creationId="{55B1DC3E-C250-4D21-B7ED-F812A2732F45}"/>
          </ac:picMkLst>
        </pc:picChg>
        <pc:picChg chg="add">
          <ac:chgData name="Mashal Khan" userId="ff208bdd-e69e-4a16-a659-cb1c3d459121" providerId="ADAL" clId="{8F0AC4A8-B61B-420E-8A6E-6DCBB59F5D54}" dt="2021-03-11T04:17:57.108" v="574" actId="26606"/>
          <ac:picMkLst>
            <pc:docMk/>
            <pc:sldMk cId="0" sldId="284"/>
            <ac:picMk id="43012" creationId="{52705E7A-3780-463C-8118-E78B876F916C}"/>
          </ac:picMkLst>
        </pc:picChg>
      </pc:sldChg>
      <pc:sldChg chg="addSp modSp add mod setBg">
        <pc:chgData name="Mashal Khan" userId="ff208bdd-e69e-4a16-a659-cb1c3d459121" providerId="ADAL" clId="{8F0AC4A8-B61B-420E-8A6E-6DCBB59F5D54}" dt="2021-03-11T04:18:26.835" v="587" actId="27636"/>
        <pc:sldMkLst>
          <pc:docMk/>
          <pc:sldMk cId="0" sldId="285"/>
        </pc:sldMkLst>
        <pc:spChg chg="add">
          <ac:chgData name="Mashal Khan" userId="ff208bdd-e69e-4a16-a659-cb1c3d459121" providerId="ADAL" clId="{8F0AC4A8-B61B-420E-8A6E-6DCBB59F5D54}" dt="2021-03-11T04:18:10.623" v="576" actId="26606"/>
          <ac:spMkLst>
            <pc:docMk/>
            <pc:sldMk cId="0" sldId="285"/>
            <ac:spMk id="136" creationId="{2B566528-1B12-4246-9431-5C2D7D081168}"/>
          </ac:spMkLst>
        </pc:spChg>
        <pc:spChg chg="add">
          <ac:chgData name="Mashal Khan" userId="ff208bdd-e69e-4a16-a659-cb1c3d459121" providerId="ADAL" clId="{8F0AC4A8-B61B-420E-8A6E-6DCBB59F5D54}" dt="2021-03-11T04:18:10.623" v="576" actId="26606"/>
          <ac:spMkLst>
            <pc:docMk/>
            <pc:sldMk cId="0" sldId="285"/>
            <ac:spMk id="138" creationId="{2E80C965-DB6D-4F81-9E9E-B027384D0BD6}"/>
          </ac:spMkLst>
        </pc:spChg>
        <pc:spChg chg="add">
          <ac:chgData name="Mashal Khan" userId="ff208bdd-e69e-4a16-a659-cb1c3d459121" providerId="ADAL" clId="{8F0AC4A8-B61B-420E-8A6E-6DCBB59F5D54}" dt="2021-03-11T04:18:10.623" v="576" actId="26606"/>
          <ac:spMkLst>
            <pc:docMk/>
            <pc:sldMk cId="0" sldId="285"/>
            <ac:spMk id="140" creationId="{A580F890-B085-4E95-96AA-55AEBEC5CE6E}"/>
          </ac:spMkLst>
        </pc:spChg>
        <pc:spChg chg="add">
          <ac:chgData name="Mashal Khan" userId="ff208bdd-e69e-4a16-a659-cb1c3d459121" providerId="ADAL" clId="{8F0AC4A8-B61B-420E-8A6E-6DCBB59F5D54}" dt="2021-03-11T04:18:10.623" v="576" actId="26606"/>
          <ac:spMkLst>
            <pc:docMk/>
            <pc:sldMk cId="0" sldId="285"/>
            <ac:spMk id="142" creationId="{D3F51FEB-38FB-4F6C-9F7B-2F2AFAB65463}"/>
          </ac:spMkLst>
        </pc:spChg>
        <pc:spChg chg="add">
          <ac:chgData name="Mashal Khan" userId="ff208bdd-e69e-4a16-a659-cb1c3d459121" providerId="ADAL" clId="{8F0AC4A8-B61B-420E-8A6E-6DCBB59F5D54}" dt="2021-03-11T04:18:10.623" v="576" actId="26606"/>
          <ac:spMkLst>
            <pc:docMk/>
            <pc:sldMk cId="0" sldId="285"/>
            <ac:spMk id="144" creationId="{1E547BA6-BAE0-43BB-A7CA-60F69CE252F0}"/>
          </ac:spMkLst>
        </pc:spChg>
        <pc:spChg chg="mod">
          <ac:chgData name="Mashal Khan" userId="ff208bdd-e69e-4a16-a659-cb1c3d459121" providerId="ADAL" clId="{8F0AC4A8-B61B-420E-8A6E-6DCBB59F5D54}" dt="2021-03-11T04:18:10.623" v="576" actId="26606"/>
          <ac:spMkLst>
            <pc:docMk/>
            <pc:sldMk cId="0" sldId="285"/>
            <ac:spMk id="44034" creationId="{5AE37676-21D5-45F8-8E0C-08DFF3A48885}"/>
          </ac:spMkLst>
        </pc:spChg>
        <pc:spChg chg="mod">
          <ac:chgData name="Mashal Khan" userId="ff208bdd-e69e-4a16-a659-cb1c3d459121" providerId="ADAL" clId="{8F0AC4A8-B61B-420E-8A6E-6DCBB59F5D54}" dt="2021-03-11T04:18:26.835" v="587" actId="27636"/>
          <ac:spMkLst>
            <pc:docMk/>
            <pc:sldMk cId="0" sldId="285"/>
            <ac:spMk id="66563" creationId="{5072AC6D-09D1-4A8E-A312-49545DE64223}"/>
          </ac:spMkLst>
        </pc:spChg>
      </pc:sldChg>
      <pc:sldChg chg="del">
        <pc:chgData name="Mashal Khan" userId="ff208bdd-e69e-4a16-a659-cb1c3d459121" providerId="ADAL" clId="{8F0AC4A8-B61B-420E-8A6E-6DCBB59F5D54}" dt="2021-03-10T10:30:46.537" v="17" actId="47"/>
        <pc:sldMkLst>
          <pc:docMk/>
          <pc:sldMk cId="2453916080" sldId="285"/>
        </pc:sldMkLst>
      </pc:sldChg>
      <pc:sldChg chg="addSp modSp add mod setBg">
        <pc:chgData name="Mashal Khan" userId="ff208bdd-e69e-4a16-a659-cb1c3d459121" providerId="ADAL" clId="{8F0AC4A8-B61B-420E-8A6E-6DCBB59F5D54}" dt="2021-03-11T04:18:56.916" v="591" actId="14100"/>
        <pc:sldMkLst>
          <pc:docMk/>
          <pc:sldMk cId="0" sldId="286"/>
        </pc:sldMkLst>
        <pc:spChg chg="add">
          <ac:chgData name="Mashal Khan" userId="ff208bdd-e69e-4a16-a659-cb1c3d459121" providerId="ADAL" clId="{8F0AC4A8-B61B-420E-8A6E-6DCBB59F5D54}" dt="2021-03-11T04:18:41.575" v="588" actId="26606"/>
          <ac:spMkLst>
            <pc:docMk/>
            <pc:sldMk cId="0" sldId="286"/>
            <ac:spMk id="73" creationId="{D12DDE76-C203-4047-9998-63900085B5E8}"/>
          </ac:spMkLst>
        </pc:spChg>
        <pc:spChg chg="mod">
          <ac:chgData name="Mashal Khan" userId="ff208bdd-e69e-4a16-a659-cb1c3d459121" providerId="ADAL" clId="{8F0AC4A8-B61B-420E-8A6E-6DCBB59F5D54}" dt="2021-03-11T04:18:41.575" v="588" actId="26606"/>
          <ac:spMkLst>
            <pc:docMk/>
            <pc:sldMk cId="0" sldId="286"/>
            <ac:spMk id="45060" creationId="{C34E5F88-A141-4D97-8D35-9684119FFDE3}"/>
          </ac:spMkLst>
        </pc:spChg>
        <pc:spChg chg="mod">
          <ac:chgData name="Mashal Khan" userId="ff208bdd-e69e-4a16-a659-cb1c3d459121" providerId="ADAL" clId="{8F0AC4A8-B61B-420E-8A6E-6DCBB59F5D54}" dt="2021-03-11T04:18:41.575" v="588" actId="26606"/>
          <ac:spMkLst>
            <pc:docMk/>
            <pc:sldMk cId="0" sldId="286"/>
            <ac:spMk id="68610" creationId="{537FD403-8946-4C66-85F7-249FD6952A97}"/>
          </ac:spMkLst>
        </pc:spChg>
        <pc:picChg chg="mod">
          <ac:chgData name="Mashal Khan" userId="ff208bdd-e69e-4a16-a659-cb1c3d459121" providerId="ADAL" clId="{8F0AC4A8-B61B-420E-8A6E-6DCBB59F5D54}" dt="2021-03-11T04:18:56.916" v="591" actId="14100"/>
          <ac:picMkLst>
            <pc:docMk/>
            <pc:sldMk cId="0" sldId="286"/>
            <ac:picMk id="45059" creationId="{E2F17C79-72B9-4B75-ADCE-21A963592582}"/>
          </ac:picMkLst>
        </pc:picChg>
      </pc:sldChg>
      <pc:sldChg chg="del">
        <pc:chgData name="Mashal Khan" userId="ff208bdd-e69e-4a16-a659-cb1c3d459121" providerId="ADAL" clId="{8F0AC4A8-B61B-420E-8A6E-6DCBB59F5D54}" dt="2021-03-10T10:30:46.537" v="17" actId="47"/>
        <pc:sldMkLst>
          <pc:docMk/>
          <pc:sldMk cId="290549266" sldId="286"/>
        </pc:sldMkLst>
      </pc:sldChg>
      <pc:sldChg chg="addSp modSp add mod setBg">
        <pc:chgData name="Mashal Khan" userId="ff208bdd-e69e-4a16-a659-cb1c3d459121" providerId="ADAL" clId="{8F0AC4A8-B61B-420E-8A6E-6DCBB59F5D54}" dt="2021-03-11T04:19:15.682" v="592" actId="26606"/>
        <pc:sldMkLst>
          <pc:docMk/>
          <pc:sldMk cId="0" sldId="287"/>
        </pc:sldMkLst>
        <pc:spChg chg="mod">
          <ac:chgData name="Mashal Khan" userId="ff208bdd-e69e-4a16-a659-cb1c3d459121" providerId="ADAL" clId="{8F0AC4A8-B61B-420E-8A6E-6DCBB59F5D54}" dt="2021-03-11T04:19:15.682" v="592" actId="26606"/>
          <ac:spMkLst>
            <pc:docMk/>
            <pc:sldMk cId="0" sldId="287"/>
            <ac:spMk id="4" creationId="{1BE34F6D-6E38-4AA4-A6D2-BACF9BC42413}"/>
          </ac:spMkLst>
        </pc:spChg>
        <pc:spChg chg="add">
          <ac:chgData name="Mashal Khan" userId="ff208bdd-e69e-4a16-a659-cb1c3d459121" providerId="ADAL" clId="{8F0AC4A8-B61B-420E-8A6E-6DCBB59F5D54}" dt="2021-03-11T04:19:15.682" v="592" actId="26606"/>
          <ac:spMkLst>
            <pc:docMk/>
            <pc:sldMk cId="0" sldId="287"/>
            <ac:spMk id="71" creationId="{2B566528-1B12-4246-9431-5C2D7D081168}"/>
          </ac:spMkLst>
        </pc:spChg>
        <pc:spChg chg="add">
          <ac:chgData name="Mashal Khan" userId="ff208bdd-e69e-4a16-a659-cb1c3d459121" providerId="ADAL" clId="{8F0AC4A8-B61B-420E-8A6E-6DCBB59F5D54}" dt="2021-03-11T04:19:15.682" v="592" actId="26606"/>
          <ac:spMkLst>
            <pc:docMk/>
            <pc:sldMk cId="0" sldId="287"/>
            <ac:spMk id="73" creationId="{2E80C965-DB6D-4F81-9E9E-B027384D0BD6}"/>
          </ac:spMkLst>
        </pc:spChg>
        <pc:spChg chg="add">
          <ac:chgData name="Mashal Khan" userId="ff208bdd-e69e-4a16-a659-cb1c3d459121" providerId="ADAL" clId="{8F0AC4A8-B61B-420E-8A6E-6DCBB59F5D54}" dt="2021-03-11T04:19:15.682" v="592" actId="26606"/>
          <ac:spMkLst>
            <pc:docMk/>
            <pc:sldMk cId="0" sldId="287"/>
            <ac:spMk id="75" creationId="{A580F890-B085-4E95-96AA-55AEBEC5CE6E}"/>
          </ac:spMkLst>
        </pc:spChg>
        <pc:spChg chg="add">
          <ac:chgData name="Mashal Khan" userId="ff208bdd-e69e-4a16-a659-cb1c3d459121" providerId="ADAL" clId="{8F0AC4A8-B61B-420E-8A6E-6DCBB59F5D54}" dt="2021-03-11T04:19:15.682" v="592" actId="26606"/>
          <ac:spMkLst>
            <pc:docMk/>
            <pc:sldMk cId="0" sldId="287"/>
            <ac:spMk id="77" creationId="{D3F51FEB-38FB-4F6C-9F7B-2F2AFAB65463}"/>
          </ac:spMkLst>
        </pc:spChg>
        <pc:spChg chg="add">
          <ac:chgData name="Mashal Khan" userId="ff208bdd-e69e-4a16-a659-cb1c3d459121" providerId="ADAL" clId="{8F0AC4A8-B61B-420E-8A6E-6DCBB59F5D54}" dt="2021-03-11T04:19:15.682" v="592" actId="26606"/>
          <ac:spMkLst>
            <pc:docMk/>
            <pc:sldMk cId="0" sldId="287"/>
            <ac:spMk id="79" creationId="{1E547BA6-BAE0-43BB-A7CA-60F69CE252F0}"/>
          </ac:spMkLst>
        </pc:spChg>
        <pc:spChg chg="mod">
          <ac:chgData name="Mashal Khan" userId="ff208bdd-e69e-4a16-a659-cb1c3d459121" providerId="ADAL" clId="{8F0AC4A8-B61B-420E-8A6E-6DCBB59F5D54}" dt="2021-03-11T04:19:15.682" v="592" actId="26606"/>
          <ac:spMkLst>
            <pc:docMk/>
            <pc:sldMk cId="0" sldId="287"/>
            <ac:spMk id="47106" creationId="{25D88920-CEF2-435C-969C-36FE9F211C06}"/>
          </ac:spMkLst>
        </pc:spChg>
      </pc:sldChg>
      <pc:sldChg chg="del">
        <pc:chgData name="Mashal Khan" userId="ff208bdd-e69e-4a16-a659-cb1c3d459121" providerId="ADAL" clId="{8F0AC4A8-B61B-420E-8A6E-6DCBB59F5D54}" dt="2021-03-10T10:30:46.537" v="17" actId="47"/>
        <pc:sldMkLst>
          <pc:docMk/>
          <pc:sldMk cId="467261680" sldId="287"/>
        </pc:sldMkLst>
      </pc:sldChg>
      <pc:sldChg chg="del">
        <pc:chgData name="Mashal Khan" userId="ff208bdd-e69e-4a16-a659-cb1c3d459121" providerId="ADAL" clId="{8F0AC4A8-B61B-420E-8A6E-6DCBB59F5D54}" dt="2021-03-10T10:30:46.537" v="17" actId="47"/>
        <pc:sldMkLst>
          <pc:docMk/>
          <pc:sldMk cId="2354057824" sldId="288"/>
        </pc:sldMkLst>
      </pc:sldChg>
      <pc:sldChg chg="del">
        <pc:chgData name="Mashal Khan" userId="ff208bdd-e69e-4a16-a659-cb1c3d459121" providerId="ADAL" clId="{8F0AC4A8-B61B-420E-8A6E-6DCBB59F5D54}" dt="2021-03-10T10:30:46.537" v="17" actId="47"/>
        <pc:sldMkLst>
          <pc:docMk/>
          <pc:sldMk cId="2443358341" sldId="289"/>
        </pc:sldMkLst>
      </pc:sldChg>
      <pc:sldChg chg="modSp add mod">
        <pc:chgData name="Mashal Khan" userId="ff208bdd-e69e-4a16-a659-cb1c3d459121" providerId="ADAL" clId="{8F0AC4A8-B61B-420E-8A6E-6DCBB59F5D54}" dt="2021-03-10T17:33:41.291" v="371" actId="14100"/>
        <pc:sldMkLst>
          <pc:docMk/>
          <pc:sldMk cId="0" sldId="290"/>
        </pc:sldMkLst>
        <pc:spChg chg="mod">
          <ac:chgData name="Mashal Khan" userId="ff208bdd-e69e-4a16-a659-cb1c3d459121" providerId="ADAL" clId="{8F0AC4A8-B61B-420E-8A6E-6DCBB59F5D54}" dt="2021-03-10T17:33:41.291" v="371" actId="14100"/>
          <ac:spMkLst>
            <pc:docMk/>
            <pc:sldMk cId="0" sldId="290"/>
            <ac:spMk id="4" creationId="{3E2BAF05-8960-4356-9963-2AA75289939F}"/>
          </ac:spMkLst>
        </pc:spChg>
      </pc:sldChg>
      <pc:sldChg chg="del">
        <pc:chgData name="Mashal Khan" userId="ff208bdd-e69e-4a16-a659-cb1c3d459121" providerId="ADAL" clId="{8F0AC4A8-B61B-420E-8A6E-6DCBB59F5D54}" dt="2021-03-10T10:30:46.537" v="17" actId="47"/>
        <pc:sldMkLst>
          <pc:docMk/>
          <pc:sldMk cId="2540657983" sldId="290"/>
        </pc:sldMkLst>
      </pc:sldChg>
      <pc:sldChg chg="del">
        <pc:chgData name="Mashal Khan" userId="ff208bdd-e69e-4a16-a659-cb1c3d459121" providerId="ADAL" clId="{8F0AC4A8-B61B-420E-8A6E-6DCBB59F5D54}" dt="2021-03-10T10:30:46.537" v="17" actId="47"/>
        <pc:sldMkLst>
          <pc:docMk/>
          <pc:sldMk cId="237880845" sldId="291"/>
        </pc:sldMkLst>
      </pc:sldChg>
      <pc:sldChg chg="del">
        <pc:chgData name="Mashal Khan" userId="ff208bdd-e69e-4a16-a659-cb1c3d459121" providerId="ADAL" clId="{8F0AC4A8-B61B-420E-8A6E-6DCBB59F5D54}" dt="2021-03-10T10:30:46.537" v="17" actId="47"/>
        <pc:sldMkLst>
          <pc:docMk/>
          <pc:sldMk cId="2865462502" sldId="292"/>
        </pc:sldMkLst>
      </pc:sldChg>
      <pc:sldChg chg="addSp modSp add mod setBg">
        <pc:chgData name="Mashal Khan" userId="ff208bdd-e69e-4a16-a659-cb1c3d459121" providerId="ADAL" clId="{8F0AC4A8-B61B-420E-8A6E-6DCBB59F5D54}" dt="2021-03-11T04:20:58.322" v="595" actId="14100"/>
        <pc:sldMkLst>
          <pc:docMk/>
          <pc:sldMk cId="0" sldId="293"/>
        </pc:sldMkLst>
        <pc:spChg chg="mod">
          <ac:chgData name="Mashal Khan" userId="ff208bdd-e69e-4a16-a659-cb1c3d459121" providerId="ADAL" clId="{8F0AC4A8-B61B-420E-8A6E-6DCBB59F5D54}" dt="2021-03-11T04:20:58.322" v="595" actId="14100"/>
          <ac:spMkLst>
            <pc:docMk/>
            <pc:sldMk cId="0" sldId="293"/>
            <ac:spMk id="4" creationId="{2930551E-8595-4B06-A1A2-2E52F7E01938}"/>
          </ac:spMkLst>
        </pc:spChg>
        <pc:spChg chg="add">
          <ac:chgData name="Mashal Khan" userId="ff208bdd-e69e-4a16-a659-cb1c3d459121" providerId="ADAL" clId="{8F0AC4A8-B61B-420E-8A6E-6DCBB59F5D54}" dt="2021-03-11T04:20:45.766" v="593" actId="26606"/>
          <ac:spMkLst>
            <pc:docMk/>
            <pc:sldMk cId="0" sldId="293"/>
            <ac:spMk id="71" creationId="{2B566528-1B12-4246-9431-5C2D7D081168}"/>
          </ac:spMkLst>
        </pc:spChg>
        <pc:spChg chg="add">
          <ac:chgData name="Mashal Khan" userId="ff208bdd-e69e-4a16-a659-cb1c3d459121" providerId="ADAL" clId="{8F0AC4A8-B61B-420E-8A6E-6DCBB59F5D54}" dt="2021-03-11T04:20:45.766" v="593" actId="26606"/>
          <ac:spMkLst>
            <pc:docMk/>
            <pc:sldMk cId="0" sldId="293"/>
            <ac:spMk id="73" creationId="{2E80C965-DB6D-4F81-9E9E-B027384D0BD6}"/>
          </ac:spMkLst>
        </pc:spChg>
        <pc:spChg chg="add">
          <ac:chgData name="Mashal Khan" userId="ff208bdd-e69e-4a16-a659-cb1c3d459121" providerId="ADAL" clId="{8F0AC4A8-B61B-420E-8A6E-6DCBB59F5D54}" dt="2021-03-11T04:20:45.766" v="593" actId="26606"/>
          <ac:spMkLst>
            <pc:docMk/>
            <pc:sldMk cId="0" sldId="293"/>
            <ac:spMk id="75" creationId="{A580F890-B085-4E95-96AA-55AEBEC5CE6E}"/>
          </ac:spMkLst>
        </pc:spChg>
        <pc:spChg chg="add">
          <ac:chgData name="Mashal Khan" userId="ff208bdd-e69e-4a16-a659-cb1c3d459121" providerId="ADAL" clId="{8F0AC4A8-B61B-420E-8A6E-6DCBB59F5D54}" dt="2021-03-11T04:20:45.766" v="593" actId="26606"/>
          <ac:spMkLst>
            <pc:docMk/>
            <pc:sldMk cId="0" sldId="293"/>
            <ac:spMk id="77" creationId="{D3F51FEB-38FB-4F6C-9F7B-2F2AFAB65463}"/>
          </ac:spMkLst>
        </pc:spChg>
        <pc:spChg chg="add">
          <ac:chgData name="Mashal Khan" userId="ff208bdd-e69e-4a16-a659-cb1c3d459121" providerId="ADAL" clId="{8F0AC4A8-B61B-420E-8A6E-6DCBB59F5D54}" dt="2021-03-11T04:20:45.766" v="593" actId="26606"/>
          <ac:spMkLst>
            <pc:docMk/>
            <pc:sldMk cId="0" sldId="293"/>
            <ac:spMk id="79" creationId="{1E547BA6-BAE0-43BB-A7CA-60F69CE252F0}"/>
          </ac:spMkLst>
        </pc:spChg>
        <pc:spChg chg="mod">
          <ac:chgData name="Mashal Khan" userId="ff208bdd-e69e-4a16-a659-cb1c3d459121" providerId="ADAL" clId="{8F0AC4A8-B61B-420E-8A6E-6DCBB59F5D54}" dt="2021-03-11T04:20:45.766" v="593" actId="26606"/>
          <ac:spMkLst>
            <pc:docMk/>
            <pc:sldMk cId="0" sldId="293"/>
            <ac:spMk id="50178" creationId="{9DF6304F-65EA-49AE-95A1-1DA1E224094B}"/>
          </ac:spMkLst>
        </pc:spChg>
      </pc:sldChg>
      <pc:sldChg chg="del">
        <pc:chgData name="Mashal Khan" userId="ff208bdd-e69e-4a16-a659-cb1c3d459121" providerId="ADAL" clId="{8F0AC4A8-B61B-420E-8A6E-6DCBB59F5D54}" dt="2021-03-10T10:30:46.537" v="17" actId="47"/>
        <pc:sldMkLst>
          <pc:docMk/>
          <pc:sldMk cId="4228726843" sldId="293"/>
        </pc:sldMkLst>
      </pc:sldChg>
      <pc:sldChg chg="modSp add mod">
        <pc:chgData name="Mashal Khan" userId="ff208bdd-e69e-4a16-a659-cb1c3d459121" providerId="ADAL" clId="{8F0AC4A8-B61B-420E-8A6E-6DCBB59F5D54}" dt="2021-03-10T17:39:56.458" v="375" actId="14100"/>
        <pc:sldMkLst>
          <pc:docMk/>
          <pc:sldMk cId="0" sldId="294"/>
        </pc:sldMkLst>
        <pc:spChg chg="mod">
          <ac:chgData name="Mashal Khan" userId="ff208bdd-e69e-4a16-a659-cb1c3d459121" providerId="ADAL" clId="{8F0AC4A8-B61B-420E-8A6E-6DCBB59F5D54}" dt="2021-03-10T17:39:56.458" v="375" actId="14100"/>
          <ac:spMkLst>
            <pc:docMk/>
            <pc:sldMk cId="0" sldId="294"/>
            <ac:spMk id="51203" creationId="{A54B1BAA-2FF5-4C1A-826F-E7B8FCDB92AF}"/>
          </ac:spMkLst>
        </pc:spChg>
      </pc:sldChg>
      <pc:sldChg chg="del">
        <pc:chgData name="Mashal Khan" userId="ff208bdd-e69e-4a16-a659-cb1c3d459121" providerId="ADAL" clId="{8F0AC4A8-B61B-420E-8A6E-6DCBB59F5D54}" dt="2021-03-10T10:30:46.537" v="17" actId="47"/>
        <pc:sldMkLst>
          <pc:docMk/>
          <pc:sldMk cId="472765959" sldId="294"/>
        </pc:sldMkLst>
      </pc:sldChg>
      <pc:sldChg chg="del">
        <pc:chgData name="Mashal Khan" userId="ff208bdd-e69e-4a16-a659-cb1c3d459121" providerId="ADAL" clId="{8F0AC4A8-B61B-420E-8A6E-6DCBB59F5D54}" dt="2021-03-10T10:30:46.537" v="17" actId="47"/>
        <pc:sldMkLst>
          <pc:docMk/>
          <pc:sldMk cId="873478806" sldId="295"/>
        </pc:sldMkLst>
      </pc:sldChg>
      <pc:sldChg chg="del">
        <pc:chgData name="Mashal Khan" userId="ff208bdd-e69e-4a16-a659-cb1c3d459121" providerId="ADAL" clId="{8F0AC4A8-B61B-420E-8A6E-6DCBB59F5D54}" dt="2021-03-10T10:30:46.537" v="17" actId="47"/>
        <pc:sldMkLst>
          <pc:docMk/>
          <pc:sldMk cId="469598242" sldId="296"/>
        </pc:sldMkLst>
      </pc:sldChg>
      <pc:sldChg chg="modSp add mod">
        <pc:chgData name="Mashal Khan" userId="ff208bdd-e69e-4a16-a659-cb1c3d459121" providerId="ADAL" clId="{8F0AC4A8-B61B-420E-8A6E-6DCBB59F5D54}" dt="2021-03-10T17:41:46.475" v="379" actId="14100"/>
        <pc:sldMkLst>
          <pc:docMk/>
          <pc:sldMk cId="0" sldId="297"/>
        </pc:sldMkLst>
        <pc:spChg chg="mod">
          <ac:chgData name="Mashal Khan" userId="ff208bdd-e69e-4a16-a659-cb1c3d459121" providerId="ADAL" clId="{8F0AC4A8-B61B-420E-8A6E-6DCBB59F5D54}" dt="2021-03-10T17:41:46.475" v="379" actId="14100"/>
          <ac:spMkLst>
            <pc:docMk/>
            <pc:sldMk cId="0" sldId="297"/>
            <ac:spMk id="53251" creationId="{BF740957-0BF3-4BA2-9E82-4ECFD7212CD3}"/>
          </ac:spMkLst>
        </pc:spChg>
      </pc:sldChg>
      <pc:sldChg chg="del">
        <pc:chgData name="Mashal Khan" userId="ff208bdd-e69e-4a16-a659-cb1c3d459121" providerId="ADAL" clId="{8F0AC4A8-B61B-420E-8A6E-6DCBB59F5D54}" dt="2021-03-10T10:30:46.537" v="17" actId="47"/>
        <pc:sldMkLst>
          <pc:docMk/>
          <pc:sldMk cId="1646921657" sldId="297"/>
        </pc:sldMkLst>
      </pc:sldChg>
      <pc:sldChg chg="addSp delSp modSp add mod setBg">
        <pc:chgData name="Mashal Khan" userId="ff208bdd-e69e-4a16-a659-cb1c3d459121" providerId="ADAL" clId="{8F0AC4A8-B61B-420E-8A6E-6DCBB59F5D54}" dt="2021-03-11T04:22:57.115" v="629" actId="14100"/>
        <pc:sldMkLst>
          <pc:docMk/>
          <pc:sldMk cId="0" sldId="298"/>
        </pc:sldMkLst>
        <pc:spChg chg="add">
          <ac:chgData name="Mashal Khan" userId="ff208bdd-e69e-4a16-a659-cb1c3d459121" providerId="ADAL" clId="{8F0AC4A8-B61B-420E-8A6E-6DCBB59F5D54}" dt="2021-03-11T04:22:46.696" v="627" actId="26606"/>
          <ac:spMkLst>
            <pc:docMk/>
            <pc:sldMk cId="0" sldId="298"/>
            <ac:spMk id="72" creationId="{2B566528-1B12-4246-9431-5C2D7D081168}"/>
          </ac:spMkLst>
        </pc:spChg>
        <pc:spChg chg="add del">
          <ac:chgData name="Mashal Khan" userId="ff208bdd-e69e-4a16-a659-cb1c3d459121" providerId="ADAL" clId="{8F0AC4A8-B61B-420E-8A6E-6DCBB59F5D54}" dt="2021-03-11T04:22:46.676" v="626" actId="26606"/>
          <ac:spMkLst>
            <pc:docMk/>
            <pc:sldMk cId="0" sldId="298"/>
            <ac:spMk id="74" creationId="{B50AB553-2A96-4A92-96F2-93548E096954}"/>
          </ac:spMkLst>
        </pc:spChg>
        <pc:spChg chg="add">
          <ac:chgData name="Mashal Khan" userId="ff208bdd-e69e-4a16-a659-cb1c3d459121" providerId="ADAL" clId="{8F0AC4A8-B61B-420E-8A6E-6DCBB59F5D54}" dt="2021-03-11T04:22:46.696" v="627" actId="26606"/>
          <ac:spMkLst>
            <pc:docMk/>
            <pc:sldMk cId="0" sldId="298"/>
            <ac:spMk id="76" creationId="{A580F890-B085-4E95-96AA-55AEBEC5CE6E}"/>
          </ac:spMkLst>
        </pc:spChg>
        <pc:spChg chg="add">
          <ac:chgData name="Mashal Khan" userId="ff208bdd-e69e-4a16-a659-cb1c3d459121" providerId="ADAL" clId="{8F0AC4A8-B61B-420E-8A6E-6DCBB59F5D54}" dt="2021-03-11T04:22:46.696" v="627" actId="26606"/>
          <ac:spMkLst>
            <pc:docMk/>
            <pc:sldMk cId="0" sldId="298"/>
            <ac:spMk id="78" creationId="{D3F51FEB-38FB-4F6C-9F7B-2F2AFAB65463}"/>
          </ac:spMkLst>
        </pc:spChg>
        <pc:spChg chg="add">
          <ac:chgData name="Mashal Khan" userId="ff208bdd-e69e-4a16-a659-cb1c3d459121" providerId="ADAL" clId="{8F0AC4A8-B61B-420E-8A6E-6DCBB59F5D54}" dt="2021-03-11T04:22:46.696" v="627" actId="26606"/>
          <ac:spMkLst>
            <pc:docMk/>
            <pc:sldMk cId="0" sldId="298"/>
            <ac:spMk id="80" creationId="{1E547BA6-BAE0-43BB-A7CA-60F69CE252F0}"/>
          </ac:spMkLst>
        </pc:spChg>
        <pc:spChg chg="mod">
          <ac:chgData name="Mashal Khan" userId="ff208bdd-e69e-4a16-a659-cb1c3d459121" providerId="ADAL" clId="{8F0AC4A8-B61B-420E-8A6E-6DCBB59F5D54}" dt="2021-03-11T04:22:46.696" v="627" actId="26606"/>
          <ac:spMkLst>
            <pc:docMk/>
            <pc:sldMk cId="0" sldId="298"/>
            <ac:spMk id="54274" creationId="{455B8788-DB31-4413-9D2C-19374A521F43}"/>
          </ac:spMkLst>
        </pc:spChg>
        <pc:spChg chg="add del">
          <ac:chgData name="Mashal Khan" userId="ff208bdd-e69e-4a16-a659-cb1c3d459121" providerId="ADAL" clId="{8F0AC4A8-B61B-420E-8A6E-6DCBB59F5D54}" dt="2021-03-11T04:22:46.696" v="627" actId="26606"/>
          <ac:spMkLst>
            <pc:docMk/>
            <pc:sldMk cId="0" sldId="298"/>
            <ac:spMk id="54275" creationId="{6603AE52-B281-410D-8FA6-5D252B2DC424}"/>
          </ac:spMkLst>
        </pc:spChg>
        <pc:spChg chg="add mod">
          <ac:chgData name="Mashal Khan" userId="ff208bdd-e69e-4a16-a659-cb1c3d459121" providerId="ADAL" clId="{8F0AC4A8-B61B-420E-8A6E-6DCBB59F5D54}" dt="2021-03-11T04:22:57.115" v="629" actId="14100"/>
          <ac:spMkLst>
            <pc:docMk/>
            <pc:sldMk cId="0" sldId="298"/>
            <ac:spMk id="54280" creationId="{6603AE52-B281-410D-8FA6-5D252B2DC424}"/>
          </ac:spMkLst>
        </pc:spChg>
        <pc:spChg chg="add">
          <ac:chgData name="Mashal Khan" userId="ff208bdd-e69e-4a16-a659-cb1c3d459121" providerId="ADAL" clId="{8F0AC4A8-B61B-420E-8A6E-6DCBB59F5D54}" dt="2021-03-11T04:22:46.696" v="627" actId="26606"/>
          <ac:spMkLst>
            <pc:docMk/>
            <pc:sldMk cId="0" sldId="298"/>
            <ac:spMk id="54281" creationId="{2E80C965-DB6D-4F81-9E9E-B027384D0BD6}"/>
          </ac:spMkLst>
        </pc:spChg>
        <pc:graphicFrameChg chg="add del">
          <ac:chgData name="Mashal Khan" userId="ff208bdd-e69e-4a16-a659-cb1c3d459121" providerId="ADAL" clId="{8F0AC4A8-B61B-420E-8A6E-6DCBB59F5D54}" dt="2021-03-11T04:22:46.676" v="626" actId="26606"/>
          <ac:graphicFrameMkLst>
            <pc:docMk/>
            <pc:sldMk cId="0" sldId="298"/>
            <ac:graphicFrameMk id="54277" creationId="{30B22830-1291-4D13-8EC2-416D7DF82BA5}"/>
          </ac:graphicFrameMkLst>
        </pc:graphicFrameChg>
        <pc:picChg chg="add del">
          <ac:chgData name="Mashal Khan" userId="ff208bdd-e69e-4a16-a659-cb1c3d459121" providerId="ADAL" clId="{8F0AC4A8-B61B-420E-8A6E-6DCBB59F5D54}" dt="2021-03-11T04:22:46.676" v="626" actId="26606"/>
          <ac:picMkLst>
            <pc:docMk/>
            <pc:sldMk cId="0" sldId="298"/>
            <ac:picMk id="54278" creationId="{1AEE9878-AE02-4642-93B1-EB8AADA087D7}"/>
          </ac:picMkLst>
        </pc:picChg>
      </pc:sldChg>
      <pc:sldChg chg="del">
        <pc:chgData name="Mashal Khan" userId="ff208bdd-e69e-4a16-a659-cb1c3d459121" providerId="ADAL" clId="{8F0AC4A8-B61B-420E-8A6E-6DCBB59F5D54}" dt="2021-03-10T10:30:46.537" v="17" actId="47"/>
        <pc:sldMkLst>
          <pc:docMk/>
          <pc:sldMk cId="292122629" sldId="298"/>
        </pc:sldMkLst>
      </pc:sldChg>
      <pc:sldChg chg="addSp modSp add mod setBg">
        <pc:chgData name="Mashal Khan" userId="ff208bdd-e69e-4a16-a659-cb1c3d459121" providerId="ADAL" clId="{8F0AC4A8-B61B-420E-8A6E-6DCBB59F5D54}" dt="2021-03-11T04:47:57.493" v="635" actId="14100"/>
        <pc:sldMkLst>
          <pc:docMk/>
          <pc:sldMk cId="0" sldId="299"/>
        </pc:sldMkLst>
        <pc:spChg chg="add">
          <ac:chgData name="Mashal Khan" userId="ff208bdd-e69e-4a16-a659-cb1c3d459121" providerId="ADAL" clId="{8F0AC4A8-B61B-420E-8A6E-6DCBB59F5D54}" dt="2021-03-11T04:47:28.331" v="630" actId="26606"/>
          <ac:spMkLst>
            <pc:docMk/>
            <pc:sldMk cId="0" sldId="299"/>
            <ac:spMk id="136" creationId="{2B566528-1B12-4246-9431-5C2D7D081168}"/>
          </ac:spMkLst>
        </pc:spChg>
        <pc:spChg chg="add">
          <ac:chgData name="Mashal Khan" userId="ff208bdd-e69e-4a16-a659-cb1c3d459121" providerId="ADAL" clId="{8F0AC4A8-B61B-420E-8A6E-6DCBB59F5D54}" dt="2021-03-11T04:47:28.331" v="630" actId="26606"/>
          <ac:spMkLst>
            <pc:docMk/>
            <pc:sldMk cId="0" sldId="299"/>
            <ac:spMk id="138" creationId="{2E80C965-DB6D-4F81-9E9E-B027384D0BD6}"/>
          </ac:spMkLst>
        </pc:spChg>
        <pc:spChg chg="add">
          <ac:chgData name="Mashal Khan" userId="ff208bdd-e69e-4a16-a659-cb1c3d459121" providerId="ADAL" clId="{8F0AC4A8-B61B-420E-8A6E-6DCBB59F5D54}" dt="2021-03-11T04:47:28.331" v="630" actId="26606"/>
          <ac:spMkLst>
            <pc:docMk/>
            <pc:sldMk cId="0" sldId="299"/>
            <ac:spMk id="140" creationId="{A580F890-B085-4E95-96AA-55AEBEC5CE6E}"/>
          </ac:spMkLst>
        </pc:spChg>
        <pc:spChg chg="add">
          <ac:chgData name="Mashal Khan" userId="ff208bdd-e69e-4a16-a659-cb1c3d459121" providerId="ADAL" clId="{8F0AC4A8-B61B-420E-8A6E-6DCBB59F5D54}" dt="2021-03-11T04:47:28.331" v="630" actId="26606"/>
          <ac:spMkLst>
            <pc:docMk/>
            <pc:sldMk cId="0" sldId="299"/>
            <ac:spMk id="142" creationId="{D3F51FEB-38FB-4F6C-9F7B-2F2AFAB65463}"/>
          </ac:spMkLst>
        </pc:spChg>
        <pc:spChg chg="add">
          <ac:chgData name="Mashal Khan" userId="ff208bdd-e69e-4a16-a659-cb1c3d459121" providerId="ADAL" clId="{8F0AC4A8-B61B-420E-8A6E-6DCBB59F5D54}" dt="2021-03-11T04:47:28.331" v="630" actId="26606"/>
          <ac:spMkLst>
            <pc:docMk/>
            <pc:sldMk cId="0" sldId="299"/>
            <ac:spMk id="144" creationId="{1E547BA6-BAE0-43BB-A7CA-60F69CE252F0}"/>
          </ac:spMkLst>
        </pc:spChg>
        <pc:spChg chg="mod">
          <ac:chgData name="Mashal Khan" userId="ff208bdd-e69e-4a16-a659-cb1c3d459121" providerId="ADAL" clId="{8F0AC4A8-B61B-420E-8A6E-6DCBB59F5D54}" dt="2021-03-11T04:47:53.870" v="634" actId="403"/>
          <ac:spMkLst>
            <pc:docMk/>
            <pc:sldMk cId="0" sldId="299"/>
            <ac:spMk id="55298" creationId="{CE706186-3C58-48BE-8449-0701D4BB161C}"/>
          </ac:spMkLst>
        </pc:spChg>
        <pc:spChg chg="mod">
          <ac:chgData name="Mashal Khan" userId="ff208bdd-e69e-4a16-a659-cb1c3d459121" providerId="ADAL" clId="{8F0AC4A8-B61B-420E-8A6E-6DCBB59F5D54}" dt="2021-03-11T04:47:57.493" v="635" actId="14100"/>
          <ac:spMkLst>
            <pc:docMk/>
            <pc:sldMk cId="0" sldId="299"/>
            <ac:spMk id="91139" creationId="{CABD3BF2-A917-43FA-9DCF-2BADAEAE0E13}"/>
          </ac:spMkLst>
        </pc:spChg>
      </pc:sldChg>
      <pc:sldChg chg="del">
        <pc:chgData name="Mashal Khan" userId="ff208bdd-e69e-4a16-a659-cb1c3d459121" providerId="ADAL" clId="{8F0AC4A8-B61B-420E-8A6E-6DCBB59F5D54}" dt="2021-03-10T10:30:46.537" v="17" actId="47"/>
        <pc:sldMkLst>
          <pc:docMk/>
          <pc:sldMk cId="866700537" sldId="299"/>
        </pc:sldMkLst>
      </pc:sldChg>
      <pc:sldChg chg="del">
        <pc:chgData name="Mashal Khan" userId="ff208bdd-e69e-4a16-a659-cb1c3d459121" providerId="ADAL" clId="{8F0AC4A8-B61B-420E-8A6E-6DCBB59F5D54}" dt="2021-03-10T10:30:46.537" v="17" actId="47"/>
        <pc:sldMkLst>
          <pc:docMk/>
          <pc:sldMk cId="4219953675" sldId="300"/>
        </pc:sldMkLst>
      </pc:sldChg>
      <pc:sldChg chg="del">
        <pc:chgData name="Mashal Khan" userId="ff208bdd-e69e-4a16-a659-cb1c3d459121" providerId="ADAL" clId="{8F0AC4A8-B61B-420E-8A6E-6DCBB59F5D54}" dt="2021-03-10T10:30:46.537" v="17" actId="47"/>
        <pc:sldMkLst>
          <pc:docMk/>
          <pc:sldMk cId="2655984694" sldId="301"/>
        </pc:sldMkLst>
      </pc:sldChg>
      <pc:sldChg chg="del">
        <pc:chgData name="Mashal Khan" userId="ff208bdd-e69e-4a16-a659-cb1c3d459121" providerId="ADAL" clId="{8F0AC4A8-B61B-420E-8A6E-6DCBB59F5D54}" dt="2021-03-10T10:30:46.537" v="17" actId="47"/>
        <pc:sldMkLst>
          <pc:docMk/>
          <pc:sldMk cId="2873054361" sldId="302"/>
        </pc:sldMkLst>
      </pc:sldChg>
      <pc:sldChg chg="add del">
        <pc:chgData name="Mashal Khan" userId="ff208bdd-e69e-4a16-a659-cb1c3d459121" providerId="ADAL" clId="{8F0AC4A8-B61B-420E-8A6E-6DCBB59F5D54}" dt="2021-03-10T18:04:54.627" v="482" actId="47"/>
        <pc:sldMkLst>
          <pc:docMk/>
          <pc:sldMk cId="0" sldId="315"/>
        </pc:sldMkLst>
      </pc:sldChg>
      <pc:sldChg chg="add del modNotes">
        <pc:chgData name="Mashal Khan" userId="ff208bdd-e69e-4a16-a659-cb1c3d459121" providerId="ADAL" clId="{8F0AC4A8-B61B-420E-8A6E-6DCBB59F5D54}" dt="2021-03-10T17:32:08.921" v="366" actId="47"/>
        <pc:sldMkLst>
          <pc:docMk/>
          <pc:sldMk cId="0" sldId="321"/>
        </pc:sldMkLst>
      </pc:sldChg>
      <pc:sldChg chg="add">
        <pc:chgData name="Mashal Khan" userId="ff208bdd-e69e-4a16-a659-cb1c3d459121" providerId="ADAL" clId="{8F0AC4A8-B61B-420E-8A6E-6DCBB59F5D54}" dt="2021-03-10T17:02:13.554" v="178"/>
        <pc:sldMkLst>
          <pc:docMk/>
          <pc:sldMk cId="0" sldId="322"/>
        </pc:sldMkLst>
      </pc:sldChg>
      <pc:sldChg chg="modSp add del mod modNotes">
        <pc:chgData name="Mashal Khan" userId="ff208bdd-e69e-4a16-a659-cb1c3d459121" providerId="ADAL" clId="{8F0AC4A8-B61B-420E-8A6E-6DCBB59F5D54}" dt="2021-03-11T04:22:07.892" v="624" actId="47"/>
        <pc:sldMkLst>
          <pc:docMk/>
          <pc:sldMk cId="0" sldId="324"/>
        </pc:sldMkLst>
        <pc:spChg chg="mod">
          <ac:chgData name="Mashal Khan" userId="ff208bdd-e69e-4a16-a659-cb1c3d459121" providerId="ADAL" clId="{8F0AC4A8-B61B-420E-8A6E-6DCBB59F5D54}" dt="2021-03-10T17:40:57.346" v="377" actId="14100"/>
          <ac:spMkLst>
            <pc:docMk/>
            <pc:sldMk cId="0" sldId="324"/>
            <ac:spMk id="6" creationId="{DF8E4F16-82B0-4812-9388-293E1FEF3478}"/>
          </ac:spMkLst>
        </pc:spChg>
      </pc:sldChg>
      <pc:sldChg chg="addSp modSp add mod setBg modNotes">
        <pc:chgData name="Mashal Khan" userId="ff208bdd-e69e-4a16-a659-cb1c3d459121" providerId="ADAL" clId="{8F0AC4A8-B61B-420E-8A6E-6DCBB59F5D54}" dt="2021-03-11T04:48:11.841" v="638" actId="14100"/>
        <pc:sldMkLst>
          <pc:docMk/>
          <pc:sldMk cId="0" sldId="325"/>
        </pc:sldMkLst>
        <pc:spChg chg="mod">
          <ac:chgData name="Mashal Khan" userId="ff208bdd-e69e-4a16-a659-cb1c3d459121" providerId="ADAL" clId="{8F0AC4A8-B61B-420E-8A6E-6DCBB59F5D54}" dt="2021-03-11T04:48:11.841" v="638" actId="14100"/>
          <ac:spMkLst>
            <pc:docMk/>
            <pc:sldMk cId="0" sldId="325"/>
            <ac:spMk id="6" creationId="{48C63161-09F6-4671-8DD7-7CB6EA681548}"/>
          </ac:spMkLst>
        </pc:spChg>
        <pc:spChg chg="add">
          <ac:chgData name="Mashal Khan" userId="ff208bdd-e69e-4a16-a659-cb1c3d459121" providerId="ADAL" clId="{8F0AC4A8-B61B-420E-8A6E-6DCBB59F5D54}" dt="2021-03-11T04:48:05.640" v="636" actId="26606"/>
          <ac:spMkLst>
            <pc:docMk/>
            <pc:sldMk cId="0" sldId="325"/>
            <ac:spMk id="71" creationId="{2B566528-1B12-4246-9431-5C2D7D081168}"/>
          </ac:spMkLst>
        </pc:spChg>
        <pc:spChg chg="add">
          <ac:chgData name="Mashal Khan" userId="ff208bdd-e69e-4a16-a659-cb1c3d459121" providerId="ADAL" clId="{8F0AC4A8-B61B-420E-8A6E-6DCBB59F5D54}" dt="2021-03-11T04:48:05.640" v="636" actId="26606"/>
          <ac:spMkLst>
            <pc:docMk/>
            <pc:sldMk cId="0" sldId="325"/>
            <ac:spMk id="73" creationId="{2E80C965-DB6D-4F81-9E9E-B027384D0BD6}"/>
          </ac:spMkLst>
        </pc:spChg>
        <pc:spChg chg="add">
          <ac:chgData name="Mashal Khan" userId="ff208bdd-e69e-4a16-a659-cb1c3d459121" providerId="ADAL" clId="{8F0AC4A8-B61B-420E-8A6E-6DCBB59F5D54}" dt="2021-03-11T04:48:05.640" v="636" actId="26606"/>
          <ac:spMkLst>
            <pc:docMk/>
            <pc:sldMk cId="0" sldId="325"/>
            <ac:spMk id="75" creationId="{A580F890-B085-4E95-96AA-55AEBEC5CE6E}"/>
          </ac:spMkLst>
        </pc:spChg>
        <pc:spChg chg="add">
          <ac:chgData name="Mashal Khan" userId="ff208bdd-e69e-4a16-a659-cb1c3d459121" providerId="ADAL" clId="{8F0AC4A8-B61B-420E-8A6E-6DCBB59F5D54}" dt="2021-03-11T04:48:05.640" v="636" actId="26606"/>
          <ac:spMkLst>
            <pc:docMk/>
            <pc:sldMk cId="0" sldId="325"/>
            <ac:spMk id="77" creationId="{D3F51FEB-38FB-4F6C-9F7B-2F2AFAB65463}"/>
          </ac:spMkLst>
        </pc:spChg>
        <pc:spChg chg="add">
          <ac:chgData name="Mashal Khan" userId="ff208bdd-e69e-4a16-a659-cb1c3d459121" providerId="ADAL" clId="{8F0AC4A8-B61B-420E-8A6E-6DCBB59F5D54}" dt="2021-03-11T04:48:05.640" v="636" actId="26606"/>
          <ac:spMkLst>
            <pc:docMk/>
            <pc:sldMk cId="0" sldId="325"/>
            <ac:spMk id="79" creationId="{1E547BA6-BAE0-43BB-A7CA-60F69CE252F0}"/>
          </ac:spMkLst>
        </pc:spChg>
        <pc:spChg chg="mod">
          <ac:chgData name="Mashal Khan" userId="ff208bdd-e69e-4a16-a659-cb1c3d459121" providerId="ADAL" clId="{8F0AC4A8-B61B-420E-8A6E-6DCBB59F5D54}" dt="2021-03-11T04:48:05.640" v="636" actId="26606"/>
          <ac:spMkLst>
            <pc:docMk/>
            <pc:sldMk cId="0" sldId="325"/>
            <ac:spMk id="56322" creationId="{0A307D6B-D39B-44AB-8A85-5FA1A3D68021}"/>
          </ac:spMkLst>
        </pc:spChg>
      </pc:sldChg>
      <pc:sldChg chg="addSp modSp add mod setBg">
        <pc:chgData name="Mashal Khan" userId="ff208bdd-e69e-4a16-a659-cb1c3d459121" providerId="ADAL" clId="{8F0AC4A8-B61B-420E-8A6E-6DCBB59F5D54}" dt="2021-03-11T03:37:52.946" v="516" actId="20577"/>
        <pc:sldMkLst>
          <pc:docMk/>
          <pc:sldMk cId="0" sldId="340"/>
        </pc:sldMkLst>
        <pc:spChg chg="add">
          <ac:chgData name="Mashal Khan" userId="ff208bdd-e69e-4a16-a659-cb1c3d459121" providerId="ADAL" clId="{8F0AC4A8-B61B-420E-8A6E-6DCBB59F5D54}" dt="2021-03-10T17:54:05.674" v="426" actId="26606"/>
          <ac:spMkLst>
            <pc:docMk/>
            <pc:sldMk cId="0" sldId="340"/>
            <ac:spMk id="72" creationId="{6BEF4656-0683-4420-BED2-A1C88CED7D80}"/>
          </ac:spMkLst>
        </pc:spChg>
        <pc:spChg chg="add">
          <ac:chgData name="Mashal Khan" userId="ff208bdd-e69e-4a16-a659-cb1c3d459121" providerId="ADAL" clId="{8F0AC4A8-B61B-420E-8A6E-6DCBB59F5D54}" dt="2021-03-10T17:54:05.674" v="426" actId="26606"/>
          <ac:spMkLst>
            <pc:docMk/>
            <pc:sldMk cId="0" sldId="340"/>
            <ac:spMk id="97" creationId="{C4CCB850-8E75-43A0-AE24-BEE25764B197}"/>
          </ac:spMkLst>
        </pc:spChg>
        <pc:spChg chg="mod">
          <ac:chgData name="Mashal Khan" userId="ff208bdd-e69e-4a16-a659-cb1c3d459121" providerId="ADAL" clId="{8F0AC4A8-B61B-420E-8A6E-6DCBB59F5D54}" dt="2021-03-10T17:54:05.674" v="426" actId="26606"/>
          <ac:spMkLst>
            <pc:docMk/>
            <pc:sldMk cId="0" sldId="340"/>
            <ac:spMk id="18434" creationId="{F765FD66-A1EE-4446-948A-B0A07BC6E932}"/>
          </ac:spMkLst>
        </pc:spChg>
        <pc:spChg chg="mod">
          <ac:chgData name="Mashal Khan" userId="ff208bdd-e69e-4a16-a659-cb1c3d459121" providerId="ADAL" clId="{8F0AC4A8-B61B-420E-8A6E-6DCBB59F5D54}" dt="2021-03-11T03:37:52.946" v="516" actId="20577"/>
          <ac:spMkLst>
            <pc:docMk/>
            <pc:sldMk cId="0" sldId="340"/>
            <ac:spMk id="18435" creationId="{DC8F1FDB-AF11-43B3-988A-32BEFA3F4DCC}"/>
          </ac:spMkLst>
        </pc:spChg>
        <pc:grpChg chg="add">
          <ac:chgData name="Mashal Khan" userId="ff208bdd-e69e-4a16-a659-cb1c3d459121" providerId="ADAL" clId="{8F0AC4A8-B61B-420E-8A6E-6DCBB59F5D54}" dt="2021-03-10T17:54:05.674" v="426" actId="26606"/>
          <ac:grpSpMkLst>
            <pc:docMk/>
            <pc:sldMk cId="0" sldId="340"/>
            <ac:grpSpMk id="74" creationId="{C40C6DFE-A65D-4403-B6BC-B3955D185AF4}"/>
          </ac:grpSpMkLst>
        </pc:grpChg>
        <pc:cxnChg chg="add">
          <ac:chgData name="Mashal Khan" userId="ff208bdd-e69e-4a16-a659-cb1c3d459121" providerId="ADAL" clId="{8F0AC4A8-B61B-420E-8A6E-6DCBB59F5D54}" dt="2021-03-10T17:54:05.674" v="426" actId="26606"/>
          <ac:cxnSpMkLst>
            <pc:docMk/>
            <pc:sldMk cId="0" sldId="340"/>
            <ac:cxnSpMk id="99" creationId="{3E2D009B-70F6-4703-A06F-6829E40A1156}"/>
          </ac:cxnSpMkLst>
        </pc:cxnChg>
      </pc:sldChg>
      <pc:sldChg chg="addSp delSp modSp add mod setBg">
        <pc:chgData name="Mashal Khan" userId="ff208bdd-e69e-4a16-a659-cb1c3d459121" providerId="ADAL" clId="{8F0AC4A8-B61B-420E-8A6E-6DCBB59F5D54}" dt="2021-03-11T04:54:07.502" v="670" actId="26606"/>
        <pc:sldMkLst>
          <pc:docMk/>
          <pc:sldMk cId="0" sldId="370"/>
        </pc:sldMkLst>
        <pc:spChg chg="add del">
          <ac:chgData name="Mashal Khan" userId="ff208bdd-e69e-4a16-a659-cb1c3d459121" providerId="ADAL" clId="{8F0AC4A8-B61B-420E-8A6E-6DCBB59F5D54}" dt="2021-03-11T04:54:07.502" v="670" actId="26606"/>
          <ac:spMkLst>
            <pc:docMk/>
            <pc:sldMk cId="0" sldId="370"/>
            <ac:spMk id="74" creationId="{5E39A796-BE83-48B1-B33F-35C4A32AAB57}"/>
          </ac:spMkLst>
        </pc:spChg>
        <pc:spChg chg="add del">
          <ac:chgData name="Mashal Khan" userId="ff208bdd-e69e-4a16-a659-cb1c3d459121" providerId="ADAL" clId="{8F0AC4A8-B61B-420E-8A6E-6DCBB59F5D54}" dt="2021-03-11T04:54:07.502" v="670" actId="26606"/>
          <ac:spMkLst>
            <pc:docMk/>
            <pc:sldMk cId="0" sldId="370"/>
            <ac:spMk id="76" creationId="{72F84B47-E267-4194-8194-831DB7B5547F}"/>
          </ac:spMkLst>
        </pc:spChg>
        <pc:spChg chg="add">
          <ac:chgData name="Mashal Khan" userId="ff208bdd-e69e-4a16-a659-cb1c3d459121" providerId="ADAL" clId="{8F0AC4A8-B61B-420E-8A6E-6DCBB59F5D54}" dt="2021-03-11T04:54:07.502" v="670" actId="26606"/>
          <ac:spMkLst>
            <pc:docMk/>
            <pc:sldMk cId="0" sldId="370"/>
            <ac:spMk id="77" creationId="{2B566528-1B12-4246-9431-5C2D7D081168}"/>
          </ac:spMkLst>
        </pc:spChg>
        <pc:spChg chg="mod ord">
          <ac:chgData name="Mashal Khan" userId="ff208bdd-e69e-4a16-a659-cb1c3d459121" providerId="ADAL" clId="{8F0AC4A8-B61B-420E-8A6E-6DCBB59F5D54}" dt="2021-03-11T04:54:07.502" v="670" actId="26606"/>
          <ac:spMkLst>
            <pc:docMk/>
            <pc:sldMk cId="0" sldId="370"/>
            <ac:spMk id="100354" creationId="{15F1D192-E09E-44D2-AF31-F09C1459E37F}"/>
          </ac:spMkLst>
        </pc:spChg>
        <pc:spChg chg="mod">
          <ac:chgData name="Mashal Khan" userId="ff208bdd-e69e-4a16-a659-cb1c3d459121" providerId="ADAL" clId="{8F0AC4A8-B61B-420E-8A6E-6DCBB59F5D54}" dt="2021-03-11T04:54:07.502" v="670" actId="26606"/>
          <ac:spMkLst>
            <pc:docMk/>
            <pc:sldMk cId="0" sldId="370"/>
            <ac:spMk id="100355" creationId="{9B6671FD-D4F7-4E6A-84E3-C88B97EFECC1}"/>
          </ac:spMkLst>
        </pc:spChg>
        <pc:spChg chg="mod">
          <ac:chgData name="Mashal Khan" userId="ff208bdd-e69e-4a16-a659-cb1c3d459121" providerId="ADAL" clId="{8F0AC4A8-B61B-420E-8A6E-6DCBB59F5D54}" dt="2021-03-11T04:54:07.502" v="670" actId="26606"/>
          <ac:spMkLst>
            <pc:docMk/>
            <pc:sldMk cId="0" sldId="370"/>
            <ac:spMk id="100356" creationId="{7C605DE4-C94F-45AB-833A-9475734E242C}"/>
          </ac:spMkLst>
        </pc:spChg>
        <pc:grpChg chg="add">
          <ac:chgData name="Mashal Khan" userId="ff208bdd-e69e-4a16-a659-cb1c3d459121" providerId="ADAL" clId="{8F0AC4A8-B61B-420E-8A6E-6DCBB59F5D54}" dt="2021-03-11T04:54:07.502" v="670" actId="26606"/>
          <ac:grpSpMkLst>
            <pc:docMk/>
            <pc:sldMk cId="0" sldId="370"/>
            <ac:grpSpMk id="78" creationId="{828A5161-06F1-46CF-8AD7-844680A59E13}"/>
          </ac:grpSpMkLst>
        </pc:grpChg>
        <pc:grpChg chg="add">
          <ac:chgData name="Mashal Khan" userId="ff208bdd-e69e-4a16-a659-cb1c3d459121" providerId="ADAL" clId="{8F0AC4A8-B61B-420E-8A6E-6DCBB59F5D54}" dt="2021-03-11T04:54:07.502" v="670" actId="26606"/>
          <ac:grpSpMkLst>
            <pc:docMk/>
            <pc:sldMk cId="0" sldId="370"/>
            <ac:grpSpMk id="82" creationId="{5995D10D-E9C9-47DB-AE7E-801FEF38F5C9}"/>
          </ac:grpSpMkLst>
        </pc:grpChg>
        <pc:picChg chg="mod">
          <ac:chgData name="Mashal Khan" userId="ff208bdd-e69e-4a16-a659-cb1c3d459121" providerId="ADAL" clId="{8F0AC4A8-B61B-420E-8A6E-6DCBB59F5D54}" dt="2021-03-11T04:54:07.502" v="670" actId="26606"/>
          <ac:picMkLst>
            <pc:docMk/>
            <pc:sldMk cId="0" sldId="370"/>
            <ac:picMk id="100357" creationId="{04975EDE-6472-42AF-99F7-8EE19799EC28}"/>
          </ac:picMkLst>
        </pc:picChg>
      </pc:sldChg>
      <pc:sldChg chg="addSp modSp add mod setBg">
        <pc:chgData name="Mashal Khan" userId="ff208bdd-e69e-4a16-a659-cb1c3d459121" providerId="ADAL" clId="{8F0AC4A8-B61B-420E-8A6E-6DCBB59F5D54}" dt="2021-03-11T04:54:53.228" v="676" actId="403"/>
        <pc:sldMkLst>
          <pc:docMk/>
          <pc:sldMk cId="0" sldId="371"/>
        </pc:sldMkLst>
        <pc:spChg chg="add">
          <ac:chgData name="Mashal Khan" userId="ff208bdd-e69e-4a16-a659-cb1c3d459121" providerId="ADAL" clId="{8F0AC4A8-B61B-420E-8A6E-6DCBB59F5D54}" dt="2021-03-11T04:54:48.816" v="675" actId="26606"/>
          <ac:spMkLst>
            <pc:docMk/>
            <pc:sldMk cId="0" sldId="371"/>
            <ac:spMk id="73" creationId="{46D6306C-ED4F-4AAE-B4A5-EEA6AFAD726E}"/>
          </ac:spMkLst>
        </pc:spChg>
        <pc:spChg chg="add">
          <ac:chgData name="Mashal Khan" userId="ff208bdd-e69e-4a16-a659-cb1c3d459121" providerId="ADAL" clId="{8F0AC4A8-B61B-420E-8A6E-6DCBB59F5D54}" dt="2021-03-11T04:54:48.816" v="675" actId="26606"/>
          <ac:spMkLst>
            <pc:docMk/>
            <pc:sldMk cId="0" sldId="371"/>
            <ac:spMk id="75" creationId="{0EC5361D-F897-4856-B945-0455A365EB24}"/>
          </ac:spMkLst>
        </pc:spChg>
        <pc:spChg chg="add">
          <ac:chgData name="Mashal Khan" userId="ff208bdd-e69e-4a16-a659-cb1c3d459121" providerId="ADAL" clId="{8F0AC4A8-B61B-420E-8A6E-6DCBB59F5D54}" dt="2021-03-11T04:54:48.816" v="675" actId="26606"/>
          <ac:spMkLst>
            <pc:docMk/>
            <pc:sldMk cId="0" sldId="371"/>
            <ac:spMk id="77" creationId="{4508C0C5-2268-42B5-B3C8-4D0899E05F8C}"/>
          </ac:spMkLst>
        </pc:spChg>
        <pc:spChg chg="add">
          <ac:chgData name="Mashal Khan" userId="ff208bdd-e69e-4a16-a659-cb1c3d459121" providerId="ADAL" clId="{8F0AC4A8-B61B-420E-8A6E-6DCBB59F5D54}" dt="2021-03-11T04:54:48.816" v="675" actId="26606"/>
          <ac:spMkLst>
            <pc:docMk/>
            <pc:sldMk cId="0" sldId="371"/>
            <ac:spMk id="79" creationId="{141ACBDB-38F8-4B34-8183-BD95B4E55A62}"/>
          </ac:spMkLst>
        </pc:spChg>
        <pc:spChg chg="add">
          <ac:chgData name="Mashal Khan" userId="ff208bdd-e69e-4a16-a659-cb1c3d459121" providerId="ADAL" clId="{8F0AC4A8-B61B-420E-8A6E-6DCBB59F5D54}" dt="2021-03-11T04:54:48.816" v="675" actId="26606"/>
          <ac:spMkLst>
            <pc:docMk/>
            <pc:sldMk cId="0" sldId="371"/>
            <ac:spMk id="81" creationId="{DE00DB52-3455-4E2F-867B-A6D0516E175B}"/>
          </ac:spMkLst>
        </pc:spChg>
        <pc:spChg chg="add">
          <ac:chgData name="Mashal Khan" userId="ff208bdd-e69e-4a16-a659-cb1c3d459121" providerId="ADAL" clId="{8F0AC4A8-B61B-420E-8A6E-6DCBB59F5D54}" dt="2021-03-11T04:54:48.816" v="675" actId="26606"/>
          <ac:spMkLst>
            <pc:docMk/>
            <pc:sldMk cId="0" sldId="371"/>
            <ac:spMk id="83" creationId="{9E914C83-E0D8-4953-92D5-169D28CB43AE}"/>
          </ac:spMkLst>
        </pc:spChg>
        <pc:spChg chg="add">
          <ac:chgData name="Mashal Khan" userId="ff208bdd-e69e-4a16-a659-cb1c3d459121" providerId="ADAL" clId="{8F0AC4A8-B61B-420E-8A6E-6DCBB59F5D54}" dt="2021-03-11T04:54:48.816" v="675" actId="26606"/>
          <ac:spMkLst>
            <pc:docMk/>
            <pc:sldMk cId="0" sldId="371"/>
            <ac:spMk id="85" creationId="{3512E083-F550-46AF-8490-767ECFD00CB7}"/>
          </ac:spMkLst>
        </pc:spChg>
        <pc:spChg chg="mod ord">
          <ac:chgData name="Mashal Khan" userId="ff208bdd-e69e-4a16-a659-cb1c3d459121" providerId="ADAL" clId="{8F0AC4A8-B61B-420E-8A6E-6DCBB59F5D54}" dt="2021-03-11T04:54:48.816" v="675" actId="26606"/>
          <ac:spMkLst>
            <pc:docMk/>
            <pc:sldMk cId="0" sldId="371"/>
            <ac:spMk id="102402" creationId="{D262079F-9B32-41F6-8FF5-77A5EB8531D8}"/>
          </ac:spMkLst>
        </pc:spChg>
        <pc:spChg chg="mod">
          <ac:chgData name="Mashal Khan" userId="ff208bdd-e69e-4a16-a659-cb1c3d459121" providerId="ADAL" clId="{8F0AC4A8-B61B-420E-8A6E-6DCBB59F5D54}" dt="2021-03-11T04:54:48.816" v="675" actId="26606"/>
          <ac:spMkLst>
            <pc:docMk/>
            <pc:sldMk cId="0" sldId="371"/>
            <ac:spMk id="102403" creationId="{409A8391-B78B-44CF-AD8D-1A88AC1B2FB3}"/>
          </ac:spMkLst>
        </pc:spChg>
        <pc:spChg chg="mod">
          <ac:chgData name="Mashal Khan" userId="ff208bdd-e69e-4a16-a659-cb1c3d459121" providerId="ADAL" clId="{8F0AC4A8-B61B-420E-8A6E-6DCBB59F5D54}" dt="2021-03-11T04:54:53.228" v="676" actId="403"/>
          <ac:spMkLst>
            <pc:docMk/>
            <pc:sldMk cId="0" sldId="371"/>
            <ac:spMk id="102404" creationId="{385630B1-8BB5-489F-9313-94156827F294}"/>
          </ac:spMkLst>
        </pc:spChg>
      </pc:sldChg>
      <pc:sldChg chg="addSp delSp modSp add mod setBg">
        <pc:chgData name="Mashal Khan" userId="ff208bdd-e69e-4a16-a659-cb1c3d459121" providerId="ADAL" clId="{8F0AC4A8-B61B-420E-8A6E-6DCBB59F5D54}" dt="2021-03-11T05:03:08.189" v="732" actId="1076"/>
        <pc:sldMkLst>
          <pc:docMk/>
          <pc:sldMk cId="0" sldId="382"/>
        </pc:sldMkLst>
        <pc:spChg chg="add">
          <ac:chgData name="Mashal Khan" userId="ff208bdd-e69e-4a16-a659-cb1c3d459121" providerId="ADAL" clId="{8F0AC4A8-B61B-420E-8A6E-6DCBB59F5D54}" dt="2021-03-11T05:02:53.029" v="729" actId="26606"/>
          <ac:spMkLst>
            <pc:docMk/>
            <pc:sldMk cId="0" sldId="382"/>
            <ac:spMk id="76" creationId="{59A309A7-1751-4ABE-A3C1-EEC40366AD89}"/>
          </ac:spMkLst>
        </pc:spChg>
        <pc:spChg chg="add">
          <ac:chgData name="Mashal Khan" userId="ff208bdd-e69e-4a16-a659-cb1c3d459121" providerId="ADAL" clId="{8F0AC4A8-B61B-420E-8A6E-6DCBB59F5D54}" dt="2021-03-11T05:02:53.029" v="729" actId="26606"/>
          <ac:spMkLst>
            <pc:docMk/>
            <pc:sldMk cId="0" sldId="382"/>
            <ac:spMk id="78" creationId="{967D8EB6-EAE1-4F9C-B398-83321E287204}"/>
          </ac:spMkLst>
        </pc:spChg>
        <pc:spChg chg="mod ord">
          <ac:chgData name="Mashal Khan" userId="ff208bdd-e69e-4a16-a659-cb1c3d459121" providerId="ADAL" clId="{8F0AC4A8-B61B-420E-8A6E-6DCBB59F5D54}" dt="2021-03-11T05:02:53.029" v="729" actId="26606"/>
          <ac:spMkLst>
            <pc:docMk/>
            <pc:sldMk cId="0" sldId="382"/>
            <ac:spMk id="145410" creationId="{AEB5E7BF-6F1F-446B-916B-C957B8FDD4AD}"/>
          </ac:spMkLst>
        </pc:spChg>
        <pc:spChg chg="mod">
          <ac:chgData name="Mashal Khan" userId="ff208bdd-e69e-4a16-a659-cb1c3d459121" providerId="ADAL" clId="{8F0AC4A8-B61B-420E-8A6E-6DCBB59F5D54}" dt="2021-03-11T05:03:08.189" v="732" actId="1076"/>
          <ac:spMkLst>
            <pc:docMk/>
            <pc:sldMk cId="0" sldId="382"/>
            <ac:spMk id="145411" creationId="{01FD1844-1D17-420C-BC34-483607521AAB}"/>
          </ac:spMkLst>
        </pc:spChg>
        <pc:spChg chg="del">
          <ac:chgData name="Mashal Khan" userId="ff208bdd-e69e-4a16-a659-cb1c3d459121" providerId="ADAL" clId="{8F0AC4A8-B61B-420E-8A6E-6DCBB59F5D54}" dt="2021-03-11T05:01:56.189" v="727" actId="478"/>
          <ac:spMkLst>
            <pc:docMk/>
            <pc:sldMk cId="0" sldId="382"/>
            <ac:spMk id="145412" creationId="{8B461F14-8031-44D7-BB50-FE2ED4FCBCA0}"/>
          </ac:spMkLst>
        </pc:spChg>
        <pc:spChg chg="mod">
          <ac:chgData name="Mashal Khan" userId="ff208bdd-e69e-4a16-a659-cb1c3d459121" providerId="ADAL" clId="{8F0AC4A8-B61B-420E-8A6E-6DCBB59F5D54}" dt="2021-03-11T05:02:45.748" v="728" actId="6549"/>
          <ac:spMkLst>
            <pc:docMk/>
            <pc:sldMk cId="0" sldId="382"/>
            <ac:spMk id="145413" creationId="{581FC376-BF01-415E-864C-58C88FDB75A9}"/>
          </ac:spMkLst>
        </pc:spChg>
        <pc:picChg chg="add">
          <ac:chgData name="Mashal Khan" userId="ff208bdd-e69e-4a16-a659-cb1c3d459121" providerId="ADAL" clId="{8F0AC4A8-B61B-420E-8A6E-6DCBB59F5D54}" dt="2021-03-11T05:02:53.029" v="729" actId="26606"/>
          <ac:picMkLst>
            <pc:docMk/>
            <pc:sldMk cId="0" sldId="382"/>
            <ac:picMk id="73" creationId="{CE8CAB09-CB09-4DCA-81B1-42B60E939437}"/>
          </ac:picMkLst>
        </pc:picChg>
      </pc:sldChg>
      <pc:sldChg chg="addSp modSp add mod setBg">
        <pc:chgData name="Mashal Khan" userId="ff208bdd-e69e-4a16-a659-cb1c3d459121" providerId="ADAL" clId="{8F0AC4A8-B61B-420E-8A6E-6DCBB59F5D54}" dt="2021-03-11T04:16:40.866" v="564" actId="27636"/>
        <pc:sldMkLst>
          <pc:docMk/>
          <pc:sldMk cId="0" sldId="440"/>
        </pc:sldMkLst>
        <pc:spChg chg="add">
          <ac:chgData name="Mashal Khan" userId="ff208bdd-e69e-4a16-a659-cb1c3d459121" providerId="ADAL" clId="{8F0AC4A8-B61B-420E-8A6E-6DCBB59F5D54}" dt="2021-03-11T04:16:35.074" v="562" actId="26606"/>
          <ac:spMkLst>
            <pc:docMk/>
            <pc:sldMk cId="0" sldId="440"/>
            <ac:spMk id="73" creationId="{2B566528-1B12-4246-9431-5C2D7D081168}"/>
          </ac:spMkLst>
        </pc:spChg>
        <pc:spChg chg="add">
          <ac:chgData name="Mashal Khan" userId="ff208bdd-e69e-4a16-a659-cb1c3d459121" providerId="ADAL" clId="{8F0AC4A8-B61B-420E-8A6E-6DCBB59F5D54}" dt="2021-03-11T04:16:35.074" v="562" actId="26606"/>
          <ac:spMkLst>
            <pc:docMk/>
            <pc:sldMk cId="0" sldId="440"/>
            <ac:spMk id="75" creationId="{2E80C965-DB6D-4F81-9E9E-B027384D0BD6}"/>
          </ac:spMkLst>
        </pc:spChg>
        <pc:spChg chg="add">
          <ac:chgData name="Mashal Khan" userId="ff208bdd-e69e-4a16-a659-cb1c3d459121" providerId="ADAL" clId="{8F0AC4A8-B61B-420E-8A6E-6DCBB59F5D54}" dt="2021-03-11T04:16:35.074" v="562" actId="26606"/>
          <ac:spMkLst>
            <pc:docMk/>
            <pc:sldMk cId="0" sldId="440"/>
            <ac:spMk id="77" creationId="{A580F890-B085-4E95-96AA-55AEBEC5CE6E}"/>
          </ac:spMkLst>
        </pc:spChg>
        <pc:spChg chg="add">
          <ac:chgData name="Mashal Khan" userId="ff208bdd-e69e-4a16-a659-cb1c3d459121" providerId="ADAL" clId="{8F0AC4A8-B61B-420E-8A6E-6DCBB59F5D54}" dt="2021-03-11T04:16:35.074" v="562" actId="26606"/>
          <ac:spMkLst>
            <pc:docMk/>
            <pc:sldMk cId="0" sldId="440"/>
            <ac:spMk id="79" creationId="{D3F51FEB-38FB-4F6C-9F7B-2F2AFAB65463}"/>
          </ac:spMkLst>
        </pc:spChg>
        <pc:spChg chg="add">
          <ac:chgData name="Mashal Khan" userId="ff208bdd-e69e-4a16-a659-cb1c3d459121" providerId="ADAL" clId="{8F0AC4A8-B61B-420E-8A6E-6DCBB59F5D54}" dt="2021-03-11T04:16:35.074" v="562" actId="26606"/>
          <ac:spMkLst>
            <pc:docMk/>
            <pc:sldMk cId="0" sldId="440"/>
            <ac:spMk id="81" creationId="{1E547BA6-BAE0-43BB-A7CA-60F69CE252F0}"/>
          </ac:spMkLst>
        </pc:spChg>
        <pc:spChg chg="mod ord">
          <ac:chgData name="Mashal Khan" userId="ff208bdd-e69e-4a16-a659-cb1c3d459121" providerId="ADAL" clId="{8F0AC4A8-B61B-420E-8A6E-6DCBB59F5D54}" dt="2021-03-11T04:16:35.074" v="562" actId="26606"/>
          <ac:spMkLst>
            <pc:docMk/>
            <pc:sldMk cId="0" sldId="440"/>
            <ac:spMk id="75778" creationId="{51AE4FB8-41D1-41B8-A568-BE113E9BC457}"/>
          </ac:spMkLst>
        </pc:spChg>
        <pc:spChg chg="mod">
          <ac:chgData name="Mashal Khan" userId="ff208bdd-e69e-4a16-a659-cb1c3d459121" providerId="ADAL" clId="{8F0AC4A8-B61B-420E-8A6E-6DCBB59F5D54}" dt="2021-03-11T04:16:35.074" v="562" actId="26606"/>
          <ac:spMkLst>
            <pc:docMk/>
            <pc:sldMk cId="0" sldId="440"/>
            <ac:spMk id="75779" creationId="{74CCC999-F7B4-4C80-A286-2758AA2C66E9}"/>
          </ac:spMkLst>
        </pc:spChg>
        <pc:spChg chg="mod">
          <ac:chgData name="Mashal Khan" userId="ff208bdd-e69e-4a16-a659-cb1c3d459121" providerId="ADAL" clId="{8F0AC4A8-B61B-420E-8A6E-6DCBB59F5D54}" dt="2021-03-11T04:16:40.866" v="564" actId="27636"/>
          <ac:spMkLst>
            <pc:docMk/>
            <pc:sldMk cId="0" sldId="440"/>
            <ac:spMk id="75780" creationId="{764E1559-27C4-4D85-83DB-8C9F56E8FCDE}"/>
          </ac:spMkLst>
        </pc:spChg>
      </pc:sldChg>
      <pc:sldChg chg="addSp modSp add mod setBg">
        <pc:chgData name="Mashal Khan" userId="ff208bdd-e69e-4a16-a659-cb1c3d459121" providerId="ADAL" clId="{8F0AC4A8-B61B-420E-8A6E-6DCBB59F5D54}" dt="2021-03-11T04:16:08.373" v="556" actId="27636"/>
        <pc:sldMkLst>
          <pc:docMk/>
          <pc:sldMk cId="0" sldId="441"/>
        </pc:sldMkLst>
        <pc:spChg chg="add">
          <ac:chgData name="Mashal Khan" userId="ff208bdd-e69e-4a16-a659-cb1c3d459121" providerId="ADAL" clId="{8F0AC4A8-B61B-420E-8A6E-6DCBB59F5D54}" dt="2021-03-11T04:15:43.586" v="549" actId="26606"/>
          <ac:spMkLst>
            <pc:docMk/>
            <pc:sldMk cId="0" sldId="441"/>
            <ac:spMk id="73" creationId="{2B566528-1B12-4246-9431-5C2D7D081168}"/>
          </ac:spMkLst>
        </pc:spChg>
        <pc:spChg chg="add">
          <ac:chgData name="Mashal Khan" userId="ff208bdd-e69e-4a16-a659-cb1c3d459121" providerId="ADAL" clId="{8F0AC4A8-B61B-420E-8A6E-6DCBB59F5D54}" dt="2021-03-11T04:15:43.586" v="549" actId="26606"/>
          <ac:spMkLst>
            <pc:docMk/>
            <pc:sldMk cId="0" sldId="441"/>
            <ac:spMk id="75" creationId="{2E80C965-DB6D-4F81-9E9E-B027384D0BD6}"/>
          </ac:spMkLst>
        </pc:spChg>
        <pc:spChg chg="add">
          <ac:chgData name="Mashal Khan" userId="ff208bdd-e69e-4a16-a659-cb1c3d459121" providerId="ADAL" clId="{8F0AC4A8-B61B-420E-8A6E-6DCBB59F5D54}" dt="2021-03-11T04:15:43.586" v="549" actId="26606"/>
          <ac:spMkLst>
            <pc:docMk/>
            <pc:sldMk cId="0" sldId="441"/>
            <ac:spMk id="77" creationId="{A580F890-B085-4E95-96AA-55AEBEC5CE6E}"/>
          </ac:spMkLst>
        </pc:spChg>
        <pc:spChg chg="add">
          <ac:chgData name="Mashal Khan" userId="ff208bdd-e69e-4a16-a659-cb1c3d459121" providerId="ADAL" clId="{8F0AC4A8-B61B-420E-8A6E-6DCBB59F5D54}" dt="2021-03-11T04:15:43.586" v="549" actId="26606"/>
          <ac:spMkLst>
            <pc:docMk/>
            <pc:sldMk cId="0" sldId="441"/>
            <ac:spMk id="79" creationId="{D3F51FEB-38FB-4F6C-9F7B-2F2AFAB65463}"/>
          </ac:spMkLst>
        </pc:spChg>
        <pc:spChg chg="add">
          <ac:chgData name="Mashal Khan" userId="ff208bdd-e69e-4a16-a659-cb1c3d459121" providerId="ADAL" clId="{8F0AC4A8-B61B-420E-8A6E-6DCBB59F5D54}" dt="2021-03-11T04:15:43.586" v="549" actId="26606"/>
          <ac:spMkLst>
            <pc:docMk/>
            <pc:sldMk cId="0" sldId="441"/>
            <ac:spMk id="81" creationId="{1E547BA6-BAE0-43BB-A7CA-60F69CE252F0}"/>
          </ac:spMkLst>
        </pc:spChg>
        <pc:spChg chg="mod ord">
          <ac:chgData name="Mashal Khan" userId="ff208bdd-e69e-4a16-a659-cb1c3d459121" providerId="ADAL" clId="{8F0AC4A8-B61B-420E-8A6E-6DCBB59F5D54}" dt="2021-03-11T04:15:43.586" v="549" actId="26606"/>
          <ac:spMkLst>
            <pc:docMk/>
            <pc:sldMk cId="0" sldId="441"/>
            <ac:spMk id="79874" creationId="{7315D19C-0261-4E74-BE87-0C27E8FA0C35}"/>
          </ac:spMkLst>
        </pc:spChg>
        <pc:spChg chg="mod">
          <ac:chgData name="Mashal Khan" userId="ff208bdd-e69e-4a16-a659-cb1c3d459121" providerId="ADAL" clId="{8F0AC4A8-B61B-420E-8A6E-6DCBB59F5D54}" dt="2021-03-11T04:15:43.586" v="549" actId="26606"/>
          <ac:spMkLst>
            <pc:docMk/>
            <pc:sldMk cId="0" sldId="441"/>
            <ac:spMk id="79875" creationId="{E159BAEB-B83A-4963-A0A7-2B67E6C11820}"/>
          </ac:spMkLst>
        </pc:spChg>
        <pc:spChg chg="mod">
          <ac:chgData name="Mashal Khan" userId="ff208bdd-e69e-4a16-a659-cb1c3d459121" providerId="ADAL" clId="{8F0AC4A8-B61B-420E-8A6E-6DCBB59F5D54}" dt="2021-03-11T04:16:08.373" v="556" actId="27636"/>
          <ac:spMkLst>
            <pc:docMk/>
            <pc:sldMk cId="0" sldId="441"/>
            <ac:spMk id="79876" creationId="{DCDF2EBA-3C34-42F8-B586-FD62B2D1E315}"/>
          </ac:spMkLst>
        </pc:spChg>
      </pc:sldChg>
      <pc:sldChg chg="addSp modSp add mod setBg">
        <pc:chgData name="Mashal Khan" userId="ff208bdd-e69e-4a16-a659-cb1c3d459121" providerId="ADAL" clId="{8F0AC4A8-B61B-420E-8A6E-6DCBB59F5D54}" dt="2021-03-11T04:16:28.650" v="561" actId="27636"/>
        <pc:sldMkLst>
          <pc:docMk/>
          <pc:sldMk cId="0" sldId="442"/>
        </pc:sldMkLst>
        <pc:spChg chg="add">
          <ac:chgData name="Mashal Khan" userId="ff208bdd-e69e-4a16-a659-cb1c3d459121" providerId="ADAL" clId="{8F0AC4A8-B61B-420E-8A6E-6DCBB59F5D54}" dt="2021-03-11T04:16:19.129" v="557" actId="26606"/>
          <ac:spMkLst>
            <pc:docMk/>
            <pc:sldMk cId="0" sldId="442"/>
            <ac:spMk id="73" creationId="{2B566528-1B12-4246-9431-5C2D7D081168}"/>
          </ac:spMkLst>
        </pc:spChg>
        <pc:spChg chg="add">
          <ac:chgData name="Mashal Khan" userId="ff208bdd-e69e-4a16-a659-cb1c3d459121" providerId="ADAL" clId="{8F0AC4A8-B61B-420E-8A6E-6DCBB59F5D54}" dt="2021-03-11T04:16:19.129" v="557" actId="26606"/>
          <ac:spMkLst>
            <pc:docMk/>
            <pc:sldMk cId="0" sldId="442"/>
            <ac:spMk id="75" creationId="{2E80C965-DB6D-4F81-9E9E-B027384D0BD6}"/>
          </ac:spMkLst>
        </pc:spChg>
        <pc:spChg chg="add">
          <ac:chgData name="Mashal Khan" userId="ff208bdd-e69e-4a16-a659-cb1c3d459121" providerId="ADAL" clId="{8F0AC4A8-B61B-420E-8A6E-6DCBB59F5D54}" dt="2021-03-11T04:16:19.129" v="557" actId="26606"/>
          <ac:spMkLst>
            <pc:docMk/>
            <pc:sldMk cId="0" sldId="442"/>
            <ac:spMk id="77" creationId="{A580F890-B085-4E95-96AA-55AEBEC5CE6E}"/>
          </ac:spMkLst>
        </pc:spChg>
        <pc:spChg chg="add">
          <ac:chgData name="Mashal Khan" userId="ff208bdd-e69e-4a16-a659-cb1c3d459121" providerId="ADAL" clId="{8F0AC4A8-B61B-420E-8A6E-6DCBB59F5D54}" dt="2021-03-11T04:16:19.129" v="557" actId="26606"/>
          <ac:spMkLst>
            <pc:docMk/>
            <pc:sldMk cId="0" sldId="442"/>
            <ac:spMk id="79" creationId="{D3F51FEB-38FB-4F6C-9F7B-2F2AFAB65463}"/>
          </ac:spMkLst>
        </pc:spChg>
        <pc:spChg chg="add">
          <ac:chgData name="Mashal Khan" userId="ff208bdd-e69e-4a16-a659-cb1c3d459121" providerId="ADAL" clId="{8F0AC4A8-B61B-420E-8A6E-6DCBB59F5D54}" dt="2021-03-11T04:16:19.129" v="557" actId="26606"/>
          <ac:spMkLst>
            <pc:docMk/>
            <pc:sldMk cId="0" sldId="442"/>
            <ac:spMk id="81" creationId="{1E547BA6-BAE0-43BB-A7CA-60F69CE252F0}"/>
          </ac:spMkLst>
        </pc:spChg>
        <pc:spChg chg="mod ord">
          <ac:chgData name="Mashal Khan" userId="ff208bdd-e69e-4a16-a659-cb1c3d459121" providerId="ADAL" clId="{8F0AC4A8-B61B-420E-8A6E-6DCBB59F5D54}" dt="2021-03-11T04:16:19.129" v="557" actId="26606"/>
          <ac:spMkLst>
            <pc:docMk/>
            <pc:sldMk cId="0" sldId="442"/>
            <ac:spMk id="77826" creationId="{99195992-8E33-4E8F-908F-C3589DF44F49}"/>
          </ac:spMkLst>
        </pc:spChg>
        <pc:spChg chg="mod">
          <ac:chgData name="Mashal Khan" userId="ff208bdd-e69e-4a16-a659-cb1c3d459121" providerId="ADAL" clId="{8F0AC4A8-B61B-420E-8A6E-6DCBB59F5D54}" dt="2021-03-11T04:16:19.129" v="557" actId="26606"/>
          <ac:spMkLst>
            <pc:docMk/>
            <pc:sldMk cId="0" sldId="442"/>
            <ac:spMk id="77827" creationId="{0D20FF77-B3EF-48A4-9974-F5E51908E902}"/>
          </ac:spMkLst>
        </pc:spChg>
        <pc:spChg chg="mod">
          <ac:chgData name="Mashal Khan" userId="ff208bdd-e69e-4a16-a659-cb1c3d459121" providerId="ADAL" clId="{8F0AC4A8-B61B-420E-8A6E-6DCBB59F5D54}" dt="2021-03-11T04:16:28.650" v="561" actId="27636"/>
          <ac:spMkLst>
            <pc:docMk/>
            <pc:sldMk cId="0" sldId="442"/>
            <ac:spMk id="77828" creationId="{C215CF55-32F2-4B5E-8465-CD61684D72B2}"/>
          </ac:spMkLst>
        </pc:spChg>
      </pc:sldChg>
      <pc:sldChg chg="addSp modSp add mod setBg">
        <pc:chgData name="Mashal Khan" userId="ff208bdd-e69e-4a16-a659-cb1c3d459121" providerId="ADAL" clId="{8F0AC4A8-B61B-420E-8A6E-6DCBB59F5D54}" dt="2021-03-11T04:17:12.346" v="568" actId="14100"/>
        <pc:sldMkLst>
          <pc:docMk/>
          <pc:sldMk cId="0" sldId="443"/>
        </pc:sldMkLst>
        <pc:spChg chg="add">
          <ac:chgData name="Mashal Khan" userId="ff208bdd-e69e-4a16-a659-cb1c3d459121" providerId="ADAL" clId="{8F0AC4A8-B61B-420E-8A6E-6DCBB59F5D54}" dt="2021-03-11T04:16:50.267" v="565" actId="26606"/>
          <ac:spMkLst>
            <pc:docMk/>
            <pc:sldMk cId="0" sldId="443"/>
            <ac:spMk id="73" creationId="{2B566528-1B12-4246-9431-5C2D7D081168}"/>
          </ac:spMkLst>
        </pc:spChg>
        <pc:spChg chg="add">
          <ac:chgData name="Mashal Khan" userId="ff208bdd-e69e-4a16-a659-cb1c3d459121" providerId="ADAL" clId="{8F0AC4A8-B61B-420E-8A6E-6DCBB59F5D54}" dt="2021-03-11T04:16:50.267" v="565" actId="26606"/>
          <ac:spMkLst>
            <pc:docMk/>
            <pc:sldMk cId="0" sldId="443"/>
            <ac:spMk id="75" creationId="{2E80C965-DB6D-4F81-9E9E-B027384D0BD6}"/>
          </ac:spMkLst>
        </pc:spChg>
        <pc:spChg chg="add">
          <ac:chgData name="Mashal Khan" userId="ff208bdd-e69e-4a16-a659-cb1c3d459121" providerId="ADAL" clId="{8F0AC4A8-B61B-420E-8A6E-6DCBB59F5D54}" dt="2021-03-11T04:16:50.267" v="565" actId="26606"/>
          <ac:spMkLst>
            <pc:docMk/>
            <pc:sldMk cId="0" sldId="443"/>
            <ac:spMk id="77" creationId="{A580F890-B085-4E95-96AA-55AEBEC5CE6E}"/>
          </ac:spMkLst>
        </pc:spChg>
        <pc:spChg chg="add">
          <ac:chgData name="Mashal Khan" userId="ff208bdd-e69e-4a16-a659-cb1c3d459121" providerId="ADAL" clId="{8F0AC4A8-B61B-420E-8A6E-6DCBB59F5D54}" dt="2021-03-11T04:16:50.267" v="565" actId="26606"/>
          <ac:spMkLst>
            <pc:docMk/>
            <pc:sldMk cId="0" sldId="443"/>
            <ac:spMk id="79" creationId="{D3F51FEB-38FB-4F6C-9F7B-2F2AFAB65463}"/>
          </ac:spMkLst>
        </pc:spChg>
        <pc:spChg chg="add">
          <ac:chgData name="Mashal Khan" userId="ff208bdd-e69e-4a16-a659-cb1c3d459121" providerId="ADAL" clId="{8F0AC4A8-B61B-420E-8A6E-6DCBB59F5D54}" dt="2021-03-11T04:16:50.267" v="565" actId="26606"/>
          <ac:spMkLst>
            <pc:docMk/>
            <pc:sldMk cId="0" sldId="443"/>
            <ac:spMk id="81" creationId="{1E547BA6-BAE0-43BB-A7CA-60F69CE252F0}"/>
          </ac:spMkLst>
        </pc:spChg>
        <pc:spChg chg="mod ord">
          <ac:chgData name="Mashal Khan" userId="ff208bdd-e69e-4a16-a659-cb1c3d459121" providerId="ADAL" clId="{8F0AC4A8-B61B-420E-8A6E-6DCBB59F5D54}" dt="2021-03-11T04:16:50.267" v="565" actId="26606"/>
          <ac:spMkLst>
            <pc:docMk/>
            <pc:sldMk cId="0" sldId="443"/>
            <ac:spMk id="81922" creationId="{6972F080-2D43-47B2-85F2-B54117D2FB2E}"/>
          </ac:spMkLst>
        </pc:spChg>
        <pc:spChg chg="mod">
          <ac:chgData name="Mashal Khan" userId="ff208bdd-e69e-4a16-a659-cb1c3d459121" providerId="ADAL" clId="{8F0AC4A8-B61B-420E-8A6E-6DCBB59F5D54}" dt="2021-03-11T04:16:50.267" v="565" actId="26606"/>
          <ac:spMkLst>
            <pc:docMk/>
            <pc:sldMk cId="0" sldId="443"/>
            <ac:spMk id="81923" creationId="{5A190719-8A12-404D-941B-316AC2732AC5}"/>
          </ac:spMkLst>
        </pc:spChg>
        <pc:spChg chg="mod">
          <ac:chgData name="Mashal Khan" userId="ff208bdd-e69e-4a16-a659-cb1c3d459121" providerId="ADAL" clId="{8F0AC4A8-B61B-420E-8A6E-6DCBB59F5D54}" dt="2021-03-11T04:17:12.346" v="568" actId="14100"/>
          <ac:spMkLst>
            <pc:docMk/>
            <pc:sldMk cId="0" sldId="443"/>
            <ac:spMk id="81924" creationId="{91E0297F-3BCE-424D-AF97-20165C41129F}"/>
          </ac:spMkLst>
        </pc:spChg>
      </pc:sldChg>
      <pc:sldChg chg="modSp add del mod">
        <pc:chgData name="Mashal Khan" userId="ff208bdd-e69e-4a16-a659-cb1c3d459121" providerId="ADAL" clId="{8F0AC4A8-B61B-420E-8A6E-6DCBB59F5D54}" dt="2021-03-10T17:25:12.409" v="329" actId="47"/>
        <pc:sldMkLst>
          <pc:docMk/>
          <pc:sldMk cId="0" sldId="444"/>
        </pc:sldMkLst>
        <pc:spChg chg="mod">
          <ac:chgData name="Mashal Khan" userId="ff208bdd-e69e-4a16-a659-cb1c3d459121" providerId="ADAL" clId="{8F0AC4A8-B61B-420E-8A6E-6DCBB59F5D54}" dt="2021-03-10T17:22:11.575" v="324" actId="1076"/>
          <ac:spMkLst>
            <pc:docMk/>
            <pc:sldMk cId="0" sldId="444"/>
            <ac:spMk id="83971" creationId="{9064A55B-B00C-4702-A22F-14C92C438FCD}"/>
          </ac:spMkLst>
        </pc:spChg>
        <pc:spChg chg="mod">
          <ac:chgData name="Mashal Khan" userId="ff208bdd-e69e-4a16-a659-cb1c3d459121" providerId="ADAL" clId="{8F0AC4A8-B61B-420E-8A6E-6DCBB59F5D54}" dt="2021-03-10T17:22:07.046" v="323" actId="14100"/>
          <ac:spMkLst>
            <pc:docMk/>
            <pc:sldMk cId="0" sldId="444"/>
            <ac:spMk id="83972" creationId="{8A47CC14-3EA3-428C-9237-38F3704E5BC6}"/>
          </ac:spMkLst>
        </pc:spChg>
      </pc:sldChg>
      <pc:sldChg chg="modSp add del mod">
        <pc:chgData name="Mashal Khan" userId="ff208bdd-e69e-4a16-a659-cb1c3d459121" providerId="ADAL" clId="{8F0AC4A8-B61B-420E-8A6E-6DCBB59F5D54}" dt="2021-03-10T17:25:12.409" v="329" actId="47"/>
        <pc:sldMkLst>
          <pc:docMk/>
          <pc:sldMk cId="0" sldId="445"/>
        </pc:sldMkLst>
        <pc:spChg chg="mod">
          <ac:chgData name="Mashal Khan" userId="ff208bdd-e69e-4a16-a659-cb1c3d459121" providerId="ADAL" clId="{8F0AC4A8-B61B-420E-8A6E-6DCBB59F5D54}" dt="2021-03-10T17:23:57.036" v="328" actId="1076"/>
          <ac:spMkLst>
            <pc:docMk/>
            <pc:sldMk cId="0" sldId="445"/>
            <ac:spMk id="86019" creationId="{7BAA1544-C346-46F1-90C9-A60DAD4FA048}"/>
          </ac:spMkLst>
        </pc:spChg>
        <pc:spChg chg="mod">
          <ac:chgData name="Mashal Khan" userId="ff208bdd-e69e-4a16-a659-cb1c3d459121" providerId="ADAL" clId="{8F0AC4A8-B61B-420E-8A6E-6DCBB59F5D54}" dt="2021-03-10T17:23:53.039" v="327" actId="14100"/>
          <ac:spMkLst>
            <pc:docMk/>
            <pc:sldMk cId="0" sldId="445"/>
            <ac:spMk id="86020" creationId="{0447F5A6-951B-40E6-A7B5-364D0CD2B4AA}"/>
          </ac:spMkLst>
        </pc:spChg>
      </pc:sldChg>
      <pc:sldChg chg="addSp delSp modSp add mod setBg">
        <pc:chgData name="Mashal Khan" userId="ff208bdd-e69e-4a16-a659-cb1c3d459121" providerId="ADAL" clId="{8F0AC4A8-B61B-420E-8A6E-6DCBB59F5D54}" dt="2021-03-10T17:55:29.304" v="444" actId="27636"/>
        <pc:sldMkLst>
          <pc:docMk/>
          <pc:sldMk cId="0" sldId="446"/>
        </pc:sldMkLst>
        <pc:spChg chg="add del">
          <ac:chgData name="Mashal Khan" userId="ff208bdd-e69e-4a16-a659-cb1c3d459121" providerId="ADAL" clId="{8F0AC4A8-B61B-420E-8A6E-6DCBB59F5D54}" dt="2021-03-10T17:54:33.682" v="428" actId="26606"/>
          <ac:spMkLst>
            <pc:docMk/>
            <pc:sldMk cId="0" sldId="446"/>
            <ac:spMk id="73" creationId="{C54A3646-77FE-4862-96CE-45260829B18F}"/>
          </ac:spMkLst>
        </pc:spChg>
        <pc:spChg chg="add del">
          <ac:chgData name="Mashal Khan" userId="ff208bdd-e69e-4a16-a659-cb1c3d459121" providerId="ADAL" clId="{8F0AC4A8-B61B-420E-8A6E-6DCBB59F5D54}" dt="2021-03-10T17:54:33.682" v="428" actId="26606"/>
          <ac:spMkLst>
            <pc:docMk/>
            <pc:sldMk cId="0" sldId="446"/>
            <ac:spMk id="98" creationId="{700D0C16-8549-4373-8B7C-3555082CEA0B}"/>
          </ac:spMkLst>
        </pc:spChg>
        <pc:spChg chg="add del">
          <ac:chgData name="Mashal Khan" userId="ff208bdd-e69e-4a16-a659-cb1c3d459121" providerId="ADAL" clId="{8F0AC4A8-B61B-420E-8A6E-6DCBB59F5D54}" dt="2021-03-10T17:54:33.682" v="428" actId="26606"/>
          <ac:spMkLst>
            <pc:docMk/>
            <pc:sldMk cId="0" sldId="446"/>
            <ac:spMk id="100" creationId="{C7341777-0F86-4E1E-A07F-2076F00D04EC}"/>
          </ac:spMkLst>
        </pc:spChg>
        <pc:spChg chg="mod ord">
          <ac:chgData name="Mashal Khan" userId="ff208bdd-e69e-4a16-a659-cb1c3d459121" providerId="ADAL" clId="{8F0AC4A8-B61B-420E-8A6E-6DCBB59F5D54}" dt="2021-03-10T17:54:35.506" v="431" actId="26606"/>
          <ac:spMkLst>
            <pc:docMk/>
            <pc:sldMk cId="0" sldId="446"/>
            <ac:spMk id="19458" creationId="{D346C220-ECAA-44E4-B206-5E53CE0FF985}"/>
          </ac:spMkLst>
        </pc:spChg>
        <pc:spChg chg="mod">
          <ac:chgData name="Mashal Khan" userId="ff208bdd-e69e-4a16-a659-cb1c3d459121" providerId="ADAL" clId="{8F0AC4A8-B61B-420E-8A6E-6DCBB59F5D54}" dt="2021-03-10T17:54:59.228" v="437" actId="1076"/>
          <ac:spMkLst>
            <pc:docMk/>
            <pc:sldMk cId="0" sldId="446"/>
            <ac:spMk id="19459" creationId="{93B32416-AADD-49ED-A37C-F1A97537CE5B}"/>
          </ac:spMkLst>
        </pc:spChg>
        <pc:spChg chg="mod">
          <ac:chgData name="Mashal Khan" userId="ff208bdd-e69e-4a16-a659-cb1c3d459121" providerId="ADAL" clId="{8F0AC4A8-B61B-420E-8A6E-6DCBB59F5D54}" dt="2021-03-10T17:55:29.304" v="444" actId="27636"/>
          <ac:spMkLst>
            <pc:docMk/>
            <pc:sldMk cId="0" sldId="446"/>
            <ac:spMk id="19460" creationId="{1B180E4F-A6C1-4B72-8A5F-7326F6C5E369}"/>
          </ac:spMkLst>
        </pc:spChg>
        <pc:spChg chg="add del">
          <ac:chgData name="Mashal Khan" userId="ff208bdd-e69e-4a16-a659-cb1c3d459121" providerId="ADAL" clId="{8F0AC4A8-B61B-420E-8A6E-6DCBB59F5D54}" dt="2021-03-10T17:54:35.488" v="430" actId="26606"/>
          <ac:spMkLst>
            <pc:docMk/>
            <pc:sldMk cId="0" sldId="446"/>
            <ac:spMk id="19462" creationId="{6BEF4656-0683-4420-BED2-A1C88CED7D80}"/>
          </ac:spMkLst>
        </pc:spChg>
        <pc:spChg chg="add del">
          <ac:chgData name="Mashal Khan" userId="ff208bdd-e69e-4a16-a659-cb1c3d459121" providerId="ADAL" clId="{8F0AC4A8-B61B-420E-8A6E-6DCBB59F5D54}" dt="2021-03-10T17:54:35.488" v="430" actId="26606"/>
          <ac:spMkLst>
            <pc:docMk/>
            <pc:sldMk cId="0" sldId="446"/>
            <ac:spMk id="19464" creationId="{C4CCB850-8E75-43A0-AE24-BEE25764B197}"/>
          </ac:spMkLst>
        </pc:spChg>
        <pc:spChg chg="add">
          <ac:chgData name="Mashal Khan" userId="ff208bdd-e69e-4a16-a659-cb1c3d459121" providerId="ADAL" clId="{8F0AC4A8-B61B-420E-8A6E-6DCBB59F5D54}" dt="2021-03-10T17:54:35.506" v="431" actId="26606"/>
          <ac:spMkLst>
            <pc:docMk/>
            <pc:sldMk cId="0" sldId="446"/>
            <ac:spMk id="19467" creationId="{C54A3646-77FE-4862-96CE-45260829B18F}"/>
          </ac:spMkLst>
        </pc:spChg>
        <pc:spChg chg="add">
          <ac:chgData name="Mashal Khan" userId="ff208bdd-e69e-4a16-a659-cb1c3d459121" providerId="ADAL" clId="{8F0AC4A8-B61B-420E-8A6E-6DCBB59F5D54}" dt="2021-03-10T17:54:35.506" v="431" actId="26606"/>
          <ac:spMkLst>
            <pc:docMk/>
            <pc:sldMk cId="0" sldId="446"/>
            <ac:spMk id="19470" creationId="{700D0C16-8549-4373-8B7C-3555082CEA0B}"/>
          </ac:spMkLst>
        </pc:spChg>
        <pc:spChg chg="add">
          <ac:chgData name="Mashal Khan" userId="ff208bdd-e69e-4a16-a659-cb1c3d459121" providerId="ADAL" clId="{8F0AC4A8-B61B-420E-8A6E-6DCBB59F5D54}" dt="2021-03-10T17:54:35.506" v="431" actId="26606"/>
          <ac:spMkLst>
            <pc:docMk/>
            <pc:sldMk cId="0" sldId="446"/>
            <ac:spMk id="19471" creationId="{C7341777-0F86-4E1E-A07F-2076F00D04EC}"/>
          </ac:spMkLst>
        </pc:spChg>
        <pc:grpChg chg="add del">
          <ac:chgData name="Mashal Khan" userId="ff208bdd-e69e-4a16-a659-cb1c3d459121" providerId="ADAL" clId="{8F0AC4A8-B61B-420E-8A6E-6DCBB59F5D54}" dt="2021-03-10T17:54:33.682" v="428" actId="26606"/>
          <ac:grpSpMkLst>
            <pc:docMk/>
            <pc:sldMk cId="0" sldId="446"/>
            <ac:grpSpMk id="75" creationId="{3F6FA249-9C10-48B9-9F72-1F333D8A9486}"/>
          </ac:grpSpMkLst>
        </pc:grpChg>
        <pc:grpChg chg="add del">
          <ac:chgData name="Mashal Khan" userId="ff208bdd-e69e-4a16-a659-cb1c3d459121" providerId="ADAL" clId="{8F0AC4A8-B61B-420E-8A6E-6DCBB59F5D54}" dt="2021-03-10T17:54:35.488" v="430" actId="26606"/>
          <ac:grpSpMkLst>
            <pc:docMk/>
            <pc:sldMk cId="0" sldId="446"/>
            <ac:grpSpMk id="19463" creationId="{C40C6DFE-A65D-4403-B6BC-B3955D185AF4}"/>
          </ac:grpSpMkLst>
        </pc:grpChg>
        <pc:grpChg chg="add">
          <ac:chgData name="Mashal Khan" userId="ff208bdd-e69e-4a16-a659-cb1c3d459121" providerId="ADAL" clId="{8F0AC4A8-B61B-420E-8A6E-6DCBB59F5D54}" dt="2021-03-10T17:54:35.506" v="431" actId="26606"/>
          <ac:grpSpMkLst>
            <pc:docMk/>
            <pc:sldMk cId="0" sldId="446"/>
            <ac:grpSpMk id="19468" creationId="{3F6FA249-9C10-48B9-9F72-1F333D8A9486}"/>
          </ac:grpSpMkLst>
        </pc:grpChg>
        <pc:cxnChg chg="add del">
          <ac:chgData name="Mashal Khan" userId="ff208bdd-e69e-4a16-a659-cb1c3d459121" providerId="ADAL" clId="{8F0AC4A8-B61B-420E-8A6E-6DCBB59F5D54}" dt="2021-03-10T17:54:35.488" v="430" actId="26606"/>
          <ac:cxnSpMkLst>
            <pc:docMk/>
            <pc:sldMk cId="0" sldId="446"/>
            <ac:cxnSpMk id="19465" creationId="{3E2D009B-70F6-4703-A06F-6829E40A1156}"/>
          </ac:cxnSpMkLst>
        </pc:cxnChg>
      </pc:sldChg>
      <pc:sldChg chg="addSp delSp modSp add mod">
        <pc:chgData name="Mashal Khan" userId="ff208bdd-e69e-4a16-a659-cb1c3d459121" providerId="ADAL" clId="{8F0AC4A8-B61B-420E-8A6E-6DCBB59F5D54}" dt="2021-03-10T17:57:03.448" v="462" actId="26606"/>
        <pc:sldMkLst>
          <pc:docMk/>
          <pc:sldMk cId="0" sldId="447"/>
        </pc:sldMkLst>
        <pc:spChg chg="mod">
          <ac:chgData name="Mashal Khan" userId="ff208bdd-e69e-4a16-a659-cb1c3d459121" providerId="ADAL" clId="{8F0AC4A8-B61B-420E-8A6E-6DCBB59F5D54}" dt="2021-03-10T17:06:12.935" v="225" actId="1076"/>
          <ac:spMkLst>
            <pc:docMk/>
            <pc:sldMk cId="0" sldId="447"/>
            <ac:spMk id="20483" creationId="{716F3001-AAD0-418F-8B1C-307EB4836DC3}"/>
          </ac:spMkLst>
        </pc:spChg>
        <pc:spChg chg="add del mod">
          <ac:chgData name="Mashal Khan" userId="ff208bdd-e69e-4a16-a659-cb1c3d459121" providerId="ADAL" clId="{8F0AC4A8-B61B-420E-8A6E-6DCBB59F5D54}" dt="2021-03-10T17:57:03.448" v="462" actId="26606"/>
          <ac:spMkLst>
            <pc:docMk/>
            <pc:sldMk cId="0" sldId="447"/>
            <ac:spMk id="20484" creationId="{A9BF86F1-AFE7-4A7F-8E9A-32285C91548B}"/>
          </ac:spMkLst>
        </pc:spChg>
        <pc:graphicFrameChg chg="add del mod modGraphic">
          <ac:chgData name="Mashal Khan" userId="ff208bdd-e69e-4a16-a659-cb1c3d459121" providerId="ADAL" clId="{8F0AC4A8-B61B-420E-8A6E-6DCBB59F5D54}" dt="2021-03-10T17:57:03.448" v="462" actId="26606"/>
          <ac:graphicFrameMkLst>
            <pc:docMk/>
            <pc:sldMk cId="0" sldId="447"/>
            <ac:graphicFrameMk id="20486" creationId="{7825AF36-88AF-4177-ADF3-F6477CF42BDE}"/>
          </ac:graphicFrameMkLst>
        </pc:graphicFrameChg>
      </pc:sldChg>
      <pc:sldChg chg="modSp add mod">
        <pc:chgData name="Mashal Khan" userId="ff208bdd-e69e-4a16-a659-cb1c3d459121" providerId="ADAL" clId="{8F0AC4A8-B61B-420E-8A6E-6DCBB59F5D54}" dt="2021-03-10T17:07:02.348" v="239" actId="403"/>
        <pc:sldMkLst>
          <pc:docMk/>
          <pc:sldMk cId="0" sldId="448"/>
        </pc:sldMkLst>
        <pc:spChg chg="mod">
          <ac:chgData name="Mashal Khan" userId="ff208bdd-e69e-4a16-a659-cb1c3d459121" providerId="ADAL" clId="{8F0AC4A8-B61B-420E-8A6E-6DCBB59F5D54}" dt="2021-03-10T17:06:58.623" v="238" actId="1076"/>
          <ac:spMkLst>
            <pc:docMk/>
            <pc:sldMk cId="0" sldId="448"/>
            <ac:spMk id="21507" creationId="{C46B4100-A581-44DE-82BA-97F9D6A5CE60}"/>
          </ac:spMkLst>
        </pc:spChg>
        <pc:spChg chg="mod">
          <ac:chgData name="Mashal Khan" userId="ff208bdd-e69e-4a16-a659-cb1c3d459121" providerId="ADAL" clId="{8F0AC4A8-B61B-420E-8A6E-6DCBB59F5D54}" dt="2021-03-10T17:07:02.348" v="239" actId="403"/>
          <ac:spMkLst>
            <pc:docMk/>
            <pc:sldMk cId="0" sldId="448"/>
            <ac:spMk id="21508" creationId="{659286AB-4483-4691-AAA8-5946863B952C}"/>
          </ac:spMkLst>
        </pc:spChg>
      </pc:sldChg>
      <pc:sldChg chg="addSp modSp add mod setBg">
        <pc:chgData name="Mashal Khan" userId="ff208bdd-e69e-4a16-a659-cb1c3d459121" providerId="ADAL" clId="{8F0AC4A8-B61B-420E-8A6E-6DCBB59F5D54}" dt="2021-03-11T03:43:22.941" v="519" actId="14100"/>
        <pc:sldMkLst>
          <pc:docMk/>
          <pc:sldMk cId="0" sldId="449"/>
        </pc:sldMkLst>
        <pc:spChg chg="add">
          <ac:chgData name="Mashal Khan" userId="ff208bdd-e69e-4a16-a659-cb1c3d459121" providerId="ADAL" clId="{8F0AC4A8-B61B-420E-8A6E-6DCBB59F5D54}" dt="2021-03-10T17:59:27.486" v="463" actId="26606"/>
          <ac:spMkLst>
            <pc:docMk/>
            <pc:sldMk cId="0" sldId="449"/>
            <ac:spMk id="73" creationId="{09588DA8-065E-4F6F-8EFD-43104AB2E0CF}"/>
          </ac:spMkLst>
        </pc:spChg>
        <pc:spChg chg="add">
          <ac:chgData name="Mashal Khan" userId="ff208bdd-e69e-4a16-a659-cb1c3d459121" providerId="ADAL" clId="{8F0AC4A8-B61B-420E-8A6E-6DCBB59F5D54}" dt="2021-03-10T17:59:27.486" v="463" actId="26606"/>
          <ac:spMkLst>
            <pc:docMk/>
            <pc:sldMk cId="0" sldId="449"/>
            <ac:spMk id="75" creationId="{C4285719-470E-454C-AF62-8323075F1F5B}"/>
          </ac:spMkLst>
        </pc:spChg>
        <pc:spChg chg="add">
          <ac:chgData name="Mashal Khan" userId="ff208bdd-e69e-4a16-a659-cb1c3d459121" providerId="ADAL" clId="{8F0AC4A8-B61B-420E-8A6E-6DCBB59F5D54}" dt="2021-03-10T17:59:27.486" v="463" actId="26606"/>
          <ac:spMkLst>
            <pc:docMk/>
            <pc:sldMk cId="0" sldId="449"/>
            <ac:spMk id="77" creationId="{CD9FE4EF-C4D8-49A0-B2FF-81D8DB7D8A24}"/>
          </ac:spMkLst>
        </pc:spChg>
        <pc:spChg chg="add">
          <ac:chgData name="Mashal Khan" userId="ff208bdd-e69e-4a16-a659-cb1c3d459121" providerId="ADAL" clId="{8F0AC4A8-B61B-420E-8A6E-6DCBB59F5D54}" dt="2021-03-10T17:59:27.486" v="463" actId="26606"/>
          <ac:spMkLst>
            <pc:docMk/>
            <pc:sldMk cId="0" sldId="449"/>
            <ac:spMk id="79" creationId="{4300840D-0A0B-4512-BACA-B439D5B9C57C}"/>
          </ac:spMkLst>
        </pc:spChg>
        <pc:spChg chg="add">
          <ac:chgData name="Mashal Khan" userId="ff208bdd-e69e-4a16-a659-cb1c3d459121" providerId="ADAL" clId="{8F0AC4A8-B61B-420E-8A6E-6DCBB59F5D54}" dt="2021-03-10T17:59:27.486" v="463" actId="26606"/>
          <ac:spMkLst>
            <pc:docMk/>
            <pc:sldMk cId="0" sldId="449"/>
            <ac:spMk id="81" creationId="{D2B78728-A580-49A7-84F9-6EF6F583ADE0}"/>
          </ac:spMkLst>
        </pc:spChg>
        <pc:spChg chg="add">
          <ac:chgData name="Mashal Khan" userId="ff208bdd-e69e-4a16-a659-cb1c3d459121" providerId="ADAL" clId="{8F0AC4A8-B61B-420E-8A6E-6DCBB59F5D54}" dt="2021-03-10T17:59:27.486" v="463" actId="26606"/>
          <ac:spMkLst>
            <pc:docMk/>
            <pc:sldMk cId="0" sldId="449"/>
            <ac:spMk id="83" creationId="{38FAA1A1-D861-433F-88FA-1E9D6FD31D11}"/>
          </ac:spMkLst>
        </pc:spChg>
        <pc:spChg chg="add">
          <ac:chgData name="Mashal Khan" userId="ff208bdd-e69e-4a16-a659-cb1c3d459121" providerId="ADAL" clId="{8F0AC4A8-B61B-420E-8A6E-6DCBB59F5D54}" dt="2021-03-10T17:59:27.486" v="463" actId="26606"/>
          <ac:spMkLst>
            <pc:docMk/>
            <pc:sldMk cId="0" sldId="449"/>
            <ac:spMk id="85" creationId="{8D71EDA1-87BF-4D5D-AB79-F346FD19278A}"/>
          </ac:spMkLst>
        </pc:spChg>
        <pc:spChg chg="mod ord">
          <ac:chgData name="Mashal Khan" userId="ff208bdd-e69e-4a16-a659-cb1c3d459121" providerId="ADAL" clId="{8F0AC4A8-B61B-420E-8A6E-6DCBB59F5D54}" dt="2021-03-10T17:59:27.486" v="463" actId="26606"/>
          <ac:spMkLst>
            <pc:docMk/>
            <pc:sldMk cId="0" sldId="449"/>
            <ac:spMk id="22530" creationId="{2B7C8490-520D-425C-8E20-C653ABABF9DD}"/>
          </ac:spMkLst>
        </pc:spChg>
        <pc:spChg chg="mod">
          <ac:chgData name="Mashal Khan" userId="ff208bdd-e69e-4a16-a659-cb1c3d459121" providerId="ADAL" clId="{8F0AC4A8-B61B-420E-8A6E-6DCBB59F5D54}" dt="2021-03-10T17:59:27.486" v="463" actId="26606"/>
          <ac:spMkLst>
            <pc:docMk/>
            <pc:sldMk cId="0" sldId="449"/>
            <ac:spMk id="22531" creationId="{3CF2332E-57B1-4217-B2BA-AC2E7D7118B7}"/>
          </ac:spMkLst>
        </pc:spChg>
        <pc:spChg chg="mod">
          <ac:chgData name="Mashal Khan" userId="ff208bdd-e69e-4a16-a659-cb1c3d459121" providerId="ADAL" clId="{8F0AC4A8-B61B-420E-8A6E-6DCBB59F5D54}" dt="2021-03-11T03:43:22.941" v="519" actId="14100"/>
          <ac:spMkLst>
            <pc:docMk/>
            <pc:sldMk cId="0" sldId="449"/>
            <ac:spMk id="22532" creationId="{BAC00DD0-5B72-49F9-B1FB-59D804553E8F}"/>
          </ac:spMkLst>
        </pc:spChg>
      </pc:sldChg>
      <pc:sldChg chg="addSp delSp modSp add mod setBg">
        <pc:chgData name="Mashal Khan" userId="ff208bdd-e69e-4a16-a659-cb1c3d459121" providerId="ADAL" clId="{8F0AC4A8-B61B-420E-8A6E-6DCBB59F5D54}" dt="2021-03-10T17:59:57.459" v="467" actId="26606"/>
        <pc:sldMkLst>
          <pc:docMk/>
          <pc:sldMk cId="0" sldId="450"/>
        </pc:sldMkLst>
        <pc:spChg chg="add del">
          <ac:chgData name="Mashal Khan" userId="ff208bdd-e69e-4a16-a659-cb1c3d459121" providerId="ADAL" clId="{8F0AC4A8-B61B-420E-8A6E-6DCBB59F5D54}" dt="2021-03-10T17:59:57.459" v="467" actId="26606"/>
          <ac:spMkLst>
            <pc:docMk/>
            <pc:sldMk cId="0" sldId="450"/>
            <ac:spMk id="73" creationId="{1B15ED52-F352-441B-82BF-E0EA34836D08}"/>
          </ac:spMkLst>
        </pc:spChg>
        <pc:spChg chg="add del">
          <ac:chgData name="Mashal Khan" userId="ff208bdd-e69e-4a16-a659-cb1c3d459121" providerId="ADAL" clId="{8F0AC4A8-B61B-420E-8A6E-6DCBB59F5D54}" dt="2021-03-10T17:59:57.459" v="467" actId="26606"/>
          <ac:spMkLst>
            <pc:docMk/>
            <pc:sldMk cId="0" sldId="450"/>
            <ac:spMk id="75" creationId="{3B2E3793-BFE6-45A2-9B7B-E18844431C99}"/>
          </ac:spMkLst>
        </pc:spChg>
        <pc:spChg chg="add del">
          <ac:chgData name="Mashal Khan" userId="ff208bdd-e69e-4a16-a659-cb1c3d459121" providerId="ADAL" clId="{8F0AC4A8-B61B-420E-8A6E-6DCBB59F5D54}" dt="2021-03-10T17:59:57.459" v="467" actId="26606"/>
          <ac:spMkLst>
            <pc:docMk/>
            <pc:sldMk cId="0" sldId="450"/>
            <ac:spMk id="77" creationId="{BC4C4868-CB8F-4AF9-9CDB-8108F2C19B67}"/>
          </ac:spMkLst>
        </pc:spChg>
        <pc:spChg chg="add del">
          <ac:chgData name="Mashal Khan" userId="ff208bdd-e69e-4a16-a659-cb1c3d459121" providerId="ADAL" clId="{8F0AC4A8-B61B-420E-8A6E-6DCBB59F5D54}" dt="2021-03-10T17:59:57.459" v="467" actId="26606"/>
          <ac:spMkLst>
            <pc:docMk/>
            <pc:sldMk cId="0" sldId="450"/>
            <ac:spMk id="79" creationId="{375E0459-6403-40CD-989D-56A4407CA12E}"/>
          </ac:spMkLst>
        </pc:spChg>
        <pc:spChg chg="add del">
          <ac:chgData name="Mashal Khan" userId="ff208bdd-e69e-4a16-a659-cb1c3d459121" providerId="ADAL" clId="{8F0AC4A8-B61B-420E-8A6E-6DCBB59F5D54}" dt="2021-03-10T17:59:57.459" v="467" actId="26606"/>
          <ac:spMkLst>
            <pc:docMk/>
            <pc:sldMk cId="0" sldId="450"/>
            <ac:spMk id="81" creationId="{53E5B1A8-3AC9-4BD1-9BBC-78CA94F2D1BA}"/>
          </ac:spMkLst>
        </pc:spChg>
        <pc:spChg chg="mod ord">
          <ac:chgData name="Mashal Khan" userId="ff208bdd-e69e-4a16-a659-cb1c3d459121" providerId="ADAL" clId="{8F0AC4A8-B61B-420E-8A6E-6DCBB59F5D54}" dt="2021-03-10T17:59:57.459" v="467" actId="26606"/>
          <ac:spMkLst>
            <pc:docMk/>
            <pc:sldMk cId="0" sldId="450"/>
            <ac:spMk id="23554" creationId="{9B5EBA53-83DB-45F4-9119-D27716BB9C85}"/>
          </ac:spMkLst>
        </pc:spChg>
        <pc:spChg chg="mod">
          <ac:chgData name="Mashal Khan" userId="ff208bdd-e69e-4a16-a659-cb1c3d459121" providerId="ADAL" clId="{8F0AC4A8-B61B-420E-8A6E-6DCBB59F5D54}" dt="2021-03-10T17:59:57.459" v="467" actId="26606"/>
          <ac:spMkLst>
            <pc:docMk/>
            <pc:sldMk cId="0" sldId="450"/>
            <ac:spMk id="23555" creationId="{B509BBCA-C83B-4CCD-B542-7FFAE4DEE036}"/>
          </ac:spMkLst>
        </pc:spChg>
        <pc:spChg chg="mod">
          <ac:chgData name="Mashal Khan" userId="ff208bdd-e69e-4a16-a659-cb1c3d459121" providerId="ADAL" clId="{8F0AC4A8-B61B-420E-8A6E-6DCBB59F5D54}" dt="2021-03-10T17:59:57.459" v="467" actId="26606"/>
          <ac:spMkLst>
            <pc:docMk/>
            <pc:sldMk cId="0" sldId="450"/>
            <ac:spMk id="23556" creationId="{DD6977E9-9684-4B79-935D-BF582B2FEB01}"/>
          </ac:spMkLst>
        </pc:spChg>
      </pc:sldChg>
      <pc:sldChg chg="modSp add mod">
        <pc:chgData name="Mashal Khan" userId="ff208bdd-e69e-4a16-a659-cb1c3d459121" providerId="ADAL" clId="{8F0AC4A8-B61B-420E-8A6E-6DCBB59F5D54}" dt="2021-03-11T04:55:11.730" v="679" actId="1076"/>
        <pc:sldMkLst>
          <pc:docMk/>
          <pc:sldMk cId="0" sldId="457"/>
        </pc:sldMkLst>
        <pc:spChg chg="mod">
          <ac:chgData name="Mashal Khan" userId="ff208bdd-e69e-4a16-a659-cb1c3d459121" providerId="ADAL" clId="{8F0AC4A8-B61B-420E-8A6E-6DCBB59F5D54}" dt="2021-03-11T04:55:11.730" v="679" actId="1076"/>
          <ac:spMkLst>
            <pc:docMk/>
            <pc:sldMk cId="0" sldId="457"/>
            <ac:spMk id="116739" creationId="{BB75202E-1BC6-473F-B4B7-9B11B927A375}"/>
          </ac:spMkLst>
        </pc:spChg>
        <pc:spChg chg="mod">
          <ac:chgData name="Mashal Khan" userId="ff208bdd-e69e-4a16-a659-cb1c3d459121" providerId="ADAL" clId="{8F0AC4A8-B61B-420E-8A6E-6DCBB59F5D54}" dt="2021-03-11T04:55:02.564" v="677" actId="14100"/>
          <ac:spMkLst>
            <pc:docMk/>
            <pc:sldMk cId="0" sldId="457"/>
            <ac:spMk id="116740" creationId="{54E5A23D-42F9-4082-B152-ED79DA24E746}"/>
          </ac:spMkLst>
        </pc:spChg>
      </pc:sldChg>
      <pc:sldChg chg="add">
        <pc:chgData name="Mashal Khan" userId="ff208bdd-e69e-4a16-a659-cb1c3d459121" providerId="ADAL" clId="{8F0AC4A8-B61B-420E-8A6E-6DCBB59F5D54}" dt="2021-03-10T16:53:07.812" v="158"/>
        <pc:sldMkLst>
          <pc:docMk/>
          <pc:sldMk cId="0" sldId="461"/>
        </pc:sldMkLst>
      </pc:sldChg>
      <pc:sldChg chg="modSp add mod">
        <pc:chgData name="Mashal Khan" userId="ff208bdd-e69e-4a16-a659-cb1c3d459121" providerId="ADAL" clId="{8F0AC4A8-B61B-420E-8A6E-6DCBB59F5D54}" dt="2021-03-11T04:55:37.982" v="684" actId="1076"/>
        <pc:sldMkLst>
          <pc:docMk/>
          <pc:sldMk cId="0" sldId="792"/>
        </pc:sldMkLst>
        <pc:spChg chg="mod">
          <ac:chgData name="Mashal Khan" userId="ff208bdd-e69e-4a16-a659-cb1c3d459121" providerId="ADAL" clId="{8F0AC4A8-B61B-420E-8A6E-6DCBB59F5D54}" dt="2021-03-11T04:55:37.982" v="684" actId="1076"/>
          <ac:spMkLst>
            <pc:docMk/>
            <pc:sldMk cId="0" sldId="792"/>
            <ac:spMk id="118787" creationId="{AE9648C3-5A31-47A7-9349-025151BAC08B}"/>
          </ac:spMkLst>
        </pc:spChg>
        <pc:spChg chg="mod">
          <ac:chgData name="Mashal Khan" userId="ff208bdd-e69e-4a16-a659-cb1c3d459121" providerId="ADAL" clId="{8F0AC4A8-B61B-420E-8A6E-6DCBB59F5D54}" dt="2021-03-11T04:55:32.726" v="683" actId="14100"/>
          <ac:spMkLst>
            <pc:docMk/>
            <pc:sldMk cId="0" sldId="792"/>
            <ac:spMk id="118788" creationId="{FD99E858-470B-4211-8E62-297BE72B746A}"/>
          </ac:spMkLst>
        </pc:spChg>
      </pc:sldChg>
      <pc:sldChg chg="modSp add mod">
        <pc:chgData name="Mashal Khan" userId="ff208bdd-e69e-4a16-a659-cb1c3d459121" providerId="ADAL" clId="{8F0AC4A8-B61B-420E-8A6E-6DCBB59F5D54}" dt="2021-03-11T05:03:19.678" v="734" actId="20577"/>
        <pc:sldMkLst>
          <pc:docMk/>
          <pc:sldMk cId="0" sldId="798"/>
        </pc:sldMkLst>
        <pc:spChg chg="mod">
          <ac:chgData name="Mashal Khan" userId="ff208bdd-e69e-4a16-a659-cb1c3d459121" providerId="ADAL" clId="{8F0AC4A8-B61B-420E-8A6E-6DCBB59F5D54}" dt="2021-03-11T05:03:19.678" v="734" actId="20577"/>
          <ac:spMkLst>
            <pc:docMk/>
            <pc:sldMk cId="0" sldId="798"/>
            <ac:spMk id="147458" creationId="{97889033-4234-46DC-8B0B-E53F0FF721F5}"/>
          </ac:spMkLst>
        </pc:spChg>
      </pc:sldChg>
      <pc:sldChg chg="add">
        <pc:chgData name="Mashal Khan" userId="ff208bdd-e69e-4a16-a659-cb1c3d459121" providerId="ADAL" clId="{8F0AC4A8-B61B-420E-8A6E-6DCBB59F5D54}" dt="2021-03-10T16:59:56.068" v="175"/>
        <pc:sldMkLst>
          <pc:docMk/>
          <pc:sldMk cId="0" sldId="799"/>
        </pc:sldMkLst>
      </pc:sldChg>
      <pc:sldChg chg="add modNotesTx">
        <pc:chgData name="Mashal Khan" userId="ff208bdd-e69e-4a16-a659-cb1c3d459121" providerId="ADAL" clId="{8F0AC4A8-B61B-420E-8A6E-6DCBB59F5D54}" dt="2021-03-11T04:56:10.206" v="697" actId="20577"/>
        <pc:sldMkLst>
          <pc:docMk/>
          <pc:sldMk cId="0" sldId="800"/>
        </pc:sldMkLst>
      </pc:sldChg>
      <pc:sldChg chg="add">
        <pc:chgData name="Mashal Khan" userId="ff208bdd-e69e-4a16-a659-cb1c3d459121" providerId="ADAL" clId="{8F0AC4A8-B61B-420E-8A6E-6DCBB59F5D54}" dt="2021-03-10T16:59:56.068" v="175"/>
        <pc:sldMkLst>
          <pc:docMk/>
          <pc:sldMk cId="0" sldId="801"/>
        </pc:sldMkLst>
      </pc:sldChg>
      <pc:sldChg chg="add">
        <pc:chgData name="Mashal Khan" userId="ff208bdd-e69e-4a16-a659-cb1c3d459121" providerId="ADAL" clId="{8F0AC4A8-B61B-420E-8A6E-6DCBB59F5D54}" dt="2021-03-10T16:59:56.068" v="175"/>
        <pc:sldMkLst>
          <pc:docMk/>
          <pc:sldMk cId="0" sldId="802"/>
        </pc:sldMkLst>
      </pc:sldChg>
      <pc:sldChg chg="add">
        <pc:chgData name="Mashal Khan" userId="ff208bdd-e69e-4a16-a659-cb1c3d459121" providerId="ADAL" clId="{8F0AC4A8-B61B-420E-8A6E-6DCBB59F5D54}" dt="2021-03-10T16:59:56.068" v="175"/>
        <pc:sldMkLst>
          <pc:docMk/>
          <pc:sldMk cId="0" sldId="803"/>
        </pc:sldMkLst>
      </pc:sldChg>
      <pc:sldChg chg="modSp add mod">
        <pc:chgData name="Mashal Khan" userId="ff208bdd-e69e-4a16-a659-cb1c3d459121" providerId="ADAL" clId="{8F0AC4A8-B61B-420E-8A6E-6DCBB59F5D54}" dt="2021-03-11T05:04:17.731" v="748" actId="1076"/>
        <pc:sldMkLst>
          <pc:docMk/>
          <pc:sldMk cId="0" sldId="804"/>
        </pc:sldMkLst>
        <pc:spChg chg="mod">
          <ac:chgData name="Mashal Khan" userId="ff208bdd-e69e-4a16-a659-cb1c3d459121" providerId="ADAL" clId="{8F0AC4A8-B61B-420E-8A6E-6DCBB59F5D54}" dt="2021-03-11T05:04:17.731" v="748" actId="1076"/>
          <ac:spMkLst>
            <pc:docMk/>
            <pc:sldMk cId="0" sldId="804"/>
            <ac:spMk id="151555" creationId="{378102DB-4E11-4242-AC03-B5F0AA6EA1A2}"/>
          </ac:spMkLst>
        </pc:spChg>
        <pc:spChg chg="mod">
          <ac:chgData name="Mashal Khan" userId="ff208bdd-e69e-4a16-a659-cb1c3d459121" providerId="ADAL" clId="{8F0AC4A8-B61B-420E-8A6E-6DCBB59F5D54}" dt="2021-03-11T05:04:13.872" v="747" actId="14100"/>
          <ac:spMkLst>
            <pc:docMk/>
            <pc:sldMk cId="0" sldId="804"/>
            <ac:spMk id="151556" creationId="{31BEA618-4C22-4181-8636-50AFEDA35027}"/>
          </ac:spMkLst>
        </pc:spChg>
      </pc:sldChg>
      <pc:sldChg chg="addSp delSp modSp add mod setBg">
        <pc:chgData name="Mashal Khan" userId="ff208bdd-e69e-4a16-a659-cb1c3d459121" providerId="ADAL" clId="{8F0AC4A8-B61B-420E-8A6E-6DCBB59F5D54}" dt="2021-03-11T05:05:22.366" v="757" actId="20577"/>
        <pc:sldMkLst>
          <pc:docMk/>
          <pc:sldMk cId="0" sldId="805"/>
        </pc:sldMkLst>
        <pc:spChg chg="add">
          <ac:chgData name="Mashal Khan" userId="ff208bdd-e69e-4a16-a659-cb1c3d459121" providerId="ADAL" clId="{8F0AC4A8-B61B-420E-8A6E-6DCBB59F5D54}" dt="2021-03-11T05:04:58.254" v="752" actId="26606"/>
          <ac:spMkLst>
            <pc:docMk/>
            <pc:sldMk cId="0" sldId="805"/>
            <ac:spMk id="73" creationId="{46D6306C-ED4F-4AAE-B4A5-EEA6AFAD726E}"/>
          </ac:spMkLst>
        </pc:spChg>
        <pc:spChg chg="add del">
          <ac:chgData name="Mashal Khan" userId="ff208bdd-e69e-4a16-a659-cb1c3d459121" providerId="ADAL" clId="{8F0AC4A8-B61B-420E-8A6E-6DCBB59F5D54}" dt="2021-03-11T05:04:58.238" v="751" actId="26606"/>
          <ac:spMkLst>
            <pc:docMk/>
            <pc:sldMk cId="0" sldId="805"/>
            <ac:spMk id="74" creationId="{2B566528-1B12-4246-9431-5C2D7D081168}"/>
          </ac:spMkLst>
        </pc:spChg>
        <pc:spChg chg="add">
          <ac:chgData name="Mashal Khan" userId="ff208bdd-e69e-4a16-a659-cb1c3d459121" providerId="ADAL" clId="{8F0AC4A8-B61B-420E-8A6E-6DCBB59F5D54}" dt="2021-03-11T05:04:58.254" v="752" actId="26606"/>
          <ac:spMkLst>
            <pc:docMk/>
            <pc:sldMk cId="0" sldId="805"/>
            <ac:spMk id="75" creationId="{0EC5361D-F897-4856-B945-0455A365EB24}"/>
          </ac:spMkLst>
        </pc:spChg>
        <pc:spChg chg="add del">
          <ac:chgData name="Mashal Khan" userId="ff208bdd-e69e-4a16-a659-cb1c3d459121" providerId="ADAL" clId="{8F0AC4A8-B61B-420E-8A6E-6DCBB59F5D54}" dt="2021-03-11T05:04:58.238" v="751" actId="26606"/>
          <ac:spMkLst>
            <pc:docMk/>
            <pc:sldMk cId="0" sldId="805"/>
            <ac:spMk id="76" creationId="{D3F51FEB-38FB-4F6C-9F7B-2F2AFAB65463}"/>
          </ac:spMkLst>
        </pc:spChg>
        <pc:spChg chg="add">
          <ac:chgData name="Mashal Khan" userId="ff208bdd-e69e-4a16-a659-cb1c3d459121" providerId="ADAL" clId="{8F0AC4A8-B61B-420E-8A6E-6DCBB59F5D54}" dt="2021-03-11T05:04:58.254" v="752" actId="26606"/>
          <ac:spMkLst>
            <pc:docMk/>
            <pc:sldMk cId="0" sldId="805"/>
            <ac:spMk id="77" creationId="{4508C0C5-2268-42B5-B3C8-4D0899E05F8C}"/>
          </ac:spMkLst>
        </pc:spChg>
        <pc:spChg chg="add del">
          <ac:chgData name="Mashal Khan" userId="ff208bdd-e69e-4a16-a659-cb1c3d459121" providerId="ADAL" clId="{8F0AC4A8-B61B-420E-8A6E-6DCBB59F5D54}" dt="2021-03-11T05:04:58.238" v="751" actId="26606"/>
          <ac:spMkLst>
            <pc:docMk/>
            <pc:sldMk cId="0" sldId="805"/>
            <ac:spMk id="78" creationId="{1E547BA6-BAE0-43BB-A7CA-60F69CE252F0}"/>
          </ac:spMkLst>
        </pc:spChg>
        <pc:spChg chg="add">
          <ac:chgData name="Mashal Khan" userId="ff208bdd-e69e-4a16-a659-cb1c3d459121" providerId="ADAL" clId="{8F0AC4A8-B61B-420E-8A6E-6DCBB59F5D54}" dt="2021-03-11T05:04:58.254" v="752" actId="26606"/>
          <ac:spMkLst>
            <pc:docMk/>
            <pc:sldMk cId="0" sldId="805"/>
            <ac:spMk id="79" creationId="{141ACBDB-38F8-4B34-8183-BD95B4E55A62}"/>
          </ac:spMkLst>
        </pc:spChg>
        <pc:spChg chg="add">
          <ac:chgData name="Mashal Khan" userId="ff208bdd-e69e-4a16-a659-cb1c3d459121" providerId="ADAL" clId="{8F0AC4A8-B61B-420E-8A6E-6DCBB59F5D54}" dt="2021-03-11T05:04:58.254" v="752" actId="26606"/>
          <ac:spMkLst>
            <pc:docMk/>
            <pc:sldMk cId="0" sldId="805"/>
            <ac:spMk id="83" creationId="{9E914C83-E0D8-4953-92D5-169D28CB43AE}"/>
          </ac:spMkLst>
        </pc:spChg>
        <pc:spChg chg="add">
          <ac:chgData name="Mashal Khan" userId="ff208bdd-e69e-4a16-a659-cb1c3d459121" providerId="ADAL" clId="{8F0AC4A8-B61B-420E-8A6E-6DCBB59F5D54}" dt="2021-03-11T05:04:58.254" v="752" actId="26606"/>
          <ac:spMkLst>
            <pc:docMk/>
            <pc:sldMk cId="0" sldId="805"/>
            <ac:spMk id="85" creationId="{3512E083-F550-46AF-8490-767ECFD00CB7}"/>
          </ac:spMkLst>
        </pc:spChg>
        <pc:spChg chg="mod ord">
          <ac:chgData name="Mashal Khan" userId="ff208bdd-e69e-4a16-a659-cb1c3d459121" providerId="ADAL" clId="{8F0AC4A8-B61B-420E-8A6E-6DCBB59F5D54}" dt="2021-03-11T05:04:58.254" v="752" actId="26606"/>
          <ac:spMkLst>
            <pc:docMk/>
            <pc:sldMk cId="0" sldId="805"/>
            <ac:spMk id="153602" creationId="{919E4CC6-6FB3-441E-B0BA-5A32D67FBF1A}"/>
          </ac:spMkLst>
        </pc:spChg>
        <pc:spChg chg="mod">
          <ac:chgData name="Mashal Khan" userId="ff208bdd-e69e-4a16-a659-cb1c3d459121" providerId="ADAL" clId="{8F0AC4A8-B61B-420E-8A6E-6DCBB59F5D54}" dt="2021-03-11T05:04:58.254" v="752" actId="26606"/>
          <ac:spMkLst>
            <pc:docMk/>
            <pc:sldMk cId="0" sldId="805"/>
            <ac:spMk id="153603" creationId="{E184F4F5-2C25-40E7-9A6A-E5F443640A0B}"/>
          </ac:spMkLst>
        </pc:spChg>
        <pc:spChg chg="mod">
          <ac:chgData name="Mashal Khan" userId="ff208bdd-e69e-4a16-a659-cb1c3d459121" providerId="ADAL" clId="{8F0AC4A8-B61B-420E-8A6E-6DCBB59F5D54}" dt="2021-03-11T05:05:22.366" v="757" actId="20577"/>
          <ac:spMkLst>
            <pc:docMk/>
            <pc:sldMk cId="0" sldId="805"/>
            <ac:spMk id="153604" creationId="{35743226-4E53-4071-AC15-7107EDD3038D}"/>
          </ac:spMkLst>
        </pc:spChg>
        <pc:spChg chg="add">
          <ac:chgData name="Mashal Khan" userId="ff208bdd-e69e-4a16-a659-cb1c3d459121" providerId="ADAL" clId="{8F0AC4A8-B61B-420E-8A6E-6DCBB59F5D54}" dt="2021-03-11T05:04:58.254" v="752" actId="26606"/>
          <ac:spMkLst>
            <pc:docMk/>
            <pc:sldMk cId="0" sldId="805"/>
            <ac:spMk id="153608" creationId="{DE00DB52-3455-4E2F-867B-A6D0516E175B}"/>
          </ac:spMkLst>
        </pc:spChg>
        <pc:grpChg chg="add del">
          <ac:chgData name="Mashal Khan" userId="ff208bdd-e69e-4a16-a659-cb1c3d459121" providerId="ADAL" clId="{8F0AC4A8-B61B-420E-8A6E-6DCBB59F5D54}" dt="2021-03-11T05:04:58.238" v="751" actId="26606"/>
          <ac:grpSpMkLst>
            <pc:docMk/>
            <pc:sldMk cId="0" sldId="805"/>
            <ac:grpSpMk id="80" creationId="{07EAA094-9CF6-4695-958A-33D9BCAA9474}"/>
          </ac:grpSpMkLst>
        </pc:grpChg>
        <pc:picChg chg="add del">
          <ac:chgData name="Mashal Khan" userId="ff208bdd-e69e-4a16-a659-cb1c3d459121" providerId="ADAL" clId="{8F0AC4A8-B61B-420E-8A6E-6DCBB59F5D54}" dt="2021-03-11T05:04:58.238" v="751" actId="26606"/>
          <ac:picMkLst>
            <pc:docMk/>
            <pc:sldMk cId="0" sldId="805"/>
            <ac:picMk id="153606" creationId="{D2B03006-D1E7-4B31-80CC-B7C61F89C78A}"/>
          </ac:picMkLst>
        </pc:picChg>
      </pc:sldChg>
      <pc:sldChg chg="modSp add mod">
        <pc:chgData name="Mashal Khan" userId="ff208bdd-e69e-4a16-a659-cb1c3d459121" providerId="ADAL" clId="{8F0AC4A8-B61B-420E-8A6E-6DCBB59F5D54}" dt="2021-03-10T18:07:07.962" v="498" actId="1076"/>
        <pc:sldMkLst>
          <pc:docMk/>
          <pc:sldMk cId="0" sldId="806"/>
        </pc:sldMkLst>
        <pc:spChg chg="mod">
          <ac:chgData name="Mashal Khan" userId="ff208bdd-e69e-4a16-a659-cb1c3d459121" providerId="ADAL" clId="{8F0AC4A8-B61B-420E-8A6E-6DCBB59F5D54}" dt="2021-03-10T18:07:07.962" v="498" actId="1076"/>
          <ac:spMkLst>
            <pc:docMk/>
            <pc:sldMk cId="0" sldId="806"/>
            <ac:spMk id="155651" creationId="{6E9B90EE-51A1-4E64-9360-A402E075D9FE}"/>
          </ac:spMkLst>
        </pc:spChg>
        <pc:spChg chg="mod">
          <ac:chgData name="Mashal Khan" userId="ff208bdd-e69e-4a16-a659-cb1c3d459121" providerId="ADAL" clId="{8F0AC4A8-B61B-420E-8A6E-6DCBB59F5D54}" dt="2021-03-10T18:07:03.677" v="497" actId="14100"/>
          <ac:spMkLst>
            <pc:docMk/>
            <pc:sldMk cId="0" sldId="806"/>
            <ac:spMk id="155652" creationId="{35285F38-9886-480D-B2DD-67EC5DA8BAC5}"/>
          </ac:spMkLst>
        </pc:spChg>
      </pc:sldChg>
      <pc:sldChg chg="addSp modSp add mod setBg">
        <pc:chgData name="Mashal Khan" userId="ff208bdd-e69e-4a16-a659-cb1c3d459121" providerId="ADAL" clId="{8F0AC4A8-B61B-420E-8A6E-6DCBB59F5D54}" dt="2021-03-11T05:06:00.281" v="762" actId="255"/>
        <pc:sldMkLst>
          <pc:docMk/>
          <pc:sldMk cId="0" sldId="807"/>
        </pc:sldMkLst>
        <pc:spChg chg="add">
          <ac:chgData name="Mashal Khan" userId="ff208bdd-e69e-4a16-a659-cb1c3d459121" providerId="ADAL" clId="{8F0AC4A8-B61B-420E-8A6E-6DCBB59F5D54}" dt="2021-03-11T05:05:46.624" v="759" actId="26606"/>
          <ac:spMkLst>
            <pc:docMk/>
            <pc:sldMk cId="0" sldId="807"/>
            <ac:spMk id="73" creationId="{46D6306C-ED4F-4AAE-B4A5-EEA6AFAD726E}"/>
          </ac:spMkLst>
        </pc:spChg>
        <pc:spChg chg="add">
          <ac:chgData name="Mashal Khan" userId="ff208bdd-e69e-4a16-a659-cb1c3d459121" providerId="ADAL" clId="{8F0AC4A8-B61B-420E-8A6E-6DCBB59F5D54}" dt="2021-03-11T05:05:46.624" v="759" actId="26606"/>
          <ac:spMkLst>
            <pc:docMk/>
            <pc:sldMk cId="0" sldId="807"/>
            <ac:spMk id="75" creationId="{0EC5361D-F897-4856-B945-0455A365EB24}"/>
          </ac:spMkLst>
        </pc:spChg>
        <pc:spChg chg="add">
          <ac:chgData name="Mashal Khan" userId="ff208bdd-e69e-4a16-a659-cb1c3d459121" providerId="ADAL" clId="{8F0AC4A8-B61B-420E-8A6E-6DCBB59F5D54}" dt="2021-03-11T05:05:46.624" v="759" actId="26606"/>
          <ac:spMkLst>
            <pc:docMk/>
            <pc:sldMk cId="0" sldId="807"/>
            <ac:spMk id="77" creationId="{4508C0C5-2268-42B5-B3C8-4D0899E05F8C}"/>
          </ac:spMkLst>
        </pc:spChg>
        <pc:spChg chg="add">
          <ac:chgData name="Mashal Khan" userId="ff208bdd-e69e-4a16-a659-cb1c3d459121" providerId="ADAL" clId="{8F0AC4A8-B61B-420E-8A6E-6DCBB59F5D54}" dt="2021-03-11T05:05:46.624" v="759" actId="26606"/>
          <ac:spMkLst>
            <pc:docMk/>
            <pc:sldMk cId="0" sldId="807"/>
            <ac:spMk id="79" creationId="{141ACBDB-38F8-4B34-8183-BD95B4E55A62}"/>
          </ac:spMkLst>
        </pc:spChg>
        <pc:spChg chg="add">
          <ac:chgData name="Mashal Khan" userId="ff208bdd-e69e-4a16-a659-cb1c3d459121" providerId="ADAL" clId="{8F0AC4A8-B61B-420E-8A6E-6DCBB59F5D54}" dt="2021-03-11T05:05:46.624" v="759" actId="26606"/>
          <ac:spMkLst>
            <pc:docMk/>
            <pc:sldMk cId="0" sldId="807"/>
            <ac:spMk id="81" creationId="{DE00DB52-3455-4E2F-867B-A6D0516E175B}"/>
          </ac:spMkLst>
        </pc:spChg>
        <pc:spChg chg="add">
          <ac:chgData name="Mashal Khan" userId="ff208bdd-e69e-4a16-a659-cb1c3d459121" providerId="ADAL" clId="{8F0AC4A8-B61B-420E-8A6E-6DCBB59F5D54}" dt="2021-03-11T05:05:46.624" v="759" actId="26606"/>
          <ac:spMkLst>
            <pc:docMk/>
            <pc:sldMk cId="0" sldId="807"/>
            <ac:spMk id="83" creationId="{9E914C83-E0D8-4953-92D5-169D28CB43AE}"/>
          </ac:spMkLst>
        </pc:spChg>
        <pc:spChg chg="add">
          <ac:chgData name="Mashal Khan" userId="ff208bdd-e69e-4a16-a659-cb1c3d459121" providerId="ADAL" clId="{8F0AC4A8-B61B-420E-8A6E-6DCBB59F5D54}" dt="2021-03-11T05:05:46.624" v="759" actId="26606"/>
          <ac:spMkLst>
            <pc:docMk/>
            <pc:sldMk cId="0" sldId="807"/>
            <ac:spMk id="85" creationId="{3512E083-F550-46AF-8490-767ECFD00CB7}"/>
          </ac:spMkLst>
        </pc:spChg>
        <pc:spChg chg="mod ord">
          <ac:chgData name="Mashal Khan" userId="ff208bdd-e69e-4a16-a659-cb1c3d459121" providerId="ADAL" clId="{8F0AC4A8-B61B-420E-8A6E-6DCBB59F5D54}" dt="2021-03-11T05:05:46.624" v="759" actId="26606"/>
          <ac:spMkLst>
            <pc:docMk/>
            <pc:sldMk cId="0" sldId="807"/>
            <ac:spMk id="157698" creationId="{2D935C15-390B-44B8-A849-A529EEB60C5F}"/>
          </ac:spMkLst>
        </pc:spChg>
        <pc:spChg chg="mod">
          <ac:chgData name="Mashal Khan" userId="ff208bdd-e69e-4a16-a659-cb1c3d459121" providerId="ADAL" clId="{8F0AC4A8-B61B-420E-8A6E-6DCBB59F5D54}" dt="2021-03-11T05:05:46.624" v="759" actId="26606"/>
          <ac:spMkLst>
            <pc:docMk/>
            <pc:sldMk cId="0" sldId="807"/>
            <ac:spMk id="157699" creationId="{AD4FA671-70D9-4475-9F20-457FFF3088B7}"/>
          </ac:spMkLst>
        </pc:spChg>
        <pc:spChg chg="mod">
          <ac:chgData name="Mashal Khan" userId="ff208bdd-e69e-4a16-a659-cb1c3d459121" providerId="ADAL" clId="{8F0AC4A8-B61B-420E-8A6E-6DCBB59F5D54}" dt="2021-03-11T05:06:00.281" v="762" actId="255"/>
          <ac:spMkLst>
            <pc:docMk/>
            <pc:sldMk cId="0" sldId="807"/>
            <ac:spMk id="157700" creationId="{829D887C-8ACB-47FE-858C-08EFF677F7F9}"/>
          </ac:spMkLst>
        </pc:spChg>
      </pc:sldChg>
      <pc:sldChg chg="addSp modSp add mod setBg">
        <pc:chgData name="Mashal Khan" userId="ff208bdd-e69e-4a16-a659-cb1c3d459121" providerId="ADAL" clId="{8F0AC4A8-B61B-420E-8A6E-6DCBB59F5D54}" dt="2021-03-11T05:04:00.935" v="745" actId="27636"/>
        <pc:sldMkLst>
          <pc:docMk/>
          <pc:sldMk cId="0" sldId="808"/>
        </pc:sldMkLst>
        <pc:spChg chg="add">
          <ac:chgData name="Mashal Khan" userId="ff208bdd-e69e-4a16-a659-cb1c3d459121" providerId="ADAL" clId="{8F0AC4A8-B61B-420E-8A6E-6DCBB59F5D54}" dt="2021-03-11T05:03:39.861" v="735" actId="26606"/>
          <ac:spMkLst>
            <pc:docMk/>
            <pc:sldMk cId="0" sldId="808"/>
            <ac:spMk id="73" creationId="{2B566528-1B12-4246-9431-5C2D7D081168}"/>
          </ac:spMkLst>
        </pc:spChg>
        <pc:spChg chg="add">
          <ac:chgData name="Mashal Khan" userId="ff208bdd-e69e-4a16-a659-cb1c3d459121" providerId="ADAL" clId="{8F0AC4A8-B61B-420E-8A6E-6DCBB59F5D54}" dt="2021-03-11T05:03:39.861" v="735" actId="26606"/>
          <ac:spMkLst>
            <pc:docMk/>
            <pc:sldMk cId="0" sldId="808"/>
            <ac:spMk id="75" creationId="{2E80C965-DB6D-4F81-9E9E-B027384D0BD6}"/>
          </ac:spMkLst>
        </pc:spChg>
        <pc:spChg chg="add">
          <ac:chgData name="Mashal Khan" userId="ff208bdd-e69e-4a16-a659-cb1c3d459121" providerId="ADAL" clId="{8F0AC4A8-B61B-420E-8A6E-6DCBB59F5D54}" dt="2021-03-11T05:03:39.861" v="735" actId="26606"/>
          <ac:spMkLst>
            <pc:docMk/>
            <pc:sldMk cId="0" sldId="808"/>
            <ac:spMk id="77" creationId="{A580F890-B085-4E95-96AA-55AEBEC5CE6E}"/>
          </ac:spMkLst>
        </pc:spChg>
        <pc:spChg chg="add">
          <ac:chgData name="Mashal Khan" userId="ff208bdd-e69e-4a16-a659-cb1c3d459121" providerId="ADAL" clId="{8F0AC4A8-B61B-420E-8A6E-6DCBB59F5D54}" dt="2021-03-11T05:03:39.861" v="735" actId="26606"/>
          <ac:spMkLst>
            <pc:docMk/>
            <pc:sldMk cId="0" sldId="808"/>
            <ac:spMk id="79" creationId="{D3F51FEB-38FB-4F6C-9F7B-2F2AFAB65463}"/>
          </ac:spMkLst>
        </pc:spChg>
        <pc:spChg chg="add">
          <ac:chgData name="Mashal Khan" userId="ff208bdd-e69e-4a16-a659-cb1c3d459121" providerId="ADAL" clId="{8F0AC4A8-B61B-420E-8A6E-6DCBB59F5D54}" dt="2021-03-11T05:03:39.861" v="735" actId="26606"/>
          <ac:spMkLst>
            <pc:docMk/>
            <pc:sldMk cId="0" sldId="808"/>
            <ac:spMk id="81" creationId="{1E547BA6-BAE0-43BB-A7CA-60F69CE252F0}"/>
          </ac:spMkLst>
        </pc:spChg>
        <pc:spChg chg="mod ord">
          <ac:chgData name="Mashal Khan" userId="ff208bdd-e69e-4a16-a659-cb1c3d459121" providerId="ADAL" clId="{8F0AC4A8-B61B-420E-8A6E-6DCBB59F5D54}" dt="2021-03-11T05:03:39.861" v="735" actId="26606"/>
          <ac:spMkLst>
            <pc:docMk/>
            <pc:sldMk cId="0" sldId="808"/>
            <ac:spMk id="149506" creationId="{23A9028F-6E34-4186-B7C3-E291F4BFCDE5}"/>
          </ac:spMkLst>
        </pc:spChg>
        <pc:spChg chg="mod">
          <ac:chgData name="Mashal Khan" userId="ff208bdd-e69e-4a16-a659-cb1c3d459121" providerId="ADAL" clId="{8F0AC4A8-B61B-420E-8A6E-6DCBB59F5D54}" dt="2021-03-11T05:03:39.861" v="735" actId="26606"/>
          <ac:spMkLst>
            <pc:docMk/>
            <pc:sldMk cId="0" sldId="808"/>
            <ac:spMk id="149507" creationId="{B75E50DD-5EA3-4734-8BC0-ED3B8207696B}"/>
          </ac:spMkLst>
        </pc:spChg>
        <pc:spChg chg="mod">
          <ac:chgData name="Mashal Khan" userId="ff208bdd-e69e-4a16-a659-cb1c3d459121" providerId="ADAL" clId="{8F0AC4A8-B61B-420E-8A6E-6DCBB59F5D54}" dt="2021-03-11T05:04:00.935" v="745" actId="27636"/>
          <ac:spMkLst>
            <pc:docMk/>
            <pc:sldMk cId="0" sldId="808"/>
            <ac:spMk id="149508" creationId="{E877AE5F-AD28-4903-81FB-7E3F3C2A3125}"/>
          </ac:spMkLst>
        </pc:spChg>
      </pc:sldChg>
      <pc:sldChg chg="add">
        <pc:chgData name="Mashal Khan" userId="ff208bdd-e69e-4a16-a659-cb1c3d459121" providerId="ADAL" clId="{8F0AC4A8-B61B-420E-8A6E-6DCBB59F5D54}" dt="2021-03-10T16:50:29.531" v="150"/>
        <pc:sldMkLst>
          <pc:docMk/>
          <pc:sldMk cId="0" sldId="809"/>
        </pc:sldMkLst>
      </pc:sldChg>
      <pc:sldChg chg="modSp add mod">
        <pc:chgData name="Mashal Khan" userId="ff208bdd-e69e-4a16-a659-cb1c3d459121" providerId="ADAL" clId="{8F0AC4A8-B61B-420E-8A6E-6DCBB59F5D54}" dt="2021-03-11T04:56:56.710" v="699" actId="20577"/>
        <pc:sldMkLst>
          <pc:docMk/>
          <pc:sldMk cId="0" sldId="810"/>
        </pc:sldMkLst>
        <pc:spChg chg="mod">
          <ac:chgData name="Mashal Khan" userId="ff208bdd-e69e-4a16-a659-cb1c3d459121" providerId="ADAL" clId="{8F0AC4A8-B61B-420E-8A6E-6DCBB59F5D54}" dt="2021-03-11T04:56:52.602" v="698" actId="1076"/>
          <ac:spMkLst>
            <pc:docMk/>
            <pc:sldMk cId="0" sldId="810"/>
            <ac:spMk id="133123" creationId="{DB321408-99EE-4E3F-8D61-4F51E282C929}"/>
          </ac:spMkLst>
        </pc:spChg>
        <pc:spChg chg="mod">
          <ac:chgData name="Mashal Khan" userId="ff208bdd-e69e-4a16-a659-cb1c3d459121" providerId="ADAL" clId="{8F0AC4A8-B61B-420E-8A6E-6DCBB59F5D54}" dt="2021-03-11T04:56:56.710" v="699" actId="20577"/>
          <ac:spMkLst>
            <pc:docMk/>
            <pc:sldMk cId="0" sldId="810"/>
            <ac:spMk id="133124" creationId="{E289E332-DEFB-425A-B0EF-067D0E3D552D}"/>
          </ac:spMkLst>
        </pc:spChg>
      </pc:sldChg>
      <pc:sldChg chg="modSp add mod">
        <pc:chgData name="Mashal Khan" userId="ff208bdd-e69e-4a16-a659-cb1c3d459121" providerId="ADAL" clId="{8F0AC4A8-B61B-420E-8A6E-6DCBB59F5D54}" dt="2021-03-10T16:50:29.593" v="151" actId="27636"/>
        <pc:sldMkLst>
          <pc:docMk/>
          <pc:sldMk cId="0" sldId="811"/>
        </pc:sldMkLst>
        <pc:spChg chg="mod">
          <ac:chgData name="Mashal Khan" userId="ff208bdd-e69e-4a16-a659-cb1c3d459121" providerId="ADAL" clId="{8F0AC4A8-B61B-420E-8A6E-6DCBB59F5D54}" dt="2021-03-10T16:50:29.593" v="151" actId="27636"/>
          <ac:spMkLst>
            <pc:docMk/>
            <pc:sldMk cId="0" sldId="811"/>
            <ac:spMk id="135172" creationId="{138F23C4-C947-41BA-93E4-2E1DD5512611}"/>
          </ac:spMkLst>
        </pc:spChg>
      </pc:sldChg>
      <pc:sldChg chg="addSp modSp add mod setBg">
        <pc:chgData name="Mashal Khan" userId="ff208bdd-e69e-4a16-a659-cb1c3d459121" providerId="ADAL" clId="{8F0AC4A8-B61B-420E-8A6E-6DCBB59F5D54}" dt="2021-03-11T04:58:35.645" v="719" actId="20577"/>
        <pc:sldMkLst>
          <pc:docMk/>
          <pc:sldMk cId="0" sldId="812"/>
        </pc:sldMkLst>
        <pc:spChg chg="add">
          <ac:chgData name="Mashal Khan" userId="ff208bdd-e69e-4a16-a659-cb1c3d459121" providerId="ADAL" clId="{8F0AC4A8-B61B-420E-8A6E-6DCBB59F5D54}" dt="2021-03-11T04:58:05.082" v="700" actId="26606"/>
          <ac:spMkLst>
            <pc:docMk/>
            <pc:sldMk cId="0" sldId="812"/>
            <ac:spMk id="139" creationId="{2B566528-1B12-4246-9431-5C2D7D081168}"/>
          </ac:spMkLst>
        </pc:spChg>
        <pc:spChg chg="mod ord">
          <ac:chgData name="Mashal Khan" userId="ff208bdd-e69e-4a16-a659-cb1c3d459121" providerId="ADAL" clId="{8F0AC4A8-B61B-420E-8A6E-6DCBB59F5D54}" dt="2021-03-11T04:58:05.082" v="700" actId="26606"/>
          <ac:spMkLst>
            <pc:docMk/>
            <pc:sldMk cId="0" sldId="812"/>
            <ac:spMk id="71684" creationId="{D19D18E5-88FD-4D44-BD5D-9B00246DC380}"/>
          </ac:spMkLst>
        </pc:spChg>
        <pc:spChg chg="mod ord">
          <ac:chgData name="Mashal Khan" userId="ff208bdd-e69e-4a16-a659-cb1c3d459121" providerId="ADAL" clId="{8F0AC4A8-B61B-420E-8A6E-6DCBB59F5D54}" dt="2021-03-11T04:58:05.082" v="700" actId="26606"/>
          <ac:spMkLst>
            <pc:docMk/>
            <pc:sldMk cId="0" sldId="812"/>
            <ac:spMk id="137218" creationId="{C2E81C12-D61C-4B64-9184-E799D668AC95}"/>
          </ac:spMkLst>
        </pc:spChg>
        <pc:spChg chg="mod">
          <ac:chgData name="Mashal Khan" userId="ff208bdd-e69e-4a16-a659-cb1c3d459121" providerId="ADAL" clId="{8F0AC4A8-B61B-420E-8A6E-6DCBB59F5D54}" dt="2021-03-11T04:58:35.645" v="719" actId="20577"/>
          <ac:spMkLst>
            <pc:docMk/>
            <pc:sldMk cId="0" sldId="812"/>
            <ac:spMk id="137219" creationId="{18207EB0-6256-4A08-BC23-9D8645980DA6}"/>
          </ac:spMkLst>
        </pc:spChg>
        <pc:grpChg chg="add">
          <ac:chgData name="Mashal Khan" userId="ff208bdd-e69e-4a16-a659-cb1c3d459121" providerId="ADAL" clId="{8F0AC4A8-B61B-420E-8A6E-6DCBB59F5D54}" dt="2021-03-11T04:58:05.082" v="700" actId="26606"/>
          <ac:grpSpMkLst>
            <pc:docMk/>
            <pc:sldMk cId="0" sldId="812"/>
            <ac:grpSpMk id="141" creationId="{287F69AB-2350-44E3-9076-00265B93F313}"/>
          </ac:grpSpMkLst>
        </pc:grpChg>
        <pc:grpChg chg="add">
          <ac:chgData name="Mashal Khan" userId="ff208bdd-e69e-4a16-a659-cb1c3d459121" providerId="ADAL" clId="{8F0AC4A8-B61B-420E-8A6E-6DCBB59F5D54}" dt="2021-03-11T04:58:05.082" v="700" actId="26606"/>
          <ac:grpSpMkLst>
            <pc:docMk/>
            <pc:sldMk cId="0" sldId="812"/>
            <ac:grpSpMk id="145" creationId="{3EA7D759-6BEF-4CBD-A325-BCFA77832B3F}"/>
          </ac:grpSpMkLst>
        </pc:grpChg>
        <pc:picChg chg="mod ord">
          <ac:chgData name="Mashal Khan" userId="ff208bdd-e69e-4a16-a659-cb1c3d459121" providerId="ADAL" clId="{8F0AC4A8-B61B-420E-8A6E-6DCBB59F5D54}" dt="2021-03-11T04:58:05.082" v="700" actId="26606"/>
          <ac:picMkLst>
            <pc:docMk/>
            <pc:sldMk cId="0" sldId="812"/>
            <ac:picMk id="137221" creationId="{01943376-849A-434D-A8E3-6F9394669CF6}"/>
          </ac:picMkLst>
        </pc:picChg>
        <pc:picChg chg="mod">
          <ac:chgData name="Mashal Khan" userId="ff208bdd-e69e-4a16-a659-cb1c3d459121" providerId="ADAL" clId="{8F0AC4A8-B61B-420E-8A6E-6DCBB59F5D54}" dt="2021-03-11T04:58:05.082" v="700" actId="26606"/>
          <ac:picMkLst>
            <pc:docMk/>
            <pc:sldMk cId="0" sldId="812"/>
            <ac:picMk id="137222" creationId="{4011EB53-2728-4898-B44D-10BFF3BF14FF}"/>
          </ac:picMkLst>
        </pc:picChg>
      </pc:sldChg>
      <pc:sldChg chg="modSp add mod">
        <pc:chgData name="Mashal Khan" userId="ff208bdd-e69e-4a16-a659-cb1c3d459121" providerId="ADAL" clId="{8F0AC4A8-B61B-420E-8A6E-6DCBB59F5D54}" dt="2021-03-11T04:58:54.080" v="720" actId="1076"/>
        <pc:sldMkLst>
          <pc:docMk/>
          <pc:sldMk cId="0" sldId="813"/>
        </pc:sldMkLst>
        <pc:spChg chg="mod">
          <ac:chgData name="Mashal Khan" userId="ff208bdd-e69e-4a16-a659-cb1c3d459121" providerId="ADAL" clId="{8F0AC4A8-B61B-420E-8A6E-6DCBB59F5D54}" dt="2021-03-11T04:58:54.080" v="720" actId="1076"/>
          <ac:spMkLst>
            <pc:docMk/>
            <pc:sldMk cId="0" sldId="813"/>
            <ac:spMk id="139267" creationId="{BAD91D98-96CF-434A-A704-6EFA52933D8C}"/>
          </ac:spMkLst>
        </pc:spChg>
      </pc:sldChg>
      <pc:sldChg chg="addSp modSp add mod setBg">
        <pc:chgData name="Mashal Khan" userId="ff208bdd-e69e-4a16-a659-cb1c3d459121" providerId="ADAL" clId="{8F0AC4A8-B61B-420E-8A6E-6DCBB59F5D54}" dt="2021-03-11T04:59:19.446" v="726" actId="20577"/>
        <pc:sldMkLst>
          <pc:docMk/>
          <pc:sldMk cId="0" sldId="814"/>
        </pc:sldMkLst>
        <pc:spChg chg="add">
          <ac:chgData name="Mashal Khan" userId="ff208bdd-e69e-4a16-a659-cb1c3d459121" providerId="ADAL" clId="{8F0AC4A8-B61B-420E-8A6E-6DCBB59F5D54}" dt="2021-03-11T04:59:04.031" v="721" actId="26606"/>
          <ac:spMkLst>
            <pc:docMk/>
            <pc:sldMk cId="0" sldId="814"/>
            <ac:spMk id="136" creationId="{2B566528-1B12-4246-9431-5C2D7D081168}"/>
          </ac:spMkLst>
        </pc:spChg>
        <pc:spChg chg="add">
          <ac:chgData name="Mashal Khan" userId="ff208bdd-e69e-4a16-a659-cb1c3d459121" providerId="ADAL" clId="{8F0AC4A8-B61B-420E-8A6E-6DCBB59F5D54}" dt="2021-03-11T04:59:04.031" v="721" actId="26606"/>
          <ac:spMkLst>
            <pc:docMk/>
            <pc:sldMk cId="0" sldId="814"/>
            <ac:spMk id="138" creationId="{2E80C965-DB6D-4F81-9E9E-B027384D0BD6}"/>
          </ac:spMkLst>
        </pc:spChg>
        <pc:spChg chg="add">
          <ac:chgData name="Mashal Khan" userId="ff208bdd-e69e-4a16-a659-cb1c3d459121" providerId="ADAL" clId="{8F0AC4A8-B61B-420E-8A6E-6DCBB59F5D54}" dt="2021-03-11T04:59:04.031" v="721" actId="26606"/>
          <ac:spMkLst>
            <pc:docMk/>
            <pc:sldMk cId="0" sldId="814"/>
            <ac:spMk id="140" creationId="{A580F890-B085-4E95-96AA-55AEBEC5CE6E}"/>
          </ac:spMkLst>
        </pc:spChg>
        <pc:spChg chg="add">
          <ac:chgData name="Mashal Khan" userId="ff208bdd-e69e-4a16-a659-cb1c3d459121" providerId="ADAL" clId="{8F0AC4A8-B61B-420E-8A6E-6DCBB59F5D54}" dt="2021-03-11T04:59:04.031" v="721" actId="26606"/>
          <ac:spMkLst>
            <pc:docMk/>
            <pc:sldMk cId="0" sldId="814"/>
            <ac:spMk id="142" creationId="{D3F51FEB-38FB-4F6C-9F7B-2F2AFAB65463}"/>
          </ac:spMkLst>
        </pc:spChg>
        <pc:spChg chg="add">
          <ac:chgData name="Mashal Khan" userId="ff208bdd-e69e-4a16-a659-cb1c3d459121" providerId="ADAL" clId="{8F0AC4A8-B61B-420E-8A6E-6DCBB59F5D54}" dt="2021-03-11T04:59:04.031" v="721" actId="26606"/>
          <ac:spMkLst>
            <pc:docMk/>
            <pc:sldMk cId="0" sldId="814"/>
            <ac:spMk id="144" creationId="{1E547BA6-BAE0-43BB-A7CA-60F69CE252F0}"/>
          </ac:spMkLst>
        </pc:spChg>
        <pc:spChg chg="mod">
          <ac:chgData name="Mashal Khan" userId="ff208bdd-e69e-4a16-a659-cb1c3d459121" providerId="ADAL" clId="{8F0AC4A8-B61B-420E-8A6E-6DCBB59F5D54}" dt="2021-03-11T04:59:19.446" v="726" actId="20577"/>
          <ac:spMkLst>
            <pc:docMk/>
            <pc:sldMk cId="0" sldId="814"/>
            <ac:spMk id="71684" creationId="{DFDBA1CE-7BD3-4882-BC66-43422F8CD46A}"/>
          </ac:spMkLst>
        </pc:spChg>
        <pc:spChg chg="mod ord">
          <ac:chgData name="Mashal Khan" userId="ff208bdd-e69e-4a16-a659-cb1c3d459121" providerId="ADAL" clId="{8F0AC4A8-B61B-420E-8A6E-6DCBB59F5D54}" dt="2021-03-11T04:59:04.031" v="721" actId="26606"/>
          <ac:spMkLst>
            <pc:docMk/>
            <pc:sldMk cId="0" sldId="814"/>
            <ac:spMk id="141314" creationId="{8A70E792-7850-44BF-B84D-B0BB1969D321}"/>
          </ac:spMkLst>
        </pc:spChg>
        <pc:spChg chg="mod">
          <ac:chgData name="Mashal Khan" userId="ff208bdd-e69e-4a16-a659-cb1c3d459121" providerId="ADAL" clId="{8F0AC4A8-B61B-420E-8A6E-6DCBB59F5D54}" dt="2021-03-11T04:59:04.031" v="721" actId="26606"/>
          <ac:spMkLst>
            <pc:docMk/>
            <pc:sldMk cId="0" sldId="814"/>
            <ac:spMk id="141315" creationId="{073BA7F0-D067-4CD9-B1D8-CF95725241C9}"/>
          </ac:spMkLst>
        </pc:spChg>
      </pc:sldChg>
      <pc:sldChg chg="modSp add mod">
        <pc:chgData name="Mashal Khan" userId="ff208bdd-e69e-4a16-a659-cb1c3d459121" providerId="ADAL" clId="{8F0AC4A8-B61B-420E-8A6E-6DCBB59F5D54}" dt="2021-03-10T18:06:29.681" v="491" actId="1076"/>
        <pc:sldMkLst>
          <pc:docMk/>
          <pc:sldMk cId="0" sldId="815"/>
        </pc:sldMkLst>
        <pc:spChg chg="mod">
          <ac:chgData name="Mashal Khan" userId="ff208bdd-e69e-4a16-a659-cb1c3d459121" providerId="ADAL" clId="{8F0AC4A8-B61B-420E-8A6E-6DCBB59F5D54}" dt="2021-03-10T18:06:17.439" v="489" actId="14100"/>
          <ac:spMkLst>
            <pc:docMk/>
            <pc:sldMk cId="0" sldId="815"/>
            <ac:spMk id="76804" creationId="{604F02C3-81F7-4658-90A5-9031A2BB652B}"/>
          </ac:spMkLst>
        </pc:spChg>
        <pc:spChg chg="mod">
          <ac:chgData name="Mashal Khan" userId="ff208bdd-e69e-4a16-a659-cb1c3d459121" providerId="ADAL" clId="{8F0AC4A8-B61B-420E-8A6E-6DCBB59F5D54}" dt="2021-03-10T18:06:29.681" v="491" actId="1076"/>
          <ac:spMkLst>
            <pc:docMk/>
            <pc:sldMk cId="0" sldId="815"/>
            <ac:spMk id="143363" creationId="{51EDEC77-F83C-468A-AE63-85F52E47A91F}"/>
          </ac:spMkLst>
        </pc:spChg>
        <pc:picChg chg="mod">
          <ac:chgData name="Mashal Khan" userId="ff208bdd-e69e-4a16-a659-cb1c3d459121" providerId="ADAL" clId="{8F0AC4A8-B61B-420E-8A6E-6DCBB59F5D54}" dt="2021-03-10T18:06:22.334" v="490" actId="1076"/>
          <ac:picMkLst>
            <pc:docMk/>
            <pc:sldMk cId="0" sldId="815"/>
            <ac:picMk id="143365" creationId="{3A5A6007-84A6-4264-BD2B-10840532D430}"/>
          </ac:picMkLst>
        </pc:picChg>
      </pc:sldChg>
      <pc:sldChg chg="add del">
        <pc:chgData name="Mashal Khan" userId="ff208bdd-e69e-4a16-a659-cb1c3d459121" providerId="ADAL" clId="{8F0AC4A8-B61B-420E-8A6E-6DCBB59F5D54}" dt="2021-03-10T16:52:53.539" v="157"/>
        <pc:sldMkLst>
          <pc:docMk/>
          <pc:sldMk cId="0" sldId="816"/>
        </pc:sldMkLst>
      </pc:sldChg>
      <pc:sldChg chg="modSp add del mod">
        <pc:chgData name="Mashal Khan" userId="ff208bdd-e69e-4a16-a659-cb1c3d459121" providerId="ADAL" clId="{8F0AC4A8-B61B-420E-8A6E-6DCBB59F5D54}" dt="2021-03-10T16:52:53.539" v="157"/>
        <pc:sldMkLst>
          <pc:docMk/>
          <pc:sldMk cId="0" sldId="817"/>
        </pc:sldMkLst>
        <pc:spChg chg="mod">
          <ac:chgData name="Mashal Khan" userId="ff208bdd-e69e-4a16-a659-cb1c3d459121" providerId="ADAL" clId="{8F0AC4A8-B61B-420E-8A6E-6DCBB59F5D54}" dt="2021-03-10T16:52:53.539" v="157"/>
          <ac:spMkLst>
            <pc:docMk/>
            <pc:sldMk cId="0" sldId="817"/>
            <ac:spMk id="102403" creationId="{409A8391-B78B-44CF-AD8D-1A88AC1B2FB3}"/>
          </ac:spMkLst>
        </pc:spChg>
      </pc:sldChg>
      <pc:sldChg chg="addSp modSp add mod setBg modNotesTx">
        <pc:chgData name="Mashal Khan" userId="ff208bdd-e69e-4a16-a659-cb1c3d459121" providerId="ADAL" clId="{8F0AC4A8-B61B-420E-8A6E-6DCBB59F5D54}" dt="2021-03-11T04:17:21.676" v="569" actId="26606"/>
        <pc:sldMkLst>
          <pc:docMk/>
          <pc:sldMk cId="0" sldId="820"/>
        </pc:sldMkLst>
        <pc:spChg chg="add">
          <ac:chgData name="Mashal Khan" userId="ff208bdd-e69e-4a16-a659-cb1c3d459121" providerId="ADAL" clId="{8F0AC4A8-B61B-420E-8A6E-6DCBB59F5D54}" dt="2021-03-11T04:17:21.676" v="569" actId="26606"/>
          <ac:spMkLst>
            <pc:docMk/>
            <pc:sldMk cId="0" sldId="820"/>
            <ac:spMk id="73" creationId="{100EDD19-6802-4EC3-95CE-CFFAB042CFD6}"/>
          </ac:spMkLst>
        </pc:spChg>
        <pc:spChg chg="add">
          <ac:chgData name="Mashal Khan" userId="ff208bdd-e69e-4a16-a659-cb1c3d459121" providerId="ADAL" clId="{8F0AC4A8-B61B-420E-8A6E-6DCBB59F5D54}" dt="2021-03-11T04:17:21.676" v="569" actId="26606"/>
          <ac:spMkLst>
            <pc:docMk/>
            <pc:sldMk cId="0" sldId="820"/>
            <ac:spMk id="75" creationId="{DB17E863-922E-4C26-BD64-E8FD41D28661}"/>
          </ac:spMkLst>
        </pc:spChg>
        <pc:spChg chg="mod ord">
          <ac:chgData name="Mashal Khan" userId="ff208bdd-e69e-4a16-a659-cb1c3d459121" providerId="ADAL" clId="{8F0AC4A8-B61B-420E-8A6E-6DCBB59F5D54}" dt="2021-03-11T04:17:21.676" v="569" actId="26606"/>
          <ac:spMkLst>
            <pc:docMk/>
            <pc:sldMk cId="0" sldId="820"/>
            <ac:spMk id="88066" creationId="{6A748D29-8C30-45B4-A0A9-564293A0DA97}"/>
          </ac:spMkLst>
        </pc:spChg>
        <pc:spChg chg="mod">
          <ac:chgData name="Mashal Khan" userId="ff208bdd-e69e-4a16-a659-cb1c3d459121" providerId="ADAL" clId="{8F0AC4A8-B61B-420E-8A6E-6DCBB59F5D54}" dt="2021-03-11T04:17:21.676" v="569" actId="26606"/>
          <ac:spMkLst>
            <pc:docMk/>
            <pc:sldMk cId="0" sldId="820"/>
            <ac:spMk id="88067" creationId="{D721C45B-5895-4FCE-97AD-4851F5FED1F9}"/>
          </ac:spMkLst>
        </pc:spChg>
        <pc:spChg chg="mod">
          <ac:chgData name="Mashal Khan" userId="ff208bdd-e69e-4a16-a659-cb1c3d459121" providerId="ADAL" clId="{8F0AC4A8-B61B-420E-8A6E-6DCBB59F5D54}" dt="2021-03-11T04:17:21.676" v="569" actId="26606"/>
          <ac:spMkLst>
            <pc:docMk/>
            <pc:sldMk cId="0" sldId="820"/>
            <ac:spMk id="88068" creationId="{ED9C3025-A3C1-4F69-9CE1-B2FC27DE119C}"/>
          </ac:spMkLst>
        </pc:spChg>
      </pc:sldChg>
      <pc:sldChg chg="addSp modSp add mod ord setBg">
        <pc:chgData name="Mashal Khan" userId="ff208bdd-e69e-4a16-a659-cb1c3d459121" providerId="ADAL" clId="{8F0AC4A8-B61B-420E-8A6E-6DCBB59F5D54}" dt="2021-03-10T18:05:03.423" v="483" actId="26606"/>
        <pc:sldMkLst>
          <pc:docMk/>
          <pc:sldMk cId="0" sldId="821"/>
        </pc:sldMkLst>
        <pc:spChg chg="mod ord">
          <ac:chgData name="Mashal Khan" userId="ff208bdd-e69e-4a16-a659-cb1c3d459121" providerId="ADAL" clId="{8F0AC4A8-B61B-420E-8A6E-6DCBB59F5D54}" dt="2021-03-10T18:05:03.423" v="483" actId="26606"/>
          <ac:spMkLst>
            <pc:docMk/>
            <pc:sldMk cId="0" sldId="821"/>
            <ac:spMk id="90114" creationId="{8D1C2452-A0EA-45E6-A347-73114046621A}"/>
          </ac:spMkLst>
        </pc:spChg>
        <pc:spChg chg="mod">
          <ac:chgData name="Mashal Khan" userId="ff208bdd-e69e-4a16-a659-cb1c3d459121" providerId="ADAL" clId="{8F0AC4A8-B61B-420E-8A6E-6DCBB59F5D54}" dt="2021-03-10T18:05:03.423" v="483" actId="26606"/>
          <ac:spMkLst>
            <pc:docMk/>
            <pc:sldMk cId="0" sldId="821"/>
            <ac:spMk id="90115" creationId="{92010FA8-014F-491A-BC3A-654D2D8CC3E2}"/>
          </ac:spMkLst>
        </pc:spChg>
        <pc:spChg chg="mod">
          <ac:chgData name="Mashal Khan" userId="ff208bdd-e69e-4a16-a659-cb1c3d459121" providerId="ADAL" clId="{8F0AC4A8-B61B-420E-8A6E-6DCBB59F5D54}" dt="2021-03-10T18:05:03.423" v="483" actId="26606"/>
          <ac:spMkLst>
            <pc:docMk/>
            <pc:sldMk cId="0" sldId="821"/>
            <ac:spMk id="90116" creationId="{FFD6745B-73A7-4085-B9C8-8DDF53831488}"/>
          </ac:spMkLst>
        </pc:spChg>
        <pc:picChg chg="add">
          <ac:chgData name="Mashal Khan" userId="ff208bdd-e69e-4a16-a659-cb1c3d459121" providerId="ADAL" clId="{8F0AC4A8-B61B-420E-8A6E-6DCBB59F5D54}" dt="2021-03-10T18:05:03.423" v="483" actId="26606"/>
          <ac:picMkLst>
            <pc:docMk/>
            <pc:sldMk cId="0" sldId="821"/>
            <ac:picMk id="90118" creationId="{76773217-E993-4813-80DF-D89CC0709C3A}"/>
          </ac:picMkLst>
        </pc:picChg>
        <pc:cxnChg chg="add">
          <ac:chgData name="Mashal Khan" userId="ff208bdd-e69e-4a16-a659-cb1c3d459121" providerId="ADAL" clId="{8F0AC4A8-B61B-420E-8A6E-6DCBB59F5D54}" dt="2021-03-10T18:05:03.423" v="483" actId="26606"/>
          <ac:cxnSpMkLst>
            <pc:docMk/>
            <pc:sldMk cId="0" sldId="821"/>
            <ac:cxnSpMk id="74" creationId="{A7F400EE-A8A5-48AF-B4D6-291B52C6F0B0}"/>
          </ac:cxnSpMkLst>
        </pc:cxnChg>
      </pc:sldChg>
      <pc:sldChg chg="addSp modSp add mod ord setBg">
        <pc:chgData name="Mashal Khan" userId="ff208bdd-e69e-4a16-a659-cb1c3d459121" providerId="ADAL" clId="{8F0AC4A8-B61B-420E-8A6E-6DCBB59F5D54}" dt="2021-03-11T04:48:31.062" v="641" actId="14100"/>
        <pc:sldMkLst>
          <pc:docMk/>
          <pc:sldMk cId="0" sldId="823"/>
        </pc:sldMkLst>
        <pc:spChg chg="add">
          <ac:chgData name="Mashal Khan" userId="ff208bdd-e69e-4a16-a659-cb1c3d459121" providerId="ADAL" clId="{8F0AC4A8-B61B-420E-8A6E-6DCBB59F5D54}" dt="2021-03-11T04:48:23.953" v="639" actId="26606"/>
          <ac:spMkLst>
            <pc:docMk/>
            <pc:sldMk cId="0" sldId="823"/>
            <ac:spMk id="73" creationId="{2B566528-1B12-4246-9431-5C2D7D081168}"/>
          </ac:spMkLst>
        </pc:spChg>
        <pc:spChg chg="add">
          <ac:chgData name="Mashal Khan" userId="ff208bdd-e69e-4a16-a659-cb1c3d459121" providerId="ADAL" clId="{8F0AC4A8-B61B-420E-8A6E-6DCBB59F5D54}" dt="2021-03-11T04:48:23.953" v="639" actId="26606"/>
          <ac:spMkLst>
            <pc:docMk/>
            <pc:sldMk cId="0" sldId="823"/>
            <ac:spMk id="75" creationId="{2E80C965-DB6D-4F81-9E9E-B027384D0BD6}"/>
          </ac:spMkLst>
        </pc:spChg>
        <pc:spChg chg="add">
          <ac:chgData name="Mashal Khan" userId="ff208bdd-e69e-4a16-a659-cb1c3d459121" providerId="ADAL" clId="{8F0AC4A8-B61B-420E-8A6E-6DCBB59F5D54}" dt="2021-03-11T04:48:23.953" v="639" actId="26606"/>
          <ac:spMkLst>
            <pc:docMk/>
            <pc:sldMk cId="0" sldId="823"/>
            <ac:spMk id="77" creationId="{A580F890-B085-4E95-96AA-55AEBEC5CE6E}"/>
          </ac:spMkLst>
        </pc:spChg>
        <pc:spChg chg="add">
          <ac:chgData name="Mashal Khan" userId="ff208bdd-e69e-4a16-a659-cb1c3d459121" providerId="ADAL" clId="{8F0AC4A8-B61B-420E-8A6E-6DCBB59F5D54}" dt="2021-03-11T04:48:23.953" v="639" actId="26606"/>
          <ac:spMkLst>
            <pc:docMk/>
            <pc:sldMk cId="0" sldId="823"/>
            <ac:spMk id="79" creationId="{D3F51FEB-38FB-4F6C-9F7B-2F2AFAB65463}"/>
          </ac:spMkLst>
        </pc:spChg>
        <pc:spChg chg="add">
          <ac:chgData name="Mashal Khan" userId="ff208bdd-e69e-4a16-a659-cb1c3d459121" providerId="ADAL" clId="{8F0AC4A8-B61B-420E-8A6E-6DCBB59F5D54}" dt="2021-03-11T04:48:23.953" v="639" actId="26606"/>
          <ac:spMkLst>
            <pc:docMk/>
            <pc:sldMk cId="0" sldId="823"/>
            <ac:spMk id="81" creationId="{1E547BA6-BAE0-43BB-A7CA-60F69CE252F0}"/>
          </ac:spMkLst>
        </pc:spChg>
        <pc:spChg chg="mod ord">
          <ac:chgData name="Mashal Khan" userId="ff208bdd-e69e-4a16-a659-cb1c3d459121" providerId="ADAL" clId="{8F0AC4A8-B61B-420E-8A6E-6DCBB59F5D54}" dt="2021-03-11T04:48:23.953" v="639" actId="26606"/>
          <ac:spMkLst>
            <pc:docMk/>
            <pc:sldMk cId="0" sldId="823"/>
            <ac:spMk id="92162" creationId="{897FC760-5D22-4281-AE25-9220D0A12AC9}"/>
          </ac:spMkLst>
        </pc:spChg>
        <pc:spChg chg="mod">
          <ac:chgData name="Mashal Khan" userId="ff208bdd-e69e-4a16-a659-cb1c3d459121" providerId="ADAL" clId="{8F0AC4A8-B61B-420E-8A6E-6DCBB59F5D54}" dt="2021-03-11T04:48:23.953" v="639" actId="26606"/>
          <ac:spMkLst>
            <pc:docMk/>
            <pc:sldMk cId="0" sldId="823"/>
            <ac:spMk id="92163" creationId="{CB14B001-3EDF-4814-A017-0BF8CA916497}"/>
          </ac:spMkLst>
        </pc:spChg>
        <pc:spChg chg="mod">
          <ac:chgData name="Mashal Khan" userId="ff208bdd-e69e-4a16-a659-cb1c3d459121" providerId="ADAL" clId="{8F0AC4A8-B61B-420E-8A6E-6DCBB59F5D54}" dt="2021-03-11T04:48:31.062" v="641" actId="14100"/>
          <ac:spMkLst>
            <pc:docMk/>
            <pc:sldMk cId="0" sldId="823"/>
            <ac:spMk id="92164" creationId="{DD5C6322-1BA4-4028-877B-5F427E0A859B}"/>
          </ac:spMkLst>
        </pc:spChg>
      </pc:sldChg>
      <pc:sldChg chg="addSp modSp add mod setBg">
        <pc:chgData name="Mashal Khan" userId="ff208bdd-e69e-4a16-a659-cb1c3d459121" providerId="ADAL" clId="{8F0AC4A8-B61B-420E-8A6E-6DCBB59F5D54}" dt="2021-03-11T04:48:52.817" v="649" actId="20577"/>
        <pc:sldMkLst>
          <pc:docMk/>
          <pc:sldMk cId="0" sldId="824"/>
        </pc:sldMkLst>
        <pc:spChg chg="add">
          <ac:chgData name="Mashal Khan" userId="ff208bdd-e69e-4a16-a659-cb1c3d459121" providerId="ADAL" clId="{8F0AC4A8-B61B-420E-8A6E-6DCBB59F5D54}" dt="2021-03-11T04:48:37.073" v="642" actId="26606"/>
          <ac:spMkLst>
            <pc:docMk/>
            <pc:sldMk cId="0" sldId="824"/>
            <ac:spMk id="73" creationId="{2B566528-1B12-4246-9431-5C2D7D081168}"/>
          </ac:spMkLst>
        </pc:spChg>
        <pc:spChg chg="add">
          <ac:chgData name="Mashal Khan" userId="ff208bdd-e69e-4a16-a659-cb1c3d459121" providerId="ADAL" clId="{8F0AC4A8-B61B-420E-8A6E-6DCBB59F5D54}" dt="2021-03-11T04:48:37.073" v="642" actId="26606"/>
          <ac:spMkLst>
            <pc:docMk/>
            <pc:sldMk cId="0" sldId="824"/>
            <ac:spMk id="75" creationId="{2E80C965-DB6D-4F81-9E9E-B027384D0BD6}"/>
          </ac:spMkLst>
        </pc:spChg>
        <pc:spChg chg="add">
          <ac:chgData name="Mashal Khan" userId="ff208bdd-e69e-4a16-a659-cb1c3d459121" providerId="ADAL" clId="{8F0AC4A8-B61B-420E-8A6E-6DCBB59F5D54}" dt="2021-03-11T04:48:37.073" v="642" actId="26606"/>
          <ac:spMkLst>
            <pc:docMk/>
            <pc:sldMk cId="0" sldId="824"/>
            <ac:spMk id="77" creationId="{A580F890-B085-4E95-96AA-55AEBEC5CE6E}"/>
          </ac:spMkLst>
        </pc:spChg>
        <pc:spChg chg="add">
          <ac:chgData name="Mashal Khan" userId="ff208bdd-e69e-4a16-a659-cb1c3d459121" providerId="ADAL" clId="{8F0AC4A8-B61B-420E-8A6E-6DCBB59F5D54}" dt="2021-03-11T04:48:37.073" v="642" actId="26606"/>
          <ac:spMkLst>
            <pc:docMk/>
            <pc:sldMk cId="0" sldId="824"/>
            <ac:spMk id="79" creationId="{D3F51FEB-38FB-4F6C-9F7B-2F2AFAB65463}"/>
          </ac:spMkLst>
        </pc:spChg>
        <pc:spChg chg="add">
          <ac:chgData name="Mashal Khan" userId="ff208bdd-e69e-4a16-a659-cb1c3d459121" providerId="ADAL" clId="{8F0AC4A8-B61B-420E-8A6E-6DCBB59F5D54}" dt="2021-03-11T04:48:37.073" v="642" actId="26606"/>
          <ac:spMkLst>
            <pc:docMk/>
            <pc:sldMk cId="0" sldId="824"/>
            <ac:spMk id="81" creationId="{1E547BA6-BAE0-43BB-A7CA-60F69CE252F0}"/>
          </ac:spMkLst>
        </pc:spChg>
        <pc:spChg chg="mod ord">
          <ac:chgData name="Mashal Khan" userId="ff208bdd-e69e-4a16-a659-cb1c3d459121" providerId="ADAL" clId="{8F0AC4A8-B61B-420E-8A6E-6DCBB59F5D54}" dt="2021-03-11T04:48:37.073" v="642" actId="26606"/>
          <ac:spMkLst>
            <pc:docMk/>
            <pc:sldMk cId="0" sldId="824"/>
            <ac:spMk id="94210" creationId="{8E409FBD-82B2-4A34-B7F0-7C5372459F18}"/>
          </ac:spMkLst>
        </pc:spChg>
        <pc:spChg chg="mod">
          <ac:chgData name="Mashal Khan" userId="ff208bdd-e69e-4a16-a659-cb1c3d459121" providerId="ADAL" clId="{8F0AC4A8-B61B-420E-8A6E-6DCBB59F5D54}" dt="2021-03-11T04:48:37.073" v="642" actId="26606"/>
          <ac:spMkLst>
            <pc:docMk/>
            <pc:sldMk cId="0" sldId="824"/>
            <ac:spMk id="94211" creationId="{8F1541BA-5D58-426E-9F30-53387B079ABF}"/>
          </ac:spMkLst>
        </pc:spChg>
        <pc:spChg chg="mod">
          <ac:chgData name="Mashal Khan" userId="ff208bdd-e69e-4a16-a659-cb1c3d459121" providerId="ADAL" clId="{8F0AC4A8-B61B-420E-8A6E-6DCBB59F5D54}" dt="2021-03-11T04:48:52.817" v="649" actId="20577"/>
          <ac:spMkLst>
            <pc:docMk/>
            <pc:sldMk cId="0" sldId="824"/>
            <ac:spMk id="94212" creationId="{BE7D6326-E28C-4700-A130-18DA674BDF87}"/>
          </ac:spMkLst>
        </pc:spChg>
      </pc:sldChg>
      <pc:sldChg chg="addSp modSp add mod setBg">
        <pc:chgData name="Mashal Khan" userId="ff208bdd-e69e-4a16-a659-cb1c3d459121" providerId="ADAL" clId="{8F0AC4A8-B61B-420E-8A6E-6DCBB59F5D54}" dt="2021-03-11T04:49:35.325" v="653" actId="33524"/>
        <pc:sldMkLst>
          <pc:docMk/>
          <pc:sldMk cId="0" sldId="825"/>
        </pc:sldMkLst>
        <pc:spChg chg="add">
          <ac:chgData name="Mashal Khan" userId="ff208bdd-e69e-4a16-a659-cb1c3d459121" providerId="ADAL" clId="{8F0AC4A8-B61B-420E-8A6E-6DCBB59F5D54}" dt="2021-03-11T04:48:59.541" v="650" actId="26606"/>
          <ac:spMkLst>
            <pc:docMk/>
            <pc:sldMk cId="0" sldId="825"/>
            <ac:spMk id="73" creationId="{2B566528-1B12-4246-9431-5C2D7D081168}"/>
          </ac:spMkLst>
        </pc:spChg>
        <pc:spChg chg="add">
          <ac:chgData name="Mashal Khan" userId="ff208bdd-e69e-4a16-a659-cb1c3d459121" providerId="ADAL" clId="{8F0AC4A8-B61B-420E-8A6E-6DCBB59F5D54}" dt="2021-03-11T04:48:59.541" v="650" actId="26606"/>
          <ac:spMkLst>
            <pc:docMk/>
            <pc:sldMk cId="0" sldId="825"/>
            <ac:spMk id="75" creationId="{2E80C965-DB6D-4F81-9E9E-B027384D0BD6}"/>
          </ac:spMkLst>
        </pc:spChg>
        <pc:spChg chg="add">
          <ac:chgData name="Mashal Khan" userId="ff208bdd-e69e-4a16-a659-cb1c3d459121" providerId="ADAL" clId="{8F0AC4A8-B61B-420E-8A6E-6DCBB59F5D54}" dt="2021-03-11T04:48:59.541" v="650" actId="26606"/>
          <ac:spMkLst>
            <pc:docMk/>
            <pc:sldMk cId="0" sldId="825"/>
            <ac:spMk id="77" creationId="{A580F890-B085-4E95-96AA-55AEBEC5CE6E}"/>
          </ac:spMkLst>
        </pc:spChg>
        <pc:spChg chg="add">
          <ac:chgData name="Mashal Khan" userId="ff208bdd-e69e-4a16-a659-cb1c3d459121" providerId="ADAL" clId="{8F0AC4A8-B61B-420E-8A6E-6DCBB59F5D54}" dt="2021-03-11T04:48:59.541" v="650" actId="26606"/>
          <ac:spMkLst>
            <pc:docMk/>
            <pc:sldMk cId="0" sldId="825"/>
            <ac:spMk id="79" creationId="{D3F51FEB-38FB-4F6C-9F7B-2F2AFAB65463}"/>
          </ac:spMkLst>
        </pc:spChg>
        <pc:spChg chg="add">
          <ac:chgData name="Mashal Khan" userId="ff208bdd-e69e-4a16-a659-cb1c3d459121" providerId="ADAL" clId="{8F0AC4A8-B61B-420E-8A6E-6DCBB59F5D54}" dt="2021-03-11T04:48:59.541" v="650" actId="26606"/>
          <ac:spMkLst>
            <pc:docMk/>
            <pc:sldMk cId="0" sldId="825"/>
            <ac:spMk id="81" creationId="{1E547BA6-BAE0-43BB-A7CA-60F69CE252F0}"/>
          </ac:spMkLst>
        </pc:spChg>
        <pc:spChg chg="mod ord">
          <ac:chgData name="Mashal Khan" userId="ff208bdd-e69e-4a16-a659-cb1c3d459121" providerId="ADAL" clId="{8F0AC4A8-B61B-420E-8A6E-6DCBB59F5D54}" dt="2021-03-11T04:48:59.541" v="650" actId="26606"/>
          <ac:spMkLst>
            <pc:docMk/>
            <pc:sldMk cId="0" sldId="825"/>
            <ac:spMk id="96258" creationId="{5481C333-33E3-46DC-98D4-39ED124F4EC1}"/>
          </ac:spMkLst>
        </pc:spChg>
        <pc:spChg chg="mod">
          <ac:chgData name="Mashal Khan" userId="ff208bdd-e69e-4a16-a659-cb1c3d459121" providerId="ADAL" clId="{8F0AC4A8-B61B-420E-8A6E-6DCBB59F5D54}" dt="2021-03-11T04:48:59.541" v="650" actId="26606"/>
          <ac:spMkLst>
            <pc:docMk/>
            <pc:sldMk cId="0" sldId="825"/>
            <ac:spMk id="96259" creationId="{5CC53FFB-59E1-4D2B-B071-8303C331C621}"/>
          </ac:spMkLst>
        </pc:spChg>
        <pc:spChg chg="mod">
          <ac:chgData name="Mashal Khan" userId="ff208bdd-e69e-4a16-a659-cb1c3d459121" providerId="ADAL" clId="{8F0AC4A8-B61B-420E-8A6E-6DCBB59F5D54}" dt="2021-03-11T04:49:35.325" v="653" actId="33524"/>
          <ac:spMkLst>
            <pc:docMk/>
            <pc:sldMk cId="0" sldId="825"/>
            <ac:spMk id="96260" creationId="{39D98231-18AB-443C-BD37-969623CEAFF0}"/>
          </ac:spMkLst>
        </pc:spChg>
      </pc:sldChg>
      <pc:sldChg chg="addSp delSp modSp new mod ord modClrScheme chgLayout">
        <pc:chgData name="Mashal Khan" userId="ff208bdd-e69e-4a16-a659-cb1c3d459121" providerId="ADAL" clId="{8F0AC4A8-B61B-420E-8A6E-6DCBB59F5D54}" dt="2021-03-10T17:03:34.278" v="212" actId="122"/>
        <pc:sldMkLst>
          <pc:docMk/>
          <pc:sldMk cId="1322518580" sldId="826"/>
        </pc:sldMkLst>
        <pc:spChg chg="del mod ord">
          <ac:chgData name="Mashal Khan" userId="ff208bdd-e69e-4a16-a659-cb1c3d459121" providerId="ADAL" clId="{8F0AC4A8-B61B-420E-8A6E-6DCBB59F5D54}" dt="2021-03-10T17:02:51.582" v="195" actId="700"/>
          <ac:spMkLst>
            <pc:docMk/>
            <pc:sldMk cId="1322518580" sldId="826"/>
            <ac:spMk id="2" creationId="{5EC1BF34-71D2-414D-8ABA-DB3889BAACE0}"/>
          </ac:spMkLst>
        </pc:spChg>
        <pc:spChg chg="del">
          <ac:chgData name="Mashal Khan" userId="ff208bdd-e69e-4a16-a659-cb1c3d459121" providerId="ADAL" clId="{8F0AC4A8-B61B-420E-8A6E-6DCBB59F5D54}" dt="2021-03-10T17:02:51.582" v="195" actId="700"/>
          <ac:spMkLst>
            <pc:docMk/>
            <pc:sldMk cId="1322518580" sldId="826"/>
            <ac:spMk id="3" creationId="{19B4A2A1-EF83-4D14-90FC-1742616FA59E}"/>
          </ac:spMkLst>
        </pc:spChg>
        <pc:spChg chg="add mod ord">
          <ac:chgData name="Mashal Khan" userId="ff208bdd-e69e-4a16-a659-cb1c3d459121" providerId="ADAL" clId="{8F0AC4A8-B61B-420E-8A6E-6DCBB59F5D54}" dt="2021-03-10T17:03:34.278" v="212" actId="122"/>
          <ac:spMkLst>
            <pc:docMk/>
            <pc:sldMk cId="1322518580" sldId="826"/>
            <ac:spMk id="4" creationId="{ED4C9122-BABB-47A5-A663-73859CDFCE0F}"/>
          </ac:spMkLst>
        </pc:spChg>
      </pc:sldChg>
      <pc:sldChg chg="modSp add del mod ord">
        <pc:chgData name="Mashal Khan" userId="ff208bdd-e69e-4a16-a659-cb1c3d459121" providerId="ADAL" clId="{8F0AC4A8-B61B-420E-8A6E-6DCBB59F5D54}" dt="2021-03-11T04:21:47.510" v="623" actId="20577"/>
        <pc:sldMkLst>
          <pc:docMk/>
          <pc:sldMk cId="2296585236" sldId="827"/>
        </pc:sldMkLst>
        <pc:spChg chg="del">
          <ac:chgData name="Mashal Khan" userId="ff208bdd-e69e-4a16-a659-cb1c3d459121" providerId="ADAL" clId="{8F0AC4A8-B61B-420E-8A6E-6DCBB59F5D54}" dt="2021-03-10T17:50:40.266" v="382" actId="478"/>
          <ac:spMkLst>
            <pc:docMk/>
            <pc:sldMk cId="2296585236" sldId="827"/>
            <ac:spMk id="2" creationId="{CCB59EDD-22C1-47EF-A28E-F5C77399B2F6}"/>
          </ac:spMkLst>
        </pc:spChg>
        <pc:spChg chg="del">
          <ac:chgData name="Mashal Khan" userId="ff208bdd-e69e-4a16-a659-cb1c3d459121" providerId="ADAL" clId="{8F0AC4A8-B61B-420E-8A6E-6DCBB59F5D54}" dt="2021-03-10T17:50:36.322" v="381"/>
          <ac:spMkLst>
            <pc:docMk/>
            <pc:sldMk cId="2296585236" sldId="827"/>
            <ac:spMk id="3" creationId="{78B5C44A-6377-49A8-865B-DEC521301375}"/>
          </ac:spMkLst>
        </pc:spChg>
        <pc:spChg chg="add del mod ord">
          <ac:chgData name="Mashal Khan" userId="ff208bdd-e69e-4a16-a659-cb1c3d459121" providerId="ADAL" clId="{8F0AC4A8-B61B-420E-8A6E-6DCBB59F5D54}" dt="2021-03-10T17:51:08.100" v="385" actId="700"/>
          <ac:spMkLst>
            <pc:docMk/>
            <pc:sldMk cId="2296585236" sldId="827"/>
            <ac:spMk id="5" creationId="{201D360E-3B18-4324-BBB7-E33DFF1CFEC7}"/>
          </ac:spMkLst>
        </pc:spChg>
        <pc:spChg chg="add del mod ord">
          <ac:chgData name="Mashal Khan" userId="ff208bdd-e69e-4a16-a659-cb1c3d459121" providerId="ADAL" clId="{8F0AC4A8-B61B-420E-8A6E-6DCBB59F5D54}" dt="2021-03-10T17:51:08.100" v="385" actId="700"/>
          <ac:spMkLst>
            <pc:docMk/>
            <pc:sldMk cId="2296585236" sldId="827"/>
            <ac:spMk id="6" creationId="{B4C8C1C7-A2F5-45A7-B15A-2EAE245B476D}"/>
          </ac:spMkLst>
        </pc:spChg>
        <pc:spChg chg="mod">
          <ac:chgData name="Mashal Khan" userId="ff208bdd-e69e-4a16-a659-cb1c3d459121" providerId="ADAL" clId="{8F0AC4A8-B61B-420E-8A6E-6DCBB59F5D54}" dt="2021-03-11T04:21:47.510" v="623" actId="20577"/>
          <ac:spMkLst>
            <pc:docMk/>
            <pc:sldMk cId="2296585236" sldId="827"/>
            <ac:spMk id="8" creationId="{D39E7543-3B19-47E4-BF5C-15150326300D}"/>
          </ac:spMkLst>
        </pc:spChg>
        <pc:spChg chg="add">
          <ac:chgData name="Mashal Khan" userId="ff208bdd-e69e-4a16-a659-cb1c3d459121" providerId="ADAL" clId="{8F0AC4A8-B61B-420E-8A6E-6DCBB59F5D54}" dt="2021-03-10T17:51:32.025" v="388" actId="26606"/>
          <ac:spMkLst>
            <pc:docMk/>
            <pc:sldMk cId="2296585236" sldId="827"/>
            <ac:spMk id="11" creationId="{A3BAF07C-C39E-42EB-BB22-8D46691D9735}"/>
          </ac:spMkLst>
        </pc:spChg>
        <pc:spChg chg="add">
          <ac:chgData name="Mashal Khan" userId="ff208bdd-e69e-4a16-a659-cb1c3d459121" providerId="ADAL" clId="{8F0AC4A8-B61B-420E-8A6E-6DCBB59F5D54}" dt="2021-03-10T17:51:32.025" v="388" actId="26606"/>
          <ac:spMkLst>
            <pc:docMk/>
            <pc:sldMk cId="2296585236" sldId="827"/>
            <ac:spMk id="34" creationId="{44C110BA-81E8-4247-853A-5F2B93E92E46}"/>
          </ac:spMkLst>
        </pc:spChg>
        <pc:grpChg chg="add">
          <ac:chgData name="Mashal Khan" userId="ff208bdd-e69e-4a16-a659-cb1c3d459121" providerId="ADAL" clId="{8F0AC4A8-B61B-420E-8A6E-6DCBB59F5D54}" dt="2021-03-10T17:51:32.025" v="388" actId="26606"/>
          <ac:grpSpMkLst>
            <pc:docMk/>
            <pc:sldMk cId="2296585236" sldId="827"/>
            <ac:grpSpMk id="13" creationId="{D8E9CF54-0466-4261-9E62-0249E60E1886}"/>
          </ac:grpSpMkLst>
        </pc:grpChg>
        <pc:picChg chg="add mod ord modCrop">
          <ac:chgData name="Mashal Khan" userId="ff208bdd-e69e-4a16-a659-cb1c3d459121" providerId="ADAL" clId="{8F0AC4A8-B61B-420E-8A6E-6DCBB59F5D54}" dt="2021-03-10T17:51:32.025" v="388" actId="26606"/>
          <ac:picMkLst>
            <pc:docMk/>
            <pc:sldMk cId="2296585236" sldId="827"/>
            <ac:picMk id="4" creationId="{1B0CDDCA-6C56-4C86-BAA4-5AB97BA07A49}"/>
          </ac:picMkLst>
        </pc:picChg>
      </pc:sldChg>
      <pc:sldChg chg="addSp delSp modSp new mod setBg">
        <pc:chgData name="Mashal Khan" userId="ff208bdd-e69e-4a16-a659-cb1c3d459121" providerId="ADAL" clId="{8F0AC4A8-B61B-420E-8A6E-6DCBB59F5D54}" dt="2021-03-10T18:04:40.950" v="481" actId="14100"/>
        <pc:sldMkLst>
          <pc:docMk/>
          <pc:sldMk cId="601533692" sldId="828"/>
        </pc:sldMkLst>
        <pc:spChg chg="add del">
          <ac:chgData name="Mashal Khan" userId="ff208bdd-e69e-4a16-a659-cb1c3d459121" providerId="ADAL" clId="{8F0AC4A8-B61B-420E-8A6E-6DCBB59F5D54}" dt="2021-03-10T18:04:27.035" v="478" actId="478"/>
          <ac:spMkLst>
            <pc:docMk/>
            <pc:sldMk cId="601533692" sldId="828"/>
            <ac:spMk id="2" creationId="{1A431B93-3205-4B25-BC0F-9AD36D424A23}"/>
          </ac:spMkLst>
        </pc:spChg>
        <pc:spChg chg="add del">
          <ac:chgData name="Mashal Khan" userId="ff208bdd-e69e-4a16-a659-cb1c3d459121" providerId="ADAL" clId="{8F0AC4A8-B61B-420E-8A6E-6DCBB59F5D54}" dt="2021-03-10T18:04:29.821" v="479" actId="478"/>
          <ac:spMkLst>
            <pc:docMk/>
            <pc:sldMk cId="601533692" sldId="828"/>
            <ac:spMk id="3" creationId="{CD08A68D-D461-46EB-8A29-CBC5C8CC146C}"/>
          </ac:spMkLst>
        </pc:spChg>
        <pc:spChg chg="add del">
          <ac:chgData name="Mashal Khan" userId="ff208bdd-e69e-4a16-a659-cb1c3d459121" providerId="ADAL" clId="{8F0AC4A8-B61B-420E-8A6E-6DCBB59F5D54}" dt="2021-03-10T18:04:23.028" v="477" actId="26606"/>
          <ac:spMkLst>
            <pc:docMk/>
            <pc:sldMk cId="601533692" sldId="828"/>
            <ac:spMk id="71" creationId="{42A4FC2C-047E-45A5-965D-8E1E3BF09BC6}"/>
          </ac:spMkLst>
        </pc:spChg>
        <pc:picChg chg="add mod">
          <ac:chgData name="Mashal Khan" userId="ff208bdd-e69e-4a16-a659-cb1c3d459121" providerId="ADAL" clId="{8F0AC4A8-B61B-420E-8A6E-6DCBB59F5D54}" dt="2021-03-10T18:04:40.950" v="481" actId="14100"/>
          <ac:picMkLst>
            <pc:docMk/>
            <pc:sldMk cId="601533692" sldId="828"/>
            <ac:picMk id="1026" creationId="{25DF2075-3D5E-4194-A81F-40BA702348E8}"/>
          </ac:picMkLst>
        </pc:picChg>
      </pc:sldChg>
      <pc:sldChg chg="new del">
        <pc:chgData name="Mashal Khan" userId="ff208bdd-e69e-4a16-a659-cb1c3d459121" providerId="ADAL" clId="{8F0AC4A8-B61B-420E-8A6E-6DCBB59F5D54}" dt="2021-03-16T05:57:58.679" v="829" actId="47"/>
        <pc:sldMkLst>
          <pc:docMk/>
          <pc:sldMk cId="1704899610" sldId="829"/>
        </pc:sldMkLst>
      </pc:sldChg>
      <pc:sldChg chg="add del">
        <pc:chgData name="Mashal Khan" userId="ff208bdd-e69e-4a16-a659-cb1c3d459121" providerId="ADAL" clId="{8F0AC4A8-B61B-420E-8A6E-6DCBB59F5D54}" dt="2021-03-10T17:01:48.788" v="177"/>
        <pc:sldMkLst>
          <pc:docMk/>
          <pc:sldMk cId="2616182177" sldId="829"/>
        </pc:sldMkLst>
      </pc:sldChg>
      <pc:sldChg chg="new del">
        <pc:chgData name="Mashal Khan" userId="ff208bdd-e69e-4a16-a659-cb1c3d459121" providerId="ADAL" clId="{8F0AC4A8-B61B-420E-8A6E-6DCBB59F5D54}" dt="2021-03-16T05:47:47.001" v="767" actId="47"/>
        <pc:sldMkLst>
          <pc:docMk/>
          <pc:sldMk cId="2884781991" sldId="829"/>
        </pc:sldMkLst>
      </pc:sldChg>
      <pc:sldChg chg="new">
        <pc:chgData name="Mashal Khan" userId="ff208bdd-e69e-4a16-a659-cb1c3d459121" providerId="ADAL" clId="{8F0AC4A8-B61B-420E-8A6E-6DCBB59F5D54}" dt="2021-03-16T06:01:33.021" v="833" actId="680"/>
        <pc:sldMkLst>
          <pc:docMk/>
          <pc:sldMk cId="613630017" sldId="830"/>
        </pc:sldMkLst>
      </pc:sldChg>
      <pc:sldChg chg="add del">
        <pc:chgData name="Mashal Khan" userId="ff208bdd-e69e-4a16-a659-cb1c3d459121" providerId="ADAL" clId="{8F0AC4A8-B61B-420E-8A6E-6DCBB59F5D54}" dt="2021-03-16T05:56:58.516" v="827" actId="47"/>
        <pc:sldMkLst>
          <pc:docMk/>
          <pc:sldMk cId="1149639248" sldId="830"/>
        </pc:sldMkLst>
        <pc:grpChg chg="del mod">
          <ac:chgData name="Mashal Khan" userId="ff208bdd-e69e-4a16-a659-cb1c3d459121" providerId="ADAL" clId="{8F0AC4A8-B61B-420E-8A6E-6DCBB59F5D54}" dt="2021-03-16T05:48:06.418" v="779"/>
          <ac:grpSpMkLst>
            <pc:docMk/>
            <pc:sldMk cId="1149639248" sldId="830"/>
            <ac:grpSpMk id="6" creationId="{27B45FEF-A78B-4D92-854B-EA20CE790625}"/>
          </ac:grpSpMkLst>
        </pc:grpChg>
        <pc:grpChg chg="add del mod">
          <ac:chgData name="Mashal Khan" userId="ff208bdd-e69e-4a16-a659-cb1c3d459121" providerId="ADAL" clId="{8F0AC4A8-B61B-420E-8A6E-6DCBB59F5D54}" dt="2021-03-16T05:49:04.892" v="826"/>
          <ac:grpSpMkLst>
            <pc:docMk/>
            <pc:sldMk cId="1149639248" sldId="830"/>
            <ac:grpSpMk id="13" creationId="{3128E2A7-4B6F-4D7E-A283-78A6F9792359}"/>
          </ac:grpSpMkLst>
        </pc:grpChg>
        <pc:grpChg chg="del mod">
          <ac:chgData name="Mashal Khan" userId="ff208bdd-e69e-4a16-a659-cb1c3d459121" providerId="ADAL" clId="{8F0AC4A8-B61B-420E-8A6E-6DCBB59F5D54}" dt="2021-03-16T05:49:04.892" v="826"/>
          <ac:grpSpMkLst>
            <pc:docMk/>
            <pc:sldMk cId="1149639248" sldId="830"/>
            <ac:grpSpMk id="16" creationId="{23F52349-CAF3-4438-A2C3-87623216F893}"/>
          </ac:grpSpMkLst>
        </pc:grpChg>
        <pc:grpChg chg="del mod">
          <ac:chgData name="Mashal Khan" userId="ff208bdd-e69e-4a16-a659-cb1c3d459121" providerId="ADAL" clId="{8F0AC4A8-B61B-420E-8A6E-6DCBB59F5D54}" dt="2021-03-16T05:48:17.999" v="787"/>
          <ac:grpSpMkLst>
            <pc:docMk/>
            <pc:sldMk cId="1149639248" sldId="830"/>
            <ac:grpSpMk id="19" creationId="{833F8A7F-D816-429C-ACE5-807CD02D77F4}"/>
          </ac:grpSpMkLst>
        </pc:grpChg>
        <pc:grpChg chg="del mod">
          <ac:chgData name="Mashal Khan" userId="ff208bdd-e69e-4a16-a659-cb1c3d459121" providerId="ADAL" clId="{8F0AC4A8-B61B-420E-8A6E-6DCBB59F5D54}" dt="2021-03-16T05:48:22.431" v="790"/>
          <ac:grpSpMkLst>
            <pc:docMk/>
            <pc:sldMk cId="1149639248" sldId="830"/>
            <ac:grpSpMk id="21" creationId="{9C9F0173-4B2F-4C02-9863-32EF97C9F2AF}"/>
          </ac:grpSpMkLst>
        </pc:grpChg>
        <pc:grpChg chg="del mod">
          <ac:chgData name="Mashal Khan" userId="ff208bdd-e69e-4a16-a659-cb1c3d459121" providerId="ADAL" clId="{8F0AC4A8-B61B-420E-8A6E-6DCBB59F5D54}" dt="2021-03-16T05:49:04.892" v="826"/>
          <ac:grpSpMkLst>
            <pc:docMk/>
            <pc:sldMk cId="1149639248" sldId="830"/>
            <ac:grpSpMk id="24" creationId="{3DE926F7-E75A-4E6D-822C-0F2E8B5ECED3}"/>
          </ac:grpSpMkLst>
        </pc:grpChg>
        <pc:grpChg chg="del mod">
          <ac:chgData name="Mashal Khan" userId="ff208bdd-e69e-4a16-a659-cb1c3d459121" providerId="ADAL" clId="{8F0AC4A8-B61B-420E-8A6E-6DCBB59F5D54}" dt="2021-03-16T05:49:04.892" v="826"/>
          <ac:grpSpMkLst>
            <pc:docMk/>
            <pc:sldMk cId="1149639248" sldId="830"/>
            <ac:grpSpMk id="27" creationId="{E6875FEF-4E45-4260-BFA5-C295DB92229D}"/>
          </ac:grpSpMkLst>
        </pc:grpChg>
        <pc:grpChg chg="del mod">
          <ac:chgData name="Mashal Khan" userId="ff208bdd-e69e-4a16-a659-cb1c3d459121" providerId="ADAL" clId="{8F0AC4A8-B61B-420E-8A6E-6DCBB59F5D54}" dt="2021-03-16T05:48:37.764" v="806"/>
          <ac:grpSpMkLst>
            <pc:docMk/>
            <pc:sldMk cId="1149639248" sldId="830"/>
            <ac:grpSpMk id="35" creationId="{74463202-E1BB-45DC-9C4C-C1281CDF3A1C}"/>
          </ac:grpSpMkLst>
        </pc:grpChg>
        <pc:grpChg chg="del mod">
          <ac:chgData name="Mashal Khan" userId="ff208bdd-e69e-4a16-a659-cb1c3d459121" providerId="ADAL" clId="{8F0AC4A8-B61B-420E-8A6E-6DCBB59F5D54}" dt="2021-03-16T05:48:41.225" v="811"/>
          <ac:grpSpMkLst>
            <pc:docMk/>
            <pc:sldMk cId="1149639248" sldId="830"/>
            <ac:grpSpMk id="40" creationId="{ADF25900-507F-484A-9DC8-9CB930C5C237}"/>
          </ac:grpSpMkLst>
        </pc:grpChg>
        <pc:grpChg chg="add del mod">
          <ac:chgData name="Mashal Khan" userId="ff208bdd-e69e-4a16-a659-cb1c3d459121" providerId="ADAL" clId="{8F0AC4A8-B61B-420E-8A6E-6DCBB59F5D54}" dt="2021-03-16T05:49:01.815" v="824"/>
          <ac:grpSpMkLst>
            <pc:docMk/>
            <pc:sldMk cId="1149639248" sldId="830"/>
            <ac:grpSpMk id="45" creationId="{8108D569-EA02-4769-9465-CF1D7225D80B}"/>
          </ac:grpSpMkLst>
        </pc:grpChg>
        <pc:grpChg chg="mod">
          <ac:chgData name="Mashal Khan" userId="ff208bdd-e69e-4a16-a659-cb1c3d459121" providerId="ADAL" clId="{8F0AC4A8-B61B-420E-8A6E-6DCBB59F5D54}" dt="2021-03-16T05:49:01.815" v="824"/>
          <ac:grpSpMkLst>
            <pc:docMk/>
            <pc:sldMk cId="1149639248" sldId="830"/>
            <ac:grpSpMk id="48" creationId="{B1862042-E4B2-4065-BFFE-DA29DB781A70}"/>
          </ac:grpSpMkLst>
        </pc:grpChg>
        <pc:grpChg chg="add del mod">
          <ac:chgData name="Mashal Khan" userId="ff208bdd-e69e-4a16-a659-cb1c3d459121" providerId="ADAL" clId="{8F0AC4A8-B61B-420E-8A6E-6DCBB59F5D54}" dt="2021-03-16T05:49:01.570" v="822"/>
          <ac:grpSpMkLst>
            <pc:docMk/>
            <pc:sldMk cId="1149639248" sldId="830"/>
            <ac:grpSpMk id="50" creationId="{BE91FAE8-04F6-49A3-A90D-546A39F421F7}"/>
          </ac:grpSpMkLst>
        </pc:grpChg>
        <pc:grpChg chg="mod">
          <ac:chgData name="Mashal Khan" userId="ff208bdd-e69e-4a16-a659-cb1c3d459121" providerId="ADAL" clId="{8F0AC4A8-B61B-420E-8A6E-6DCBB59F5D54}" dt="2021-03-16T05:49:01.219" v="820"/>
          <ac:grpSpMkLst>
            <pc:docMk/>
            <pc:sldMk cId="1149639248" sldId="830"/>
            <ac:grpSpMk id="52" creationId="{BD7DC071-F914-4B25-B2E0-6B145143715B}"/>
          </ac:grpSpMkLst>
        </pc:grpChg>
        <pc:grpChg chg="mod">
          <ac:chgData name="Mashal Khan" userId="ff208bdd-e69e-4a16-a659-cb1c3d459121" providerId="ADAL" clId="{8F0AC4A8-B61B-420E-8A6E-6DCBB59F5D54}" dt="2021-03-16T05:49:04.892" v="826"/>
          <ac:grpSpMkLst>
            <pc:docMk/>
            <pc:sldMk cId="1149639248" sldId="830"/>
            <ac:grpSpMk id="54" creationId="{B70FD252-C783-4B6C-856F-BB4752ABAFD5}"/>
          </ac:grpSpMkLst>
        </pc:grpChg>
        <pc:inkChg chg="add">
          <ac:chgData name="Mashal Khan" userId="ff208bdd-e69e-4a16-a659-cb1c3d459121" providerId="ADAL" clId="{8F0AC4A8-B61B-420E-8A6E-6DCBB59F5D54}" dt="2021-03-16T05:47:50.306" v="768" actId="9405"/>
          <ac:inkMkLst>
            <pc:docMk/>
            <pc:sldMk cId="1149639248" sldId="830"/>
            <ac:inkMk id="2" creationId="{8C36E4AD-CD21-4191-89F6-EAD2B6D738F6}"/>
          </ac:inkMkLst>
        </pc:inkChg>
        <pc:inkChg chg="add mod">
          <ac:chgData name="Mashal Khan" userId="ff208bdd-e69e-4a16-a659-cb1c3d459121" providerId="ADAL" clId="{8F0AC4A8-B61B-420E-8A6E-6DCBB59F5D54}" dt="2021-03-16T05:49:04.892" v="826"/>
          <ac:inkMkLst>
            <pc:docMk/>
            <pc:sldMk cId="1149639248" sldId="830"/>
            <ac:inkMk id="3" creationId="{3EE35F65-EF00-4307-90FD-BD7F3AC633A8}"/>
          </ac:inkMkLst>
        </pc:inkChg>
        <pc:inkChg chg="add mod">
          <ac:chgData name="Mashal Khan" userId="ff208bdd-e69e-4a16-a659-cb1c3d459121" providerId="ADAL" clId="{8F0AC4A8-B61B-420E-8A6E-6DCBB59F5D54}" dt="2021-03-16T05:49:04.892" v="826"/>
          <ac:inkMkLst>
            <pc:docMk/>
            <pc:sldMk cId="1149639248" sldId="830"/>
            <ac:inkMk id="4" creationId="{8B4B187A-7405-4111-884A-64D63BB51B56}"/>
          </ac:inkMkLst>
        </pc:inkChg>
        <pc:inkChg chg="add mod">
          <ac:chgData name="Mashal Khan" userId="ff208bdd-e69e-4a16-a659-cb1c3d459121" providerId="ADAL" clId="{8F0AC4A8-B61B-420E-8A6E-6DCBB59F5D54}" dt="2021-03-16T05:49:04.892" v="826"/>
          <ac:inkMkLst>
            <pc:docMk/>
            <pc:sldMk cId="1149639248" sldId="830"/>
            <ac:inkMk id="5" creationId="{8725E931-5860-4A54-991D-74B212DD761E}"/>
          </ac:inkMkLst>
        </pc:inkChg>
        <pc:inkChg chg="add mod">
          <ac:chgData name="Mashal Khan" userId="ff208bdd-e69e-4a16-a659-cb1c3d459121" providerId="ADAL" clId="{8F0AC4A8-B61B-420E-8A6E-6DCBB59F5D54}" dt="2021-03-16T05:49:04.892" v="826"/>
          <ac:inkMkLst>
            <pc:docMk/>
            <pc:sldMk cId="1149639248" sldId="830"/>
            <ac:inkMk id="7" creationId="{B76C2190-E177-4A88-8DF5-70B5EAF7DF51}"/>
          </ac:inkMkLst>
        </pc:inkChg>
        <pc:inkChg chg="add mod">
          <ac:chgData name="Mashal Khan" userId="ff208bdd-e69e-4a16-a659-cb1c3d459121" providerId="ADAL" clId="{8F0AC4A8-B61B-420E-8A6E-6DCBB59F5D54}" dt="2021-03-16T05:49:04.892" v="826"/>
          <ac:inkMkLst>
            <pc:docMk/>
            <pc:sldMk cId="1149639248" sldId="830"/>
            <ac:inkMk id="8" creationId="{FD6FE8F5-F40C-419F-A7A0-E6BB0CDC232B}"/>
          </ac:inkMkLst>
        </pc:inkChg>
        <pc:inkChg chg="add mod">
          <ac:chgData name="Mashal Khan" userId="ff208bdd-e69e-4a16-a659-cb1c3d459121" providerId="ADAL" clId="{8F0AC4A8-B61B-420E-8A6E-6DCBB59F5D54}" dt="2021-03-16T05:49:04.892" v="826"/>
          <ac:inkMkLst>
            <pc:docMk/>
            <pc:sldMk cId="1149639248" sldId="830"/>
            <ac:inkMk id="9" creationId="{987D77BE-B74D-45E5-B2E4-5BD1F9E4E82A}"/>
          </ac:inkMkLst>
        </pc:inkChg>
        <pc:inkChg chg="add mod">
          <ac:chgData name="Mashal Khan" userId="ff208bdd-e69e-4a16-a659-cb1c3d459121" providerId="ADAL" clId="{8F0AC4A8-B61B-420E-8A6E-6DCBB59F5D54}" dt="2021-03-16T05:49:04.892" v="826"/>
          <ac:inkMkLst>
            <pc:docMk/>
            <pc:sldMk cId="1149639248" sldId="830"/>
            <ac:inkMk id="10" creationId="{B2DA3DE2-4365-43B0-9C3C-90BEB1FDD15B}"/>
          </ac:inkMkLst>
        </pc:inkChg>
        <pc:inkChg chg="add mod">
          <ac:chgData name="Mashal Khan" userId="ff208bdd-e69e-4a16-a659-cb1c3d459121" providerId="ADAL" clId="{8F0AC4A8-B61B-420E-8A6E-6DCBB59F5D54}" dt="2021-03-16T05:49:04.892" v="826"/>
          <ac:inkMkLst>
            <pc:docMk/>
            <pc:sldMk cId="1149639248" sldId="830"/>
            <ac:inkMk id="11" creationId="{846FEED8-1F8F-4A74-812B-DB4D7DD1CDD1}"/>
          </ac:inkMkLst>
        </pc:inkChg>
        <pc:inkChg chg="add mod">
          <ac:chgData name="Mashal Khan" userId="ff208bdd-e69e-4a16-a659-cb1c3d459121" providerId="ADAL" clId="{8F0AC4A8-B61B-420E-8A6E-6DCBB59F5D54}" dt="2021-03-16T05:49:04.892" v="826"/>
          <ac:inkMkLst>
            <pc:docMk/>
            <pc:sldMk cId="1149639248" sldId="830"/>
            <ac:inkMk id="12" creationId="{9CF745E2-CB66-4B54-B6BE-CF4F81EF2F5F}"/>
          </ac:inkMkLst>
        </pc:inkChg>
        <pc:inkChg chg="add mod">
          <ac:chgData name="Mashal Khan" userId="ff208bdd-e69e-4a16-a659-cb1c3d459121" providerId="ADAL" clId="{8F0AC4A8-B61B-420E-8A6E-6DCBB59F5D54}" dt="2021-03-16T05:49:04.892" v="826"/>
          <ac:inkMkLst>
            <pc:docMk/>
            <pc:sldMk cId="1149639248" sldId="830"/>
            <ac:inkMk id="14" creationId="{C3B342D2-F269-428A-8A4F-F122119E0B24}"/>
          </ac:inkMkLst>
        </pc:inkChg>
        <pc:inkChg chg="add mod">
          <ac:chgData name="Mashal Khan" userId="ff208bdd-e69e-4a16-a659-cb1c3d459121" providerId="ADAL" clId="{8F0AC4A8-B61B-420E-8A6E-6DCBB59F5D54}" dt="2021-03-16T05:49:04.892" v="826"/>
          <ac:inkMkLst>
            <pc:docMk/>
            <pc:sldMk cId="1149639248" sldId="830"/>
            <ac:inkMk id="15" creationId="{BB22C4ED-3901-4401-952F-5EB9B3B53AB7}"/>
          </ac:inkMkLst>
        </pc:inkChg>
        <pc:inkChg chg="add mod">
          <ac:chgData name="Mashal Khan" userId="ff208bdd-e69e-4a16-a659-cb1c3d459121" providerId="ADAL" clId="{8F0AC4A8-B61B-420E-8A6E-6DCBB59F5D54}" dt="2021-03-16T05:49:04.892" v="826"/>
          <ac:inkMkLst>
            <pc:docMk/>
            <pc:sldMk cId="1149639248" sldId="830"/>
            <ac:inkMk id="17" creationId="{6B4565A1-11F5-4773-9F29-10E99AB1E6B3}"/>
          </ac:inkMkLst>
        </pc:inkChg>
        <pc:inkChg chg="add mod">
          <ac:chgData name="Mashal Khan" userId="ff208bdd-e69e-4a16-a659-cb1c3d459121" providerId="ADAL" clId="{8F0AC4A8-B61B-420E-8A6E-6DCBB59F5D54}" dt="2021-03-16T05:49:04.892" v="826"/>
          <ac:inkMkLst>
            <pc:docMk/>
            <pc:sldMk cId="1149639248" sldId="830"/>
            <ac:inkMk id="18" creationId="{A85CBB71-4528-4396-8E6E-3CF18F10F730}"/>
          </ac:inkMkLst>
        </pc:inkChg>
        <pc:inkChg chg="add mod">
          <ac:chgData name="Mashal Khan" userId="ff208bdd-e69e-4a16-a659-cb1c3d459121" providerId="ADAL" clId="{8F0AC4A8-B61B-420E-8A6E-6DCBB59F5D54}" dt="2021-03-16T05:49:04.892" v="826"/>
          <ac:inkMkLst>
            <pc:docMk/>
            <pc:sldMk cId="1149639248" sldId="830"/>
            <ac:inkMk id="20" creationId="{3D208DD1-37D9-4769-8490-F80A25B46FC1}"/>
          </ac:inkMkLst>
        </pc:inkChg>
        <pc:inkChg chg="add mod">
          <ac:chgData name="Mashal Khan" userId="ff208bdd-e69e-4a16-a659-cb1c3d459121" providerId="ADAL" clId="{8F0AC4A8-B61B-420E-8A6E-6DCBB59F5D54}" dt="2021-03-16T05:49:04.892" v="826"/>
          <ac:inkMkLst>
            <pc:docMk/>
            <pc:sldMk cId="1149639248" sldId="830"/>
            <ac:inkMk id="22" creationId="{E37916E8-2ACD-4DCD-B519-A7D42D0E8CA4}"/>
          </ac:inkMkLst>
        </pc:inkChg>
        <pc:inkChg chg="add mod">
          <ac:chgData name="Mashal Khan" userId="ff208bdd-e69e-4a16-a659-cb1c3d459121" providerId="ADAL" clId="{8F0AC4A8-B61B-420E-8A6E-6DCBB59F5D54}" dt="2021-03-16T05:49:04.892" v="826"/>
          <ac:inkMkLst>
            <pc:docMk/>
            <pc:sldMk cId="1149639248" sldId="830"/>
            <ac:inkMk id="23" creationId="{86B8E052-823F-425C-A441-D65945A4CE2F}"/>
          </ac:inkMkLst>
        </pc:inkChg>
        <pc:inkChg chg="add mod">
          <ac:chgData name="Mashal Khan" userId="ff208bdd-e69e-4a16-a659-cb1c3d459121" providerId="ADAL" clId="{8F0AC4A8-B61B-420E-8A6E-6DCBB59F5D54}" dt="2021-03-16T05:49:04.892" v="826"/>
          <ac:inkMkLst>
            <pc:docMk/>
            <pc:sldMk cId="1149639248" sldId="830"/>
            <ac:inkMk id="25" creationId="{0A6DFE2A-827E-477D-A4FA-FAB1A5536CF8}"/>
          </ac:inkMkLst>
        </pc:inkChg>
        <pc:inkChg chg="add mod">
          <ac:chgData name="Mashal Khan" userId="ff208bdd-e69e-4a16-a659-cb1c3d459121" providerId="ADAL" clId="{8F0AC4A8-B61B-420E-8A6E-6DCBB59F5D54}" dt="2021-03-16T05:49:04.892" v="826"/>
          <ac:inkMkLst>
            <pc:docMk/>
            <pc:sldMk cId="1149639248" sldId="830"/>
            <ac:inkMk id="26" creationId="{DF324A9C-C74E-49B2-9287-A8450CFC6D76}"/>
          </ac:inkMkLst>
        </pc:inkChg>
        <pc:inkChg chg="add mod">
          <ac:chgData name="Mashal Khan" userId="ff208bdd-e69e-4a16-a659-cb1c3d459121" providerId="ADAL" clId="{8F0AC4A8-B61B-420E-8A6E-6DCBB59F5D54}" dt="2021-03-16T05:49:01.815" v="824"/>
          <ac:inkMkLst>
            <pc:docMk/>
            <pc:sldMk cId="1149639248" sldId="830"/>
            <ac:inkMk id="28" creationId="{E58CD445-67E3-48B5-A78A-139DF3370B40}"/>
          </ac:inkMkLst>
        </pc:inkChg>
        <pc:inkChg chg="add mod">
          <ac:chgData name="Mashal Khan" userId="ff208bdd-e69e-4a16-a659-cb1c3d459121" providerId="ADAL" clId="{8F0AC4A8-B61B-420E-8A6E-6DCBB59F5D54}" dt="2021-03-16T05:49:01.815" v="824"/>
          <ac:inkMkLst>
            <pc:docMk/>
            <pc:sldMk cId="1149639248" sldId="830"/>
            <ac:inkMk id="29" creationId="{50F4090D-53EE-4979-B78A-DF424FC99E0C}"/>
          </ac:inkMkLst>
        </pc:inkChg>
        <pc:inkChg chg="add mod">
          <ac:chgData name="Mashal Khan" userId="ff208bdd-e69e-4a16-a659-cb1c3d459121" providerId="ADAL" clId="{8F0AC4A8-B61B-420E-8A6E-6DCBB59F5D54}" dt="2021-03-16T05:49:01.815" v="824"/>
          <ac:inkMkLst>
            <pc:docMk/>
            <pc:sldMk cId="1149639248" sldId="830"/>
            <ac:inkMk id="30" creationId="{83D7FC5F-D757-4EE2-978B-83CB7BE3A31B}"/>
          </ac:inkMkLst>
        </pc:inkChg>
        <pc:inkChg chg="add mod">
          <ac:chgData name="Mashal Khan" userId="ff208bdd-e69e-4a16-a659-cb1c3d459121" providerId="ADAL" clId="{8F0AC4A8-B61B-420E-8A6E-6DCBB59F5D54}" dt="2021-03-16T05:49:01.815" v="824"/>
          <ac:inkMkLst>
            <pc:docMk/>
            <pc:sldMk cId="1149639248" sldId="830"/>
            <ac:inkMk id="31" creationId="{DCAEC556-D655-48EB-92E3-221A842F0F9A}"/>
          </ac:inkMkLst>
        </pc:inkChg>
        <pc:inkChg chg="add mod">
          <ac:chgData name="Mashal Khan" userId="ff208bdd-e69e-4a16-a659-cb1c3d459121" providerId="ADAL" clId="{8F0AC4A8-B61B-420E-8A6E-6DCBB59F5D54}" dt="2021-03-16T05:49:01.815" v="824"/>
          <ac:inkMkLst>
            <pc:docMk/>
            <pc:sldMk cId="1149639248" sldId="830"/>
            <ac:inkMk id="32" creationId="{C158C6F2-BC30-4E86-8016-87CC8501A03D}"/>
          </ac:inkMkLst>
        </pc:inkChg>
        <pc:inkChg chg="add mod">
          <ac:chgData name="Mashal Khan" userId="ff208bdd-e69e-4a16-a659-cb1c3d459121" providerId="ADAL" clId="{8F0AC4A8-B61B-420E-8A6E-6DCBB59F5D54}" dt="2021-03-16T05:49:01.815" v="824"/>
          <ac:inkMkLst>
            <pc:docMk/>
            <pc:sldMk cId="1149639248" sldId="830"/>
            <ac:inkMk id="33" creationId="{3C695CF6-9642-46F3-8A52-13DC54BE26FF}"/>
          </ac:inkMkLst>
        </pc:inkChg>
        <pc:inkChg chg="add mod">
          <ac:chgData name="Mashal Khan" userId="ff208bdd-e69e-4a16-a659-cb1c3d459121" providerId="ADAL" clId="{8F0AC4A8-B61B-420E-8A6E-6DCBB59F5D54}" dt="2021-03-16T05:49:01.815" v="824"/>
          <ac:inkMkLst>
            <pc:docMk/>
            <pc:sldMk cId="1149639248" sldId="830"/>
            <ac:inkMk id="34" creationId="{B82E7B70-1B65-403E-86AE-4B3F4F7DF3F7}"/>
          </ac:inkMkLst>
        </pc:inkChg>
        <pc:inkChg chg="add mod">
          <ac:chgData name="Mashal Khan" userId="ff208bdd-e69e-4a16-a659-cb1c3d459121" providerId="ADAL" clId="{8F0AC4A8-B61B-420E-8A6E-6DCBB59F5D54}" dt="2021-03-16T05:49:01.815" v="824"/>
          <ac:inkMkLst>
            <pc:docMk/>
            <pc:sldMk cId="1149639248" sldId="830"/>
            <ac:inkMk id="36" creationId="{DD30F531-77C0-4001-8ED8-F8747740E179}"/>
          </ac:inkMkLst>
        </pc:inkChg>
        <pc:inkChg chg="add mod">
          <ac:chgData name="Mashal Khan" userId="ff208bdd-e69e-4a16-a659-cb1c3d459121" providerId="ADAL" clId="{8F0AC4A8-B61B-420E-8A6E-6DCBB59F5D54}" dt="2021-03-16T05:49:01.815" v="824"/>
          <ac:inkMkLst>
            <pc:docMk/>
            <pc:sldMk cId="1149639248" sldId="830"/>
            <ac:inkMk id="37" creationId="{BA6A591E-BC62-4ACD-916B-1F2D5D684446}"/>
          </ac:inkMkLst>
        </pc:inkChg>
        <pc:inkChg chg="add mod">
          <ac:chgData name="Mashal Khan" userId="ff208bdd-e69e-4a16-a659-cb1c3d459121" providerId="ADAL" clId="{8F0AC4A8-B61B-420E-8A6E-6DCBB59F5D54}" dt="2021-03-16T05:49:01.815" v="824"/>
          <ac:inkMkLst>
            <pc:docMk/>
            <pc:sldMk cId="1149639248" sldId="830"/>
            <ac:inkMk id="38" creationId="{EF047594-B2C8-41FA-A8EA-04A6A6A0249F}"/>
          </ac:inkMkLst>
        </pc:inkChg>
        <pc:inkChg chg="add mod">
          <ac:chgData name="Mashal Khan" userId="ff208bdd-e69e-4a16-a659-cb1c3d459121" providerId="ADAL" clId="{8F0AC4A8-B61B-420E-8A6E-6DCBB59F5D54}" dt="2021-03-16T05:49:01.815" v="824"/>
          <ac:inkMkLst>
            <pc:docMk/>
            <pc:sldMk cId="1149639248" sldId="830"/>
            <ac:inkMk id="39" creationId="{7BEE57BF-0764-429D-BE56-18C5A2B1A0D9}"/>
          </ac:inkMkLst>
        </pc:inkChg>
        <pc:inkChg chg="add mod">
          <ac:chgData name="Mashal Khan" userId="ff208bdd-e69e-4a16-a659-cb1c3d459121" providerId="ADAL" clId="{8F0AC4A8-B61B-420E-8A6E-6DCBB59F5D54}" dt="2021-03-16T05:49:01.815" v="824"/>
          <ac:inkMkLst>
            <pc:docMk/>
            <pc:sldMk cId="1149639248" sldId="830"/>
            <ac:inkMk id="41" creationId="{91D677C0-9AB0-4DE6-A731-628DEFBEC29D}"/>
          </ac:inkMkLst>
        </pc:inkChg>
        <pc:inkChg chg="add mod">
          <ac:chgData name="Mashal Khan" userId="ff208bdd-e69e-4a16-a659-cb1c3d459121" providerId="ADAL" clId="{8F0AC4A8-B61B-420E-8A6E-6DCBB59F5D54}" dt="2021-03-16T05:49:01.815" v="824"/>
          <ac:inkMkLst>
            <pc:docMk/>
            <pc:sldMk cId="1149639248" sldId="830"/>
            <ac:inkMk id="42" creationId="{1DECD0CA-9B75-49BD-AD67-FD361B9D273D}"/>
          </ac:inkMkLst>
        </pc:inkChg>
        <pc:inkChg chg="add mod">
          <ac:chgData name="Mashal Khan" userId="ff208bdd-e69e-4a16-a659-cb1c3d459121" providerId="ADAL" clId="{8F0AC4A8-B61B-420E-8A6E-6DCBB59F5D54}" dt="2021-03-16T05:49:01.815" v="824"/>
          <ac:inkMkLst>
            <pc:docMk/>
            <pc:sldMk cId="1149639248" sldId="830"/>
            <ac:inkMk id="43" creationId="{445DF5F1-343E-4E2E-A7DD-25954499712A}"/>
          </ac:inkMkLst>
        </pc:inkChg>
        <pc:inkChg chg="add mod">
          <ac:chgData name="Mashal Khan" userId="ff208bdd-e69e-4a16-a659-cb1c3d459121" providerId="ADAL" clId="{8F0AC4A8-B61B-420E-8A6E-6DCBB59F5D54}" dt="2021-03-16T05:49:01.815" v="824"/>
          <ac:inkMkLst>
            <pc:docMk/>
            <pc:sldMk cId="1149639248" sldId="830"/>
            <ac:inkMk id="44" creationId="{83A9F962-DC8C-4F6B-B8FB-26EF13863046}"/>
          </ac:inkMkLst>
        </pc:inkChg>
        <pc:inkChg chg="add mod">
          <ac:chgData name="Mashal Khan" userId="ff208bdd-e69e-4a16-a659-cb1c3d459121" providerId="ADAL" clId="{8F0AC4A8-B61B-420E-8A6E-6DCBB59F5D54}" dt="2021-03-16T05:49:01.815" v="824"/>
          <ac:inkMkLst>
            <pc:docMk/>
            <pc:sldMk cId="1149639248" sldId="830"/>
            <ac:inkMk id="46" creationId="{4D40C64E-7D2A-431E-8F8F-9C586ECE1937}"/>
          </ac:inkMkLst>
        </pc:inkChg>
        <pc:inkChg chg="add del mod">
          <ac:chgData name="Mashal Khan" userId="ff208bdd-e69e-4a16-a659-cb1c3d459121" providerId="ADAL" clId="{8F0AC4A8-B61B-420E-8A6E-6DCBB59F5D54}" dt="2021-03-16T05:49:01.815" v="824"/>
          <ac:inkMkLst>
            <pc:docMk/>
            <pc:sldMk cId="1149639248" sldId="830"/>
            <ac:inkMk id="47" creationId="{E925DC9C-2905-4AE5-A896-E3C984E85C73}"/>
          </ac:inkMkLst>
        </pc:inkChg>
        <pc:inkChg chg="add del mod">
          <ac:chgData name="Mashal Khan" userId="ff208bdd-e69e-4a16-a659-cb1c3d459121" providerId="ADAL" clId="{8F0AC4A8-B61B-420E-8A6E-6DCBB59F5D54}" dt="2021-03-16T05:49:01.570" v="822"/>
          <ac:inkMkLst>
            <pc:docMk/>
            <pc:sldMk cId="1149639248" sldId="830"/>
            <ac:inkMk id="49" creationId="{52C5E186-9189-4367-AE52-1325FA27107F}"/>
          </ac:inkMkLst>
        </pc:inkChg>
        <pc:inkChg chg="add del mod">
          <ac:chgData name="Mashal Khan" userId="ff208bdd-e69e-4a16-a659-cb1c3d459121" providerId="ADAL" clId="{8F0AC4A8-B61B-420E-8A6E-6DCBB59F5D54}" dt="2021-03-16T05:49:01.219" v="820"/>
          <ac:inkMkLst>
            <pc:docMk/>
            <pc:sldMk cId="1149639248" sldId="830"/>
            <ac:inkMk id="51" creationId="{2B88EA9D-6363-4860-847A-63F7A9EA9C04}"/>
          </ac:inkMkLst>
        </pc:inkChg>
        <pc:inkChg chg="add mod">
          <ac:chgData name="Mashal Khan" userId="ff208bdd-e69e-4a16-a659-cb1c3d459121" providerId="ADAL" clId="{8F0AC4A8-B61B-420E-8A6E-6DCBB59F5D54}" dt="2021-03-16T05:49:04.892" v="826"/>
          <ac:inkMkLst>
            <pc:docMk/>
            <pc:sldMk cId="1149639248" sldId="830"/>
            <ac:inkMk id="53" creationId="{81ADEE22-FCD1-4A78-89CE-9814393B4085}"/>
          </ac:inkMkLst>
        </pc:inkChg>
      </pc:sldChg>
      <pc:sldChg chg="add del ord">
        <pc:chgData name="Mashal Khan" userId="ff208bdd-e69e-4a16-a659-cb1c3d459121" providerId="ADAL" clId="{8F0AC4A8-B61B-420E-8A6E-6DCBB59F5D54}" dt="2021-03-16T07:29:22.837" v="837"/>
        <pc:sldMkLst>
          <pc:docMk/>
          <pc:sldMk cId="3891594340" sldId="831"/>
        </pc:sldMkLst>
      </pc:sldChg>
      <pc:sldChg chg="add del">
        <pc:chgData name="Mashal Khan" userId="ff208bdd-e69e-4a16-a659-cb1c3d459121" providerId="ADAL" clId="{8F0AC4A8-B61B-420E-8A6E-6DCBB59F5D54}" dt="2021-03-10T17:01:48.788" v="177"/>
        <pc:sldMkLst>
          <pc:docMk/>
          <pc:sldMk cId="1949745555" sldId="832"/>
        </pc:sldMkLst>
      </pc:sldChg>
      <pc:sldChg chg="modSp add del mod">
        <pc:chgData name="Mashal Khan" userId="ff208bdd-e69e-4a16-a659-cb1c3d459121" providerId="ADAL" clId="{8F0AC4A8-B61B-420E-8A6E-6DCBB59F5D54}" dt="2021-03-10T16:58:00.663" v="171"/>
        <pc:sldMkLst>
          <pc:docMk/>
          <pc:sldMk cId="0" sldId="833"/>
        </pc:sldMkLst>
        <pc:spChg chg="mod">
          <ac:chgData name="Mashal Khan" userId="ff208bdd-e69e-4a16-a659-cb1c3d459121" providerId="ADAL" clId="{8F0AC4A8-B61B-420E-8A6E-6DCBB59F5D54}" dt="2021-03-10T16:58:00.663" v="171"/>
          <ac:spMkLst>
            <pc:docMk/>
            <pc:sldMk cId="0" sldId="833"/>
            <ac:spMk id="88067" creationId="{D721C45B-5895-4FCE-97AD-4851F5FED1F9}"/>
          </ac:spMkLst>
        </pc:spChg>
      </pc:sldChg>
      <pc:sldChg chg="modSp add del mod">
        <pc:chgData name="Mashal Khan" userId="ff208bdd-e69e-4a16-a659-cb1c3d459121" providerId="ADAL" clId="{8F0AC4A8-B61B-420E-8A6E-6DCBB59F5D54}" dt="2021-03-10T16:58:00.663" v="171"/>
        <pc:sldMkLst>
          <pc:docMk/>
          <pc:sldMk cId="0" sldId="834"/>
        </pc:sldMkLst>
        <pc:spChg chg="mod">
          <ac:chgData name="Mashal Khan" userId="ff208bdd-e69e-4a16-a659-cb1c3d459121" providerId="ADAL" clId="{8F0AC4A8-B61B-420E-8A6E-6DCBB59F5D54}" dt="2021-03-10T16:58:00.663" v="171"/>
          <ac:spMkLst>
            <pc:docMk/>
            <pc:sldMk cId="0" sldId="834"/>
            <ac:spMk id="90115" creationId="{92010FA8-014F-491A-BC3A-654D2D8CC3E2}"/>
          </ac:spMkLst>
        </pc:spChg>
      </pc:sldChg>
      <pc:sldChg chg="modSp add del mod">
        <pc:chgData name="Mashal Khan" userId="ff208bdd-e69e-4a16-a659-cb1c3d459121" providerId="ADAL" clId="{8F0AC4A8-B61B-420E-8A6E-6DCBB59F5D54}" dt="2021-03-10T16:58:00.663" v="171"/>
        <pc:sldMkLst>
          <pc:docMk/>
          <pc:sldMk cId="0" sldId="835"/>
        </pc:sldMkLst>
        <pc:spChg chg="mod">
          <ac:chgData name="Mashal Khan" userId="ff208bdd-e69e-4a16-a659-cb1c3d459121" providerId="ADAL" clId="{8F0AC4A8-B61B-420E-8A6E-6DCBB59F5D54}" dt="2021-03-10T16:58:00.663" v="171"/>
          <ac:spMkLst>
            <pc:docMk/>
            <pc:sldMk cId="0" sldId="835"/>
            <ac:spMk id="92163" creationId="{CB14B001-3EDF-4814-A017-0BF8CA916497}"/>
          </ac:spMkLst>
        </pc:spChg>
      </pc:sldChg>
      <pc:sldChg chg="modSp add del mod">
        <pc:chgData name="Mashal Khan" userId="ff208bdd-e69e-4a16-a659-cb1c3d459121" providerId="ADAL" clId="{8F0AC4A8-B61B-420E-8A6E-6DCBB59F5D54}" dt="2021-03-10T16:58:00.663" v="171"/>
        <pc:sldMkLst>
          <pc:docMk/>
          <pc:sldMk cId="0" sldId="836"/>
        </pc:sldMkLst>
        <pc:spChg chg="mod">
          <ac:chgData name="Mashal Khan" userId="ff208bdd-e69e-4a16-a659-cb1c3d459121" providerId="ADAL" clId="{8F0AC4A8-B61B-420E-8A6E-6DCBB59F5D54}" dt="2021-03-10T16:58:00.663" v="171"/>
          <ac:spMkLst>
            <pc:docMk/>
            <pc:sldMk cId="0" sldId="836"/>
            <ac:spMk id="94211" creationId="{8F1541BA-5D58-426E-9F30-53387B079ABF}"/>
          </ac:spMkLst>
        </pc:spChg>
      </pc:sldChg>
      <pc:sldChg chg="modSp add del mod">
        <pc:chgData name="Mashal Khan" userId="ff208bdd-e69e-4a16-a659-cb1c3d459121" providerId="ADAL" clId="{8F0AC4A8-B61B-420E-8A6E-6DCBB59F5D54}" dt="2021-03-10T16:58:00.663" v="171"/>
        <pc:sldMkLst>
          <pc:docMk/>
          <pc:sldMk cId="0" sldId="837"/>
        </pc:sldMkLst>
        <pc:spChg chg="mod">
          <ac:chgData name="Mashal Khan" userId="ff208bdd-e69e-4a16-a659-cb1c3d459121" providerId="ADAL" clId="{8F0AC4A8-B61B-420E-8A6E-6DCBB59F5D54}" dt="2021-03-10T16:58:00.663" v="171"/>
          <ac:spMkLst>
            <pc:docMk/>
            <pc:sldMk cId="0" sldId="837"/>
            <ac:spMk id="96259" creationId="{5CC53FFB-59E1-4D2B-B071-8303C331C621}"/>
          </ac:spMkLst>
        </pc:spChg>
      </pc:sldChg>
    </pc:docChg>
  </pc:docChgLst>
  <pc:docChgLst>
    <pc:chgData name="Mashal Khan" userId="ff208bdd-e69e-4a16-a659-cb1c3d459121" providerId="ADAL" clId="{E21E1CC2-E7B3-45D6-B25B-06A4B6D88B47}"/>
    <pc:docChg chg="undo custSel addSld delSld modSld sldOrd">
      <pc:chgData name="Mashal Khan" userId="ff208bdd-e69e-4a16-a659-cb1c3d459121" providerId="ADAL" clId="{E21E1CC2-E7B3-45D6-B25B-06A4B6D88B47}" dt="2021-03-10T07:53:43.148" v="2947" actId="20577"/>
      <pc:docMkLst>
        <pc:docMk/>
      </pc:docMkLst>
      <pc:sldChg chg="del">
        <pc:chgData name="Mashal Khan" userId="ff208bdd-e69e-4a16-a659-cb1c3d459121" providerId="ADAL" clId="{E21E1CC2-E7B3-45D6-B25B-06A4B6D88B47}" dt="2021-03-02T05:29:11.619" v="0" actId="47"/>
        <pc:sldMkLst>
          <pc:docMk/>
          <pc:sldMk cId="1267377692" sldId="257"/>
        </pc:sldMkLst>
      </pc:sldChg>
      <pc:sldChg chg="del">
        <pc:chgData name="Mashal Khan" userId="ff208bdd-e69e-4a16-a659-cb1c3d459121" providerId="ADAL" clId="{E21E1CC2-E7B3-45D6-B25B-06A4B6D88B47}" dt="2021-03-02T05:29:11.619" v="0" actId="47"/>
        <pc:sldMkLst>
          <pc:docMk/>
          <pc:sldMk cId="3053332299" sldId="258"/>
        </pc:sldMkLst>
      </pc:sldChg>
      <pc:sldChg chg="del">
        <pc:chgData name="Mashal Khan" userId="ff208bdd-e69e-4a16-a659-cb1c3d459121" providerId="ADAL" clId="{E21E1CC2-E7B3-45D6-B25B-06A4B6D88B47}" dt="2021-03-02T05:29:11.619" v="0" actId="47"/>
        <pc:sldMkLst>
          <pc:docMk/>
          <pc:sldMk cId="4096310801" sldId="259"/>
        </pc:sldMkLst>
      </pc:sldChg>
      <pc:sldChg chg="del">
        <pc:chgData name="Mashal Khan" userId="ff208bdd-e69e-4a16-a659-cb1c3d459121" providerId="ADAL" clId="{E21E1CC2-E7B3-45D6-B25B-06A4B6D88B47}" dt="2021-03-02T05:29:11.619" v="0" actId="47"/>
        <pc:sldMkLst>
          <pc:docMk/>
          <pc:sldMk cId="688302007" sldId="260"/>
        </pc:sldMkLst>
      </pc:sldChg>
      <pc:sldChg chg="del">
        <pc:chgData name="Mashal Khan" userId="ff208bdd-e69e-4a16-a659-cb1c3d459121" providerId="ADAL" clId="{E21E1CC2-E7B3-45D6-B25B-06A4B6D88B47}" dt="2021-03-02T05:29:11.619" v="0" actId="47"/>
        <pc:sldMkLst>
          <pc:docMk/>
          <pc:sldMk cId="140727911" sldId="262"/>
        </pc:sldMkLst>
      </pc:sldChg>
      <pc:sldChg chg="del">
        <pc:chgData name="Mashal Khan" userId="ff208bdd-e69e-4a16-a659-cb1c3d459121" providerId="ADAL" clId="{E21E1CC2-E7B3-45D6-B25B-06A4B6D88B47}" dt="2021-03-02T05:29:11.619" v="0" actId="47"/>
        <pc:sldMkLst>
          <pc:docMk/>
          <pc:sldMk cId="2325420799" sldId="264"/>
        </pc:sldMkLst>
      </pc:sldChg>
      <pc:sldChg chg="del">
        <pc:chgData name="Mashal Khan" userId="ff208bdd-e69e-4a16-a659-cb1c3d459121" providerId="ADAL" clId="{E21E1CC2-E7B3-45D6-B25B-06A4B6D88B47}" dt="2021-03-02T05:29:11.619" v="0" actId="47"/>
        <pc:sldMkLst>
          <pc:docMk/>
          <pc:sldMk cId="1577960947" sldId="265"/>
        </pc:sldMkLst>
      </pc:sldChg>
      <pc:sldChg chg="del">
        <pc:chgData name="Mashal Khan" userId="ff208bdd-e69e-4a16-a659-cb1c3d459121" providerId="ADAL" clId="{E21E1CC2-E7B3-45D6-B25B-06A4B6D88B47}" dt="2021-03-02T05:29:11.619" v="0" actId="47"/>
        <pc:sldMkLst>
          <pc:docMk/>
          <pc:sldMk cId="1945331081" sldId="266"/>
        </pc:sldMkLst>
      </pc:sldChg>
      <pc:sldChg chg="del">
        <pc:chgData name="Mashal Khan" userId="ff208bdd-e69e-4a16-a659-cb1c3d459121" providerId="ADAL" clId="{E21E1CC2-E7B3-45D6-B25B-06A4B6D88B47}" dt="2021-03-02T05:29:11.619" v="0" actId="47"/>
        <pc:sldMkLst>
          <pc:docMk/>
          <pc:sldMk cId="3200273097" sldId="267"/>
        </pc:sldMkLst>
      </pc:sldChg>
      <pc:sldChg chg="modSp modAnim">
        <pc:chgData name="Mashal Khan" userId="ff208bdd-e69e-4a16-a659-cb1c3d459121" providerId="ADAL" clId="{E21E1CC2-E7B3-45D6-B25B-06A4B6D88B47}" dt="2021-03-04T07:46:33.539" v="1069" actId="20577"/>
        <pc:sldMkLst>
          <pc:docMk/>
          <pc:sldMk cId="3994932835" sldId="268"/>
        </pc:sldMkLst>
        <pc:spChg chg="mod">
          <ac:chgData name="Mashal Khan" userId="ff208bdd-e69e-4a16-a659-cb1c3d459121" providerId="ADAL" clId="{E21E1CC2-E7B3-45D6-B25B-06A4B6D88B47}" dt="2021-03-04T07:46:33.539" v="1069" actId="20577"/>
          <ac:spMkLst>
            <pc:docMk/>
            <pc:sldMk cId="3994932835" sldId="268"/>
            <ac:spMk id="3" creationId="{B345B8B7-47FD-4150-A0C5-7C0CE9B2A989}"/>
          </ac:spMkLst>
        </pc:spChg>
      </pc:sldChg>
      <pc:sldChg chg="addSp modSp mod setBg">
        <pc:chgData name="Mashal Khan" userId="ff208bdd-e69e-4a16-a659-cb1c3d459121" providerId="ADAL" clId="{E21E1CC2-E7B3-45D6-B25B-06A4B6D88B47}" dt="2021-03-09T18:11:01.271" v="2649" actId="20577"/>
        <pc:sldMkLst>
          <pc:docMk/>
          <pc:sldMk cId="3305901332" sldId="269"/>
        </pc:sldMkLst>
        <pc:spChg chg="mod">
          <ac:chgData name="Mashal Khan" userId="ff208bdd-e69e-4a16-a659-cb1c3d459121" providerId="ADAL" clId="{E21E1CC2-E7B3-45D6-B25B-06A4B6D88B47}" dt="2021-03-04T10:44:27.798" v="1484" actId="26606"/>
          <ac:spMkLst>
            <pc:docMk/>
            <pc:sldMk cId="3305901332" sldId="269"/>
            <ac:spMk id="2" creationId="{A8F14E22-EB1C-420A-9125-18409F01765F}"/>
          </ac:spMkLst>
        </pc:spChg>
        <pc:spChg chg="mod">
          <ac:chgData name="Mashal Khan" userId="ff208bdd-e69e-4a16-a659-cb1c3d459121" providerId="ADAL" clId="{E21E1CC2-E7B3-45D6-B25B-06A4B6D88B47}" dt="2021-03-09T18:11:01.271" v="2649" actId="20577"/>
          <ac:spMkLst>
            <pc:docMk/>
            <pc:sldMk cId="3305901332" sldId="269"/>
            <ac:spMk id="3" creationId="{3CB1377E-5B28-45A7-BAC8-9A00E1F8CFA4}"/>
          </ac:spMkLst>
        </pc:spChg>
        <pc:spChg chg="add">
          <ac:chgData name="Mashal Khan" userId="ff208bdd-e69e-4a16-a659-cb1c3d459121" providerId="ADAL" clId="{E21E1CC2-E7B3-45D6-B25B-06A4B6D88B47}" dt="2021-03-04T10:44:27.798" v="1484" actId="26606"/>
          <ac:spMkLst>
            <pc:docMk/>
            <pc:sldMk cId="3305901332" sldId="269"/>
            <ac:spMk id="8" creationId="{E8009B31-EE3C-4DCE-88F0-EA3FE2AB8744}"/>
          </ac:spMkLst>
        </pc:spChg>
        <pc:spChg chg="add">
          <ac:chgData name="Mashal Khan" userId="ff208bdd-e69e-4a16-a659-cb1c3d459121" providerId="ADAL" clId="{E21E1CC2-E7B3-45D6-B25B-06A4B6D88B47}" dt="2021-03-04T10:44:27.798" v="1484" actId="26606"/>
          <ac:spMkLst>
            <pc:docMk/>
            <pc:sldMk cId="3305901332" sldId="269"/>
            <ac:spMk id="10" creationId="{A82D9556-7EB0-4226-B5CF-E48584DA6B83}"/>
          </ac:spMkLst>
        </pc:spChg>
      </pc:sldChg>
      <pc:sldChg chg="addSp delSp modSp new mod ord setBg">
        <pc:chgData name="Mashal Khan" userId="ff208bdd-e69e-4a16-a659-cb1c3d459121" providerId="ADAL" clId="{E21E1CC2-E7B3-45D6-B25B-06A4B6D88B47}" dt="2021-03-04T07:49:06.068" v="1103" actId="26606"/>
        <pc:sldMkLst>
          <pc:docMk/>
          <pc:sldMk cId="1355609705" sldId="270"/>
        </pc:sldMkLst>
        <pc:spChg chg="mod">
          <ac:chgData name="Mashal Khan" userId="ff208bdd-e69e-4a16-a659-cb1c3d459121" providerId="ADAL" clId="{E21E1CC2-E7B3-45D6-B25B-06A4B6D88B47}" dt="2021-03-04T07:49:06.068" v="1103" actId="26606"/>
          <ac:spMkLst>
            <pc:docMk/>
            <pc:sldMk cId="1355609705" sldId="270"/>
            <ac:spMk id="2" creationId="{31CB93D7-E437-46BF-A28F-DDF223377405}"/>
          </ac:spMkLst>
        </pc:spChg>
        <pc:spChg chg="mod">
          <ac:chgData name="Mashal Khan" userId="ff208bdd-e69e-4a16-a659-cb1c3d459121" providerId="ADAL" clId="{E21E1CC2-E7B3-45D6-B25B-06A4B6D88B47}" dt="2021-03-04T07:49:06.068" v="1103" actId="26606"/>
          <ac:spMkLst>
            <pc:docMk/>
            <pc:sldMk cId="1355609705" sldId="270"/>
            <ac:spMk id="3" creationId="{3D6A7380-A268-4272-B1AB-4B6B5EC75150}"/>
          </ac:spMkLst>
        </pc:spChg>
        <pc:spChg chg="add del">
          <ac:chgData name="Mashal Khan" userId="ff208bdd-e69e-4a16-a659-cb1c3d459121" providerId="ADAL" clId="{E21E1CC2-E7B3-45D6-B25B-06A4B6D88B47}" dt="2021-03-04T07:49:06.068" v="1103" actId="26606"/>
          <ac:spMkLst>
            <pc:docMk/>
            <pc:sldMk cId="1355609705" sldId="270"/>
            <ac:spMk id="8" creationId="{827B839B-9ADE-406B-8590-F1CAEDED45A1}"/>
          </ac:spMkLst>
        </pc:spChg>
        <pc:spChg chg="add del">
          <ac:chgData name="Mashal Khan" userId="ff208bdd-e69e-4a16-a659-cb1c3d459121" providerId="ADAL" clId="{E21E1CC2-E7B3-45D6-B25B-06A4B6D88B47}" dt="2021-03-04T07:49:06.068" v="1103" actId="26606"/>
          <ac:spMkLst>
            <pc:docMk/>
            <pc:sldMk cId="1355609705" sldId="270"/>
            <ac:spMk id="10" creationId="{CFE45BF0-46DB-408C-B5F7-7B11716805D4}"/>
          </ac:spMkLst>
        </pc:spChg>
        <pc:spChg chg="add del">
          <ac:chgData name="Mashal Khan" userId="ff208bdd-e69e-4a16-a659-cb1c3d459121" providerId="ADAL" clId="{E21E1CC2-E7B3-45D6-B25B-06A4B6D88B47}" dt="2021-03-04T07:49:06.068" v="1103" actId="26606"/>
          <ac:spMkLst>
            <pc:docMk/>
            <pc:sldMk cId="1355609705" sldId="270"/>
            <ac:spMk id="12" creationId="{2AEBC8F2-97B1-41B4-93F1-2D289E197FBA}"/>
          </ac:spMkLst>
        </pc:spChg>
        <pc:spChg chg="add del">
          <ac:chgData name="Mashal Khan" userId="ff208bdd-e69e-4a16-a659-cb1c3d459121" providerId="ADAL" clId="{E21E1CC2-E7B3-45D6-B25B-06A4B6D88B47}" dt="2021-03-04T07:49:06.068" v="1103" actId="26606"/>
          <ac:spMkLst>
            <pc:docMk/>
            <pc:sldMk cId="1355609705" sldId="270"/>
            <ac:spMk id="14" creationId="{472E3A19-F5D5-48FC-BB9C-48C2F68F598B}"/>
          </ac:spMkLst>
        </pc:spChg>
        <pc:spChg chg="add del">
          <ac:chgData name="Mashal Khan" userId="ff208bdd-e69e-4a16-a659-cb1c3d459121" providerId="ADAL" clId="{E21E1CC2-E7B3-45D6-B25B-06A4B6D88B47}" dt="2021-03-04T07:49:06.068" v="1103" actId="26606"/>
          <ac:spMkLst>
            <pc:docMk/>
            <pc:sldMk cId="1355609705" sldId="270"/>
            <ac:spMk id="16" creationId="{7A62E32F-BB65-43A8-8EB5-92346890E549}"/>
          </ac:spMkLst>
        </pc:spChg>
        <pc:spChg chg="add del">
          <ac:chgData name="Mashal Khan" userId="ff208bdd-e69e-4a16-a659-cb1c3d459121" providerId="ADAL" clId="{E21E1CC2-E7B3-45D6-B25B-06A4B6D88B47}" dt="2021-03-04T07:49:06.068" v="1103" actId="26606"/>
          <ac:spMkLst>
            <pc:docMk/>
            <pc:sldMk cId="1355609705" sldId="270"/>
            <ac:spMk id="18" creationId="{14E91B64-9FCC-451E-AFB4-A827D6329367}"/>
          </ac:spMkLst>
        </pc:spChg>
        <pc:spChg chg="add">
          <ac:chgData name="Mashal Khan" userId="ff208bdd-e69e-4a16-a659-cb1c3d459121" providerId="ADAL" clId="{E21E1CC2-E7B3-45D6-B25B-06A4B6D88B47}" dt="2021-03-04T07:49:06.068" v="1103" actId="26606"/>
          <ac:spMkLst>
            <pc:docMk/>
            <pc:sldMk cId="1355609705" sldId="270"/>
            <ac:spMk id="23" creationId="{DAF1966E-FD40-4A4A-B61B-C4DF7FA05F06}"/>
          </ac:spMkLst>
        </pc:spChg>
        <pc:spChg chg="add">
          <ac:chgData name="Mashal Khan" userId="ff208bdd-e69e-4a16-a659-cb1c3d459121" providerId="ADAL" clId="{E21E1CC2-E7B3-45D6-B25B-06A4B6D88B47}" dt="2021-03-04T07:49:06.068" v="1103" actId="26606"/>
          <ac:spMkLst>
            <pc:docMk/>
            <pc:sldMk cId="1355609705" sldId="270"/>
            <ac:spMk id="25" creationId="{047BFA19-D45E-416B-A404-7AF2F3F27017}"/>
          </ac:spMkLst>
        </pc:spChg>
        <pc:spChg chg="add">
          <ac:chgData name="Mashal Khan" userId="ff208bdd-e69e-4a16-a659-cb1c3d459121" providerId="ADAL" clId="{E21E1CC2-E7B3-45D6-B25B-06A4B6D88B47}" dt="2021-03-04T07:49:06.068" v="1103" actId="26606"/>
          <ac:spMkLst>
            <pc:docMk/>
            <pc:sldMk cId="1355609705" sldId="270"/>
            <ac:spMk id="27" creationId="{8E0105E7-23DB-4CF2-8258-FF47C7620F6E}"/>
          </ac:spMkLst>
        </pc:spChg>
        <pc:spChg chg="add">
          <ac:chgData name="Mashal Khan" userId="ff208bdd-e69e-4a16-a659-cb1c3d459121" providerId="ADAL" clId="{E21E1CC2-E7B3-45D6-B25B-06A4B6D88B47}" dt="2021-03-04T07:49:06.068" v="1103" actId="26606"/>
          <ac:spMkLst>
            <pc:docMk/>
            <pc:sldMk cId="1355609705" sldId="270"/>
            <ac:spMk id="29" creationId="{074B4F7D-14B2-478B-8BF5-01E4E0C5D263}"/>
          </ac:spMkLst>
        </pc:spChg>
      </pc:sldChg>
      <pc:sldChg chg="del">
        <pc:chgData name="Mashal Khan" userId="ff208bdd-e69e-4a16-a659-cb1c3d459121" providerId="ADAL" clId="{E21E1CC2-E7B3-45D6-B25B-06A4B6D88B47}" dt="2021-03-02T05:29:11.619" v="0" actId="47"/>
        <pc:sldMkLst>
          <pc:docMk/>
          <pc:sldMk cId="3576699444" sldId="270"/>
        </pc:sldMkLst>
      </pc:sldChg>
      <pc:sldChg chg="del">
        <pc:chgData name="Mashal Khan" userId="ff208bdd-e69e-4a16-a659-cb1c3d459121" providerId="ADAL" clId="{E21E1CC2-E7B3-45D6-B25B-06A4B6D88B47}" dt="2021-03-02T05:29:11.619" v="0" actId="47"/>
        <pc:sldMkLst>
          <pc:docMk/>
          <pc:sldMk cId="2117154242" sldId="271"/>
        </pc:sldMkLst>
      </pc:sldChg>
      <pc:sldChg chg="addSp delSp modSp new mod setBg modNotesTx">
        <pc:chgData name="Mashal Khan" userId="ff208bdd-e69e-4a16-a659-cb1c3d459121" providerId="ADAL" clId="{E21E1CC2-E7B3-45D6-B25B-06A4B6D88B47}" dt="2021-03-04T07:48:21.399" v="1098" actId="27636"/>
        <pc:sldMkLst>
          <pc:docMk/>
          <pc:sldMk cId="3325651708" sldId="271"/>
        </pc:sldMkLst>
        <pc:spChg chg="mod">
          <ac:chgData name="Mashal Khan" userId="ff208bdd-e69e-4a16-a659-cb1c3d459121" providerId="ADAL" clId="{E21E1CC2-E7B3-45D6-B25B-06A4B6D88B47}" dt="2021-03-04T07:48:09.972" v="1092" actId="26606"/>
          <ac:spMkLst>
            <pc:docMk/>
            <pc:sldMk cId="3325651708" sldId="271"/>
            <ac:spMk id="2" creationId="{D6C621E8-0583-4D2A-B1B6-D1EBEC04597D}"/>
          </ac:spMkLst>
        </pc:spChg>
        <pc:spChg chg="mod">
          <ac:chgData name="Mashal Khan" userId="ff208bdd-e69e-4a16-a659-cb1c3d459121" providerId="ADAL" clId="{E21E1CC2-E7B3-45D6-B25B-06A4B6D88B47}" dt="2021-03-04T07:48:21.399" v="1098" actId="27636"/>
          <ac:spMkLst>
            <pc:docMk/>
            <pc:sldMk cId="3325651708" sldId="271"/>
            <ac:spMk id="3" creationId="{C9F7ACD1-A591-41C2-8DC8-B8C2D41FEECB}"/>
          </ac:spMkLst>
        </pc:spChg>
        <pc:spChg chg="add del">
          <ac:chgData name="Mashal Khan" userId="ff208bdd-e69e-4a16-a659-cb1c3d459121" providerId="ADAL" clId="{E21E1CC2-E7B3-45D6-B25B-06A4B6D88B47}" dt="2021-03-04T07:48:09.972" v="1092" actId="26606"/>
          <ac:spMkLst>
            <pc:docMk/>
            <pc:sldMk cId="3325651708" sldId="271"/>
            <ac:spMk id="8" creationId="{827B839B-9ADE-406B-8590-F1CAEDED45A1}"/>
          </ac:spMkLst>
        </pc:spChg>
        <pc:spChg chg="add del">
          <ac:chgData name="Mashal Khan" userId="ff208bdd-e69e-4a16-a659-cb1c3d459121" providerId="ADAL" clId="{E21E1CC2-E7B3-45D6-B25B-06A4B6D88B47}" dt="2021-03-04T07:48:09.972" v="1092" actId="26606"/>
          <ac:spMkLst>
            <pc:docMk/>
            <pc:sldMk cId="3325651708" sldId="271"/>
            <ac:spMk id="10" creationId="{CFE45BF0-46DB-408C-B5F7-7B11716805D4}"/>
          </ac:spMkLst>
        </pc:spChg>
        <pc:spChg chg="add del">
          <ac:chgData name="Mashal Khan" userId="ff208bdd-e69e-4a16-a659-cb1c3d459121" providerId="ADAL" clId="{E21E1CC2-E7B3-45D6-B25B-06A4B6D88B47}" dt="2021-03-04T07:48:09.972" v="1092" actId="26606"/>
          <ac:spMkLst>
            <pc:docMk/>
            <pc:sldMk cId="3325651708" sldId="271"/>
            <ac:spMk id="12" creationId="{2AEBC8F2-97B1-41B4-93F1-2D289E197FBA}"/>
          </ac:spMkLst>
        </pc:spChg>
        <pc:spChg chg="add del">
          <ac:chgData name="Mashal Khan" userId="ff208bdd-e69e-4a16-a659-cb1c3d459121" providerId="ADAL" clId="{E21E1CC2-E7B3-45D6-B25B-06A4B6D88B47}" dt="2021-03-04T07:48:09.972" v="1092" actId="26606"/>
          <ac:spMkLst>
            <pc:docMk/>
            <pc:sldMk cId="3325651708" sldId="271"/>
            <ac:spMk id="14" creationId="{472E3A19-F5D5-48FC-BB9C-48C2F68F598B}"/>
          </ac:spMkLst>
        </pc:spChg>
        <pc:spChg chg="add del">
          <ac:chgData name="Mashal Khan" userId="ff208bdd-e69e-4a16-a659-cb1c3d459121" providerId="ADAL" clId="{E21E1CC2-E7B3-45D6-B25B-06A4B6D88B47}" dt="2021-03-04T07:48:09.972" v="1092" actId="26606"/>
          <ac:spMkLst>
            <pc:docMk/>
            <pc:sldMk cId="3325651708" sldId="271"/>
            <ac:spMk id="16" creationId="{7A62E32F-BB65-43A8-8EB5-92346890E549}"/>
          </ac:spMkLst>
        </pc:spChg>
        <pc:spChg chg="add del">
          <ac:chgData name="Mashal Khan" userId="ff208bdd-e69e-4a16-a659-cb1c3d459121" providerId="ADAL" clId="{E21E1CC2-E7B3-45D6-B25B-06A4B6D88B47}" dt="2021-03-04T07:48:09.972" v="1092" actId="26606"/>
          <ac:spMkLst>
            <pc:docMk/>
            <pc:sldMk cId="3325651708" sldId="271"/>
            <ac:spMk id="18" creationId="{14E91B64-9FCC-451E-AFB4-A827D6329367}"/>
          </ac:spMkLst>
        </pc:spChg>
        <pc:spChg chg="add">
          <ac:chgData name="Mashal Khan" userId="ff208bdd-e69e-4a16-a659-cb1c3d459121" providerId="ADAL" clId="{E21E1CC2-E7B3-45D6-B25B-06A4B6D88B47}" dt="2021-03-04T07:48:09.972" v="1092" actId="26606"/>
          <ac:spMkLst>
            <pc:docMk/>
            <pc:sldMk cId="3325651708" sldId="271"/>
            <ac:spMk id="23" creationId="{DAF1966E-FD40-4A4A-B61B-C4DF7FA05F06}"/>
          </ac:spMkLst>
        </pc:spChg>
        <pc:spChg chg="add">
          <ac:chgData name="Mashal Khan" userId="ff208bdd-e69e-4a16-a659-cb1c3d459121" providerId="ADAL" clId="{E21E1CC2-E7B3-45D6-B25B-06A4B6D88B47}" dt="2021-03-04T07:48:09.972" v="1092" actId="26606"/>
          <ac:spMkLst>
            <pc:docMk/>
            <pc:sldMk cId="3325651708" sldId="271"/>
            <ac:spMk id="25" creationId="{047BFA19-D45E-416B-A404-7AF2F3F27017}"/>
          </ac:spMkLst>
        </pc:spChg>
        <pc:spChg chg="add">
          <ac:chgData name="Mashal Khan" userId="ff208bdd-e69e-4a16-a659-cb1c3d459121" providerId="ADAL" clId="{E21E1CC2-E7B3-45D6-B25B-06A4B6D88B47}" dt="2021-03-04T07:48:09.972" v="1092" actId="26606"/>
          <ac:spMkLst>
            <pc:docMk/>
            <pc:sldMk cId="3325651708" sldId="271"/>
            <ac:spMk id="27" creationId="{8E0105E7-23DB-4CF2-8258-FF47C7620F6E}"/>
          </ac:spMkLst>
        </pc:spChg>
        <pc:spChg chg="add">
          <ac:chgData name="Mashal Khan" userId="ff208bdd-e69e-4a16-a659-cb1c3d459121" providerId="ADAL" clId="{E21E1CC2-E7B3-45D6-B25B-06A4B6D88B47}" dt="2021-03-04T07:48:09.972" v="1092" actId="26606"/>
          <ac:spMkLst>
            <pc:docMk/>
            <pc:sldMk cId="3325651708" sldId="271"/>
            <ac:spMk id="29" creationId="{074B4F7D-14B2-478B-8BF5-01E4E0C5D263}"/>
          </ac:spMkLst>
        </pc:spChg>
      </pc:sldChg>
      <pc:sldChg chg="del">
        <pc:chgData name="Mashal Khan" userId="ff208bdd-e69e-4a16-a659-cb1c3d459121" providerId="ADAL" clId="{E21E1CC2-E7B3-45D6-B25B-06A4B6D88B47}" dt="2021-03-02T05:29:11.619" v="0" actId="47"/>
        <pc:sldMkLst>
          <pc:docMk/>
          <pc:sldMk cId="1701187661" sldId="272"/>
        </pc:sldMkLst>
      </pc:sldChg>
      <pc:sldChg chg="addSp delSp modSp new mod setBg modNotesTx">
        <pc:chgData name="Mashal Khan" userId="ff208bdd-e69e-4a16-a659-cb1c3d459121" providerId="ADAL" clId="{E21E1CC2-E7B3-45D6-B25B-06A4B6D88B47}" dt="2021-03-09T18:12:15.327" v="2714" actId="313"/>
        <pc:sldMkLst>
          <pc:docMk/>
          <pc:sldMk cId="4126101936" sldId="272"/>
        </pc:sldMkLst>
        <pc:spChg chg="mod">
          <ac:chgData name="Mashal Khan" userId="ff208bdd-e69e-4a16-a659-cb1c3d459121" providerId="ADAL" clId="{E21E1CC2-E7B3-45D6-B25B-06A4B6D88B47}" dt="2021-03-04T10:26:24.324" v="1272" actId="26606"/>
          <ac:spMkLst>
            <pc:docMk/>
            <pc:sldMk cId="4126101936" sldId="272"/>
            <ac:spMk id="2" creationId="{D51D8A23-18D0-4FFA-928D-951C3515B130}"/>
          </ac:spMkLst>
        </pc:spChg>
        <pc:spChg chg="mod ord">
          <ac:chgData name="Mashal Khan" userId="ff208bdd-e69e-4a16-a659-cb1c3d459121" providerId="ADAL" clId="{E21E1CC2-E7B3-45D6-B25B-06A4B6D88B47}" dt="2021-03-04T10:26:32.741" v="1275" actId="403"/>
          <ac:spMkLst>
            <pc:docMk/>
            <pc:sldMk cId="4126101936" sldId="272"/>
            <ac:spMk id="3" creationId="{12422BA5-7C2B-4DCB-B2AC-D8F76AEF01B6}"/>
          </ac:spMkLst>
        </pc:spChg>
        <pc:spChg chg="add del">
          <ac:chgData name="Mashal Khan" userId="ff208bdd-e69e-4a16-a659-cb1c3d459121" providerId="ADAL" clId="{E21E1CC2-E7B3-45D6-B25B-06A4B6D88B47}" dt="2021-03-04T10:26:24.324" v="1272" actId="26606"/>
          <ac:spMkLst>
            <pc:docMk/>
            <pc:sldMk cId="4126101936" sldId="272"/>
            <ac:spMk id="8" creationId="{100EDD19-6802-4EC3-95CE-CFFAB042CFD6}"/>
          </ac:spMkLst>
        </pc:spChg>
        <pc:spChg chg="add del">
          <ac:chgData name="Mashal Khan" userId="ff208bdd-e69e-4a16-a659-cb1c3d459121" providerId="ADAL" clId="{E21E1CC2-E7B3-45D6-B25B-06A4B6D88B47}" dt="2021-03-04T10:26:24.324" v="1272" actId="26606"/>
          <ac:spMkLst>
            <pc:docMk/>
            <pc:sldMk cId="4126101936" sldId="272"/>
            <ac:spMk id="10" creationId="{DB17E863-922E-4C26-BD64-E8FD41D28661}"/>
          </ac:spMkLst>
        </pc:spChg>
        <pc:picChg chg="add mod">
          <ac:chgData name="Mashal Khan" userId="ff208bdd-e69e-4a16-a659-cb1c3d459121" providerId="ADAL" clId="{E21E1CC2-E7B3-45D6-B25B-06A4B6D88B47}" dt="2021-03-04T10:26:24.324" v="1272" actId="26606"/>
          <ac:picMkLst>
            <pc:docMk/>
            <pc:sldMk cId="4126101936" sldId="272"/>
            <ac:picMk id="4" creationId="{C8A48111-92FC-43A0-A35D-3DD435D66EE9}"/>
          </ac:picMkLst>
        </pc:picChg>
      </pc:sldChg>
      <pc:sldChg chg="addSp delSp modSp new mod setBg chgLayout">
        <pc:chgData name="Mashal Khan" userId="ff208bdd-e69e-4a16-a659-cb1c3d459121" providerId="ADAL" clId="{E21E1CC2-E7B3-45D6-B25B-06A4B6D88B47}" dt="2021-03-10T05:57:14.615" v="2849" actId="20577"/>
        <pc:sldMkLst>
          <pc:docMk/>
          <pc:sldMk cId="2250307453" sldId="273"/>
        </pc:sldMkLst>
        <pc:spChg chg="del mod">
          <ac:chgData name="Mashal Khan" userId="ff208bdd-e69e-4a16-a659-cb1c3d459121" providerId="ADAL" clId="{E21E1CC2-E7B3-45D6-B25B-06A4B6D88B47}" dt="2021-03-09T17:21:04.639" v="2188" actId="478"/>
          <ac:spMkLst>
            <pc:docMk/>
            <pc:sldMk cId="2250307453" sldId="273"/>
            <ac:spMk id="2" creationId="{9A5D332A-FDFC-4689-B9E1-A186B19692F9}"/>
          </ac:spMkLst>
        </pc:spChg>
        <pc:spChg chg="mod ord">
          <ac:chgData name="Mashal Khan" userId="ff208bdd-e69e-4a16-a659-cb1c3d459121" providerId="ADAL" clId="{E21E1CC2-E7B3-45D6-B25B-06A4B6D88B47}" dt="2021-03-10T05:57:14.615" v="2849" actId="20577"/>
          <ac:spMkLst>
            <pc:docMk/>
            <pc:sldMk cId="2250307453" sldId="273"/>
            <ac:spMk id="3" creationId="{B6070FE3-9052-4085-BA93-CBC0DF109945}"/>
          </ac:spMkLst>
        </pc:spChg>
        <pc:spChg chg="add mod ord">
          <ac:chgData name="Mashal Khan" userId="ff208bdd-e69e-4a16-a659-cb1c3d459121" providerId="ADAL" clId="{E21E1CC2-E7B3-45D6-B25B-06A4B6D88B47}" dt="2021-03-09T17:26:18.458" v="2248" actId="403"/>
          <ac:spMkLst>
            <pc:docMk/>
            <pc:sldMk cId="2250307453" sldId="273"/>
            <ac:spMk id="7" creationId="{2B972306-E1DA-48E8-8CD8-40C75CD4589C}"/>
          </ac:spMkLst>
        </pc:spChg>
        <pc:spChg chg="add">
          <ac:chgData name="Mashal Khan" userId="ff208bdd-e69e-4a16-a659-cb1c3d459121" providerId="ADAL" clId="{E21E1CC2-E7B3-45D6-B25B-06A4B6D88B47}" dt="2021-03-09T17:26:06.133" v="2245" actId="26606"/>
          <ac:spMkLst>
            <pc:docMk/>
            <pc:sldMk cId="2250307453" sldId="273"/>
            <ac:spMk id="12" creationId="{799A8B4F-0FED-46C0-9186-5A8E116D8744}"/>
          </ac:spMkLst>
        </pc:spChg>
        <pc:spChg chg="add">
          <ac:chgData name="Mashal Khan" userId="ff208bdd-e69e-4a16-a659-cb1c3d459121" providerId="ADAL" clId="{E21E1CC2-E7B3-45D6-B25B-06A4B6D88B47}" dt="2021-03-09T17:26:06.133" v="2245" actId="26606"/>
          <ac:spMkLst>
            <pc:docMk/>
            <pc:sldMk cId="2250307453" sldId="273"/>
            <ac:spMk id="16" creationId="{38A69B74-22E3-47CC-823F-18BE7930C814}"/>
          </ac:spMkLst>
        </pc:spChg>
        <pc:spChg chg="add">
          <ac:chgData name="Mashal Khan" userId="ff208bdd-e69e-4a16-a659-cb1c3d459121" providerId="ADAL" clId="{E21E1CC2-E7B3-45D6-B25B-06A4B6D88B47}" dt="2021-03-09T17:26:06.133" v="2245" actId="26606"/>
          <ac:spMkLst>
            <pc:docMk/>
            <pc:sldMk cId="2250307453" sldId="273"/>
            <ac:spMk id="18" creationId="{1778637B-5DB8-4A75-B2E6-FC2B1BB9A7DB}"/>
          </ac:spMkLst>
        </pc:spChg>
        <pc:spChg chg="add">
          <ac:chgData name="Mashal Khan" userId="ff208bdd-e69e-4a16-a659-cb1c3d459121" providerId="ADAL" clId="{E21E1CC2-E7B3-45D6-B25B-06A4B6D88B47}" dt="2021-03-09T17:26:06.133" v="2245" actId="26606"/>
          <ac:spMkLst>
            <pc:docMk/>
            <pc:sldMk cId="2250307453" sldId="273"/>
            <ac:spMk id="20" creationId="{0035A30C-45F3-4EFB-B2E8-6E2A11843D39}"/>
          </ac:spMkLst>
        </pc:spChg>
        <pc:picChg chg="add mod">
          <ac:chgData name="Mashal Khan" userId="ff208bdd-e69e-4a16-a659-cb1c3d459121" providerId="ADAL" clId="{E21E1CC2-E7B3-45D6-B25B-06A4B6D88B47}" dt="2021-03-09T17:26:06.133" v="2245" actId="26606"/>
          <ac:picMkLst>
            <pc:docMk/>
            <pc:sldMk cId="2250307453" sldId="273"/>
            <ac:picMk id="4" creationId="{92BCB025-B82A-4647-B48E-9CE7AC5D419F}"/>
          </ac:picMkLst>
        </pc:picChg>
        <pc:picChg chg="add mod">
          <ac:chgData name="Mashal Khan" userId="ff208bdd-e69e-4a16-a659-cb1c3d459121" providerId="ADAL" clId="{E21E1CC2-E7B3-45D6-B25B-06A4B6D88B47}" dt="2021-03-09T17:26:06.133" v="2245" actId="26606"/>
          <ac:picMkLst>
            <pc:docMk/>
            <pc:sldMk cId="2250307453" sldId="273"/>
            <ac:picMk id="5" creationId="{3582B19F-6872-456B-A1FB-B43F9FBE8841}"/>
          </ac:picMkLst>
        </pc:picChg>
        <pc:picChg chg="add mod ord">
          <ac:chgData name="Mashal Khan" userId="ff208bdd-e69e-4a16-a659-cb1c3d459121" providerId="ADAL" clId="{E21E1CC2-E7B3-45D6-B25B-06A4B6D88B47}" dt="2021-03-09T17:26:06.133" v="2245" actId="26606"/>
          <ac:picMkLst>
            <pc:docMk/>
            <pc:sldMk cId="2250307453" sldId="273"/>
            <ac:picMk id="6" creationId="{DFD96C61-EB0A-406F-B831-395A8960ACD4}"/>
          </ac:picMkLst>
        </pc:picChg>
        <pc:picChg chg="add">
          <ac:chgData name="Mashal Khan" userId="ff208bdd-e69e-4a16-a659-cb1c3d459121" providerId="ADAL" clId="{E21E1CC2-E7B3-45D6-B25B-06A4B6D88B47}" dt="2021-03-09T17:26:06.133" v="2245" actId="26606"/>
          <ac:picMkLst>
            <pc:docMk/>
            <pc:sldMk cId="2250307453" sldId="273"/>
            <ac:picMk id="14" creationId="{DA6861EE-7660-46C9-80BD-173B8F7454B8}"/>
          </ac:picMkLst>
        </pc:picChg>
      </pc:sldChg>
      <pc:sldChg chg="modSp new del mod">
        <pc:chgData name="Mashal Khan" userId="ff208bdd-e69e-4a16-a659-cb1c3d459121" providerId="ADAL" clId="{E21E1CC2-E7B3-45D6-B25B-06A4B6D88B47}" dt="2021-03-09T17:25:00.871" v="2234" actId="47"/>
        <pc:sldMkLst>
          <pc:docMk/>
          <pc:sldMk cId="3999631850" sldId="274"/>
        </pc:sldMkLst>
        <pc:spChg chg="mod">
          <ac:chgData name="Mashal Khan" userId="ff208bdd-e69e-4a16-a659-cb1c3d459121" providerId="ADAL" clId="{E21E1CC2-E7B3-45D6-B25B-06A4B6D88B47}" dt="2021-03-02T05:29:48.867" v="70" actId="20577"/>
          <ac:spMkLst>
            <pc:docMk/>
            <pc:sldMk cId="3999631850" sldId="274"/>
            <ac:spMk id="2" creationId="{28CF1E28-724D-4E6D-8E77-07AFAF3B55F8}"/>
          </ac:spMkLst>
        </pc:spChg>
      </pc:sldChg>
      <pc:sldChg chg="delSp modSp new mod modNotesTx">
        <pc:chgData name="Mashal Khan" userId="ff208bdd-e69e-4a16-a659-cb1c3d459121" providerId="ADAL" clId="{E21E1CC2-E7B3-45D6-B25B-06A4B6D88B47}" dt="2021-03-10T07:53:43.148" v="2947" actId="20577"/>
        <pc:sldMkLst>
          <pc:docMk/>
          <pc:sldMk cId="3629613959" sldId="275"/>
        </pc:sldMkLst>
        <pc:spChg chg="del mod">
          <ac:chgData name="Mashal Khan" userId="ff208bdd-e69e-4a16-a659-cb1c3d459121" providerId="ADAL" clId="{E21E1CC2-E7B3-45D6-B25B-06A4B6D88B47}" dt="2021-03-09T17:48:13.321" v="2411" actId="478"/>
          <ac:spMkLst>
            <pc:docMk/>
            <pc:sldMk cId="3629613959" sldId="275"/>
            <ac:spMk id="2" creationId="{3DA3173E-396F-4364-BF0C-827B983C6A4F}"/>
          </ac:spMkLst>
        </pc:spChg>
        <pc:spChg chg="mod">
          <ac:chgData name="Mashal Khan" userId="ff208bdd-e69e-4a16-a659-cb1c3d459121" providerId="ADAL" clId="{E21E1CC2-E7B3-45D6-B25B-06A4B6D88B47}" dt="2021-03-04T08:28:22.559" v="1196" actId="20577"/>
          <ac:spMkLst>
            <pc:docMk/>
            <pc:sldMk cId="3629613959" sldId="275"/>
            <ac:spMk id="3" creationId="{AF9DC606-2659-4733-BC3E-FDAC484F4E21}"/>
          </ac:spMkLst>
        </pc:spChg>
      </pc:sldChg>
      <pc:sldChg chg="addSp modSp new mod setBg modNotesTx">
        <pc:chgData name="Mashal Khan" userId="ff208bdd-e69e-4a16-a659-cb1c3d459121" providerId="ADAL" clId="{E21E1CC2-E7B3-45D6-B25B-06A4B6D88B47}" dt="2021-03-04T07:48:33.725" v="1101" actId="255"/>
        <pc:sldMkLst>
          <pc:docMk/>
          <pc:sldMk cId="2296072490" sldId="276"/>
        </pc:sldMkLst>
        <pc:spChg chg="mod">
          <ac:chgData name="Mashal Khan" userId="ff208bdd-e69e-4a16-a659-cb1c3d459121" providerId="ADAL" clId="{E21E1CC2-E7B3-45D6-B25B-06A4B6D88B47}" dt="2021-03-04T07:48:25.289" v="1099" actId="26606"/>
          <ac:spMkLst>
            <pc:docMk/>
            <pc:sldMk cId="2296072490" sldId="276"/>
            <ac:spMk id="2" creationId="{83083379-B0BA-44D4-92CF-7D2BAB5752E0}"/>
          </ac:spMkLst>
        </pc:spChg>
        <pc:spChg chg="mod">
          <ac:chgData name="Mashal Khan" userId="ff208bdd-e69e-4a16-a659-cb1c3d459121" providerId="ADAL" clId="{E21E1CC2-E7B3-45D6-B25B-06A4B6D88B47}" dt="2021-03-04T07:48:33.725" v="1101" actId="255"/>
          <ac:spMkLst>
            <pc:docMk/>
            <pc:sldMk cId="2296072490" sldId="276"/>
            <ac:spMk id="3" creationId="{439BEC56-60F7-4F86-BF0A-609A9FCB4F84}"/>
          </ac:spMkLst>
        </pc:spChg>
        <pc:spChg chg="add">
          <ac:chgData name="Mashal Khan" userId="ff208bdd-e69e-4a16-a659-cb1c3d459121" providerId="ADAL" clId="{E21E1CC2-E7B3-45D6-B25B-06A4B6D88B47}" dt="2021-03-04T07:48:25.289" v="1099" actId="26606"/>
          <ac:spMkLst>
            <pc:docMk/>
            <pc:sldMk cId="2296072490" sldId="276"/>
            <ac:spMk id="8" creationId="{DAF1966E-FD40-4A4A-B61B-C4DF7FA05F06}"/>
          </ac:spMkLst>
        </pc:spChg>
        <pc:spChg chg="add">
          <ac:chgData name="Mashal Khan" userId="ff208bdd-e69e-4a16-a659-cb1c3d459121" providerId="ADAL" clId="{E21E1CC2-E7B3-45D6-B25B-06A4B6D88B47}" dt="2021-03-04T07:48:25.289" v="1099" actId="26606"/>
          <ac:spMkLst>
            <pc:docMk/>
            <pc:sldMk cId="2296072490" sldId="276"/>
            <ac:spMk id="10" creationId="{047BFA19-D45E-416B-A404-7AF2F3F27017}"/>
          </ac:spMkLst>
        </pc:spChg>
        <pc:spChg chg="add">
          <ac:chgData name="Mashal Khan" userId="ff208bdd-e69e-4a16-a659-cb1c3d459121" providerId="ADAL" clId="{E21E1CC2-E7B3-45D6-B25B-06A4B6D88B47}" dt="2021-03-04T07:48:25.289" v="1099" actId="26606"/>
          <ac:spMkLst>
            <pc:docMk/>
            <pc:sldMk cId="2296072490" sldId="276"/>
            <ac:spMk id="12" creationId="{8E0105E7-23DB-4CF2-8258-FF47C7620F6E}"/>
          </ac:spMkLst>
        </pc:spChg>
        <pc:spChg chg="add">
          <ac:chgData name="Mashal Khan" userId="ff208bdd-e69e-4a16-a659-cb1c3d459121" providerId="ADAL" clId="{E21E1CC2-E7B3-45D6-B25B-06A4B6D88B47}" dt="2021-03-04T07:48:25.289" v="1099" actId="26606"/>
          <ac:spMkLst>
            <pc:docMk/>
            <pc:sldMk cId="2296072490" sldId="276"/>
            <ac:spMk id="14" creationId="{074B4F7D-14B2-478B-8BF5-01E4E0C5D263}"/>
          </ac:spMkLst>
        </pc:spChg>
      </pc:sldChg>
      <pc:sldChg chg="addSp delSp modSp new mod setBg setClrOvrMap modNotesTx">
        <pc:chgData name="Mashal Khan" userId="ff208bdd-e69e-4a16-a659-cb1c3d459121" providerId="ADAL" clId="{E21E1CC2-E7B3-45D6-B25B-06A4B6D88B47}" dt="2021-03-09T17:44:15.276" v="2402" actId="255"/>
        <pc:sldMkLst>
          <pc:docMk/>
          <pc:sldMk cId="3297072527" sldId="277"/>
        </pc:sldMkLst>
        <pc:spChg chg="mod">
          <ac:chgData name="Mashal Khan" userId="ff208bdd-e69e-4a16-a659-cb1c3d459121" providerId="ADAL" clId="{E21E1CC2-E7B3-45D6-B25B-06A4B6D88B47}" dt="2021-03-09T17:28:35.935" v="2277" actId="20577"/>
          <ac:spMkLst>
            <pc:docMk/>
            <pc:sldMk cId="3297072527" sldId="277"/>
            <ac:spMk id="2" creationId="{75D20F5C-791F-4097-A0EE-A1974076FEDD}"/>
          </ac:spMkLst>
        </pc:spChg>
        <pc:spChg chg="mod ord">
          <ac:chgData name="Mashal Khan" userId="ff208bdd-e69e-4a16-a659-cb1c3d459121" providerId="ADAL" clId="{E21E1CC2-E7B3-45D6-B25B-06A4B6D88B47}" dt="2021-03-09T17:44:15.276" v="2402" actId="255"/>
          <ac:spMkLst>
            <pc:docMk/>
            <pc:sldMk cId="3297072527" sldId="277"/>
            <ac:spMk id="3" creationId="{73AAD7A3-6927-410C-B565-F917C2F5BB42}"/>
          </ac:spMkLst>
        </pc:spChg>
        <pc:spChg chg="add del">
          <ac:chgData name="Mashal Khan" userId="ff208bdd-e69e-4a16-a659-cb1c3d459121" providerId="ADAL" clId="{E21E1CC2-E7B3-45D6-B25B-06A4B6D88B47}" dt="2021-03-09T17:28:20.318" v="2263" actId="26606"/>
          <ac:spMkLst>
            <pc:docMk/>
            <pc:sldMk cId="3297072527" sldId="277"/>
            <ac:spMk id="8" creationId="{C7FA33FF-088D-4F16-95A2-2C64D353DEA8}"/>
          </ac:spMkLst>
        </pc:spChg>
        <pc:spChg chg="add del">
          <ac:chgData name="Mashal Khan" userId="ff208bdd-e69e-4a16-a659-cb1c3d459121" providerId="ADAL" clId="{E21E1CC2-E7B3-45D6-B25B-06A4B6D88B47}" dt="2021-03-09T17:28:20.318" v="2263" actId="26606"/>
          <ac:spMkLst>
            <pc:docMk/>
            <pc:sldMk cId="3297072527" sldId="277"/>
            <ac:spMk id="10" creationId="{A376EFB1-01CF-419F-ABF1-2AF02BBFCBD1}"/>
          </ac:spMkLst>
        </pc:spChg>
        <pc:spChg chg="add del">
          <ac:chgData name="Mashal Khan" userId="ff208bdd-e69e-4a16-a659-cb1c3d459121" providerId="ADAL" clId="{E21E1CC2-E7B3-45D6-B25B-06A4B6D88B47}" dt="2021-03-09T17:28:20.318" v="2263" actId="26606"/>
          <ac:spMkLst>
            <pc:docMk/>
            <pc:sldMk cId="3297072527" sldId="277"/>
            <ac:spMk id="12" creationId="{FF9DEA15-78BD-4750-AA18-B9F28A6D5AB8}"/>
          </ac:spMkLst>
        </pc:spChg>
        <pc:picChg chg="add mod">
          <ac:chgData name="Mashal Khan" userId="ff208bdd-e69e-4a16-a659-cb1c3d459121" providerId="ADAL" clId="{E21E1CC2-E7B3-45D6-B25B-06A4B6D88B47}" dt="2021-03-09T17:28:20.318" v="2263" actId="26606"/>
          <ac:picMkLst>
            <pc:docMk/>
            <pc:sldMk cId="3297072527" sldId="277"/>
            <ac:picMk id="4" creationId="{D2242813-6573-462A-A49E-7B06D26D0102}"/>
          </ac:picMkLst>
        </pc:picChg>
      </pc:sldChg>
      <pc:sldChg chg="addSp delSp modSp new mod ord setBg modNotesTx">
        <pc:chgData name="Mashal Khan" userId="ff208bdd-e69e-4a16-a659-cb1c3d459121" providerId="ADAL" clId="{E21E1CC2-E7B3-45D6-B25B-06A4B6D88B47}" dt="2021-03-04T10:30:15.225" v="1320" actId="403"/>
        <pc:sldMkLst>
          <pc:docMk/>
          <pc:sldMk cId="2164040410" sldId="278"/>
        </pc:sldMkLst>
        <pc:spChg chg="mod">
          <ac:chgData name="Mashal Khan" userId="ff208bdd-e69e-4a16-a659-cb1c3d459121" providerId="ADAL" clId="{E21E1CC2-E7B3-45D6-B25B-06A4B6D88B47}" dt="2021-03-04T10:30:07.961" v="1315" actId="1076"/>
          <ac:spMkLst>
            <pc:docMk/>
            <pc:sldMk cId="2164040410" sldId="278"/>
            <ac:spMk id="2" creationId="{D571F521-A11A-4FE7-BFAD-7154FD34CCD1}"/>
          </ac:spMkLst>
        </pc:spChg>
        <pc:spChg chg="mod ord">
          <ac:chgData name="Mashal Khan" userId="ff208bdd-e69e-4a16-a659-cb1c3d459121" providerId="ADAL" clId="{E21E1CC2-E7B3-45D6-B25B-06A4B6D88B47}" dt="2021-03-04T10:30:15.225" v="1320" actId="403"/>
          <ac:spMkLst>
            <pc:docMk/>
            <pc:sldMk cId="2164040410" sldId="278"/>
            <ac:spMk id="3" creationId="{C509D8E2-4792-4499-AEB3-E21719CD3C26}"/>
          </ac:spMkLst>
        </pc:spChg>
        <pc:spChg chg="add del">
          <ac:chgData name="Mashal Khan" userId="ff208bdd-e69e-4a16-a659-cb1c3d459121" providerId="ADAL" clId="{E21E1CC2-E7B3-45D6-B25B-06A4B6D88B47}" dt="2021-03-04T10:27:48.965" v="1279" actId="26606"/>
          <ac:spMkLst>
            <pc:docMk/>
            <pc:sldMk cId="2164040410" sldId="278"/>
            <ac:spMk id="9" creationId="{86C7B4A1-154A-4DF0-AC46-F88D75A2E0FD}"/>
          </ac:spMkLst>
        </pc:spChg>
        <pc:spChg chg="add del">
          <ac:chgData name="Mashal Khan" userId="ff208bdd-e69e-4a16-a659-cb1c3d459121" providerId="ADAL" clId="{E21E1CC2-E7B3-45D6-B25B-06A4B6D88B47}" dt="2021-03-04T10:28:37.211" v="1295" actId="26606"/>
          <ac:spMkLst>
            <pc:docMk/>
            <pc:sldMk cId="2164040410" sldId="278"/>
            <ac:spMk id="11" creationId="{79BB35BC-D5C2-4C8B-A22A-A71E6191913B}"/>
          </ac:spMkLst>
        </pc:spChg>
        <pc:spChg chg="add del">
          <ac:chgData name="Mashal Khan" userId="ff208bdd-e69e-4a16-a659-cb1c3d459121" providerId="ADAL" clId="{E21E1CC2-E7B3-45D6-B25B-06A4B6D88B47}" dt="2021-03-04T10:29:41.918" v="1309" actId="26606"/>
          <ac:spMkLst>
            <pc:docMk/>
            <pc:sldMk cId="2164040410" sldId="278"/>
            <ac:spMk id="16" creationId="{21EA7FA8-6652-4CC5-90F4-3D48CAC0C2DD}"/>
          </ac:spMkLst>
        </pc:spChg>
        <pc:spChg chg="add">
          <ac:chgData name="Mashal Khan" userId="ff208bdd-e69e-4a16-a659-cb1c3d459121" providerId="ADAL" clId="{E21E1CC2-E7B3-45D6-B25B-06A4B6D88B47}" dt="2021-03-04T10:29:41.918" v="1309" actId="26606"/>
          <ac:spMkLst>
            <pc:docMk/>
            <pc:sldMk cId="2164040410" sldId="278"/>
            <ac:spMk id="21" creationId="{46708FAB-3898-47A9-B05A-AB9ECBD9E796}"/>
          </ac:spMkLst>
        </pc:spChg>
        <pc:spChg chg="add">
          <ac:chgData name="Mashal Khan" userId="ff208bdd-e69e-4a16-a659-cb1c3d459121" providerId="ADAL" clId="{E21E1CC2-E7B3-45D6-B25B-06A4B6D88B47}" dt="2021-03-04T10:29:41.918" v="1309" actId="26606"/>
          <ac:spMkLst>
            <pc:docMk/>
            <pc:sldMk cId="2164040410" sldId="278"/>
            <ac:spMk id="23" creationId="{2E438CA0-CB4D-4C94-8C39-9C7FC9BBEE68}"/>
          </ac:spMkLst>
        </pc:spChg>
        <pc:spChg chg="add">
          <ac:chgData name="Mashal Khan" userId="ff208bdd-e69e-4a16-a659-cb1c3d459121" providerId="ADAL" clId="{E21E1CC2-E7B3-45D6-B25B-06A4B6D88B47}" dt="2021-03-04T10:29:41.918" v="1309" actId="26606"/>
          <ac:spMkLst>
            <pc:docMk/>
            <pc:sldMk cId="2164040410" sldId="278"/>
            <ac:spMk id="25" creationId="{6B2C05E3-84E7-4957-95EF-B471CBF71C69}"/>
          </ac:spMkLst>
        </pc:spChg>
        <pc:picChg chg="add mod ord">
          <ac:chgData name="Mashal Khan" userId="ff208bdd-e69e-4a16-a659-cb1c3d459121" providerId="ADAL" clId="{E21E1CC2-E7B3-45D6-B25B-06A4B6D88B47}" dt="2021-03-04T10:29:54.022" v="1312" actId="1076"/>
          <ac:picMkLst>
            <pc:docMk/>
            <pc:sldMk cId="2164040410" sldId="278"/>
            <ac:picMk id="4" creationId="{5C035018-60B7-4207-BFD8-ACBF8B26F1BB}"/>
          </ac:picMkLst>
        </pc:picChg>
      </pc:sldChg>
      <pc:sldChg chg="modSp new mod modNotesTx">
        <pc:chgData name="Mashal Khan" userId="ff208bdd-e69e-4a16-a659-cb1c3d459121" providerId="ADAL" clId="{E21E1CC2-E7B3-45D6-B25B-06A4B6D88B47}" dt="2021-03-09T04:42:04.255" v="1748"/>
        <pc:sldMkLst>
          <pc:docMk/>
          <pc:sldMk cId="1890552337" sldId="279"/>
        </pc:sldMkLst>
        <pc:spChg chg="mod">
          <ac:chgData name="Mashal Khan" userId="ff208bdd-e69e-4a16-a659-cb1c3d459121" providerId="ADAL" clId="{E21E1CC2-E7B3-45D6-B25B-06A4B6D88B47}" dt="2021-03-04T10:32:07.402" v="1326" actId="20577"/>
          <ac:spMkLst>
            <pc:docMk/>
            <pc:sldMk cId="1890552337" sldId="279"/>
            <ac:spMk id="2" creationId="{219C33D9-7540-4FBA-A7C1-3943C768E939}"/>
          </ac:spMkLst>
        </pc:spChg>
        <pc:spChg chg="mod">
          <ac:chgData name="Mashal Khan" userId="ff208bdd-e69e-4a16-a659-cb1c3d459121" providerId="ADAL" clId="{E21E1CC2-E7B3-45D6-B25B-06A4B6D88B47}" dt="2021-03-04T10:32:12.814" v="1329" actId="5793"/>
          <ac:spMkLst>
            <pc:docMk/>
            <pc:sldMk cId="1890552337" sldId="279"/>
            <ac:spMk id="3" creationId="{E812AB05-F7BD-4B3E-9265-48AD692C46A6}"/>
          </ac:spMkLst>
        </pc:spChg>
      </pc:sldChg>
      <pc:sldChg chg="addSp modSp new mod setBg">
        <pc:chgData name="Mashal Khan" userId="ff208bdd-e69e-4a16-a659-cb1c3d459121" providerId="ADAL" clId="{E21E1CC2-E7B3-45D6-B25B-06A4B6D88B47}" dt="2021-03-04T10:38:44.817" v="1462" actId="113"/>
        <pc:sldMkLst>
          <pc:docMk/>
          <pc:sldMk cId="1656044163" sldId="280"/>
        </pc:sldMkLst>
        <pc:spChg chg="mod">
          <ac:chgData name="Mashal Khan" userId="ff208bdd-e69e-4a16-a659-cb1c3d459121" providerId="ADAL" clId="{E21E1CC2-E7B3-45D6-B25B-06A4B6D88B47}" dt="2021-03-04T10:38:09.581" v="1449" actId="1076"/>
          <ac:spMkLst>
            <pc:docMk/>
            <pc:sldMk cId="1656044163" sldId="280"/>
            <ac:spMk id="2" creationId="{4BD05279-E9C0-4DF0-8062-FBFC230AAB35}"/>
          </ac:spMkLst>
        </pc:spChg>
        <pc:spChg chg="mod">
          <ac:chgData name="Mashal Khan" userId="ff208bdd-e69e-4a16-a659-cb1c3d459121" providerId="ADAL" clId="{E21E1CC2-E7B3-45D6-B25B-06A4B6D88B47}" dt="2021-03-04T10:38:44.817" v="1462" actId="113"/>
          <ac:spMkLst>
            <pc:docMk/>
            <pc:sldMk cId="1656044163" sldId="280"/>
            <ac:spMk id="3" creationId="{60CC8772-0010-4DC2-BFFB-E387E64D6B60}"/>
          </ac:spMkLst>
        </pc:spChg>
        <pc:spChg chg="add">
          <ac:chgData name="Mashal Khan" userId="ff208bdd-e69e-4a16-a659-cb1c3d459121" providerId="ADAL" clId="{E21E1CC2-E7B3-45D6-B25B-06A4B6D88B47}" dt="2021-03-04T10:37:08.510" v="1426" actId="26606"/>
          <ac:spMkLst>
            <pc:docMk/>
            <pc:sldMk cId="1656044163" sldId="280"/>
            <ac:spMk id="8" creationId="{1BB867FF-FC45-48F7-8104-F89BE54909F1}"/>
          </ac:spMkLst>
        </pc:spChg>
        <pc:spChg chg="add">
          <ac:chgData name="Mashal Khan" userId="ff208bdd-e69e-4a16-a659-cb1c3d459121" providerId="ADAL" clId="{E21E1CC2-E7B3-45D6-B25B-06A4B6D88B47}" dt="2021-03-04T10:37:08.510" v="1426" actId="26606"/>
          <ac:spMkLst>
            <pc:docMk/>
            <pc:sldMk cId="1656044163" sldId="280"/>
            <ac:spMk id="10" creationId="{8BB56887-D0D5-4F0C-9E19-7247EB83C8B7}"/>
          </ac:spMkLst>
        </pc:spChg>
        <pc:spChg chg="add">
          <ac:chgData name="Mashal Khan" userId="ff208bdd-e69e-4a16-a659-cb1c3d459121" providerId="ADAL" clId="{E21E1CC2-E7B3-45D6-B25B-06A4B6D88B47}" dt="2021-03-04T10:37:08.510" v="1426" actId="26606"/>
          <ac:spMkLst>
            <pc:docMk/>
            <pc:sldMk cId="1656044163" sldId="280"/>
            <ac:spMk id="12" creationId="{081E4A58-353D-44AE-B2FC-2A74E2E400F7}"/>
          </ac:spMkLst>
        </pc:spChg>
      </pc:sldChg>
      <pc:sldChg chg="addSp delSp modSp new mod setBg modNotesTx">
        <pc:chgData name="Mashal Khan" userId="ff208bdd-e69e-4a16-a659-cb1c3d459121" providerId="ADAL" clId="{E21E1CC2-E7B3-45D6-B25B-06A4B6D88B47}" dt="2021-03-10T05:47:08.693" v="2754" actId="27636"/>
        <pc:sldMkLst>
          <pc:docMk/>
          <pc:sldMk cId="3828532469" sldId="281"/>
        </pc:sldMkLst>
        <pc:spChg chg="mod">
          <ac:chgData name="Mashal Khan" userId="ff208bdd-e69e-4a16-a659-cb1c3d459121" providerId="ADAL" clId="{E21E1CC2-E7B3-45D6-B25B-06A4B6D88B47}" dt="2021-03-09T08:19:55.335" v="1889" actId="27636"/>
          <ac:spMkLst>
            <pc:docMk/>
            <pc:sldMk cId="3828532469" sldId="281"/>
            <ac:spMk id="2" creationId="{32334AE3-4ED6-4C4F-B214-A1AFA09C85D6}"/>
          </ac:spMkLst>
        </pc:spChg>
        <pc:spChg chg="mod">
          <ac:chgData name="Mashal Khan" userId="ff208bdd-e69e-4a16-a659-cb1c3d459121" providerId="ADAL" clId="{E21E1CC2-E7B3-45D6-B25B-06A4B6D88B47}" dt="2021-03-10T05:47:08.693" v="2754" actId="27636"/>
          <ac:spMkLst>
            <pc:docMk/>
            <pc:sldMk cId="3828532469" sldId="281"/>
            <ac:spMk id="3" creationId="{A7DCBC27-1427-4CA0-B736-FEE6D0A009F5}"/>
          </ac:spMkLst>
        </pc:spChg>
        <pc:spChg chg="add del">
          <ac:chgData name="Mashal Khan" userId="ff208bdd-e69e-4a16-a659-cb1c3d459121" providerId="ADAL" clId="{E21E1CC2-E7B3-45D6-B25B-06A4B6D88B47}" dt="2021-03-09T08:18:01.756" v="1855" actId="26606"/>
          <ac:spMkLst>
            <pc:docMk/>
            <pc:sldMk cId="3828532469" sldId="281"/>
            <ac:spMk id="8" creationId="{1BB867FF-FC45-48F7-8104-F89BE54909F1}"/>
          </ac:spMkLst>
        </pc:spChg>
        <pc:spChg chg="add del">
          <ac:chgData name="Mashal Khan" userId="ff208bdd-e69e-4a16-a659-cb1c3d459121" providerId="ADAL" clId="{E21E1CC2-E7B3-45D6-B25B-06A4B6D88B47}" dt="2021-03-09T08:18:01.756" v="1855" actId="26606"/>
          <ac:spMkLst>
            <pc:docMk/>
            <pc:sldMk cId="3828532469" sldId="281"/>
            <ac:spMk id="10" creationId="{8BB56887-D0D5-4F0C-9E19-7247EB83C8B7}"/>
          </ac:spMkLst>
        </pc:spChg>
        <pc:spChg chg="add del">
          <ac:chgData name="Mashal Khan" userId="ff208bdd-e69e-4a16-a659-cb1c3d459121" providerId="ADAL" clId="{E21E1CC2-E7B3-45D6-B25B-06A4B6D88B47}" dt="2021-03-09T08:18:01.756" v="1855" actId="26606"/>
          <ac:spMkLst>
            <pc:docMk/>
            <pc:sldMk cId="3828532469" sldId="281"/>
            <ac:spMk id="12" creationId="{081E4A58-353D-44AE-B2FC-2A74E2E400F7}"/>
          </ac:spMkLst>
        </pc:spChg>
        <pc:spChg chg="add del">
          <ac:chgData name="Mashal Khan" userId="ff208bdd-e69e-4a16-a659-cb1c3d459121" providerId="ADAL" clId="{E21E1CC2-E7B3-45D6-B25B-06A4B6D88B47}" dt="2021-03-09T08:18:49.669" v="1864" actId="26606"/>
          <ac:spMkLst>
            <pc:docMk/>
            <pc:sldMk cId="3828532469" sldId="281"/>
            <ac:spMk id="17" creationId="{F4C0B10B-D2C4-4A54-AFAD-3D27DF88BB37}"/>
          </ac:spMkLst>
        </pc:spChg>
        <pc:spChg chg="add del">
          <ac:chgData name="Mashal Khan" userId="ff208bdd-e69e-4a16-a659-cb1c3d459121" providerId="ADAL" clId="{E21E1CC2-E7B3-45D6-B25B-06A4B6D88B47}" dt="2021-03-09T08:19:09.930" v="1867" actId="26606"/>
          <ac:spMkLst>
            <pc:docMk/>
            <pc:sldMk cId="3828532469" sldId="281"/>
            <ac:spMk id="26" creationId="{28D31E1B-0407-4223-9642-0B642CBF57D9}"/>
          </ac:spMkLst>
        </pc:spChg>
        <pc:spChg chg="add del">
          <ac:chgData name="Mashal Khan" userId="ff208bdd-e69e-4a16-a659-cb1c3d459121" providerId="ADAL" clId="{E21E1CC2-E7B3-45D6-B25B-06A4B6D88B47}" dt="2021-03-09T08:18:25.934" v="1863" actId="26606"/>
          <ac:spMkLst>
            <pc:docMk/>
            <pc:sldMk cId="3828532469" sldId="281"/>
            <ac:spMk id="29" creationId="{46708FAB-3898-47A9-B05A-AB9ECBD9E796}"/>
          </ac:spMkLst>
        </pc:spChg>
        <pc:spChg chg="add del">
          <ac:chgData name="Mashal Khan" userId="ff208bdd-e69e-4a16-a659-cb1c3d459121" providerId="ADAL" clId="{E21E1CC2-E7B3-45D6-B25B-06A4B6D88B47}" dt="2021-03-09T08:18:25.934" v="1863" actId="26606"/>
          <ac:spMkLst>
            <pc:docMk/>
            <pc:sldMk cId="3828532469" sldId="281"/>
            <ac:spMk id="31" creationId="{2E438CA0-CB4D-4C94-8C39-9C7FC9BBEE68}"/>
          </ac:spMkLst>
        </pc:spChg>
        <pc:spChg chg="add del">
          <ac:chgData name="Mashal Khan" userId="ff208bdd-e69e-4a16-a659-cb1c3d459121" providerId="ADAL" clId="{E21E1CC2-E7B3-45D6-B25B-06A4B6D88B47}" dt="2021-03-09T08:18:25.934" v="1863" actId="26606"/>
          <ac:spMkLst>
            <pc:docMk/>
            <pc:sldMk cId="3828532469" sldId="281"/>
            <ac:spMk id="33" creationId="{6B2C05E3-84E7-4957-95EF-B471CBF71C69}"/>
          </ac:spMkLst>
        </pc:spChg>
        <pc:spChg chg="add del">
          <ac:chgData name="Mashal Khan" userId="ff208bdd-e69e-4a16-a659-cb1c3d459121" providerId="ADAL" clId="{E21E1CC2-E7B3-45D6-B25B-06A4B6D88B47}" dt="2021-03-09T08:19:09.930" v="1867" actId="26606"/>
          <ac:spMkLst>
            <pc:docMk/>
            <pc:sldMk cId="3828532469" sldId="281"/>
            <ac:spMk id="36" creationId="{D5B0017B-2ECA-49AF-B397-DC140825DF8D}"/>
          </ac:spMkLst>
        </pc:spChg>
        <pc:spChg chg="add del">
          <ac:chgData name="Mashal Khan" userId="ff208bdd-e69e-4a16-a659-cb1c3d459121" providerId="ADAL" clId="{E21E1CC2-E7B3-45D6-B25B-06A4B6D88B47}" dt="2021-03-09T08:19:09.930" v="1867" actId="26606"/>
          <ac:spMkLst>
            <pc:docMk/>
            <pc:sldMk cId="3828532469" sldId="281"/>
            <ac:spMk id="38" creationId="{70E96339-907C-46C3-99AC-31179B6F0EBD}"/>
          </ac:spMkLst>
        </pc:spChg>
        <pc:spChg chg="add">
          <ac:chgData name="Mashal Khan" userId="ff208bdd-e69e-4a16-a659-cb1c3d459121" providerId="ADAL" clId="{E21E1CC2-E7B3-45D6-B25B-06A4B6D88B47}" dt="2021-03-09T08:19:09.930" v="1867" actId="26606"/>
          <ac:spMkLst>
            <pc:docMk/>
            <pc:sldMk cId="3828532469" sldId="281"/>
            <ac:spMk id="45" creationId="{979E27D9-03C7-44E2-9FF8-15D0C8506AF7}"/>
          </ac:spMkLst>
        </pc:spChg>
        <pc:spChg chg="add">
          <ac:chgData name="Mashal Khan" userId="ff208bdd-e69e-4a16-a659-cb1c3d459121" providerId="ADAL" clId="{E21E1CC2-E7B3-45D6-B25B-06A4B6D88B47}" dt="2021-03-09T08:19:09.930" v="1867" actId="26606"/>
          <ac:spMkLst>
            <pc:docMk/>
            <pc:sldMk cId="3828532469" sldId="281"/>
            <ac:spMk id="47" creationId="{EEBF1590-3B36-48EE-A89D-3B6F3CB256AB}"/>
          </ac:spMkLst>
        </pc:spChg>
        <pc:spChg chg="add">
          <ac:chgData name="Mashal Khan" userId="ff208bdd-e69e-4a16-a659-cb1c3d459121" providerId="ADAL" clId="{E21E1CC2-E7B3-45D6-B25B-06A4B6D88B47}" dt="2021-03-09T08:19:09.930" v="1867" actId="26606"/>
          <ac:spMkLst>
            <pc:docMk/>
            <pc:sldMk cId="3828532469" sldId="281"/>
            <ac:spMk id="49" creationId="{AC8F6C8C-AB5A-4548-942D-E3FD40ACBC49}"/>
          </ac:spMkLst>
        </pc:spChg>
        <pc:grpChg chg="add del">
          <ac:chgData name="Mashal Khan" userId="ff208bdd-e69e-4a16-a659-cb1c3d459121" providerId="ADAL" clId="{E21E1CC2-E7B3-45D6-B25B-06A4B6D88B47}" dt="2021-03-09T08:18:49.669" v="1864" actId="26606"/>
          <ac:grpSpMkLst>
            <pc:docMk/>
            <pc:sldMk cId="3828532469" sldId="281"/>
            <ac:grpSpMk id="19" creationId="{B6BADB90-C74B-40D6-86DC-503F65FCE8DC}"/>
          </ac:grpSpMkLst>
        </pc:grpChg>
        <pc:grpChg chg="add del">
          <ac:chgData name="Mashal Khan" userId="ff208bdd-e69e-4a16-a659-cb1c3d459121" providerId="ADAL" clId="{E21E1CC2-E7B3-45D6-B25B-06A4B6D88B47}" dt="2021-03-09T08:19:09.930" v="1867" actId="26606"/>
          <ac:grpSpMkLst>
            <pc:docMk/>
            <pc:sldMk cId="3828532469" sldId="281"/>
            <ac:grpSpMk id="27" creationId="{AE1C45F0-260A-458C-96ED-C1F6D2151219}"/>
          </ac:grpSpMkLst>
        </pc:grpChg>
        <pc:picChg chg="add mod">
          <ac:chgData name="Mashal Khan" userId="ff208bdd-e69e-4a16-a659-cb1c3d459121" providerId="ADAL" clId="{E21E1CC2-E7B3-45D6-B25B-06A4B6D88B47}" dt="2021-03-09T08:19:28.647" v="1872" actId="1076"/>
          <ac:picMkLst>
            <pc:docMk/>
            <pc:sldMk cId="3828532469" sldId="281"/>
            <ac:picMk id="4" creationId="{0ABA7DCD-06A3-444D-9299-9D630D34628D}"/>
          </ac:picMkLst>
        </pc:picChg>
        <pc:cxnChg chg="add del">
          <ac:chgData name="Mashal Khan" userId="ff208bdd-e69e-4a16-a659-cb1c3d459121" providerId="ADAL" clId="{E21E1CC2-E7B3-45D6-B25B-06A4B6D88B47}" dt="2021-03-09T08:19:09.930" v="1867" actId="26606"/>
          <ac:cxnSpMkLst>
            <pc:docMk/>
            <pc:sldMk cId="3828532469" sldId="281"/>
            <ac:cxnSpMk id="40" creationId="{6CF1BAF6-AD41-4082-B212-8A1F9A2E8779}"/>
          </ac:cxnSpMkLst>
        </pc:cxnChg>
      </pc:sldChg>
      <pc:sldChg chg="addSp modSp new mod setBg modNotesTx">
        <pc:chgData name="Mashal Khan" userId="ff208bdd-e69e-4a16-a659-cb1c3d459121" providerId="ADAL" clId="{E21E1CC2-E7B3-45D6-B25B-06A4B6D88B47}" dt="2021-03-10T05:50:14.536" v="2766" actId="20577"/>
        <pc:sldMkLst>
          <pc:docMk/>
          <pc:sldMk cId="2724011836" sldId="282"/>
        </pc:sldMkLst>
        <pc:spChg chg="mod">
          <ac:chgData name="Mashal Khan" userId="ff208bdd-e69e-4a16-a659-cb1c3d459121" providerId="ADAL" clId="{E21E1CC2-E7B3-45D6-B25B-06A4B6D88B47}" dt="2021-03-09T08:32:27.112" v="2001" actId="1076"/>
          <ac:spMkLst>
            <pc:docMk/>
            <pc:sldMk cId="2724011836" sldId="282"/>
            <ac:spMk id="2" creationId="{545095DD-3F10-4A34-9ADB-CA5C84E8400C}"/>
          </ac:spMkLst>
        </pc:spChg>
        <pc:spChg chg="mod">
          <ac:chgData name="Mashal Khan" userId="ff208bdd-e69e-4a16-a659-cb1c3d459121" providerId="ADAL" clId="{E21E1CC2-E7B3-45D6-B25B-06A4B6D88B47}" dt="2021-03-10T05:50:14.536" v="2766" actId="20577"/>
          <ac:spMkLst>
            <pc:docMk/>
            <pc:sldMk cId="2724011836" sldId="282"/>
            <ac:spMk id="3" creationId="{05B7CAC4-902A-4DB5-B4C7-3A8294F21EE3}"/>
          </ac:spMkLst>
        </pc:spChg>
        <pc:spChg chg="add">
          <ac:chgData name="Mashal Khan" userId="ff208bdd-e69e-4a16-a659-cb1c3d459121" providerId="ADAL" clId="{E21E1CC2-E7B3-45D6-B25B-06A4B6D88B47}" dt="2021-03-09T08:32:05.604" v="1994" actId="26606"/>
          <ac:spMkLst>
            <pc:docMk/>
            <pc:sldMk cId="2724011836" sldId="282"/>
            <ac:spMk id="9" creationId="{46708FAB-3898-47A9-B05A-AB9ECBD9E796}"/>
          </ac:spMkLst>
        </pc:spChg>
        <pc:spChg chg="add">
          <ac:chgData name="Mashal Khan" userId="ff208bdd-e69e-4a16-a659-cb1c3d459121" providerId="ADAL" clId="{E21E1CC2-E7B3-45D6-B25B-06A4B6D88B47}" dt="2021-03-09T08:32:05.604" v="1994" actId="26606"/>
          <ac:spMkLst>
            <pc:docMk/>
            <pc:sldMk cId="2724011836" sldId="282"/>
            <ac:spMk id="11" creationId="{2E438CA0-CB4D-4C94-8C39-9C7FC9BBEE68}"/>
          </ac:spMkLst>
        </pc:spChg>
        <pc:spChg chg="add">
          <ac:chgData name="Mashal Khan" userId="ff208bdd-e69e-4a16-a659-cb1c3d459121" providerId="ADAL" clId="{E21E1CC2-E7B3-45D6-B25B-06A4B6D88B47}" dt="2021-03-09T08:32:05.604" v="1994" actId="26606"/>
          <ac:spMkLst>
            <pc:docMk/>
            <pc:sldMk cId="2724011836" sldId="282"/>
            <ac:spMk id="13" creationId="{6B2C05E3-84E7-4957-95EF-B471CBF71C69}"/>
          </ac:spMkLst>
        </pc:spChg>
        <pc:picChg chg="add mod">
          <ac:chgData name="Mashal Khan" userId="ff208bdd-e69e-4a16-a659-cb1c3d459121" providerId="ADAL" clId="{E21E1CC2-E7B3-45D6-B25B-06A4B6D88B47}" dt="2021-03-09T08:32:12.174" v="1996" actId="14100"/>
          <ac:picMkLst>
            <pc:docMk/>
            <pc:sldMk cId="2724011836" sldId="282"/>
            <ac:picMk id="4" creationId="{93AB4531-2635-4FFA-B4DA-29E41142FB1B}"/>
          </ac:picMkLst>
        </pc:picChg>
      </pc:sldChg>
      <pc:sldChg chg="addSp modSp new mod ord setBg">
        <pc:chgData name="Mashal Khan" userId="ff208bdd-e69e-4a16-a659-cb1c3d459121" providerId="ADAL" clId="{E21E1CC2-E7B3-45D6-B25B-06A4B6D88B47}" dt="2021-03-09T18:16:21.112" v="2747" actId="403"/>
        <pc:sldMkLst>
          <pc:docMk/>
          <pc:sldMk cId="1624084713" sldId="283"/>
        </pc:sldMkLst>
        <pc:spChg chg="mod">
          <ac:chgData name="Mashal Khan" userId="ff208bdd-e69e-4a16-a659-cb1c3d459121" providerId="ADAL" clId="{E21E1CC2-E7B3-45D6-B25B-06A4B6D88B47}" dt="2021-03-09T18:16:13.367" v="2741" actId="1076"/>
          <ac:spMkLst>
            <pc:docMk/>
            <pc:sldMk cId="1624084713" sldId="283"/>
            <ac:spMk id="2" creationId="{1ECEA132-E920-4464-88C2-A3EC171071EF}"/>
          </ac:spMkLst>
        </pc:spChg>
        <pc:spChg chg="mod">
          <ac:chgData name="Mashal Khan" userId="ff208bdd-e69e-4a16-a659-cb1c3d459121" providerId="ADAL" clId="{E21E1CC2-E7B3-45D6-B25B-06A4B6D88B47}" dt="2021-03-09T18:16:21.112" v="2747" actId="403"/>
          <ac:spMkLst>
            <pc:docMk/>
            <pc:sldMk cId="1624084713" sldId="283"/>
            <ac:spMk id="3" creationId="{D45990B8-BC00-4DBB-8B61-099EDF01D17D}"/>
          </ac:spMkLst>
        </pc:spChg>
        <pc:spChg chg="add">
          <ac:chgData name="Mashal Khan" userId="ff208bdd-e69e-4a16-a659-cb1c3d459121" providerId="ADAL" clId="{E21E1CC2-E7B3-45D6-B25B-06A4B6D88B47}" dt="2021-03-09T18:15:57.447" v="2736" actId="26606"/>
          <ac:spMkLst>
            <pc:docMk/>
            <pc:sldMk cId="1624084713" sldId="283"/>
            <ac:spMk id="8" creationId="{2B566528-1B12-4246-9431-5C2D7D081168}"/>
          </ac:spMkLst>
        </pc:spChg>
        <pc:spChg chg="add">
          <ac:chgData name="Mashal Khan" userId="ff208bdd-e69e-4a16-a659-cb1c3d459121" providerId="ADAL" clId="{E21E1CC2-E7B3-45D6-B25B-06A4B6D88B47}" dt="2021-03-09T18:15:57.447" v="2736" actId="26606"/>
          <ac:spMkLst>
            <pc:docMk/>
            <pc:sldMk cId="1624084713" sldId="283"/>
            <ac:spMk id="10" creationId="{2E80C965-DB6D-4F81-9E9E-B027384D0BD6}"/>
          </ac:spMkLst>
        </pc:spChg>
        <pc:spChg chg="add">
          <ac:chgData name="Mashal Khan" userId="ff208bdd-e69e-4a16-a659-cb1c3d459121" providerId="ADAL" clId="{E21E1CC2-E7B3-45D6-B25B-06A4B6D88B47}" dt="2021-03-09T18:15:57.447" v="2736" actId="26606"/>
          <ac:spMkLst>
            <pc:docMk/>
            <pc:sldMk cId="1624084713" sldId="283"/>
            <ac:spMk id="12" creationId="{A580F890-B085-4E95-96AA-55AEBEC5CE6E}"/>
          </ac:spMkLst>
        </pc:spChg>
        <pc:spChg chg="add">
          <ac:chgData name="Mashal Khan" userId="ff208bdd-e69e-4a16-a659-cb1c3d459121" providerId="ADAL" clId="{E21E1CC2-E7B3-45D6-B25B-06A4B6D88B47}" dt="2021-03-09T18:15:57.447" v="2736" actId="26606"/>
          <ac:spMkLst>
            <pc:docMk/>
            <pc:sldMk cId="1624084713" sldId="283"/>
            <ac:spMk id="14" creationId="{D3F51FEB-38FB-4F6C-9F7B-2F2AFAB65463}"/>
          </ac:spMkLst>
        </pc:spChg>
        <pc:spChg chg="add">
          <ac:chgData name="Mashal Khan" userId="ff208bdd-e69e-4a16-a659-cb1c3d459121" providerId="ADAL" clId="{E21E1CC2-E7B3-45D6-B25B-06A4B6D88B47}" dt="2021-03-09T18:15:57.447" v="2736" actId="26606"/>
          <ac:spMkLst>
            <pc:docMk/>
            <pc:sldMk cId="1624084713" sldId="283"/>
            <ac:spMk id="16" creationId="{1E547BA6-BAE0-43BB-A7CA-60F69CE252F0}"/>
          </ac:spMkLst>
        </pc:spChg>
      </pc:sldChg>
      <pc:sldChg chg="modSp new del mod ord">
        <pc:chgData name="Mashal Khan" userId="ff208bdd-e69e-4a16-a659-cb1c3d459121" providerId="ADAL" clId="{E21E1CC2-E7B3-45D6-B25B-06A4B6D88B47}" dt="2021-03-09T17:55:42.417" v="2476" actId="47"/>
        <pc:sldMkLst>
          <pc:docMk/>
          <pc:sldMk cId="610513418" sldId="284"/>
        </pc:sldMkLst>
        <pc:spChg chg="mod">
          <ac:chgData name="Mashal Khan" userId="ff208bdd-e69e-4a16-a659-cb1c3d459121" providerId="ADAL" clId="{E21E1CC2-E7B3-45D6-B25B-06A4B6D88B47}" dt="2021-03-04T10:47:43.937" v="1553" actId="20577"/>
          <ac:spMkLst>
            <pc:docMk/>
            <pc:sldMk cId="610513418" sldId="284"/>
            <ac:spMk id="2" creationId="{EFD9ABE9-8E04-4AED-90FF-77D6D8DE752B}"/>
          </ac:spMkLst>
        </pc:spChg>
        <pc:spChg chg="mod">
          <ac:chgData name="Mashal Khan" userId="ff208bdd-e69e-4a16-a659-cb1c3d459121" providerId="ADAL" clId="{E21E1CC2-E7B3-45D6-B25B-06A4B6D88B47}" dt="2021-03-04T10:47:24.288" v="1541" actId="27636"/>
          <ac:spMkLst>
            <pc:docMk/>
            <pc:sldMk cId="610513418" sldId="284"/>
            <ac:spMk id="3" creationId="{18A08665-7E8E-422E-AD4D-8D86378E5BE1}"/>
          </ac:spMkLst>
        </pc:spChg>
      </pc:sldChg>
      <pc:sldChg chg="addSp modSp new mod ord setBg modNotesTx">
        <pc:chgData name="Mashal Khan" userId="ff208bdd-e69e-4a16-a659-cb1c3d459121" providerId="ADAL" clId="{E21E1CC2-E7B3-45D6-B25B-06A4B6D88B47}" dt="2021-03-10T05:56:13.707" v="2786" actId="20577"/>
        <pc:sldMkLst>
          <pc:docMk/>
          <pc:sldMk cId="2453916080" sldId="285"/>
        </pc:sldMkLst>
        <pc:spChg chg="mod">
          <ac:chgData name="Mashal Khan" userId="ff208bdd-e69e-4a16-a659-cb1c3d459121" providerId="ADAL" clId="{E21E1CC2-E7B3-45D6-B25B-06A4B6D88B47}" dt="2021-03-09T18:16:28.836" v="2748" actId="26606"/>
          <ac:spMkLst>
            <pc:docMk/>
            <pc:sldMk cId="2453916080" sldId="285"/>
            <ac:spMk id="2" creationId="{CE698646-A896-4F04-A6BC-23667FFCDC7F}"/>
          </ac:spMkLst>
        </pc:spChg>
        <pc:spChg chg="mod">
          <ac:chgData name="Mashal Khan" userId="ff208bdd-e69e-4a16-a659-cb1c3d459121" providerId="ADAL" clId="{E21E1CC2-E7B3-45D6-B25B-06A4B6D88B47}" dt="2021-03-09T18:16:59.322" v="2750" actId="3626"/>
          <ac:spMkLst>
            <pc:docMk/>
            <pc:sldMk cId="2453916080" sldId="285"/>
            <ac:spMk id="3" creationId="{636938A2-FC9E-46C1-A6BB-44862D1AB1D2}"/>
          </ac:spMkLst>
        </pc:spChg>
        <pc:spChg chg="add">
          <ac:chgData name="Mashal Khan" userId="ff208bdd-e69e-4a16-a659-cb1c3d459121" providerId="ADAL" clId="{E21E1CC2-E7B3-45D6-B25B-06A4B6D88B47}" dt="2021-03-09T18:16:28.836" v="2748" actId="26606"/>
          <ac:spMkLst>
            <pc:docMk/>
            <pc:sldMk cId="2453916080" sldId="285"/>
            <ac:spMk id="8" creationId="{1BB867FF-FC45-48F7-8104-F89BE54909F1}"/>
          </ac:spMkLst>
        </pc:spChg>
        <pc:spChg chg="add">
          <ac:chgData name="Mashal Khan" userId="ff208bdd-e69e-4a16-a659-cb1c3d459121" providerId="ADAL" clId="{E21E1CC2-E7B3-45D6-B25B-06A4B6D88B47}" dt="2021-03-09T18:16:28.836" v="2748" actId="26606"/>
          <ac:spMkLst>
            <pc:docMk/>
            <pc:sldMk cId="2453916080" sldId="285"/>
            <ac:spMk id="10" creationId="{8BB56887-D0D5-4F0C-9E19-7247EB83C8B7}"/>
          </ac:spMkLst>
        </pc:spChg>
        <pc:spChg chg="add">
          <ac:chgData name="Mashal Khan" userId="ff208bdd-e69e-4a16-a659-cb1c3d459121" providerId="ADAL" clId="{E21E1CC2-E7B3-45D6-B25B-06A4B6D88B47}" dt="2021-03-09T18:16:28.836" v="2748" actId="26606"/>
          <ac:spMkLst>
            <pc:docMk/>
            <pc:sldMk cId="2453916080" sldId="285"/>
            <ac:spMk id="12" creationId="{081E4A58-353D-44AE-B2FC-2A74E2E400F7}"/>
          </ac:spMkLst>
        </pc:spChg>
      </pc:sldChg>
      <pc:sldChg chg="addSp modSp new mod ord setBg setClrOvrMap">
        <pc:chgData name="Mashal Khan" userId="ff208bdd-e69e-4a16-a659-cb1c3d459121" providerId="ADAL" clId="{E21E1CC2-E7B3-45D6-B25B-06A4B6D88B47}" dt="2021-03-09T17:54:52.749" v="2475" actId="403"/>
        <pc:sldMkLst>
          <pc:docMk/>
          <pc:sldMk cId="290549266" sldId="286"/>
        </pc:sldMkLst>
        <pc:spChg chg="mod">
          <ac:chgData name="Mashal Khan" userId="ff208bdd-e69e-4a16-a659-cb1c3d459121" providerId="ADAL" clId="{E21E1CC2-E7B3-45D6-B25B-06A4B6D88B47}" dt="2021-03-09T17:54:43.708" v="2473" actId="26606"/>
          <ac:spMkLst>
            <pc:docMk/>
            <pc:sldMk cId="290549266" sldId="286"/>
            <ac:spMk id="2" creationId="{012B9D81-7418-4FB7-9128-865A303D60AB}"/>
          </ac:spMkLst>
        </pc:spChg>
        <pc:spChg chg="mod">
          <ac:chgData name="Mashal Khan" userId="ff208bdd-e69e-4a16-a659-cb1c3d459121" providerId="ADAL" clId="{E21E1CC2-E7B3-45D6-B25B-06A4B6D88B47}" dt="2021-03-09T17:54:52.749" v="2475" actId="403"/>
          <ac:spMkLst>
            <pc:docMk/>
            <pc:sldMk cId="290549266" sldId="286"/>
            <ac:spMk id="3" creationId="{5F3B3A54-DB49-420C-9EB4-0A780615BA79}"/>
          </ac:spMkLst>
        </pc:spChg>
        <pc:spChg chg="add">
          <ac:chgData name="Mashal Khan" userId="ff208bdd-e69e-4a16-a659-cb1c3d459121" providerId="ADAL" clId="{E21E1CC2-E7B3-45D6-B25B-06A4B6D88B47}" dt="2021-03-09T17:54:43.708" v="2473" actId="26606"/>
          <ac:spMkLst>
            <pc:docMk/>
            <pc:sldMk cId="290549266" sldId="286"/>
            <ac:spMk id="8" creationId="{7264F718-7FAC-4056-9FA9-A603EC682FE7}"/>
          </ac:spMkLst>
        </pc:spChg>
        <pc:spChg chg="add">
          <ac:chgData name="Mashal Khan" userId="ff208bdd-e69e-4a16-a659-cb1c3d459121" providerId="ADAL" clId="{E21E1CC2-E7B3-45D6-B25B-06A4B6D88B47}" dt="2021-03-09T17:54:43.708" v="2473" actId="26606"/>
          <ac:spMkLst>
            <pc:docMk/>
            <pc:sldMk cId="290549266" sldId="286"/>
            <ac:spMk id="10" creationId="{F74639F7-E3C7-4165-A83E-6386A86BA1DA}"/>
          </ac:spMkLst>
        </pc:spChg>
        <pc:spChg chg="add">
          <ac:chgData name="Mashal Khan" userId="ff208bdd-e69e-4a16-a659-cb1c3d459121" providerId="ADAL" clId="{E21E1CC2-E7B3-45D6-B25B-06A4B6D88B47}" dt="2021-03-09T17:54:43.708" v="2473" actId="26606"/>
          <ac:spMkLst>
            <pc:docMk/>
            <pc:sldMk cId="290549266" sldId="286"/>
            <ac:spMk id="12" creationId="{8B3AF0F1-707A-463E-B5EE-33C63A40CFC9}"/>
          </ac:spMkLst>
        </pc:spChg>
      </pc:sldChg>
      <pc:sldChg chg="addSp modSp new mod ord setBg">
        <pc:chgData name="Mashal Khan" userId="ff208bdd-e69e-4a16-a659-cb1c3d459121" providerId="ADAL" clId="{E21E1CC2-E7B3-45D6-B25B-06A4B6D88B47}" dt="2021-03-09T17:58:50.297" v="2536" actId="255"/>
        <pc:sldMkLst>
          <pc:docMk/>
          <pc:sldMk cId="467261680" sldId="287"/>
        </pc:sldMkLst>
        <pc:spChg chg="mod">
          <ac:chgData name="Mashal Khan" userId="ff208bdd-e69e-4a16-a659-cb1c3d459121" providerId="ADAL" clId="{E21E1CC2-E7B3-45D6-B25B-06A4B6D88B47}" dt="2021-03-09T17:58:18.143" v="2521" actId="26606"/>
          <ac:spMkLst>
            <pc:docMk/>
            <pc:sldMk cId="467261680" sldId="287"/>
            <ac:spMk id="2" creationId="{82EE1600-B30F-4FE1-88AD-FA2E482AA204}"/>
          </ac:spMkLst>
        </pc:spChg>
        <pc:spChg chg="mod">
          <ac:chgData name="Mashal Khan" userId="ff208bdd-e69e-4a16-a659-cb1c3d459121" providerId="ADAL" clId="{E21E1CC2-E7B3-45D6-B25B-06A4B6D88B47}" dt="2021-03-09T17:58:50.297" v="2536" actId="255"/>
          <ac:spMkLst>
            <pc:docMk/>
            <pc:sldMk cId="467261680" sldId="287"/>
            <ac:spMk id="3" creationId="{F1B9B8D0-5ED1-4A62-BBDA-7104CABA1716}"/>
          </ac:spMkLst>
        </pc:spChg>
        <pc:spChg chg="add">
          <ac:chgData name="Mashal Khan" userId="ff208bdd-e69e-4a16-a659-cb1c3d459121" providerId="ADAL" clId="{E21E1CC2-E7B3-45D6-B25B-06A4B6D88B47}" dt="2021-03-09T17:58:18.143" v="2521" actId="26606"/>
          <ac:spMkLst>
            <pc:docMk/>
            <pc:sldMk cId="467261680" sldId="287"/>
            <ac:spMk id="8" creationId="{100EDD19-6802-4EC3-95CE-CFFAB042CFD6}"/>
          </ac:spMkLst>
        </pc:spChg>
        <pc:spChg chg="add">
          <ac:chgData name="Mashal Khan" userId="ff208bdd-e69e-4a16-a659-cb1c3d459121" providerId="ADAL" clId="{E21E1CC2-E7B3-45D6-B25B-06A4B6D88B47}" dt="2021-03-09T17:58:18.143" v="2521" actId="26606"/>
          <ac:spMkLst>
            <pc:docMk/>
            <pc:sldMk cId="467261680" sldId="287"/>
            <ac:spMk id="10" creationId="{DB17E863-922E-4C26-BD64-E8FD41D28661}"/>
          </ac:spMkLst>
        </pc:spChg>
      </pc:sldChg>
      <pc:sldChg chg="addSp modSp new mod ord setBg">
        <pc:chgData name="Mashal Khan" userId="ff208bdd-e69e-4a16-a659-cb1c3d459121" providerId="ADAL" clId="{E21E1CC2-E7B3-45D6-B25B-06A4B6D88B47}" dt="2021-03-09T17:53:24.828" v="2466" actId="368"/>
        <pc:sldMkLst>
          <pc:docMk/>
          <pc:sldMk cId="2354057824" sldId="288"/>
        </pc:sldMkLst>
        <pc:spChg chg="mod">
          <ac:chgData name="Mashal Khan" userId="ff208bdd-e69e-4a16-a659-cb1c3d459121" providerId="ADAL" clId="{E21E1CC2-E7B3-45D6-B25B-06A4B6D88B47}" dt="2021-03-09T17:52:10.529" v="2456" actId="14100"/>
          <ac:spMkLst>
            <pc:docMk/>
            <pc:sldMk cId="2354057824" sldId="288"/>
            <ac:spMk id="2" creationId="{BB8CECEC-728A-48EA-899A-D27EBB30E72C}"/>
          </ac:spMkLst>
        </pc:spChg>
        <pc:spChg chg="mod ord">
          <ac:chgData name="Mashal Khan" userId="ff208bdd-e69e-4a16-a659-cb1c3d459121" providerId="ADAL" clId="{E21E1CC2-E7B3-45D6-B25B-06A4B6D88B47}" dt="2021-03-09T17:53:24.828" v="2466" actId="368"/>
          <ac:spMkLst>
            <pc:docMk/>
            <pc:sldMk cId="2354057824" sldId="288"/>
            <ac:spMk id="3" creationId="{91D8A5FE-3AEF-459E-B2BC-2DBEDC5A15CA}"/>
          </ac:spMkLst>
        </pc:spChg>
        <pc:picChg chg="add mod">
          <ac:chgData name="Mashal Khan" userId="ff208bdd-e69e-4a16-a659-cb1c3d459121" providerId="ADAL" clId="{E21E1CC2-E7B3-45D6-B25B-06A4B6D88B47}" dt="2021-03-09T17:51:28.642" v="2443" actId="14100"/>
          <ac:picMkLst>
            <pc:docMk/>
            <pc:sldMk cId="2354057824" sldId="288"/>
            <ac:picMk id="1026" creationId="{862D7881-1861-4FAA-8DEC-0DD0F6325DA6}"/>
          </ac:picMkLst>
        </pc:picChg>
      </pc:sldChg>
      <pc:sldChg chg="addSp modSp new mod setBg">
        <pc:chgData name="Mashal Khan" userId="ff208bdd-e69e-4a16-a659-cb1c3d459121" providerId="ADAL" clId="{E21E1CC2-E7B3-45D6-B25B-06A4B6D88B47}" dt="2021-03-09T18:08:28.110" v="2645" actId="27636"/>
        <pc:sldMkLst>
          <pc:docMk/>
          <pc:sldMk cId="2443358341" sldId="289"/>
        </pc:sldMkLst>
        <pc:spChg chg="mod">
          <ac:chgData name="Mashal Khan" userId="ff208bdd-e69e-4a16-a659-cb1c3d459121" providerId="ADAL" clId="{E21E1CC2-E7B3-45D6-B25B-06A4B6D88B47}" dt="2021-03-09T18:07:32.576" v="2629" actId="26606"/>
          <ac:spMkLst>
            <pc:docMk/>
            <pc:sldMk cId="2443358341" sldId="289"/>
            <ac:spMk id="2" creationId="{5EE0C88B-5C35-4538-8B0A-8D62F7F0E718}"/>
          </ac:spMkLst>
        </pc:spChg>
        <pc:spChg chg="mod">
          <ac:chgData name="Mashal Khan" userId="ff208bdd-e69e-4a16-a659-cb1c3d459121" providerId="ADAL" clId="{E21E1CC2-E7B3-45D6-B25B-06A4B6D88B47}" dt="2021-03-09T18:08:28.110" v="2645" actId="27636"/>
          <ac:spMkLst>
            <pc:docMk/>
            <pc:sldMk cId="2443358341" sldId="289"/>
            <ac:spMk id="3" creationId="{B45660FC-FBCE-40EA-8026-10DFB8201A92}"/>
          </ac:spMkLst>
        </pc:spChg>
        <pc:spChg chg="add">
          <ac:chgData name="Mashal Khan" userId="ff208bdd-e69e-4a16-a659-cb1c3d459121" providerId="ADAL" clId="{E21E1CC2-E7B3-45D6-B25B-06A4B6D88B47}" dt="2021-03-09T18:07:32.576" v="2629" actId="26606"/>
          <ac:spMkLst>
            <pc:docMk/>
            <pc:sldMk cId="2443358341" sldId="289"/>
            <ac:spMk id="8" creationId="{1BB867FF-FC45-48F7-8104-F89BE54909F1}"/>
          </ac:spMkLst>
        </pc:spChg>
        <pc:spChg chg="add">
          <ac:chgData name="Mashal Khan" userId="ff208bdd-e69e-4a16-a659-cb1c3d459121" providerId="ADAL" clId="{E21E1CC2-E7B3-45D6-B25B-06A4B6D88B47}" dt="2021-03-09T18:07:32.576" v="2629" actId="26606"/>
          <ac:spMkLst>
            <pc:docMk/>
            <pc:sldMk cId="2443358341" sldId="289"/>
            <ac:spMk id="10" creationId="{8BB56887-D0D5-4F0C-9E19-7247EB83C8B7}"/>
          </ac:spMkLst>
        </pc:spChg>
        <pc:spChg chg="add">
          <ac:chgData name="Mashal Khan" userId="ff208bdd-e69e-4a16-a659-cb1c3d459121" providerId="ADAL" clId="{E21E1CC2-E7B3-45D6-B25B-06A4B6D88B47}" dt="2021-03-09T18:07:32.576" v="2629" actId="26606"/>
          <ac:spMkLst>
            <pc:docMk/>
            <pc:sldMk cId="2443358341" sldId="289"/>
            <ac:spMk id="12" creationId="{081E4A58-353D-44AE-B2FC-2A74E2E400F7}"/>
          </ac:spMkLst>
        </pc:spChg>
      </pc:sldChg>
      <pc:sldChg chg="addSp delSp modSp new mod setBg">
        <pc:chgData name="Mashal Khan" userId="ff208bdd-e69e-4a16-a659-cb1c3d459121" providerId="ADAL" clId="{E21E1CC2-E7B3-45D6-B25B-06A4B6D88B47}" dt="2021-03-09T18:06:52.672" v="2625" actId="20577"/>
        <pc:sldMkLst>
          <pc:docMk/>
          <pc:sldMk cId="2540657983" sldId="290"/>
        </pc:sldMkLst>
        <pc:spChg chg="mod">
          <ac:chgData name="Mashal Khan" userId="ff208bdd-e69e-4a16-a659-cb1c3d459121" providerId="ADAL" clId="{E21E1CC2-E7B3-45D6-B25B-06A4B6D88B47}" dt="2021-03-09T18:06:44.573" v="2623" actId="26606"/>
          <ac:spMkLst>
            <pc:docMk/>
            <pc:sldMk cId="2540657983" sldId="290"/>
            <ac:spMk id="2" creationId="{EFBC87B0-CC1C-42BD-8F69-4C1DEB6BC7E2}"/>
          </ac:spMkLst>
        </pc:spChg>
        <pc:spChg chg="mod">
          <ac:chgData name="Mashal Khan" userId="ff208bdd-e69e-4a16-a659-cb1c3d459121" providerId="ADAL" clId="{E21E1CC2-E7B3-45D6-B25B-06A4B6D88B47}" dt="2021-03-09T18:06:52.672" v="2625" actId="20577"/>
          <ac:spMkLst>
            <pc:docMk/>
            <pc:sldMk cId="2540657983" sldId="290"/>
            <ac:spMk id="3" creationId="{F8E79910-706F-41F6-B014-BA902C890033}"/>
          </ac:spMkLst>
        </pc:spChg>
        <pc:spChg chg="add del">
          <ac:chgData name="Mashal Khan" userId="ff208bdd-e69e-4a16-a659-cb1c3d459121" providerId="ADAL" clId="{E21E1CC2-E7B3-45D6-B25B-06A4B6D88B47}" dt="2021-03-09T18:06:44.566" v="2622" actId="26606"/>
          <ac:spMkLst>
            <pc:docMk/>
            <pc:sldMk cId="2540657983" sldId="290"/>
            <ac:spMk id="8" creationId="{AC17DE74-01C9-4859-B65A-85CF999E8580}"/>
          </ac:spMkLst>
        </pc:spChg>
        <pc:spChg chg="add del">
          <ac:chgData name="Mashal Khan" userId="ff208bdd-e69e-4a16-a659-cb1c3d459121" providerId="ADAL" clId="{E21E1CC2-E7B3-45D6-B25B-06A4B6D88B47}" dt="2021-03-09T18:06:44.566" v="2622" actId="26606"/>
          <ac:spMkLst>
            <pc:docMk/>
            <pc:sldMk cId="2540657983" sldId="290"/>
            <ac:spMk id="10" creationId="{068C0432-0E90-4CC1-8CD3-D44A90DF07EF}"/>
          </ac:spMkLst>
        </pc:spChg>
        <pc:spChg chg="add">
          <ac:chgData name="Mashal Khan" userId="ff208bdd-e69e-4a16-a659-cb1c3d459121" providerId="ADAL" clId="{E21E1CC2-E7B3-45D6-B25B-06A4B6D88B47}" dt="2021-03-09T18:06:44.573" v="2623" actId="26606"/>
          <ac:spMkLst>
            <pc:docMk/>
            <pc:sldMk cId="2540657983" sldId="290"/>
            <ac:spMk id="12" creationId="{081E4A58-353D-44AE-B2FC-2A74E2E400F7}"/>
          </ac:spMkLst>
        </pc:spChg>
        <pc:spChg chg="add">
          <ac:chgData name="Mashal Khan" userId="ff208bdd-e69e-4a16-a659-cb1c3d459121" providerId="ADAL" clId="{E21E1CC2-E7B3-45D6-B25B-06A4B6D88B47}" dt="2021-03-09T18:06:44.573" v="2623" actId="26606"/>
          <ac:spMkLst>
            <pc:docMk/>
            <pc:sldMk cId="2540657983" sldId="290"/>
            <ac:spMk id="13" creationId="{1BB867FF-FC45-48F7-8104-F89BE54909F1}"/>
          </ac:spMkLst>
        </pc:spChg>
        <pc:spChg chg="add">
          <ac:chgData name="Mashal Khan" userId="ff208bdd-e69e-4a16-a659-cb1c3d459121" providerId="ADAL" clId="{E21E1CC2-E7B3-45D6-B25B-06A4B6D88B47}" dt="2021-03-09T18:06:44.573" v="2623" actId="26606"/>
          <ac:spMkLst>
            <pc:docMk/>
            <pc:sldMk cId="2540657983" sldId="290"/>
            <ac:spMk id="14" creationId="{8BB56887-D0D5-4F0C-9E19-7247EB83C8B7}"/>
          </ac:spMkLst>
        </pc:spChg>
      </pc:sldChg>
      <pc:sldChg chg="addSp modSp new mod ord setBg">
        <pc:chgData name="Mashal Khan" userId="ff208bdd-e69e-4a16-a659-cb1c3d459121" providerId="ADAL" clId="{E21E1CC2-E7B3-45D6-B25B-06A4B6D88B47}" dt="2021-03-09T18:12:37.247" v="2716"/>
        <pc:sldMkLst>
          <pc:docMk/>
          <pc:sldMk cId="237880845" sldId="291"/>
        </pc:sldMkLst>
        <pc:spChg chg="mod">
          <ac:chgData name="Mashal Khan" userId="ff208bdd-e69e-4a16-a659-cb1c3d459121" providerId="ADAL" clId="{E21E1CC2-E7B3-45D6-B25B-06A4B6D88B47}" dt="2021-03-09T18:05:39.478" v="2615" actId="26606"/>
          <ac:spMkLst>
            <pc:docMk/>
            <pc:sldMk cId="237880845" sldId="291"/>
            <ac:spMk id="2" creationId="{335DF3FD-91CE-4D96-8D34-E689A954D2CF}"/>
          </ac:spMkLst>
        </pc:spChg>
        <pc:spChg chg="mod">
          <ac:chgData name="Mashal Khan" userId="ff208bdd-e69e-4a16-a659-cb1c3d459121" providerId="ADAL" clId="{E21E1CC2-E7B3-45D6-B25B-06A4B6D88B47}" dt="2021-03-09T18:05:43.754" v="2616" actId="1076"/>
          <ac:spMkLst>
            <pc:docMk/>
            <pc:sldMk cId="237880845" sldId="291"/>
            <ac:spMk id="3" creationId="{2485C316-E636-4BA4-852E-D64B03C9FDCD}"/>
          </ac:spMkLst>
        </pc:spChg>
        <pc:spChg chg="add">
          <ac:chgData name="Mashal Khan" userId="ff208bdd-e69e-4a16-a659-cb1c3d459121" providerId="ADAL" clId="{E21E1CC2-E7B3-45D6-B25B-06A4B6D88B47}" dt="2021-03-09T18:05:39.478" v="2615" actId="26606"/>
          <ac:spMkLst>
            <pc:docMk/>
            <pc:sldMk cId="237880845" sldId="291"/>
            <ac:spMk id="8" creationId="{100EDD19-6802-4EC3-95CE-CFFAB042CFD6}"/>
          </ac:spMkLst>
        </pc:spChg>
        <pc:spChg chg="add">
          <ac:chgData name="Mashal Khan" userId="ff208bdd-e69e-4a16-a659-cb1c3d459121" providerId="ADAL" clId="{E21E1CC2-E7B3-45D6-B25B-06A4B6D88B47}" dt="2021-03-09T18:05:39.478" v="2615" actId="26606"/>
          <ac:spMkLst>
            <pc:docMk/>
            <pc:sldMk cId="237880845" sldId="291"/>
            <ac:spMk id="10" creationId="{DB17E863-922E-4C26-BD64-E8FD41D28661}"/>
          </ac:spMkLst>
        </pc:spChg>
      </pc:sldChg>
      <pc:sldChg chg="addSp modSp new mod setBg">
        <pc:chgData name="Mashal Khan" userId="ff208bdd-e69e-4a16-a659-cb1c3d459121" providerId="ADAL" clId="{E21E1CC2-E7B3-45D6-B25B-06A4B6D88B47}" dt="2021-03-09T18:03:40.053" v="2598" actId="1076"/>
        <pc:sldMkLst>
          <pc:docMk/>
          <pc:sldMk cId="2865462502" sldId="292"/>
        </pc:sldMkLst>
        <pc:spChg chg="mod">
          <ac:chgData name="Mashal Khan" userId="ff208bdd-e69e-4a16-a659-cb1c3d459121" providerId="ADAL" clId="{E21E1CC2-E7B3-45D6-B25B-06A4B6D88B47}" dt="2021-03-09T18:03:27.646" v="2596" actId="26606"/>
          <ac:spMkLst>
            <pc:docMk/>
            <pc:sldMk cId="2865462502" sldId="292"/>
            <ac:spMk id="2" creationId="{87386329-BED8-4901-91DA-4A487E7AC4A8}"/>
          </ac:spMkLst>
        </pc:spChg>
        <pc:spChg chg="mod">
          <ac:chgData name="Mashal Khan" userId="ff208bdd-e69e-4a16-a659-cb1c3d459121" providerId="ADAL" clId="{E21E1CC2-E7B3-45D6-B25B-06A4B6D88B47}" dt="2021-03-09T18:03:40.053" v="2598" actId="1076"/>
          <ac:spMkLst>
            <pc:docMk/>
            <pc:sldMk cId="2865462502" sldId="292"/>
            <ac:spMk id="3" creationId="{E83FA8EC-47CF-4CDE-BF6B-9F318B4E24E3}"/>
          </ac:spMkLst>
        </pc:spChg>
        <pc:spChg chg="add">
          <ac:chgData name="Mashal Khan" userId="ff208bdd-e69e-4a16-a659-cb1c3d459121" providerId="ADAL" clId="{E21E1CC2-E7B3-45D6-B25B-06A4B6D88B47}" dt="2021-03-09T18:03:27.646" v="2596" actId="26606"/>
          <ac:spMkLst>
            <pc:docMk/>
            <pc:sldMk cId="2865462502" sldId="292"/>
            <ac:spMk id="8" creationId="{100EDD19-6802-4EC3-95CE-CFFAB042CFD6}"/>
          </ac:spMkLst>
        </pc:spChg>
        <pc:spChg chg="add">
          <ac:chgData name="Mashal Khan" userId="ff208bdd-e69e-4a16-a659-cb1c3d459121" providerId="ADAL" clId="{E21E1CC2-E7B3-45D6-B25B-06A4B6D88B47}" dt="2021-03-09T18:03:27.646" v="2596" actId="26606"/>
          <ac:spMkLst>
            <pc:docMk/>
            <pc:sldMk cId="2865462502" sldId="292"/>
            <ac:spMk id="10" creationId="{DB17E863-922E-4C26-BD64-E8FD41D28661}"/>
          </ac:spMkLst>
        </pc:spChg>
      </pc:sldChg>
      <pc:sldChg chg="addSp modSp new mod ord setBg modNotesTx">
        <pc:chgData name="Mashal Khan" userId="ff208bdd-e69e-4a16-a659-cb1c3d459121" providerId="ADAL" clId="{E21E1CC2-E7B3-45D6-B25B-06A4B6D88B47}" dt="2021-03-09T18:07:35.786" v="2631"/>
        <pc:sldMkLst>
          <pc:docMk/>
          <pc:sldMk cId="4228726843" sldId="293"/>
        </pc:sldMkLst>
        <pc:spChg chg="mod">
          <ac:chgData name="Mashal Khan" userId="ff208bdd-e69e-4a16-a659-cb1c3d459121" providerId="ADAL" clId="{E21E1CC2-E7B3-45D6-B25B-06A4B6D88B47}" dt="2021-03-09T18:07:12.663" v="2626" actId="26606"/>
          <ac:spMkLst>
            <pc:docMk/>
            <pc:sldMk cId="4228726843" sldId="293"/>
            <ac:spMk id="2" creationId="{995546B8-6E7D-4081-B683-2DDDF356C169}"/>
          </ac:spMkLst>
        </pc:spChg>
        <pc:spChg chg="mod">
          <ac:chgData name="Mashal Khan" userId="ff208bdd-e69e-4a16-a659-cb1c3d459121" providerId="ADAL" clId="{E21E1CC2-E7B3-45D6-B25B-06A4B6D88B47}" dt="2021-03-09T18:07:19.414" v="2628" actId="403"/>
          <ac:spMkLst>
            <pc:docMk/>
            <pc:sldMk cId="4228726843" sldId="293"/>
            <ac:spMk id="3" creationId="{384DBF1D-7CEC-4CF0-9272-DABEAE2DB4CD}"/>
          </ac:spMkLst>
        </pc:spChg>
        <pc:spChg chg="add">
          <ac:chgData name="Mashal Khan" userId="ff208bdd-e69e-4a16-a659-cb1c3d459121" providerId="ADAL" clId="{E21E1CC2-E7B3-45D6-B25B-06A4B6D88B47}" dt="2021-03-09T18:07:12.663" v="2626" actId="26606"/>
          <ac:spMkLst>
            <pc:docMk/>
            <pc:sldMk cId="4228726843" sldId="293"/>
            <ac:spMk id="8" creationId="{100EDD19-6802-4EC3-95CE-CFFAB042CFD6}"/>
          </ac:spMkLst>
        </pc:spChg>
        <pc:spChg chg="add">
          <ac:chgData name="Mashal Khan" userId="ff208bdd-e69e-4a16-a659-cb1c3d459121" providerId="ADAL" clId="{E21E1CC2-E7B3-45D6-B25B-06A4B6D88B47}" dt="2021-03-09T18:07:12.663" v="2626" actId="26606"/>
          <ac:spMkLst>
            <pc:docMk/>
            <pc:sldMk cId="4228726843" sldId="293"/>
            <ac:spMk id="10" creationId="{DB17E863-922E-4C26-BD64-E8FD41D28661}"/>
          </ac:spMkLst>
        </pc:spChg>
      </pc:sldChg>
      <pc:sldChg chg="addSp modSp new mod setBg modNotesTx">
        <pc:chgData name="Mashal Khan" userId="ff208bdd-e69e-4a16-a659-cb1c3d459121" providerId="ADAL" clId="{E21E1CC2-E7B3-45D6-B25B-06A4B6D88B47}" dt="2021-03-10T05:47:17.056" v="2756"/>
        <pc:sldMkLst>
          <pc:docMk/>
          <pc:sldMk cId="472765959" sldId="294"/>
        </pc:sldMkLst>
        <pc:spChg chg="mod">
          <ac:chgData name="Mashal Khan" userId="ff208bdd-e69e-4a16-a659-cb1c3d459121" providerId="ADAL" clId="{E21E1CC2-E7B3-45D6-B25B-06A4B6D88B47}" dt="2021-03-09T08:30:06.223" v="1990" actId="26606"/>
          <ac:spMkLst>
            <pc:docMk/>
            <pc:sldMk cId="472765959" sldId="294"/>
            <ac:spMk id="2" creationId="{E74D371C-B216-47A0-99DF-68C8453F5C6F}"/>
          </ac:spMkLst>
        </pc:spChg>
        <pc:spChg chg="mod">
          <ac:chgData name="Mashal Khan" userId="ff208bdd-e69e-4a16-a659-cb1c3d459121" providerId="ADAL" clId="{E21E1CC2-E7B3-45D6-B25B-06A4B6D88B47}" dt="2021-03-09T08:49:28.888" v="2085" actId="20577"/>
          <ac:spMkLst>
            <pc:docMk/>
            <pc:sldMk cId="472765959" sldId="294"/>
            <ac:spMk id="3" creationId="{1A2B3583-3A16-4713-8DD8-DDCE25911FEA}"/>
          </ac:spMkLst>
        </pc:spChg>
        <pc:spChg chg="add">
          <ac:chgData name="Mashal Khan" userId="ff208bdd-e69e-4a16-a659-cb1c3d459121" providerId="ADAL" clId="{E21E1CC2-E7B3-45D6-B25B-06A4B6D88B47}" dt="2021-03-09T08:30:06.223" v="1990" actId="26606"/>
          <ac:spMkLst>
            <pc:docMk/>
            <pc:sldMk cId="472765959" sldId="294"/>
            <ac:spMk id="8" creationId="{12FB12AE-71D1-47FD-9AC3-EE2C07424534}"/>
          </ac:spMkLst>
        </pc:spChg>
        <pc:spChg chg="add">
          <ac:chgData name="Mashal Khan" userId="ff208bdd-e69e-4a16-a659-cb1c3d459121" providerId="ADAL" clId="{E21E1CC2-E7B3-45D6-B25B-06A4B6D88B47}" dt="2021-03-09T08:30:06.223" v="1990" actId="26606"/>
          <ac:spMkLst>
            <pc:docMk/>
            <pc:sldMk cId="472765959" sldId="294"/>
            <ac:spMk id="10" creationId="{64853C7E-3CBA-4464-865F-6044D94B1BE9}"/>
          </ac:spMkLst>
        </pc:spChg>
        <pc:spChg chg="add">
          <ac:chgData name="Mashal Khan" userId="ff208bdd-e69e-4a16-a659-cb1c3d459121" providerId="ADAL" clId="{E21E1CC2-E7B3-45D6-B25B-06A4B6D88B47}" dt="2021-03-09T08:30:06.223" v="1990" actId="26606"/>
          <ac:spMkLst>
            <pc:docMk/>
            <pc:sldMk cId="472765959" sldId="294"/>
            <ac:spMk id="12" creationId="{55EFEC59-B929-4851-9DEF-9106F27979A9}"/>
          </ac:spMkLst>
        </pc:spChg>
        <pc:spChg chg="add">
          <ac:chgData name="Mashal Khan" userId="ff208bdd-e69e-4a16-a659-cb1c3d459121" providerId="ADAL" clId="{E21E1CC2-E7B3-45D6-B25B-06A4B6D88B47}" dt="2021-03-09T08:30:06.223" v="1990" actId="26606"/>
          <ac:spMkLst>
            <pc:docMk/>
            <pc:sldMk cId="472765959" sldId="294"/>
            <ac:spMk id="14" creationId="{6C132392-D5FF-4588-8FA1-5BAD77BF6464}"/>
          </ac:spMkLst>
        </pc:spChg>
        <pc:spChg chg="add">
          <ac:chgData name="Mashal Khan" userId="ff208bdd-e69e-4a16-a659-cb1c3d459121" providerId="ADAL" clId="{E21E1CC2-E7B3-45D6-B25B-06A4B6D88B47}" dt="2021-03-09T08:30:06.223" v="1990" actId="26606"/>
          <ac:spMkLst>
            <pc:docMk/>
            <pc:sldMk cId="472765959" sldId="294"/>
            <ac:spMk id="16" creationId="{C7EAC045-695C-4E73-9B7C-AFD6FB22DA20}"/>
          </ac:spMkLst>
        </pc:spChg>
        <pc:spChg chg="add">
          <ac:chgData name="Mashal Khan" userId="ff208bdd-e69e-4a16-a659-cb1c3d459121" providerId="ADAL" clId="{E21E1CC2-E7B3-45D6-B25B-06A4B6D88B47}" dt="2021-03-09T08:30:06.223" v="1990" actId="26606"/>
          <ac:spMkLst>
            <pc:docMk/>
            <pc:sldMk cId="472765959" sldId="294"/>
            <ac:spMk id="18" creationId="{404A7A3A-BEAE-4BC6-A163-5D0E5F8C4669}"/>
          </ac:spMkLst>
        </pc:spChg>
        <pc:spChg chg="add">
          <ac:chgData name="Mashal Khan" userId="ff208bdd-e69e-4a16-a659-cb1c3d459121" providerId="ADAL" clId="{E21E1CC2-E7B3-45D6-B25B-06A4B6D88B47}" dt="2021-03-09T08:30:06.223" v="1990" actId="26606"/>
          <ac:spMkLst>
            <pc:docMk/>
            <pc:sldMk cId="472765959" sldId="294"/>
            <ac:spMk id="20" creationId="{12ED3B7D-405D-4DFA-8608-B6DE7467183E}"/>
          </ac:spMkLst>
        </pc:spChg>
      </pc:sldChg>
      <pc:sldChg chg="addSp modSp new mod setBg">
        <pc:chgData name="Mashal Khan" userId="ff208bdd-e69e-4a16-a659-cb1c3d459121" providerId="ADAL" clId="{E21E1CC2-E7B3-45D6-B25B-06A4B6D88B47}" dt="2021-03-09T08:25:23.316" v="1953" actId="403"/>
        <pc:sldMkLst>
          <pc:docMk/>
          <pc:sldMk cId="873478806" sldId="295"/>
        </pc:sldMkLst>
        <pc:spChg chg="mod">
          <ac:chgData name="Mashal Khan" userId="ff208bdd-e69e-4a16-a659-cb1c3d459121" providerId="ADAL" clId="{E21E1CC2-E7B3-45D6-B25B-06A4B6D88B47}" dt="2021-03-09T08:25:11.780" v="1949" actId="26606"/>
          <ac:spMkLst>
            <pc:docMk/>
            <pc:sldMk cId="873478806" sldId="295"/>
            <ac:spMk id="2" creationId="{84268F15-6528-4331-BC4F-74142E81E9F0}"/>
          </ac:spMkLst>
        </pc:spChg>
        <pc:spChg chg="mod">
          <ac:chgData name="Mashal Khan" userId="ff208bdd-e69e-4a16-a659-cb1c3d459121" providerId="ADAL" clId="{E21E1CC2-E7B3-45D6-B25B-06A4B6D88B47}" dt="2021-03-09T08:25:23.316" v="1953" actId="403"/>
          <ac:spMkLst>
            <pc:docMk/>
            <pc:sldMk cId="873478806" sldId="295"/>
            <ac:spMk id="3" creationId="{EED44FBB-C4C4-4E05-A7D8-99D144D2F998}"/>
          </ac:spMkLst>
        </pc:spChg>
        <pc:spChg chg="add">
          <ac:chgData name="Mashal Khan" userId="ff208bdd-e69e-4a16-a659-cb1c3d459121" providerId="ADAL" clId="{E21E1CC2-E7B3-45D6-B25B-06A4B6D88B47}" dt="2021-03-09T08:25:11.780" v="1949" actId="26606"/>
          <ac:spMkLst>
            <pc:docMk/>
            <pc:sldMk cId="873478806" sldId="295"/>
            <ac:spMk id="8" creationId="{777A147A-9ED8-46B4-8660-1B3C2AA880B5}"/>
          </ac:spMkLst>
        </pc:spChg>
        <pc:spChg chg="add">
          <ac:chgData name="Mashal Khan" userId="ff208bdd-e69e-4a16-a659-cb1c3d459121" providerId="ADAL" clId="{E21E1CC2-E7B3-45D6-B25B-06A4B6D88B47}" dt="2021-03-09T08:25:11.780" v="1949" actId="26606"/>
          <ac:spMkLst>
            <pc:docMk/>
            <pc:sldMk cId="873478806" sldId="295"/>
            <ac:spMk id="10" creationId="{5D6C15A0-C087-4593-8414-2B4EC1CDC3DE}"/>
          </ac:spMkLst>
        </pc:spChg>
      </pc:sldChg>
      <pc:sldChg chg="addSp delSp modSp new mod setBg">
        <pc:chgData name="Mashal Khan" userId="ff208bdd-e69e-4a16-a659-cb1c3d459121" providerId="ADAL" clId="{E21E1CC2-E7B3-45D6-B25B-06A4B6D88B47}" dt="2021-03-09T08:22:04.055" v="1897" actId="14100"/>
        <pc:sldMkLst>
          <pc:docMk/>
          <pc:sldMk cId="469598242" sldId="296"/>
        </pc:sldMkLst>
        <pc:spChg chg="del">
          <ac:chgData name="Mashal Khan" userId="ff208bdd-e69e-4a16-a659-cb1c3d459121" providerId="ADAL" clId="{E21E1CC2-E7B3-45D6-B25B-06A4B6D88B47}" dt="2021-03-09T08:21:54.926" v="1895" actId="26606"/>
          <ac:spMkLst>
            <pc:docMk/>
            <pc:sldMk cId="469598242" sldId="296"/>
            <ac:spMk id="2" creationId="{C6038D09-1357-4D74-85A4-EF22D4C38CCD}"/>
          </ac:spMkLst>
        </pc:spChg>
        <pc:spChg chg="del">
          <ac:chgData name="Mashal Khan" userId="ff208bdd-e69e-4a16-a659-cb1c3d459121" providerId="ADAL" clId="{E21E1CC2-E7B3-45D6-B25B-06A4B6D88B47}" dt="2021-03-09T08:21:54.926" v="1895" actId="26606"/>
          <ac:spMkLst>
            <pc:docMk/>
            <pc:sldMk cId="469598242" sldId="296"/>
            <ac:spMk id="3" creationId="{4B5471AB-6FFF-4218-BD09-6CBEC6A23086}"/>
          </ac:spMkLst>
        </pc:spChg>
        <pc:spChg chg="add">
          <ac:chgData name="Mashal Khan" userId="ff208bdd-e69e-4a16-a659-cb1c3d459121" providerId="ADAL" clId="{E21E1CC2-E7B3-45D6-B25B-06A4B6D88B47}" dt="2021-03-09T08:21:54.926" v="1895" actId="26606"/>
          <ac:spMkLst>
            <pc:docMk/>
            <pc:sldMk cId="469598242" sldId="296"/>
            <ac:spMk id="10" creationId="{F3060C83-F051-4F0E-ABAD-AA0DFC48B218}"/>
          </ac:spMkLst>
        </pc:spChg>
        <pc:spChg chg="add">
          <ac:chgData name="Mashal Khan" userId="ff208bdd-e69e-4a16-a659-cb1c3d459121" providerId="ADAL" clId="{E21E1CC2-E7B3-45D6-B25B-06A4B6D88B47}" dt="2021-03-09T08:21:54.926" v="1895" actId="26606"/>
          <ac:spMkLst>
            <pc:docMk/>
            <pc:sldMk cId="469598242" sldId="296"/>
            <ac:spMk id="12" creationId="{83C98ABE-055B-441F-B07E-44F97F083C39}"/>
          </ac:spMkLst>
        </pc:spChg>
        <pc:spChg chg="add">
          <ac:chgData name="Mashal Khan" userId="ff208bdd-e69e-4a16-a659-cb1c3d459121" providerId="ADAL" clId="{E21E1CC2-E7B3-45D6-B25B-06A4B6D88B47}" dt="2021-03-09T08:21:54.926" v="1895" actId="26606"/>
          <ac:spMkLst>
            <pc:docMk/>
            <pc:sldMk cId="469598242" sldId="296"/>
            <ac:spMk id="14" creationId="{29FDB030-9B49-4CED-8CCD-4D99382388AC}"/>
          </ac:spMkLst>
        </pc:spChg>
        <pc:spChg chg="add">
          <ac:chgData name="Mashal Khan" userId="ff208bdd-e69e-4a16-a659-cb1c3d459121" providerId="ADAL" clId="{E21E1CC2-E7B3-45D6-B25B-06A4B6D88B47}" dt="2021-03-09T08:21:54.926" v="1895" actId="26606"/>
          <ac:spMkLst>
            <pc:docMk/>
            <pc:sldMk cId="469598242" sldId="296"/>
            <ac:spMk id="16" creationId="{3783CA14-24A1-485C-8B30-D6A5D87987AD}"/>
          </ac:spMkLst>
        </pc:spChg>
        <pc:spChg chg="add">
          <ac:chgData name="Mashal Khan" userId="ff208bdd-e69e-4a16-a659-cb1c3d459121" providerId="ADAL" clId="{E21E1CC2-E7B3-45D6-B25B-06A4B6D88B47}" dt="2021-03-09T08:21:54.926" v="1895" actId="26606"/>
          <ac:spMkLst>
            <pc:docMk/>
            <pc:sldMk cId="469598242" sldId="296"/>
            <ac:spMk id="18" creationId="{9A97C86A-04D6-40F7-AE84-31AB43E6A846}"/>
          </ac:spMkLst>
        </pc:spChg>
        <pc:spChg chg="add">
          <ac:chgData name="Mashal Khan" userId="ff208bdd-e69e-4a16-a659-cb1c3d459121" providerId="ADAL" clId="{E21E1CC2-E7B3-45D6-B25B-06A4B6D88B47}" dt="2021-03-09T08:21:54.926" v="1895" actId="26606"/>
          <ac:spMkLst>
            <pc:docMk/>
            <pc:sldMk cId="469598242" sldId="296"/>
            <ac:spMk id="20" creationId="{FF9F2414-84E8-453E-B1F3-389FDE8192D9}"/>
          </ac:spMkLst>
        </pc:spChg>
        <pc:spChg chg="add">
          <ac:chgData name="Mashal Khan" userId="ff208bdd-e69e-4a16-a659-cb1c3d459121" providerId="ADAL" clId="{E21E1CC2-E7B3-45D6-B25B-06A4B6D88B47}" dt="2021-03-09T08:21:54.926" v="1895" actId="26606"/>
          <ac:spMkLst>
            <pc:docMk/>
            <pc:sldMk cId="469598242" sldId="296"/>
            <ac:spMk id="22" creationId="{3ECA69A1-7536-43AC-85EF-C7106179F5ED}"/>
          </ac:spMkLst>
        </pc:spChg>
        <pc:picChg chg="add mod">
          <ac:chgData name="Mashal Khan" userId="ff208bdd-e69e-4a16-a659-cb1c3d459121" providerId="ADAL" clId="{E21E1CC2-E7B3-45D6-B25B-06A4B6D88B47}" dt="2021-03-09T08:22:04.055" v="1897" actId="14100"/>
          <ac:picMkLst>
            <pc:docMk/>
            <pc:sldMk cId="469598242" sldId="296"/>
            <ac:picMk id="5" creationId="{390863C0-F828-4970-A9DB-2AEB76113A5D}"/>
          </ac:picMkLst>
        </pc:picChg>
      </pc:sldChg>
      <pc:sldChg chg="addSp delSp modSp new mod setBg">
        <pc:chgData name="Mashal Khan" userId="ff208bdd-e69e-4a16-a659-cb1c3d459121" providerId="ADAL" clId="{E21E1CC2-E7B3-45D6-B25B-06A4B6D88B47}" dt="2021-03-09T08:23:34.535" v="1907" actId="14100"/>
        <pc:sldMkLst>
          <pc:docMk/>
          <pc:sldMk cId="1646921657" sldId="297"/>
        </pc:sldMkLst>
        <pc:spChg chg="del">
          <ac:chgData name="Mashal Khan" userId="ff208bdd-e69e-4a16-a659-cb1c3d459121" providerId="ADAL" clId="{E21E1CC2-E7B3-45D6-B25B-06A4B6D88B47}" dt="2021-03-09T08:23:09.114" v="1900" actId="26606"/>
          <ac:spMkLst>
            <pc:docMk/>
            <pc:sldMk cId="1646921657" sldId="297"/>
            <ac:spMk id="2" creationId="{94D03BFE-C6DE-4526-83B6-B4B4C8A25623}"/>
          </ac:spMkLst>
        </pc:spChg>
        <pc:spChg chg="del">
          <ac:chgData name="Mashal Khan" userId="ff208bdd-e69e-4a16-a659-cb1c3d459121" providerId="ADAL" clId="{E21E1CC2-E7B3-45D6-B25B-06A4B6D88B47}" dt="2021-03-09T08:23:06.654" v="1899" actId="22"/>
          <ac:spMkLst>
            <pc:docMk/>
            <pc:sldMk cId="1646921657" sldId="297"/>
            <ac:spMk id="3" creationId="{A0ABBB94-4E2F-403B-AFD9-2D79A14D9F2D}"/>
          </ac:spMkLst>
        </pc:spChg>
        <pc:spChg chg="add">
          <ac:chgData name="Mashal Khan" userId="ff208bdd-e69e-4a16-a659-cb1c3d459121" providerId="ADAL" clId="{E21E1CC2-E7B3-45D6-B25B-06A4B6D88B47}" dt="2021-03-09T08:23:09.114" v="1900" actId="26606"/>
          <ac:spMkLst>
            <pc:docMk/>
            <pc:sldMk cId="1646921657" sldId="297"/>
            <ac:spMk id="10" creationId="{F3060C83-F051-4F0E-ABAD-AA0DFC48B218}"/>
          </ac:spMkLst>
        </pc:spChg>
        <pc:spChg chg="add">
          <ac:chgData name="Mashal Khan" userId="ff208bdd-e69e-4a16-a659-cb1c3d459121" providerId="ADAL" clId="{E21E1CC2-E7B3-45D6-B25B-06A4B6D88B47}" dt="2021-03-09T08:23:09.114" v="1900" actId="26606"/>
          <ac:spMkLst>
            <pc:docMk/>
            <pc:sldMk cId="1646921657" sldId="297"/>
            <ac:spMk id="12" creationId="{83C98ABE-055B-441F-B07E-44F97F083C39}"/>
          </ac:spMkLst>
        </pc:spChg>
        <pc:spChg chg="add">
          <ac:chgData name="Mashal Khan" userId="ff208bdd-e69e-4a16-a659-cb1c3d459121" providerId="ADAL" clId="{E21E1CC2-E7B3-45D6-B25B-06A4B6D88B47}" dt="2021-03-09T08:23:09.114" v="1900" actId="26606"/>
          <ac:spMkLst>
            <pc:docMk/>
            <pc:sldMk cId="1646921657" sldId="297"/>
            <ac:spMk id="14" creationId="{29FDB030-9B49-4CED-8CCD-4D99382388AC}"/>
          </ac:spMkLst>
        </pc:spChg>
        <pc:spChg chg="add">
          <ac:chgData name="Mashal Khan" userId="ff208bdd-e69e-4a16-a659-cb1c3d459121" providerId="ADAL" clId="{E21E1CC2-E7B3-45D6-B25B-06A4B6D88B47}" dt="2021-03-09T08:23:09.114" v="1900" actId="26606"/>
          <ac:spMkLst>
            <pc:docMk/>
            <pc:sldMk cId="1646921657" sldId="297"/>
            <ac:spMk id="16" creationId="{3783CA14-24A1-485C-8B30-D6A5D87987AD}"/>
          </ac:spMkLst>
        </pc:spChg>
        <pc:spChg chg="add">
          <ac:chgData name="Mashal Khan" userId="ff208bdd-e69e-4a16-a659-cb1c3d459121" providerId="ADAL" clId="{E21E1CC2-E7B3-45D6-B25B-06A4B6D88B47}" dt="2021-03-09T08:23:09.114" v="1900" actId="26606"/>
          <ac:spMkLst>
            <pc:docMk/>
            <pc:sldMk cId="1646921657" sldId="297"/>
            <ac:spMk id="18" creationId="{9A97C86A-04D6-40F7-AE84-31AB43E6A846}"/>
          </ac:spMkLst>
        </pc:spChg>
        <pc:spChg chg="add">
          <ac:chgData name="Mashal Khan" userId="ff208bdd-e69e-4a16-a659-cb1c3d459121" providerId="ADAL" clId="{E21E1CC2-E7B3-45D6-B25B-06A4B6D88B47}" dt="2021-03-09T08:23:09.114" v="1900" actId="26606"/>
          <ac:spMkLst>
            <pc:docMk/>
            <pc:sldMk cId="1646921657" sldId="297"/>
            <ac:spMk id="20" creationId="{FF9F2414-84E8-453E-B1F3-389FDE8192D9}"/>
          </ac:spMkLst>
        </pc:spChg>
        <pc:spChg chg="add">
          <ac:chgData name="Mashal Khan" userId="ff208bdd-e69e-4a16-a659-cb1c3d459121" providerId="ADAL" clId="{E21E1CC2-E7B3-45D6-B25B-06A4B6D88B47}" dt="2021-03-09T08:23:09.114" v="1900" actId="26606"/>
          <ac:spMkLst>
            <pc:docMk/>
            <pc:sldMk cId="1646921657" sldId="297"/>
            <ac:spMk id="22" creationId="{3ECA69A1-7536-43AC-85EF-C7106179F5ED}"/>
          </ac:spMkLst>
        </pc:spChg>
        <pc:picChg chg="add mod ord">
          <ac:chgData name="Mashal Khan" userId="ff208bdd-e69e-4a16-a659-cb1c3d459121" providerId="ADAL" clId="{E21E1CC2-E7B3-45D6-B25B-06A4B6D88B47}" dt="2021-03-09T08:23:34.535" v="1907" actId="14100"/>
          <ac:picMkLst>
            <pc:docMk/>
            <pc:sldMk cId="1646921657" sldId="297"/>
            <ac:picMk id="5" creationId="{F62AD33B-2FF6-47FC-A099-7A310D508E6D}"/>
          </ac:picMkLst>
        </pc:picChg>
      </pc:sldChg>
      <pc:sldChg chg="addSp delSp modSp new mod setBg">
        <pc:chgData name="Mashal Khan" userId="ff208bdd-e69e-4a16-a659-cb1c3d459121" providerId="ADAL" clId="{E21E1CC2-E7B3-45D6-B25B-06A4B6D88B47}" dt="2021-03-09T17:49:45.819" v="2418" actId="113"/>
        <pc:sldMkLst>
          <pc:docMk/>
          <pc:sldMk cId="292122629" sldId="298"/>
        </pc:sldMkLst>
        <pc:spChg chg="mod">
          <ac:chgData name="Mashal Khan" userId="ff208bdd-e69e-4a16-a659-cb1c3d459121" providerId="ADAL" clId="{E21E1CC2-E7B3-45D6-B25B-06A4B6D88B47}" dt="2021-03-09T08:24:46.798" v="1942" actId="26606"/>
          <ac:spMkLst>
            <pc:docMk/>
            <pc:sldMk cId="292122629" sldId="298"/>
            <ac:spMk id="2" creationId="{7C6ED28E-6871-4FEB-9716-DF2D63D638A6}"/>
          </ac:spMkLst>
        </pc:spChg>
        <pc:spChg chg="mod">
          <ac:chgData name="Mashal Khan" userId="ff208bdd-e69e-4a16-a659-cb1c3d459121" providerId="ADAL" clId="{E21E1CC2-E7B3-45D6-B25B-06A4B6D88B47}" dt="2021-03-09T17:49:45.819" v="2418" actId="113"/>
          <ac:spMkLst>
            <pc:docMk/>
            <pc:sldMk cId="292122629" sldId="298"/>
            <ac:spMk id="3" creationId="{8B633B64-6C54-43CE-9A40-9410242245F7}"/>
          </ac:spMkLst>
        </pc:spChg>
        <pc:spChg chg="add del">
          <ac:chgData name="Mashal Khan" userId="ff208bdd-e69e-4a16-a659-cb1c3d459121" providerId="ADAL" clId="{E21E1CC2-E7B3-45D6-B25B-06A4B6D88B47}" dt="2021-03-09T08:24:46.798" v="1941" actId="26606"/>
          <ac:spMkLst>
            <pc:docMk/>
            <pc:sldMk cId="292122629" sldId="298"/>
            <ac:spMk id="8" creationId="{46D6306C-ED4F-4AAE-B4A5-EEA6AFAD726E}"/>
          </ac:spMkLst>
        </pc:spChg>
        <pc:spChg chg="add del">
          <ac:chgData name="Mashal Khan" userId="ff208bdd-e69e-4a16-a659-cb1c3d459121" providerId="ADAL" clId="{E21E1CC2-E7B3-45D6-B25B-06A4B6D88B47}" dt="2021-03-09T08:24:46.798" v="1941" actId="26606"/>
          <ac:spMkLst>
            <pc:docMk/>
            <pc:sldMk cId="292122629" sldId="298"/>
            <ac:spMk id="10" creationId="{0EC5361D-F897-4856-B945-0455A365EB24}"/>
          </ac:spMkLst>
        </pc:spChg>
        <pc:spChg chg="add del">
          <ac:chgData name="Mashal Khan" userId="ff208bdd-e69e-4a16-a659-cb1c3d459121" providerId="ADAL" clId="{E21E1CC2-E7B3-45D6-B25B-06A4B6D88B47}" dt="2021-03-09T08:24:46.798" v="1941" actId="26606"/>
          <ac:spMkLst>
            <pc:docMk/>
            <pc:sldMk cId="292122629" sldId="298"/>
            <ac:spMk id="12" creationId="{4508C0C5-2268-42B5-B3C8-4D0899E05F8C}"/>
          </ac:spMkLst>
        </pc:spChg>
        <pc:spChg chg="add del">
          <ac:chgData name="Mashal Khan" userId="ff208bdd-e69e-4a16-a659-cb1c3d459121" providerId="ADAL" clId="{E21E1CC2-E7B3-45D6-B25B-06A4B6D88B47}" dt="2021-03-09T08:24:46.798" v="1941" actId="26606"/>
          <ac:spMkLst>
            <pc:docMk/>
            <pc:sldMk cId="292122629" sldId="298"/>
            <ac:spMk id="14" creationId="{141ACBDB-38F8-4B34-8183-BD95B4E55A62}"/>
          </ac:spMkLst>
        </pc:spChg>
        <pc:spChg chg="add del">
          <ac:chgData name="Mashal Khan" userId="ff208bdd-e69e-4a16-a659-cb1c3d459121" providerId="ADAL" clId="{E21E1CC2-E7B3-45D6-B25B-06A4B6D88B47}" dt="2021-03-09T08:24:46.798" v="1941" actId="26606"/>
          <ac:spMkLst>
            <pc:docMk/>
            <pc:sldMk cId="292122629" sldId="298"/>
            <ac:spMk id="16" creationId="{DE00DB52-3455-4E2F-867B-A6D0516E175B}"/>
          </ac:spMkLst>
        </pc:spChg>
        <pc:spChg chg="add del">
          <ac:chgData name="Mashal Khan" userId="ff208bdd-e69e-4a16-a659-cb1c3d459121" providerId="ADAL" clId="{E21E1CC2-E7B3-45D6-B25B-06A4B6D88B47}" dt="2021-03-09T08:24:46.798" v="1941" actId="26606"/>
          <ac:spMkLst>
            <pc:docMk/>
            <pc:sldMk cId="292122629" sldId="298"/>
            <ac:spMk id="18" creationId="{9E914C83-E0D8-4953-92D5-169D28CB43AE}"/>
          </ac:spMkLst>
        </pc:spChg>
        <pc:spChg chg="add del">
          <ac:chgData name="Mashal Khan" userId="ff208bdd-e69e-4a16-a659-cb1c3d459121" providerId="ADAL" clId="{E21E1CC2-E7B3-45D6-B25B-06A4B6D88B47}" dt="2021-03-09T08:24:46.798" v="1941" actId="26606"/>
          <ac:spMkLst>
            <pc:docMk/>
            <pc:sldMk cId="292122629" sldId="298"/>
            <ac:spMk id="20" creationId="{3512E083-F550-46AF-8490-767ECFD00CB7}"/>
          </ac:spMkLst>
        </pc:spChg>
        <pc:spChg chg="add">
          <ac:chgData name="Mashal Khan" userId="ff208bdd-e69e-4a16-a659-cb1c3d459121" providerId="ADAL" clId="{E21E1CC2-E7B3-45D6-B25B-06A4B6D88B47}" dt="2021-03-09T08:24:46.798" v="1942" actId="26606"/>
          <ac:spMkLst>
            <pc:docMk/>
            <pc:sldMk cId="292122629" sldId="298"/>
            <ac:spMk id="22" creationId="{777A147A-9ED8-46B4-8660-1B3C2AA880B5}"/>
          </ac:spMkLst>
        </pc:spChg>
        <pc:spChg chg="add">
          <ac:chgData name="Mashal Khan" userId="ff208bdd-e69e-4a16-a659-cb1c3d459121" providerId="ADAL" clId="{E21E1CC2-E7B3-45D6-B25B-06A4B6D88B47}" dt="2021-03-09T08:24:46.798" v="1942" actId="26606"/>
          <ac:spMkLst>
            <pc:docMk/>
            <pc:sldMk cId="292122629" sldId="298"/>
            <ac:spMk id="23" creationId="{5D6C15A0-C087-4593-8414-2B4EC1CDC3DE}"/>
          </ac:spMkLst>
        </pc:spChg>
      </pc:sldChg>
      <pc:sldChg chg="addSp delSp modSp new mod ord setBg">
        <pc:chgData name="Mashal Khan" userId="ff208bdd-e69e-4a16-a659-cb1c3d459121" providerId="ADAL" clId="{E21E1CC2-E7B3-45D6-B25B-06A4B6D88B47}" dt="2021-03-09T08:27:36.927" v="1959" actId="14100"/>
        <pc:sldMkLst>
          <pc:docMk/>
          <pc:sldMk cId="866700537" sldId="299"/>
        </pc:sldMkLst>
        <pc:spChg chg="del">
          <ac:chgData name="Mashal Khan" userId="ff208bdd-e69e-4a16-a659-cb1c3d459121" providerId="ADAL" clId="{E21E1CC2-E7B3-45D6-B25B-06A4B6D88B47}" dt="2021-03-09T08:27:34.198" v="1958" actId="26606"/>
          <ac:spMkLst>
            <pc:docMk/>
            <pc:sldMk cId="866700537" sldId="299"/>
            <ac:spMk id="2" creationId="{441F1BE0-8274-4980-858F-07FECA95B235}"/>
          </ac:spMkLst>
        </pc:spChg>
        <pc:spChg chg="del">
          <ac:chgData name="Mashal Khan" userId="ff208bdd-e69e-4a16-a659-cb1c3d459121" providerId="ADAL" clId="{E21E1CC2-E7B3-45D6-B25B-06A4B6D88B47}" dt="2021-03-09T08:27:34.198" v="1958" actId="26606"/>
          <ac:spMkLst>
            <pc:docMk/>
            <pc:sldMk cId="866700537" sldId="299"/>
            <ac:spMk id="3" creationId="{39D38BC2-6CF7-405C-8EB7-44BA2BD1CF74}"/>
          </ac:spMkLst>
        </pc:spChg>
        <pc:spChg chg="add">
          <ac:chgData name="Mashal Khan" userId="ff208bdd-e69e-4a16-a659-cb1c3d459121" providerId="ADAL" clId="{E21E1CC2-E7B3-45D6-B25B-06A4B6D88B47}" dt="2021-03-09T08:27:34.198" v="1958" actId="26606"/>
          <ac:spMkLst>
            <pc:docMk/>
            <pc:sldMk cId="866700537" sldId="299"/>
            <ac:spMk id="10" creationId="{F3060C83-F051-4F0E-ABAD-AA0DFC48B218}"/>
          </ac:spMkLst>
        </pc:spChg>
        <pc:spChg chg="add">
          <ac:chgData name="Mashal Khan" userId="ff208bdd-e69e-4a16-a659-cb1c3d459121" providerId="ADAL" clId="{E21E1CC2-E7B3-45D6-B25B-06A4B6D88B47}" dt="2021-03-09T08:27:34.198" v="1958" actId="26606"/>
          <ac:spMkLst>
            <pc:docMk/>
            <pc:sldMk cId="866700537" sldId="299"/>
            <ac:spMk id="12" creationId="{83C98ABE-055B-441F-B07E-44F97F083C39}"/>
          </ac:spMkLst>
        </pc:spChg>
        <pc:spChg chg="add">
          <ac:chgData name="Mashal Khan" userId="ff208bdd-e69e-4a16-a659-cb1c3d459121" providerId="ADAL" clId="{E21E1CC2-E7B3-45D6-B25B-06A4B6D88B47}" dt="2021-03-09T08:27:34.198" v="1958" actId="26606"/>
          <ac:spMkLst>
            <pc:docMk/>
            <pc:sldMk cId="866700537" sldId="299"/>
            <ac:spMk id="14" creationId="{29FDB030-9B49-4CED-8CCD-4D99382388AC}"/>
          </ac:spMkLst>
        </pc:spChg>
        <pc:spChg chg="add">
          <ac:chgData name="Mashal Khan" userId="ff208bdd-e69e-4a16-a659-cb1c3d459121" providerId="ADAL" clId="{E21E1CC2-E7B3-45D6-B25B-06A4B6D88B47}" dt="2021-03-09T08:27:34.198" v="1958" actId="26606"/>
          <ac:spMkLst>
            <pc:docMk/>
            <pc:sldMk cId="866700537" sldId="299"/>
            <ac:spMk id="16" creationId="{3783CA14-24A1-485C-8B30-D6A5D87987AD}"/>
          </ac:spMkLst>
        </pc:spChg>
        <pc:spChg chg="add">
          <ac:chgData name="Mashal Khan" userId="ff208bdd-e69e-4a16-a659-cb1c3d459121" providerId="ADAL" clId="{E21E1CC2-E7B3-45D6-B25B-06A4B6D88B47}" dt="2021-03-09T08:27:34.198" v="1958" actId="26606"/>
          <ac:spMkLst>
            <pc:docMk/>
            <pc:sldMk cId="866700537" sldId="299"/>
            <ac:spMk id="18" creationId="{9A97C86A-04D6-40F7-AE84-31AB43E6A846}"/>
          </ac:spMkLst>
        </pc:spChg>
        <pc:spChg chg="add">
          <ac:chgData name="Mashal Khan" userId="ff208bdd-e69e-4a16-a659-cb1c3d459121" providerId="ADAL" clId="{E21E1CC2-E7B3-45D6-B25B-06A4B6D88B47}" dt="2021-03-09T08:27:34.198" v="1958" actId="26606"/>
          <ac:spMkLst>
            <pc:docMk/>
            <pc:sldMk cId="866700537" sldId="299"/>
            <ac:spMk id="20" creationId="{FF9F2414-84E8-453E-B1F3-389FDE8192D9}"/>
          </ac:spMkLst>
        </pc:spChg>
        <pc:spChg chg="add">
          <ac:chgData name="Mashal Khan" userId="ff208bdd-e69e-4a16-a659-cb1c3d459121" providerId="ADAL" clId="{E21E1CC2-E7B3-45D6-B25B-06A4B6D88B47}" dt="2021-03-09T08:27:34.198" v="1958" actId="26606"/>
          <ac:spMkLst>
            <pc:docMk/>
            <pc:sldMk cId="866700537" sldId="299"/>
            <ac:spMk id="22" creationId="{3ECA69A1-7536-43AC-85EF-C7106179F5ED}"/>
          </ac:spMkLst>
        </pc:spChg>
        <pc:picChg chg="add mod">
          <ac:chgData name="Mashal Khan" userId="ff208bdd-e69e-4a16-a659-cb1c3d459121" providerId="ADAL" clId="{E21E1CC2-E7B3-45D6-B25B-06A4B6D88B47}" dt="2021-03-09T08:27:36.927" v="1959" actId="14100"/>
          <ac:picMkLst>
            <pc:docMk/>
            <pc:sldMk cId="866700537" sldId="299"/>
            <ac:picMk id="5" creationId="{62E5EB10-34E9-4F5A-8419-D747D38F4B9D}"/>
          </ac:picMkLst>
        </pc:picChg>
      </pc:sldChg>
      <pc:sldChg chg="addSp delSp modSp new mod setBg">
        <pc:chgData name="Mashal Khan" userId="ff208bdd-e69e-4a16-a659-cb1c3d459121" providerId="ADAL" clId="{E21E1CC2-E7B3-45D6-B25B-06A4B6D88B47}" dt="2021-03-09T08:47:31.860" v="2066" actId="14100"/>
        <pc:sldMkLst>
          <pc:docMk/>
          <pc:sldMk cId="4219953675" sldId="300"/>
        </pc:sldMkLst>
        <pc:spChg chg="add del">
          <ac:chgData name="Mashal Khan" userId="ff208bdd-e69e-4a16-a659-cb1c3d459121" providerId="ADAL" clId="{E21E1CC2-E7B3-45D6-B25B-06A4B6D88B47}" dt="2021-03-09T08:47:26.503" v="2064" actId="478"/>
          <ac:spMkLst>
            <pc:docMk/>
            <pc:sldMk cId="4219953675" sldId="300"/>
            <ac:spMk id="2" creationId="{206ED629-79D4-4A02-9810-0B96E347DDCC}"/>
          </ac:spMkLst>
        </pc:spChg>
        <pc:spChg chg="add del">
          <ac:chgData name="Mashal Khan" userId="ff208bdd-e69e-4a16-a659-cb1c3d459121" providerId="ADAL" clId="{E21E1CC2-E7B3-45D6-B25B-06A4B6D88B47}" dt="2021-03-09T08:47:28.860" v="2065" actId="478"/>
          <ac:spMkLst>
            <pc:docMk/>
            <pc:sldMk cId="4219953675" sldId="300"/>
            <ac:spMk id="3" creationId="{0354C109-FC74-4256-BB08-451EFF450654}"/>
          </ac:spMkLst>
        </pc:spChg>
        <pc:spChg chg="add del">
          <ac:chgData name="Mashal Khan" userId="ff208bdd-e69e-4a16-a659-cb1c3d459121" providerId="ADAL" clId="{E21E1CC2-E7B3-45D6-B25B-06A4B6D88B47}" dt="2021-03-09T08:47:21.744" v="2063" actId="26606"/>
          <ac:spMkLst>
            <pc:docMk/>
            <pc:sldMk cId="4219953675" sldId="300"/>
            <ac:spMk id="71" creationId="{42A4FC2C-047E-45A5-965D-8E1E3BF09BC6}"/>
          </ac:spMkLst>
        </pc:spChg>
        <pc:picChg chg="add mod">
          <ac:chgData name="Mashal Khan" userId="ff208bdd-e69e-4a16-a659-cb1c3d459121" providerId="ADAL" clId="{E21E1CC2-E7B3-45D6-B25B-06A4B6D88B47}" dt="2021-03-09T08:47:31.860" v="2066" actId="14100"/>
          <ac:picMkLst>
            <pc:docMk/>
            <pc:sldMk cId="4219953675" sldId="300"/>
            <ac:picMk id="1026" creationId="{11308EB8-A613-4E63-AB64-A17377A83952}"/>
          </ac:picMkLst>
        </pc:picChg>
      </pc:sldChg>
      <pc:sldChg chg="addSp delSp modSp new mod ord">
        <pc:chgData name="Mashal Khan" userId="ff208bdd-e69e-4a16-a659-cb1c3d459121" providerId="ADAL" clId="{E21E1CC2-E7B3-45D6-B25B-06A4B6D88B47}" dt="2021-03-09T17:30:46.047" v="2317" actId="14100"/>
        <pc:sldMkLst>
          <pc:docMk/>
          <pc:sldMk cId="2655984694" sldId="301"/>
        </pc:sldMkLst>
        <pc:spChg chg="mod">
          <ac:chgData name="Mashal Khan" userId="ff208bdd-e69e-4a16-a659-cb1c3d459121" providerId="ADAL" clId="{E21E1CC2-E7B3-45D6-B25B-06A4B6D88B47}" dt="2021-03-09T17:28:56.376" v="2312" actId="20577"/>
          <ac:spMkLst>
            <pc:docMk/>
            <pc:sldMk cId="2655984694" sldId="301"/>
            <ac:spMk id="2" creationId="{04B63620-3681-4A58-AA76-D872A4C185A8}"/>
          </ac:spMkLst>
        </pc:spChg>
        <pc:spChg chg="del">
          <ac:chgData name="Mashal Khan" userId="ff208bdd-e69e-4a16-a659-cb1c3d459121" providerId="ADAL" clId="{E21E1CC2-E7B3-45D6-B25B-06A4B6D88B47}" dt="2021-03-09T17:30:31.982" v="2313"/>
          <ac:spMkLst>
            <pc:docMk/>
            <pc:sldMk cId="2655984694" sldId="301"/>
            <ac:spMk id="3" creationId="{030E0B06-A0F7-4C25-8D2F-F74F040F9156}"/>
          </ac:spMkLst>
        </pc:spChg>
        <pc:picChg chg="add mod">
          <ac:chgData name="Mashal Khan" userId="ff208bdd-e69e-4a16-a659-cb1c3d459121" providerId="ADAL" clId="{E21E1CC2-E7B3-45D6-B25B-06A4B6D88B47}" dt="2021-03-09T17:30:46.047" v="2317" actId="14100"/>
          <ac:picMkLst>
            <pc:docMk/>
            <pc:sldMk cId="2655984694" sldId="301"/>
            <ac:picMk id="4" creationId="{764859E7-B3BD-4CD2-895A-A609ABD0047D}"/>
          </ac:picMkLst>
        </pc:picChg>
      </pc:sldChg>
      <pc:sldChg chg="addSp delSp modSp new mod setBg">
        <pc:chgData name="Mashal Khan" userId="ff208bdd-e69e-4a16-a659-cb1c3d459121" providerId="ADAL" clId="{E21E1CC2-E7B3-45D6-B25B-06A4B6D88B47}" dt="2021-03-09T17:31:27.752" v="2323" actId="14100"/>
        <pc:sldMkLst>
          <pc:docMk/>
          <pc:sldMk cId="2873054361" sldId="302"/>
        </pc:sldMkLst>
        <pc:spChg chg="del">
          <ac:chgData name="Mashal Khan" userId="ff208bdd-e69e-4a16-a659-cb1c3d459121" providerId="ADAL" clId="{E21E1CC2-E7B3-45D6-B25B-06A4B6D88B47}" dt="2021-03-09T17:31:02.554" v="2320" actId="478"/>
          <ac:spMkLst>
            <pc:docMk/>
            <pc:sldMk cId="2873054361" sldId="302"/>
            <ac:spMk id="2" creationId="{24835489-9FD5-48B1-B671-1E630CD49011}"/>
          </ac:spMkLst>
        </pc:spChg>
        <pc:spChg chg="del">
          <ac:chgData name="Mashal Khan" userId="ff208bdd-e69e-4a16-a659-cb1c3d459121" providerId="ADAL" clId="{E21E1CC2-E7B3-45D6-B25B-06A4B6D88B47}" dt="2021-03-09T17:30:58.155" v="2319"/>
          <ac:spMkLst>
            <pc:docMk/>
            <pc:sldMk cId="2873054361" sldId="302"/>
            <ac:spMk id="3" creationId="{6995FA2A-C7D8-4520-9D80-7FB7A1CDB3E2}"/>
          </ac:spMkLst>
        </pc:spChg>
        <pc:spChg chg="add">
          <ac:chgData name="Mashal Khan" userId="ff208bdd-e69e-4a16-a659-cb1c3d459121" providerId="ADAL" clId="{E21E1CC2-E7B3-45D6-B25B-06A4B6D88B47}" dt="2021-03-09T17:31:07.621" v="2321" actId="26606"/>
          <ac:spMkLst>
            <pc:docMk/>
            <pc:sldMk cId="2873054361" sldId="302"/>
            <ac:spMk id="9" creationId="{F3060C83-F051-4F0E-ABAD-AA0DFC48B218}"/>
          </ac:spMkLst>
        </pc:spChg>
        <pc:spChg chg="add">
          <ac:chgData name="Mashal Khan" userId="ff208bdd-e69e-4a16-a659-cb1c3d459121" providerId="ADAL" clId="{E21E1CC2-E7B3-45D6-B25B-06A4B6D88B47}" dt="2021-03-09T17:31:07.621" v="2321" actId="26606"/>
          <ac:spMkLst>
            <pc:docMk/>
            <pc:sldMk cId="2873054361" sldId="302"/>
            <ac:spMk id="11" creationId="{83C98ABE-055B-441F-B07E-44F97F083C39}"/>
          </ac:spMkLst>
        </pc:spChg>
        <pc:spChg chg="add">
          <ac:chgData name="Mashal Khan" userId="ff208bdd-e69e-4a16-a659-cb1c3d459121" providerId="ADAL" clId="{E21E1CC2-E7B3-45D6-B25B-06A4B6D88B47}" dt="2021-03-09T17:31:07.621" v="2321" actId="26606"/>
          <ac:spMkLst>
            <pc:docMk/>
            <pc:sldMk cId="2873054361" sldId="302"/>
            <ac:spMk id="13" creationId="{29FDB030-9B49-4CED-8CCD-4D99382388AC}"/>
          </ac:spMkLst>
        </pc:spChg>
        <pc:spChg chg="add">
          <ac:chgData name="Mashal Khan" userId="ff208bdd-e69e-4a16-a659-cb1c3d459121" providerId="ADAL" clId="{E21E1CC2-E7B3-45D6-B25B-06A4B6D88B47}" dt="2021-03-09T17:31:07.621" v="2321" actId="26606"/>
          <ac:spMkLst>
            <pc:docMk/>
            <pc:sldMk cId="2873054361" sldId="302"/>
            <ac:spMk id="15" creationId="{3783CA14-24A1-485C-8B30-D6A5D87987AD}"/>
          </ac:spMkLst>
        </pc:spChg>
        <pc:spChg chg="add">
          <ac:chgData name="Mashal Khan" userId="ff208bdd-e69e-4a16-a659-cb1c3d459121" providerId="ADAL" clId="{E21E1CC2-E7B3-45D6-B25B-06A4B6D88B47}" dt="2021-03-09T17:31:07.621" v="2321" actId="26606"/>
          <ac:spMkLst>
            <pc:docMk/>
            <pc:sldMk cId="2873054361" sldId="302"/>
            <ac:spMk id="17" creationId="{9A97C86A-04D6-40F7-AE84-31AB43E6A846}"/>
          </ac:spMkLst>
        </pc:spChg>
        <pc:spChg chg="add">
          <ac:chgData name="Mashal Khan" userId="ff208bdd-e69e-4a16-a659-cb1c3d459121" providerId="ADAL" clId="{E21E1CC2-E7B3-45D6-B25B-06A4B6D88B47}" dt="2021-03-09T17:31:07.621" v="2321" actId="26606"/>
          <ac:spMkLst>
            <pc:docMk/>
            <pc:sldMk cId="2873054361" sldId="302"/>
            <ac:spMk id="19" creationId="{FF9F2414-84E8-453E-B1F3-389FDE8192D9}"/>
          </ac:spMkLst>
        </pc:spChg>
        <pc:spChg chg="add">
          <ac:chgData name="Mashal Khan" userId="ff208bdd-e69e-4a16-a659-cb1c3d459121" providerId="ADAL" clId="{E21E1CC2-E7B3-45D6-B25B-06A4B6D88B47}" dt="2021-03-09T17:31:07.621" v="2321" actId="26606"/>
          <ac:spMkLst>
            <pc:docMk/>
            <pc:sldMk cId="2873054361" sldId="302"/>
            <ac:spMk id="21" creationId="{3ECA69A1-7536-43AC-85EF-C7106179F5ED}"/>
          </ac:spMkLst>
        </pc:spChg>
        <pc:picChg chg="add mod">
          <ac:chgData name="Mashal Khan" userId="ff208bdd-e69e-4a16-a659-cb1c3d459121" providerId="ADAL" clId="{E21E1CC2-E7B3-45D6-B25B-06A4B6D88B47}" dt="2021-03-09T17:31:27.752" v="2323" actId="14100"/>
          <ac:picMkLst>
            <pc:docMk/>
            <pc:sldMk cId="2873054361" sldId="302"/>
            <ac:picMk id="4" creationId="{8B75828D-3BE0-4869-A0C6-8C162CEEA9F8}"/>
          </ac:picMkLst>
        </pc:picChg>
      </pc:sldChg>
      <pc:sldChg chg="del">
        <pc:chgData name="Mashal Khan" userId="ff208bdd-e69e-4a16-a659-cb1c3d459121" providerId="ADAL" clId="{E21E1CC2-E7B3-45D6-B25B-06A4B6D88B47}" dt="2021-03-02T05:29:11.619" v="0" actId="47"/>
        <pc:sldMkLst>
          <pc:docMk/>
          <pc:sldMk cId="0" sldId="341"/>
        </pc:sldMkLst>
      </pc:sldChg>
      <pc:sldChg chg="del">
        <pc:chgData name="Mashal Khan" userId="ff208bdd-e69e-4a16-a659-cb1c3d459121" providerId="ADAL" clId="{E21E1CC2-E7B3-45D6-B25B-06A4B6D88B47}" dt="2021-03-02T05:29:11.619" v="0" actId="47"/>
        <pc:sldMkLst>
          <pc:docMk/>
          <pc:sldMk cId="0" sldId="342"/>
        </pc:sldMkLst>
      </pc:sldChg>
      <pc:sldChg chg="del">
        <pc:chgData name="Mashal Khan" userId="ff208bdd-e69e-4a16-a659-cb1c3d459121" providerId="ADAL" clId="{E21E1CC2-E7B3-45D6-B25B-06A4B6D88B47}" dt="2021-03-02T05:29:11.619" v="0" actId="47"/>
        <pc:sldMkLst>
          <pc:docMk/>
          <pc:sldMk cId="0" sldId="343"/>
        </pc:sldMkLst>
      </pc:sldChg>
      <pc:sldChg chg="del">
        <pc:chgData name="Mashal Khan" userId="ff208bdd-e69e-4a16-a659-cb1c3d459121" providerId="ADAL" clId="{E21E1CC2-E7B3-45D6-B25B-06A4B6D88B47}" dt="2021-03-02T05:29:11.619" v="0" actId="47"/>
        <pc:sldMkLst>
          <pc:docMk/>
          <pc:sldMk cId="0" sldId="344"/>
        </pc:sldMkLst>
      </pc:sldChg>
      <pc:sldChg chg="del">
        <pc:chgData name="Mashal Khan" userId="ff208bdd-e69e-4a16-a659-cb1c3d459121" providerId="ADAL" clId="{E21E1CC2-E7B3-45D6-B25B-06A4B6D88B47}" dt="2021-03-02T05:29:11.619" v="0" actId="47"/>
        <pc:sldMkLst>
          <pc:docMk/>
          <pc:sldMk cId="0" sldId="345"/>
        </pc:sldMkLst>
      </pc:sldChg>
      <pc:sldChg chg="del">
        <pc:chgData name="Mashal Khan" userId="ff208bdd-e69e-4a16-a659-cb1c3d459121" providerId="ADAL" clId="{E21E1CC2-E7B3-45D6-B25B-06A4B6D88B47}" dt="2021-03-02T05:29:11.619" v="0" actId="47"/>
        <pc:sldMkLst>
          <pc:docMk/>
          <pc:sldMk cId="0" sldId="346"/>
        </pc:sldMkLst>
      </pc:sldChg>
      <pc:sldChg chg="del">
        <pc:chgData name="Mashal Khan" userId="ff208bdd-e69e-4a16-a659-cb1c3d459121" providerId="ADAL" clId="{E21E1CC2-E7B3-45D6-B25B-06A4B6D88B47}" dt="2021-03-02T05:29:11.619" v="0" actId="47"/>
        <pc:sldMkLst>
          <pc:docMk/>
          <pc:sldMk cId="0" sldId="347"/>
        </pc:sldMkLst>
      </pc:sldChg>
      <pc:sldChg chg="del">
        <pc:chgData name="Mashal Khan" userId="ff208bdd-e69e-4a16-a659-cb1c3d459121" providerId="ADAL" clId="{E21E1CC2-E7B3-45D6-B25B-06A4B6D88B47}" dt="2021-03-02T05:29:11.619" v="0" actId="47"/>
        <pc:sldMkLst>
          <pc:docMk/>
          <pc:sldMk cId="0" sldId="348"/>
        </pc:sldMkLst>
      </pc:sldChg>
      <pc:sldChg chg="del">
        <pc:chgData name="Mashal Khan" userId="ff208bdd-e69e-4a16-a659-cb1c3d459121" providerId="ADAL" clId="{E21E1CC2-E7B3-45D6-B25B-06A4B6D88B47}" dt="2021-03-02T05:29:11.619" v="0" actId="47"/>
        <pc:sldMkLst>
          <pc:docMk/>
          <pc:sldMk cId="0" sldId="350"/>
        </pc:sldMkLst>
      </pc:sldChg>
      <pc:sldChg chg="del">
        <pc:chgData name="Mashal Khan" userId="ff208bdd-e69e-4a16-a659-cb1c3d459121" providerId="ADAL" clId="{E21E1CC2-E7B3-45D6-B25B-06A4B6D88B47}" dt="2021-03-02T05:29:11.619" v="0" actId="47"/>
        <pc:sldMkLst>
          <pc:docMk/>
          <pc:sldMk cId="0" sldId="351"/>
        </pc:sldMkLst>
      </pc:sldChg>
      <pc:sldChg chg="del">
        <pc:chgData name="Mashal Khan" userId="ff208bdd-e69e-4a16-a659-cb1c3d459121" providerId="ADAL" clId="{E21E1CC2-E7B3-45D6-B25B-06A4B6D88B47}" dt="2021-03-02T05:29:11.619" v="0" actId="47"/>
        <pc:sldMkLst>
          <pc:docMk/>
          <pc:sldMk cId="0" sldId="352"/>
        </pc:sldMkLst>
      </pc:sldChg>
      <pc:sldChg chg="del">
        <pc:chgData name="Mashal Khan" userId="ff208bdd-e69e-4a16-a659-cb1c3d459121" providerId="ADAL" clId="{E21E1CC2-E7B3-45D6-B25B-06A4B6D88B47}" dt="2021-03-02T05:29:11.619" v="0" actId="47"/>
        <pc:sldMkLst>
          <pc:docMk/>
          <pc:sldMk cId="0" sldId="353"/>
        </pc:sldMkLst>
      </pc:sldChg>
      <pc:sldChg chg="del">
        <pc:chgData name="Mashal Khan" userId="ff208bdd-e69e-4a16-a659-cb1c3d459121" providerId="ADAL" clId="{E21E1CC2-E7B3-45D6-B25B-06A4B6D88B47}" dt="2021-03-02T05:29:11.619" v="0" actId="47"/>
        <pc:sldMkLst>
          <pc:docMk/>
          <pc:sldMk cId="0" sldId="354"/>
        </pc:sldMkLst>
      </pc:sldChg>
      <pc:sldChg chg="del">
        <pc:chgData name="Mashal Khan" userId="ff208bdd-e69e-4a16-a659-cb1c3d459121" providerId="ADAL" clId="{E21E1CC2-E7B3-45D6-B25B-06A4B6D88B47}" dt="2021-03-02T05:29:11.619" v="0" actId="47"/>
        <pc:sldMkLst>
          <pc:docMk/>
          <pc:sldMk cId="0" sldId="356"/>
        </pc:sldMkLst>
      </pc:sldChg>
      <pc:sldChg chg="del">
        <pc:chgData name="Mashal Khan" userId="ff208bdd-e69e-4a16-a659-cb1c3d459121" providerId="ADAL" clId="{E21E1CC2-E7B3-45D6-B25B-06A4B6D88B47}" dt="2021-03-02T05:29:11.619" v="0" actId="47"/>
        <pc:sldMkLst>
          <pc:docMk/>
          <pc:sldMk cId="0" sldId="357"/>
        </pc:sldMkLst>
      </pc:sldChg>
      <pc:sldChg chg="del">
        <pc:chgData name="Mashal Khan" userId="ff208bdd-e69e-4a16-a659-cb1c3d459121" providerId="ADAL" clId="{E21E1CC2-E7B3-45D6-B25B-06A4B6D88B47}" dt="2021-03-02T05:29:11.619" v="0" actId="47"/>
        <pc:sldMkLst>
          <pc:docMk/>
          <pc:sldMk cId="0" sldId="361"/>
        </pc:sldMkLst>
      </pc:sldChg>
      <pc:sldChg chg="del">
        <pc:chgData name="Mashal Khan" userId="ff208bdd-e69e-4a16-a659-cb1c3d459121" providerId="ADAL" clId="{E21E1CC2-E7B3-45D6-B25B-06A4B6D88B47}" dt="2021-03-02T05:29:11.619" v="0" actId="47"/>
        <pc:sldMkLst>
          <pc:docMk/>
          <pc:sldMk cId="0" sldId="462"/>
        </pc:sldMkLst>
      </pc:sldChg>
      <pc:sldChg chg="del">
        <pc:chgData name="Mashal Khan" userId="ff208bdd-e69e-4a16-a659-cb1c3d459121" providerId="ADAL" clId="{E21E1CC2-E7B3-45D6-B25B-06A4B6D88B47}" dt="2021-03-02T05:29:11.619" v="0" actId="47"/>
        <pc:sldMkLst>
          <pc:docMk/>
          <pc:sldMk cId="0" sldId="463"/>
        </pc:sldMkLst>
      </pc:sldChg>
      <pc:sldChg chg="del">
        <pc:chgData name="Mashal Khan" userId="ff208bdd-e69e-4a16-a659-cb1c3d459121" providerId="ADAL" clId="{E21E1CC2-E7B3-45D6-B25B-06A4B6D88B47}" dt="2021-03-02T05:29:11.619" v="0" actId="47"/>
        <pc:sldMkLst>
          <pc:docMk/>
          <pc:sldMk cId="0" sldId="464"/>
        </pc:sldMkLst>
      </pc:sldChg>
      <pc:sldChg chg="del">
        <pc:chgData name="Mashal Khan" userId="ff208bdd-e69e-4a16-a659-cb1c3d459121" providerId="ADAL" clId="{E21E1CC2-E7B3-45D6-B25B-06A4B6D88B47}" dt="2021-03-02T05:29:11.619" v="0" actId="47"/>
        <pc:sldMkLst>
          <pc:docMk/>
          <pc:sldMk cId="0" sldId="465"/>
        </pc:sldMkLst>
      </pc:sldChg>
      <pc:sldChg chg="del">
        <pc:chgData name="Mashal Khan" userId="ff208bdd-e69e-4a16-a659-cb1c3d459121" providerId="ADAL" clId="{E21E1CC2-E7B3-45D6-B25B-06A4B6D88B47}" dt="2021-03-02T05:29:11.619" v="0" actId="47"/>
        <pc:sldMkLst>
          <pc:docMk/>
          <pc:sldMk cId="0" sldId="466"/>
        </pc:sldMkLst>
      </pc:sldChg>
      <pc:sldChg chg="del">
        <pc:chgData name="Mashal Khan" userId="ff208bdd-e69e-4a16-a659-cb1c3d459121" providerId="ADAL" clId="{E21E1CC2-E7B3-45D6-B25B-06A4B6D88B47}" dt="2021-03-02T05:29:11.619" v="0" actId="47"/>
        <pc:sldMkLst>
          <pc:docMk/>
          <pc:sldMk cId="0" sldId="537"/>
        </pc:sldMkLst>
      </pc:sldChg>
      <pc:sldChg chg="del">
        <pc:chgData name="Mashal Khan" userId="ff208bdd-e69e-4a16-a659-cb1c3d459121" providerId="ADAL" clId="{E21E1CC2-E7B3-45D6-B25B-06A4B6D88B47}" dt="2021-03-02T05:29:11.619" v="0" actId="47"/>
        <pc:sldMkLst>
          <pc:docMk/>
          <pc:sldMk cId="0" sldId="845"/>
        </pc:sldMkLst>
      </pc:sldChg>
      <pc:sldChg chg="del">
        <pc:chgData name="Mashal Khan" userId="ff208bdd-e69e-4a16-a659-cb1c3d459121" providerId="ADAL" clId="{E21E1CC2-E7B3-45D6-B25B-06A4B6D88B47}" dt="2021-03-02T05:29:11.619" v="0" actId="47"/>
        <pc:sldMkLst>
          <pc:docMk/>
          <pc:sldMk cId="2931074796" sldId="847"/>
        </pc:sldMkLst>
      </pc:sldChg>
      <pc:sldChg chg="del">
        <pc:chgData name="Mashal Khan" userId="ff208bdd-e69e-4a16-a659-cb1c3d459121" providerId="ADAL" clId="{E21E1CC2-E7B3-45D6-B25B-06A4B6D88B47}" dt="2021-03-02T05:29:11.619" v="0" actId="47"/>
        <pc:sldMkLst>
          <pc:docMk/>
          <pc:sldMk cId="2944383201" sldId="848"/>
        </pc:sldMkLst>
      </pc:sldChg>
      <pc:sldChg chg="del">
        <pc:chgData name="Mashal Khan" userId="ff208bdd-e69e-4a16-a659-cb1c3d459121" providerId="ADAL" clId="{E21E1CC2-E7B3-45D6-B25B-06A4B6D88B47}" dt="2021-03-02T05:29:11.619" v="0" actId="47"/>
        <pc:sldMkLst>
          <pc:docMk/>
          <pc:sldMk cId="151013141" sldId="849"/>
        </pc:sldMkLst>
      </pc:sldChg>
      <pc:sldChg chg="del">
        <pc:chgData name="Mashal Khan" userId="ff208bdd-e69e-4a16-a659-cb1c3d459121" providerId="ADAL" clId="{E21E1CC2-E7B3-45D6-B25B-06A4B6D88B47}" dt="2021-03-02T05:29:11.619" v="0" actId="47"/>
        <pc:sldMkLst>
          <pc:docMk/>
          <pc:sldMk cId="87753216" sldId="850"/>
        </pc:sldMkLst>
      </pc:sldChg>
      <pc:sldChg chg="del">
        <pc:chgData name="Mashal Khan" userId="ff208bdd-e69e-4a16-a659-cb1c3d459121" providerId="ADAL" clId="{E21E1CC2-E7B3-45D6-B25B-06A4B6D88B47}" dt="2021-03-02T05:29:11.619" v="0" actId="47"/>
        <pc:sldMkLst>
          <pc:docMk/>
          <pc:sldMk cId="842769841" sldId="851"/>
        </pc:sldMkLst>
      </pc:sldChg>
      <pc:sldChg chg="del">
        <pc:chgData name="Mashal Khan" userId="ff208bdd-e69e-4a16-a659-cb1c3d459121" providerId="ADAL" clId="{E21E1CC2-E7B3-45D6-B25B-06A4B6D88B47}" dt="2021-03-02T05:29:11.619" v="0" actId="47"/>
        <pc:sldMkLst>
          <pc:docMk/>
          <pc:sldMk cId="3097708224" sldId="852"/>
        </pc:sldMkLst>
      </pc:sldChg>
      <pc:sldChg chg="del">
        <pc:chgData name="Mashal Khan" userId="ff208bdd-e69e-4a16-a659-cb1c3d459121" providerId="ADAL" clId="{E21E1CC2-E7B3-45D6-B25B-06A4B6D88B47}" dt="2021-03-02T05:29:11.619" v="0" actId="47"/>
        <pc:sldMkLst>
          <pc:docMk/>
          <pc:sldMk cId="3552340454" sldId="853"/>
        </pc:sldMkLst>
      </pc:sldChg>
      <pc:sldChg chg="del">
        <pc:chgData name="Mashal Khan" userId="ff208bdd-e69e-4a16-a659-cb1c3d459121" providerId="ADAL" clId="{E21E1CC2-E7B3-45D6-B25B-06A4B6D88B47}" dt="2021-03-02T05:29:11.619" v="0" actId="47"/>
        <pc:sldMkLst>
          <pc:docMk/>
          <pc:sldMk cId="3099495066" sldId="854"/>
        </pc:sldMkLst>
      </pc:sldChg>
      <pc:sldChg chg="del">
        <pc:chgData name="Mashal Khan" userId="ff208bdd-e69e-4a16-a659-cb1c3d459121" providerId="ADAL" clId="{E21E1CC2-E7B3-45D6-B25B-06A4B6D88B47}" dt="2021-03-02T05:29:11.619" v="0" actId="47"/>
        <pc:sldMkLst>
          <pc:docMk/>
          <pc:sldMk cId="2805105122" sldId="855"/>
        </pc:sldMkLst>
      </pc:sldChg>
      <pc:sldChg chg="del">
        <pc:chgData name="Mashal Khan" userId="ff208bdd-e69e-4a16-a659-cb1c3d459121" providerId="ADAL" clId="{E21E1CC2-E7B3-45D6-B25B-06A4B6D88B47}" dt="2021-03-02T05:29:11.619" v="0" actId="47"/>
        <pc:sldMkLst>
          <pc:docMk/>
          <pc:sldMk cId="2211042793" sldId="856"/>
        </pc:sldMkLst>
      </pc:sldChg>
      <pc:sldChg chg="del">
        <pc:chgData name="Mashal Khan" userId="ff208bdd-e69e-4a16-a659-cb1c3d459121" providerId="ADAL" clId="{E21E1CC2-E7B3-45D6-B25B-06A4B6D88B47}" dt="2021-03-02T05:29:11.619" v="0" actId="47"/>
        <pc:sldMkLst>
          <pc:docMk/>
          <pc:sldMk cId="2893473367" sldId="857"/>
        </pc:sldMkLst>
      </pc:sldChg>
      <pc:sldChg chg="del">
        <pc:chgData name="Mashal Khan" userId="ff208bdd-e69e-4a16-a659-cb1c3d459121" providerId="ADAL" clId="{E21E1CC2-E7B3-45D6-B25B-06A4B6D88B47}" dt="2021-03-02T05:29:11.619" v="0" actId="47"/>
        <pc:sldMkLst>
          <pc:docMk/>
          <pc:sldMk cId="2929875625" sldId="858"/>
        </pc:sldMkLst>
      </pc:sldChg>
      <pc:sldChg chg="del">
        <pc:chgData name="Mashal Khan" userId="ff208bdd-e69e-4a16-a659-cb1c3d459121" providerId="ADAL" clId="{E21E1CC2-E7B3-45D6-B25B-06A4B6D88B47}" dt="2021-03-02T05:29:11.619" v="0" actId="47"/>
        <pc:sldMkLst>
          <pc:docMk/>
          <pc:sldMk cId="3741141234" sldId="859"/>
        </pc:sldMkLst>
      </pc:sldChg>
      <pc:sldChg chg="del">
        <pc:chgData name="Mashal Khan" userId="ff208bdd-e69e-4a16-a659-cb1c3d459121" providerId="ADAL" clId="{E21E1CC2-E7B3-45D6-B25B-06A4B6D88B47}" dt="2021-03-02T05:29:11.619" v="0" actId="47"/>
        <pc:sldMkLst>
          <pc:docMk/>
          <pc:sldMk cId="1155214308" sldId="860"/>
        </pc:sldMkLst>
      </pc:sldChg>
      <pc:sldChg chg="del">
        <pc:chgData name="Mashal Khan" userId="ff208bdd-e69e-4a16-a659-cb1c3d459121" providerId="ADAL" clId="{E21E1CC2-E7B3-45D6-B25B-06A4B6D88B47}" dt="2021-03-02T05:29:11.619" v="0" actId="47"/>
        <pc:sldMkLst>
          <pc:docMk/>
          <pc:sldMk cId="914659217" sldId="861"/>
        </pc:sldMkLst>
      </pc:sldChg>
      <pc:sldMasterChg chg="delSldLayout">
        <pc:chgData name="Mashal Khan" userId="ff208bdd-e69e-4a16-a659-cb1c3d459121" providerId="ADAL" clId="{E21E1CC2-E7B3-45D6-B25B-06A4B6D88B47}" dt="2021-03-02T05:29:11.619" v="0" actId="47"/>
        <pc:sldMasterMkLst>
          <pc:docMk/>
          <pc:sldMasterMk cId="2277638673" sldId="2147483648"/>
        </pc:sldMasterMkLst>
        <pc:sldLayoutChg chg="del">
          <pc:chgData name="Mashal Khan" userId="ff208bdd-e69e-4a16-a659-cb1c3d459121" providerId="ADAL" clId="{E21E1CC2-E7B3-45D6-B25B-06A4B6D88B47}" dt="2021-03-02T05:29:11.619" v="0" actId="47"/>
          <pc:sldLayoutMkLst>
            <pc:docMk/>
            <pc:sldMasterMk cId="2277638673" sldId="2147483648"/>
            <pc:sldLayoutMk cId="122842488" sldId="2147483660"/>
          </pc:sldLayoutMkLst>
        </pc:sldLayoutChg>
        <pc:sldLayoutChg chg="del">
          <pc:chgData name="Mashal Khan" userId="ff208bdd-e69e-4a16-a659-cb1c3d459121" providerId="ADAL" clId="{E21E1CC2-E7B3-45D6-B25B-06A4B6D88B47}" dt="2021-03-02T05:29:11.619" v="0" actId="47"/>
          <pc:sldLayoutMkLst>
            <pc:docMk/>
            <pc:sldMasterMk cId="2277638673" sldId="2147483648"/>
            <pc:sldLayoutMk cId="159358210" sldId="214748366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4:52.136"/>
    </inkml:context>
    <inkml:brush xml:id="br0">
      <inkml:brushProperty name="width" value="0.05" units="cm"/>
      <inkml:brushProperty name="height" value="0.05" units="cm"/>
    </inkml:brush>
  </inkml:definitions>
  <inkml:trace contextRef="#ctx0" brushRef="#br0">3941 0 428,'-1463'313'4046,"1154"-231"-3991,-333 77 49,365-102-86,-234 47 10,510-104-28,-283 64 3,241-52-4,0 3 1,1 1 0,1 2 0,-56 35 0,80-42 4,1 0 0,1 2-1,0 0 1,-23 25 0,19-13-962,0 0 0,-19 34 0,27-41-120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0.445"/>
    </inkml:context>
    <inkml:brush xml:id="br0">
      <inkml:brushProperty name="width" value="0.05" units="cm"/>
      <inkml:brushProperty name="height" value="0.05" units="cm"/>
    </inkml:brush>
  </inkml:definitions>
  <inkml:trace contextRef="#ctx0" brushRef="#br0">0 59 400,'2'-2'573,"0"1"0,0-1-1,0 1 1,1 0 0,-1-1 0,0 1-1,1 0 1,3 0 0,3-1 226,0 0 0,17 0 0,10-2 128,20-9-1897,106-10 0,-160 23 898,2 0-469,1-1 0,0 1 1,-1 0-1,1 0 0,0 1 0,-1-1 0,1 1 0,8 2 1,-5 0-856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1.596"/>
    </inkml:context>
    <inkml:brush xml:id="br0">
      <inkml:brushProperty name="width" value="0.05" units="cm"/>
      <inkml:brushProperty name="height" value="0.05" units="cm"/>
    </inkml:brush>
  </inkml:definitions>
  <inkml:trace contextRef="#ctx0" brushRef="#br0">82 13 1120,'-3'-2'404,"0"1"0,0-1 1,-1 1-1,1-1 0,0 1 0,-1 0 0,1 0 1,-1 1-1,1-1 0,-1 1 0,1-1 0,-1 1 1,1 0-1,-7 1 0,1-1 916,8 0-1100,0 1 0,0-1 0,1 0 0,-1 1 0,0-1 0,1 0 0,-1 1 0,0-1 0,1 1 0,-1-1 0,0 1 0,1-1-1,-1 1 1,1 0 0,-1-1 0,1 1 0,-1-1 0,1 1 0,0 0 0,-1 0 0,1-1 0,-1 2 0,1-1-129,0-1 1,0 1-1,-1-1 0,1 0 1,0 1-1,0-1 1,0 1-1,-1 0 1,1-1-1,0 1 1,0-1-1,0 1 1,0-1-1,0 1 0,0-1 1,0 1-1,0-1 1,1 1-1,-1-1 1,0 1-1,0-1 1,0 1-1,0-1 1,1 1-1,-1-1 0,0 1 1,0-1-1,1 1 1,-1-1-1,0 0 1,2 1-1,35 23 1595,-16-15-1233,2-1-192,0 1-1,38 22 1,-56-28-262,1 1 0,-1 0 1,0 0-1,0 1 0,0-1 0,0 1 0,-1 0 1,0 0-1,0 0 0,0 1 0,-1 0 1,1-1-1,-1 1 0,-1 0 0,3 8 0,-4-10-13,0 1-1,0-1 1,-1 1-1,1-1 1,-1 1-1,-1-1 0,1 1 1,0-1-1,-1 1 1,0-1-1,0 1 1,0-1-1,-4 8 0,0-3-119,0 0-1,0 0 0,-1-1 0,-12 16 0,-41 34-635,39-39 647,15-16 117,1 1 1,0 0 0,0 0-1,0 0 1,0 1 0,1-1 0,-1 1-1,1 0 1,-3 6 0,6-11 18,0 1 1,0 0 0,0-1-1,0 1 1,0 0 0,1-1-1,-1 1 1,0 0 0,0-1-1,0 1 1,0-1 0,1 1-1,-1 0 1,0-1 0,1 1-1,-1-1 1,0 1-1,1-1 1,-1 1 0,1-1-1,-1 1 1,1-1 0,-1 0-1,1 1 1,-1-1 0,1 1-1,-1-1 1,2 1 0,20 10 556,-17-9-434,4 1 26,0 0 0,0 0-1,0-1 1,1 0-1,17 1 1,51-2 357,-42-2-399,-16 0-440,0 0 0,1-1 0,-1-2 0,0 0 1,22-7-1,-16 1-1932,-1 0 1,1-1 0,29-19-1,-23 13-116,-23 13 1304,0-1-1,0 0 1,-1 0 0,12-9-1,-14 6-271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2.063"/>
    </inkml:context>
    <inkml:brush xml:id="br0">
      <inkml:brushProperty name="width" value="0.05" units="cm"/>
      <inkml:brushProperty name="height" value="0.05" units="cm"/>
    </inkml:brush>
  </inkml:definitions>
  <inkml:trace contextRef="#ctx0" brushRef="#br0">29 38 280,'-1'-4'982,"-1"-1"0,0 1 0,0-1 0,-4-4 0,0-1 6265,4 18-4736,0-4-2241,1-1-1,0 1 0,0-1 1,0 1-1,1 0 1,-1-1-1,1 1 1,-1 5-1,4 33 730,-3-37-841,1 16 98,2-1 1,0 1 0,1-1 0,13 38 0,-15-53-250,0 0 0,0 0 0,0 0 0,1-1 1,-1 1-1,1-1 0,0 0 0,1 0 1,-1 0-1,1 0 0,0-1 0,0 1 1,0-1-1,0 0 0,0 0 0,1-1 1,0 1-1,-1-1 0,1 0 0,0 0 1,0-1-1,0 1 0,0-1 0,0 0 1,6 0-1,-2 0 34,-1-2 0,0 1 0,1-1 0,-1 0 0,0 0 0,0-1 0,0 0 0,0-1 1,0 0-1,0 0 0,-1-1 0,1 0 0,-1 0 0,0 0 0,8-8 0,2-3 139,-1-1 0,0 0 0,-2-1 0,20-28 0,-9 2 277,-15 24-57,-9 18-347,0-2 269,-1 4 82,-4 7 16,1 0-227,1 0 0,0 0 0,-2 12 0,-1 5 25,-10 54 57,-8 58-256,17-89-1479,-19 74 0,9-58-3141,10-20-2609,5-36 5603,-1-1 1,0 1 0,-3 7 0,2-5 355,-2 5-921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3.228"/>
    </inkml:context>
    <inkml:brush xml:id="br0">
      <inkml:brushProperty name="width" value="0.05" units="cm"/>
      <inkml:brushProperty name="height" value="0.05" units="cm"/>
    </inkml:brush>
  </inkml:definitions>
  <inkml:trace contextRef="#ctx0" brushRef="#br0">0 1 1028,'8'0'1928,"-3"-1"-1438,1 1 1,0 1 0,-1-1-1,1 1 1,-1 0 0,1 0 0,6 3-1,6 1 725,-1 0-1,22 3 0,-24-5 31,1 0 0,-1 1 1,22 9-1,-31-10-951,1-1-90,-1 1 1,0 0 0,0 1 0,7 4-1,-12-7-189,1 1 0,-1-1 0,1 1 0,-1-1 0,0 1 0,0-1 0,0 1 0,0 0 0,0-1 0,0 1 0,0 0 0,0 0 0,-1 0 0,1 0 0,-1 0 0,1 0 0,-1 0 0,0 0 0,1 2 0,-1 1-5,0 1-1,0 0 1,0 0-1,-1 1 1,0-1-1,0 0 1,0 0-1,-3 9 1,-17 39 2,-12 28 29,25-69-33,-1 1-1,0-1 1,-1-1-1,-16 17 1,-16 20-37,21-17 53,21-32-18,0 1 0,0-1 1,0 0-1,0 0 0,0 0 1,0 0-1,0 1 0,0-1 1,0 0-1,0 0 0,0 0 1,0 1-1,0-1 0,0 0 1,0 0-1,0 0 0,0 0 1,0 1-1,0-1 0,0 0 1,0 0-1,0 0 0,0 1 1,0-1-1,0 0 0,0 0 1,0 0-1,0 0 0,0 0 1,1 1-1,-1-1 0,0 0 1,0 0-1,0 0 0,0 0 1,9 3 217,10-1 194,-19-2-391,26-2 373,-1-1-1,0-1 1,47-14-1,-14 4-116,72-21 35,-84 22-243,1-3-15,20-4-197,-62 19-48,0-1 0,0 1 0,0-1 0,0 0 0,-1 0 1,7-4-1,-9 5-246,0-1 0,0 1 0,0-1 0,0 0 0,-1 0 0,1 0 0,0 0 0,2-4 0,9-11-4782,-10 15 4280,-1-1 0,0 0 0,0 1 1,0-1-1,3-5 0,-2 3-712,0 0 93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3.837"/>
    </inkml:context>
    <inkml:brush xml:id="br0">
      <inkml:brushProperty name="width" value="0.05" units="cm"/>
      <inkml:brushProperty name="height" value="0.05" units="cm"/>
    </inkml:brush>
  </inkml:definitions>
  <inkml:trace contextRef="#ctx0" brushRef="#br0">98 104 1056,'0'-1'175,"0"1"0,0-1-1,0 1 1,0-1 0,0 1-1,0-1 1,0 1 0,0-1 0,0 1-1,0-1 1,0 0 0,-1 1 0,1-1-1,0 1 1,0 0 0,0-1-1,-1 1 1,1-1 0,0 1 0,-1-1-1,1 1 1,-1-1 0,1 1-58,-1 0 0,1 0 1,0 0-1,-1 0 0,1 0 1,-1 0-1,1 0 0,-1 0 0,1 0 1,0 0-1,-1 1 0,1-1 1,0 0-1,-1 0 0,1 0 1,-1 0-1,1 1 0,0-1 0,-1 0 1,1 1-1,-1-1 0,-16 21 3443,12-13-2812,0-1 1,0 1-1,1 0 0,0 1 1,1-1-1,-4 13 0,6-17-654,0-1-1,1 1 1,0 0-1,0-1 1,0 1-1,0-1 1,0 1-1,1-1 1,-1 1-1,1-1 1,0 1-1,0-1 1,1 1-1,-1-1 1,1 0-1,-1 0 1,1 0-1,0 0 1,3 4-1,2 1 43,1 0 0,-1 0-1,1-1 1,1 0 0,10 7-1,48 24 339,-48-28-335,-1 0 1,0 1-1,26 22 1,-35-26-103,-3-2 0,0 1 0,0 0 0,0 0 0,6 10 0,-10-13-24,-1-1 0,1 1 0,-1 0 0,0 0 0,0-1 1,0 1-1,-1 0 0,1 0 0,-1 0 0,1 0 0,-1 0 1,0 0-1,0 0 0,0 1 0,-2 4 0,1-3-4,0-1 0,-1 1 0,0-1 0,0 1 0,0-1-1,0 0 1,-1 0 0,1 0 0,-1 0 0,0-1 0,-1 1 0,1-1 0,0 0-1,-1 0 1,0 0 0,-6 4 0,1-1-167,-1-1-1,0 0 1,-1-1 0,1 0-1,-1 0 1,-10 2 0,16-6-74,1 0 1,0 0-1,0 0 0,0 0 1,0 0-1,0-1 1,0 0-1,0 0 0,-5-2 1,2 0-520,-1 1 1,1-2 0,1 1-1,-8-5 1,5 1 32,0 0 1,1-1-1,0 0 0,0-1 0,1 1 1,0-1-1,1 0 0,0-1 1,0 0-1,1 0 0,0 0 1,1-1-1,-4-14 0,4 13 779,1-1 0,1 0 0,0 0 0,1 0 0,0 0 0,1 0 0,1 0-1,0 1 1,0-1 0,1 0 0,6-17 0,-6 21 366,1 0-1,1 0 1,-1 1-1,1-1 1,1 1-1,0 0 1,0 0-1,1 0 1,0 1-1,0 0 1,13-12 0,1 4 745,1 1 1,0 0 0,28-12-1,70-23-4232,-117 48 2967,25-9-2014,0 0 0,1 2 0,56-9 1,-62 17 766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5.397"/>
    </inkml:context>
    <inkml:brush xml:id="br0">
      <inkml:brushProperty name="width" value="0.05" units="cm"/>
      <inkml:brushProperty name="height" value="0.05" units="cm"/>
    </inkml:brush>
  </inkml:definitions>
  <inkml:trace contextRef="#ctx0" brushRef="#br0">158 90 184,'-4'-5'975,"1"-1"0,-1 1 0,1 0 0,-9-8 0,9 10-859,0 0 1,-1 1-1,1-1 0,-1 1 1,0-1-1,0 1 1,0 0-1,0 0 1,0 1-1,0-1 0,-9-1 1,-32-9 2020,28 7-82,11 1-884,-3 0 3342,9 2-3425,5 3-942,2 2-2,-1-1 1,1 0 0,0 0-1,-1-1 1,1 0 0,0 0-1,14-1 1,-1 2-10,3-1-29,11 2 27,51 9 0,-75-9-126,0-1 0,-1 1 0,1 1 0,-1-1 0,0 2 0,1-1 0,-2 1 0,1 1 0,13 10 0,-20-14-7,0 0-1,-1 0 1,1 0-1,0 0 1,-1 0-1,1 0 1,-1 0-1,0 1 1,1-1-1,-1 0 1,0 1-1,0-1 0,-1 1 1,1-1-1,-1 1 1,1 0-1,-1-1 1,0 1-1,0-1 1,0 1-1,0 0 1,0-1-1,-1 1 1,1-1-1,-1 1 0,1 0 1,-1-1-1,0 1 1,0-1-1,0 0 1,-1 1-1,1-1 1,0 0-1,-1 0 1,-3 4-1,-12 9-74,0-1-1,-28 17 0,-128 67-768,168-94 843,5-3 46,11-3 98,1-1-64,35-3 259,-16 2-68,33 0 0,-39 4-175,0 1 0,0 1 0,0 2-1,0 0 1,0 2 0,-1 0 0,29 12 0,-37-11-30,24 13 0,-36-18-47,1 1 0,-1 0 1,0 0-1,0 1 0,0-1 1,0 1-1,-1 0 0,1 0 1,4 8-1,-6-9 26,0 1-1,-1-1 1,1 0 0,-1 0 0,0 1 0,0-1-1,0 1 1,0-1 0,0 8 0,-1-9-21,-1 0-1,1 0 1,0 0 0,-1-1 0,1 1-1,-1 0 1,0 0 0,0 0 0,0 0-1,1-1 1,-2 1 0,1 0-1,0-1 1,0 1 0,0-1 0,-1 1-1,1-1 1,-1 0 0,-2 3 0,-7 3 26,0 0 1,0-1 0,-1-1 0,1 1-1,-1-2 1,0 0 0,-19 4-1,-6 0 33,-46 2 0,73-10-73,1 0 0,0 0 0,-16-2 0,21 1-94,-1 0 0,1 0 0,0 0 0,0 0 0,0 0 0,0-1 0,1 0 0,-1 0 0,0 0 0,-5-4 0,8 4-70,0 0 0,0 0 0,0 0 1,0 1-1,0-1 0,1 0 1,-1 0-1,0 0 0,1 0 0,0 0 1,-1 0-1,1 0 0,0-1 1,0 1-1,0 0 0,0 0 0,1 0 1,-1 0-1,0 0 0,2-3 0,-1-2-534,1 1-1,0 0 1,1-1-1,0 1 1,4-8-1,3 0-1960,22-24 1,-11 14 50,11-8-1246,-16 18 2182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5.927"/>
    </inkml:context>
    <inkml:brush xml:id="br0">
      <inkml:brushProperty name="width" value="0.05" units="cm"/>
      <inkml:brushProperty name="height" value="0.05" units="cm"/>
    </inkml:brush>
  </inkml:definitions>
  <inkml:trace contextRef="#ctx0" brushRef="#br0">1 15 832,'4'-9'2474,"0"3"1229,9 7-1161,-7 2-1365,0-1 0,-1 1 1,0 0-1,0 1 0,0-1 0,8 8 1,-2-2-524,61 37 1451,-16-12-1401,-50-31-673,-1 2-1,1-1 1,-1 0-1,0 1 1,0 0-1,-1 0 0,1 1 1,-1-1-1,-1 1 1,1 0-1,-1 0 1,0 0-1,3 10 1,-4-11-30,-1 0 0,0-1 1,0 1-1,-1 0 0,0 0 1,1 0-1,-2 0 0,1 0 1,0 0-1,-1 0 0,0 0 1,0 0-1,-1 0 1,1-1-1,-1 1 0,0-1 1,0 1-1,-1-1 0,-3 5 1,-4 5-39,0-1 1,-1 0 0,-1-1 0,-20 17 0,-57 34-201,48-35 174,-4 6 28,45-31 95,5-1-2,6-2 94,-11 0-132,20-1 166,0 0-1,0-2 1,21-5-1,60-20 37,-44 12-197,-46 12-121,6 0-657,24-10 0,-41 14 544,1 0-1,-1-1 1,1 1 0,-1 0 0,1-1 0,0 1-1,-1 0 1,1-1 0,-1 1 0,1 0 0,-1-1-1,0 1 1,1-1 0,-1 1 0,1-1 0,-1 1-1,0-1 1,1 1 0,-1-1 0,0 1 0,0-1-1,0 0 1,1 1 0,-1-1 0,0 1 0,0-1-1,0 0 1,0 1 0,0-1 0,0 0-1,0 1 1,0-1 0,0 1 0,0-1 0,0 0-1,-1 0 1,1 0-181,-1 0-1,1 0 1,-1 1-1,0-1 1,1 0-1,-1 0 0,1 1 1,-1-1-1,0 0 1,0 1-1,0-1 1,1 1-1,-1-1 1,0 1-1,0 0 1,0-1-1,0 1 0,0 0 1,0-1-1,0 1 1,0 0-1,0 0 1,0 0-1,-1 0 1,-10 0-1504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6.981"/>
    </inkml:context>
    <inkml:brush xml:id="br0">
      <inkml:brushProperty name="width" value="0.05" units="cm"/>
      <inkml:brushProperty name="height" value="0.05" units="cm"/>
    </inkml:brush>
  </inkml:definitions>
  <inkml:trace contextRef="#ctx0" brushRef="#br0">0 61 116,'1'-6'1733,"-1"0"0,1 0 0,0 0 0,2-6 0,-3 11-1422,0 0 0,0 0 0,1-1 0,-1 1 0,0 0 0,1 0 0,-1 0 0,1 0 0,-1 0 0,1 0 0,0 0 0,-1 0 0,1 0 0,0 0 0,0 0 0,0 0 0,0 0 0,-1 1 0,1-1 0,0 0 0,1 1 0,-1-1 0,0 1 0,0-1 0,0 1 0,2-1 501,0 20 1975,-5 22-2550,-2 0 0,-11 52 0,8-40-148,6-46-83,1-1 1,0 0 0,0 0 0,1 0 0,-1 1 0,4 7 0,-3-11-8,0-1 0,0 0 1,0 0-1,0 0 0,1 0 0,-1 0 0,1 0 1,0-1-1,0 1 0,-1 0 0,1-1 0,0 1 1,0-1-1,0 0 0,0 0 0,1 0 1,-1 0-1,0 0 0,0 0 0,1 0 0,3 0 1,5 1 22,-1-1 0,1 1 0,15-2 0,-14 0 2,1-1-1,-1-1 0,0 0 1,0 0-1,0-1 0,0-1 1,-1 0-1,1 0 1,-1-1-1,12-8 0,-8 4 82,-1-1-1,0 0 0,-1-1 1,0 0-1,-1-2 0,19-22 1,-24 25 54,1 0-1,-1 0 1,5-12 0,-8 14-5,-3 6-13,1 0 0,-1-1 1,0 1-1,0-1 0,0 0 1,-1 1-1,1-1 0,0 0 1,-1-5-1,0 8 144,-1 0-247,1 0 0,-1 1 0,0-1 0,0 1-1,0-1 1,0 0 0,1 1 0,-1-1 0,0 1 0,0 0 0,1-1-1,-1 1 1,1 0 0,-1-1 0,0 1 0,1 0 0,-1 0-1,1-1 1,0 1 0,-1 1 0,-11 25 95,3-7-22,-10 18-5,1 0-1,-24 80 1,24-65-100,-10 45 40,25-84-41,0 4-50,-9 24 0,-4 10-1633,16-52 1640,0 0 0,0 0 1,0 0-1,0 0 0,0 0 1,0 0-1,0 0 0,1 0 1,-1 0-1,0 0 0,0 0 0,0 0 1,0 0-1,0 0 0,0 0 1,0 0-1,0 0 0,0 0 0,0 0 1,0 0-1,0 0 0,0 0 1,0 0-1,1 0-301,-1 0 301,0 0 0,0 0 0,0 0 1,0 0-1,0 1 0,0-1 1,0 0-1,0 0 0,0 0 1,0 0-1,0 0 0,0 0 0,0 0 1,0 0-1,0 0 0,0 0 1,0 0-1,0 0 0,0 0 0,0 0 1,0 0-1,0 0 0,0 1 1,0-1-1,0 0 0,0 0 1,-1 0-114,8-5-1013,6-8-535,107-113-14498,-107 114 14433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7.402"/>
    </inkml:context>
    <inkml:brush xml:id="br0">
      <inkml:brushProperty name="width" value="0.05" units="cm"/>
      <inkml:brushProperty name="height" value="0.05" units="cm"/>
    </inkml:brush>
  </inkml:definitions>
  <inkml:trace contextRef="#ctx0" brushRef="#br0">241 93 1084,'2'-9'6160,"-2"9"-6008,1 0 0,-1 0 0,0 0 0,1 0 1,-1 0-1,1 0 0,-1 0 0,0 0 0,1 1 0,-1-1 0,0 0 0,1 0 0,-1 0 0,0 0 1,1 1-1,-1-1 0,0 0 0,0 0 0,1 1 0,-1-1 0,0 0 0,1 1 0,-9 18 5557,7-4-4650,-1 0 0,-1 0 1,-7 23-1,10-37-1009,-3 9 22,0 0 0,1 0 0,0 1 0,1-1 0,0 0 0,0 0 0,1 1 0,1-1 0,0 0 0,0 1 0,1-1 0,0 0 0,1 0 0,0 0 0,6 12 0,-7-17-65,1-1 1,0 0-1,0 0 0,0 0 0,1 0 1,0-1-1,-1 1 0,1-1 0,0 0 1,5 3-1,1 0 14,1-1-1,-1 0 1,14 5 0,-14-8 19,-1 1 0,0-2 1,1 1-1,-1-2 0,1 1 1,-1-1-1,1 0 1,-1-1-1,1 0 0,-1-1 1,0 0-1,15-5 0,-11 3 92,0-1 0,-1-1 0,0 0-1,0 0 1,-1-1 0,0-1-1,0 0 1,13-13 0,-19 16-66,0-1 0,0 1 0,-1-2 0,0 1 0,0 0 0,0-1 0,-1 1 0,0-1 0,0 0 0,-1 0 0,0-1 0,0 1 0,-1 0 0,0-1 1,0 1-1,-1 0 0,1-1 0,-2 1 0,1-1 0,-1 1 0,-3-12 0,2 9-42,-1 1 0,0 0 0,0 0 0,-1 0-1,-1 0 1,1 1 0,-1-1 0,-1 1 0,1 0 0,-1 1 0,-1 0 0,0 0 0,0 0 0,0 0 0,0 1-1,-12-6 1,6 5-148,0 0 0,-1 1 0,0 1 0,0 0 0,0 1 0,0 0 0,-26-2 0,-7 2-1878,-52 3 0,53 2-2545,-54-6 0,89 3 3278,0 1 1,-1 0-1,1 0 1,0 2-1,-13 1 1,0 4-997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8.399"/>
    </inkml:context>
    <inkml:brush xml:id="br0">
      <inkml:brushProperty name="width" value="0.05" units="cm"/>
      <inkml:brushProperty name="height" value="0.05" units="cm"/>
    </inkml:brush>
  </inkml:definitions>
  <inkml:trace contextRef="#ctx0" brushRef="#br0">57 108 140,'-5'-30'2808,"4"21"-2178,0 0 0,-1 0 0,-1 0 0,-3-11 0,3 11-44,3 8-451,0 0 0,0 1 0,0-1 0,0 1 0,-1-1 0,1 1 0,0-1 0,0 1 0,0-1 0,0 1 0,-1-1 0,1 1 0,0 0 0,0-1 0,-1 1 0,1-1 0,0 1 0,-1 0 0,1-1 1,-1 1-1,1 0 0,0-1 0,-1 1 0,1 0 0,-1-1 0,1 1 0,-1 0 0,1 0 0,-1 0 0,1-1 0,-1 1 0,1 0 0,-1 0 0,1 0 0,-1 0 0,0 0 713,0 14 790,-1 1 1,-5 27-1,-2 9-1027,7-35-448,1 0 1,1 0-1,2 16 0,-2-27-148,1 1-1,0-1 1,1 1-1,-1-1 0,1 0 1,0 0-1,0 0 1,1 0-1,-1 0 1,1 0-1,0-1 0,6 7 1,-7-9-3,1 1 0,0-1 0,0 1 0,1-1 0,-1 0 0,0 0 1,1 0-1,-1-1 0,1 1 0,-1-1 0,1 0 0,0 0 0,0 0 1,0 0-1,-1-1 0,1 1 0,0-1 0,0 0 0,0 0 0,5-1 0,-4 0 27,1 0-1,-1 0 0,0 0 0,0 0 1,0-1-1,0 0 0,-1 0 0,1 0 1,0 0-1,-1-1 0,1 0 0,-1 0 0,0 0 1,0 0-1,0-1 0,-1 0 0,1 0 1,-1 0-1,6-8 0,-6 7 51,1 0-1,-1 0 1,0 0 0,0-1 0,-1 0-1,4-10 1,-2 4 603,-1 9 55,-2 9-310,-2 9-137,-4 24 0,-1-4-169,-7 41 39,-1 44-203,7-65-424,2-32-149,4-18 127,-1 0 0,1 0-1,1 0 1,-1 6 0,1-11 331,0 0 0,0 1-1,0-1 1,0 0 0,0 1 0,0-1-1,0 0 1,0 1 0,0-1 0,0 0 0,0 1-1,0-1 1,0 0 0,1 1 0,-1-1-1,0 0 1,0 0 0,0 1 0,1-1-1,-1 0 1,0 0 0,0 1 0,1-1-1,-1 0 1,0 0 0,0 0 0,1 1-1,-1-1 1,0 0 0,1 0 0,-1 0 0,1 0-1,13-1-3120,16-13-1756,-28 13 4185,17-8-2976,-10 6 2125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2:26.932"/>
    </inkml:context>
    <inkml:brush xml:id="br0">
      <inkml:brushProperty name="width" value="0.05" units="cm"/>
      <inkml:brushProperty name="height" value="0.05" units="cm"/>
    </inkml:brush>
  </inkml:definitions>
  <inkml:trace contextRef="#ctx0" brushRef="#br0">0 0 740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9.151"/>
    </inkml:context>
    <inkml:brush xml:id="br0">
      <inkml:brushProperty name="width" value="0.05" units="cm"/>
      <inkml:brushProperty name="height" value="0.05" units="cm"/>
    </inkml:brush>
  </inkml:definitions>
  <inkml:trace contextRef="#ctx0" brushRef="#br0">186 309 1312,'14'-12'2742,"24"-15"0,-27 21-1924,-1-1 1,0 0-1,-1 0 0,0-1 1,0 0-1,9-11 0,-16 16-611,0 0 0,0-1 0,0 1 0,-1-1 0,1 1 0,-1-1 0,0 1 0,0-1 0,0 0 0,0 1 0,-1-1 0,1 0 0,-1 0 0,0-4 0,-1 3-114,1-1 0,-1 0 1,-1 1-1,1-1 0,-1 1 0,0-1 1,0 1-1,-6-9 0,4 7-69,0 0 0,-1 0 0,0 1 0,-1 0 0,0 0-1,0 0 1,0 0 0,0 1 0,-1 0 0,0 1 0,0-1 0,0 1-1,-9-3 1,12 5 3,-1 0 0,1 1 0,-1 0-1,0-1 1,1 1 0,-1 1 0,0-1 0,0 1-1,1 0 1,-1 0 0,0 0 0,0 1 0,0 0-1,1 0 1,-6 1 0,-2 4 39,-1 0 1,2 0 0,-1 1-1,-11 9 1,16-11-18,2 1 0,-1-1 0,0 1 0,1 0 0,-8 12 0,12-16-34,0 0 1,-1 0-1,1 0 0,0 1 1,0-1-1,0 0 1,0 1-1,1-1 0,-1 0 1,1 1-1,-1-1 0,1 1 1,0-1-1,0 1 0,0-1 1,0 1-1,0-1 0,1 0 1,-1 1-1,1-1 0,0 1 1,1 2-1,3 3 11,0-1 0,1 0 0,0-1 0,0 1-1,1-1 1,0 0 0,0-1 0,14 9 0,23 19 36,12 17-6,-32-28-32,-17-16-23,0 0 0,0 0 1,-1 1-1,0 0 1,0 1-1,8 14 1,-10-16 15,-1 0 0,-1 0 0,1 1 0,-1-1 1,0 1-1,0 0 0,-1 0 0,0 0 0,0 0 1,-1 0-1,0 0 0,0 0 0,-2 9 0,2-11 2,-2 0-1,1 0 0,0 0 0,-1 0 0,0 0 0,0-1 1,0 1-1,-1-1 0,0 1 0,1-1 0,-1 0 0,-1 0 0,1 0 1,-1-1-1,1 1 0,-1-1 0,0 0 0,0 0 0,-1 0 1,1 0-1,-1-1 0,1 0 0,-1 0 0,-6 2 0,0-1 93,-1 0 0,-22 1 0,30-4-49,0 0 1,0 0-1,1 0 0,-1-1 1,0 1-1,1-1 1,-1 0-1,0 0 0,1 0 1,-1-1-1,1 1 1,-1-1-1,-3-3 1,-1 0 85,1 0 1,1 0-1,-1-1 1,1 0-1,-1-1 1,2 1-1,-1-1 1,1 0-1,0-1 1,1 1-1,-1-1 1,1 0-1,1 0 1,0 0-1,0-1 1,-3-15-1,5 20-141,1-1 0,0 0 0,0 0-1,0 0 1,1 0 0,-1 0 0,1 1-1,0-1 1,1 0 0,1-4 0,3-5-327,14-24 0,-9 20-432,-7 11-140,-4 5 520,1 1-1,0-1 1,0 1 0,0-1-1,0 1 1,0 0 0,0 0-1,2-2 1,-18 15-9404,-2 2 5125,7-5 2781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0.051"/>
    </inkml:context>
    <inkml:brush xml:id="br0">
      <inkml:brushProperty name="width" value="0.05" units="cm"/>
      <inkml:brushProperty name="height" value="0.05" units="cm"/>
    </inkml:brush>
  </inkml:definitions>
  <inkml:trace contextRef="#ctx0" brushRef="#br0">77 92 556,'2'-3'503,"0"1"0,0 0 1,1-1-1,-1 1 0,0 0 0,1 1 0,0-1 1,-1 0-1,1 1 0,0-1 0,3 0 0,36-9 3361,-35 10-3333,-1 0 1,1-1 0,-1 1 0,0-2-1,1 1 1,-1 0 0,0-1 0,7-5-1,27-25 2620,-80 47-1232,-75 56-1919,101-61 3,0 1 1,1 1-1,1 0 0,-23 26 0,34-35-4,0 0 0,-1-1 0,1 1 0,0 0 0,0 0 0,0-1 0,0 1 0,1 0 0,-1 0 0,0 0 0,1 0 0,-1 0 0,1 0 0,0 0 0,0 1 0,0-1 0,0 0 0,0 0 0,0 0 0,0 0 0,1 0 0,-1 0 0,1 0 0,-1 0 0,1 0 0,0 0 0,0 0-1,0 0 1,0 0 0,0-1 0,0 1 0,1 0 0,-1-1 0,0 1 0,1-1 0,-1 1 0,1-1 0,0 0 0,0 0 0,1 2 0,15 7-3,1-1-1,0 0 0,0-1 1,1-1-1,21 5 0,-15-7 45,-1 2-1,1 1 0,-1 1 1,-1 2-1,34 18 0,-52-26 62,0 1 0,0 0-1,-1 0 1,0 0 0,1 1 0,3 4-1,-7-7-37,-1 0 0,0 0 0,0-1 0,0 1 0,0 0 0,0 0-1,0 0 1,-1 0 0,1 0 0,-1 0 0,1 1 0,-1-1 0,0 0 0,1 0 0,-1 0-1,0 0 1,-1 0 0,1 0 0,0 1 0,-1-1 0,1 0 0,-1 0 0,-1 2-1,0 1 31,-1 1 0,0-2-1,0 1 1,0 0-1,-1-1 1,1 1-1,-1-1 1,0 0 0,-1 0-1,1 0 1,-1-1-1,1 0 1,-1 0-1,0 0 1,-1 0 0,-7 2-1,-5 2 124,0-1-1,-1-1 1,-30 5 0,42-8-196,0-1 0,0-1 0,0 1 0,0-1 0,0-1 0,0 1 1,0-1-1,-7-2 0,9 2-106,1-1-1,0 0 1,-1 0 0,1 0-1,0 0 1,0-1 0,1 1-1,-1-1 1,0 0 0,1 0-1,0-1 1,-6-7 0,6 7-241,0 0 0,0 0 0,0-1 0,1 1-1,0-1 1,0 0 0,0 0 0,1 0 0,-1 0 0,1 0 0,0 0 0,1 0 0,-1 0 0,1 0 0,0 0-1,0 0 1,1-1 0,-1 1 0,1 0 0,0 0 0,1 0 0,-1 0 0,3-5 0,5-9-1741,1 0 1,1 1 0,0 0-1,20-22 1,-4 3-1099,-14 18 1610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0.425"/>
    </inkml:context>
    <inkml:brush xml:id="br0">
      <inkml:brushProperty name="width" value="0.05" units="cm"/>
      <inkml:brushProperty name="height" value="0.05" units="cm"/>
    </inkml:brush>
  </inkml:definitions>
  <inkml:trace contextRef="#ctx0" brushRef="#br0">10 16 976,'-9'-16'7606,"21"18"-4545,-5-1-2314,-1 0 0,0-1 0,1 1 0,-1-1 0,7-1 0,-6 1-308,0 0 1,0 0-1,0 1 1,8 1-1,16 2 521,-14-4-762,-1 2 0,0-1-1,0 2 1,22 6 0,-14-4-1848,0 1-677,-9-1-2083,7 0 346,-19-4 3481,-1-1 0,1 1 0,0-1 0,0 1 0,-1 0 0,1 0-1,0 0 1,3 3 0,0 0-937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0.996"/>
    </inkml:context>
    <inkml:brush xml:id="br0">
      <inkml:brushProperty name="width" value="0.05" units="cm"/>
      <inkml:brushProperty name="height" value="0.05" units="cm"/>
    </inkml:brush>
  </inkml:definitions>
  <inkml:trace contextRef="#ctx0" brushRef="#br0">374 93 1084,'1'-4'541,"1"-1"-1,-1 1 0,1 0 1,-1-1-1,1 1 1,1 0-1,-1 0 1,0 0-1,1 1 1,0-1-1,0 0 1,0 1-1,0 0 1,1 0-1,7-5 1,-10 6-83,0 1 1,0 0 0,0-1 0,0 1 0,0-1-1,0 1 1,0-1 0,0 0 0,-1 1 0,1-1-1,0 0 1,-1 0 0,1-4 3108,-1 8-3311,-1 1 0,0-1 0,0 0 0,0 0 0,0 0 0,0 0 0,-1 0 0,-1 2 0,1-2-72,-44 62 996,-19 32-414,-5 13-289,22-32-289,45-72-179,-8 16 10,0 0 0,-9 28 0,18-44-29,0 1-1,0 0 1,1-1 0,0 1 0,0 0-1,0 0 1,1 0 0,0 0-1,0 0 1,1 0 0,-1 0-1,1 0 1,1-1 0,2 9 0,-3-10-13,1 0 1,0-1 0,0 1-1,0-1 1,1 0 0,-1 1-1,1-1 1,-1 0 0,1-1 0,0 1-1,0 0 1,1-1 0,-1 0-1,0 0 1,1 0 0,0 0-1,-1 0 1,1-1 0,0 1 0,0-1-1,0 0 1,0 0 0,0-1-1,5 1 1,3 0-23,-1-2 1,1 1-1,-1-1 1,0-1-1,0 0 1,1-1-1,12-5 0,-19 6 71,0 0-1,0-1 0,0 0 1,0 0-1,0-1 0,-1 0 0,0 1 1,0-1-1,0 0 0,0-1 1,4-6-1,-7 9 7,1-1 1,-1 1-1,0-1 0,0 1 1,-1-1-1,1 0 0,-1 0 1,1 1-1,-1-1 0,0 0 1,0 0-1,0 0 0,0 1 1,0-1-1,-1 0 1,0 0-1,1 1 0,-3-6 1,-1 0 55,0 0 0,-1 0 1,0 0-1,0 1 1,-9-10-1,11 13-53,-1 0 1,0 1-1,0-1 0,0 1 1,-1 0-1,1 0 1,-1 0-1,1 1 0,-1 0 1,-10-4-1,-59-16-846,51 15-852,-1 2 0,0 0 0,0 1 0,-32-1 0,46 5 720,7 0 168,0 0-1,0-1 1,0 1-1,0 1 1,0-1-1,0 0 1,0 1-1,0 0 1,0-1-1,0 1 1,0 0-1,0 0 1,1 1-1,-1-1 1,-4 4-1,-2 4-1216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1.942"/>
    </inkml:context>
    <inkml:brush xml:id="br0">
      <inkml:brushProperty name="width" value="0.05" units="cm"/>
      <inkml:brushProperty name="height" value="0.05" units="cm"/>
    </inkml:brush>
  </inkml:definitions>
  <inkml:trace contextRef="#ctx0" brushRef="#br0">215 7 1012,'-1'-7'4106,"-2"13"-787,0 0-2357,0 16 3470,-15 29-56,12-34-3094,-10 25 0,-17 33 435,-9 18-564,28-63-962,1 0 0,-11 35 0,14-34-155,3-11-29,1 1-1,1 0 1,1-1-1,-1 27 1,4-38-12,1 0 0,0 0 1,0 0-1,1-1 0,0 1 0,1 0 1,0 0-1,0-1 0,1 1 0,0-1 0,0 0 1,9 14-1,-11-20 0,1 1 1,0-1-1,1 1 0,-1-1 1,0 0-1,1 0 0,-1 0 1,1 0-1,0 0 1,0 0-1,-1-1 0,1 0 1,0 1-1,5 0 0,-2 0-6,0-1-1,0-1 0,-1 1 1,1-1-1,0 0 0,0 0 1,10-2-1,-4 0 9,0-1-1,0 0 0,0-1 1,-1-1-1,1 0 0,-1 0 1,14-10-1,-13 7 17,0 0 0,-1-1-1,15-16 1,-21 19-6,0 0 1,0 0-1,-1 0 0,0 0 0,0-1 0,0 0 1,-1 0-1,5-14 0,-8 21-6,2-6 21,-1 0-1,1 0 0,-1 0 0,0-10 0,-1 13-3,0 1-1,0-1 0,-1 0 1,1 1-1,-1-1 0,0 1 1,0 0-1,0-1 1,0 1-1,0 0 0,0-1 1,-1 1-1,1 0 0,-1 0 1,-1-2-1,-2-1 9,0 1 1,0-1-1,0 1 0,-1 0 1,1 0-1,-1 1 0,0 0 0,0 0 1,-13-4-1,-3 0-92,-37-5-1,16 4-313,17 3-120,19 5 22,0-2 0,0 1 0,0-1 0,0 0 0,0 0 0,1 0 0,-1-1 0,-10-7 0,16 10 280,1-1 1,-1 0 0,1 1 0,-1-1-1,1 1 1,0-1 0,-1 0-1,1 1 1,0-1 0,0 0 0,-1 1-1,1-1 1,0 0 0,0 0-1,0 1 1,0-1 0,0 0-1,0 1 1,0-1 0,0 0 0,0 0-1,0 1 1,0-1 0,0 0-1,1 1 1,-1-1 0,0 0 0,1 1-1,-1-1 1,0 0 0,1 1-1,0-2 1,17-23-5398,-14 20 3824,4-4-507,0 1 235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2.675"/>
    </inkml:context>
    <inkml:brush xml:id="br0">
      <inkml:brushProperty name="width" value="0.05" units="cm"/>
      <inkml:brushProperty name="height" value="0.05" units="cm"/>
    </inkml:brush>
  </inkml:definitions>
  <inkml:trace contextRef="#ctx0" brushRef="#br0">1 39 1032,'5'-5'1303,"2"1"-1,-1-1 1,0 1-1,10-4 1,-10 6-375,1-1 1,0 1 0,9-1-1,6 1 4366,-21 2-5141,0 0 1,-1 0-1,1 0 0,0 1 1,0-1-1,-1 0 1,1 0-1,0 1 0,-1-1 1,1 1-1,-1-1 0,1 0 1,0 1-1,-1-1 1,1 1-1,-1-1 0,1 1 1,-1 0-1,1-1 0,-1 1 1,0-1-1,1 1 1,-1 0-1,0-1 0,1 1 1,-1 1-1,1 1 131,0-1-1,-1 1 1,1 0-1,-1 0 1,1 5-1,-2 2 13,0 0-1,0 0 1,-1 0-1,-1 0 0,-4 12 1,-5 17 240,9-28-409,0-1 0,-6 14 0,4-15-41,1 1 0,-4 18 1,-16 60 162,24-84-240,-3 9-4,0-1 0,2 1 0,0 0-1,0-1 1,1 1 0,2 15 0,-2-26-6,0 0 0,1-1 1,-1 1-1,1-1 0,-1 1 0,1 0 1,0-1-1,0 1 0,0-1 1,0 1-1,0-1 0,0 0 1,0 0-1,0 1 0,0-1 0,1 0 1,-1 0-1,2 1 0,0-1-1,-1 1-1,1-1 1,0 0-1,0 0 1,0 0-1,0-1 1,0 1-1,0-1 0,4 0 1,5 0-47,0-1 0,0 0 0,0-1 0,11-4 0,-13 4-25,1-1 1,-2 0 0,1-1 0,0 0-1,-1 0 1,0-1 0,0 0 0,13-10-1,3-7-122,-13 13 60,-1 0-1,-1-1 0,12-14 1,-12 12 4,-1-1 1,-1 0 0,0 0 0,7-17-1,-12 23 107,-1 0-1,0 0 0,0 0 1,0 0-1,-1 0 1,0 0-1,-1-1 0,0 1 1,0 0-1,-2-15 0,1 14 31,1 6 8,0 0-1,0 0 0,0 0 0,-1 0 0,1 0 0,-1 0 0,1 0 1,-1 0-1,0 1 0,0-1 0,-1-2 0,1 3-15,-4-3 572,-2 9-24,6-4-551,-1 2 85,0 0 0,0 0-1,0 0 1,0 1 0,1-1 0,-1 1 0,1-1 0,0 1 0,0 0 0,1 0-1,-2 5 1,-1 6 98,-10 71 386,-6 22-364,1-9-504,11-48-359,6-38-10,-1 0-1,0 0 1,-5 16-1,6-24-296,0 0-1,1-1 1,-1 1-1,1-1 1,0 6-1,0-5-995,1-5 1728,-1 0 0,0 0 0,1 0 0,-1 0-1,0 0 1,1 0 0,-1 0 0,0 0 0,1 0-1,-1 0 1,0 0 0,1-1 0,-1 1 0,0 0-1,1 0 1,-1 0 0,0-1 0,2-1-1435,-2 2 1434,0-1 1,1 1 134,-1 0-1,0 0 0,0 0 1,0 0-1,1-1 1,-1 1-1,0 0 0,0 0 1,0 0-1,0-1 1,1 1-1,-1 0 1,0 0-1,0-1 0,0 1 1,0 0-1,0 0 1,0-1-1,0 1 0,0 0 1,0 0-1,0-1 1,0 1-1,0 0 1,0 0-1,0-1 0,0 1 1,0 0-1,0 0 1,0-1-1,0 1 0,0 0 1,0 0-1,-1-1 1,1 1-1,0 0 1,0 0-1,0-1 0,0 1 1,-1 0-1,1 0 1,0 0-1,0 0 0,0-1 1,-1 1-1,1 0 1,0 0-1,0 0 0,-1 0 1,1 0-1,0 0 1,0 0-1,-1-1 1,-2 1-1669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4.866"/>
    </inkml:context>
    <inkml:brush xml:id="br0">
      <inkml:brushProperty name="width" value="0.05" units="cm"/>
      <inkml:brushProperty name="height" value="0.05" units="cm"/>
    </inkml:brush>
  </inkml:definitions>
  <inkml:trace contextRef="#ctx0" brushRef="#br0">1 24 400,'10'7'3705,"-10"-7"-3648,0 0 1,1 0-1,-1 0 1,0 1-1,0-1 0,0 0 1,1 0-1,-1 0 0,0 0 1,0 0-1,1 0 1,-1 0-1,0 0 0,0 0 1,0 0-1,1 1 1,-1-1-1,0 0 0,0 0 1,0 0-1,1 0 0,-1 1 1,0-1-1,0 0 1,0 0-1,0 0 0,0 1 1,0-1-1,1 0 1,-1 0-1,0 1 0,0-1 1,0 0-1,0 0 0,0 1 1,0-1-1,0 0 1,0 0-1,0 0 0,0 1 1,0-1-1,0 0 1,0 0-1,0 1 0,-5 5 1172,2-4 558,3-11 926,0 7-2440,0 0-1,0 1 0,1-1 0,-1 0 0,1 0 0,-1 0 0,1 0 0,0 1 0,-1-1 0,1 0 0,0 1 0,0-1 0,2-1 0,-1 1-256,0 1-1,1 0 1,-1-1-1,1 1 0,-1 0 1,1 1-1,0-1 1,-1 0-1,1 1 0,0-1 1,-1 1-1,6 0 0,37 1 42,-37 0-41,20 3 46,1 1 0,43 13-1,-41-9-27,-25-7-31,1 0 1,-1 1 0,0-1-1,0 1 1,0 0 0,0 1-1,0 0 1,-1 0-1,0 0 1,1 0 0,6 9-1,-11-12-2,-1 0-1,0 0 0,1 0 1,-1 0-1,0 0 0,0 0 1,0-1-1,1 1 1,-1 0-1,0 0 0,0 0 1,-1 0-1,1 0 0,0 0 1,0 0-1,0 0 1,-1 0-1,1 0 0,0 0 1,-1 0-1,1 0 0,-1-1 1,1 1-1,-1 0 1,1 0-1,-1 0 0,-1 1 1,0 1 0,-1 0 0,0 0 0,0 0 1,0-1-1,-5 4 0,-28 17 3,-52 24 0,77-46-47,6 0-7,10 7 51,-5-7 2,1 0 0,0 0 0,0 0 0,1 0 0,-1 0 1,0 0-1,0 0 0,0-1 0,1 1 0,-1 0 0,0-1 1,1 1-1,-1-1 0,0 0 0,1 1 0,1-1 0,27 0 28,-2 1-31,108 31-16,-134-31 17,1 0-1,-1 0 1,1 0-1,-1 0 1,1 0 0,-1 1-1,0-1 1,0 1-1,0-1 1,1 1-1,-1 0 1,-1 0 0,1 0-1,0 0 1,0 0-1,-1 0 1,1 1-1,-1-1 1,2 5 0,-1-1 15,0 1 1,-1 0 0,1 0 0,-2-1-1,1 1 1,-1 11 0,0-14 34,0-1 1,0 1 0,0-1-1,-1 0 1,0 1-1,1-1 1,-1 0 0,-1 1-1,1-1 1,0 0-1,-1 0 1,1 0-1,-1 0 1,0 0 0,0-1-1,0 1 1,0 0-1,-1-1 1,1 1 0,-1-1-1,0 0 1,1 0-1,-1 0 1,0 0-1,0-1 1,0 1 0,0-1-1,-1 0 1,-3 2-1,-81 13 934,77-15-895,0 0-1,0-1 1,0 0 0,0-1 0,0 0-1,-14-3 1,-9-1 11,28 4-187,0 1-1,1-1 0,-1 0 1,0 0-1,1 0 0,-1-1 0,1 0 1,0 0-1,-9-4 0,13 5-68,0 0 0,0 0-1,0 1 1,0-1 0,1 0 0,-1 0-1,0 0 1,0 0 0,1 0 0,-1 0-1,0-1 1,1 1 0,-1 0 0,1 0-1,0 0 1,-1 0 0,1-1 0,0 1-1,0 0 1,0 0 0,-1-1 0,1 1-1,1 0 1,-1 0 0,0-1 0,0 1-1,0 0 1,1 0 0,-1-1 0,0 1-1,1 0 1,-1 0 0,2-1 0,1-5-1465,1 0 0,0 1 1,0 0-1,7-7 0,-7 7 355,3 0-564,-1 2 131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5.545"/>
    </inkml:context>
    <inkml:brush xml:id="br0">
      <inkml:brushProperty name="width" value="0.05" units="cm"/>
      <inkml:brushProperty name="height" value="0.05" units="cm"/>
    </inkml:brush>
  </inkml:definitions>
  <inkml:trace contextRef="#ctx0" brushRef="#br0">3 16 784,'-3'-2'7930,"35"-7"-3883,-23 7-3657,-1 1 0,0 0 0,1 0 0,0 1 0,-1 0 0,1 1 0,-1 0 0,1 0 0,8 3 1,1 1-125,32 5 1,-20-5-148,-25-3-97,1-1 1,-1 0-1,0 1 1,0 0 0,10 5-1,-15-6-21,1-1-1,0 1 0,0-1 1,0 1-1,-1-1 0,1 1 1,0-1-1,-1 1 1,1 0-1,0-1 0,-1 1 1,1 0-1,-1-1 0,1 1 1,-1 0-1,1 0 0,-1 0 1,0 0-1,1-1 1,-1 1-1,0 0 0,0 0 1,1 0-1,-1 0 0,0 0 1,0 0-1,0 0 1,0 0-1,0 0 0,-1 0 1,1-1-1,0 1 0,0 0 1,-1 0-1,1 0 0,0 0 1,-1 0-1,1-1 1,-1 1-1,1 0 0,-1 0 1,0 0-1,-16 20-5,-1-1 0,-1-1-1,-24 19 1,12-11 5,30-26-1,0 0-1,0 0 1,0 0-1,0 0 1,0 0-1,0 0 0,0 0 1,0 0-1,1 0 1,-1 0-1,0 1 1,1-1-1,-1 0 1,1 0-1,-1 1 1,1-1-1,0 0 0,-1 1 1,1 2-1,0-3 3,1 0-1,-1 0 0,1 0 0,-1 0 0,1 0 0,0 0 0,-1 0 1,1 0-1,0-1 0,0 1 0,0 0 0,-1 0 0,1-1 0,0 1 1,0 0-1,0-1 0,0 1 0,0-1 0,0 1 0,0-1 0,0 0 0,0 1 1,1-1-1,1 0 0,18 5-13,1-2 0,35 1 0,-41-4-1,0 1 0,0 0 0,0 2 0,0 0 0,-1 0 0,26 10 0,-33-10 12,0 1 15,0 0 0,12 8 1,-17-10-13,-1-1 0,0 1 0,1 0 1,-1 1-1,0-1 0,0 0 0,-1 1 0,1-1 1,0 1-1,-1-1 0,0 1 0,2 2 1,-2-3 3,-1 0 1,1 0 0,0 0-1,-1 1 1,0-1 0,1 0-1,-1 0 1,0 0 0,0 0-1,0 0 1,0 0 0,-1 0-1,1 0 1,-1 0 0,1 0 0,-1 0-1,0 0 1,0 3 0,-2-2 27,1 0 0,0 0 0,0 0 0,-1 0 0,0-1 0,0 1 0,1-1 0,-2 1 0,-4 2 0,0 1 78,-1-1-1,-1-1 1,1 1-1,-1-1 1,1-1-1,-1 0 1,-14 3-1,17-5-163,1-1 0,-1 1 0,0-1 0,1 0 0,-1-1 0,1 1 0,-1-1 0,1-1 0,-1 1 0,1-1 1,0 0-1,-11-5 0,-9-3-1043,21 9 455,1 0 0,-1-1 1,1 0-1,-1 0 0,-6-4 1,2-6-2324,8 11 2728,1 1 1,0-1-1,-1 0 0,1 0 1,0 0-1,-1 1 0,1-1 1,-1 0-1,1 1 0,-1-1 0,1 1 1,-1-1-1,0 0 0,1 1 1,-1-1-1,0 1 0,1-1 1,-1 1-1,0 0 0,0-1 1,1 1-1,-1 0 0,0 0 1,0-1-1,0 1 0,0 0 1,1 0-1,-1 0 0,0 0 1,0 0-1,0 0 0,0 0 1,0 0-1,-7 4-1479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6.469"/>
    </inkml:context>
    <inkml:brush xml:id="br0">
      <inkml:brushProperty name="width" value="0.05" units="cm"/>
      <inkml:brushProperty name="height" value="0.05" units="cm"/>
    </inkml:brush>
  </inkml:definitions>
  <inkml:trace contextRef="#ctx0" brushRef="#br0">41 15 1072,'-3'-2'1323,"3"1"-980,-1 0 0,1 1 1,-1-1-1,0 1 0,1-1 1,-1 0-1,0 1 1,0 0-1,0-1 0,1 1 1,-1-1-1,0 1 1,0 0-1,0 0 0,0-1 1,0 1-1,1 0 0,-3 0 748,-6-5 4205,9 6-5139,0 0-1,-1-1 1,1 1 0,0 0-1,-1-1 1,1 1 0,0 0-1,0 0 1,-1-1 0,1 1-1,0 0 1,0 0 0,0-1-1,0 1 1,0 0 0,0 0-1,0 0 1,1-1 0,-1 2-1,2 19 527,-1-10-482,0 1 0,-1-1 0,-1 0 0,0 1 1,-3 12-1,2-8-32,-2 26 1,3-15-79,0-19-73,1 1-1,0 0 1,0-1 0,2 12 0,1-5-8,-1-5-14,0 0 1,0 0-1,1 0 0,6 12 1,-8-19 2,1 0 0,-1 0 0,1-1 1,0 1-1,0-1 0,0 1 1,0-1-1,0 0 0,1 0 1,-1 0-1,1 0 0,-1 0 1,1-1-1,0 1 0,-1-1 1,1 0-1,0 1 0,6 0 1,2 0 10,0 0 0,0-1 0,0-1 1,0 0-1,0 0 0,0-1 0,0 0 1,0-1-1,17-5 0,0-2 73,-1-1 0,38-20 1,-43 17 108,0-1 0,36-31 0,-56 43-177,8-7 117,0 0 1,0-1 0,-1 0-1,0 0 1,-1-1-1,0-1 1,11-21-1,-18 29 65,1-1 1,-1 1-1,1-1 0,-1 0 1,-1 1-1,1-7 635,-2 12-789,1-1 1,-1 0 0,0 1 0,0-1 0,0 1-1,1-1 1,-1 1 0,0-1 0,1 1 0,-1-1 0,0 1-1,1 0 1,-1-1 0,1 1 0,-1 0 0,1 0-1,-1-1 1,1 1 0,-1 0 0,1 0 0,-1 1 0,-7 23 96,6-19-72,-25 100 135,-31 85-373,53-151-236,1-5-879,3-29 714,-1 2-1497,3-7 1949,-1-1 0,0 0 0,1 0 0,-1 0 0,0 0 0,1-1 0,-1 1 0,1 0 1,-1 0-1,0 0 0,1 0 0,-1 0 0,0 0 0,1 0 0,-1-1 0,0 1 1,0 0-1,1 0 0,-1 0 0,0-1 0,1 1 0,-1 0 0,0-1 0,0 1 1,0 0-1,1 0 0,-1-1 0,0 1 0,38-24-11983,-28 19 8355,-4 2 2099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6.848"/>
    </inkml:context>
    <inkml:brush xml:id="br0">
      <inkml:brushProperty name="width" value="0.05" units="cm"/>
      <inkml:brushProperty name="height" value="0.05" units="cm"/>
    </inkml:brush>
  </inkml:definitions>
  <inkml:trace contextRef="#ctx0" brushRef="#br0">25 27 924,'1'-3'631,"1"1"0,-1 0 0,1 0 1,0-1-1,-1 1 0,1 0 0,0 1 0,3-3 0,-4 3-272,0 0 1,0 1-1,0-1 0,0 1 0,0-1 0,0 1 0,0-1 1,1 1-1,-1 0 0,0 0 0,0 0 0,0-1 1,0 1-1,0 0 0,1 0 0,-1 1 0,0-1 0,0 0 1,0 0-1,0 0 0,0 1 0,2 0 0,-2 1 63,0 0 1,0 1-1,-1-1 0,1 0 0,-1 1 0,0-1 0,1 0 0,-1 1 0,-1-1 0,1 1 0,-1 3 0,1 0 139,-1 6-211,-1-1 0,0 0 0,0 1-1,-1-1 1,-5 11 0,0 3-156,-3 9-72,-11 39-273,16-50-448,4-17 177,0 1 0,1 0 0,-2 11 0,3-15-404,0 0-1,0-1 0,1 1 1,-1 0-1,1 0 1,-1 0-1,2 3 0,-1-5 613,-1-1-1,1 1 0,-1-1 1,1 1-1,-1-1 0,1 0 1,-1 1-1,1-1 0,-1 1 1,1-1-1,0 0 1,-1 0-1,1 1 0,0-1 1,-1 0-1,1 0 0,0 0 1,-1 0-1,1 0 0,0 0 1,0 0-1,0 0-188,0 0 0,0 1 1,0-1-1,0 0 0,0 0 0,0 0 0,0 1 0,0-1 0,0 0 1,-1 1-1,1-1 0,0 1 0,0-1 0,1 2 0,1 2-1315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02.946"/>
    </inkml:context>
    <inkml:brush xml:id="br0">
      <inkml:brushProperty name="width" value="0.05" units="cm"/>
      <inkml:brushProperty name="height" value="0.05" units="cm"/>
    </inkml:brush>
  </inkml:definitions>
  <inkml:trace contextRef="#ctx0" brushRef="#br0">54 288 1008,'0'0'224,"-1"-1"1,1 1-1,-1-1 1,1 0-1,0 1 0,-1-1 1,1 0-1,0 1 0,0-1 1,0 0-1,-1 0 0,1 1 1,0-1-1,0-1 1,0 1-152,0 1 0,0-1 0,0 0 0,0 0 0,0 0 0,-1 1 0,1-1 1,0 0-1,0 0 0,-1 1 0,1-1 0,-1 0 0,1 1 0,-1-2 1,-3-3 376,0 1 1,0-1-1,1 0 1,0 0-1,0-1 1,0 1 0,1 0-1,-1-1 1,1 0-1,1 0 1,-1 1-1,1-1 1,0 0 0,0-10-1,-2-79 3755,2 81-4047,2-12 126,-1-12 840,0 37-1098,0 1 1,0 0 0,-1 0 0,1 0-1,0 0 1,0 0 0,0 0 0,-1 0 0,1 1-1,0-1 1,0 0 0,0 0 0,-1 0-1,1 0 1,0 0 0,0 0 0,0 0-1,0 0 1,-1 0 0,1 0 0,0 1-1,0-1 1,0 0 0,0 0 0,0 0 0,0 0-1,-1 0 1,1 1 0,0-1 0,0 0-1,0 0 1,0 0 0,0 1 0,0-1-1,0 0 1,0 0 0,0 0 0,0 1-1,0-1 1,0 0 0,0 0 0,6 20 251,1-3-121,12 114 166,-17-118-308,-1-6 8,0 0 1,-1 0-1,0 0 0,0 0 0,-2 12 0,-1 4 20,0-1-1,1 1 1,2 0 0,0-1 0,5 38 0,1-3 179,-3 68 0,-3-125-222,0 1 1,-1-1-61,1-1 21,-1 1 0,1 0 0,-1 0 0,1 0 0,0-1 0,-1 1 0,1 0 0,-1-1 0,1 1 0,0 0 0,-1-1 0,1 1 0,0-1 0,-1 1 0,1 0 0,0-1 0,-1 1 0,1-1 0,0 1 0,0-1 0,0 1 0,-1-1 0,1 1-1,0-1 1,0 1 0,0-1 0,0 1 0,0-1 0,0 1 0,0-2 0,0-21-1285,1 16 544,-1-5-1270,2 0 0,3-18 0,-3 18-612,0 0-1,0-17 1,-2 16 535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8.753"/>
    </inkml:context>
    <inkml:brush xml:id="br0">
      <inkml:brushProperty name="width" value="0.05" units="cm"/>
      <inkml:brushProperty name="height" value="0.05" units="cm"/>
    </inkml:brush>
  </inkml:definitions>
  <inkml:trace contextRef="#ctx0" brushRef="#br0">42 146 252,'0'0'1258,"0"-22"3371,0 21-4582,0 1 0,0-1 0,0 1 0,0-1 0,-1 0 0,1 1 0,0-1 0,0 1-1,0-1 1,-1 1 0,1-1 0,0 1 0,-1-1 0,1 1 0,-1-2 0,0 2 134,1 0 0,0-1 0,-1 1-1,1-1 1,0 1 0,-1-1 0,1 1 0,0-1 0,0 1 0,0-1 0,-1 0 0,1 1 0,0-1-1,0 1 1,0-2 0,0 1 78,0 0 0,-1 0 0,1 1 0,0-1 0,0 0-1,-1 0 1,1 0 0,-1 0 0,1 1 0,-1-1 0,1 0 0,-1 0-1,1 1 1,-1-1 0,0 0 0,-6-10 1014,-11-56 2422,17 53-2681,2 24-113,-2 49-625,2 68-151,0-121-135,0 10-2,0-1 1,2 1 0,-1-1-1,9 24 1,-10-35 11,1-1 0,0 1 0,0-1 0,0 1-1,0-1 1,1 0 0,-1 0 0,1 0 0,0 0 0,4 3 0,-5-5 0,0 1-1,0-1 1,0 0 0,0 0-1,0 0 1,1 0-1,-1 0 1,0-1-1,1 1 1,-1-1-1,1 1 1,-1-1-1,1 0 1,-1 0-1,0 0 1,1 0-1,4-1 1,7-3 4,0 0 1,0-1-1,0 0 1,-1-1-1,0-1 1,0 0-1,0-1 1,-1 0-1,0-1 1,-1 0-1,0-1 0,19-21 1,41-60 343,-68 88-281,-2 2 2,1 0 0,-1-1 0,0 1 0,1-1 0,-1 1 0,0-1 0,0 0 0,0 1 0,0-1 0,0 0 0,-1 0 0,1 0 0,-1 0 0,1 1 0,-1-1 0,1-3 1217,-1 30-425,-2 6-724,-1 1 1,-1-1 0,-11 39-1,12-57-123,-1 2-405,-1-1 0,0 0 0,-15 26 0,20-40 330,0 0 1,0 0 0,0 1-1,0-1 1,0 0 0,0 0-1,0 0 1,0 0 0,0 0-1,0 0 1,0 1 0,0-1-1,0 0 1,0 0 0,-1 0-1,1 0 1,0 0 0,0 0-1,0 0 1,0 0 0,0 1-1,0-1 1,0 0 0,0 0-1,0 0 1,-1 0 0,1 0-1,0 0 1,0 0-1,0 0 1,0 0 0,0 0-1,0 0 1,-1 0 0,1 0-1,0 0 1,0 0 0,0 0-1,0 0 1,0 0 0,0 0-1,0 0 1,-1 0 0,1 0 0,-1-7-3047,3-10-2552,0 12 4022,-2 3 711,1 0 1,0 0-1,-1 0 1,1 0-1,0 0 1,0 1-1,0-1 1,2-2-1,2 2-868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29.507"/>
    </inkml:context>
    <inkml:brush xml:id="br0">
      <inkml:brushProperty name="width" value="0.05" units="cm"/>
      <inkml:brushProperty name="height" value="0.05" units="cm"/>
    </inkml:brush>
  </inkml:definitions>
  <inkml:trace contextRef="#ctx0" brushRef="#br0">230 207 1184,'4'-4'1055,"-2"2"-619,0 0 0,0 0-1,0 0 1,0 0 0,0 1 0,1-1-1,-1 1 1,1-1 0,-1 1 0,1 0 0,-1 0-1,1 0 1,0 0 0,-1 0 0,7 0 0,-7 0-15,0 0 0,1 0 1,-1 0-1,0 0 1,0-1-1,0 1 1,0-1-1,0 1 1,0-1-1,-1 0 1,1 0-1,1-2 1,5-4 322,-7 6-666,1 0-1,-1 0 1,1 0-1,-1 0 0,0 0 1,0 0-1,0-1 0,0 1 1,0-1-1,-1 1 1,1 0-1,-1-1 0,1-2 1,1-35 886,-2 36-779,0 0-90,0 1 0,-1 0-1,1 0 1,-1 0-1,0 0 1,0-1 0,0 1-1,0 0 1,0 1 0,0-1-1,-1 0 1,0 0-1,1 0 1,-1 1 0,0-1-1,0 1 1,-1 0 0,1-1-1,0 1 1,-1 0 0,1 0-1,-1 1 1,0-1-1,0 0 1,1 1 0,-1 0-1,0 0 1,0 0 0,-5-1-1,3 2-55,1 0-1,-1 1 1,0-1 0,1 1-1,-1 1 1,1-1 0,0 1-1,-1-1 1,1 1 0,0 0-1,-6 4 1,0 0 18,-3 2 17,0 0 1,1 2-1,0-1 1,1 2-1,-20 21 0,24-24-55,-9 9 31,2 1 0,-19 27-1,27-35-46,1-1 0,0 1 0,0 0 0,1 0 0,0 0 0,1 1-1,-3 14 1,6-23-5,0-1 0,-1 1 0,1 0 0,0 0 0,0 0-1,0-1 1,0 1 0,1 0 0,-1 0 0,0 0 0,1-1 0,-1 1-1,1 0 1,0 0 0,-1-1 0,1 1 0,0-1 0,0 1 0,0 0-1,0-1 1,1 0 0,-1 1 0,0-1 0,0 0 0,1 0 0,-1 1-1,1-1 1,-1 0 0,1-1 0,0 1 0,-1 0 0,3 1 0,0-1 2,0 0 1,1 0-1,-1-1 1,0 1 0,0-1-1,1 0 1,-1 0 0,0 0-1,0-1 1,1 0-1,-1 1 1,0-2 0,4 0-1,5-3 3,-1-1 0,0 0 0,0 0 0,18-14 0,39-39 24,-57 48-7,35-39 810,-46 49-811,-1 1 1,0 0-1,0 0 0,0 0 0,0 0 0,0 0 0,0 0 0,0 0 0,0 0 0,0-1 0,0 1 0,0 0 0,0 0 0,0 0 1,1 0-1,-1 0 0,0 0 0,0 0 0,0 0 0,0 0 0,0 0 0,0 0 0,0 0 0,1 0 0,-1 0 0,0 0 0,0 0 1,0 0-1,0 0 0,0 0 0,0 0 0,0 0 0,1 0 0,-1 0 0,0 0 0,0 0 0,0 0 0,0 0 0,0 0 0,0 0 0,0 0 1,1 0-1,-1 0 0,0 0 0,0 0 0,0 0 0,0 0 0,0 0 0,0 1 0,0 6 483,-5 11-92,-18 41 68,-2-1 1,-36 57-1,-7-14-1459,35-56-1771,32-42 2115,-1 0 1,1-1 0,0 1-1,-1 0 1,1 0 0,1 1 0,-1-1-1,0 0 1,1 0 0,0 0-1,0 0 1,0 1 0,0-1-1,0 0 1,1 6 0,0-4-418,-1 0 1,1 1 0,-1-1 0,-1 6-1,-2 30-3520,0-17 2685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30.438"/>
    </inkml:context>
    <inkml:brush xml:id="br0">
      <inkml:brushProperty name="width" value="0.05" units="cm"/>
      <inkml:brushProperty name="height" value="0.05" units="cm"/>
    </inkml:brush>
  </inkml:definitions>
  <inkml:trace contextRef="#ctx0" brushRef="#br0">241 151 1040,'-4'-18'3480,"4"17"-3164,0-1 0,0 1 0,0 0 0,0-1 0,-1 1 0,1-1 0,0 1 0,-1 0 0,1-1 0,-1 1 0,1 0 0,-1 0 0,1-1 0,-1 1 0,0 0 0,0 0 0,0 0 0,1 0 0,-1 0 0,0 0 0,0 0 0,-1 0 0,1 0 0,0 0 0,0 1 0,0-1 0,-2 0 0,0 0-11,0 1 1,-1 0-1,1 0 0,0 0 1,0 0-1,0 0 1,0 1-1,0 0 0,0-1 1,-1 1-1,1 0 0,1 0 1,-1 1-1,0-1 1,0 1-1,-3 2 0,-3 2 22,1 0 0,-1 0-1,-12 14 1,17-15-193,-1 0 1,1 0-1,0 1 1,1-1 0,-1 1-1,1 0 1,0 0-1,1 1 1,0-1-1,0 0 1,-2 9-1,4-13-95,-1 1-1,1 0 1,0-1-1,0 1 1,0 0-1,0-1 1,0 1-1,0 0 0,1-1 1,0 1-1,-1-1 1,1 1-1,0-1 1,0 1-1,0-1 1,1 1-1,-1-1 1,1 0-1,-1 0 1,1 0-1,0 0 1,-1 0-1,1 0 0,0 0 1,0 0-1,1-1 1,-1 1-1,0-1 1,1 0-1,3 2 1,64 24 255,4 1-199,-64-24-59,0 2 1,0-1-1,-1 1 0,18 15 0,-23-18-1,-1 0-1,1 1 0,-1 0 0,1 0 1,-1 0-1,-1 0 0,1 1 0,0-1 1,-1 1-1,0-1 0,0 1 0,0 0 1,-1 0-1,0 0 0,0 0 0,0 0 1,0 0-1,-1 0 0,0 0 0,0 0 1,0 0-1,-1 0 0,1 0 0,-1 0 0,0 0 1,-1 0-1,-2 7 0,0-3 40,0 0-1,-1-1 1,0 0-1,0 0 1,-1-1 0,1 1-1,-2-1 1,1 0-1,-1-1 1,0 0-1,0 0 1,-10 6-1,8-6-55,-1 0-1,-1 0 1,1-1-1,-1-1 0,0 0 1,0 0-1,0-1 1,-1 0-1,-15 1 0,21-4-185,1 0-1,-1 0 0,1 0 0,-1-1 0,1 0 0,-1 0 1,1 0-1,-1-1 0,1 1 0,0-1 0,0-1 1,0 1-1,0-1 0,1 0 0,-1 0 0,0 0 0,1-1 1,0 1-1,0-1 0,0 0 0,1 0 0,-1-1 1,1 1-1,-5-9 0,3 2-564,1 0 0,0 0 0,1-1 0,0 1 0,1-1 0,1 1-1,-2-18 1,4 6-1203,0-1-1,8-39 1,-3 29 843,0 1 1,3 0-1,1 0 1,17-41-1,25-43 1625,-50 112-176,1 1-1,0-1 1,-1 0 0,6-5-1,-7 11-73,0-1-1,0 0 0,1 0 0,-1 0 1,0 1-1,0-1 0,1 1 0,-1-1 1,0 1-1,0-1 0,0 1 1,2 1-1,2 1 974,5 0-434,0-1-1,1 0 1,-1 0-1,1-1 1,-1 0-1,12-1 1,65-6 151,-85 5-951,83-13-802,0-5-3519,-2 0-3401,-66 17 5750,1 1 134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31.022"/>
    </inkml:context>
    <inkml:brush xml:id="br0">
      <inkml:brushProperty name="width" value="0.05" units="cm"/>
      <inkml:brushProperty name="height" value="0.05" units="cm"/>
    </inkml:brush>
  </inkml:definitions>
  <inkml:trace contextRef="#ctx0" brushRef="#br0">21 15 1020,'-1'0'323,"0"0"1,1 0-1,-1-1 0,0 1 0,0 1 1,1-1-1,-1 0 0,0 0 0,0 0 1,1 0-1,-1 0 0,0 1 0,1-1 1,-1 0-1,0 0 0,1 1 0,-1-1 0,0 1 1,1-1-1,-1 1 0,1-1 0,-1 1 1,1-1-1,-1 1 0,1-1 0,-1 1 1,1 0-1,-1-1 0,1 1 0,0-1 1,-1 1-1,1 0 0,0 0 0,0 0-174,0 0-1,0 0 1,0 0-1,1-1 0,-1 1 1,0 0-1,0 0 0,1-1 1,-1 1-1,1 0 1,-1-1-1,1 1 0,-1 0 1,1-1-1,-1 1 0,1-1 1,-1 1-1,1-1 1,0 1-1,-1-1 0,1 1 1,0-1-1,-1 0 1,1 1-1,0-1 0,0 0 1,0 0-1,-1 1 0,1-1 1,1 0-1,14 4 693,-12-2-722,-1-1 0,0 0 0,0-1 0,0 1 0,1-1 0,-1 1 0,0-1 0,1 0 0,-1 0 0,0 0 0,1-1 0,5-1 0,7-2 250,1 1 1,17-1 0,7-2 4,19-3 87,48-15 424,-95 23-564,-8 1 156,-9 0 580,2 1-978,1 0 0,-1 0 0,0 0 0,0 0 0,1 1 0,-1-1 0,1 0 0,-1 1 0,1-1 1,0 1-1,-2 2 0,-4 2 134,0 2-26,1-1 0,-1 1 0,1 0 0,1 0 1,0 0-1,-6 14 0,-22 56 477,-7 44-71,30-97-514,1-4-30,2-1 0,-10 37 0,-2 19-177,11-59-582,7-16 511,1-1 1,-1 1-1,1-1 1,0 1-1,-1-1 0,1 1 1,0 0-1,-1-1 1,1 1-1,0-1 1,0 1-1,-1 0 1,1-1-1,0 1 0,0 0 1,0-1-1,0 2 1,2-4-253,-1 1 1,1 0-1,-1-1 1,1 1-1,-1-1 1,0 0-1,2-2 1,-2 2 28,6-6-1405,-1 0 1,0-1-1,-1 0 0,0 0 1,0 0-1,0-1 0,-1 0 1,3-13-1,-7 15 184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31.353"/>
    </inkml:context>
    <inkml:brush xml:id="br0">
      <inkml:brushProperty name="width" value="0.05" units="cm"/>
      <inkml:brushProperty name="height" value="0.05" units="cm"/>
    </inkml:brush>
  </inkml:definitions>
  <inkml:trace contextRef="#ctx0" brushRef="#br0">17 51 1304,'-4'-2'1568,"3"2"-1222,0 0 0,1 0 0,-1 0 0,0 0 1,1 0-1,-1-1 0,1 1 0,-1 0 0,1 0 0,-1-1 1,0 1-1,1-1 0,-1 1 0,1 0 0,0-1 1,-1 1-1,1-1 0,-1 1 0,1-1 0,0 1 0,-1-1 1,15 0 5548,0 0-4634,0 0-1,-1-1 1,18-5-1,19-3 102,0 2-293,-22 3-168,51-2 0,-79 7-899,-1 1-200,0-1 14,0 0 1,0 0-1,1 0 0,-1 1 0,0-1 1,0 0-1,0 1 0,0-1 1,1 1-1,-1-1 0,0 1 1,0 0-1,0 0-61,0 0 0,0 0 0,0 0 0,-1-1 0,1 1 0,0-1 0,0 1 1,0-1-1,0 1 0,-1-1 0,1 1 0,0-1 0,0 0 0,-1 0 0,1 0 0,-2 0 0,2 0-324,0 0-1,0-1 0,0 1 0,0 0 0,0-1 1,0 0-1,0 1 0,0-1 0,0 1 0,0-1 1,-1-1-1,1 1 221,1 1 1,-1-1-1,1 1 1,-1-1-1,0 1 1,1-1-1,-1 1 1,1 0-1,-1-1 0,0 1 1,0 0-1,1-1 1,-1 1-1,0 0 1,0 0-1,1 0 1,-1 0-1,0 0 1,0 0-1,1 0 1,-2 0-1,-4 2-2236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1.726"/>
    </inkml:context>
    <inkml:brush xml:id="br0">
      <inkml:brushProperty name="width" value="0.05" units="cm"/>
      <inkml:brushProperty name="height" value="0.05" units="cm"/>
    </inkml:brush>
  </inkml:definitions>
  <inkml:trace contextRef="#ctx0" brushRef="#br0">224 95 972,'6'-1'3893,"6"-3"-3133,-11-2-56,1 0 1,-1 0 0,0-1 0,-1 1 0,1-1-1,-1 1 1,-1 0 0,0-7 0,0-10 1759,0 22-2384,1 1 0,-1-1 0,0 1 0,0 0 0,1 0 0,-1-1 1,0 1-1,0 0 0,1 0 0,-1 0 0,0 0 0,0 0 0,1 0 0,-1 0 0,0 0 0,0 0 0,0 0 1,-1 1-1,-17 2 191,6 2-255,0 1 0,1 1 0,-1 0 0,2 0 0,-1 1 0,1 1 0,-12 11 0,4-4 8,6-5 17,-21 24-1,29-30-51,0 1 0,1 0 1,0 0-1,0 0 0,1 0 1,-6 14-1,9-19 8,-1 0 1,1 0 0,0 1 0,0-1-1,0 0 1,0 0 0,0 0-1,0 1 1,0-1 0,0 0-1,0 0 1,0 1 0,1-1-1,-1 0 1,0 0 0,1 0-1,-1 0 1,1 1 0,-1-1-1,2 1 1,0 0 1,0 0 0,0 0 0,0 0 0,0 0 0,0-1 0,0 1 0,0-1 0,1 1 0,2 0 0,6 3 5,0-1 0,0-1 0,17 3 0,-26-5-5,31 7 30,49 20-1,-63-21 39,0 2 0,-1 1 0,0 0 0,0 1 0,-1 1 0,0 0 0,-1 2 1,22 23-1,-33-32-13,-1 1 0,-1-1 0,1 1 1,-1-1-1,0 1 0,0 0 1,-1 0-1,1 1 0,-1-1 1,-1 0-1,1 1 0,-1-1 1,0 1-1,-1-1 0,0 1 0,0 0 1,0-1-1,-1 1 0,1-1 1,-2 1-1,1-1 0,-1 1 1,-4 8-1,-2 5 7,-1-1 0,-1 0 0,-1-1 0,0 0 0,-28 31 0,37-46-80,0-1 0,-1 1 0,1-1 0,-1 0 0,1 0 0,-1 0 0,1 0 0,-1 0 0,0-1 0,0 1 0,-5 1 0,7-3-85,0 0-1,-1 0 1,1 0 0,0 1-1,0-1 1,0 0 0,-1-1-1,1 1 1,0 0 0,0 0-1,0 0 1,-1-1-1,1 1 1,0-1 0,0 1-1,0-1 1,0 1 0,0-1-1,0 0 1,0 1 0,0-1-1,0 0 1,0 0 0,0 0-1,1 0 1,-1 1 0,0-1-1,1 0 1,-1 0-1,0-1 1,1 1 0,-1 0-1,1 0 1,-1-2 0,0-1-346,0 0-1,0-1 1,1 1 0,-1-1 0,1 1 0,0 0 0,0-1 0,1 1-1,-1-1 1,3-7 0,0-11-1350,3-34-2649,-1 28 2377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2.096"/>
    </inkml:context>
    <inkml:brush xml:id="br0">
      <inkml:brushProperty name="width" value="0.05" units="cm"/>
      <inkml:brushProperty name="height" value="0.05" units="cm"/>
    </inkml:brush>
  </inkml:definitions>
  <inkml:trace contextRef="#ctx0" brushRef="#br0">1 132 192,'13'0'5586,"57"-34"-4730,18-8-1487,-16 6-2019,-50 24 958,-7 4 303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2.548"/>
    </inkml:context>
    <inkml:brush xml:id="br0">
      <inkml:brushProperty name="width" value="0.05" units="cm"/>
      <inkml:brushProperty name="height" value="0.05" units="cm"/>
    </inkml:brush>
  </inkml:definitions>
  <inkml:trace contextRef="#ctx0" brushRef="#br0">254 9 304,'-9'-6'5090,"8"6"-4961,0-1 1,0 1-1,0 0 1,1-1-1,-1 1 1,0 0 0,0 0-1,0-1 1,0 1-1,0 0 1,0 0-1,0 0 1,0 0-1,0 0 1,0 1 0,0-1-1,0 0 1,0 0-1,0 1 1,0-1-1,0 0 1,-1 1-1,-5 3 3917,5-3-3749,1-1 0,0 1 0,0-1 0,0 1 0,0 0 0,0-1 0,0 1 0,0 0 0,0 0 0,-1 1 0,-29 33 1716,18-22-1422,2 0 0,0 0 0,-15 26 0,13-15-345,1 0 0,-14 48 1,22-60-226,-9 28 31,1 1 0,-7 53 0,17-81-47,-6 79-5,8-79-9,0 0-1,1-1 1,0 1-1,1 0 1,5 14-1,-5-21 0,0-1-1,1 1 0,0-1 1,0 0-1,1 0 1,-1 0-1,1 0 0,0 0 1,0-1-1,1 0 1,8 7-1,-4-4-34,0-1 0,0 0 0,1-1 0,-1 0 0,19 6 0,-19-8 27,1-1 1,0 0-1,0-1 0,-1 0 0,1 0 1,0-1-1,15-2 0,-7 0 24,0-1-1,0-1 1,18-7 0,-30 9 3,-1 0 0,0-1 0,0 0 0,0 1 0,0-2 0,-1 1 0,1 0 0,-1-1 0,0 0 0,1 0 0,-2 0 0,1-1 0,-1 1 0,1-1 0,-1 0 0,0 0 0,2-7 0,-3 8 31,-1 1 0,1-1 1,-1 0-1,-1 0 0,1 0 0,0 0 0,-1 0 1,0 0-1,0 0 0,0 0 0,-1 0 0,1 0 0,-1 0 1,0 0-1,0 0 0,0 1 0,0-1 0,-1 0 1,0 1-1,1-1 0,-1 1 0,-1-1 0,1 1 1,0 0-1,-4-4 0,0 1 42,0 0 0,0 0 0,-1 1 0,0 0-1,0 0 1,0 1 0,0-1 0,-1 1 0,0 1 0,1 0 0,-1 0 0,-1 0 0,1 1 0,0 0 0,0 1-1,-1 0 1,1 0 0,-10 1 0,-8 1-1792,-41 5 0,67-6 1545,0 0 0,-1 0 0,1 0 0,0 0 0,-1 0-1,1 0 1,-1-1 0,1 1 0,0 0 0,-1 0-1,1 0 1,0 0 0,-1 0 0,1-1 0,0 1 0,-1 0-1,1 0 1,0-1 0,0 1 0,-1 0 0,1-1 0,0 1-1,0 0 1,-1-1 0,1 1 0,0 0 0,0-1-1,0 1 1,0 0 0,0-1 0,0 1 0,-1 0 0,1-1-1,0 1 1,0-1 0,0 1 0,0 0 0,0-1-1,0 1 1,1-1 0,-1-1-787,0 1 1,0-1-1,0 0 0,0 0 0,1 1 1,-1-1-1,1 0 0,0-1 0,4-2-1928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4.341"/>
    </inkml:context>
    <inkml:brush xml:id="br0">
      <inkml:brushProperty name="width" value="0.05" units="cm"/>
      <inkml:brushProperty name="height" value="0.05" units="cm"/>
    </inkml:brush>
  </inkml:definitions>
  <inkml:trace contextRef="#ctx0" brushRef="#br0">234 127 204,'0'-3'954,"-2"-27"2664,2 29-3522,0-1 0,-1 0-1,1 0 1,-1 0 0,1 1-1,-1-1 1,0 0 0,0 1-1,0-1 1,0 1 0,0-1 0,0 1-1,-1-2 1,1 2-9,0 0 0,0 1-1,1-1 1,-1 0 0,1 1 0,-1-1 0,1 0-1,-1 0 1,1 0 0,-1 1 0,1-1 0,0 0 0,-1 0-1,1 0 1,0 0 0,0 0 0,-1 0 0,1 0-1,0 0 1,0 0 0,0 0 0,0 1 0,1-1 0,-1 0-1,0 0 1,0 0 0,1-2 0,0 1 235,0-1 0,1 1 0,-1 0 1,1 0-1,-1 0 0,1-1 0,0 2 0,3-4 0,7-12 1792,-11 12-759,-4 10-314,3-4-1000,-1-1 0,0 1 0,0 0 0,0-1 0,0 1 0,1-1 0,-1 1 0,0-1 0,0 1 0,0-1 0,0 0 0,0 1 0,-1-1 0,0 0-12,1 1 0,0-1 0,0 1 0,0-1 0,0 0 0,0 1 0,0 0 0,0-1-1,0 1 1,-2 1 0,-31 52 289,5-7-234,-53 83 55,69-106-104,1 0 0,2 0 0,-14 45 1,21-58-29,1 1 1,0-1-1,0 1 1,2-1-1,-1 1 1,2 15-1,0-19-6,1 0-1,-1 0 0,1 0 1,1-1-1,-1 1 1,1 0-1,1-1 0,-1 0 1,9 13-1,-7-14 6,0-1 1,0 1-1,1-1 0,0 0 0,0 0 0,0 0 0,0-1 0,1 0 0,0 0 0,-1-1 1,1 0-1,1 0 0,-1-1 0,0 1 0,1-2 0,9 2 0,-3-1 20,-1-1 0,1 0 0,0-1 1,0-1-1,0 0 0,0-1 0,0 0 0,15-5 0,-16 3 118,0 0 0,-1-1 0,0 0 0,0-1 0,0 0 0,0-1 0,-1 0-1,16-15 1,-25 21-106,-1-1-1,0 1 0,0-1 1,0 0-1,0 0 0,0 0 1,0 0-1,0 0 0,-1 1 1,1-1-1,-1-1 0,1 1 1,-1 0-1,0 0 0,0 0 1,0 0-1,0 0 0,0 0 1,0 0-1,0 0 0,-1 0 1,1 0-1,-1 0 1,0 0-1,1 0 0,-1 0 1,-1-2-1,-1-1 23,1 1 1,-1-1 0,1 0-1,-1 1 1,-1 0-1,1-1 1,-1 1 0,1 1-1,-8-6 1,3 2 6,0 2 1,-1-1 0,0 1-1,0 0 1,0 1-1,-1 0 1,1 1 0,-1 0-1,0 0 1,-11-1-1,9 3-32,-1 0 0,1 1 0,-1 1 0,-22 3 0,-49 15-840,76-17 551,-5 3-867,8-1-416,5-4 1488,0 0-1,0 0 1,0 0-1,0 0 1,0 0 0,0 1-1,0-1 1,0 0 0,0 0-1,0 0 1,0 0-1,0 0 1,0 0 0,0 0-1,0 0 1,0 0-1,0 0 1,0 0 0,0 0-1,0 1 1,0-1-1,0 0 1,0 0 0,0 0-1,0 0 1,0 0 0,0 0-1,0 0 1,0 0-1,0 0 1,0 0 0,0 1-297,1-1 297,-1 0-1,0 0 1,0 0-1,0 0 1,0 0 0,0 0-1,0 0 1,0 0-1,0 0 1,0 0 0,0 0-1,0 0 1,0 0-1,1 0 1,0 0-368,1 0 1,0 0-1,0 0 1,0 0-1,0 0 0,-1-1 1,1 1-1,0-1 1,3 0-1,8-3-1635,19 2-3049,-16-1 2734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4.998"/>
    </inkml:context>
    <inkml:brush xml:id="br0">
      <inkml:brushProperty name="width" value="0.05" units="cm"/>
      <inkml:brushProperty name="height" value="0.05" units="cm"/>
    </inkml:brush>
  </inkml:definitions>
  <inkml:trace contextRef="#ctx0" brushRef="#br0">86 34 1476,'-4'-21'3970,"4"21"-3810,0-1 1,0 1-1,0 0 0,0-1 0,0 1 0,0-1 0,0 1 0,0-1 0,0 1 0,0-1 0,1 1 0,-1 0 0,0-1 0,0 1 0,0-1 1,0 1-1,1 0 0,-1-1 0,0 1 0,0-1 0,1 1 0,-1 0 0,0-1 0,1 1 0,-1 0 0,0 0 0,1-1 0,-1 1 0,1 0 1,-1 0-1,0-1 0,1 1 0,-1 0 0,1 0 0,-1 0 0,1 0 757,-13 16 2724,8-9-3395,0 0 0,0 0 0,1 0 0,0 0 0,1 0 0,0 0 0,0 1 0,0-1 0,0 9 0,-3 10 311,-4 11-6,-11 48 39,16-60-517,0-6-27,1 0 0,0 0 1,2 0-1,0 1 0,3 36 0,-1-53-46,0 1 0,-1-1 0,1 0 0,1 0 0,-1 0 0,0 0 1,1 0-1,-1 0 0,1 0 0,0 0 0,0-1 0,0 1 0,0-1 0,0 1 0,1-1 0,3 3 0,-2-3 1,-1 0 0,1 0 0,0 0 0,0 0 0,0-1 0,0 0 0,0 0 0,0 0 0,1 0 0,-1-1 0,6 1 0,1-2 6,0 1 1,0-2-1,0 0 0,0 0 1,0-1-1,-1 0 0,1-1 1,17-9-1,-8 3 10,0-2 0,-2 0 0,22-18-1,-30 21 55,1-1 0,-2 0-1,1-1 1,-2 0-1,1-1 1,8-15-1,-6-5 366,-9 19 273,-2 13-677,0-1-1,0 1 0,0 0 0,0 0 0,0 0 1,0 0-1,0 0 0,-1 0 0,1-1 0,0 1 1,0 0-1,0 0 0,0 0 0,0 0 0,0 0 0,0 0 1,-1 0-1,1 0 0,0 0 0,0 0 0,0 0 1,0 0-1,0-1 0,0 1 0,-1 0 0,1 0 0,0 0 1,0 0-1,0 0 0,0 0 0,0 0 0,-1 0 1,1 0-1,0 1 0,0-1 0,0 0 0,0 0 0,0 0 1,-1 0-1,1 0 0,0 0 0,0 0 0,0 0 1,0 0-1,0 0 0,0 0 0,0 0 0,-1 1 1,1-1-1,0 0 0,0 0 0,0 0 0,0 0 0,0 0 1,0 0-1,0 1 0,0-1 0,0 0 0,0 0 1,-2 2 5,1 0 0,-1-1 0,1 1 1,0 0-1,0 0 0,0 0 1,0 0-1,0 0 0,0 0 1,0 0-1,0 4 0,-4 28 201,3-11-116,-9 42-610,-5 126 1,16-177-259,-1-11 329,1 1 1,0-1 0,0 0-1,0 0 1,1 0 0,-1 1 0,1-1-1,0 0 1,-1 0 0,3 4-1,-1-3-1154,0 0 0,0 0 0,0 0-1,0 0 1,1-1 0,0 1 0,0-1-1,5 6 1,-3-4-750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04.751"/>
    </inkml:context>
    <inkml:brush xml:id="br0">
      <inkml:brushProperty name="width" value="0.05" units="cm"/>
      <inkml:brushProperty name="height" value="0.05" units="cm"/>
    </inkml:brush>
  </inkml:definitions>
  <inkml:trace contextRef="#ctx0" brushRef="#br0">417 391 812,'14'-11'3732,"-11"9"-3376,0 0 0,0 0-1,-1-1 1,1 1 0,-1-1 0,1 1-1,-1-1 1,0 0 0,0 0 0,2-4-1,20-26 2623,-18 18-1991,0 0 1,-1 0-1,6-28 1,-10 35-891,0 0-1,0 0 1,-1 0 0,0 1 0,-1-1 0,1 0-1,-1 0 1,-1 0 0,-4-13 0,0 3-2,4 11-47,0 0 0,-1 0 0,-7-13 1,8 18-44,1-1 0,-1 1 1,0 0-1,0 0 0,0 0 1,0 0-1,-1 0 0,1 0 1,0 1-1,-1-1 0,1 1 1,-1 0-1,0-1 0,-2 1 1,-37-15-8,27 10 29,0 0 0,-1 1 0,0 0 1,0 2-1,0 0 0,-23-2 1,22 5-23,0 1 1,0 1 0,0 0 0,0 1 0,1 1 0,0 1-1,-30 12 1,36-13-10,4-2 12,0 1-1,0-1 1,0 1-1,1 0 1,-1 1-1,1 0 0,-1-1 1,1 2-1,1-1 1,-1 0-1,-5 7 1,1 2-6,7-11 0,0 0-1,1 0 0,-1 0 1,1 0-1,-1 0 0,1 0 1,0 0-1,0 1 0,0-1 1,0 1-1,0-1 0,1 0 1,-1 1-1,1-1 0,-1 1 1,1-1-1,0 1 0,0 0 1,0-1-1,1 5 0,0-3-3,0 0 0,1-1 0,-1 1 0,1 0 0,0-1 0,0 1 0,0-1 0,1 1 0,-1-1 0,1 0 0,0 0 0,0 0 0,0-1 0,0 1 0,0-1 0,1 1 0,-1-1 0,5 2 0,8 4 15,1-1-1,34 9 0,-5-1-16,-20-5-1,-1 1 1,0 1-1,-1 1 0,31 23 1,-33-20 10,-14-11 2,0 0 0,-1 1 0,9 7 0,-3 1-5,-6-8-4,-1 0 0,0 1-1,-1 0 1,1 0 0,-1 0-1,-1 0 1,5 10 0,-6-10 1,-1-4-1,-1 0 0,1 0 0,-1 1 0,0-1 0,0 0 0,0 1 0,-1-1 0,1 1 1,-1 4-1,3 10 7,-3-17-5,1 0 0,-1 0 0,1 0 0,-1 1 0,0-1-1,0 0 1,0 0 0,0 0 0,0 1 0,0-1 0,0 0 0,0 0-1,0 1 1,0-1 0,-1 0 0,1 0 0,-1 0 0,1 0 0,-1 1-1,1-1 1,-1 0 0,1 0 0,-1 0 0,0 0 0,0 0 0,1 0-1,-3 1 1,-3 3-3,-1 0-1,0-1 1,-1 1-1,1-2 1,-1 1-1,1-1 1,-1 0-1,-14 3 1,-68 10 1,90-16 2,-5 1 5,-1-1 1,1 1 0,0-1-1,0 0 1,0-1 0,-1 1 0,1-1-1,0 0 1,0 0 0,0-1-1,0 1 1,0-1 0,1 0-1,-1-1 1,0 1 0,-5-5 0,-3-3 130,10 7-68,0 1 1,0-1-1,0 1 1,0-1-1,0 0 1,1 0-1,0 0 1,-1 0-1,-2-6 1,1 0 105,1 3-68,0 1 1,1-1-1,0 1 0,0-1 1,0 0-1,1 0 0,-1-11 1,1-1 60,0 16-158,1-1-1,-1 0 1,1 1 0,0-1 0,0 0 0,0 0-1,0 1 1,1-1 0,-1 0 0,1 1 0,0-1 0,-1 0-1,1 1 1,0-1 0,1 1 0,-1-1 0,2-2-1,6-6 41,-5 6-19,0 0 0,0 0 1,1 1-1,-1-1 0,6-3 1,2-1 37,0 1 1,1 1-1,0 0 0,0 0 1,0 2-1,1-1 1,16-3-1,-13 0-17,-5 1-50,-12 8-21,0 0 0,1 0 1,-1 0-1,0 0 1,0 0-1,1 0 1,-1 0-1,0 0 1,0 0-1,1 0 1,-1 0-1,0-1 1,0 1-1,0 0 1,1 0-1,-1 0 1,0 0-1,0-1 1,0 1-1,0 0 1,0 0-1,1 0 1,-1 0-1,0-1 0,0 1 1,0 0-1,0 0 1,0-1-1,0 1 1,0 0-1,0 0 1,0 0-1,0-1 1,0 1-1,0 0 1,0 0-1,0-1 1,0 1-1,0 0 1,0 0-1,0-1 1,0 1-1,0 0 1,0 0-1,0-1 1,0 1-1,0 0 1,0 0-1,-1 0 0,1-1 1,-1 1-240,1-1-1,-1 1 1,1-1-1,-1 1 1,0-1 0,0 1-1,1 0 1,-1-1-1,0 1 1,1 0 0,-1 0-1,0 0 1,0-1-1,-1 1 1,-5 0-2149,0 0-1,0 1 1,0 0-1,-11 2 1,5 2 368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6.636"/>
    </inkml:context>
    <inkml:brush xml:id="br0">
      <inkml:brushProperty name="width" value="0.05" units="cm"/>
      <inkml:brushProperty name="height" value="0.05" units="cm"/>
    </inkml:brush>
  </inkml:definitions>
  <inkml:trace contextRef="#ctx0" brushRef="#br0">110 260 408,'0'-8'1256,"0"-1"1,-1 1-1,0-1 0,0 1 1,0 0-1,-1 0 1,-3-9-1,0 8 4052,8 14-4623,0 3-397,0 0-1,-1 0 1,0 0-1,-1 1 1,1-1-1,-1 0 0,-1 15 1,1-5 44,2 30-65,-3 0-1,-1 0 1,-9 51 0,4-65-241,-16 54 1,16-70-18,-1 0 0,-1-1 0,0 0 0,-18 26 0,6-20-60,19-22 58,1-4-3,0 1 0,1-1 0,-1 0 0,0 1 0,1-1 0,-1 1 0,1-1 0,0 1 0,0-1 0,0 1 0,2-4 0,18-26-14,-15 23 13,8-9-5,1 0 1,1 2-1,1-1 1,0 2-1,1 0 0,1 2 1,29-18-1,-42 28 16,0 0-1,1 0 1,0 0-1,0 1 1,0 0 0,0 0-1,0 1 1,0 0-1,0 0 1,0 1-1,1 0 1,-1 0 0,0 0-1,0 1 1,1 0-1,-1 1 1,0 0-1,0 0 1,-1 0-1,1 1 1,0 0 0,-1 0-1,1 0 1,-1 1-1,0 0 1,0 1-1,-1-1 1,6 6 0,-9-7 1,0 0 0,0 0 1,0 0-1,0 0 0,0 0 1,-1 0-1,1 1 0,-1-1 1,0 1-1,0-1 0,0 1 1,-1-1-1,1 1 1,-1-1-1,0 1 0,0-1 1,0 1-1,0 0 0,-1-1 1,0 1-1,1-1 0,-1 1 1,0-1-1,-1 1 0,1-1 1,-1 0-1,1 0 0,-1 0 1,0 0-1,0 0 1,0 0-1,-1 0 0,-4 4 1,-18 18 63,-56 43 0,65-58-26,1-1 0,-1-1 0,-1 0 0,0-1-1,0-1 1,0-1 0,-20 4 0,31-8 8,-1 0 0,0-1-1,0 0 1,1 0 0,-1-1 0,0 0-1,-9-3 1,2 2 106,13 1-150,0 1 1,0 0-1,-1 0 1,1-1-1,0 1 1,0-1 0,0 1-1,0-1 1,0 1-1,0-1 1,1 0-1,-1 1 1,0-1-1,0 0 1,0 0 0,1 0-1,-1 0 1,0 0-1,1 1 1,-1-1-1,1 0 1,-1 0-1,1 0 1,-1-1-1,1 1 1,0 0 0,-1-1-1,3 1-26,-1 0 0,1 0 0,-1 0-1,1 1 1,0-1 0,-1 0 0,1 1 0,2-1-1,75-9-399,31-7-302,-39-2 283,114-48 0,-131 49 403,-37 13 24,0-1-1,19-9 1,-35 15 1,17-9-1,24-17 0,-37 23 4,-1-1-1,1 0 0,-1 0 1,0 0-1,0-1 0,0 1 1,-1-1-1,1 0 1,3-8-1,-6 12-2,2-4 35,-1 0-1,0 0 1,0 0 0,0 0 0,0-1 0,-1 1-1,0-1 1,0 1 0,0-12 0,-4-11 453,3 27-434,-1 0 0,1-1-1,0 1 1,-1 0-1,0 0 1,1 0 0,-1-1-1,0 1 1,1 0-1,-1 0 1,0 0 0,0 0-1,0 0 1,0 0 0,0 1-1,0-1 1,-2-1-1,2 1 7,0 1-1,1 0 0,-1-1 0,0 1 1,0 0-1,0 0 0,1-1 0,-1 1 1,0 0-1,0 0 0,0 0 0,0 0 1,1 0-1,-1 0 0,0 0 1,0 0-1,0 1 0,0-1 0,1 0 1,-1 0-1,0 1 0,0-1 0,1 0 1,-1 1-1,0-1 0,0 1 0,0 0 1,-1 1-32,0 1 1,0 0 0,0-1-1,0 1 1,1 0 0,-2 3-1,-3 6-1,1 1-21,0-1 1,1 1 0,0 0-1,-2 16 1,6-28-6,-3 15 5,1 0 1,1-1-1,0 1 1,1 0-1,2 15 1,-1-27-15,-1-1 1,1 0-1,-1 0 0,1 0 1,0 0-1,1 0 1,-1 0-1,0 0 0,1 0 1,0-1-1,-1 1 0,1 0 1,0-1-1,0 0 0,1 1 1,-1-1-1,4 3 1,-2-3-18,0 0 1,0 1 0,0-2-1,0 1 1,1 0 0,-1-1 0,1 0-1,0 0 1,-1 0 0,8 0 0,4-1-12,-1 0 0,0-2 0,1 0 0,-1 0 0,0-2 0,16-5 0,-12 3 34,0-1 0,-1-1 1,0-1-1,0-1 0,-1 0 0,0-1 1,-1-1-1,0 0 0,-1-2 0,-1 0 1,0 0-1,-1-1 0,0-1 0,-1 0 1,-1 0-1,0-2 0,10-23 1,5-30 19,26-111 0,-26 83 30,-19 70 20,5-50-1,-11 55 60,-1 24-112,0-1-1,0 1 0,0-1 0,0 0 1,0 1-1,0-1 0,0 1 1,0-1-1,0 0 0,-1 1 0,1-1 1,0 1-1,0-1 0,0 1 0,-1-1 1,1 1-1,0-1 0,-1 1 1,1-1-1,0 1 0,-1-1 0,1 1 1,0-1-1,-1 1 0,1 0 1,-1-1-1,1 1 0,-1 0 0,1-1 1,-2 1-1,2 0 65,-10 10 257,-1 15-263,-28 45 0,19-34-64,-2 4-6,-24 65 0,38-81-7,0 0 0,2 0 0,1 1 0,-3 33 0,7-37 6,1 1 0,1-1 0,1 1 0,1-1-1,7 26 1,-8-41-4,0 0-1,1 0 1,-1 0-1,1-1 1,1 1-1,-1-1 1,1 1-1,0-1 1,0 0-1,0 0 1,1-1-1,0 0 1,0 1-1,0-1 1,0-1-1,1 1 1,-1-1-1,1 0 1,0 0-1,7 2 1,-1-1-6,-1-1 1,1 1 0,0-2-1,0 0 1,0 0 0,0-1-1,0-1 1,0 0 0,22-3-1,-15 0-67,-1-1 0,1-1 0,23-9-1,-34 10-124,-1 1 0,1-1-1,-1 0 1,0 0-1,0-1 1,-1 0-1,1 0 1,-1-1 0,0 0-1,5-7 1,-6 6-692,0 0 1,0 0 0,-1-1-1,0 0 1,3-9 0,-6 13 130,1 0 1,-1-1-1,0 1 1,-1 0 0,1-1-1,-1 1 1,0-1-1,0 1 1,0-1-1,-1 1 1,-1-7-1,-6-17-5399,5 20 4327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6.980"/>
    </inkml:context>
    <inkml:brush xml:id="br0">
      <inkml:brushProperty name="width" value="0.05" units="cm"/>
      <inkml:brushProperty name="height" value="0.05" units="cm"/>
    </inkml:brush>
  </inkml:definitions>
  <inkml:trace contextRef="#ctx0" brushRef="#br0">552 32 56,'3'-7'1428,"2"-6"2694,-5 13-4037,0-1-1,0 1 1,0 0 0,0-1-1,0 1 1,-1 0-1,1-1 1,0 1 0,0 0-1,0 0 1,0-1-1,-1 1 1,1 0 0,0-1-1,0 1 1,-1 0-1,1 0 1,0 0 0,0-1-1,-1 1 1,1 0-1,0 0 1,-1 0 0,1 0-1,0 0 1,-1-1-1,1 1 1,0 0 0,-1 0-1,1 0 1,0 0-1,-1 0 1,1 0-1,0 0 1,-1 0 0,1 0-1,0 0 1,-1 1-1,-35-6 3175,-206 22-658,129 3-5293,10 0-3606,66-17 3241,18-1 1479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7.335"/>
    </inkml:context>
    <inkml:brush xml:id="br0">
      <inkml:brushProperty name="width" value="0.05" units="cm"/>
      <inkml:brushProperty name="height" value="0.05" units="cm"/>
    </inkml:brush>
  </inkml:definitions>
  <inkml:trace contextRef="#ctx0" brushRef="#br0">150 104 320,'-7'-15'2710,"7"14"-2601,0 1 0,0-1 0,-1 0 0,1 0 0,0 1 0,0-1 0,-1 1 0,1-1 0,0 0 0,-1 1 0,1-1 0,0 1 0,-1-1 0,1 1 0,-1-1 0,1 1-1,-1-1 1,0 1 0,1-1 0,-1 1 0,1 0 0,-1-1 0,0 1 0,1 0 0,-1-1 0,1 1 0,-1 0 0,0 0 0,0 0 0,1 0 0,-1 0 0,0 0 0,1 0-1,-1 0 1,0 0 0,0 0 0,-1 0-26,1 0 0,0 0-1,-1 0 1,1 0 0,0 1 0,-1-1-1,1 0 1,0 1 0,0-1-1,-1 1 1,1-1 0,0 1-1,0 0 1,0-1 0,0 1 0,0 0-1,0 0 1,0 0 0,0 0-1,0 0 1,0 0 0,0 0 0,1 0-1,-1 0 1,0 0 0,1 0-1,-1 1 1,1-1 0,-1 0-1,1 0 1,0 1 0,-1-1 0,1 0-1,0 1 1,0-1 0,0 0-1,0 1 1,0-1 0,0 0-1,0 1 1,1-1 0,-1 0 0,0 0-1,1 1 1,-1-1 0,1 0-1,-1 0 1,1 0 0,0 1 0,-1-1-1,1 0 1,0 0 0,0 0-1,0 0 1,0 0 0,0 0-1,0-1 1,0 1 0,0 0 0,0 0-1,0-1 1,0 1 0,1-1-1,-1 1 1,3 0 0,0 0 61,0 0 1,0 0-1,0-1 1,0 0 0,0 1-1,0-1 1,1-1-1,-1 1 1,0-1-1,0 1 1,0-1-1,0 0 1,0-1-1,0 1 1,0-1-1,4-1 1,-3 0 11,1 0 0,-1-1 0,1 1 0,-1-1 0,-1 0 0,1 0-1,0-1 1,-1 1 0,0-1 0,4-5 0,-7 8-107,0 1 1,-1-1-1,1 1 0,0-1 1,0 1-1,-1-1 0,1 1 1,-1-1-1,0 0 0,1 1 0,-1-1 1,0 0-1,0 1 0,0-1 1,0 0-1,0 1 0,0-1 1,-1 0-1,1 1 0,0-1 0,-1 1 1,1-1-1,-1 0 0,0 1 1,0-1-1,1 1 0,-1 0 0,0-1 1,0 1-1,0 0 0,-1-1 1,1 1-1,0 0 0,0 0 1,-1 0-1,1 0 0,-2-1 0,-2-1-3,0 0 0,1 1 0,-1 0 0,0 0 0,0 0 0,0 0 0,0 1 0,-1 0 0,1 0 0,-10-1 0,7 2-526,0 0 0,-1 1 0,1 0-1,0 0 1,0 1 0,-1 0 0,1 0 0,0 1 0,1 0-1,-12 6 1,-3 2-3278,-8 6-1910,14-4 3185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8.847"/>
    </inkml:context>
    <inkml:brush xml:id="br0">
      <inkml:brushProperty name="width" value="0.05" units="cm"/>
      <inkml:brushProperty name="height" value="0.05" units="cm"/>
    </inkml:brush>
  </inkml:definitions>
  <inkml:trace contextRef="#ctx0" brushRef="#br0">0 89 688,'3'-17'4058,"1"8"-3021,-1 0 1,9-14-1,17-8 6138,-29 33-7020,0 0 0,0-1 0,0 1 1,0 0-1,0 0 0,0-1 0,1 1 1,-1 0-1,0-1 0,1 1 0,0 0 1,-1-1-1,2 3 0,1 4 183,1 11 405,4 37 0,-4-20-348,0 11-130,-2 1-1,-6 74 1,1-87-248,-1 17 4,3-39-13,-1 5-4,3-14 10,1-8 16,5-14-21,0 0-1,2 1 1,0 0 0,0 1-1,2 0 1,0 0 0,1 1-1,0 0 1,1 1-1,1 1 1,0 0 0,23-15-1,-27 21-7,1 0 0,-1 1 0,13-5-1,-18 10 7,0-1 0,0 0-1,1 1 1,-1 0 0,0 0-1,1 1 1,-1 0 0,1-1 0,7 2-1,-6 1 32,1-1-1,-1 1 1,0 0-1,0 1 1,0 0-1,0 0 1,0 0-1,-1 1 1,1 0-1,6 6 1,-10-8-6,0 1 0,0 0 0,0 0 0,0 0 0,-1 0 1,1 1-1,-1-1 0,0 1 0,2 3 0,-3-4-3,0-1-1,0 0 1,-1 1-1,1-1 1,-1 1-1,0-1 1,1 1-1,-1-1 1,0 1-1,0-1 1,-1 1-1,1-1 1,-1 1-1,1-1 1,-2 5-1,-2 0 21,0 0-1,0-1 0,0 1 1,-1-1-1,0 0 0,0 0 1,0 0-1,-12 8 0,-5 7 18,14-14-44,1-1-1,-1 0 1,-14 8 0,-3 1 46,14-8-21,-1-1 0,-1 0-1,1-1 1,-1 0 0,0-1-1,-18 3 1,-7 4 120,34-10-133,0 0-1,0-1 0,0 1 1,0-1-1,0 1 0,0-1 1,0-1-1,0 1 0,-6-1 1,10 1-32,0 0 0,0 0 0,-1-1 1,1 1-1,0 0 0,-1 0 0,1 0 0,0 0 1,0 0-1,-1-1 0,1 1 0,0 0 0,0 0 1,-1 0-1,1-1 0,0 1 0,0 0 0,0 0 1,-1-1-1,1 1 0,0 0 0,0-1 1,0 1-1,0 0 0,0 0 0,0-1 0,-1 1 1,1 0-1,0-1 0,7-6-38,19-4-130,-21 9 142,30-9-400,50-11 0,8-1-226,-23 2 273,-38 13 272,-1-2 0,0-1 1,43-22-1,-69 30 110,0 0 0,-1 0 0,1-1-1,-1 1 1,1-1 0,-1 0 0,-1 0-1,1-1 1,-1 1 0,1-1 0,-1 0-1,0 0 1,-1 0 0,1 0 0,-1 0-1,0-1 1,-1 1 0,1-1 0,-1 1-1,1-8 1,0-31 1197,-2 44-1176,0-1-1,0 1 1,0 0 0,0 0 0,0 0 0,0 0 0,0 0 0,0-1-1,0 1 1,-1 0 0,1 0 0,0 0 0,0 0 0,0 0 0,0 0-1,0 0 1,-1 0 0,1 0 0,0-1 0,0 1 0,0 0-1,0 0 1,-1 0 0,1 0 0,0 0 0,0 0 0,0 0 0,0 0-1,-1 0 1,1 0 0,0 0 0,0 0 0,0 0 0,0 1 0,-1-1-1,1 0 1,0 0 0,0 0 0,0 0 0,0 0 0,0 0 0,-1 0-1,1 0 1,0 0 0,0 1 0,0-1 0,0 0 0,0 0 0,0 0-1,0 0 1,-1 0 0,1 0 0,0 1 0,0-1 0,0 0-1,-8 10 301,6 3-303,0 0 0,1 1-1,1-1 1,0 0 0,1 0-1,0 0 1,1 0 0,6 24-1,-6-30-23,-1-4-1,0 1-1,0 0 1,0 0 0,0-1 0,1 1 0,-1-1 0,1 0 0,2 5 0,-1-5-82,0 1 0,-1 0 0,1-1 0,1 1 1,-1-1-1,0 0 0,1 0 0,5 4 0,5 0-727,-13-6 646,1 0 0,-1 0 0,0 0 0,1-1 0,-1 1 0,1 0 0,-1-1 0,1 0 0,-1 1 0,1-1 0,-1 0 0,1 1 0,-1-1 0,1 0 0,-1 0 0,1 0 0,-1-1 0,3 1 0,-1-1-326,0 1 0,0-1 0,0 0 1,-1 0-1,1 0 0,0-1 0,0 1 0,-1 0 0,1-1 0,-1 0 0,1 0 0,-1 0 0,0 0 1,0 0-1,3-3 0,-1-1-1054,1-1 1,-2 1-1,1-1 1,5-13-1,-4 8-647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9.185"/>
    </inkml:context>
    <inkml:brush xml:id="br0">
      <inkml:brushProperty name="width" value="0.05" units="cm"/>
      <inkml:brushProperty name="height" value="0.05" units="cm"/>
    </inkml:brush>
  </inkml:definitions>
  <inkml:trace contextRef="#ctx0" brushRef="#br0">26 128 1344,'-9'-13'4829,"-5"-11"-4,14 23-4873,-1 0 0,1-1 0,0 1 0,-1 0 0,1 0 0,0-1-1,0 1 1,0 0 0,0-1 0,0 1 0,0 0 0,0-1 0,1 1 0,-1 0 0,0 0 0,1-1-1,-1 1 1,2-2 0,0-3-848,1 1-1,-1-1 1,2-9-1,4-9-3073,-4 16 2054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9.564"/>
    </inkml:context>
    <inkml:brush xml:id="br0">
      <inkml:brushProperty name="width" value="0.05" units="cm"/>
      <inkml:brushProperty name="height" value="0.05" units="cm"/>
    </inkml:brush>
  </inkml:definitions>
  <inkml:trace contextRef="#ctx0" brushRef="#br0">88 1 712,'-2'22'5410,"-5"12"-2075,3-13-1732,2-8-919,1 1 0,1-1 0,0 1 0,0-1 0,2 0 0,3 19 0,-2-17-437,-1-1 0,0 1 1,-2-1-1,1 1 0,-3 18 0,-12 72 961,-20 105 550,20-113-1478,2-13-304,10-73-194,1 0 0,0 0 0,2 14 0,-1-5-3406,0-20 3540,0 0 0,0 0 1,0 0-1,0 0 0,0 1 1,1-1-1,-1 0 0,0 0 1,0 0-1,0 0 0,0 0 1,0 0-1,0 1 0,0-1 1,0 0-1,1 0 0,-1 0 1,0 0-1,0 0 0,0 0 0,0 0 1,0 0-1,1 0 0,-1 0 1,0 0-1,0 0 0,0 0 1,0 0-1,0 0 0,1 0 1,-1 0-1,0 0 0,0 0 1,0 0-1,0 0 0,1 0 1,-1 0-1,0 0 0,0 0 1,0 0-1,0 0 0,0 0 0,1 0 1,-1 0-1,0 0 0,0-1 1,1 1-77,-1 0 0,0 0 0,1-1 0,-1 1 0,1 0 0,-1-1 0,1 1 0,-1 0 0,0-1 0,1 1 0,-1 0 0,0-1 0,1 1 0,-1-1 0,0 1 0,0 0 0,0-1 0,1 0-1,-1-2-354,0 0 1,0 0-1,-1 1 0,1-1 0,-1 0 0,0 1 0,1-1 0,-1 0 0,0 1 0,-1-1 0,1 1 0,0-1 0,-3-3 0,-4-5-1191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19.933"/>
    </inkml:context>
    <inkml:brush xml:id="br0">
      <inkml:brushProperty name="width" value="0.05" units="cm"/>
      <inkml:brushProperty name="height" value="0.05" units="cm"/>
    </inkml:brush>
  </inkml:definitions>
  <inkml:trace contextRef="#ctx0" brushRef="#br0">15 262 1208,'-14'6'4387,"23"-10"-2493,84-21-1197,-24 7-604,-22 4-50,98-31-36,-108 31 426,64-33-1,-89 41 5,-1 0 1,0-1-1,0 0 0,0-1 1,-1 0-1,15-17 0,-20 19-1,-3 4-157,-1 1 0,0-1 0,1 0 0,-1 0 0,0 0 0,0-1 0,2-3 0,0 1 720,-1 2-230,-11 6-444,-5 3-23,0 1 0,1 0 0,-1 1 0,-12 11 0,19-14-221,1-1-1,0 1 1,1 0-1,-1 0 1,1 0-1,0 1 1,1 0-1,-1 0 1,1 0-1,0 1 1,1-1-1,-4 8 0,7-12-76,0-1 0,0 1 0,0-1 0,0 1 0,0-1 0,0 1 0,1-1-1,-1 1 1,0-1 0,1 0 0,-1 1 0,1-1 0,-1 1 0,1-1 0,0 0 0,0 0-1,0 1 1,0-1 0,-1 0 0,1 0 0,1 0 0,-1 0 0,0 0 0,0 0-1,2 1 1,1 1 0,0 0-1,1 0 1,-1 0-1,1-1 1,9 4-1,11 2 2,-1 2 0,0 0 0,0 2 0,36 23-1,-57-32 7,1-1-1,-1 1 1,1 0-1,-1 0 0,0 1 1,0-1-1,-1 1 0,1 0 1,-1-1-1,4 9 0,-5-10 15,0 0-1,0 1 0,0-1 0,-1 1 0,0-1 0,1 0 1,-1 1-1,0-1 0,0 1 0,0-1 0,0 1 0,0-1 1,-1 1-1,1-1 0,-1 0 0,0 1 0,0-1 0,0 0 1,0 1-1,-2 3 0,-2 0 49,0 1 0,-1-1 0,1 0 0,-1 0 0,-1 0 0,1-1 0,-1 0 0,0-1 0,0 1 0,-11 4 0,-10 3 48,-44 13 0,56-19-121,-6 0-266,-1 0 1,0-2 0,0 0 0,0-2-1,-25 0 1,46-2-20,0 0 0,0 0-1,-1-1 1,1 1 0,0-1 0,0 1 0,0-1-1,0 0 1,-1 1 0,1-1 0,0 0-1,1-1 1,-1 1 0,0 0 0,0 0 0,0-1-1,-2-2 1,0-1-1417,0 0 1,0-1-1,0 0 0,-3-7 1,2 3-424,0 2-417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2.455"/>
    </inkml:context>
    <inkml:brush xml:id="br0">
      <inkml:brushProperty name="width" value="0.05" units="cm"/>
      <inkml:brushProperty name="height" value="0.05" units="cm"/>
    </inkml:brush>
  </inkml:definitions>
  <inkml:trace contextRef="#ctx0" brushRef="#br0">23 0 304,'-4'1'5291,"-2"1"-4032,4 1-1031,0 0-1,1-1 1,0 1-1,-1 0 1,1 0 0,0 0-1,1-1 1,-1 1-1,0 6 1,1-8-129,0 0 0,1 0-1,-1 0 1,0 1 0,1-1 0,-1 0-1,1 0 1,-1 0 0,1 0 0,0 0 0,-1 0-1,1 0 1,0 0 0,0 0 0,0-1-1,0 1 1,0 0 0,0 0 0,0-1-1,0 1 1,0-1 0,0 1 0,0-1 0,0 1-1,0-1 1,0 0 0,0 1 0,2-1-1,50 10 2697,-39-8-2310,-1 1-1,25 7 0,-24-5-232,-1 0 0,1 2 0,-1 0-1,0 0 1,0 1 0,16 14 0,-25-18-68,1 1 1,-1-1-1,0 1 1,0 0-1,0 0 1,-1 0-1,1 0 1,-1 1-1,-1-1 1,4 9-1,-5-11-143,-1-1 0,1 1 0,-1 0 0,1 0 0,-1 0 1,0 0-1,0 0 0,0 0 0,-1 0 0,1 0 0,-1 0 0,0 0 0,0 0 0,0 0 0,0 0 0,0 0 0,0-1 0,-1 1 1,1-1-1,-1 1 0,0-1 0,0 1 0,-3 2 0,-2 2-117,0-1 1,0 0 0,-1 0-1,0-1 1,0 0-1,0 0 1,-1-1-1,0 0 1,1 0-1,-2-1 1,-13 3 0,19-5-217,0-1 0,0 0 0,0 0 1,0 0-1,0 0 0,0 0 0,0-1 1,0 0-1,0 0 0,0 0 1,0 0-1,0-1 0,1 0 0,-1 1 1,1-1-1,-1 0 0,1-1 1,0 1-1,-1-1 0,1 1 0,1-1 1,-4-4-1,-1-1-907,0-1 1,1 0-1,0-1 1,1 1-1,0-1 1,0 0 0,-2-11-1,1 2-882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2.795"/>
    </inkml:context>
    <inkml:brush xml:id="br0">
      <inkml:brushProperty name="width" value="0.05" units="cm"/>
      <inkml:brushProperty name="height" value="0.05" units="cm"/>
    </inkml:brush>
  </inkml:definitions>
  <inkml:trace contextRef="#ctx0" brushRef="#br0">0 233 1072,'3'-4'755,"1"0"-1,-1 0 1,1 0 0,0 0-1,0 1 1,7-5 0,-4 3-572,63-44 377,-45 33-1163,-1-1 0,42-38-1,-24 14-1791,-21 22 966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3.141"/>
    </inkml:context>
    <inkml:brush xml:id="br0">
      <inkml:brushProperty name="width" value="0.05" units="cm"/>
      <inkml:brushProperty name="height" value="0.05" units="cm"/>
    </inkml:brush>
  </inkml:definitions>
  <inkml:trace contextRef="#ctx0" brushRef="#br0">132 1 1012,'2'3'6338,"6"13"-2506,-8-13-3521,-1 1 1,0-1 0,-1 0 0,1 0 0,0 0-1,-1 0 1,0 0 0,0-1 0,0 1-1,-3 3 1,-4 8 355,-14 29 79,3 1-1,2 0 1,2 2-1,-15 62 1,29-98-694,1 0 0,0 0 1,0 0-1,0 0 0,2 0 1,1 16-1,1-9-4,1 0 1,12 31-1,-14-41-45,1-1-1,0 0 0,0-1 1,1 1-1,0-1 1,0 1-1,0-1 1,1 0-1,-1-1 1,1 1-1,0-1 0,1 0 1,-1 0-1,1 0 1,-1-1-1,1 0 1,0 0-1,1-1 1,8 3-1,-6-2 5,-1-1 0,1-1 0,0 1 0,0-1 0,-1-1 0,1 0-1,0 0 1,0-1 0,0 0 0,0 0 0,-1-1 0,1 0 0,-1-1 0,10-4 0,-14 5 40,1 0 1,-1-1-1,0 0 1,1 0-1,-1 0 1,-1 0 0,1-1-1,0 0 1,-1 1-1,0-1 1,0-1-1,0 1 1,0 0-1,-1-1 1,1 1-1,-1-1 1,2-7-1,-3 9-11,0-1-1,-1 1 0,1 0 0,-1 0 0,0-1 1,0 1-1,0-1 0,0 1 0,0 0 0,-1 0 0,0-1 1,1 1-1,-1 0 0,0 0 0,-1-1 0,1 1 1,0 0-1,-1 0 0,0 1 0,0-1 0,0 0 0,0 1 1,0-1-1,0 1 0,-1-1 0,1 1 0,-6-3 1,2 1-19,0 0 0,0 1 0,0 0 0,-1 0 0,1 1 0,-1 0 0,0 0 0,-13-2 0,-2 2-357,-33 1-1,36 1-127,-6-4-978,15-3-602,9 7 1918,1 0 0,0-1 1,0 1-1,0 0 0,0-1 0,0 1 1,0 0-1,0-1 0,-1 1 0,1 0 0,0-1 1,0 1-1,0-1 0,0 1 0,1 0 0,-1-1 1,0 1-1,0 0 0,0-1 0,0 1 1,0-1-1,0 1 0,0 0 0,1 0 0,-1-1 1,0 1-1,0 0 0,1-1 0,3-4-1007,0 0 1,1 1-1,-1-1 0,1 1 0,0 0 1,0 0-1,11-5 0,4-1-1126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06.655"/>
    </inkml:context>
    <inkml:brush xml:id="br0">
      <inkml:brushProperty name="width" value="0.05" units="cm"/>
      <inkml:brushProperty name="height" value="0.05" units="cm"/>
    </inkml:brush>
  </inkml:definitions>
  <inkml:trace contextRef="#ctx0" brushRef="#br0">470 315 1176,'3'0'2474,"-3"1"-2430,1-1 0,-1 0-1,0 0 1,0 0 0,0 0 0,1 0 0,-1 0 0,0 0 0,0 0 0,0 0 0,1 0-1,-1 0 1,0 0 0,0 0 0,0 0 0,1 0 0,-1 0 0,0 0 0,0 0 0,1 0-1,-1 0 1,0-1 0,0 1 0,0 0 0,0 0 0,1 0 0,-1 0 0,0 0 0,0 0-1,0-1 1,0 1 0,1 0 0,-1 0 0,0 0 0,0 0 0,0-1 0,0 1 0,0 0-1,0 0 1,0 0 0,0-1 0,0 1 0,0 0 0,0 0 0,0-1 0,1 1 588,2-1 592,-4 0-1012,1-1 0,0 1 0,0-1 1,0 1-1,1-1 0,-1 1 0,0-1 1,0 1-1,1-1 0,-1 1 0,2-3 1,0-2 270,0-4-236,-1 1 0,1-1-1,-2 0 1,1 0 0,-2 1 0,1-1 0,-1 0-1,-1 1 1,0-1 0,0 1 0,0-1 0,-2 1 0,1 0-1,-1 0 1,0 0 0,-1 1 0,0-1 0,0 1-1,-1 0 1,-10-11 0,12 14-213,-1 1-1,1-1 1,-1 1 0,0 0-1,-1 0 1,1 0 0,-1 1-1,1 0 1,-1 0 0,-10-4-1,-7-1 67,3 1 40,-40-9-1,52 15-109,1 0 0,0 0-1,0 1 1,-1 0-1,1 1 1,0-1 0,-1 1-1,1 1 1,-11 3 0,-24 4 129,36-9-154,-1 1 0,1 0 0,0 1 1,-1 0-1,1 0 0,0 0 0,0 0 0,1 1 1,-10 5-1,9-3 8,0 0 1,0 1-1,1-1 0,0 1 1,0 0-1,0 1 1,1-1-1,0 1 0,-5 10 1,7-13-7,0 1-1,0 0 1,1 0 0,-1-1 0,1 1 0,1 0 0,-1 0 0,1 0-1,-1 0 1,1 0 0,1 0 0,-1 0 0,1 0 0,0 0-1,2 8 1,-1-8-7,1 0-1,-1-1 1,1 0 0,0 1-1,0-1 1,0 0-1,0-1 1,1 1 0,0 0-1,-1-1 1,1 0-1,1 0 1,-1 0-1,0 0 1,1-1 0,-1 0-1,1 0 1,0 0-1,0 0 1,-1-1 0,7 1-1,7 2 1,-1-2 0,1 0 0,-1-1 0,32-3 0,-22-1 21,0-1 1,-1-2-1,0 0 1,32-13-1,-51 16 35,0 0 0,-1 0 0,1 0-1,-1-1 1,0 0 0,0-1 0,0 1-1,-1-1 1,1 0 0,-1-1 0,-1 1-1,1-1 1,6-10 0,-6 8 135,-4 6-98,0 0 0,1 0 0,-1 0 0,0 0 0,0 0 0,-1 0 0,1 0 0,0 0 0,-1-1 0,1 1 0,0-3 1655,-7 18-1329,6 406 1151,1-385-1717,9 61 1,-10-91 22,1 0 1,0 0-1,0 0 0,1-1 1,-1 1-1,1-1 1,-1 1-1,1-1 1,0 1-1,4 3 0,-5-6-12,-1 0-1,1 0 0,0 0 0,0-1 1,0 1-1,1 0 0,-1 0 1,0-1-1,0 1 0,0-1 0,0 1 1,1-1-1,-1 1 0,0-1 0,0 0 1,1 0-1,-1 0 0,0 1 0,1-1 1,-1 0-1,0-1 0,0 1 0,1 0 1,-1 0-1,0 0 0,0-1 0,1 1 1,-1-1-1,0 1 0,0-1 0,0 1 1,1-1-1,-1 0 0,1-1 1,7-4-1614,0-1 1,0-1-1,-1 0 1,0 0-1,-1-1 1,1 0-1,6-11 1,-9 10-129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3.878"/>
    </inkml:context>
    <inkml:brush xml:id="br0">
      <inkml:brushProperty name="width" value="0.05" units="cm"/>
      <inkml:brushProperty name="height" value="0.05" units="cm"/>
    </inkml:brush>
  </inkml:definitions>
  <inkml:trace contextRef="#ctx0" brushRef="#br0">20 23 652,'-4'-14'4786,"4"7"-1792,0 6-2314,0 1-624,0 0 1,0 0 0,1 0-1,-1 0 1,0 0 0,0 0-1,0 0 1,0 0-1,0 0 1,0 0 0,0 0-1,0 0 1,0 0 0,0 0-1,0 0 1,1 0 0,-1 0-1,0 0 1,0 0-1,0 0 1,0 0 0,0 0-1,0 0 1,1 1 623,-1-1-624,0 0 1,0 0 0,0 0-1,0 0 1,0 0-1,0 0 1,0 0 0,1 2 221,0-1 1,-1 1-1,1-1 0,0 1 1,-1-1-1,0 1 1,1-1-1,-1 1 0,0-1 1,0 1-1,0 2 1,2 8 414,28 115 1525,-26-108-1957,-2 0 0,0 1-1,-1-1 1,-4 34 0,1-30-79,-9 48 151,9-63-313,0 0 0,0-1 0,-1 1 0,0-1 1,0 0-1,-8 13 0,5-9-8,6-10-7,0 1-1,-1-1 1,1 0 0,-1 1 0,0-1-1,0 0 1,1 1 0,-1-1 0,0 0-1,0 0 1,0 1 0,0-1 0,0 0-1,-2 1 1,3-2-3,0 0 0,-1-1 0,1 1 0,0 0 0,0 0-1,0 0 1,-1-1 0,1 1 0,0 0 0,0 0 0,0 0 0,0-1-1,-1 1 1,1 0 0,0 0 0,0-1 0,0 1 0,0 0 0,0-1 0,0 1-1,0 0 1,0 0 0,0-1 0,0 1 0,0 0 0,0 0 0,0-1 0,0 1-1,0 0 1,0-1 0,0 1 0,0-1 0,3-12-1,-3 10 2,2-2-5,0 0 0,0-1 0,0 1 0,1 0 0,0 0 0,0 0 0,0 0 0,4-4 0,1-2 3,-1 1 10,1 1-1,0 1 1,0-1 0,1 1-1,-1 1 1,2 0 0,-1 0-1,1 1 1,0 0 0,1 0 0,-1 1-1,1 1 1,0 0 0,0 0-1,0 1 1,15-2 0,-18 4 40,1 1 1,0 1-1,0 0 1,0 0 0,-1 0-1,1 1 1,0 1-1,-1-1 1,10 5-1,-11-4 8,-1 1-1,1-1 1,-1 1 0,0 0-1,0 0 1,0 1 0,-1 0-1,1 0 1,-1 0-1,0 1 1,5 7 0,-9-10-43,1-1 1,-1 0 0,1 1-1,-1 0 1,0-1 0,0 1 0,0 0-1,-1-1 1,1 1 0,-1 0-1,1 0 1,-1 0 0,0 0-1,0-1 1,0 1 0,0 0 0,-1 0-1,0 3 1,0-2-1,-1 0 1,0-1-1,0 1 1,0-1-1,0 1 0,0-1 1,-1 0-1,1 0 1,-1 0-1,0 0 1,-5 4-1,-3 1 16,-1-1 0,0 0-1,0 0 1,-1-1 0,0-1 0,-18 5-1,10-4-13,-1-1-1,0-1 1,0-1-1,-40 1 1,62-4-22,0 0 0,0 0-1,0 0 1,0 0 0,0 0 0,0 0 0,0 0 0,0-1 0,0 1 0,1 0 0,-1 0 0,0 0 0,0 0 0,0 0-1,0 0 1,0 0 0,0 0 0,0 0 0,0 0 0,0 0 0,0 0 0,0-1 0,0 1 0,0 0 0,0 0 0,0 0-1,0 0 1,0 0 0,0 0 0,-1 0 0,1 0 0,0 0 0,0 0 0,0 0 0,0 0 0,0-1 0,0 1 0,0 0 0,0 0-1,0 0 1,0 0 0,0 0 0,0 0 0,0 0 0,0 0 0,0 0 0,0 0 0,-1 0 0,1 0 0,0 0 0,0 0-1,0 0 1,0 0 0,0 0 0,0 0 0,0 0 0,0 0 0,0 0 0,0 0 0,0 0 0,0 0 0,-1 0 0,1 0-1,0 0 1,0 0 0,9-7-289,13-5-232,-6 6 42,23-6 1,-3 1-15,5-3 90,-2-1 0,62-35 0,-91 44 400,0 0 0,0-1-1,9-10 1,-15 14 32,-1 0 0,0 0 1,-1-1-1,1 1 0,0-1 1,-1 0-1,0 0 0,0 0 0,0 0 1,0 0-1,1-6 0,0-23 1448,-3 32-1183,-3 18 273,4-7-502,0-1 0,0 1 0,1 0 0,0-1 1,6 15-1,-4-12-121,-4-11-65,1 1 0,0 0 1,-1-1-1,1 1 1,0 0-1,0-1 1,-1 0-1,1 1 0,1-1 1,-1 1-1,0-1 1,0 0-1,0 0 0,1 0 1,-1 1-1,0-1 1,1-1-1,-1 1 1,1 0-1,-1 0 0,1 0 1,0-1-1,-1 1 1,1-1-1,0 1 1,-1-1-1,1 0 0,0 0 1,0 0-1,-1 0 1,1 0-1,0 0 0,3-1 1,11-1-2595,-12 2 2016,0 0-1,0-1 0,0 0 1,0 0-1,4-1 1,-6 1 470,-1 0 1,1 0-1,-1 0 1,0 0-1,1 0 1,-1 0-1,0 0 1,0 0-1,0-1 1,1 1-1,-1 0 0,-1-1 1,1 1-1,0 0 1,0-1-1,0-2 1,1 1-167,-1 0 1,0 0-1,-1-1 1,1 1-1,0-1 0,-1 1 1,0-1-1,0 1 1,0 0-1,0-1 0,-2-4 1,-2-6-971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4.228"/>
    </inkml:context>
    <inkml:brush xml:id="br0">
      <inkml:brushProperty name="width" value="0.05" units="cm"/>
      <inkml:brushProperty name="height" value="0.05" units="cm"/>
    </inkml:brush>
  </inkml:definitions>
  <inkml:trace contextRef="#ctx0" brushRef="#br0">35 91 1248,'-2'-2'707,"-1"1"0,1-1 0,-1 0 0,1 0 0,-1 1 0,0 0 0,0 0 0,0-1 0,0 1 0,-4 0 0,17-16-1362,-3 11 185,1 0-767,0-2 0,-1 1 0,11-14 0,-13 11-251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4.560"/>
    </inkml:context>
    <inkml:brush xml:id="br0">
      <inkml:brushProperty name="width" value="0.05" units="cm"/>
      <inkml:brushProperty name="height" value="0.05" units="cm"/>
    </inkml:brush>
  </inkml:definitions>
  <inkml:trace contextRef="#ctx0" brushRef="#br0">208 0 1256,'-1'4'5061,"-5"14"-3328,5-8-847,0 1 0,1 0 1,0 0-1,1-1 0,4 20 0,1 12 548,10 120 173,-15-156-1617,2 29-1361,7 37 1,-9-69 1076,-1-1 1,1 0 0,0 0-1,0 0 1,0 0 0,0 0-1,0 0 1,2 2 0,-3-3 74,1 0 1,-1-1-1,1 1 1,-1-1 0,1 1-1,-1-1 1,1 0-1,-1 1 1,1-1 0,0 0-1,-1 1 1,1-1-1,0 0 1,-1 1-1,1-1 1,0 0 0,-1 0-1,1 0 1,0 0-1,0 0 1,-1 0-1,1 0 1,0 0 0,-1 0-1,1 0 1,0 0-1,-1 0 1,1-1 0,0 1-1,0-1 1</inkml:trace>
  <inkml:trace contextRef="#ctx0" brushRef="#br0" timeOffset="1">24 365 1176,'-1'0'454,"-13"5"2098,14-5-2431,-1 1 1,1-1-1,-1 0 0,1 0 0,-1 1 0,1-1 0,-1 0 0,1 0 1,-1 1-1,1-1 0,0 1 0,-1-1 0,1 0 0,-1 1 0,1-1 0,0 1 1,0-1-1,-1 1 0,1-1 0,0 1 0,-1 0 0,4 0 26,-1 0-1,0-1 0,1 1 0,-1-1 1,1 0-1,-1 0 0,1 0 1,-1 0-1,4 0 0,-1 0 21,23-2 20,-1-1 0,1-2-1,41-11 1,-39 8-315,17-3-211,185-43-2495,-95 25-715,-96 22 2123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5.476"/>
    </inkml:context>
    <inkml:brush xml:id="br0">
      <inkml:brushProperty name="width" value="0.05" units="cm"/>
      <inkml:brushProperty name="height" value="0.05" units="cm"/>
    </inkml:brush>
  </inkml:definitions>
  <inkml:trace contextRef="#ctx0" brushRef="#br0">16 15 480,'-8'-10'9176,"8"10"-9089,3-5 1148,-3 5-1110,0 1 1,0-1 0,0 0 0,0 0-1,0 1 1,0-1 0,0 0 0,0 0-1,0 1 1,0-1 0,0 0 0,0 0-1,-1 1 1,1-1 0,0 0 0,0 0-1,0 0 1,0 1 0,0-1 0,0 0-1,-1 0 1,1 0 0,0 1 0,0-1-1,0 0 1,0 0 0,-1 0 0,1 0-1,0 0 1,0 1 0,-1-1 0,1 0-1,0 0 1,0 0 0,0 0 0,-1 0-1,1 0 1,0 0 0,0 0 0,-1 0-1,1 0 1,0 0 0,0 0 0,-1 0-1,1 0 1,0 0 0,0 0 0,-1 0-1,1 0 1,0 0 0,0 0 0,0-1-1,-1 1 1,1 0 0,0 0 0,0 0-1,0 0 1,-1 0 0,1-1 0,0 1-1,4 8 455,-1 0-1,0 0 0,0 0 0,-1 0 1,3 15-1,2 46-92,-6-50-274,2 35-44,1 21-23,-3-66-132,1 1 1,0 0 0,1-1 0,0 1 0,6 13-1,-7-21-14,-1 1 0,0-1-1,1 1 1,-1-1-1,1 0 1,0 0-1,-1 0 1,1 0-1,0 0 1,0 0 0,1 0-1,-1 0 1,0-1-1,1 1 1,-1-1-1,1 0 1,-1 0-1,1 0 1,-1 0-1,1 0 1,0 0 0,-1-1-1,1 1 1,0-1-1,0 0 1,3 0-1,2-1 5,-1 0-1,1-1 1,-1 1 0,1-2-1,-1 1 1,0-1-1,0 0 1,11-6-1,3-3 3,1-1 0,-1 0 0,-1-2-1,23-21 1,-26 17 36,0 0 0,20-33-1,-31 44 4,-4 5 53,-1 1 0,1-1-1,0 0 1,-1 1 0,0-1 0,0 0-1,0 0 1,0 0 0,1-6 0,-2 9 24,-5 17 452,-22 256 1028,27-236-1855,1 0-1,2 1 0,11 48 0,-14-82-23,0 1 0,0-1 1,0 0-1,0 1 0,-2 6 0,-1 12-2649,3-22 2794,0-1 67,0 0-1,0 0 0,0 0 0,0 0 0,0 0 1,0 0-1,0 0 0,0 0 0,-1 0 0,1 1 1,0-1-1,0 0 0,0 0 0,0 0 0,0 0 1,0 0-1,0 0 0,0 0 0,0 0 0,1 1 1,-1-1-1,0 0 0,0 0 0,0 0 0,0 0 1,0 0-1,0 0 0,0 0 0,0 0 0,0 0 1,0 1-1,0-1-329,1 0 329,-1 0 0,0 0 1,0 0-1,0 0 0,0 0 0,0 0 0,0 0 1,0 0-1,0 0 0,1 0 0,-1 0 0,0 0 1,0 0-1,0 0 0,0 0 0,0 0 0,0 0 1,0 0-1,0 0 0,1 0 0,-1 0 0,0 0 1,0 0-1,0 0 0,0 0 0,7-9-3175,4-12-1508,0-2-506,-6 13 2895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6.177"/>
    </inkml:context>
    <inkml:brush xml:id="br0">
      <inkml:brushProperty name="width" value="0.05" units="cm"/>
      <inkml:brushProperty name="height" value="0.05" units="cm"/>
    </inkml:brush>
  </inkml:definitions>
  <inkml:trace contextRef="#ctx0" brushRef="#br0">159 322 968,'26'-28'4363,"-5"8"-3319,-2-1-55,-1-2 1,-1 0 0,-1-1 0,18-36 0,-32 55-766,0 1 1,-1-1 0,1 1-1,-1-1 1,0 0-1,0 1 1,-1-1 0,0 0-1,0-6 1,0 8-123,0 1 0,0-1 0,-1 0 1,0 1-1,1-1 0,-1 1 0,0-1 1,0 1-1,0-1 0,0 1 0,-1-1 1,1 1-1,-1 0 0,0 0 0,1 0 1,-1 0-1,-3-3 0,1 2-46,1 1 0,-1-1 0,0 1 0,0 0 0,0 0 0,0 0 0,0 0-1,0 1 1,-1 0 0,1 0 0,-1 0 0,1 0 0,0 0 0,-1 1 0,-7 0 0,0 1 4,0 0 1,-1 0-1,1 1 1,0 1-1,0 0 0,0 1 1,0 0-1,1 1 1,0 0-1,0 0 1,0 2-1,0-1 0,-13 12 1,19-14-54,1-1 1,1 1-1,-1 0 1,1 0-1,-1 0 0,1 1 1,0-1-1,1 1 1,-1 0-1,1-1 1,0 1-1,0 0 0,0 0 1,1 1-1,-1-1 1,1 0-1,1 0 1,-1 1-1,1-1 0,0 0 1,0 1-1,0-1 1,1 0-1,0 1 1,0-1-1,0 0 0,1 0 1,0 0-1,0 0 1,0 0-1,0 0 1,1-1-1,0 1 0,0-1 1,6 8-1,18 16-11,0 0 0,49 36 0,32 20 44,-90-71 2,-1 0 0,0 1 0,24 26 0,-33-30 41,0 0 1,0 1 0,-1 0-1,0 1 1,-1-1 0,0 1-1,5 16 1,-10-23-42,1 0 0,-1 0 1,-1 0-1,1 1 0,-1-1 0,0 0 1,0 1-1,0-1 0,-1 0 0,0 0 0,0 0 1,0 1-1,-1-1 0,1 0 0,-1-1 1,0 1-1,-1 0 0,1 0 0,-1-1 0,-5 7 1,3-4-27,0-1 1,-1-1-1,0 1 1,1-1 0,-2 0-1,1 0 1,0-1-1,-1 0 1,0 0-1,0-1 1,0 1 0,-1-1-1,-8 2 1,2-1 18,-1-1 1,1 0 0,-1-1-1,0-1 1,0 0-1,0-1 1,-18-3-1,24 2 73,0-1-1,0-1 0,0 0 1,1 0-1,-1-1 0,1 0 1,-1 0-1,1-1 0,0 0 1,-13-11-1,15 11 46,1-1 0,-1 1 1,1-1-1,0 0 0,1-1 1,-1 1-1,1-1 0,1 0 1,-1 0-1,1 0 0,0 0 1,1 0-1,-3-11 0,5 12-81,-1 0-1,1 0 0,0 0 0,1 0 0,-1 0 0,1 0 0,0 0 0,1 0 0,0 0 1,0 1-1,4-11 0,-1 6-34,1 0 0,0 0 0,0 1 0,1-1 0,9-9 0,1 1-416,0 1 0,1 1 0,1 0-1,40-25 1,-6 4-2665,7-3-2480,17-9-4058,-63 41 7275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7.777"/>
    </inkml:context>
    <inkml:brush xml:id="br0">
      <inkml:brushProperty name="width" value="0.05" units="cm"/>
      <inkml:brushProperty name="height" value="0.05" units="cm"/>
    </inkml:brush>
  </inkml:definitions>
  <inkml:trace contextRef="#ctx0" brushRef="#br0">0 259 836,'3'-2'1184,"0"0"-1,0 0 1,-1 0-1,1-1 1,-1 0-1,1 1 1,-1-1 0,0 0-1,0 0 1,2-5-1,11 15 1439,-14-5-2518,0-1 1,1 0 0,-1 0-1,0 1 1,0-1 0,0 1-1,1-1 1,-2 1 0,1-1-1,0 1 1,0 0 0,0-1-1,-1 1 1,2 3 0,2 30 1011,-1-11-546,0 0-268,-2 1 0,-1 45 0,-2-22-164,2 4-85,-2-1 0,-3 1 0,-11 53 0,-12 11-105,26-108 43,2-11 6,6-16-23,11-8 40,1 1 0,1 0 0,2 1 0,0 2 0,2 0 0,44-35 0,-60 53 42,0 1 1,-1 0-1,1 1 1,1 0-1,-1 0 1,0 1-1,1-1 1,-1 1 0,1 1-1,0 0 1,-1 0-1,1 0 1,0 1-1,0 0 1,9 2-1,-12-2-22,0 1 1,0 0-1,-1 0 0,1 1 0,0-1 0,0 1 0,-1 0 0,1 0 0,-1 1 0,1 0 0,-1-1 1,0 1-1,0 0 0,0 1 0,-1-1 0,1 1 0,-1 0 0,0 0 0,0 0 0,3 4 0,-5-5-22,-1-1-1,1 1 1,-1-1-1,1 1 1,-1 0-1,0-1 1,0 1-1,0-1 1,0 1-1,-1-1 1,1 1-1,-1 0 1,1-1-1,-1 1 1,0-1-1,0 0 1,0 1-1,0-1 1,-1 0-1,1 0 1,0 1-1,-1-1 0,0 0 1,-1 1-1,-3 4 5,0-2 1,0 1-1,0 0 0,0-1 0,-1 0 0,-10 5 0,-4 1-5,-2-2 0,1 0 0,-1-1 0,-1-1 0,1-1 0,-1-1 0,0-1 0,0-1 0,-26-1 0,36-2 75,-1-2 0,-26-6 0,29 3 0,11 2-94,7 0-36,12 1-114,0 0 1,1 1 0,25 2-1,-5 0-200,6-1-9,-1-2-1,77-14 1,-91 9 250,0 0-1,36-15 1,-15 3 93,26-11-11,-72 28 42,-1-1 1,1 0-1,0 0 1,-1 0-1,1 0 0,-1 0 1,0-1-1,0 0 1,0 0-1,-1 0 0,0 0 1,1-1-1,-1 1 1,-1-1-1,1 0 0,-1 0 1,0 0-1,0 0 1,2-10-1,0-1 75,1-23 223,-5 37-231,0 0 0,0 0 0,0 0 0,-1 0 0,1 1 0,0-1 0,-1 0 1,1 0-1,-1 1 0,1-1 0,-1 0 0,0 1 0,0-1 0,0 0 0,0 1 1,0 0-1,-2-3 0,2 4-45,1-1 0,-1 1 0,1 0 0,-1-1 1,0 1-1,1 0 0,-1-1 0,1 1 0,-1 0 0,0 0 0,1 0 1,-1 0-1,0 0 0,1 0 0,-1 0 0,0 0 0,1 0 1,-1 0-1,0 0 0,1 0 0,-1 0 0,0 0 0,1 1 1,-1-1-1,1 0 0,-1 1 0,0-1 0,1 0 0,-1 1 1,1-1-1,-1 0 0,1 1 0,-1-1 0,1 1 0,0-1 0,-1 1 1,1-1-1,-1 1 0,1 0 0,-1 0 0,-3 5-43,1 0-1,-1 0 1,-2 7-1,2-5 109,-6 10-57,1 1 0,0 0 1,-7 26-1,13-37-36,1 0-1,1 0 0,0 0 0,0 0 0,0 0 0,1 0 0,0 0 0,1 0 1,0 0-1,0 0 0,4 12 0,-5-18-2,1 0 0,-1-1 0,1 1 0,0 0 1,0 0-1,0 0 0,0 0 0,0-1 0,0 1 0,0-1 0,1 1 0,-1-1 1,0 1-1,1-1 0,-1 0 0,1 1 0,0-1 0,-1 0 0,1 0 0,0 0 1,0 0-1,0-1 0,0 1 0,0 0 0,0-1 0,0 1 0,0-1 0,0 0 1,0 0-1,0 0 0,3 0 0,5-1-5,-1 1 0,0-2-1,0 0 1,0 0 0,0 0 0,0-1 0,0-1-1,15-7 1,-4-1-1,0 0 0,24-21 0,-34 25 7,-1-1 0,0-1 0,-1 1 1,0-1-1,0-1 0,-1 1 0,0-1 1,-1 0-1,7-20 0,2-9 49,14-64 0,-14 44-56,4-22 168,9-92-1,-24 142-30,7-47 312,-10 55-230,-1 22-182,1 1-1,-1 0 0,0-1 1,-1 1-1,1-1 0,0 1 1,0-1-1,-1 1 0,1 0 1,0-1-1,-1 1 0,0 0 1,0-2-1,1 3-21,-1 0-1,1 0 1,0 0 0,-1 0-1,1 1 1,0-1 0,0 0-1,-1 0 1,1 0-1,0 1 1,0-1 0,-1 0-1,1 0 1,0 1 0,0-1-1,0 0 1,-1 1 0,1-1-1,0 0 1,0 0 0,0 1-1,0-1 1,0 0 0,0 1-1,0-1 1,0 1-1,-6 17 20,4-10-1,-67 196 89,37-106-79,15-48-26,3 1-1,2 0 1,-9 82 0,20-115-16,0 0 0,1 0 0,4 28 0,-3-40 6,0-1 0,1 1-1,-1-1 1,1 0 0,0 1-1,0-1 1,0 0 0,1 0-1,0 0 1,0 0-1,0-1 1,1 1 0,-1-1-1,1 0 1,5 4 0,-2-3-28,-1-1-1,1 0 1,0-1 0,1 0 0,-1 0 0,0 0 0,1-1 0,0 0 0,-1 0-1,1-1 1,0 0 0,0-1 0,0 1 0,10-2 0,12-2-468,-1-2 1,42-10-1,-61 12 285,-5 2-135,0-1 1,0 1 0,-1-1-1,1 0 1,-1 0-1,1-1 1,-1 1 0,0-1-1,0 0 1,0 0-1,0-1 1,-1 1 0,1-1-1,-1 0 1,3-4-1,-1 1-966,0 0 0,-1 0-1,0 0 1,-1-1 0,1 0-1,-1 1 1,-1-1 0,0 0-1,0 0 1,1-11 0,-2 4-949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8.108"/>
    </inkml:context>
    <inkml:brush xml:id="br0">
      <inkml:brushProperty name="width" value="0.05" units="cm"/>
      <inkml:brushProperty name="height" value="0.05" units="cm"/>
    </inkml:brush>
  </inkml:definitions>
  <inkml:trace contextRef="#ctx0" brushRef="#br0">558 0 1176,'-44'1'8586,"0"0"-4653,-44 2-1194,-107 2-3047,146-4-2027,-30 0-5069,39-3 3405,21 4 2187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8.477"/>
    </inkml:context>
    <inkml:brush xml:id="br0">
      <inkml:brushProperty name="width" value="0.05" units="cm"/>
      <inkml:brushProperty name="height" value="0.05" units="cm"/>
    </inkml:brush>
  </inkml:definitions>
  <inkml:trace contextRef="#ctx0" brushRef="#br0">94 0 440,'-4'42'5135,"0"0"-4459,4-39-619,1-1 0,-1 0-1,0 1 1,1-1 0,0 1-1,0-1 1,0 0 0,0 0 0,0 1-1,0-1 1,0 0 0,1 0-1,-1 0 1,1 0 0,0 0 0,-1-1-1,5 4 1,-5-4 12,0 0 1,0-1-1,0 1 1,0 0-1,0-1 0,1 1 1,-1 0-1,0-1 1,0 0-1,1 1 1,-1-1-1,0 0 0,0 0 1,1 1-1,-1-1 1,0 0-1,1 0 0,-1-1 1,0 1-1,1 0 1,-1 0-1,0-1 1,0 1-1,1 0 0,-1-1 1,0 1-1,0-1 1,0 0-1,1 1 0,-1-1 1,0 0-1,0 0 1,0 0-1,0 0 0,1-1 1,2-3 442,0 0 0,1 0-1,-2-1 1,1 1 0,-1-1 0,5-9 0,-7 13-411,-1 0 1,1 0 0,-1 0-1,0 1 1,1-1-1,-1 0 1,0 0-1,0 0 1,0 0 0,0 0-1,0 0 1,0 0-1,-1 0 1,1 0 0,-1 1-1,1-1 1,-1 0-1,0 0 1,0 1-1,0-1 1,0 0 0,0 1-1,0-1 1,0 1-1,0-1 1,-1 1 0,-1-2-1,0 0-184,0 1 1,0 0-1,-1 0 0,1 0 1,0 0-1,-1 1 0,0-1 1,1 1-1,-1 0 0,0 0 1,1 0-1,-8 0 0,-3 0-2232,0 1-1,-18 2 1,21-1 409,7 0 1105,-1 0 0,0-1 1,1 2-1,-8 1 0,-5 4-1046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29.661"/>
    </inkml:context>
    <inkml:brush xml:id="br0">
      <inkml:brushProperty name="width" value="0.05" units="cm"/>
      <inkml:brushProperty name="height" value="0.05" units="cm"/>
    </inkml:brush>
  </inkml:definitions>
  <inkml:trace contextRef="#ctx0" brushRef="#br0">1 34 28,'16'8'2705,"-12"-5"-2397,0-1 1,1 0 0,-1 0-1,1-1 1,-1 1 0,1-1-1,0 0 1,-1 0 0,9 0-1,-14-1-124,1-1 0,-1 1 0,1 0 0,-1-1 0,0 1 0,1-1 0,-1 1 0,1-1 0,-1 0 0,1 1 0,0-1 0,-1 1 0,1-1 0,-1 0 0,1-1 0,3-1 429,-2 2-261,0 0-1,1 0 0,-1 0 1,0 0-1,0 0 0,0 0 1,-1 0-1,1 0 0,0-1 0,0 0 1,-1 1-210,1 0 0,-1 0 0,0 0-1,0 0 1,-1 0 0,1 0 0,0 0 0,0 0 0,0 0 0,-1 1 0,1-1 0,0 0 0,-1 0 0,1 0 0,-1 0 0,1 0 0,-1 1 0,1-1 0,-2-1-1,2 2-78,0 0-1,-1-1 0,1 1 1,0 0-1,0 0 0,0-1 1,-1 1-1,1 0 0,0 0 1,0-1-1,0 1 0,0 0 1,0-1-1,0 1 0,0 0 1,0 0-1,0-1 0,0 1 0,0 0 1,0-1-1,0 1 0,0 0 1,0-1-1,0 1 0,0 0 1,0 0-1,0-1 0,0 1 1,0 0-1,0-1 0,0 1 1,1 0-1,-1 0 0,0-1 0,0 1 1,0 0-1,1 0 0,-1-1 1,0 1-1,0 0 0,0 0 1,1 0-1,-1 0 0,0-1 1,1 1-1,-1 0 0,0 0 1,0 0-1,1 0 0,-1 0 1,0 0-1,2 0 1740,-3 22-1106,-5 30 1,0 1-569,4 15 9,3-1 0,18 126 1,-17-183-123,14 85 83,-12-79-95,0 0 0,1 0-1,12 26 1,-16-40-3,1 0 1,-1 0-1,0 1 0,1-1 1,0 0-1,-1 0 0,1 0 1,0 0-1,0-1 1,0 1-1,0 0 0,0-1 1,0 1-1,1-1 1,-1 0-1,0 0 0,5 2 1,-3-3 2,0 1 0,0 0 0,0-1 0,0 0 0,0 0 0,0 0 0,0-1 0,0 1 0,0-1 0,6-2 0,4-1 6,-1-2 0,-1 0 0,1 0 0,-1-1 0,18-14 0,-6 2 47,0-1 0,-2 0 0,0-2 0,-1-1-1,-2-1 1,0-1 0,-2 0 0,0-1 0,20-45 0,-22 43 70,-11 22 3,-1 0 0,0 0 0,0 0 0,0-1 0,0 1 1,-1-1-1,0 1 0,-1-1 0,2-11 0,-4 15 192,-3 6-36,-1 7-83,3-3-169,-37 154 339,26-117-371,3-9-153,1 0 0,-6 44 0,13-57-305,2-13-168,-1-1 1,0 0 0,0 0 0,-1 0 0,-2 9 0,2-8-243,1-8 567,1-1 1,0 1-1,0-1 1,0 1-1,0-1 1,1 1 0,-1-1-1,0 1 1,0-1-1,0 0 1,0 1-1,0-1 1,0 1-1,1-1 1,-1 1 0,0-1-1,0 0 1,1 1-1,0-1 63,-1 1-1,1-1 1,-1 0-1,1 0 0,-1 0 1,1 0-1,-1 0 1,1 0-1,-1 0 1,1 0-1,-1 0 0,1 0 1,0 0-1,-1 0 1,1 0-1,-1-1 1,1 1-1,-1 0 1,0 0-1,1-1 0,-1 1 1,1 0-1,-1 0 1,1-1-1,-1 1 1,0-1-1,1 1 0,-1 0 1,0-1-1,1 1 1,-1-1-1,1 0 1,12-11-3726,-8 5 2101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0.235"/>
    </inkml:context>
    <inkml:brush xml:id="br0">
      <inkml:brushProperty name="width" value="0.05" units="cm"/>
      <inkml:brushProperty name="height" value="0.05" units="cm"/>
    </inkml:brush>
  </inkml:definitions>
  <inkml:trace contextRef="#ctx0" brushRef="#br0">107 337 28,'9'-10'1290,"1"1"0,-2-1-1,0 0 1,0-1 0,-1 0 0,0 0 0,0 0 0,8-25-1,-9 19-656,-1 1-1,-1-1 0,0-1 0,-2 1 0,0 0 0,0-22 0,-2 33-466,0 0 0,-1 0 0,0 0 0,-2-10 0,3 15-99,-1-1 1,1 0-1,-1 0 0,0 1 1,0-1-1,1 0 1,-1 1-1,0-1 1,-1 1-1,1-1 1,0 1-1,0 0 0,0-1 1,-1 1-1,1 0 1,-1 0-1,1 0 1,-1 0-1,1 0 1,-3-1-1,-2 1 77,0-1 0,0 1 0,0 0 1,0 0-1,0 1 0,0 0 0,0 0 0,0 0 0,0 1 0,0 0 1,0 0-1,0 0 0,-10 5 0,13-5-124,-1 0 1,1 1-1,0-1 0,0 1 1,1 0-1,-1 0 0,0 0 1,1 0-1,-1 0 0,1 1 1,0-1-1,-1 1 0,1 0 1,1 0-1,-1-1 0,0 1 1,1 0-1,-1 0 0,1 1 1,0-1-1,0 0 0,0 0 1,0 1-1,1-1 0,-1 0 1,1 6-1,0-5-20,1 0 0,0 0 0,0 1 0,0-1 1,0 0-1,1 0 0,-1 0 0,1 0 0,0 0 0,0-1 0,1 1 0,-1 0 1,1-1-1,0 0 0,-1 1 0,2-1 0,-1-1 0,5 5 0,7 4-4,1 0 0,31 15 0,-39-21 7,12 5 11,10 5-14,51 36 0,-74-45 3,1-1 1,-1 2-1,-1-1 0,1 1 0,-1-1 0,-1 2 1,1-1-1,-1 1 0,0-1 0,-1 2 1,7 14-1,-10-19 2,0-1 0,-1 1 0,1 0 0,0-1 0,-1 1 1,0 0-1,0 0 0,0-1 0,0 1 0,-1 0 0,0 0 0,-1 6 0,-1-4 2,1 0-1,-1-1 0,0 1 0,0-1 0,0 0 1,-1 1-1,-5 4 0,-2 1 7,0 0 0,-1-1-1,-1 0 1,1 0 0,-19 9 0,19-14 50,1 1 0,-1-2 0,1 1 0,-1-2 0,-1 1 0,1-2 0,0 0 0,-1 0 0,1-1 0,-1 0 1,1-1-1,-24-4 0,32 4-3,1-1 1,0 0-1,-1 0 1,1 0-1,0 0 0,0 0 1,-1-1-1,1 1 1,0-1-1,1 0 1,-1 0-1,0 0 1,0 0-1,1-1 1,-1 1-1,1-1 0,0 0 1,0 1-1,0-1 1,0 0-1,0 0 1,1 0-1,0 0 1,-1-1-1,1 1 1,0 0-1,0-1 0,1 1 1,-1 0-1,0-5 1,2-3-43,0 1 0,0-1 0,1 1 1,1-1-1,-1 1 0,2 0 0,-1 0 0,1 0 0,1 0 1,0 1-1,7-11 0,0 3-496,1 1 0,0 0 0,1 1 0,30-26 0,-5 8-2053,15-13-4843,-48 41 6386,-3 3-38,0-1 0,0 1 0,0 0 0,0 0 0,0 0 0,0 0 0,5-1 0,0 2-1032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07.773"/>
    </inkml:context>
    <inkml:brush xml:id="br0">
      <inkml:brushProperty name="width" value="0.05" units="cm"/>
      <inkml:brushProperty name="height" value="0.05" units="cm"/>
    </inkml:brush>
  </inkml:definitions>
  <inkml:trace contextRef="#ctx0" brushRef="#br0">0 130 224,'2'-2'404,"-1"1"1,0-1-1,0 1 1,0-1-1,0 0 0,0 1 1,0-1-1,0 0 1,-1 0-1,1 0 0,-1 1 1,1-1-1,-1 0 1,1 0-1,-1 0 0,0 0 1,0 0-1,0 0 0,-1-2 1,1 1 29,0 0 0,0 0-1,0 0 1,1 0 0,-1 0 0,1 0 0,-1 0 0,2-3-1,14-30 3490,-11 25-2734,-4 10-958,-1 0 0,0 0 0,1 0 0,0-1-1,-1 1 1,1 0 0,-1 0 0,1 0 0,0 0 0,1-1 0,0 1 716,-1 7-675,1 2-138,0 0 1,0 1-1,-1-1 1,1 9-1,0 3 1,-1 10-16,0 0 0,-5 41 1,1 9 30,2-57-151,1-11 0,0 0 0,0 0 0,1 0-1,4 20 1,-4-24-14,1 0 0,-2 0-1,1 0 1,-2 15 0,1-3-377,0-19 263,-1-1 0,1 1 0,0 0 0,0-1 0,-1 1 0,1-1 0,0 1 0,-1 0 0,1-1 0,0 1 0,-1-1 0,1 1 0,-1-1 0,1 1 0,-1-1 0,1 1 0,-1-1 0,1 1 0,-2 0 0,1-5-692,-1 0 0,1 0 1,-1 0-1,2-1 0,-1 1 0,0 0 0,1 0 0,-1 0 1,1-1-1,0 1 0,1 0 0,0-5 0,0 2-866,-1 0 0,0 0 0,-1-11 0,1 10 123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1.499"/>
    </inkml:context>
    <inkml:brush xml:id="br0">
      <inkml:brushProperty name="width" value="0.05" units="cm"/>
      <inkml:brushProperty name="height" value="0.05" units="cm"/>
    </inkml:brush>
  </inkml:definitions>
  <inkml:trace contextRef="#ctx0" brushRef="#br0">35 300 1868,'2'-2'1732,"-2"1"-1299,1 1 1,-1 0-1,1-1 0,0 1 0,-1 0 0,1-1 0,-1 1 0,1 0 0,0 0 0,-1-1 0,1 1 0,-1 0 0,1 0 0,0 0 0,-1 0 0,1 0 0,0 0 0,-1 0 0,2 0 1,-1 1-174,-1-1 0,1 1 0,0-1 1,-1 0-1,1 1 0,-1 0 0,1-1 1,-1 1-1,1-1 0,-1 1 0,1-1 1,-1 1-1,1 0 0,-1 0 0,0-1 1,1 2-1,0 2 329,0 1 0,0-1 1,0 1-1,0-1 1,-1 8-1,6 103 1394,-9-64-1801,-3 0 1,-17 77-1,9-59 28,10-43-134,-7 30 35,7-50-111,2-11-34,0-10-36,4 3 49,1 1 1,0 0-1,1 0 0,0 1 1,1-1-1,0 1 1,1 0-1,11-16 1,-7 14 17,0 0 0,1 1 0,0 1 1,0 0-1,1 0 0,15-8 1,-14 10-2,0 0 0,1 0 0,0 1 0,28-8 0,-36 13 3,-1 1 1,1-1 0,-1 1-1,1 1 1,0-1-1,-1 1 1,1 0 0,-1 1-1,1-1 1,0 1-1,-1 0 1,1 0 0,-1 1-1,0 0 1,1 0-1,-1 0 1,5 3-1,-1 1 19,2 0 3,0 1 1,0 0 0,0 1 0,9 10 0,-17-16-14,-1 0 0,0 1-1,0-1 1,0 1 0,0 0 0,0 0 0,-1-1-1,0 1 1,1 0 0,-1 0 0,0 0-1,0 1 1,0-1 0,-1 0 0,1 0 0,-1 0-1,0 1 1,0-1 0,0 0 0,0 0 0,-1 7-1,-1-6 17,1 1-1,-1 0 1,0-1 0,0 1-1,0-1 1,-1 1-1,1-1 1,-1 0-1,0 0 1,0 0-1,-1-1 1,1 1-1,-1-1 1,0 0-1,0 0 1,0 0-1,0 0 1,0-1-1,-1 1 1,-4 1-1,-11 5 9,0-1-1,0-1 0,-1 0 1,0-2-1,0 0 0,0-2 0,0 0 1,-1-1-1,1-2 0,-34-2 1,23-2 66,51-6-198,139-14-618,-25 4-68,-105 14 638,0-1-1,45-17 1,-62 19 121,-1 0-1,1-1 1,-1 0 0,0-1 0,-1 0 0,15-14 0,-9 6 84,-1-1 0,22-33 0,-19 25 109,-12 18-15,0 0 0,0-1 0,-1 0-1,0 0 1,0 0 0,5-13-1,-9 9 760,-5 13-337,-8 14-185,5 0-341,2 1 1,0 0 0,0 0 0,2 0 0,0 0 0,-2 28-1,5-40-48,1-1 1,0 1-1,0-1 0,1 1 0,-1-1 0,1 1 0,0-1 0,0 0 0,1 1 0,-1-1 0,1 0 0,0 0 1,3 6-1,-4-9 0,0 0 0,0 0-1,0 0 1,0-1 0,0 1 0,0 0 0,0-1 0,1 1 0,-1-1 0,0 1 0,0-1 0,0 1 0,1-1 0,-1 0 0,0 0 0,1 0 0,-1 0 0,0 0-1,0 0 1,1 0 0,-1 0 0,0 0 0,0 0 0,1-1 0,1 0 0,4-1-12,0 0 0,13-7-1,-20 8 12,14-8-17,0 0 0,-1-1-1,0-1 1,-1 0 0,0 0-1,-1-2 1,14-18 0,-14 15 12,-1 0 1,0-1-1,-1 1 0,12-36 1,18-76-28,-34 109 33,48-235 145,-51 230 125,-1-31-1,-1 32 122,0 23-377,0 0 0,0-1-1,0 1 1,0 0 0,0-1 0,0 1 0,0-1-1,0 1 1,0 0 0,0-1 0,0 1-1,0 0 1,0-1 0,0 1 0,0 0 0,-1-1-1,1 1 1,0 0 0,0-1 0,0 1 0,0 0-1,-1-1 1,1 1 0,0 0 0,0-1-1,-1 1 1,1 0 0,0 0 0,-1 0 0,1-1-1,0 1 1,-1 0 0,0 0 0,0 0-1,0 0 1,1 0 0,-1 1 0,0-1-1,0 0 1,1 1 0,-1-1 0,0 1-1,1-1 1,-1 1 0,0-1 0,1 1-1,-1 0 1,-22 26 59,22-25-63,-6 8-3,0 1 0,1-1 0,1 1-1,-9 23 1,-9 50 4,5-14-2,11-50 1,2 0 0,1 1-1,-4 42 1,7-54-43,1 0 0,0 1 0,1-1 0,0 0 0,1 0 0,0 1 0,0-1 0,1 0 0,0-1 0,0 1-1,7 12 1,-7-17-91,0 0 0,1 0 0,-1 0 0,1 0 0,0 0 0,0-1 0,0 0 0,1 0 0,-1 0 0,1 0-1,-1-1 1,1 1 0,0-1 0,0 0 0,0-1 0,0 1 0,0-1 0,0 0 0,1-1 0,8 1 0,-2-1-636,0 0 1,-1-1 0,1 0 0,0-1 0,0 0-1,-1-1 1,1 0 0,10-5 0,0-3-2219,-2-1 1,1 0-1,34-30 1,-29 23 743,-12 7 744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1.862"/>
    </inkml:context>
    <inkml:brush xml:id="br0">
      <inkml:brushProperty name="width" value="0.05" units="cm"/>
      <inkml:brushProperty name="height" value="0.05" units="cm"/>
    </inkml:brush>
  </inkml:definitions>
  <inkml:trace contextRef="#ctx0" brushRef="#br0">713 48 1536,'-1'-4'630,"-1"0"0,1 1-1,-1-1 1,0 1 0,0-1-1,0 1 1,-5-7 0,5 9-401,1 0 0,-1-1 0,0 1 0,0 0 0,0 0 0,0 0 0,0 0 0,0 0 0,0 1 0,0-1-1,0 1 1,0-1 0,0 1 0,-1 0 0,1 0 0,-4 0 0,-19 1 1848,-41 8-1,-2 0-1084,20-7-4637,-78-7-1,96 3 2690,-37 3 0,46 0 1577,1 2 0,-36 8 0,56-11-601,-21 7 1408,-1-2 0,1 0 0,-43 2 0,69-17-6469,-4 9 4801,-1 1 0,0-1 0,1 1 1,-1-1-1,1 1 0,-1-1 0,1 1 1,-1-1-1,0 1 0,1 0 0,0-1 1,-1 1-1,1 0 0,-1 0 0,1-1 1,-1 1-1,1 0 0,-1 0 0,1 0 1,0 0-1,-1 0 0,1 0 0,-1-1 1,1 1-1,0 1 0,-1-1 0,1 0 1,0 0-1,2 0-1685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3.177"/>
    </inkml:context>
    <inkml:brush xml:id="br0">
      <inkml:brushProperty name="width" value="0.05" units="cm"/>
      <inkml:brushProperty name="height" value="0.05" units="cm"/>
    </inkml:brush>
  </inkml:definitions>
  <inkml:trace contextRef="#ctx0" brushRef="#br0">193 81 1204,'-3'-11'2276,"2"7"-1578,-1 0 0,1 0 0,-1 0 0,1 0-1,-1 1 1,0-1 0,0 1 0,-5-6 0,-5-6 1291,11 13-1760,0 1 0,0-1 0,0 1 1,0 0-1,0-1 0,0 1 0,-1 0 1,1 0-1,-2-2 0,2 3-182,0 0-1,0 0 0,1 0 1,-1-1-1,0 1 1,0 0-1,0 0 1,0 0-1,0 0 1,1 0-1,-1 1 1,0-1-1,0 0 1,0 0-1,1 1 1,-1-1-1,0 0 1,0 1-1,0-1 1,1 0-1,-1 1 1,0-1-1,1 1 1,-2 1-1,-8 7 37,0 1 1,0 0-1,1 1 0,0 0 1,1 1-1,-12 20 0,9-13 13,5-10-35,1 1 0,0-1 0,1 1 0,0 0 0,-5 20 0,8-27-47,0 1-1,0-1 1,1 0-1,0 1 1,-1-1-1,1 0 1,1 1 0,-1-1-1,0 0 1,1 1-1,0-1 1,0 0-1,0 0 1,0 1-1,0-1 1,0 0 0,1 0-1,0 0 1,-1-1-1,1 1 1,0 0-1,4 3 1,1 0 9,1 0-1,0-1 1,0 0 0,0-1-1,0 0 1,1 0-1,0-1 1,-1 0 0,15 3-1,11 1 60,43 1-1,-22-2-33,-29-2-24,14 0 61,0 2 0,-1 2 1,54 18-1,-89-24-58,0-1 0,0 1 0,0 0 0,0 0 0,-1 1 0,1-1 0,-1 1 0,0 0 0,1 0-1,-1 0 1,0 0 0,3 6 0,-5-7-14,1 0-1,-1 0 1,0 0-1,-1 0 0,1 1 1,0-1-1,-1 0 1,1 0-1,-1 1 0,0-1 1,0 0-1,1 0 1,-2 1-1,1-1 1,0 0-1,0 1 0,-1-1 1,1 0-1,-1 0 1,0 1-1,0-1 0,1 0 1,-1 0-1,-2 3 1,-4 6-34,-1 0 1,0-1-1,-1 0 1,0 0-1,0-1 1,-19 15-1,0-4-1000,-42 21-1,65-38 509,-1 0 0,0 0 1,0 0-1,0-1 0,0 0 0,0 0 0,-1-1 0,1 0 0,0 0 0,-1 0 0,1-1 0,-1 0 0,1 0 0,-1-1 0,1 1 0,-1-1 0,1-1 0,0 1 0,-7-3 0,-8-4-1753,0 1 154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3.546"/>
    </inkml:context>
    <inkml:brush xml:id="br0">
      <inkml:brushProperty name="width" value="0.05" units="cm"/>
      <inkml:brushProperty name="height" value="0.05" units="cm"/>
    </inkml:brush>
  </inkml:definitions>
  <inkml:trace contextRef="#ctx0" brushRef="#br0">1 282 728,'0'-6'474,"1"0"-1,0 0 1,0 0-1,0 0 1,1 0-1,0 0 1,0 0-1,0 1 1,1-1-1,0 1 1,0 0-1,0 0 1,1 0-1,5-7 1,7-4-412,0 0-1,29-20 1,-34 27-41,24-17-1925,1 1 0,53-27 1,-68 42 437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3.877"/>
    </inkml:context>
    <inkml:brush xml:id="br0">
      <inkml:brushProperty name="width" value="0.05" units="cm"/>
      <inkml:brushProperty name="height" value="0.05" units="cm"/>
    </inkml:brush>
  </inkml:definitions>
  <inkml:trace contextRef="#ctx0" brushRef="#br0">118 1 116,'10'8'5799,"-11"0"-5421,0 0 0,-1-1-1,0 1 1,-1 0 0,0 0-1,0-1 1,-1 0 0,1 0-1,-7 8 1,-11 26 901,20-39-1229,-46 122 2985,40-102-2655,1 0 0,1 0-1,-3 43 1,8-57-353,0 1 0,0 0 0,1-1-1,0 1 1,1-1 0,0 1 0,0-1-1,1 0 1,0 0 0,4 8 0,-4-9-26,1-1 0,0-1-1,0 1 1,0 0 0,0-1 0,1 0 0,0 0 0,0-1 0,0 1 0,1-1 0,-1 0 0,13 6 0,-1-3-6,0 0 0,0-2 0,1 0 0,-1-1 0,1-1-1,0 0 1,0-1 0,0-1 0,25-2 0,-12-2 59,-1-1-1,1-1 1,-1-2-1,49-17 1,-70 21 76,-1-1-1,1 0 1,-1 0 0,14-9 0,-19 10 31,1 0 0,0 0 1,-1 0-1,0-1 0,0 1 0,0-1 1,0 0-1,-1 1 0,1-1 0,-1 0 1,2-6-1,-3 8-99,-1 0 0,0 1 0,1-1-1,-1 0 1,0 0 0,0 0 0,0 0 0,0 1 0,-1-1 0,1 0-1,-1 0 1,1 0 0,-1 1 0,1-1 0,-1 0 0,0 1 0,0-1-1,0 0 1,0 1 0,0-1 0,0 1 0,0 0 0,0-1 0,-1 1-1,1 0 1,0 0 0,-3-2 0,-3-2 34,0 0 0,0 1 0,0 0 0,-13-6 0,7 5-54,-1 1 0,1 0 0,-1 1 0,0 1 0,-18-2 0,-72 4-2478,53 1-3831,69-13-5789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4.846"/>
    </inkml:context>
    <inkml:brush xml:id="br0">
      <inkml:brushProperty name="width" value="0.05" units="cm"/>
      <inkml:brushProperty name="height" value="0.05" units="cm"/>
    </inkml:brush>
  </inkml:definitions>
  <inkml:trace contextRef="#ctx0" brushRef="#br0">1 25 1400,'0'0'82,"0"0"-1,0-1 1,0 1-1,-1 0 1,1 0-1,0 0 1,0 0 0,0 0-1,0 0 1,0 0-1,0-1 1,0 1-1,0 0 1,0 0-1,0 0 1,0 0 0,1 0-1,-1 0 1,0-1-1,0 1 1,0 0-1,0 0 1,0-1 570,0 1-570,1 0 0,-1 0-1,0 0 1,0 0-1,0 0 1,0 0-1,0 0 1,0 0-1,0 0 1,1 0 0,-1 0-1,0 0 1,0 0-1,0 0 1,0 0-1,0 0 1,0 0-1,1 0 1,-1 0 0,0 0-1,0 0 1,0 0-1,0 0 1,0 0-1,0 0 1,0 0-1,1 0 1,-1 0 0,0 0-1,10 9 1855,8 15-643,23 40 1157,38 80-1,-26-44-1731,11 20-429,-55-101-215,13 36 0,-15-37 29,-2-73 187,-3 37-294,2 0-1,0 0 0,14-33 1,-16 46 9,0 0 0,0 1 1,1-1-1,-1 1 0,1-1 1,0 1-1,0 0 0,1 0 1,-1 1-1,1-1 0,0 1 1,0-1-1,0 1 0,0 1 1,1-1-1,-1 0 0,1 1 1,9-3-1,-11 4 9,0 1 1,0 0-1,0 0 0,0 0 0,0 1 0,0-1 0,0 1 1,-1-1-1,1 1 0,0 0 0,0 0 0,-1 0 1,1 1-1,0-1 0,-1 1 0,1-1 0,3 5 1,-4-5 6,1 1 1,-1 0 0,0 0 0,0 0 0,0 1 0,0-1 0,0 0 0,0 1 0,-1-1-1,1 1 1,-1 0 0,0-1 0,1 1 0,-1 0 0,-1 0 0,1 0 0,0 3 0,-1 1 47,-1 0 0,0-1 0,0 1 0,-1-1 0,0 1 0,0-1 0,-1 1 0,0-1 1,0 0-1,0 0 0,-1-1 0,1 1 0,-1-1 0,-1 0 0,-9 10 0,3-5 48,0 0 1,-1-1-1,0 0 0,-1-1 0,0 0 0,-16 6 0,10-6 63,0-2 0,0 0-1,-1-1 1,0-1 0,0-1 0,-1 0-1,-25-1 1,46-4-176,5-3-15,9-4-6,202-69-67,-182 66 110,53-25 1,-68 27-36,0 0 0,-1-2 1,0 0-1,16-15 1,-29 22 30,-1 0 0,1-1 0,-1 1 0,0-1 0,0 0 0,-1 0 0,0 0 0,0 0 0,0-1 0,-1 1 0,0-1 0,0 1 0,-1-1 0,1 0 0,-1-10 0,-1 17-20,0 0 1,0 0-1,0 0 1,0 0 0,0 0-1,0 0 1,0-1 0,0 1-1,0 0 1,0 0-1,0 0 1,0 0 0,0 0-1,0 0 1,0 0 0,0 0-1,0 0 1,0 0-1,0 0 1,0 0 0,0 0-1,0 0 1,0 0 0,0 0-1,0 0 1,0 0-1,0 0 1,0-1 0,-1 1-1,1 0 1,0 0 0,0 0-1,0 0 1,0 0-1,0 0 1,0 0 0,0 0-1,0 0 1,0 0 0,0 0-1,0 0 1,0 0-1,0 0 1,0 0 0,-1 0-1,1 0 1,0 0 0,0 0-1,0 0 1,0 1 0,0-1-1,0 0 1,0 0-1,0 0 1,0 0 0,0 0-1,0 0 1,0 0 0,-6 4 76,-4 8-28,7-7-47,0 0-1,1 1 1,0-1 0,0 1 0,0-1-1,0 1 1,1 0 0,0-1 0,1 1 0,-1 0-1,1 0 1,0 0 0,0 0 0,3 10-1,-2-8-8,1 0-1,0 0 0,1 0 0,0 0 0,0-1 1,1 1-1,0-1 0,0 0 0,10 12 1,-12-16 0,1 0 0,0 0 1,1 0-1,-1-1 0,0 1 1,1-1-1,-1 0 0,1 0 0,0-1 1,0 1-1,0-1 0,0 0 1,0 1-1,0-2 0,0 1 1,0 0-1,0-1 0,0 0 1,0 0-1,8-1 0,-5 0 6,0 0 0,-1-1-1,1 1 1,-1-1 0,1-1-1,-1 1 1,0-1 0,0 0 0,0-1-1,0 1 1,9-9 0,-7 5 0,-1-1 0,0 1 0,-1-1 1,0-1-1,0 1 0,-1-1 0,0 0 1,0 0-1,-1 0 0,0-1 0,-1 0 1,0 0-1,0 0 0,-1 0 0,-1 0 1,1-11-1,-1 2 4,-2 0 0,0 1-1,-1-1 1,-1 0 0,-1 1 0,0-1 0,-13-32 0,6 24 226,0 0 1,-31-50-1,42 76-215,-1 0 0,1 1-1,0-1 1,-1 1-1,1-1 1,-1 0 0,1 1-1,-1-1 1,1 1-1,-1-1 1,0 1 0,1-1-1,-1 1 1,0 0 0,1-1-1,-1 1 1,0 0-1,1-1 1,-1 1 0,-1 0-1,2 0-8,-1 0-1,1 0 0,-1 0 1,1 0-1,-1 1 0,1-1 1,-1 0-1,1 0 0,-1 1 1,1-1-1,-1 0 0,1 1 1,0-1-1,-1 0 1,1 1-1,-1-1 0,1 1 1,0-1-1,0 1 0,-1-1 1,1 1-1,-2 2 2,1 1 0,0-1 1,0 0-1,0 0 0,1 0 0,-1 1 0,0 5 1,2 2 9,0 1 0,0-1 0,1 1 0,1-1 0,4 15 0,26 54-22,-17-42-3,-7-17-17,1 0 0,1 0 1,21 28-1,-30-46 17,0-1-1,0 1 1,0-1 0,0 1 0,1-1 0,-1 0 0,1 0 0,0 0-1,0-1 1,0 1 0,0-1 0,0 1 0,0-1 0,0 0 0,0 0 0,0 0-1,4 0 1,-5-1 4,0 0-1,0 0 0,0 0 1,1 0-1,-1-1 0,0 1 1,0-1-1,-1 1 0,1-1 1,0 0-1,0 0 0,0 0 1,0 0-1,0 0 0,-1 0 1,1 0-1,-1 0 1,1-1-1,-1 1 0,1-1 1,-1 1-1,0-1 0,1 0 1,-1 1-1,0-1 0,0 0 1,1-3-1,10-24-29,-1 1 1,-2-1-1,8-41 0,-15 60 32,0 1 1,5-13-1,-7 20 10,1 1 0,-1-1 1,1 1-1,-1 0 0,1-1 0,0 1 0,-1 0 1,1-1-1,0 1 0,0 0 0,0 0 0,0 0 1,0 0-1,0 0 0,0 0 0,1 0 1,-1 0-1,0 0 0,0 1 0,1-1 0,-1 0 1,1 1-1,-1-1 0,3 0 0,1 2 6,0 0-1,1 0 0,-1 0 1,0 1-1,0-1 0,0 1 1,0 1-1,0-1 0,0 1 1,0-1-1,-1 1 0,5 4 1,7 6 35,26 27 0,-32-27-38,1-1 1,-2 1-1,0 1 1,-1-1-1,0 2 1,-1-1-1,0 1 1,-1 0-1,4 19 1,-9-29-35,-1 1 0,1-1 0,-2 0 0,1 0 1,0 0-1,-1 0 0,0 0 0,0 0 0,0 0 1,-1 0-1,0 0 0,0 0 0,0-1 0,0 1 0,-1-1 1,-4 8-1,3-7-241,0 0 0,0 0 1,0-1-1,0 1 0,-1-1 0,0 0 1,0 0-1,0 0 0,0 0 1,-1-1-1,1 0 0,-1-1 0,-7 4 1,11-6 24,0 1 1,1-1-1,-1 1 1,0-1-1,0 0 0,0 0 1,0 0-1,0 0 1,0 0-1,0 0 1,1 0-1,-1-1 1,0 1-1,0-1 1,0 1-1,1-1 1,-1 0-1,0 0 1,-2-1-1,1-1-581,-1 0-1,1-1 1,0 1 0,0-1 0,0 0-1,-3-6 1,-18-19-3747,13 13 2516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5.177"/>
    </inkml:context>
    <inkml:brush xml:id="br0">
      <inkml:brushProperty name="width" value="0.05" units="cm"/>
      <inkml:brushProperty name="height" value="0.05" units="cm"/>
    </inkml:brush>
  </inkml:definitions>
  <inkml:trace contextRef="#ctx0" brushRef="#br0">595 25 1024,'-1'-2'447,"-1"0"0,0 0 0,0 0 0,1 0 0,-1 1 0,0-1-1,-1 1 1,1-1 0,0 1 0,0 0 0,-1 0 0,1 0 0,-1 0 0,1 0 0,0 0 0,-5 0-1,1 1-22,1 0-1,-1 0 0,0 1 0,1 0 0,-1 0 1,-8 3-1,-93 33 649,-50 33-3894,122-54 1887,-17 10-2234,-59 39 1,67-37 1498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2.430"/>
    </inkml:context>
    <inkml:brush xml:id="br0">
      <inkml:brushProperty name="width" value="0.05" units="cm"/>
      <inkml:brushProperty name="height" value="0.05" units="cm"/>
    </inkml:brush>
  </inkml:definitions>
  <inkml:trace contextRef="#ctx0" brushRef="#br0">0 296 616,'1'-3'210,"1"0"0,-1 1 0,0-1 0,1 0 0,-1 1 0,1-1-1,0 1 1,0 0 0,0-1 0,0 1 0,4-3 0,29-20 280,-19 16-449,277-192-2532,-253 174 1620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6.164"/>
    </inkml:context>
    <inkml:brush xml:id="br0">
      <inkml:brushProperty name="width" value="0.05" units="cm"/>
      <inkml:brushProperty name="height" value="0.05" units="cm"/>
    </inkml:brush>
  </inkml:definitions>
  <inkml:trace contextRef="#ctx0" brushRef="#br0">102 204 540,'-35'-122'4964,"31"110"-4757,-1 0 1,0 0-1,-8-14 0,13 25-18,-1 0 0,0-1-1,0 1 1,1 0 0,-1 0-1,0 0 1,0 0 0,0 0-1,0 0 1,0 0-1,-1 0 1,1 0 0,0 0-1,0 0 1,-1 1 0,1-1-1,0 1 1,-1-1 0,1 1-1,-1-1 1,1 1 0,0 0-1,-1 0 1,-2-1 516,0 8 1522,0 4-1143,3-4-917,1 1 0,1 0-1,-1 0 1,1 0-1,1 0 1,0 0 0,0-1-1,0 1 1,4 8 0,0-2 50,7 28 1,-2-2 15,53 194 783,-46-159-850,-7-10-109,-5-23-10,-1-32-37,-5-15-14,0 0 1,0 0-1,1 0 0,2-6 0,-2 1 4,4-24-8,-2-65 1,0-5 2,-1 89 19,0 1 0,1-1 0,0 1 0,1 0 1,7-14-1,-8 20 31,1 0 1,1 0-1,0 1 1,0-1-1,0 1 0,1 1 1,0-1-1,0 1 1,1 0-1,0 0 1,0 1-1,0-1 1,1 2-1,0-1 1,9-3-1,-15 7-34,0 1 0,-1 0 0,1-1 1,0 1-1,0 0 0,0 0 0,-1 0 0,1 0 0,0 1 0,0-1 0,-1 0 1,1 1-1,0-1 0,-1 1 0,1 0 0,0 0 0,-1-1 0,1 1 0,-1 0 1,1 0-1,-1 0 0,2 2 0,4 3 29,-1 1 0,1 0-1,5 8 1,-5-6-1,15 20 24,-20-24 254,-2-5-313,0 0 0,0 0 0,0 0 0,0 0 0,0 1 0,0-1 0,0 0 0,0 0 0,0 0 0,0 0 0,0 0 0,1 0 0,-1 1 0,0-1 0,0 0 0,0 0 0,0 0 0,0 0 0,0 0 0,0 0 0,0 0 0,1 0 0,-1 0 0,0 1 0,0-1 0,0 0 0,0 0 0,0 0 0,0 0 0,1 0 0,-1 0 0,0 0 0,0 0 0,0 0 0,0 0 1,0 0-1,1 0 0,-1 0 0,0 0 0,0 0 0,0 0 0,0 0 0,0 0 0,0 0 0,1 0 0,-1-1 0,0 1 0,0 0 0,0 0 0,1 0 35,3 0 614,-9 0-370,2-1-683,0 1 0,0-1 0,0 0 1,0-1-1,-5-2 0,-3-1-2076,9 3 1604,-1 1 42,0-1-1,0 1 1,0 0 0,0 0 0,-1 0-1,1 0 1,0 0 0,0 1 0,0-1-1,-1 1 1,1 0 0,0 0 0,-4 1-1,-9 3-1457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6.717"/>
    </inkml:context>
    <inkml:brush xml:id="br0">
      <inkml:brushProperty name="width" value="0.05" units="cm"/>
      <inkml:brushProperty name="height" value="0.05" units="cm"/>
    </inkml:brush>
  </inkml:definitions>
  <inkml:trace contextRef="#ctx0" brushRef="#br0">75 37 364,'3'-19'3655,"-3"18"-3476,0 1 0,0-1 0,0 0 0,1 1 0,-1-1 1,0 1-1,0-1 0,0 1 0,0-1 0,0 0 0,0 1 1,0-1-1,-1 1 0,1-1 0,0 1 0,0-1 0,0 0 1,-1 1-1,1-1 0,0 1 0,0-1 0,-1 1 1,1 0-1,0-1 0,-1 1 0,1-1 0,-1 1 0,1-1 1,0 1-1,-2-1 0,0 1 1895,1 0-1987,1 0 1,0 0-1,-1 0 1,1 0-1,0 0 1,-1 0-1,1 0 1,0 0-1,0 0 1,-1 0-1,1 0 1,0 0 0,-1 0-1,1 0 1,0 0-1,0 0 1,-1 1-1,1-1 1,0 0-1,0 0 1,-1 0-1,1 1 1,0-1 0,0 0-1,0 0 1,-1 0-1,1 1 1,0-1-1,0 0 1,0 0-1,0 1 1,-1-1-1,1 0 1,0 1-1,0-1 1,0 0 0,0 0-1,0 1 1,0-1-1,0 0 1,0 1-1,0-1 1,-3 25 872,3-21-891,-1 0 0,1 0 0,-1 1 1,-2 6-1,-7 16 171,-22 69 667,29-85-745,0 0-1,1 0 1,1 0-1,0 1 0,0-1 1,2 19-1,0-22-84,0 0 1,1-1-1,0 1 0,1 0 0,-1-1 0,1 0 0,1 0 0,0 0 0,0 0 0,0 0 0,0-1 0,1 1 0,6 5 1,-3-5-24,0 1 0,1-2 0,-1 1 0,1-1 0,1-1 0,-1 0 0,1 0 0,0-1 0,11 4 0,-1-2 61,1-1 1,41 5-1,46-4 87,-9 0 68,-44-2-18,45 7 546,-97-11-772,-1 1 0,0-1 0,1 1 0,-1 0 0,0-1 0,1 1 0,-1 0 0,0 1-1,0-1 1,0 0 0,0 0 0,0 1 0,0 0 0,0-1 0,-1 1 0,1 0 0,0 0 0,-1 0 0,1 0 0,-1 0 0,0 0 0,0 0 0,0 0-1,0 0 1,0 1 0,0-1 0,-1 0 0,1 1 0,-1-1 0,1 0 0,-1 1 0,0-1 0,0 4 0,-1 1-3,1-1-1,-1 1 1,-1 0 0,1-1 0,-1 0 0,0 1-1,0-1 1,-1 0 0,0 0 0,0 0 0,-4 5 0,-9 11 17,-1-2 1,0 0-1,-37 31 1,42-41-222,0 0 0,-1-1 0,-1-1 0,1 0 0,-1-1 0,-1 0 0,-23 7 0,34-13-33,1 0-1,0 0 1,-1-1 0,0 1 0,1-1-1,-1 0 1,1 0 0,-1-1 0,1 1-1,-1-1 1,1 0 0,-1 1-1,1-2 1,0 1 0,-1 0 0,1-1-1,0 1 1,0-1 0,-5-4-1,4 3-306,0-1 0,0 0 0,0 0 0,0 0 0,1 0 0,0-1 0,0 0 0,0 1-1,1-1 1,-1 0 0,-2-10 0,-36-93-8638,28 80 7105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08.406"/>
    </inkml:context>
    <inkml:brush xml:id="br0">
      <inkml:brushProperty name="width" value="0.05" units="cm"/>
      <inkml:brushProperty name="height" value="0.05" units="cm"/>
    </inkml:brush>
  </inkml:definitions>
  <inkml:trace contextRef="#ctx0" brushRef="#br0">268 1 472,'4'1'8016,"-4"-1"-7880,0 13 2974,-2 11 225,0-19-3096,1-1 0,-1 0 0,0 0 0,0 1 1,0-1-1,-3 3 0,-8 18 256,-19 38 375,18-36-665,8-14-129,-4 6-8,1-1 0,1 2 0,-9 31-1,4-8-32,8-31-40,2 0 1,0 0-1,0 0 1,1 0-1,-1 16 1,3-15-1,0 0 1,1 0 0,1 0-1,4 20 1,-4-27 4,0-1 0,0 0 0,1 1 0,-1-1 0,1 0 0,0 0-1,1 0 1,-1-1 0,1 1 0,0-1 0,0 0 0,7 6 0,-4-5 9,-1 0 0,1-1 0,1 0 0,-1 0 0,1-1 0,-1 0 0,1 0 0,0 0 1,0-1-1,0 0 0,15 0 0,-10-1 50,0-1 0,0-1 0,0 0 1,-1-1-1,1 0 0,24-9 0,-8 3 114,-16 4-26,0 0-1,19-8 0,-26 9-33,-1 0 0,0 0 0,1 0 0,-1-1-1,-1 0 1,9-7 0,-11 8-63,0 1 0,0-1 1,-1 1-1,1-1 0,-1 0 0,1 1 1,-1-1-1,0 0 0,0 0 0,0 0 1,-1 0-1,1 0 0,-1 0 0,1 0 1,-1-4-1,-1 3-16,1-1 1,-1 1-1,0 0 0,0-1 1,-1 1-1,0 0 1,1 0-1,-1 0 0,0 0 1,-1 0-1,1 0 1,-1 1-1,0-1 0,0 1 1,0-1-1,0 1 0,0 0 1,-1 1-1,0-1 1,-3-2-1,-4-2-35,0 1 0,0 0 0,0 1 0,0 0 0,-1 0 0,-15-2 0,-40-8-722,-53-14-3409,25-4-3372,84 29 6333,0 0 1,0 1 0,0 1 0,0 0 0,-14 0 0,-4 1-779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7.103"/>
    </inkml:context>
    <inkml:brush xml:id="br0">
      <inkml:brushProperty name="width" value="0.05" units="cm"/>
      <inkml:brushProperty name="height" value="0.05" units="cm"/>
    </inkml:brush>
  </inkml:definitions>
  <inkml:trace contextRef="#ctx0" brushRef="#br0">0 320 568,'1'-8'1074,"-1"1"-1,1 0 1,0 0-1,0 0 0,1 0 1,0 0-1,0 1 1,4-10-1,-1 7-314,1-1 0,-1 2 0,1-1 0,1 0 0,7-6 0,17-20 99,-6 6-1032,39-32 0,-55 53-811,1 0-1,0 1 0,0 1 1,0 0-1,1 0 0,0 1 0,0 0 1,17-4-1,-26 8 508,11 0-2567,-7 3 1350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7.503"/>
    </inkml:context>
    <inkml:brush xml:id="br0">
      <inkml:brushProperty name="width" value="0.05" units="cm"/>
      <inkml:brushProperty name="height" value="0.05" units="cm"/>
    </inkml:brush>
  </inkml:definitions>
  <inkml:trace contextRef="#ctx0" brushRef="#br0">114 4 1564,'4'-3'7665,"-11"19"-4547,3-11-2682,1 1-1,0-1 1,1 1-1,-1 0 1,1 0-1,0 1 1,-2 11-1,-5 19 1081,-56 190 2863,61-210-4266,1-3-59,1-1 0,0 1 0,1-1-1,0 1 1,1-1 0,0 1 0,2 0 0,-1-1 0,2 1 0,-1-1 0,8 19 0,-6-22-50,0 0-1,1 0 1,0-1 0,1 1 0,0-1-1,0 0 1,1-1 0,0 1-1,1-2 1,0 1 0,0-1-1,0 0 1,1 0 0,17 9-1,-9-7-5,1-1-1,0 0 0,1-1 0,-1-1 0,1-1 0,0-1 0,1 0 1,-1-2-1,0 0 0,1-1 0,0-1 0,-1-1 0,1 0 0,-1-2 0,1 0 1,22-7-1,-35 7 14,1 0 1,-1 0 0,1-1-1,-1 0 1,0 0 0,-1-1 0,1 0-1,-1 0 1,10-10 0,-14 13 6,0 0 1,0 0 0,-1 0-1,1 0 1,-1 0 0,0 0-1,1-1 1,-1 1 0,0 0-1,0-1 1,-1 1 0,1-1-1,0 1 1,-1-1 0,1 1 0,-1-1-1,0 1 1,0-1 0,0 0-1,0 1 1,-1-1 0,1 1-1,-1-1 1,1 1 0,-1-1-1,0 1 1,0-1 0,0 1-1,0 0 1,0-1 0,-1 1-1,1 0 1,-4-3 0,-1-2 21,0 0 1,-1 1-1,0 0 0,0 0 1,-1 1-1,1 0 1,-14-6-1,3 1-84,-2 1 0,0 1 0,0 1 0,0 1 0,-1 0 0,1 2 0,-1 0 0,-27 0 0,-63 0-4406,91 0 1153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8.506"/>
    </inkml:context>
    <inkml:brush xml:id="br0">
      <inkml:brushProperty name="width" value="0.05" units="cm"/>
      <inkml:brushProperty name="height" value="0.05" units="cm"/>
    </inkml:brush>
  </inkml:definitions>
  <inkml:trace contextRef="#ctx0" brushRef="#br0">0 190 1780,'0'-1'199,"0"1"0,0 0 0,0 0 0,0-1 0,0 1 0,0 0 0,0 0 0,0-1 0,3-3 3384,-3 4-3384,0 0 0,1 0 0,-1 0 0,0-1 0,1 1 0,9 3 2309,-8-2-2289,0 1 1,0-1-1,0 1 0,0-1 1,0 1-1,0 0 0,1 2 0,51 92 3547,-31-60-2915,-2 1 0,28 67 0,-39-77-604,4 9-25,-1 0 1,12 64 0,1 23 1,-26-106-108,0-15-27,0-13-65,0-12-18,1 0 1,2 1 0,0-1 0,1 0 0,1 1-1,8-23 1,-9 34 5,1 0 0,0 1 0,0-1 0,1 1-1,0 0 1,1 1 0,0-1 0,0 1 0,1 1 0,1 0-1,-1 0 1,1 0 0,16-10 0,-20 16 4,-1-1 0,0 1 0,0 0 0,1 1 0,-1-1 0,1 1 0,-1 0 0,1 0 0,0 1 1,-1-1-1,1 1 0,0 0 0,-1 0 0,1 0 0,0 1 0,-1 0 0,1 0 0,0 0 0,-1 0 0,0 1 0,1-1 0,-1 1 0,0 1 1,0-1-1,0 0 0,0 1 0,0 0 0,0 0 0,-1 0 0,1 0 0,-1 1 0,0-1 0,0 1 0,-1 0 0,1 0 0,-1 0 0,1 0 0,-1 0 1,-1 1-1,1-1 0,0 0 0,-1 1 0,0 0 0,0-1 0,-1 1 0,1 0 0,-1-1 0,0 1 0,0 0 0,-1 5 0,-1-2-3,0 1-1,-1 0 0,0-1 0,-1 1 1,0-1-1,0 0 0,-1 0 0,0-1 1,0 1-1,-1-1 0,0 0 0,0-1 1,0 1-1,-13 8 0,2-2 19,-1-1 0,0 0 1,-1-2-1,-1 0 0,-21 7 0,14-6 62,-1-2 1,-37 7-1,53-15-174,11-3-101,6-2-15,58-28-1588,1 2 0,94-30 0,101-41-166,-255 100 2028,0-1 1,-1 0-1,1 0 0,0 0 1,-1-1-1,1 1 0,-1-1 1,0 0-1,1 0 0,-2 0 1,1-1-1,0 1 0,-1 0 1,1-1-1,-1 0 0,0 0 1,0 0-1,0 1 0,-1-2 1,0 1-1,1 0 0,-1 0 1,-1 0-1,1-1 0,0-5 1,-1 7 80,0-1 0,-1 1 0,1-1 1,-1 1-1,1-1 0,-1 1 0,0-1 0,0 1 1,-1 0-1,1 0 0,-1-1 0,1 1 0,-1 0 1,-4-5-1,6 8-111,0-1 0,-1 1 1,1-1-1,0 1 0,0 0 1,-1-1-1,1 1 0,0-1 1,0 1-1,-1 0 0,1-1 1,-1 1-1,1 0 0,0-1 1,-1 1-1,1 0 1,-1-1-1,1 1 0,-1 0 1,1 0-1,0 0 0,-1 0 1,1-1-1,-1 1 0,1 0 1,-1 0-1,1 0 0,-1 0 1,1 0-1,-1 0 0,1 0 1,-1 0-1,1 0 0,-1 0 1,1 1-1,-1-1 0,1 0 1,-1 0-1,1 0 0,-1 1 1,1-1-1,-1 0 0,1 0 1,0 1-1,-1-1 0,1 0 1,-1 1-1,1-1 0,0 1 1,-1-1-1,1 0 1,0 1-1,0-1 0,-1 1 1,1-1-1,0 1 0,0-1 1,0 1-1,-2 4 41,0-1 1,0 1 0,1-1-1,-2 9 1,3-9-94,0 0 0,0 0 1,0 1-1,1-1 0,-1 0 0,1 1 0,0-1 0,0 0 1,0 0-1,1 0 0,-1 0 0,1 0 0,3 4 0,2 3-337,0 0 0,17 19 1,-23-29 276,0 0 1,0 0 0,0-1 0,0 1 0,0 0 0,0 0 0,0-1 0,0 1 0,1-1 0,-1 1 0,0-1 0,0 1 0,0-1 0,1 0 0,-1 0-1,0 1 1,0-1 0,1 0 0,-1 0 0,0 0 0,0 0 0,1-1 0,-1 1 0,0 0 0,0 0 0,1-1 0,-1 1 0,0-1 0,0 1 0,0-1-1,0 0 1,0 1 0,2-2 0,1-1-74,-1 0 1,1 0-1,0 0 0,-1 0 0,1-1 0,-1 0 0,3-4 1,1-2 98,-2 0 0,1 0 0,-1 0 1,-1 0-1,1-1 0,-2 0 0,0 0 1,0 0-1,-1 0 0,0 0 0,-1 0 0,0-1 1,-1 1-1,-1-15 0,-7-21 364,-1-1 0,-2 1-1,-3 1 1,-38-89 0,23 72 2078,26 58-1928,2 10-248,2 12-98,14 32-30,35 79 0,0-1-170,-16-36-19,-24-63 47,-8-20 20,1 0 1,7 14-1,-5-11 0,-4-8-14,1 1 1,-1-1-1,1 0 0,0 1 1,0-1-1,3 4 0,-4-7 33,-1 0-1,1 1 0,-1-1 1,1 1-1,0-1 0,-1 0 1,1 0-1,-1 1 0,1-1 1,0 0-1,-1 0 0,1 0 1,0 1-1,-1-1 0,1 0 1,0 0-1,-1 0 0,1 0 1,0 0-1,-1 0 0,1-1 1,0 1-1,-1 0 0,1 0 1,0 0-1,-1-1 0,1 1 1,-1 0-1,1-1 0,0 1 1,-1 0-1,1-1 1,-1 1-1,1-1 0,-1 1 1,1-1-1,-1 1 0,1-1 1,-1 1-1,0-1 0,1 0 1,22-25-24,63-68 4,-80 88 48,1 1 0,0-1 0,1 1 0,-1 0-1,1 1 1,0 0 0,0 0 0,0 1 0,0 0-1,1 0 1,9-1 0,-11 2 18,1 1 0,-1 0 0,0 1 0,1 0 0,-1 0 0,0 0 0,0 1 0,1 0-1,-1 0 1,0 1 0,0 0 0,0 0 0,0 1 0,6 3 0,-10-4-24,1 0 1,-2 0-1,1 0 1,0 1-1,0-1 1,-1 1-1,1-1 0,-1 1 1,0 0-1,0 0 1,3 6-1,-3-7-28,-2 0-1,1 0 1,0 1-1,0-1 1,-1 0-1,1 0 1,-1 1 0,0-1-1,0 0 1,0 1-1,0-1 1,0 0-1,0 1 1,-1-1-1,1 0 1,-1 0-1,1 1 1,-1-1-1,-1 3 1,-3 4-324,0-1 1,-1 0-1,0 0 1,0-1-1,0 1 1,-1-1-1,0-1 1,0 1-1,-17 10 1,17-13-482,0 0 0,-1 0 1,0 0-1,1-1 1,-10 2-1,11-4-420,0 1 0,0-1 0,0-1 0,-1 1 0,1-1 1,0 0-1,-8-1 0,-4-2-1017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8.853"/>
    </inkml:context>
    <inkml:brush xml:id="br0">
      <inkml:brushProperty name="width" value="0.05" units="cm"/>
      <inkml:brushProperty name="height" value="0.05" units="cm"/>
    </inkml:brush>
  </inkml:definitions>
  <inkml:trace contextRef="#ctx0" brushRef="#br0">782 28 1448,'-6'-4'1605,"-1"0"-1,1 0 0,-1 1 1,-13-5-1,17 7-1290,-1 0 0,0 0 0,1 1 0,-1-1-1,0 1 1,0 0 0,0 0 0,0 0 0,1 1 0,-1-1 0,-5 2 0,-132 50 740,58-20-1927,-265 95-6974,289-107 5090,34-11 1263</inkml:trace>
  <inkml:trace contextRef="#ctx0" brushRef="#br0" timeOffset="1">1 309 1484,'2'0'1580,"4"0"-200,-4 0-339,1 0-353,0 0-256,2 0-200,0 2-156,1 1-176,-1-3-240,0-3-396,3 1-433,0 2-239,0-2-132,6 2-24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39.787"/>
    </inkml:context>
    <inkml:brush xml:id="br0">
      <inkml:brushProperty name="width" value="0.05" units="cm"/>
      <inkml:brushProperty name="height" value="0.05" units="cm"/>
    </inkml:brush>
  </inkml:definitions>
  <inkml:trace contextRef="#ctx0" brushRef="#br0">18 98 128,'-1'-2'462,"-1"0"0,1 0 1,0 0-1,-1 0 0,1 0 0,0 0 0,0-1 1,0 1-1,1 0 0,-1 0 0,0-1 0,1 1 0,0-1 1,-1 1-1,1 0 0,0-1 0,0 1 0,1-1 1,-1 1-1,0 0 0,1-1 0,0-2 0,0 4-284,-1 0 0,0 0 0,0 0 1,0 0-1,0 0 0,0 0 0,0 0 0,0 0 0,0-1 0,0 1 0,-1 0 0,1 0 0,0 0 0,0 0 0,-1 0 0,1 0 0,-1 0 0,1 0 0,-1 1 1,0-1-1,1 0 0,-2-1 0,2 1-69,-1 1 25,1-1 0,0 1 0,0-1 0,0 0 0,0 1 0,0-1-1,0 1 1,0-1 0,0 0 0,0 1 0,1-1 0,-1 1 0,0-1-1,0 0 1,0 1 0,1-1 0,-1 1 0,0-1 0,1 1 0,-1-1-1,0 1 1,1-1 0,-1 1 0,1-1 0,-1 1 0,1 0 0,-1-1-1,1 1 1,-1-1-92,1 1 0,-1 0 0,0 0-1,0 0 1,0-1 0,1 1-1,-1 0 1,0 0 0,0 0 0,1 0-1,-1 0 1,0-1 0,0 1 0,1 0-1,-1 0 1,0 0 0,1 0-1,-1 0 1,0 0 0,0 0 0,1 0-1,-1 0 1,0 0 0,1 0 0,-1 0-1,0 0 1,0 0 0,1 0-1,-1 1 1,0-1 0,1 0 0,-1 0-1,0 0 1,0 0 0,1 0 0,-1 1-1,0-1 1,0 0 0,0 0-1,1 0 1,-1 1 0,0-1 0,0 0-1,0 0 1,0 1 0,0-1 0,1 0-1,-1 0 1,0 1 0,0-1-1,0 0 1,0 1 0,0-1 0,0 0-1,0 0 1,0 1 0,0-1 0,0 0-1,0 1 1,0-1 0,0 0-1,0 0 1,0 1 0,0-1 0,-1 1-1,4 224 985,-3-218-1020,0 20 25,5 37-1,-5-57-29,2-1 1,-1 1-1,1 0 0,0-1 1,0 0-1,0 1 1,1-1-1,0 0 1,1 0-1,-1 0 0,5 5 1,-5-9-4,-1 0-1,0 0 1,1 0 0,-1 0 0,1-1 0,0 1 0,-1-1-1,1 0 1,0 1 0,0-1 0,0-1 0,0 1 0,0 0-1,0-1 1,0 1 0,0-1 0,0 0 0,0 0 0,0 0-1,0-1 1,0 1 0,4-1 0,4-2-8,1 0 1,-1-1-1,0 0 0,14-8 1,6-4 15,0-2 1,-1-1-1,-1-1 1,44-41-1,-51 38 45,-2-2 0,0 0-1,17-28 1,-8 9 142,-24 37-85,-3 5 1,1-1 0,-1 0 0,0 1 0,-1-1 1,1 0-1,0 0 0,-1-1 0,0 1 0,0 0 0,2-6 1,-4 11-30,1 0 0,-1 0 0,1 0 0,-1 0 1,0 0-1,1 0 0,-1-1 0,0 1 0,-2 2 0,-5 13 130,-29 107 167,-35 90-646,50-168-479,16-35 40,0 0 0,1 0 1,0 1-1,-3 14 1,8-25 461,-1 0 1,1 0-1,0 1 1,0-1 0,0 0-1,0 1 1,0-1-1,0 0 1,0 1 0,1 1-1,-1-2 19,0-1 0,0 0-1,1 1 1,-1-1 0,0 1-1,0-1 1,1 0 0,-1 1 0,0-1-1,1 0 1,-1 1 0,0-1-1,1 0 1,-1 1 0,0-1-1,1 0 1,-1 0 0,1 0 0,-1 1-1,0-1 1,1 0 0,1 0-352,0 0 0,-1 0 1,1 0-1,-1 0 0,1 0 0,-1-1 1,1 1-1,-1 0 0,0-1 1,1 1-1,-1-1 0,1 0 1,-1 1-1,0-1 0,1 0 1,0-1-1,4-3-1784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40.441"/>
    </inkml:context>
    <inkml:brush xml:id="br0">
      <inkml:brushProperty name="width" value="0.05" units="cm"/>
      <inkml:brushProperty name="height" value="0.05" units="cm"/>
    </inkml:brush>
  </inkml:definitions>
  <inkml:trace contextRef="#ctx0" brushRef="#br0">51 384 1004,'17'-11'9192,"12"-1"-4671,-22 10-4197,1-1 0,-1 0 0,8-5 0,-5 2-72,-1-1-1,0-1 1,-1 0 0,0 0 0,0 0-1,0-1 1,6-11 0,-1 1 280,-2-1 0,16-35-1,-24 46-477,1-1-1,-2 0 0,1 0 1,-2 0-1,1 0 0,-1 0 0,-1 0 1,0 0-1,0 0 0,-2-13 1,1 20-28,0 1 0,0-1 0,0 0 0,0 1 1,0-1-1,0 1 0,-1-1 0,1 1 1,-1 0-1,0-1 0,0 1 0,0 0 0,0 0 1,0 0-1,0 1 0,0-1 0,0 0 1,-6-2-1,4 2 11,1 1 0,-1 0 0,0-1 0,0 1 0,0 1 0,-1-1 0,1 0 0,0 1 0,0 0 0,0 0 0,0 0 1,-5 1-1,-6 2 22,0 0 1,1 1 0,-1 0 0,-18 9 0,25-9-53,1 0 0,-1 0 0,1 1 1,1 0-1,-1 0 0,1 1 0,0-1 0,0 1 0,-7 9 0,12-13-6,-1 0-1,1 0 1,0 0-1,0 0 1,-1 0-1,2 0 1,-1 0-1,0 0 1,0 0 0,1 0-1,-1 1 1,1-1-1,-1 0 1,1 0-1,0 1 1,0-1-1,0 0 1,0 0-1,1 3 1,0-2-2,1 0 1,-1 0-1,0 0 0,1 0 1,-1-1-1,1 1 1,0-1-1,0 1 0,0-1 1,0 0-1,0 0 0,4 3 1,7 3-3,-1 0 0,1-1 0,0 0 0,23 8 0,-11-6 0,-1 1 0,43 26 0,-59-31 14,-1 0 1,0 0-1,0 1 1,0 0-1,-1 1 1,0-1-1,0 1 1,-1 0-1,0 1 1,0-1-1,-1 1 1,5 11-1,-5-8 50,0 1-1,-1 0 0,0 0 1,-1 0-1,0 0 0,-1 0 0,0 1 1,-1-1-1,0 0 0,-1 1 1,-1-1-1,0 0 0,-1 0 1,0 0-1,0 0 0,-1-1 0,-9 18 1,7-18 11,0 0 0,0-1 0,-1 0-1,-1 0 1,0 0 0,0-1 0,-17 15 0,4-8 65,4-3 87,-1 0 0,-19 10 1,32-21-139,-1 1 0,1-1 1,-1 0-1,1 0 1,-1 0-1,0-1 1,0 0-1,0 0 0,1 0 1,-1-1-1,0 0 1,-7 0-1,11-1-53,0 1 0,-1-1 1,1 0-1,0 0 0,0 0 0,0 0 1,-1 0-1,1 0 0,0-1 0,0 1 1,1-1-1,-1 1 0,0-1 0,0 0 1,1 1-1,-1-1 0,1 0 0,0 0 0,-1 0 1,1 0-1,-1-3 0,0-1 28,0 1-1,0 0 1,0-1-1,1 1 1,0-1-1,0 0 1,0-10-1,1-2-28,2 0-1,0 0 0,1 0 0,1 1 0,1-1 0,0 1 0,12-24 0,-7 19-607,2 0 1,0 1-1,1 0 0,32-37 0,-34 47-695,0 0-1,1 1 1,0 0-1,21-12 0,27-10-7533,-57 31 8036,0 0 0,0 0 0,1 0 0,-1 1 0,0-1 0,4 1 0,-6 0 704,12-2-2358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41.728"/>
    </inkml:context>
    <inkml:brush xml:id="br0">
      <inkml:brushProperty name="width" value="0.05" units="cm"/>
      <inkml:brushProperty name="height" value="0.05" units="cm"/>
    </inkml:brush>
  </inkml:definitions>
  <inkml:trace contextRef="#ctx0" brushRef="#br0">363 417 1008,'3'-19'4708,"-3"6"1197,0 11-4777,0 2-947,0-1 1,0 1-1,0-1 0,1 1 0,-1-1 1,0 1-1,0-1 0,0 1 1,0 0-1,1-1 0,-1 1 0,0 0 1,1-1-1,-1 1 0,0 0 0,1-1 1,-1 1-1,0 0 0,1-1 0,-1 1 1,0 0-1,1 0 0,-1 0 1,1-1-1,0 1 0,-1 0-122,0 0 0,1 0 0,-1 0 0,0 0 0,0 0 0,1 0 0,-1 0 0,0 0 0,0 0 0,1 0 0,-1 0 0,0 0-1,0 0 1,1 0 0,-1 0 0,0 0 0,0 0 0,1 0 0,-1 0 0,0 0 0,0 0 0,1 1 0,-1-1 0,0 0 0,0 0 0,0 0 0,1 0 0,-1 1 0,0-1 0,0 0 0,0 0 0,0 1 0,0-1 0,1 0-1,-1 0 1,0 0 0,0 1 0,0-1 0,0 0 0,0 0 0,0 1 0,0-1 0,0 0 0,0 0 0,0 1 0,0-1 0,0 1 0,-2 34 425,-2 1 1,-1-1 0,-1 0-1,-2 0 1,-2-1 0,-22 53-1,11-41-440,-2 0-1,-2-1 1,-58 77-1,-23 24 64,102-143-189,2-9-6,3-8-43,1 7 80,1 0 0,-1 0-1,1 1 1,1-1 0,-1 1-1,1 0 1,5-7 0,36-39-226,-29 35 225,2 1-1,-1 0 1,2 2 0,0 0-1,1 2 1,0 0 0,23-10 0,-37 20 50,-1 0 0,1 0 1,-1 1-1,1 0 0,0 0 0,-1 0 1,1 1-1,0 0 0,0 0 0,0 1 1,8 1-1,-12-2 11,0 0 1,0 1-1,0-1 1,0 1 0,0 0-1,0-1 1,-1 1-1,1 0 1,0 0-1,0 0 1,-1 0-1,1 0 1,-1 1-1,1-1 1,-1 0-1,1 1 1,-1-1 0,0 1-1,0-1 1,0 1-1,0 0 1,0 0-1,0-1 1,0 1-1,0 0 1,-1 0-1,1 0 1,-1 0-1,1 0 1,-1 0 0,0 0-1,0 0 1,0 0-1,0-1 1,0 1-1,-1 3 1,0 0 23,0-1-1,-1 0 1,0 0 0,1 1 0,-1-1 0,-1 0 0,1-1-1,-1 1 1,1 0 0,-1-1 0,0 1 0,-1-1 0,1 0-1,0 0 1,-1 0 0,0-1 0,1 1 0,-1-1 0,-6 3-1,-5 2 1,-1-1-1,0 0 1,-29 7 0,-167 30 192,191-38-178,-9 0-126,30-5 2,8 2-302,5-2 123,0-2 0,-1 1 0,1-1 0,15-6-1,51-18-585,-50 15 569,5-2 242,0-1 1,-1-2 0,-1-1 0,-1-2-1,0-1 1,-1-1 0,-1-2 0,26-26 0,-9 7 361,-23 22 104,-2 0 0,33-40 0,-54 59-435,13-13 854,-11 17-301,-4 10-331,2-13-222,-19 98 437,18-93-433,0 0 0,0 1 0,0-1 0,1 0 0,0 1 0,0 5 0,0-9-7,1-1 0,-1 1-1,0 0 1,0 0 0,1 0-1,-1-1 1,1 1 0,-1 0 0,1-1-1,0 1 1,0 0 0,0-1-1,0 1 1,0-1 0,0 1 0,0-1-1,0 0 1,1 1 0,-1-1-1,0 0 1,3 2 0,-1-2-1,1 0 1,-1-1-1,0 1 1,1-1 0,-1 1-1,0-1 1,1 0-1,-1 0 1,0-1-1,1 1 1,-1-1-1,0 1 1,1-1-1,-1 0 1,0 0-1,0-1 1,4-1-1,7-4-5,-1-1-1,17-12 0,-25 17 6,17-15-21,0 0 0,-2-2-1,28-32 1,-26 26-13,12-13-87,-3-2 0,-2-1 0,-1-1 0,-2-2 0,-2 0 0,-2-1 0,16-53 0,-38 99 125,77-250 197,-77 250-192,0 0 0,0 0 0,0 0-1,0 0 1,0 0 0,0 0-1,0 0 1,0 0 0,0 0-1,0 0 1,1 0 0,-1 0 0,0 0-1,0-1 1,0 1 0,0 0-1,0 0 1,0 0 0,0 0-1,0 0 1,0 0 0,0 0 0,0 0-1,0 0 1,0 0 0,0 0-1,0-1 1,0 1 0,0 0-1,0 0 1,0 0 0,0 0-1,0 0 1,0 0 0,0 0 0,0 0-1,0 0 1,0 0 0,0 0-1,0 0 1,0-1 0,-1 1-1,1 0 1,0 0 0,0 0 0,0 0-1,0 0 1,0 0 0,0 0-1,0 0 1,0 0 0,0 0-1,0 0 1,0 0 0,0 0 0,0 0-1,-1 0 1,1 0 0,0 0-1,0 0 1,0 0 0,0 0-1,0 0 1,0 0 0,0 0-1,0 0 1,0 0 0,0 0 0,-6 6 148,-6 10 4,-21 46 4,2 1 0,-26 79 0,40-97-120,0 10-31,1 1-1,-12 91 0,25-127-41,1-1-1,1 0 1,1 1-1,3 31 1,-3-50 14,1 1 0,-1-1 0,0 1 0,0-1 0,1 1 0,-1-1 0,0 1 0,1-1 0,0 0 0,-1 1 0,1-1 0,0 0 0,0 0 0,-1 1 0,1-1 0,0 0 0,0 0 0,1 0 0,-1 0 0,0 0 0,0 0 0,0 0 0,2 0 0,-1 0-26,1 0 0,-1-1 0,0 0 0,0 1 0,0-1 0,1 0 0,-1 0 0,0 0 0,1-1 0,-1 1 0,0-1 0,0 1 0,0-1 0,4-1-1,2-1-43,-1-1 0,1 0 0,-1 0 0,0 0-1,0-1 1,0 0 0,-1-1 0,0 0-1,9-9 1,3-8-97,22-34 0,-27 36 116,44-74-140,-35 56 141,46-63 0,-53 84 138,32-31 1,-40 43-4,0 0 0,1 0 1,0 1-1,0 0 0,1 0 0,-1 1 1,13-4-1,-17 7-8,0 0 0,0 0 0,0 0 0,0 1 0,0 0 0,0 0 0,0 0 0,0 0 0,0 1 0,0-1 0,0 1 0,0 0 1,-1 0-1,1 1 0,0-1 0,0 1 0,-1 0 0,6 3 0,-2 0 59,-1-1 0,0 2 0,0-1 0,0 1 0,0 0 0,-1 0 0,0 0 0,5 9 0,-7-8-69,0-1 1,0 1-1,-1 0 1,0 0-1,0 0 1,-1 1-1,0-1 1,0 0-1,-1 0 1,0 1-1,0-1 1,0 0-1,-1 1 1,0-1-1,-1 0 0,-4 13 1,3-15-43,0 1 1,0-1-1,-1 1 1,0-1-1,0 0 1,0-1-1,0 1 1,-1-1-1,-8 7 0,-5 2-154,-27 13 0,44-25 131,-20 11-456,-1-2-1,-29 11 1,42-18-44,0 0 0,1-1 0,-1 0 0,-1 0 0,1-1 0,0-1 0,0 1 0,0-2 0,-10 0 0,15 0-215,0 0-1,0-1 1,0 1-1,0-1 0,0 0 1,0 0-1,0 0 0,1-1 1,-1 1-1,1-1 1,0 0-1,0 0 0,0 0 1,0 0-1,1-1 1,-1 1-1,1-1 0,-3-5 1,1-7-2133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52:42.060"/>
    </inkml:context>
    <inkml:brush xml:id="br0">
      <inkml:brushProperty name="width" value="0.05" units="cm"/>
      <inkml:brushProperty name="height" value="0.05" units="cm"/>
    </inkml:brush>
  </inkml:definitions>
  <inkml:trace contextRef="#ctx0" brushRef="#br0">1297 0 1452,'-42'2'4054,"-47"6"-1,-42 14-2290,-27 4-2425,11-10-988,-198 26-5074,309-36 6462,-51 16 0,-33 19 4729,77-26-2620,-37 13 1423,69-26-4924,11-2 1481,0 1 0,-1-2 0,1 1 0,0 0 0,-1 0 0,1 0 0,0 0 0,-1 0 0,1 0 0,0 0 0,0 0 0,-1 0 0,1 0 0,0-1-1,0 1 1,-1 0 0,1 0 0,0 0 0,0-1 0,-1 1 0,1 0 0,0 0 0,0-1 0,0 1 0,0 0 0,-1 0 0,1-1 0,0 1 0,0 0 0,0 0 0,0-1 0,0 1 0,0 0 0,0-1 0,0 1 0,0-1 0,0-3-1925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8:09:10.660"/>
    </inkml:context>
    <inkml:brush xml:id="br0">
      <inkml:brushProperty name="width" value="0.05" units="cm"/>
      <inkml:brushProperty name="height" value="0.05" units="cm"/>
    </inkml:brush>
  </inkml:definitions>
  <inkml:trace contextRef="#ctx0" brushRef="#br0">73 22 1148,'-13'-2'1676,"-1"0"-1,1 0 1,-20 1-1,33 1-1677,0 0 0,0 0 0,0 0 0,0 0 0,0 0 0,1 0-1,-1 0 1,0 0 0,0 0 0,0 0 0,0 0 0,0 0 0,0 0 0,0 0 0,0 0 0,0 0 0,0 0 0,0 0-1,0-1 1,0 1 0,0 0 0,0 0 0,0 0 0,0 0 0,0 0 0,0 0 0,0 0 0,0 0 0,0 0 0,0 0-1,0 0 1,0 0 0,0 0 0,0 0 0,0 0 0,0 0 0,0 0 0,0 0 0,0 0 0,0 0 0,0-1-1,0 1 1,0 0 0,0 0 0,0 0 0,0 0 0,0 0 0,0 0 0,0 0 0,0 0 0,0 0 0,-1 0 0,1 0-1,0 0 1,0 0 0,0 0 0,0 0 0,0 0 0,0 0 0,7-5-1137,7-2-1847,-11 7 1465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06:23:25.790"/>
    </inkml:context>
    <inkml:brush xml:id="br0">
      <inkml:brushProperty name="width" value="0.05" units="cm"/>
      <inkml:brushProperty name="height" value="0.05" units="cm"/>
    </inkml:brush>
  </inkml:definitions>
  <inkml:trace contextRef="#ctx0" brushRef="#br0">26 0 1332,'-2'0'144,"1"0"-1,-1 0 1,0 0-1,0 0 1,0 0-1,0 1 1,0-1-1,0 1 1,1-1-1,-4 2 1,5-2-140,0 0 1,0 0 0,-1 1 0,1-1 0,0 0 0,0 0 0,0 1 0,0-1 0,0 0 0,-1 0 0,1 1 0,0-1 0,0 0 0,0 0 0,0 1 0,0-1 0,0 0 0,0 1 0,0-1 0,0 0 0,0 1 0,0-1 0,0 0 0,0 1 0,7 13-128,-2-7 67,1-1-1,10 11 0,-11-13-118,-1 0 0,0 0 0,0 1 1,0-1-1,0 1 0,-1 0 0,6 10 0,-7-8-396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09.375"/>
    </inkml:context>
    <inkml:brush xml:id="br0">
      <inkml:brushProperty name="width" value="0.05" units="cm"/>
      <inkml:brushProperty name="height" value="0.05" units="cm"/>
    </inkml:brush>
  </inkml:definitions>
  <inkml:trace contextRef="#ctx0" brushRef="#br0">0 94 968,'6'-6'1121,"0"-1"0,-1 1-1,8-15 1,2-1-139,-15 21-934,19-21 1934,-17 21-1665,-1 0 1,1 0-1,-1 0 0,1 1 0,-1-1 0,1 0 0,-1 1 0,1-1 1,0 1-1,-1-1 0,1 1 0,0 0 0,-1 0 0,4-1 477,-6 4 626,1-3-1381,0 0 0,0 1-1,0-1 1,-1 0 0,1 1 0,0-1 0,0 0 0,0 1 0,0-1 0,0 0-1,0 1 1,0-1 0,0 0 0,0 1 0,0-1 0,0 1 0,0-1-1,0 0 1,1 1 0,-1-1 0,0 0 0,0 1 0,0-1 0,0 0 0,1 1-1,1 4 107,0 0-1,0-1 1,-1 1-1,1 0 0,-1 0 1,0 1-1,-1-1 0,1 10 1,0-4 32,2 71 493,-14 158 1,8-205-661,-3-5-115,4-25-5,1 0 1,0 0-1,0 0 1,0 0-1,1 0 0,-1 0 1,2 6-1,-1-10-35,0 1 1,0-1-1,1 0 1,-1 0-1,0 1 1,1-1-1,-1 0 1,1 0-1,-1 0 1,1 0-1,0 1 1,1 0-1,-2-2 24,0 0 0,1 1 0,-1-1 0,0 0-1,1 0 1,-1 0 0,1 1 0,-1-1 0,0 0 0,1 0 0,-1 0-1,1 0 1,-1 0 0,0 0 0,1 0 0,-1 0 0,1 0 0,-1 0-1,1 0 1,-1 0 0,0 0 0,1 0 0,-1-1 0,1 1 0,-1 0-1,0 0 1,1 0 0,-1 0 0,0-1 0,1 1 0,-1 0 0,0-1 0,1 1-1,-1 0 1,1-1 0,42-42-9091,-36 36 7699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3T17:46:10.107"/>
    </inkml:context>
    <inkml:brush xml:id="br0">
      <inkml:brushProperty name="width" value="0.05" units="cm"/>
      <inkml:brushProperty name="height" value="0.05" units="cm"/>
    </inkml:brush>
  </inkml:definitions>
  <inkml:trace contextRef="#ctx0" brushRef="#br0">9 19 132,'1'-1'347,"-1"0"0,1 0 0,-1 0 0,1 0 0,-1 0 0,0 0 0,0 0 0,1 0 0,-1 0 0,0 0 0,0 0 0,0 0 0,0 0 0,0-2 1,-3 1 1954,-3 9-1164,6-7-935,-1 1 0,1 0 0,-1 0 0,1 0 0,0 0 0,0-1 0,-1 1 0,1 0 0,0 0 0,0 0 0,0 0 0,0 0 0,0 0-1,0 0 1,0-1 0,0 1 0,0 0 0,0 0 0,0 0 0,1 0 0,-1 0 0,0 0 0,1 0 0,0 1-49,0-1 0,0 0 0,0 0 0,0 0 0,1 1 1,-1-1-1,0 0 0,0-1 0,1 1 0,-1 0 0,4 1 0,1 0-35,1 1-1,-1-2 1,1 1 0,12 1-1,13 0 88,1-2 0,-1-1-1,43-5 1,-62 2-53,1 1 0,-14 2-79,0 0-1,0 0 1,0 0-1,1 0 1,-1 0-1,0 0 1,0 0-1,0 0 1,1 0-1,-1 0 1,0 0-1,0 0 1,0 0-1,1 0 1,-1 0-1,0 0 1,0 1-1,0-1 1,1 0-1,-1 0 1,0 0 0,0 0-1,0 0 1,0 1-1,0-1 1,1 0-1,-1 0 1,0 0-1,0 0 1,0 1-1,0-1 1,0 0-1,0 0 1,0 0-1,0 1 1,0-1-1,0 0 1,0 0-1,1 0 1,-1 1 0,0-1-55,-1 1-16,0-1-1,0 1 1,0 0 0,0-1 0,0 1-1,0 0 1,1-1 0,-1 1 0,0 0-1,1 0 1,-1 0 0,1 0 0,-1 0-1,1 0 1,-1 0 0,1 0 0,-1 0-1,1 0 1,0 0 0,0 0-1,0 0 1,-1 2 0,1-1 11,-6 13 26,-2 4-17,1 15-79,-2 7 49,-1 35 76,4-45-4,-1 56-1,2-20-100,-1 3-25,-2-8-1289,8-62 1312,0 0 0,0 0 0,0 1 0,0-1 0,0 0 1,0 0-1,0 0 0,0 1 0,0-1 0,0 0 0,0 0 0,0 1 1,0-1-1,0 0 0,0 0 0,0 0 0,0 0 0,0 1 0,1-1 1,-1 0-1,0 0 0,0 0 0,0 1 0,0-1 0,0 0 0,1 0 1,-1 0-1,0 0 0,0 0 0,0 0 0,0 1 0,1-1 0,-1 0 1,0 0-1,0 0 0,0 0 0,1 0 0,-1 0 0,0 0 0,1 0 0,-1 0-68,0 0-1,1 0 0,-1 0 1,0 0-1,1-1 0,-1 1 1,0 0-1,0 0 0,1-1 1,-1 1-1,0 0 0,0 0 1,1-1-1,-1 1 0,0 0 1,0 0-1,1-1 0,-1 1 1,0 0-1,0-1 0,0 1 1,0 0-1,0-1 0,2-4-698,0 0-1,0 1 0,0-1 0,1 1 0,2-4 0,-3 5 187,0 0-1,0 0 1,0 0-1,-1 0 1,1-1-1,-1 1 1,0 0-1,0 0 1,0-1-1,0 1 1,0-8-1,-1 4-836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2E7CE-34E3-4E6B-87DB-84F08414F266}"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53E6D-DC67-49EC-9720-2FDA7EFF0A72}" type="slidenum">
              <a:rPr lang="en-US" smtClean="0"/>
              <a:t>‹#›</a:t>
            </a:fld>
            <a:endParaRPr lang="en-US"/>
          </a:p>
        </p:txBody>
      </p:sp>
    </p:spTree>
    <p:extLst>
      <p:ext uri="{BB962C8B-B14F-4D97-AF65-F5344CB8AC3E}">
        <p14:creationId xmlns:p14="http://schemas.microsoft.com/office/powerpoint/2010/main" val="287524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A9FE7B18-F794-4CFB-B21A-13C118F4AC2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EBBCBB6-41B5-4C42-99A9-E3D3C3F7AEEB}" type="slidenum">
              <a:rPr lang="he-IL" altLang="en-US">
                <a:latin typeface="Tahoma" panose="020B0604030504040204" pitchFamily="34" charset="0"/>
              </a:rPr>
              <a:pPr>
                <a:spcBef>
                  <a:spcPct val="0"/>
                </a:spcBef>
                <a:buFont typeface="Tahoma" panose="020B0604030504040204" pitchFamily="34" charset="0"/>
                <a:buNone/>
              </a:pPr>
              <a:t>4</a:t>
            </a:fld>
            <a:endParaRPr lang="en-US" altLang="en-US">
              <a:latin typeface="Tahoma" panose="020B0604030504040204" pitchFamily="34" charset="0"/>
            </a:endParaRPr>
          </a:p>
        </p:txBody>
      </p:sp>
      <p:sp>
        <p:nvSpPr>
          <p:cNvPr id="162819" name="Rectangle 2">
            <a:extLst>
              <a:ext uri="{FF2B5EF4-FFF2-40B4-BE49-F238E27FC236}">
                <a16:creationId xmlns:a16="http://schemas.microsoft.com/office/drawing/2014/main" id="{77B48C6A-5FE7-4650-BFD7-E00ACCE0000D}"/>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5D88571F-B86C-4B03-AAAA-7D14EE2B4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BFAA8EB5-C04F-45EA-8F36-109C29D867C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5C7C2A3-D2E5-4C50-8EF0-D68AEFCA04DD}" type="slidenum">
              <a:rPr lang="he-IL" altLang="en-US">
                <a:latin typeface="Tahoma" panose="020B0604030504040204" pitchFamily="34" charset="0"/>
              </a:rPr>
              <a:pPr>
                <a:spcBef>
                  <a:spcPct val="0"/>
                </a:spcBef>
                <a:buFont typeface="Tahoma" panose="020B0604030504040204" pitchFamily="34" charset="0"/>
                <a:buNone/>
              </a:pPr>
              <a:t>14</a:t>
            </a:fld>
            <a:endParaRPr lang="en-US" altLang="en-US">
              <a:latin typeface="Tahoma" panose="020B0604030504040204" pitchFamily="34" charset="0"/>
            </a:endParaRPr>
          </a:p>
        </p:txBody>
      </p:sp>
      <p:sp>
        <p:nvSpPr>
          <p:cNvPr id="181251" name="Rectangle 2">
            <a:extLst>
              <a:ext uri="{FF2B5EF4-FFF2-40B4-BE49-F238E27FC236}">
                <a16:creationId xmlns:a16="http://schemas.microsoft.com/office/drawing/2014/main" id="{2486A44B-F609-4579-BBA7-9552BF72A275}"/>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301FB95C-1B2D-445F-A787-BE184CA117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759A2933-DA31-492F-9329-20D2C434E71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886E1B0-CC34-47F9-92AF-ED3B038D7B3A}" type="slidenum">
              <a:rPr lang="he-IL" altLang="en-US">
                <a:latin typeface="Tahoma" panose="020B0604030504040204" pitchFamily="34" charset="0"/>
              </a:rPr>
              <a:pPr>
                <a:spcBef>
                  <a:spcPct val="0"/>
                </a:spcBef>
                <a:buFont typeface="Tahoma" panose="020B0604030504040204" pitchFamily="34" charset="0"/>
                <a:buNone/>
              </a:pPr>
              <a:t>15</a:t>
            </a:fld>
            <a:endParaRPr lang="en-US" altLang="en-US">
              <a:latin typeface="Tahoma" panose="020B0604030504040204" pitchFamily="34" charset="0"/>
            </a:endParaRPr>
          </a:p>
        </p:txBody>
      </p:sp>
      <p:sp>
        <p:nvSpPr>
          <p:cNvPr id="183299" name="Rectangle 2">
            <a:extLst>
              <a:ext uri="{FF2B5EF4-FFF2-40B4-BE49-F238E27FC236}">
                <a16:creationId xmlns:a16="http://schemas.microsoft.com/office/drawing/2014/main" id="{C1D9D1B9-FE63-4705-8659-2FA19173092A}"/>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5949EE2C-488F-4E9B-9FAC-CF450C521E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CF7DAA51-C72A-46DD-A824-DF5820860EC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0AC49A3-43D8-4FBF-BA44-145539ECB822}" type="slidenum">
              <a:rPr lang="he-IL" altLang="en-US">
                <a:latin typeface="Tahoma" panose="020B0604030504040204" pitchFamily="34" charset="0"/>
              </a:rPr>
              <a:pPr>
                <a:spcBef>
                  <a:spcPct val="0"/>
                </a:spcBef>
                <a:buFont typeface="Tahoma" panose="020B0604030504040204" pitchFamily="34" charset="0"/>
                <a:buNone/>
              </a:pPr>
              <a:t>16</a:t>
            </a:fld>
            <a:endParaRPr lang="en-US" altLang="en-US">
              <a:latin typeface="Tahoma" panose="020B0604030504040204" pitchFamily="34" charset="0"/>
            </a:endParaRPr>
          </a:p>
        </p:txBody>
      </p:sp>
      <p:sp>
        <p:nvSpPr>
          <p:cNvPr id="185347" name="Rectangle 2">
            <a:extLst>
              <a:ext uri="{FF2B5EF4-FFF2-40B4-BE49-F238E27FC236}">
                <a16:creationId xmlns:a16="http://schemas.microsoft.com/office/drawing/2014/main" id="{6511A42F-FB27-487E-A2B8-37D3D9CD706A}"/>
              </a:ext>
            </a:extLst>
          </p:cNvPr>
          <p:cNvSpPr>
            <a:spLocks noGrp="1" noRot="1" noChangeAspect="1" noChangeArrowheads="1" noTextEdit="1"/>
          </p:cNvSpPr>
          <p:nvPr>
            <p:ph type="sldImg"/>
          </p:nvPr>
        </p:nvSpPr>
        <p:spPr>
          <a:ln/>
        </p:spPr>
      </p:sp>
      <p:sp>
        <p:nvSpPr>
          <p:cNvPr id="185348" name="Rectangle 3">
            <a:extLst>
              <a:ext uri="{FF2B5EF4-FFF2-40B4-BE49-F238E27FC236}">
                <a16:creationId xmlns:a16="http://schemas.microsoft.com/office/drawing/2014/main" id="{FD868733-030F-4D7D-A8C0-2D485476A8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217ACF05-5174-434D-B8F4-5FF9F7199AA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5BCF186-EE08-4207-9C4B-09E62AF9E9BA}" type="slidenum">
              <a:rPr lang="he-IL" altLang="en-US">
                <a:latin typeface="Tahoma" panose="020B0604030504040204" pitchFamily="34" charset="0"/>
              </a:rPr>
              <a:pPr>
                <a:spcBef>
                  <a:spcPct val="0"/>
                </a:spcBef>
                <a:buFont typeface="Tahoma" panose="020B0604030504040204" pitchFamily="34" charset="0"/>
                <a:buNone/>
              </a:pPr>
              <a:t>17</a:t>
            </a:fld>
            <a:endParaRPr lang="en-US" altLang="en-US">
              <a:latin typeface="Tahoma" panose="020B0604030504040204" pitchFamily="34" charset="0"/>
            </a:endParaRPr>
          </a:p>
        </p:txBody>
      </p:sp>
      <p:sp>
        <p:nvSpPr>
          <p:cNvPr id="187395" name="Rectangle 2">
            <a:extLst>
              <a:ext uri="{FF2B5EF4-FFF2-40B4-BE49-F238E27FC236}">
                <a16:creationId xmlns:a16="http://schemas.microsoft.com/office/drawing/2014/main" id="{34E00C3C-2EBE-4BC1-ADCC-37A9A49733B0}"/>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506DD626-4694-4F22-A1A3-C06CD3EDF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B6AFC24A-83E0-4AE8-B109-175F27A62EF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0DA95E6-14AD-4EA4-A0D7-1A832143F097}" type="slidenum">
              <a:rPr lang="he-IL" altLang="en-US">
                <a:latin typeface="Tahoma" panose="020B0604030504040204" pitchFamily="34" charset="0"/>
              </a:rPr>
              <a:pPr>
                <a:spcBef>
                  <a:spcPct val="0"/>
                </a:spcBef>
                <a:buFont typeface="Tahoma" panose="020B0604030504040204" pitchFamily="34" charset="0"/>
                <a:buNone/>
              </a:pPr>
              <a:t>18</a:t>
            </a:fld>
            <a:endParaRPr lang="en-US" altLang="en-US">
              <a:latin typeface="Tahoma" panose="020B0604030504040204" pitchFamily="34" charset="0"/>
            </a:endParaRPr>
          </a:p>
        </p:txBody>
      </p:sp>
      <p:sp>
        <p:nvSpPr>
          <p:cNvPr id="189443" name="Rectangle 2">
            <a:extLst>
              <a:ext uri="{FF2B5EF4-FFF2-40B4-BE49-F238E27FC236}">
                <a16:creationId xmlns:a16="http://schemas.microsoft.com/office/drawing/2014/main" id="{73B65958-EB2A-4ECC-9775-2FC668CD0987}"/>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13D11BAF-8727-4A44-AACB-FB284D6EF2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5055468D-AE3F-4647-9FD0-3715ABAA14F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71ECC96-F40A-4329-A75C-CC15FCEDA5E3}" type="slidenum">
              <a:rPr lang="he-IL" altLang="en-US">
                <a:latin typeface="Tahoma" panose="020B0604030504040204" pitchFamily="34" charset="0"/>
              </a:rPr>
              <a:pPr>
                <a:spcBef>
                  <a:spcPct val="0"/>
                </a:spcBef>
                <a:buFont typeface="Tahoma" panose="020B0604030504040204" pitchFamily="34" charset="0"/>
                <a:buNone/>
              </a:pPr>
              <a:t>19</a:t>
            </a:fld>
            <a:endParaRPr lang="en-US" altLang="en-US">
              <a:latin typeface="Tahoma" panose="020B0604030504040204" pitchFamily="34" charset="0"/>
            </a:endParaRPr>
          </a:p>
        </p:txBody>
      </p:sp>
      <p:sp>
        <p:nvSpPr>
          <p:cNvPr id="191491" name="Rectangle 2">
            <a:extLst>
              <a:ext uri="{FF2B5EF4-FFF2-40B4-BE49-F238E27FC236}">
                <a16:creationId xmlns:a16="http://schemas.microsoft.com/office/drawing/2014/main" id="{B92CB0F0-17F8-40B2-B9BD-A5AAC2CCD1EA}"/>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FB5A0DAC-B78D-49D7-93E4-601C3476FB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639E9805-F55B-4C81-B762-52C79EFE46D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14EE586-FA43-4351-A978-9D707A81E632}" type="slidenum">
              <a:rPr lang="he-IL" altLang="en-US">
                <a:latin typeface="Tahoma" panose="020B0604030504040204" pitchFamily="34" charset="0"/>
              </a:rPr>
              <a:pPr>
                <a:spcBef>
                  <a:spcPct val="0"/>
                </a:spcBef>
                <a:buFont typeface="Tahoma" panose="020B0604030504040204" pitchFamily="34" charset="0"/>
                <a:buNone/>
              </a:pPr>
              <a:t>20</a:t>
            </a:fld>
            <a:endParaRPr lang="en-US" altLang="en-US">
              <a:latin typeface="Tahoma" panose="020B0604030504040204" pitchFamily="34" charset="0"/>
            </a:endParaRPr>
          </a:p>
        </p:txBody>
      </p:sp>
      <p:sp>
        <p:nvSpPr>
          <p:cNvPr id="193539" name="Rectangle 2">
            <a:extLst>
              <a:ext uri="{FF2B5EF4-FFF2-40B4-BE49-F238E27FC236}">
                <a16:creationId xmlns:a16="http://schemas.microsoft.com/office/drawing/2014/main" id="{B7B21159-5347-4CF5-BDC2-59AA5B0D0EC4}"/>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480A1663-06BF-4AED-810B-F99E9E803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34A7BAE4-9F53-4D9F-9B1C-273D068FEBD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42D974D-42CF-4707-AF10-1D92ABFBB026}" type="slidenum">
              <a:rPr lang="he-IL" altLang="en-US">
                <a:latin typeface="Tahoma" panose="020B0604030504040204" pitchFamily="34" charset="0"/>
              </a:rPr>
              <a:pPr>
                <a:spcBef>
                  <a:spcPct val="0"/>
                </a:spcBef>
                <a:buFont typeface="Tahoma" panose="020B0604030504040204" pitchFamily="34" charset="0"/>
                <a:buNone/>
              </a:pPr>
              <a:t>21</a:t>
            </a:fld>
            <a:endParaRPr lang="en-US" altLang="en-US">
              <a:latin typeface="Tahoma" panose="020B0604030504040204" pitchFamily="34" charset="0"/>
            </a:endParaRPr>
          </a:p>
        </p:txBody>
      </p:sp>
      <p:sp>
        <p:nvSpPr>
          <p:cNvPr id="195587" name="Rectangle 2">
            <a:extLst>
              <a:ext uri="{FF2B5EF4-FFF2-40B4-BE49-F238E27FC236}">
                <a16:creationId xmlns:a16="http://schemas.microsoft.com/office/drawing/2014/main" id="{46EEF699-23B1-49FB-A6CB-196FA83D7B65}"/>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C064AF2D-F81E-43AB-B09A-FF5ED30598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420D2CD0-7C3A-4D60-BABF-3590C52D170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04C4665-5417-4870-8AE4-F39136B8ADE0}" type="slidenum">
              <a:rPr lang="he-IL" altLang="en-US">
                <a:latin typeface="Tahoma" panose="020B0604030504040204" pitchFamily="34" charset="0"/>
              </a:rPr>
              <a:pPr>
                <a:spcBef>
                  <a:spcPct val="0"/>
                </a:spcBef>
                <a:buFont typeface="Tahoma" panose="020B0604030504040204" pitchFamily="34" charset="0"/>
                <a:buNone/>
              </a:pPr>
              <a:t>22</a:t>
            </a:fld>
            <a:endParaRPr lang="en-US" altLang="en-US">
              <a:latin typeface="Tahoma" panose="020B0604030504040204" pitchFamily="34" charset="0"/>
            </a:endParaRPr>
          </a:p>
        </p:txBody>
      </p:sp>
      <p:sp>
        <p:nvSpPr>
          <p:cNvPr id="197635" name="Rectangle 2">
            <a:extLst>
              <a:ext uri="{FF2B5EF4-FFF2-40B4-BE49-F238E27FC236}">
                <a16:creationId xmlns:a16="http://schemas.microsoft.com/office/drawing/2014/main" id="{C6D2AE2B-22F6-4710-A54F-6ED2040642E4}"/>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6B27C612-1BC4-4E1D-AEC5-D5F478A933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0B143B8C-C539-49C2-9B7F-8AA9517B28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CB39A3E-A59E-48CF-AE75-F231836369D3}" type="slidenum">
              <a:rPr lang="he-IL" altLang="en-US">
                <a:latin typeface="Tahoma" panose="020B0604030504040204" pitchFamily="34" charset="0"/>
              </a:rPr>
              <a:pPr>
                <a:spcBef>
                  <a:spcPct val="0"/>
                </a:spcBef>
                <a:buFont typeface="Tahoma" panose="020B0604030504040204" pitchFamily="34" charset="0"/>
                <a:buNone/>
              </a:pPr>
              <a:t>23</a:t>
            </a:fld>
            <a:endParaRPr lang="en-US" altLang="en-US">
              <a:latin typeface="Tahoma" panose="020B0604030504040204" pitchFamily="34" charset="0"/>
            </a:endParaRPr>
          </a:p>
        </p:txBody>
      </p:sp>
      <p:sp>
        <p:nvSpPr>
          <p:cNvPr id="199683" name="Rectangle 2">
            <a:extLst>
              <a:ext uri="{FF2B5EF4-FFF2-40B4-BE49-F238E27FC236}">
                <a16:creationId xmlns:a16="http://schemas.microsoft.com/office/drawing/2014/main" id="{F66C4BE4-82F5-49AA-9A53-5A9B8D7286BC}"/>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8AB9B057-86CD-4EEF-AACE-483C6923E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FC0E7CA5-0EF9-4AB4-AD84-292253D16CD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8955350-C15B-48D1-B84A-172A2DA1DBFD}" type="slidenum">
              <a:rPr lang="he-IL" altLang="en-US">
                <a:latin typeface="Tahoma" panose="020B0604030504040204" pitchFamily="34" charset="0"/>
              </a:rPr>
              <a:pPr>
                <a:spcBef>
                  <a:spcPct val="0"/>
                </a:spcBef>
                <a:buFont typeface="Tahoma" panose="020B0604030504040204" pitchFamily="34" charset="0"/>
                <a:buNone/>
              </a:pPr>
              <a:t>5</a:t>
            </a:fld>
            <a:endParaRPr lang="en-US" altLang="en-US">
              <a:latin typeface="Tahoma" panose="020B0604030504040204" pitchFamily="34" charset="0"/>
            </a:endParaRPr>
          </a:p>
        </p:txBody>
      </p:sp>
      <p:sp>
        <p:nvSpPr>
          <p:cNvPr id="164867" name="Rectangle 2">
            <a:extLst>
              <a:ext uri="{FF2B5EF4-FFF2-40B4-BE49-F238E27FC236}">
                <a16:creationId xmlns:a16="http://schemas.microsoft.com/office/drawing/2014/main" id="{556F075E-00FC-43B8-B7AC-741D859C8935}"/>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FA39088C-15BB-49C5-8C3F-B2DA6F18BA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C1759568-659A-4D41-99A2-2536974E5B9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88336D1-E9B1-456D-A0CB-68504F54580B}" type="slidenum">
              <a:rPr lang="he-IL" altLang="en-US">
                <a:latin typeface="Tahoma" panose="020B0604030504040204" pitchFamily="34" charset="0"/>
              </a:rPr>
              <a:pPr>
                <a:spcBef>
                  <a:spcPct val="0"/>
                </a:spcBef>
                <a:buFont typeface="Tahoma" panose="020B0604030504040204" pitchFamily="34" charset="0"/>
                <a:buNone/>
              </a:pPr>
              <a:t>24</a:t>
            </a:fld>
            <a:endParaRPr lang="en-US" altLang="en-US">
              <a:latin typeface="Tahoma" panose="020B0604030504040204" pitchFamily="34" charset="0"/>
            </a:endParaRPr>
          </a:p>
        </p:txBody>
      </p:sp>
      <p:sp>
        <p:nvSpPr>
          <p:cNvPr id="201731" name="Rectangle 2">
            <a:extLst>
              <a:ext uri="{FF2B5EF4-FFF2-40B4-BE49-F238E27FC236}">
                <a16:creationId xmlns:a16="http://schemas.microsoft.com/office/drawing/2014/main" id="{7339EF13-139C-4845-91E7-B89991464405}"/>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27180F52-E94B-4984-888D-C8600C718A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47FCC1C6-F14F-4EE8-A9F6-46175C7FA1C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DD24EFD-372C-4A0F-A0E5-E07752E6CD98}" type="slidenum">
              <a:rPr lang="he-IL" altLang="en-US">
                <a:latin typeface="Tahoma" panose="020B0604030504040204" pitchFamily="34" charset="0"/>
              </a:rPr>
              <a:pPr>
                <a:spcBef>
                  <a:spcPct val="0"/>
                </a:spcBef>
                <a:buFont typeface="Tahoma" panose="020B0604030504040204" pitchFamily="34" charset="0"/>
                <a:buNone/>
              </a:pPr>
              <a:t>25</a:t>
            </a:fld>
            <a:endParaRPr lang="en-US" altLang="en-US">
              <a:latin typeface="Tahoma" panose="020B0604030504040204" pitchFamily="34" charset="0"/>
            </a:endParaRPr>
          </a:p>
        </p:txBody>
      </p:sp>
      <p:sp>
        <p:nvSpPr>
          <p:cNvPr id="203779" name="Rectangle 2">
            <a:extLst>
              <a:ext uri="{FF2B5EF4-FFF2-40B4-BE49-F238E27FC236}">
                <a16:creationId xmlns:a16="http://schemas.microsoft.com/office/drawing/2014/main" id="{8FA5C39F-0549-4294-A239-C64360D72126}"/>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0AD39BEE-FC3D-46C5-A3AC-3483028F0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5B7AEAB1-8452-4702-BDAC-910608C61B3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D96B119-B57D-4948-96BA-FC0B6869653D}" type="slidenum">
              <a:rPr lang="he-IL" altLang="en-US">
                <a:latin typeface="Tahoma" panose="020B0604030504040204" pitchFamily="34" charset="0"/>
              </a:rPr>
              <a:pPr>
                <a:spcBef>
                  <a:spcPct val="0"/>
                </a:spcBef>
                <a:buFont typeface="Tahoma" panose="020B0604030504040204" pitchFamily="34" charset="0"/>
                <a:buNone/>
              </a:pPr>
              <a:t>26</a:t>
            </a:fld>
            <a:endParaRPr lang="en-US" altLang="en-US">
              <a:latin typeface="Tahoma" panose="020B0604030504040204" pitchFamily="34" charset="0"/>
            </a:endParaRPr>
          </a:p>
        </p:txBody>
      </p:sp>
      <p:sp>
        <p:nvSpPr>
          <p:cNvPr id="205827" name="Rectangle 2">
            <a:extLst>
              <a:ext uri="{FF2B5EF4-FFF2-40B4-BE49-F238E27FC236}">
                <a16:creationId xmlns:a16="http://schemas.microsoft.com/office/drawing/2014/main" id="{FBD59547-7262-4BD3-8DEE-04C34F7EEF03}"/>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0074456B-CF46-4C68-B769-85D5AD1F04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E4E198A3-0DA3-4A6E-9C4B-7BD9ABFA4E7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1E99A6C-D390-4E1B-AA78-1E38508CFC45}" type="slidenum">
              <a:rPr lang="he-IL" altLang="en-US">
                <a:latin typeface="Tahoma" panose="020B0604030504040204" pitchFamily="34" charset="0"/>
              </a:rPr>
              <a:pPr>
                <a:spcBef>
                  <a:spcPct val="0"/>
                </a:spcBef>
                <a:buFont typeface="Tahoma" panose="020B0604030504040204" pitchFamily="34" charset="0"/>
                <a:buNone/>
              </a:pPr>
              <a:t>27</a:t>
            </a:fld>
            <a:endParaRPr lang="en-US" altLang="en-US">
              <a:latin typeface="Tahoma" panose="020B0604030504040204" pitchFamily="34" charset="0"/>
            </a:endParaRPr>
          </a:p>
        </p:txBody>
      </p:sp>
      <p:sp>
        <p:nvSpPr>
          <p:cNvPr id="207875" name="Rectangle 2">
            <a:extLst>
              <a:ext uri="{FF2B5EF4-FFF2-40B4-BE49-F238E27FC236}">
                <a16:creationId xmlns:a16="http://schemas.microsoft.com/office/drawing/2014/main" id="{40436CF4-37D3-41D5-A4EB-94E845271DD5}"/>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3518EB8F-5BF0-47A2-9337-E251005048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194E63F2-F05A-4E04-9ED3-D4D1D1A75FA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7CDA08A-C457-4A76-BA5C-B55A6B193A10}" type="slidenum">
              <a:rPr lang="he-IL" altLang="en-US">
                <a:latin typeface="Tahoma" panose="020B0604030504040204" pitchFamily="34" charset="0"/>
              </a:rPr>
              <a:pPr>
                <a:spcBef>
                  <a:spcPct val="0"/>
                </a:spcBef>
                <a:buFont typeface="Tahoma" panose="020B0604030504040204" pitchFamily="34" charset="0"/>
                <a:buNone/>
              </a:pPr>
              <a:t>28</a:t>
            </a:fld>
            <a:endParaRPr lang="en-US" altLang="en-US">
              <a:latin typeface="Tahoma" panose="020B0604030504040204" pitchFamily="34" charset="0"/>
            </a:endParaRPr>
          </a:p>
        </p:txBody>
      </p:sp>
      <p:sp>
        <p:nvSpPr>
          <p:cNvPr id="209923" name="Rectangle 2">
            <a:extLst>
              <a:ext uri="{FF2B5EF4-FFF2-40B4-BE49-F238E27FC236}">
                <a16:creationId xmlns:a16="http://schemas.microsoft.com/office/drawing/2014/main" id="{CAA72CDF-0BB3-48B0-86DA-74BD44FC13DB}"/>
              </a:ext>
            </a:extLst>
          </p:cNvPr>
          <p:cNvSpPr>
            <a:spLocks noGrp="1" noRot="1" noChangeAspect="1" noChangeArrowheads="1" noTextEdit="1"/>
          </p:cNvSpPr>
          <p:nvPr>
            <p:ph type="sldImg"/>
          </p:nvPr>
        </p:nvSpPr>
        <p:spPr>
          <a:ln/>
        </p:spPr>
      </p:sp>
      <p:sp>
        <p:nvSpPr>
          <p:cNvPr id="209924" name="Rectangle 3">
            <a:extLst>
              <a:ext uri="{FF2B5EF4-FFF2-40B4-BE49-F238E27FC236}">
                <a16:creationId xmlns:a16="http://schemas.microsoft.com/office/drawing/2014/main" id="{4CFD0A0F-16E8-48BD-A689-6541440D3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1EE3A6D3-4B76-4E65-813B-64B24E39C08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4A88E26-4ABB-4E2B-A160-EE71BD7D6354}" type="slidenum">
              <a:rPr lang="he-IL" altLang="en-US">
                <a:latin typeface="Tahoma" panose="020B0604030504040204" pitchFamily="34" charset="0"/>
              </a:rPr>
              <a:pPr>
                <a:spcBef>
                  <a:spcPct val="0"/>
                </a:spcBef>
                <a:buFont typeface="Tahoma" panose="020B0604030504040204" pitchFamily="34" charset="0"/>
                <a:buNone/>
              </a:pPr>
              <a:t>29</a:t>
            </a:fld>
            <a:endParaRPr lang="en-US" altLang="en-US">
              <a:latin typeface="Tahoma" panose="020B0604030504040204" pitchFamily="34" charset="0"/>
            </a:endParaRPr>
          </a:p>
        </p:txBody>
      </p:sp>
      <p:sp>
        <p:nvSpPr>
          <p:cNvPr id="211971" name="Rectangle 2">
            <a:extLst>
              <a:ext uri="{FF2B5EF4-FFF2-40B4-BE49-F238E27FC236}">
                <a16:creationId xmlns:a16="http://schemas.microsoft.com/office/drawing/2014/main" id="{F57FC17B-5D1D-46AB-9228-F0908051410C}"/>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C7E36972-DE2F-4FE6-B5E5-400034FE71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53C595D2-4150-46D4-B848-B24B0D58EDF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DE72327-FC0B-45B7-9194-9B4340411DBE}" type="slidenum">
              <a:rPr lang="he-IL" altLang="en-US">
                <a:latin typeface="Tahoma" panose="020B0604030504040204" pitchFamily="34" charset="0"/>
              </a:rPr>
              <a:pPr>
                <a:spcBef>
                  <a:spcPct val="0"/>
                </a:spcBef>
                <a:buFont typeface="Tahoma" panose="020B0604030504040204" pitchFamily="34" charset="0"/>
                <a:buNone/>
              </a:pPr>
              <a:t>30</a:t>
            </a:fld>
            <a:endParaRPr lang="en-US" altLang="en-US">
              <a:latin typeface="Tahoma" panose="020B0604030504040204" pitchFamily="34" charset="0"/>
            </a:endParaRPr>
          </a:p>
        </p:txBody>
      </p:sp>
      <p:sp>
        <p:nvSpPr>
          <p:cNvPr id="214019" name="Rectangle 2">
            <a:extLst>
              <a:ext uri="{FF2B5EF4-FFF2-40B4-BE49-F238E27FC236}">
                <a16:creationId xmlns:a16="http://schemas.microsoft.com/office/drawing/2014/main" id="{96E4685D-6476-4078-9613-14BD5A4FF777}"/>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27C0C6D5-B1A5-4893-8B1C-A9BF21853B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B773AB45-736B-4B45-A167-315CE58F05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3C45F84-E25C-4D57-94CA-4868BC1D991E}" type="slidenum">
              <a:rPr lang="he-IL" altLang="en-US">
                <a:latin typeface="Tahoma" panose="020B0604030504040204" pitchFamily="34" charset="0"/>
              </a:rPr>
              <a:pPr>
                <a:spcBef>
                  <a:spcPct val="0"/>
                </a:spcBef>
                <a:buFont typeface="Tahoma" panose="020B0604030504040204" pitchFamily="34" charset="0"/>
                <a:buNone/>
              </a:pPr>
              <a:t>32</a:t>
            </a:fld>
            <a:endParaRPr lang="en-US" altLang="en-US">
              <a:latin typeface="Tahoma" panose="020B0604030504040204" pitchFamily="34" charset="0"/>
            </a:endParaRPr>
          </a:p>
        </p:txBody>
      </p:sp>
      <p:sp>
        <p:nvSpPr>
          <p:cNvPr id="216067" name="Rectangle 2">
            <a:extLst>
              <a:ext uri="{FF2B5EF4-FFF2-40B4-BE49-F238E27FC236}">
                <a16:creationId xmlns:a16="http://schemas.microsoft.com/office/drawing/2014/main" id="{E2756998-9E0F-419C-B92E-AB7147C8551E}"/>
              </a:ext>
            </a:extLst>
          </p:cNvPr>
          <p:cNvSpPr>
            <a:spLocks noGrp="1" noRot="1" noChangeAspect="1" noChangeArrowheads="1" noTextEdit="1"/>
          </p:cNvSpPr>
          <p:nvPr>
            <p:ph type="sldImg"/>
          </p:nvPr>
        </p:nvSpPr>
        <p:spPr>
          <a:ln/>
        </p:spPr>
      </p:sp>
      <p:sp>
        <p:nvSpPr>
          <p:cNvPr id="216068" name="Rectangle 3">
            <a:extLst>
              <a:ext uri="{FF2B5EF4-FFF2-40B4-BE49-F238E27FC236}">
                <a16:creationId xmlns:a16="http://schemas.microsoft.com/office/drawing/2014/main" id="{C0B61562-E6A8-442A-9EDA-93ECB99E3A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ED3B3C1D-B5AA-4663-AB95-C2A7867C52C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AE0509E-C449-4F75-9EC6-633FDD25B33B}" type="slidenum">
              <a:rPr lang="he-IL" altLang="en-US">
                <a:latin typeface="Tahoma" panose="020B0604030504040204" pitchFamily="34" charset="0"/>
              </a:rPr>
              <a:pPr>
                <a:spcBef>
                  <a:spcPct val="0"/>
                </a:spcBef>
                <a:buFont typeface="Tahoma" panose="020B0604030504040204" pitchFamily="34" charset="0"/>
                <a:buNone/>
              </a:pPr>
              <a:t>33</a:t>
            </a:fld>
            <a:endParaRPr lang="en-US" altLang="en-US">
              <a:latin typeface="Tahoma" panose="020B0604030504040204" pitchFamily="34" charset="0"/>
            </a:endParaRPr>
          </a:p>
        </p:txBody>
      </p:sp>
      <p:sp>
        <p:nvSpPr>
          <p:cNvPr id="218115" name="Rectangle 2">
            <a:extLst>
              <a:ext uri="{FF2B5EF4-FFF2-40B4-BE49-F238E27FC236}">
                <a16:creationId xmlns:a16="http://schemas.microsoft.com/office/drawing/2014/main" id="{80FA3F24-2F71-4B27-8924-826E165B865B}"/>
              </a:ext>
            </a:extLst>
          </p:cNvPr>
          <p:cNvSpPr>
            <a:spLocks noGrp="1" noRot="1" noChangeAspect="1" noChangeArrowheads="1" noTextEdit="1"/>
          </p:cNvSpPr>
          <p:nvPr>
            <p:ph type="sldImg"/>
          </p:nvPr>
        </p:nvSpPr>
        <p:spPr>
          <a:ln/>
        </p:spPr>
      </p:sp>
      <p:sp>
        <p:nvSpPr>
          <p:cNvPr id="218116" name="Rectangle 3">
            <a:extLst>
              <a:ext uri="{FF2B5EF4-FFF2-40B4-BE49-F238E27FC236}">
                <a16:creationId xmlns:a16="http://schemas.microsoft.com/office/drawing/2014/main" id="{3A1E301B-0F28-4268-BD65-ABD28E78DA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7F915091-A3E6-46C0-93EE-D5DBFF26886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B65A743-99EA-4FB1-9CD6-16E336EB79E3}" type="slidenum">
              <a:rPr lang="he-IL" altLang="en-US">
                <a:latin typeface="Tahoma" panose="020B0604030504040204" pitchFamily="34" charset="0"/>
              </a:rPr>
              <a:pPr>
                <a:spcBef>
                  <a:spcPct val="0"/>
                </a:spcBef>
                <a:buFont typeface="Tahoma" panose="020B0604030504040204" pitchFamily="34" charset="0"/>
                <a:buNone/>
              </a:pPr>
              <a:t>34</a:t>
            </a:fld>
            <a:endParaRPr lang="en-US" altLang="en-US">
              <a:latin typeface="Tahoma" panose="020B0604030504040204" pitchFamily="34" charset="0"/>
            </a:endParaRPr>
          </a:p>
        </p:txBody>
      </p:sp>
      <p:sp>
        <p:nvSpPr>
          <p:cNvPr id="220163" name="Rectangle 2">
            <a:extLst>
              <a:ext uri="{FF2B5EF4-FFF2-40B4-BE49-F238E27FC236}">
                <a16:creationId xmlns:a16="http://schemas.microsoft.com/office/drawing/2014/main" id="{8D3683B1-4793-46EF-A831-AE87110DC140}"/>
              </a:ext>
            </a:extLst>
          </p:cNvPr>
          <p:cNvSpPr>
            <a:spLocks noGrp="1" noRot="1" noChangeAspect="1" noChangeArrowheads="1" noTextEdit="1"/>
          </p:cNvSpPr>
          <p:nvPr>
            <p:ph type="sldImg"/>
          </p:nvPr>
        </p:nvSpPr>
        <p:spPr>
          <a:ln/>
        </p:spPr>
      </p:sp>
      <p:sp>
        <p:nvSpPr>
          <p:cNvPr id="220164" name="Rectangle 3">
            <a:extLst>
              <a:ext uri="{FF2B5EF4-FFF2-40B4-BE49-F238E27FC236}">
                <a16:creationId xmlns:a16="http://schemas.microsoft.com/office/drawing/2014/main" id="{AD386BD3-AD8F-4B99-A2F6-80809A1CFA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FEAD05DB-188B-4C69-93AB-FDF3AAAEED4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2C69B3B-5897-44F8-BCD0-B651FD7B85AB}" type="slidenum">
              <a:rPr lang="he-IL" altLang="en-US">
                <a:latin typeface="Tahoma" panose="020B0604030504040204" pitchFamily="34" charset="0"/>
              </a:rPr>
              <a:pPr>
                <a:spcBef>
                  <a:spcPct val="0"/>
                </a:spcBef>
                <a:buFont typeface="Tahoma" panose="020B0604030504040204" pitchFamily="34" charset="0"/>
                <a:buNone/>
              </a:pPr>
              <a:t>6</a:t>
            </a:fld>
            <a:endParaRPr lang="en-US" altLang="en-US">
              <a:latin typeface="Tahoma" panose="020B0604030504040204" pitchFamily="34" charset="0"/>
            </a:endParaRPr>
          </a:p>
        </p:txBody>
      </p:sp>
      <p:sp>
        <p:nvSpPr>
          <p:cNvPr id="166915" name="Rectangle 2">
            <a:extLst>
              <a:ext uri="{FF2B5EF4-FFF2-40B4-BE49-F238E27FC236}">
                <a16:creationId xmlns:a16="http://schemas.microsoft.com/office/drawing/2014/main" id="{7B4B07FB-C4E9-41D0-809C-7D42365C45DA}"/>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E66588CC-2297-4AFB-90DD-1DC411242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D85C39E6-BB39-4BB8-88D6-D40189E70AC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CDE4F55-0E57-44A2-89D0-CF6A4A56FEC2}" type="slidenum">
              <a:rPr lang="he-IL" altLang="en-US">
                <a:latin typeface="Tahoma" panose="020B0604030504040204" pitchFamily="34" charset="0"/>
              </a:rPr>
              <a:pPr>
                <a:spcBef>
                  <a:spcPct val="0"/>
                </a:spcBef>
                <a:buFont typeface="Tahoma" panose="020B0604030504040204" pitchFamily="34" charset="0"/>
                <a:buNone/>
              </a:pPr>
              <a:t>35</a:t>
            </a:fld>
            <a:endParaRPr lang="en-US" altLang="en-US">
              <a:latin typeface="Tahoma" panose="020B0604030504040204" pitchFamily="34" charset="0"/>
            </a:endParaRPr>
          </a:p>
        </p:txBody>
      </p:sp>
      <p:sp>
        <p:nvSpPr>
          <p:cNvPr id="222211" name="Rectangle 2">
            <a:extLst>
              <a:ext uri="{FF2B5EF4-FFF2-40B4-BE49-F238E27FC236}">
                <a16:creationId xmlns:a16="http://schemas.microsoft.com/office/drawing/2014/main" id="{177529FE-AD22-47AA-A85F-16D4CA39170D}"/>
              </a:ext>
            </a:extLst>
          </p:cNvPr>
          <p:cNvSpPr>
            <a:spLocks noGrp="1" noRot="1" noChangeAspect="1" noChangeArrowheads="1" noTextEdit="1"/>
          </p:cNvSpPr>
          <p:nvPr>
            <p:ph type="sldImg"/>
          </p:nvPr>
        </p:nvSpPr>
        <p:spPr>
          <a:ln/>
        </p:spPr>
      </p:sp>
      <p:sp>
        <p:nvSpPr>
          <p:cNvPr id="222212" name="Rectangle 3">
            <a:extLst>
              <a:ext uri="{FF2B5EF4-FFF2-40B4-BE49-F238E27FC236}">
                <a16:creationId xmlns:a16="http://schemas.microsoft.com/office/drawing/2014/main" id="{4C0B1CD2-F6DC-42FB-8009-24C08A40C6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0074F874-36E8-438E-8226-C2DE4B09E6F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940C0DD-F81F-4DA3-8D32-4C615E0A3E44}" type="slidenum">
              <a:rPr lang="he-IL" altLang="en-US">
                <a:latin typeface="Tahoma" panose="020B0604030504040204" pitchFamily="34" charset="0"/>
              </a:rPr>
              <a:pPr>
                <a:spcBef>
                  <a:spcPct val="0"/>
                </a:spcBef>
                <a:buFont typeface="Tahoma" panose="020B0604030504040204" pitchFamily="34" charset="0"/>
                <a:buNone/>
              </a:pPr>
              <a:t>36</a:t>
            </a:fld>
            <a:endParaRPr lang="en-US" altLang="en-US">
              <a:latin typeface="Tahoma" panose="020B0604030504040204" pitchFamily="34" charset="0"/>
            </a:endParaRPr>
          </a:p>
        </p:txBody>
      </p:sp>
      <p:sp>
        <p:nvSpPr>
          <p:cNvPr id="224259" name="Rectangle 2">
            <a:extLst>
              <a:ext uri="{FF2B5EF4-FFF2-40B4-BE49-F238E27FC236}">
                <a16:creationId xmlns:a16="http://schemas.microsoft.com/office/drawing/2014/main" id="{65783227-7C38-4C3E-AA92-B2B8A2D36E8A}"/>
              </a:ext>
            </a:extLst>
          </p:cNvPr>
          <p:cNvSpPr>
            <a:spLocks noGrp="1" noRot="1" noChangeAspect="1" noChangeArrowheads="1" noTextEdit="1"/>
          </p:cNvSpPr>
          <p:nvPr>
            <p:ph type="sldImg"/>
          </p:nvPr>
        </p:nvSpPr>
        <p:spPr>
          <a:ln/>
        </p:spPr>
      </p:sp>
      <p:sp>
        <p:nvSpPr>
          <p:cNvPr id="224260" name="Rectangle 3">
            <a:extLst>
              <a:ext uri="{FF2B5EF4-FFF2-40B4-BE49-F238E27FC236}">
                <a16:creationId xmlns:a16="http://schemas.microsoft.com/office/drawing/2014/main" id="{C4B8885C-1D16-46A5-ACDD-C61253AB38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726942F9-E1BF-409D-BA86-A61A29BA21A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0DF322B-06F0-46BA-A665-E6D3D04472BD}" type="slidenum">
              <a:rPr lang="he-IL" altLang="en-US">
                <a:latin typeface="Tahoma" panose="020B0604030504040204" pitchFamily="34" charset="0"/>
              </a:rPr>
              <a:pPr>
                <a:spcBef>
                  <a:spcPct val="0"/>
                </a:spcBef>
                <a:buFont typeface="Tahoma" panose="020B0604030504040204" pitchFamily="34" charset="0"/>
                <a:buNone/>
              </a:pPr>
              <a:t>38</a:t>
            </a:fld>
            <a:endParaRPr lang="en-US" altLang="en-US">
              <a:latin typeface="Tahoma" panose="020B0604030504040204" pitchFamily="34" charset="0"/>
            </a:endParaRPr>
          </a:p>
        </p:txBody>
      </p:sp>
      <p:sp>
        <p:nvSpPr>
          <p:cNvPr id="226307" name="Rectangle 2">
            <a:extLst>
              <a:ext uri="{FF2B5EF4-FFF2-40B4-BE49-F238E27FC236}">
                <a16:creationId xmlns:a16="http://schemas.microsoft.com/office/drawing/2014/main" id="{227C100F-7C96-4898-9E57-B6AE114E2745}"/>
              </a:ext>
            </a:extLst>
          </p:cNvPr>
          <p:cNvSpPr>
            <a:spLocks noGrp="1" noRot="1" noChangeAspect="1" noChangeArrowheads="1" noTextEdit="1"/>
          </p:cNvSpPr>
          <p:nvPr>
            <p:ph type="sldImg"/>
          </p:nvPr>
        </p:nvSpPr>
        <p:spPr>
          <a:ln/>
        </p:spPr>
      </p:sp>
      <p:sp>
        <p:nvSpPr>
          <p:cNvPr id="226308" name="Rectangle 3">
            <a:extLst>
              <a:ext uri="{FF2B5EF4-FFF2-40B4-BE49-F238E27FC236}">
                <a16:creationId xmlns:a16="http://schemas.microsoft.com/office/drawing/2014/main" id="{4B9B4DDF-DE65-40AC-B751-79EC04DF49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31DD0648-DA0D-4A90-8C2C-AE80ADE2A2C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EA3CD3C-49FC-4D13-BF65-72B9F467F901}" type="slidenum">
              <a:rPr lang="he-IL" altLang="en-US">
                <a:latin typeface="Tahoma" panose="020B0604030504040204" pitchFamily="34" charset="0"/>
              </a:rPr>
              <a:pPr>
                <a:spcBef>
                  <a:spcPct val="0"/>
                </a:spcBef>
                <a:buFont typeface="Tahoma" panose="020B0604030504040204" pitchFamily="34" charset="0"/>
                <a:buNone/>
              </a:pPr>
              <a:t>39</a:t>
            </a:fld>
            <a:endParaRPr lang="en-US" altLang="en-US">
              <a:latin typeface="Tahoma" panose="020B0604030504040204" pitchFamily="34" charset="0"/>
            </a:endParaRPr>
          </a:p>
        </p:txBody>
      </p:sp>
      <p:sp>
        <p:nvSpPr>
          <p:cNvPr id="228355" name="Rectangle 2">
            <a:extLst>
              <a:ext uri="{FF2B5EF4-FFF2-40B4-BE49-F238E27FC236}">
                <a16:creationId xmlns:a16="http://schemas.microsoft.com/office/drawing/2014/main" id="{C52BF406-7B59-4371-9559-20594835AD66}"/>
              </a:ext>
            </a:extLst>
          </p:cNvPr>
          <p:cNvSpPr>
            <a:spLocks noGrp="1" noRot="1" noChangeAspect="1" noChangeArrowheads="1" noTextEdit="1"/>
          </p:cNvSpPr>
          <p:nvPr>
            <p:ph type="sldImg"/>
          </p:nvPr>
        </p:nvSpPr>
        <p:spPr>
          <a:ln/>
        </p:spPr>
      </p:sp>
      <p:sp>
        <p:nvSpPr>
          <p:cNvPr id="228356" name="Rectangle 3">
            <a:extLst>
              <a:ext uri="{FF2B5EF4-FFF2-40B4-BE49-F238E27FC236}">
                <a16:creationId xmlns:a16="http://schemas.microsoft.com/office/drawing/2014/main" id="{B808D7FA-F7F9-4F54-824A-9C59BBCB51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a:extLst>
              <a:ext uri="{FF2B5EF4-FFF2-40B4-BE49-F238E27FC236}">
                <a16:creationId xmlns:a16="http://schemas.microsoft.com/office/drawing/2014/main" id="{82A63696-C259-4F5E-B472-5F6D9916DAE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8E2C76C-C94B-4350-A63B-4EA8B75AED12}" type="slidenum">
              <a:rPr lang="he-IL" altLang="en-US">
                <a:latin typeface="Tahoma" panose="020B0604030504040204" pitchFamily="34" charset="0"/>
              </a:rPr>
              <a:pPr>
                <a:spcBef>
                  <a:spcPct val="0"/>
                </a:spcBef>
                <a:buFont typeface="Tahoma" panose="020B0604030504040204" pitchFamily="34" charset="0"/>
                <a:buNone/>
              </a:pPr>
              <a:t>40</a:t>
            </a:fld>
            <a:endParaRPr lang="en-US" altLang="en-US">
              <a:latin typeface="Tahoma" panose="020B0604030504040204" pitchFamily="34" charset="0"/>
            </a:endParaRPr>
          </a:p>
        </p:txBody>
      </p:sp>
      <p:sp>
        <p:nvSpPr>
          <p:cNvPr id="230403" name="Rectangle 2">
            <a:extLst>
              <a:ext uri="{FF2B5EF4-FFF2-40B4-BE49-F238E27FC236}">
                <a16:creationId xmlns:a16="http://schemas.microsoft.com/office/drawing/2014/main" id="{E7A09F9A-83FC-4692-AE77-45D7135902D1}"/>
              </a:ext>
            </a:extLst>
          </p:cNvPr>
          <p:cNvSpPr>
            <a:spLocks noGrp="1" noRot="1" noChangeAspect="1" noChangeArrowheads="1" noTextEdit="1"/>
          </p:cNvSpPr>
          <p:nvPr>
            <p:ph type="sldImg"/>
          </p:nvPr>
        </p:nvSpPr>
        <p:spPr>
          <a:ln/>
        </p:spPr>
      </p:sp>
      <p:sp>
        <p:nvSpPr>
          <p:cNvPr id="230404" name="Rectangle 3">
            <a:extLst>
              <a:ext uri="{FF2B5EF4-FFF2-40B4-BE49-F238E27FC236}">
                <a16:creationId xmlns:a16="http://schemas.microsoft.com/office/drawing/2014/main" id="{EAEB38F3-CC0C-4798-A489-33ECAF2C9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a:extLst>
              <a:ext uri="{FF2B5EF4-FFF2-40B4-BE49-F238E27FC236}">
                <a16:creationId xmlns:a16="http://schemas.microsoft.com/office/drawing/2014/main" id="{2B6A4944-73F0-4A61-9DCC-C651468498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EEA11FA-A2B5-4639-A4B9-7A805026817A}" type="slidenum">
              <a:rPr lang="he-IL" altLang="en-US">
                <a:latin typeface="Tahoma" panose="020B0604030504040204" pitchFamily="34" charset="0"/>
              </a:rPr>
              <a:pPr>
                <a:spcBef>
                  <a:spcPct val="0"/>
                </a:spcBef>
                <a:buFont typeface="Tahoma" panose="020B0604030504040204" pitchFamily="34" charset="0"/>
                <a:buNone/>
              </a:pPr>
              <a:t>41</a:t>
            </a:fld>
            <a:endParaRPr lang="en-US" altLang="en-US">
              <a:latin typeface="Tahoma" panose="020B0604030504040204" pitchFamily="34" charset="0"/>
            </a:endParaRPr>
          </a:p>
        </p:txBody>
      </p:sp>
      <p:sp>
        <p:nvSpPr>
          <p:cNvPr id="232451" name="Rectangle 2">
            <a:extLst>
              <a:ext uri="{FF2B5EF4-FFF2-40B4-BE49-F238E27FC236}">
                <a16:creationId xmlns:a16="http://schemas.microsoft.com/office/drawing/2014/main" id="{EF0F1D22-7B74-444F-979F-A6EA89E66787}"/>
              </a:ext>
            </a:extLst>
          </p:cNvPr>
          <p:cNvSpPr>
            <a:spLocks noGrp="1" noRot="1" noChangeAspect="1" noChangeArrowheads="1" noTextEdit="1"/>
          </p:cNvSpPr>
          <p:nvPr>
            <p:ph type="sldImg"/>
          </p:nvPr>
        </p:nvSpPr>
        <p:spPr>
          <a:ln/>
        </p:spPr>
      </p:sp>
      <p:sp>
        <p:nvSpPr>
          <p:cNvPr id="232452" name="Rectangle 3">
            <a:extLst>
              <a:ext uri="{FF2B5EF4-FFF2-40B4-BE49-F238E27FC236}">
                <a16:creationId xmlns:a16="http://schemas.microsoft.com/office/drawing/2014/main" id="{E75BBCFA-EE68-4733-8D7E-27C72CF325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A0240ADC-2C0D-425E-8D89-5EC01FAB3AA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B935078-C3AE-45DC-87D3-27706BF7097A}" type="slidenum">
              <a:rPr lang="he-IL" altLang="en-US">
                <a:latin typeface="Tahoma" panose="020B0604030504040204" pitchFamily="34" charset="0"/>
              </a:rPr>
              <a:pPr>
                <a:spcBef>
                  <a:spcPct val="0"/>
                </a:spcBef>
                <a:buFont typeface="Tahoma" panose="020B0604030504040204" pitchFamily="34" charset="0"/>
                <a:buNone/>
              </a:pPr>
              <a:t>42</a:t>
            </a:fld>
            <a:endParaRPr lang="en-US" altLang="en-US">
              <a:latin typeface="Tahoma" panose="020B0604030504040204" pitchFamily="34" charset="0"/>
            </a:endParaRPr>
          </a:p>
        </p:txBody>
      </p:sp>
      <p:sp>
        <p:nvSpPr>
          <p:cNvPr id="234499" name="Rectangle 2">
            <a:extLst>
              <a:ext uri="{FF2B5EF4-FFF2-40B4-BE49-F238E27FC236}">
                <a16:creationId xmlns:a16="http://schemas.microsoft.com/office/drawing/2014/main" id="{2C94798E-5847-4420-B0C7-EDEB1E2FB6B8}"/>
              </a:ext>
            </a:extLst>
          </p:cNvPr>
          <p:cNvSpPr>
            <a:spLocks noGrp="1" noRot="1" noChangeAspect="1" noChangeArrowheads="1" noTextEdit="1"/>
          </p:cNvSpPr>
          <p:nvPr>
            <p:ph type="sldImg"/>
          </p:nvPr>
        </p:nvSpPr>
        <p:spPr>
          <a:ln/>
        </p:spPr>
      </p:sp>
      <p:sp>
        <p:nvSpPr>
          <p:cNvPr id="234500" name="Rectangle 3">
            <a:extLst>
              <a:ext uri="{FF2B5EF4-FFF2-40B4-BE49-F238E27FC236}">
                <a16:creationId xmlns:a16="http://schemas.microsoft.com/office/drawing/2014/main" id="{AAD9FF14-A5E1-453C-939C-ACF08B352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CAEAB610-695D-4144-B82F-A3D81A366C9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0665C8B-1864-4755-ADDB-E90B5908A870}" type="slidenum">
              <a:rPr lang="he-IL" altLang="en-US">
                <a:latin typeface="Tahoma" panose="020B0604030504040204" pitchFamily="34" charset="0"/>
              </a:rPr>
              <a:pPr>
                <a:spcBef>
                  <a:spcPct val="0"/>
                </a:spcBef>
                <a:buFont typeface="Tahoma" panose="020B0604030504040204" pitchFamily="34" charset="0"/>
                <a:buNone/>
              </a:pPr>
              <a:t>43</a:t>
            </a:fld>
            <a:endParaRPr lang="en-US" altLang="en-US">
              <a:latin typeface="Tahoma" panose="020B0604030504040204" pitchFamily="34" charset="0"/>
            </a:endParaRPr>
          </a:p>
        </p:txBody>
      </p:sp>
      <p:sp>
        <p:nvSpPr>
          <p:cNvPr id="236547" name="Rectangle 2">
            <a:extLst>
              <a:ext uri="{FF2B5EF4-FFF2-40B4-BE49-F238E27FC236}">
                <a16:creationId xmlns:a16="http://schemas.microsoft.com/office/drawing/2014/main" id="{06958149-799E-4A52-826B-5F16C684395B}"/>
              </a:ext>
            </a:extLst>
          </p:cNvPr>
          <p:cNvSpPr>
            <a:spLocks noGrp="1" noRot="1" noChangeAspect="1" noChangeArrowheads="1" noTextEdit="1"/>
          </p:cNvSpPr>
          <p:nvPr>
            <p:ph type="sldImg"/>
          </p:nvPr>
        </p:nvSpPr>
        <p:spPr>
          <a:ln/>
        </p:spPr>
      </p:sp>
      <p:sp>
        <p:nvSpPr>
          <p:cNvPr id="236548" name="Rectangle 3">
            <a:extLst>
              <a:ext uri="{FF2B5EF4-FFF2-40B4-BE49-F238E27FC236}">
                <a16:creationId xmlns:a16="http://schemas.microsoft.com/office/drawing/2014/main" id="{CFCF5A40-7AD3-4C0E-9D6F-831BE3C9B2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International Data Encryption Algorithm </a:t>
            </a:r>
            <a:r>
              <a:rPr lang="en-US" b="0" i="0" dirty="0">
                <a:solidFill>
                  <a:srgbClr val="202122"/>
                </a:solidFill>
                <a:effectLst/>
                <a:latin typeface="Arial" panose="020B0604020202020204" pitchFamily="34" charset="0"/>
              </a:rPr>
              <a:t>originally called </a:t>
            </a:r>
            <a:r>
              <a:rPr lang="en-US" b="1" i="0" dirty="0">
                <a:solidFill>
                  <a:srgbClr val="202122"/>
                </a:solidFill>
                <a:effectLst/>
                <a:latin typeface="Arial" panose="020B0604020202020204" pitchFamily="34" charset="0"/>
              </a:rPr>
              <a:t>Improved Proposed Encryption Standard</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IPES</a:t>
            </a:r>
            <a:r>
              <a:rPr lang="en-US" b="0" i="0" dirty="0">
                <a:solidFill>
                  <a:srgbClr val="202122"/>
                </a:solidFill>
                <a:effectLst/>
                <a:latin typeface="Arial" panose="020B0604020202020204" pitchFamily="34" charset="0"/>
              </a:rPr>
              <a:t>)</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BD528CE9-D085-4322-B0D5-1C8F4880DD3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B3954E3-EE12-421F-9992-8CBEEBF6BCD5}" type="slidenum">
              <a:rPr lang="he-IL" altLang="en-US">
                <a:latin typeface="Tahoma" panose="020B0604030504040204" pitchFamily="34" charset="0"/>
              </a:rPr>
              <a:pPr>
                <a:spcBef>
                  <a:spcPct val="0"/>
                </a:spcBef>
                <a:buFont typeface="Tahoma" panose="020B0604030504040204" pitchFamily="34" charset="0"/>
                <a:buNone/>
              </a:pPr>
              <a:t>44</a:t>
            </a:fld>
            <a:endParaRPr lang="en-US" altLang="en-US">
              <a:latin typeface="Tahoma" panose="020B0604030504040204" pitchFamily="34" charset="0"/>
            </a:endParaRPr>
          </a:p>
        </p:txBody>
      </p:sp>
      <p:sp>
        <p:nvSpPr>
          <p:cNvPr id="238595" name="Rectangle 2">
            <a:extLst>
              <a:ext uri="{FF2B5EF4-FFF2-40B4-BE49-F238E27FC236}">
                <a16:creationId xmlns:a16="http://schemas.microsoft.com/office/drawing/2014/main" id="{C5D5ED33-4D2F-46DC-806F-CF2293828D33}"/>
              </a:ext>
            </a:extLst>
          </p:cNvPr>
          <p:cNvSpPr>
            <a:spLocks noGrp="1" noRot="1" noChangeAspect="1" noChangeArrowheads="1" noTextEdit="1"/>
          </p:cNvSpPr>
          <p:nvPr>
            <p:ph type="sldImg"/>
          </p:nvPr>
        </p:nvSpPr>
        <p:spPr>
          <a:ln/>
        </p:spPr>
      </p:sp>
      <p:sp>
        <p:nvSpPr>
          <p:cNvPr id="238596" name="Rectangle 3">
            <a:extLst>
              <a:ext uri="{FF2B5EF4-FFF2-40B4-BE49-F238E27FC236}">
                <a16:creationId xmlns:a16="http://schemas.microsoft.com/office/drawing/2014/main" id="{879E4A7F-D80A-4948-B98C-768B629DDD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F85F8D1C-E4B8-4340-B82F-8A25DAD1F6C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9600117-7973-4832-BD13-88FA3E845709}" type="slidenum">
              <a:rPr lang="he-IL" altLang="en-US">
                <a:latin typeface="Tahoma" panose="020B0604030504040204" pitchFamily="34" charset="0"/>
              </a:rPr>
              <a:pPr>
                <a:spcBef>
                  <a:spcPct val="0"/>
                </a:spcBef>
                <a:buFont typeface="Tahoma" panose="020B0604030504040204" pitchFamily="34" charset="0"/>
                <a:buNone/>
              </a:pPr>
              <a:t>46</a:t>
            </a:fld>
            <a:endParaRPr lang="en-US" altLang="en-US">
              <a:latin typeface="Tahoma" panose="020B0604030504040204" pitchFamily="34" charset="0"/>
            </a:endParaRPr>
          </a:p>
        </p:txBody>
      </p:sp>
      <p:sp>
        <p:nvSpPr>
          <p:cNvPr id="240643" name="Rectangle 2">
            <a:extLst>
              <a:ext uri="{FF2B5EF4-FFF2-40B4-BE49-F238E27FC236}">
                <a16:creationId xmlns:a16="http://schemas.microsoft.com/office/drawing/2014/main" id="{4CB120FA-0DEB-4955-B8E6-A948B06F0169}"/>
              </a:ext>
            </a:extLst>
          </p:cNvPr>
          <p:cNvSpPr>
            <a:spLocks noGrp="1" noRot="1" noChangeAspect="1" noChangeArrowheads="1" noTextEdit="1"/>
          </p:cNvSpPr>
          <p:nvPr>
            <p:ph type="sldImg"/>
          </p:nvPr>
        </p:nvSpPr>
        <p:spPr>
          <a:ln/>
        </p:spPr>
      </p:sp>
      <p:sp>
        <p:nvSpPr>
          <p:cNvPr id="240644" name="Rectangle 3">
            <a:extLst>
              <a:ext uri="{FF2B5EF4-FFF2-40B4-BE49-F238E27FC236}">
                <a16:creationId xmlns:a16="http://schemas.microsoft.com/office/drawing/2014/main" id="{AD493AF0-9EFC-485D-B9C3-D756A95A7C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4050BF2C-8D57-4FEB-8E8D-842ECD43B45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F2258AB-7FE8-4621-9B4D-4E1361A116FA}" type="slidenum">
              <a:rPr lang="he-IL" altLang="en-US">
                <a:latin typeface="Tahoma" panose="020B0604030504040204" pitchFamily="34" charset="0"/>
              </a:rPr>
              <a:pPr>
                <a:spcBef>
                  <a:spcPct val="0"/>
                </a:spcBef>
                <a:buFont typeface="Tahoma" panose="020B0604030504040204" pitchFamily="34" charset="0"/>
                <a:buNone/>
              </a:pPr>
              <a:t>7</a:t>
            </a:fld>
            <a:endParaRPr lang="en-US" altLang="en-US">
              <a:latin typeface="Tahoma" panose="020B0604030504040204" pitchFamily="34" charset="0"/>
            </a:endParaRPr>
          </a:p>
        </p:txBody>
      </p:sp>
      <p:sp>
        <p:nvSpPr>
          <p:cNvPr id="168963" name="Rectangle 2">
            <a:extLst>
              <a:ext uri="{FF2B5EF4-FFF2-40B4-BE49-F238E27FC236}">
                <a16:creationId xmlns:a16="http://schemas.microsoft.com/office/drawing/2014/main" id="{939693E0-2345-45E3-89A7-FB96338991C6}"/>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5DA5C944-3808-4630-BF5E-4F229FF5EE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a:extLst>
              <a:ext uri="{FF2B5EF4-FFF2-40B4-BE49-F238E27FC236}">
                <a16:creationId xmlns:a16="http://schemas.microsoft.com/office/drawing/2014/main" id="{45467FB1-4264-4E6F-B229-9714B4AB6DD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2077D6B-D22B-4495-98A8-DDDA587619E2}" type="slidenum">
              <a:rPr lang="he-IL" altLang="en-US">
                <a:latin typeface="Tahoma" panose="020B0604030504040204" pitchFamily="34" charset="0"/>
              </a:rPr>
              <a:pPr>
                <a:spcBef>
                  <a:spcPct val="0"/>
                </a:spcBef>
                <a:buFont typeface="Tahoma" panose="020B0604030504040204" pitchFamily="34" charset="0"/>
                <a:buNone/>
              </a:pPr>
              <a:t>47</a:t>
            </a:fld>
            <a:endParaRPr lang="en-US" altLang="en-US">
              <a:latin typeface="Tahoma" panose="020B0604030504040204" pitchFamily="34" charset="0"/>
            </a:endParaRPr>
          </a:p>
        </p:txBody>
      </p:sp>
      <p:sp>
        <p:nvSpPr>
          <p:cNvPr id="242691" name="Rectangle 2">
            <a:extLst>
              <a:ext uri="{FF2B5EF4-FFF2-40B4-BE49-F238E27FC236}">
                <a16:creationId xmlns:a16="http://schemas.microsoft.com/office/drawing/2014/main" id="{4F584404-4A92-42A0-A113-0518F0563942}"/>
              </a:ext>
            </a:extLst>
          </p:cNvPr>
          <p:cNvSpPr>
            <a:spLocks noGrp="1" noRot="1" noChangeAspect="1" noChangeArrowheads="1" noTextEdit="1"/>
          </p:cNvSpPr>
          <p:nvPr>
            <p:ph type="sldImg"/>
          </p:nvPr>
        </p:nvSpPr>
        <p:spPr>
          <a:ln/>
        </p:spPr>
      </p:sp>
      <p:sp>
        <p:nvSpPr>
          <p:cNvPr id="242692" name="Rectangle 3">
            <a:extLst>
              <a:ext uri="{FF2B5EF4-FFF2-40B4-BE49-F238E27FC236}">
                <a16:creationId xmlns:a16="http://schemas.microsoft.com/office/drawing/2014/main" id="{2879E883-AFFB-4B50-B865-6D6C5657A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D500C6F8-4564-4B1C-86A7-46386E26DD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61CF139-56F4-43DB-891F-577144C92652}" type="slidenum">
              <a:rPr lang="he-IL" altLang="en-US">
                <a:latin typeface="Tahoma" panose="020B0604030504040204" pitchFamily="34" charset="0"/>
              </a:rPr>
              <a:pPr>
                <a:spcBef>
                  <a:spcPct val="0"/>
                </a:spcBef>
                <a:buFont typeface="Tahoma" panose="020B0604030504040204" pitchFamily="34" charset="0"/>
                <a:buNone/>
              </a:pPr>
              <a:t>8</a:t>
            </a:fld>
            <a:endParaRPr lang="en-US" altLang="en-US">
              <a:latin typeface="Tahoma" panose="020B0604030504040204" pitchFamily="34" charset="0"/>
            </a:endParaRPr>
          </a:p>
        </p:txBody>
      </p:sp>
      <p:sp>
        <p:nvSpPr>
          <p:cNvPr id="171011" name="Rectangle 2">
            <a:extLst>
              <a:ext uri="{FF2B5EF4-FFF2-40B4-BE49-F238E27FC236}">
                <a16:creationId xmlns:a16="http://schemas.microsoft.com/office/drawing/2014/main" id="{F1F27F36-1A9D-4C25-82A9-02F98B6827BF}"/>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CA2A1C1A-3FA8-4BC0-814F-D72CE6F14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8B0C7A40-FCDE-4AE0-99EE-FD783AA201E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B73FA36-AC90-4FEE-AB66-E56F1FFFB083}" type="slidenum">
              <a:rPr lang="he-IL" altLang="en-US">
                <a:latin typeface="Tahoma" panose="020B0604030504040204" pitchFamily="34" charset="0"/>
              </a:rPr>
              <a:pPr>
                <a:spcBef>
                  <a:spcPct val="0"/>
                </a:spcBef>
                <a:buFont typeface="Tahoma" panose="020B0604030504040204" pitchFamily="34" charset="0"/>
                <a:buNone/>
              </a:pPr>
              <a:t>9</a:t>
            </a:fld>
            <a:endParaRPr lang="en-US" altLang="en-US">
              <a:latin typeface="Tahoma" panose="020B0604030504040204" pitchFamily="34" charset="0"/>
            </a:endParaRPr>
          </a:p>
        </p:txBody>
      </p:sp>
      <p:sp>
        <p:nvSpPr>
          <p:cNvPr id="173059" name="Rectangle 2">
            <a:extLst>
              <a:ext uri="{FF2B5EF4-FFF2-40B4-BE49-F238E27FC236}">
                <a16:creationId xmlns:a16="http://schemas.microsoft.com/office/drawing/2014/main" id="{94183C92-AD9A-439B-B76D-7ABBBE7EC19F}"/>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D61FAA6C-BAC1-498D-8D09-C091CFB001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007F1FC1-A0D6-4227-828C-12B67F811A5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865EC82-12C9-4EA8-96E2-43F83441DDE8}" type="slidenum">
              <a:rPr lang="he-IL" altLang="en-US">
                <a:latin typeface="Tahoma" panose="020B0604030504040204" pitchFamily="34" charset="0"/>
              </a:rPr>
              <a:pPr>
                <a:spcBef>
                  <a:spcPct val="0"/>
                </a:spcBef>
                <a:buFont typeface="Tahoma" panose="020B0604030504040204" pitchFamily="34" charset="0"/>
                <a:buNone/>
              </a:pPr>
              <a:t>11</a:t>
            </a:fld>
            <a:endParaRPr lang="en-US" altLang="en-US">
              <a:latin typeface="Tahoma" panose="020B0604030504040204" pitchFamily="34" charset="0"/>
            </a:endParaRPr>
          </a:p>
        </p:txBody>
      </p:sp>
      <p:sp>
        <p:nvSpPr>
          <p:cNvPr id="175107" name="Rectangle 2">
            <a:extLst>
              <a:ext uri="{FF2B5EF4-FFF2-40B4-BE49-F238E27FC236}">
                <a16:creationId xmlns:a16="http://schemas.microsoft.com/office/drawing/2014/main" id="{A98394E5-5B7F-4D71-9A7E-96215B99F28B}"/>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710B5337-7DCA-4F76-8BD7-694951DD90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E7506BBD-6F4B-4337-A59E-0D4F9B92D7E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F1D9508-03EC-403A-BE98-EDB032A6AFEF}" type="slidenum">
              <a:rPr lang="he-IL" altLang="en-US">
                <a:latin typeface="Tahoma" panose="020B0604030504040204" pitchFamily="34" charset="0"/>
              </a:rPr>
              <a:pPr>
                <a:spcBef>
                  <a:spcPct val="0"/>
                </a:spcBef>
                <a:buFont typeface="Tahoma" panose="020B0604030504040204" pitchFamily="34" charset="0"/>
                <a:buNone/>
              </a:pPr>
              <a:t>12</a:t>
            </a:fld>
            <a:endParaRPr lang="en-US" altLang="en-US">
              <a:latin typeface="Tahoma" panose="020B0604030504040204" pitchFamily="34" charset="0"/>
            </a:endParaRPr>
          </a:p>
        </p:txBody>
      </p:sp>
      <p:sp>
        <p:nvSpPr>
          <p:cNvPr id="177155" name="Rectangle 2">
            <a:extLst>
              <a:ext uri="{FF2B5EF4-FFF2-40B4-BE49-F238E27FC236}">
                <a16:creationId xmlns:a16="http://schemas.microsoft.com/office/drawing/2014/main" id="{09010733-27E8-4C11-8529-D981D46DE4BA}"/>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B2819530-01FC-4E48-9B7E-7F65CACE97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5F99B53D-C430-4CE4-8D43-3AA610CFC45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4E0AFE7-6EAC-446D-8892-625020288C8E}" type="slidenum">
              <a:rPr lang="he-IL" altLang="en-US">
                <a:latin typeface="Tahoma" panose="020B0604030504040204" pitchFamily="34" charset="0"/>
              </a:rPr>
              <a:pPr>
                <a:spcBef>
                  <a:spcPct val="0"/>
                </a:spcBef>
                <a:buFont typeface="Tahoma" panose="020B0604030504040204" pitchFamily="34" charset="0"/>
                <a:buNone/>
              </a:pPr>
              <a:t>13</a:t>
            </a:fld>
            <a:endParaRPr lang="en-US" altLang="en-US">
              <a:latin typeface="Tahoma" panose="020B0604030504040204" pitchFamily="34" charset="0"/>
            </a:endParaRPr>
          </a:p>
        </p:txBody>
      </p:sp>
      <p:sp>
        <p:nvSpPr>
          <p:cNvPr id="179203" name="Rectangle 2">
            <a:extLst>
              <a:ext uri="{FF2B5EF4-FFF2-40B4-BE49-F238E27FC236}">
                <a16:creationId xmlns:a16="http://schemas.microsoft.com/office/drawing/2014/main" id="{BC3E60C2-0578-4D39-ABCE-1FC6A33863B6}"/>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A328A164-C437-4AEB-B2CE-3B66B0596B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F33E-E223-4838-BBBD-119DAF34F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CEB8-8984-4C95-86A6-6DBD88894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8F324-E02E-4700-BA52-4EF8846278E4}"/>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5" name="Footer Placeholder 4">
            <a:extLst>
              <a:ext uri="{FF2B5EF4-FFF2-40B4-BE49-F238E27FC236}">
                <a16:creationId xmlns:a16="http://schemas.microsoft.com/office/drawing/2014/main" id="{93C92FC2-285F-4E52-9F5C-7170D0E04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8B5D-8B4D-47AB-8701-2CADB0308D9C}"/>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429071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A6DF-730D-4602-99F3-F644BCC56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1882A3-D35E-45E5-8CFB-42C643CAF5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69EC7-AA44-4C69-9B53-17BB3A9577FC}"/>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5" name="Footer Placeholder 4">
            <a:extLst>
              <a:ext uri="{FF2B5EF4-FFF2-40B4-BE49-F238E27FC236}">
                <a16:creationId xmlns:a16="http://schemas.microsoft.com/office/drawing/2014/main" id="{2A7FD730-30B1-4FDD-AE22-0B49145E1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AA1C4-3F9A-4224-A894-E6AEC1B7121D}"/>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32936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0C617-2DCF-4ACC-BE1D-E8F887461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0EBB3-71D6-4271-9DF4-56CDFD436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11093-19C0-4929-8585-7C8C8EBE5AD8}"/>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5" name="Footer Placeholder 4">
            <a:extLst>
              <a:ext uri="{FF2B5EF4-FFF2-40B4-BE49-F238E27FC236}">
                <a16:creationId xmlns:a16="http://schemas.microsoft.com/office/drawing/2014/main" id="{EA20DC13-7045-4B30-AF42-18FC2FEEF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A0803-95F1-4B05-B97B-4FDC6AFC27BD}"/>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88122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F509-C354-4815-9417-77ECCAB4A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F9B89-2042-4C1E-A410-EB2EC2F70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2E787-09D2-4288-9474-639722E0779A}"/>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5" name="Footer Placeholder 4">
            <a:extLst>
              <a:ext uri="{FF2B5EF4-FFF2-40B4-BE49-F238E27FC236}">
                <a16:creationId xmlns:a16="http://schemas.microsoft.com/office/drawing/2014/main" id="{E1764BC6-333F-4FD5-9595-3401E64F6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D5260-3BA4-464D-BC93-DC647273EE55}"/>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367343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DA51-2685-44CA-9AE7-33BC95629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D953F-AAAD-4E88-A652-C24B8ECF5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07197-B765-423F-BB23-5090431CB909}"/>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5" name="Footer Placeholder 4">
            <a:extLst>
              <a:ext uri="{FF2B5EF4-FFF2-40B4-BE49-F238E27FC236}">
                <a16:creationId xmlns:a16="http://schemas.microsoft.com/office/drawing/2014/main" id="{6994BB27-DE24-44E7-B394-EBFE287B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6DCC2-1102-4227-9CCB-8FA874681869}"/>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48175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9095-F0E0-46D7-98EC-349D3D7EA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F7D61-7749-4B81-A97D-FB1CD094D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90C9F-6924-41B5-9DF5-E4350132C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50A74-D264-4A48-8622-7699B3E3B951}"/>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6" name="Footer Placeholder 5">
            <a:extLst>
              <a:ext uri="{FF2B5EF4-FFF2-40B4-BE49-F238E27FC236}">
                <a16:creationId xmlns:a16="http://schemas.microsoft.com/office/drawing/2014/main" id="{B09E29E4-3E23-4584-8507-8E64E7629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E5042-6D8D-4ADD-810E-8F669F61C53B}"/>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274503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399F-30D9-4CF1-927E-3CED31B4B7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18763-AF07-4FBE-8B00-957039733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16A78-564E-48A0-B8E8-0A53062C4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F1856-315F-4ED0-B55B-205858A08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CD9E5-37DE-40E7-9FC9-465DFF131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D82AC5-4605-44BE-9EE6-CA2840F3891A}"/>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8" name="Footer Placeholder 7">
            <a:extLst>
              <a:ext uri="{FF2B5EF4-FFF2-40B4-BE49-F238E27FC236}">
                <a16:creationId xmlns:a16="http://schemas.microsoft.com/office/drawing/2014/main" id="{3025C623-E2BF-4903-B9AD-82508112E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0E3A4F-6DC6-43F0-AFA3-7D9E270086EB}"/>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210163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ABA-CEB4-4EF9-A0C2-6486D90208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F7FF5-D0A7-45DB-9764-6803071A84A0}"/>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4" name="Footer Placeholder 3">
            <a:extLst>
              <a:ext uri="{FF2B5EF4-FFF2-40B4-BE49-F238E27FC236}">
                <a16:creationId xmlns:a16="http://schemas.microsoft.com/office/drawing/2014/main" id="{AF791B30-C6E6-4811-90DF-167786D30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4DCF3-C6A1-4244-9A1C-BE5EEA050173}"/>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3145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398EC-16AA-4F07-9238-6C3A20F42483}"/>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3" name="Footer Placeholder 2">
            <a:extLst>
              <a:ext uri="{FF2B5EF4-FFF2-40B4-BE49-F238E27FC236}">
                <a16:creationId xmlns:a16="http://schemas.microsoft.com/office/drawing/2014/main" id="{B8F50252-B443-44E1-AF6A-F0436F335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32555-4A84-4514-B681-1C48DED4C411}"/>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43081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44CC-80BC-4478-963B-6266F2459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448480-010A-4681-8F6B-793DE76D9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99CD9-9561-4D46-A880-D1583FC6D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306BB-7F38-4374-A24D-D8944C19168D}"/>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6" name="Footer Placeholder 5">
            <a:extLst>
              <a:ext uri="{FF2B5EF4-FFF2-40B4-BE49-F238E27FC236}">
                <a16:creationId xmlns:a16="http://schemas.microsoft.com/office/drawing/2014/main" id="{E7199CED-3360-4A3D-8933-B180F36CD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64852-632D-4CB6-86A7-44578E76BE3E}"/>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84334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A214-AC49-4256-8831-825446FB4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01314D-4390-405D-BA6F-34229B314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6F861F-644C-499A-9EAD-466345BB9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6D9DC-1D86-4D0A-B809-21F80E717267}"/>
              </a:ext>
            </a:extLst>
          </p:cNvPr>
          <p:cNvSpPr>
            <a:spLocks noGrp="1"/>
          </p:cNvSpPr>
          <p:nvPr>
            <p:ph type="dt" sz="half" idx="10"/>
          </p:nvPr>
        </p:nvSpPr>
        <p:spPr/>
        <p:txBody>
          <a:bodyPr/>
          <a:lstStyle/>
          <a:p>
            <a:fld id="{01EC1DA7-57D4-4391-AC8F-A7562DDF900D}" type="datetimeFigureOut">
              <a:rPr lang="en-US" smtClean="0"/>
              <a:t>3/30/2021</a:t>
            </a:fld>
            <a:endParaRPr lang="en-US"/>
          </a:p>
        </p:txBody>
      </p:sp>
      <p:sp>
        <p:nvSpPr>
          <p:cNvPr id="6" name="Footer Placeholder 5">
            <a:extLst>
              <a:ext uri="{FF2B5EF4-FFF2-40B4-BE49-F238E27FC236}">
                <a16:creationId xmlns:a16="http://schemas.microsoft.com/office/drawing/2014/main" id="{0E8B6706-957B-4481-AAFD-4A05ECB08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1B79BB-F649-4073-B442-E24D006238B3}"/>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82074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1FED5-7E64-4FC7-9D33-7BD658F20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12CD1-A343-4759-9CE9-39F41B395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2067D-3A65-4D3F-9F80-265CA3AFF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C1DA7-57D4-4391-AC8F-A7562DDF900D}" type="datetimeFigureOut">
              <a:rPr lang="en-US" smtClean="0"/>
              <a:t>3/30/2021</a:t>
            </a:fld>
            <a:endParaRPr lang="en-US"/>
          </a:p>
        </p:txBody>
      </p:sp>
      <p:sp>
        <p:nvSpPr>
          <p:cNvPr id="5" name="Footer Placeholder 4">
            <a:extLst>
              <a:ext uri="{FF2B5EF4-FFF2-40B4-BE49-F238E27FC236}">
                <a16:creationId xmlns:a16="http://schemas.microsoft.com/office/drawing/2014/main" id="{104C58B6-523B-4017-92B2-BF114D364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752780-2FF4-48DC-AAF9-DD86F6244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4B38B-4612-4144-875A-C8FC72FE7C5D}" type="slidenum">
              <a:rPr lang="en-US" smtClean="0"/>
              <a:t>‹#›</a:t>
            </a:fld>
            <a:endParaRPr lang="en-US"/>
          </a:p>
        </p:txBody>
      </p:sp>
    </p:spTree>
    <p:extLst>
      <p:ext uri="{BB962C8B-B14F-4D97-AF65-F5344CB8AC3E}">
        <p14:creationId xmlns:p14="http://schemas.microsoft.com/office/powerpoint/2010/main" val="227763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7.png"/><Relationship Id="rId42" Type="http://schemas.openxmlformats.org/officeDocument/2006/relationships/customXml" Target="../ink/ink22.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customXml" Target="../ink/ink2.xml"/><Relationship Id="rId16" Type="http://schemas.openxmlformats.org/officeDocument/2006/relationships/customXml" Target="../ink/ink9.xml"/><Relationship Id="rId29" Type="http://schemas.openxmlformats.org/officeDocument/2006/relationships/image" Target="../media/image21.png"/><Relationship Id="rId11" Type="http://schemas.openxmlformats.org/officeDocument/2006/relationships/image" Target="../media/image12.png"/><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25.png"/><Relationship Id="rId40" Type="http://schemas.openxmlformats.org/officeDocument/2006/relationships/customXml" Target="../ink/ink21.xml"/><Relationship Id="rId45" Type="http://schemas.openxmlformats.org/officeDocument/2006/relationships/image" Target="../media/image29.png"/><Relationship Id="rId53" Type="http://schemas.openxmlformats.org/officeDocument/2006/relationships/image" Target="../media/image33.png"/><Relationship Id="rId58" Type="http://schemas.openxmlformats.org/officeDocument/2006/relationships/customXml" Target="../ink/ink30.xml"/><Relationship Id="rId66" Type="http://schemas.openxmlformats.org/officeDocument/2006/relationships/customXml" Target="../ink/ink34.xml"/><Relationship Id="rId5" Type="http://schemas.openxmlformats.org/officeDocument/2006/relationships/image" Target="../media/image9.png"/><Relationship Id="rId61" Type="http://schemas.openxmlformats.org/officeDocument/2006/relationships/image" Target="../media/image37.png"/><Relationship Id="rId19" Type="http://schemas.openxmlformats.org/officeDocument/2006/relationships/image" Target="../media/image16.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20.png"/><Relationship Id="rId30" Type="http://schemas.openxmlformats.org/officeDocument/2006/relationships/customXml" Target="../ink/ink16.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25.xml"/><Relationship Id="rId56" Type="http://schemas.openxmlformats.org/officeDocument/2006/relationships/customXml" Target="../ink/ink29.xml"/><Relationship Id="rId64" Type="http://schemas.openxmlformats.org/officeDocument/2006/relationships/customXml" Target="../ink/ink33.xml"/><Relationship Id="rId69" Type="http://schemas.openxmlformats.org/officeDocument/2006/relationships/image" Target="../media/image6.png"/><Relationship Id="rId8" Type="http://schemas.openxmlformats.org/officeDocument/2006/relationships/customXml" Target="../ink/ink5.xml"/><Relationship Id="rId51" Type="http://schemas.openxmlformats.org/officeDocument/2006/relationships/image" Target="../media/image32.png"/><Relationship Id="rId3" Type="http://schemas.openxmlformats.org/officeDocument/2006/relationships/image" Target="../media/image8.png"/><Relationship Id="rId12" Type="http://schemas.openxmlformats.org/officeDocument/2006/relationships/customXml" Target="../ink/ink7.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0.xml"/><Relationship Id="rId46" Type="http://schemas.openxmlformats.org/officeDocument/2006/relationships/customXml" Target="../ink/ink24.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customXml" Target="../ink/ink11.xml"/><Relationship Id="rId41" Type="http://schemas.openxmlformats.org/officeDocument/2006/relationships/image" Target="../media/image27.png"/><Relationship Id="rId54" Type="http://schemas.openxmlformats.org/officeDocument/2006/relationships/customXml" Target="../ink/ink28.xml"/><Relationship Id="rId62" Type="http://schemas.openxmlformats.org/officeDocument/2006/relationships/customXml" Target="../ink/ink32.xml"/><Relationship Id="rId1" Type="http://schemas.openxmlformats.org/officeDocument/2006/relationships/slideLayout" Target="../slideLayouts/slideLayout7.xml"/><Relationship Id="rId6" Type="http://schemas.openxmlformats.org/officeDocument/2006/relationships/customXml" Target="../ink/ink4.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6.xml"/><Relationship Id="rId31" Type="http://schemas.openxmlformats.org/officeDocument/2006/relationships/image" Target="../media/image22.png"/><Relationship Id="rId44" Type="http://schemas.openxmlformats.org/officeDocument/2006/relationships/customXml" Target="../ink/ink23.xml"/><Relationship Id="rId52" Type="http://schemas.openxmlformats.org/officeDocument/2006/relationships/customXml" Target="../ink/ink27.xml"/><Relationship Id="rId60" Type="http://schemas.openxmlformats.org/officeDocument/2006/relationships/customXml" Target="../ink/ink31.xml"/><Relationship Id="rId65" Type="http://schemas.openxmlformats.org/officeDocument/2006/relationships/image" Target="../media/image39.png"/><Relationship Id="rId4" Type="http://schemas.openxmlformats.org/officeDocument/2006/relationships/customXml" Target="../ink/ink3.xml"/><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10.xml"/><Relationship Id="rId39" Type="http://schemas.openxmlformats.org/officeDocument/2006/relationships/image" Target="../media/image26.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customXml" Target="../ink/ink46.xml"/><Relationship Id="rId21" Type="http://schemas.openxmlformats.org/officeDocument/2006/relationships/image" Target="../media/image52.png"/><Relationship Id="rId42" Type="http://schemas.openxmlformats.org/officeDocument/2006/relationships/customXml" Target="../ink/ink54.xml"/><Relationship Id="rId47" Type="http://schemas.openxmlformats.org/officeDocument/2006/relationships/image" Target="../media/image65.png"/><Relationship Id="rId63" Type="http://schemas.openxmlformats.org/officeDocument/2006/relationships/image" Target="../media/image73.png"/><Relationship Id="rId68" Type="http://schemas.openxmlformats.org/officeDocument/2006/relationships/customXml" Target="../ink/ink67.xml"/><Relationship Id="rId84" Type="http://schemas.openxmlformats.org/officeDocument/2006/relationships/customXml" Target="../ink/ink75.xml"/><Relationship Id="rId89" Type="http://schemas.openxmlformats.org/officeDocument/2006/relationships/image" Target="../media/image86.png"/><Relationship Id="rId16" Type="http://schemas.openxmlformats.org/officeDocument/2006/relationships/customXml" Target="../ink/ink41.xml"/><Relationship Id="rId11" Type="http://schemas.openxmlformats.org/officeDocument/2006/relationships/image" Target="../media/image47.png"/><Relationship Id="rId32" Type="http://schemas.openxmlformats.org/officeDocument/2006/relationships/customXml" Target="../ink/ink49.xml"/><Relationship Id="rId37"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customXml" Target="../ink/ink62.xml"/><Relationship Id="rId74" Type="http://schemas.openxmlformats.org/officeDocument/2006/relationships/customXml" Target="../ink/ink70.xml"/><Relationship Id="rId79" Type="http://schemas.openxmlformats.org/officeDocument/2006/relationships/image" Target="../media/image81.png"/><Relationship Id="rId5" Type="http://schemas.openxmlformats.org/officeDocument/2006/relationships/image" Target="../media/image44.png"/><Relationship Id="rId14" Type="http://schemas.openxmlformats.org/officeDocument/2006/relationships/customXml" Target="../ink/ink40.xml"/><Relationship Id="rId22" Type="http://schemas.openxmlformats.org/officeDocument/2006/relationships/customXml" Target="../ink/ink44.xml"/><Relationship Id="rId27" Type="http://schemas.openxmlformats.org/officeDocument/2006/relationships/image" Target="../media/image55.png"/><Relationship Id="rId30" Type="http://schemas.openxmlformats.org/officeDocument/2006/relationships/customXml" Target="../ink/ink48.xml"/><Relationship Id="rId35" Type="http://schemas.openxmlformats.org/officeDocument/2006/relationships/image" Target="../media/image59.png"/><Relationship Id="rId43" Type="http://schemas.openxmlformats.org/officeDocument/2006/relationships/image" Target="../media/image63.png"/><Relationship Id="rId48" Type="http://schemas.openxmlformats.org/officeDocument/2006/relationships/customXml" Target="../ink/ink57.xml"/><Relationship Id="rId56" Type="http://schemas.openxmlformats.org/officeDocument/2006/relationships/customXml" Target="../ink/ink61.xml"/><Relationship Id="rId64" Type="http://schemas.openxmlformats.org/officeDocument/2006/relationships/customXml" Target="../ink/ink65.xml"/><Relationship Id="rId69" Type="http://schemas.openxmlformats.org/officeDocument/2006/relationships/image" Target="../media/image76.png"/><Relationship Id="rId77" Type="http://schemas.openxmlformats.org/officeDocument/2006/relationships/image" Target="../media/image80.png"/><Relationship Id="rId8" Type="http://schemas.openxmlformats.org/officeDocument/2006/relationships/customXml" Target="../ink/ink37.xml"/><Relationship Id="rId51" Type="http://schemas.openxmlformats.org/officeDocument/2006/relationships/image" Target="../media/image67.png"/><Relationship Id="rId72" Type="http://schemas.openxmlformats.org/officeDocument/2006/relationships/customXml" Target="../ink/ink69.xml"/><Relationship Id="rId80" Type="http://schemas.openxmlformats.org/officeDocument/2006/relationships/customXml" Target="../ink/ink73.xml"/><Relationship Id="rId85" Type="http://schemas.openxmlformats.org/officeDocument/2006/relationships/image" Target="../media/image84.png"/><Relationship Id="rId3" Type="http://schemas.openxmlformats.org/officeDocument/2006/relationships/image" Target="../media/image43.png"/><Relationship Id="rId12" Type="http://schemas.openxmlformats.org/officeDocument/2006/relationships/customXml" Target="../ink/ink39.xml"/><Relationship Id="rId17" Type="http://schemas.openxmlformats.org/officeDocument/2006/relationships/image" Target="../media/image50.png"/><Relationship Id="rId25" Type="http://schemas.openxmlformats.org/officeDocument/2006/relationships/image" Target="../media/image54.png"/><Relationship Id="rId33" Type="http://schemas.openxmlformats.org/officeDocument/2006/relationships/image" Target="../media/image58.png"/><Relationship Id="rId38" Type="http://schemas.openxmlformats.org/officeDocument/2006/relationships/customXml" Target="../ink/ink52.xml"/><Relationship Id="rId46" Type="http://schemas.openxmlformats.org/officeDocument/2006/relationships/customXml" Target="../ink/ink56.xml"/><Relationship Id="rId59" Type="http://schemas.openxmlformats.org/officeDocument/2006/relationships/image" Target="../media/image71.png"/><Relationship Id="rId67" Type="http://schemas.openxmlformats.org/officeDocument/2006/relationships/image" Target="../media/image75.png"/><Relationship Id="rId20" Type="http://schemas.openxmlformats.org/officeDocument/2006/relationships/customXml" Target="../ink/ink43.xml"/><Relationship Id="rId41" Type="http://schemas.openxmlformats.org/officeDocument/2006/relationships/image" Target="../media/image62.png"/><Relationship Id="rId54" Type="http://schemas.openxmlformats.org/officeDocument/2006/relationships/customXml" Target="../ink/ink60.xml"/><Relationship Id="rId62" Type="http://schemas.openxmlformats.org/officeDocument/2006/relationships/customXml" Target="../ink/ink64.xml"/><Relationship Id="rId70" Type="http://schemas.openxmlformats.org/officeDocument/2006/relationships/customXml" Target="../ink/ink68.xml"/><Relationship Id="rId75" Type="http://schemas.openxmlformats.org/officeDocument/2006/relationships/image" Target="../media/image79.png"/><Relationship Id="rId83" Type="http://schemas.openxmlformats.org/officeDocument/2006/relationships/image" Target="../media/image83.png"/><Relationship Id="rId88" Type="http://schemas.openxmlformats.org/officeDocument/2006/relationships/customXml" Target="../ink/ink77.xml"/><Relationship Id="rId1" Type="http://schemas.openxmlformats.org/officeDocument/2006/relationships/slideLayout" Target="../slideLayouts/slideLayout2.xml"/><Relationship Id="rId6" Type="http://schemas.openxmlformats.org/officeDocument/2006/relationships/customXml" Target="../ink/ink36.xml"/><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47.xml"/><Relationship Id="rId36" Type="http://schemas.openxmlformats.org/officeDocument/2006/relationships/customXml" Target="../ink/ink51.xml"/><Relationship Id="rId49" Type="http://schemas.openxmlformats.org/officeDocument/2006/relationships/image" Target="../media/image66.png"/><Relationship Id="rId57" Type="http://schemas.openxmlformats.org/officeDocument/2006/relationships/image" Target="../media/image70.png"/><Relationship Id="rId10" Type="http://schemas.openxmlformats.org/officeDocument/2006/relationships/customXml" Target="../ink/ink38.xml"/><Relationship Id="rId31" Type="http://schemas.openxmlformats.org/officeDocument/2006/relationships/image" Target="../media/image57.png"/><Relationship Id="rId44" Type="http://schemas.openxmlformats.org/officeDocument/2006/relationships/customXml" Target="../ink/ink55.xml"/><Relationship Id="rId52" Type="http://schemas.openxmlformats.org/officeDocument/2006/relationships/customXml" Target="../ink/ink59.xml"/><Relationship Id="rId60" Type="http://schemas.openxmlformats.org/officeDocument/2006/relationships/customXml" Target="../ink/ink63.xml"/><Relationship Id="rId65" Type="http://schemas.openxmlformats.org/officeDocument/2006/relationships/image" Target="../media/image74.png"/><Relationship Id="rId73" Type="http://schemas.openxmlformats.org/officeDocument/2006/relationships/image" Target="../media/image78.png"/><Relationship Id="rId78" Type="http://schemas.openxmlformats.org/officeDocument/2006/relationships/customXml" Target="../ink/ink72.xml"/><Relationship Id="rId81" Type="http://schemas.openxmlformats.org/officeDocument/2006/relationships/image" Target="../media/image82.png"/><Relationship Id="rId86" Type="http://schemas.openxmlformats.org/officeDocument/2006/relationships/customXml" Target="../ink/ink76.xml"/><Relationship Id="rId4" Type="http://schemas.openxmlformats.org/officeDocument/2006/relationships/customXml" Target="../ink/ink35.xml"/><Relationship Id="rId9" Type="http://schemas.openxmlformats.org/officeDocument/2006/relationships/image" Target="../media/image46.png"/><Relationship Id="rId13" Type="http://schemas.openxmlformats.org/officeDocument/2006/relationships/image" Target="../media/image48.png"/><Relationship Id="rId18" Type="http://schemas.openxmlformats.org/officeDocument/2006/relationships/customXml" Target="../ink/ink42.xml"/><Relationship Id="rId39" Type="http://schemas.openxmlformats.org/officeDocument/2006/relationships/image" Target="../media/image61.png"/><Relationship Id="rId34" Type="http://schemas.openxmlformats.org/officeDocument/2006/relationships/customXml" Target="../ink/ink50.xml"/><Relationship Id="rId50" Type="http://schemas.openxmlformats.org/officeDocument/2006/relationships/customXml" Target="../ink/ink58.xml"/><Relationship Id="rId55" Type="http://schemas.openxmlformats.org/officeDocument/2006/relationships/image" Target="../media/image69.png"/><Relationship Id="rId76" Type="http://schemas.openxmlformats.org/officeDocument/2006/relationships/customXml" Target="../ink/ink71.xml"/><Relationship Id="rId7" Type="http://schemas.openxmlformats.org/officeDocument/2006/relationships/image" Target="../media/image45.png"/><Relationship Id="rId71" Type="http://schemas.openxmlformats.org/officeDocument/2006/relationships/image" Target="../media/image77.png"/><Relationship Id="rId2" Type="http://schemas.openxmlformats.org/officeDocument/2006/relationships/notesSlide" Target="../notesSlides/notesSlide11.xml"/><Relationship Id="rId29" Type="http://schemas.openxmlformats.org/officeDocument/2006/relationships/image" Target="../media/image56.png"/><Relationship Id="rId24" Type="http://schemas.openxmlformats.org/officeDocument/2006/relationships/customXml" Target="../ink/ink45.xml"/><Relationship Id="rId40" Type="http://schemas.openxmlformats.org/officeDocument/2006/relationships/customXml" Target="../ink/ink53.xml"/><Relationship Id="rId45" Type="http://schemas.openxmlformats.org/officeDocument/2006/relationships/image" Target="../media/image64.png"/><Relationship Id="rId66" Type="http://schemas.openxmlformats.org/officeDocument/2006/relationships/customXml" Target="../ink/ink66.xml"/><Relationship Id="rId87" Type="http://schemas.openxmlformats.org/officeDocument/2006/relationships/image" Target="../media/image85.png"/><Relationship Id="rId61" Type="http://schemas.openxmlformats.org/officeDocument/2006/relationships/image" Target="../media/image72.png"/><Relationship Id="rId82" Type="http://schemas.openxmlformats.org/officeDocument/2006/relationships/customXml" Target="../ink/ink74.xml"/><Relationship Id="rId19"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customXml" Target="../ink/ink7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79.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3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3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47.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7DCD1B67-8FBC-4A81-923D-B5CFC177ABEB}"/>
              </a:ext>
            </a:extLst>
          </p:cNvPr>
          <p:cNvPicPr>
            <a:picLocks noChangeAspect="1"/>
          </p:cNvPicPr>
          <p:nvPr/>
        </p:nvPicPr>
        <p:blipFill rotWithShape="1">
          <a:blip r:embed="rId2">
            <a:alphaModFix amt="5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50727DD-2AB6-4DEE-9276-BD4A18DFF69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Network Security</a:t>
            </a:r>
          </a:p>
        </p:txBody>
      </p:sp>
      <p:sp>
        <p:nvSpPr>
          <p:cNvPr id="3" name="Content Placeholder 2">
            <a:extLst>
              <a:ext uri="{FF2B5EF4-FFF2-40B4-BE49-F238E27FC236}">
                <a16:creationId xmlns:a16="http://schemas.microsoft.com/office/drawing/2014/main" id="{B345B8B7-47FD-4150-A0C5-7C0CE9B2A989}"/>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CS-411</a:t>
            </a:r>
          </a:p>
          <a:p>
            <a:r>
              <a:rPr lang="en-US" dirty="0">
                <a:solidFill>
                  <a:srgbClr val="FFFFFF"/>
                </a:solidFill>
              </a:rPr>
              <a:t>Lecture # 03 - Cryptography</a:t>
            </a:r>
          </a:p>
        </p:txBody>
      </p:sp>
    </p:spTree>
    <p:extLst>
      <p:ext uri="{BB962C8B-B14F-4D97-AF65-F5344CB8AC3E}">
        <p14:creationId xmlns:p14="http://schemas.microsoft.com/office/powerpoint/2010/main" val="39949328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BF76D6-6651-4BE2-AA74-B57B090A0A28}"/>
              </a:ext>
            </a:extLst>
          </p:cNvPr>
          <p:cNvSpPr txBox="1"/>
          <p:nvPr/>
        </p:nvSpPr>
        <p:spPr>
          <a:xfrm>
            <a:off x="1150620" y="614095"/>
            <a:ext cx="1423500" cy="3046988"/>
          </a:xfrm>
          <a:prstGeom prst="rect">
            <a:avLst/>
          </a:prstGeom>
          <a:noFill/>
        </p:spPr>
        <p:txBody>
          <a:bodyPr wrap="square">
            <a:spAutoFit/>
          </a:bodyPr>
          <a:lstStyle/>
          <a:p>
            <a:r>
              <a:rPr lang="en-US" altLang="en-US" sz="2400" dirty="0">
                <a:latin typeface="Times New Roman" panose="02020603050405020304" pitchFamily="18" charset="0"/>
                <a:cs typeface="Times New Roman" panose="02020603050405020304" pitchFamily="18" charset="0"/>
              </a:rPr>
              <a:t>00010011 </a:t>
            </a:r>
          </a:p>
          <a:p>
            <a:r>
              <a:rPr lang="en-US" altLang="en-US" sz="2400" dirty="0">
                <a:latin typeface="Times New Roman" panose="02020603050405020304" pitchFamily="18" charset="0"/>
                <a:cs typeface="Times New Roman" panose="02020603050405020304" pitchFamily="18" charset="0"/>
              </a:rPr>
              <a:t>00110100 </a:t>
            </a:r>
          </a:p>
          <a:p>
            <a:r>
              <a:rPr lang="en-US" altLang="en-US" sz="2400" dirty="0">
                <a:latin typeface="Times New Roman" panose="02020603050405020304" pitchFamily="18" charset="0"/>
                <a:cs typeface="Times New Roman" panose="02020603050405020304" pitchFamily="18" charset="0"/>
              </a:rPr>
              <a:t>01010111 </a:t>
            </a:r>
          </a:p>
          <a:p>
            <a:r>
              <a:rPr lang="en-US" altLang="en-US" sz="2400" dirty="0">
                <a:latin typeface="Times New Roman" panose="02020603050405020304" pitchFamily="18" charset="0"/>
                <a:cs typeface="Times New Roman" panose="02020603050405020304" pitchFamily="18" charset="0"/>
              </a:rPr>
              <a:t>01111001 </a:t>
            </a:r>
          </a:p>
          <a:p>
            <a:r>
              <a:rPr lang="en-US" altLang="en-US" sz="2400" dirty="0">
                <a:latin typeface="Times New Roman" panose="02020603050405020304" pitchFamily="18" charset="0"/>
                <a:cs typeface="Times New Roman" panose="02020603050405020304" pitchFamily="18" charset="0"/>
              </a:rPr>
              <a:t>10011011 </a:t>
            </a:r>
          </a:p>
          <a:p>
            <a:r>
              <a:rPr lang="en-US" altLang="en-US" sz="2400" dirty="0">
                <a:latin typeface="Times New Roman" panose="02020603050405020304" pitchFamily="18" charset="0"/>
                <a:cs typeface="Times New Roman" panose="02020603050405020304" pitchFamily="18" charset="0"/>
              </a:rPr>
              <a:t>10111100 </a:t>
            </a:r>
          </a:p>
          <a:p>
            <a:r>
              <a:rPr lang="en-US" altLang="en-US" sz="2400" dirty="0">
                <a:latin typeface="Times New Roman" panose="02020603050405020304" pitchFamily="18" charset="0"/>
                <a:cs typeface="Times New Roman" panose="02020603050405020304" pitchFamily="18" charset="0"/>
              </a:rPr>
              <a:t>11011111 </a:t>
            </a:r>
          </a:p>
          <a:p>
            <a:r>
              <a:rPr lang="en-US" altLang="en-US" sz="2400" dirty="0">
                <a:latin typeface="Times New Roman" panose="02020603050405020304" pitchFamily="18" charset="0"/>
                <a:cs typeface="Times New Roman" panose="02020603050405020304" pitchFamily="18" charset="0"/>
              </a:rPr>
              <a:t>11110001 </a:t>
            </a:r>
            <a:endParaRPr lang="en-US" sz="2400" dirty="0"/>
          </a:p>
        </p:txBody>
      </p:sp>
      <mc:AlternateContent xmlns:mc="http://schemas.openxmlformats.org/markup-compatibility/2006" xmlns:p14="http://schemas.microsoft.com/office/powerpoint/2010/main">
        <mc:Choice Requires="p14">
          <p:contentPart p14:bwMode="auto" r:id="rId2">
            <p14:nvContentPartPr>
              <p14:cNvPr id="53" name="Ink 52">
                <a:extLst>
                  <a:ext uri="{FF2B5EF4-FFF2-40B4-BE49-F238E27FC236}">
                    <a16:creationId xmlns:a16="http://schemas.microsoft.com/office/drawing/2014/main" id="{93C36DD2-30C9-4158-9031-47FD57C87960}"/>
                  </a:ext>
                </a:extLst>
              </p14:cNvPr>
              <p14:cNvContentPartPr/>
              <p14:nvPr/>
            </p14:nvContentPartPr>
            <p14:xfrm>
              <a:off x="3752940" y="3216540"/>
              <a:ext cx="360" cy="360"/>
            </p14:xfrm>
          </p:contentPart>
        </mc:Choice>
        <mc:Fallback xmlns="">
          <p:pic>
            <p:nvPicPr>
              <p:cNvPr id="53" name="Ink 52">
                <a:extLst>
                  <a:ext uri="{FF2B5EF4-FFF2-40B4-BE49-F238E27FC236}">
                    <a16:creationId xmlns:a16="http://schemas.microsoft.com/office/drawing/2014/main" id="{93C36DD2-30C9-4158-9031-47FD57C87960}"/>
                  </a:ext>
                </a:extLst>
              </p:cNvPr>
              <p:cNvPicPr/>
              <p:nvPr/>
            </p:nvPicPr>
            <p:blipFill>
              <a:blip r:embed="rId3"/>
              <a:stretch>
                <a:fillRect/>
              </a:stretch>
            </p:blipFill>
            <p:spPr>
              <a:xfrm>
                <a:off x="3743940" y="3207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2" name="Ink 121">
                <a:extLst>
                  <a:ext uri="{FF2B5EF4-FFF2-40B4-BE49-F238E27FC236}">
                    <a16:creationId xmlns:a16="http://schemas.microsoft.com/office/drawing/2014/main" id="{A1D6CCF8-330D-4FD4-922E-F7D248A37C16}"/>
                  </a:ext>
                </a:extLst>
              </p14:cNvPr>
              <p14:cNvContentPartPr/>
              <p14:nvPr/>
            </p14:nvContentPartPr>
            <p14:xfrm>
              <a:off x="1221420" y="278220"/>
              <a:ext cx="19440" cy="214560"/>
            </p14:xfrm>
          </p:contentPart>
        </mc:Choice>
        <mc:Fallback xmlns="">
          <p:pic>
            <p:nvPicPr>
              <p:cNvPr id="122" name="Ink 121">
                <a:extLst>
                  <a:ext uri="{FF2B5EF4-FFF2-40B4-BE49-F238E27FC236}">
                    <a16:creationId xmlns:a16="http://schemas.microsoft.com/office/drawing/2014/main" id="{A1D6CCF8-330D-4FD4-922E-F7D248A37C16}"/>
                  </a:ext>
                </a:extLst>
              </p:cNvPr>
              <p:cNvPicPr/>
              <p:nvPr/>
            </p:nvPicPr>
            <p:blipFill>
              <a:blip r:embed="rId5"/>
              <a:stretch>
                <a:fillRect/>
              </a:stretch>
            </p:blipFill>
            <p:spPr>
              <a:xfrm>
                <a:off x="1212780" y="269220"/>
                <a:ext cx="370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3" name="Ink 122">
                <a:extLst>
                  <a:ext uri="{FF2B5EF4-FFF2-40B4-BE49-F238E27FC236}">
                    <a16:creationId xmlns:a16="http://schemas.microsoft.com/office/drawing/2014/main" id="{99ACF9AD-0AFE-417C-9AD0-AEA66D5B02BD}"/>
                  </a:ext>
                </a:extLst>
              </p14:cNvPr>
              <p14:cNvContentPartPr/>
              <p14:nvPr/>
            </p14:nvContentPartPr>
            <p14:xfrm>
              <a:off x="2296380" y="281820"/>
              <a:ext cx="185400" cy="222120"/>
            </p14:xfrm>
          </p:contentPart>
        </mc:Choice>
        <mc:Fallback xmlns="">
          <p:pic>
            <p:nvPicPr>
              <p:cNvPr id="123" name="Ink 122">
                <a:extLst>
                  <a:ext uri="{FF2B5EF4-FFF2-40B4-BE49-F238E27FC236}">
                    <a16:creationId xmlns:a16="http://schemas.microsoft.com/office/drawing/2014/main" id="{99ACF9AD-0AFE-417C-9AD0-AEA66D5B02BD}"/>
                  </a:ext>
                </a:extLst>
              </p:cNvPr>
              <p:cNvPicPr/>
              <p:nvPr/>
            </p:nvPicPr>
            <p:blipFill>
              <a:blip r:embed="rId7"/>
              <a:stretch>
                <a:fillRect/>
              </a:stretch>
            </p:blipFill>
            <p:spPr>
              <a:xfrm>
                <a:off x="2287740" y="272820"/>
                <a:ext cx="2030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4" name="Ink 123">
                <a:extLst>
                  <a:ext uri="{FF2B5EF4-FFF2-40B4-BE49-F238E27FC236}">
                    <a16:creationId xmlns:a16="http://schemas.microsoft.com/office/drawing/2014/main" id="{810DB377-564B-4FE8-9FA5-920C817BD86E}"/>
                  </a:ext>
                </a:extLst>
              </p14:cNvPr>
              <p14:cNvContentPartPr/>
              <p14:nvPr/>
            </p14:nvContentPartPr>
            <p14:xfrm>
              <a:off x="897060" y="1002900"/>
              <a:ext cx="225000" cy="267840"/>
            </p14:xfrm>
          </p:contentPart>
        </mc:Choice>
        <mc:Fallback xmlns="">
          <p:pic>
            <p:nvPicPr>
              <p:cNvPr id="124" name="Ink 123">
                <a:extLst>
                  <a:ext uri="{FF2B5EF4-FFF2-40B4-BE49-F238E27FC236}">
                    <a16:creationId xmlns:a16="http://schemas.microsoft.com/office/drawing/2014/main" id="{810DB377-564B-4FE8-9FA5-920C817BD86E}"/>
                  </a:ext>
                </a:extLst>
              </p:cNvPr>
              <p:cNvPicPr/>
              <p:nvPr/>
            </p:nvPicPr>
            <p:blipFill>
              <a:blip r:embed="rId9"/>
              <a:stretch>
                <a:fillRect/>
              </a:stretch>
            </p:blipFill>
            <p:spPr>
              <a:xfrm>
                <a:off x="888060" y="993900"/>
                <a:ext cx="242640" cy="285480"/>
              </a:xfrm>
              <a:prstGeom prst="rect">
                <a:avLst/>
              </a:prstGeom>
            </p:spPr>
          </p:pic>
        </mc:Fallback>
      </mc:AlternateContent>
      <p:grpSp>
        <p:nvGrpSpPr>
          <p:cNvPr id="134" name="Group 133">
            <a:extLst>
              <a:ext uri="{FF2B5EF4-FFF2-40B4-BE49-F238E27FC236}">
                <a16:creationId xmlns:a16="http://schemas.microsoft.com/office/drawing/2014/main" id="{57C4AD04-E2AC-4BA1-A516-522AE8EC550E}"/>
              </a:ext>
            </a:extLst>
          </p:cNvPr>
          <p:cNvGrpSpPr/>
          <p:nvPr/>
        </p:nvGrpSpPr>
        <p:grpSpPr>
          <a:xfrm>
            <a:off x="2561700" y="984900"/>
            <a:ext cx="271800" cy="242280"/>
            <a:chOff x="2561700" y="984900"/>
            <a:chExt cx="271800" cy="242280"/>
          </a:xfrm>
        </p:grpSpPr>
        <mc:AlternateContent xmlns:mc="http://schemas.openxmlformats.org/markup-compatibility/2006" xmlns:p14="http://schemas.microsoft.com/office/powerpoint/2010/main">
          <mc:Choice Requires="p14">
            <p:contentPart p14:bwMode="auto" r:id="rId10">
              <p14:nvContentPartPr>
                <p14:cNvPr id="125" name="Ink 124">
                  <a:extLst>
                    <a:ext uri="{FF2B5EF4-FFF2-40B4-BE49-F238E27FC236}">
                      <a16:creationId xmlns:a16="http://schemas.microsoft.com/office/drawing/2014/main" id="{AFAC4D27-A704-4384-BBE5-9FDE48936615}"/>
                    </a:ext>
                  </a:extLst>
                </p14:cNvPr>
                <p14:cNvContentPartPr/>
                <p14:nvPr/>
              </p14:nvContentPartPr>
              <p14:xfrm>
                <a:off x="2561700" y="1055100"/>
                <a:ext cx="23040" cy="172080"/>
              </p14:xfrm>
            </p:contentPart>
          </mc:Choice>
          <mc:Fallback xmlns="">
            <p:pic>
              <p:nvPicPr>
                <p:cNvPr id="125" name="Ink 124">
                  <a:extLst>
                    <a:ext uri="{FF2B5EF4-FFF2-40B4-BE49-F238E27FC236}">
                      <a16:creationId xmlns:a16="http://schemas.microsoft.com/office/drawing/2014/main" id="{AFAC4D27-A704-4384-BBE5-9FDE48936615}"/>
                    </a:ext>
                  </a:extLst>
                </p:cNvPr>
                <p:cNvPicPr/>
                <p:nvPr/>
              </p:nvPicPr>
              <p:blipFill>
                <a:blip r:embed="rId11"/>
                <a:stretch>
                  <a:fillRect/>
                </a:stretch>
              </p:blipFill>
              <p:spPr>
                <a:xfrm>
                  <a:off x="2552700" y="1046460"/>
                  <a:ext cx="406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6" name="Ink 125">
                  <a:extLst>
                    <a:ext uri="{FF2B5EF4-FFF2-40B4-BE49-F238E27FC236}">
                      <a16:creationId xmlns:a16="http://schemas.microsoft.com/office/drawing/2014/main" id="{C75AD4BF-12AC-4415-8A5B-4DA600185501}"/>
                    </a:ext>
                  </a:extLst>
                </p14:cNvPr>
                <p14:cNvContentPartPr/>
                <p14:nvPr/>
              </p14:nvContentPartPr>
              <p14:xfrm>
                <a:off x="2640180" y="984900"/>
                <a:ext cx="193320" cy="228240"/>
              </p14:xfrm>
            </p:contentPart>
          </mc:Choice>
          <mc:Fallback xmlns="">
            <p:pic>
              <p:nvPicPr>
                <p:cNvPr id="126" name="Ink 125">
                  <a:extLst>
                    <a:ext uri="{FF2B5EF4-FFF2-40B4-BE49-F238E27FC236}">
                      <a16:creationId xmlns:a16="http://schemas.microsoft.com/office/drawing/2014/main" id="{C75AD4BF-12AC-4415-8A5B-4DA600185501}"/>
                    </a:ext>
                  </a:extLst>
                </p:cNvPr>
                <p:cNvPicPr/>
                <p:nvPr/>
              </p:nvPicPr>
              <p:blipFill>
                <a:blip r:embed="rId13"/>
                <a:stretch>
                  <a:fillRect/>
                </a:stretch>
              </p:blipFill>
              <p:spPr>
                <a:xfrm>
                  <a:off x="2631540" y="976260"/>
                  <a:ext cx="210960" cy="245880"/>
                </a:xfrm>
                <a:prstGeom prst="rect">
                  <a:avLst/>
                </a:prstGeom>
              </p:spPr>
            </p:pic>
          </mc:Fallback>
        </mc:AlternateContent>
      </p:grpSp>
      <p:grpSp>
        <p:nvGrpSpPr>
          <p:cNvPr id="133" name="Group 132">
            <a:extLst>
              <a:ext uri="{FF2B5EF4-FFF2-40B4-BE49-F238E27FC236}">
                <a16:creationId xmlns:a16="http://schemas.microsoft.com/office/drawing/2014/main" id="{05C00B8F-F813-4CF6-AB64-98E4186B2102}"/>
              </a:ext>
            </a:extLst>
          </p:cNvPr>
          <p:cNvGrpSpPr/>
          <p:nvPr/>
        </p:nvGrpSpPr>
        <p:grpSpPr>
          <a:xfrm>
            <a:off x="800220" y="1391340"/>
            <a:ext cx="307440" cy="242640"/>
            <a:chOff x="800220" y="1391340"/>
            <a:chExt cx="307440" cy="242640"/>
          </a:xfrm>
        </p:grpSpPr>
        <mc:AlternateContent xmlns:mc="http://schemas.openxmlformats.org/markup-compatibility/2006" xmlns:p14="http://schemas.microsoft.com/office/powerpoint/2010/main">
          <mc:Choice Requires="p14">
            <p:contentPart p14:bwMode="auto" r:id="rId14">
              <p14:nvContentPartPr>
                <p14:cNvPr id="127" name="Ink 126">
                  <a:extLst>
                    <a:ext uri="{FF2B5EF4-FFF2-40B4-BE49-F238E27FC236}">
                      <a16:creationId xmlns:a16="http://schemas.microsoft.com/office/drawing/2014/main" id="{E5893834-8A40-4463-9F1A-838EB28A3912}"/>
                    </a:ext>
                  </a:extLst>
                </p14:cNvPr>
                <p14:cNvContentPartPr/>
                <p14:nvPr/>
              </p14:nvContentPartPr>
              <p14:xfrm>
                <a:off x="800220" y="1442820"/>
                <a:ext cx="55080" cy="191160"/>
              </p14:xfrm>
            </p:contentPart>
          </mc:Choice>
          <mc:Fallback xmlns="">
            <p:pic>
              <p:nvPicPr>
                <p:cNvPr id="127" name="Ink 126">
                  <a:extLst>
                    <a:ext uri="{FF2B5EF4-FFF2-40B4-BE49-F238E27FC236}">
                      <a16:creationId xmlns:a16="http://schemas.microsoft.com/office/drawing/2014/main" id="{E5893834-8A40-4463-9F1A-838EB28A3912}"/>
                    </a:ext>
                  </a:extLst>
                </p:cNvPr>
                <p:cNvPicPr/>
                <p:nvPr/>
              </p:nvPicPr>
              <p:blipFill>
                <a:blip r:embed="rId15"/>
                <a:stretch>
                  <a:fillRect/>
                </a:stretch>
              </p:blipFill>
              <p:spPr>
                <a:xfrm>
                  <a:off x="791220" y="1433820"/>
                  <a:ext cx="727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8" name="Ink 127">
                  <a:extLst>
                    <a:ext uri="{FF2B5EF4-FFF2-40B4-BE49-F238E27FC236}">
                      <a16:creationId xmlns:a16="http://schemas.microsoft.com/office/drawing/2014/main" id="{8471B1C1-3883-46A5-B54C-A421930AA9E0}"/>
                    </a:ext>
                  </a:extLst>
                </p14:cNvPr>
                <p14:cNvContentPartPr/>
                <p14:nvPr/>
              </p14:nvContentPartPr>
              <p14:xfrm>
                <a:off x="955380" y="1391340"/>
                <a:ext cx="97560" cy="210600"/>
              </p14:xfrm>
            </p:contentPart>
          </mc:Choice>
          <mc:Fallback xmlns="">
            <p:pic>
              <p:nvPicPr>
                <p:cNvPr id="128" name="Ink 127">
                  <a:extLst>
                    <a:ext uri="{FF2B5EF4-FFF2-40B4-BE49-F238E27FC236}">
                      <a16:creationId xmlns:a16="http://schemas.microsoft.com/office/drawing/2014/main" id="{8471B1C1-3883-46A5-B54C-A421930AA9E0}"/>
                    </a:ext>
                  </a:extLst>
                </p:cNvPr>
                <p:cNvPicPr/>
                <p:nvPr/>
              </p:nvPicPr>
              <p:blipFill>
                <a:blip r:embed="rId17"/>
                <a:stretch>
                  <a:fillRect/>
                </a:stretch>
              </p:blipFill>
              <p:spPr>
                <a:xfrm>
                  <a:off x="946740" y="1382340"/>
                  <a:ext cx="1152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9" name="Ink 128">
                  <a:extLst>
                    <a:ext uri="{FF2B5EF4-FFF2-40B4-BE49-F238E27FC236}">
                      <a16:creationId xmlns:a16="http://schemas.microsoft.com/office/drawing/2014/main" id="{5F6E7354-0CBC-4F12-B079-7AA00F0A35D4}"/>
                    </a:ext>
                  </a:extLst>
                </p14:cNvPr>
                <p14:cNvContentPartPr/>
                <p14:nvPr/>
              </p14:nvContentPartPr>
              <p14:xfrm>
                <a:off x="970140" y="1471980"/>
                <a:ext cx="137520" cy="21600"/>
              </p14:xfrm>
            </p:contentPart>
          </mc:Choice>
          <mc:Fallback xmlns="">
            <p:pic>
              <p:nvPicPr>
                <p:cNvPr id="129" name="Ink 128">
                  <a:extLst>
                    <a:ext uri="{FF2B5EF4-FFF2-40B4-BE49-F238E27FC236}">
                      <a16:creationId xmlns:a16="http://schemas.microsoft.com/office/drawing/2014/main" id="{5F6E7354-0CBC-4F12-B079-7AA00F0A35D4}"/>
                    </a:ext>
                  </a:extLst>
                </p:cNvPr>
                <p:cNvPicPr/>
                <p:nvPr/>
              </p:nvPicPr>
              <p:blipFill>
                <a:blip r:embed="rId19"/>
                <a:stretch>
                  <a:fillRect/>
                </a:stretch>
              </p:blipFill>
              <p:spPr>
                <a:xfrm>
                  <a:off x="961140" y="1462980"/>
                  <a:ext cx="155160" cy="39240"/>
                </a:xfrm>
                <a:prstGeom prst="rect">
                  <a:avLst/>
                </a:prstGeom>
              </p:spPr>
            </p:pic>
          </mc:Fallback>
        </mc:AlternateContent>
      </p:grpSp>
      <p:grpSp>
        <p:nvGrpSpPr>
          <p:cNvPr id="132" name="Group 131">
            <a:extLst>
              <a:ext uri="{FF2B5EF4-FFF2-40B4-BE49-F238E27FC236}">
                <a16:creationId xmlns:a16="http://schemas.microsoft.com/office/drawing/2014/main" id="{A2FF690E-FA64-43F8-A405-69E6F80569A7}"/>
              </a:ext>
            </a:extLst>
          </p:cNvPr>
          <p:cNvGrpSpPr/>
          <p:nvPr/>
        </p:nvGrpSpPr>
        <p:grpSpPr>
          <a:xfrm>
            <a:off x="2570700" y="1452540"/>
            <a:ext cx="379800" cy="263520"/>
            <a:chOff x="2570700" y="1452540"/>
            <a:chExt cx="379800" cy="263520"/>
          </a:xfrm>
        </p:grpSpPr>
        <mc:AlternateContent xmlns:mc="http://schemas.openxmlformats.org/markup-compatibility/2006" xmlns:p14="http://schemas.microsoft.com/office/powerpoint/2010/main">
          <mc:Choice Requires="p14">
            <p:contentPart p14:bwMode="auto" r:id="rId20">
              <p14:nvContentPartPr>
                <p14:cNvPr id="130" name="Ink 129">
                  <a:extLst>
                    <a:ext uri="{FF2B5EF4-FFF2-40B4-BE49-F238E27FC236}">
                      <a16:creationId xmlns:a16="http://schemas.microsoft.com/office/drawing/2014/main" id="{843B8507-ED0D-4D79-B7A2-0C361311B19D}"/>
                    </a:ext>
                  </a:extLst>
                </p14:cNvPr>
                <p14:cNvContentPartPr/>
                <p14:nvPr/>
              </p14:nvContentPartPr>
              <p14:xfrm>
                <a:off x="2570700" y="1461540"/>
                <a:ext cx="240120" cy="179640"/>
              </p14:xfrm>
            </p:contentPart>
          </mc:Choice>
          <mc:Fallback xmlns="">
            <p:pic>
              <p:nvPicPr>
                <p:cNvPr id="130" name="Ink 129">
                  <a:extLst>
                    <a:ext uri="{FF2B5EF4-FFF2-40B4-BE49-F238E27FC236}">
                      <a16:creationId xmlns:a16="http://schemas.microsoft.com/office/drawing/2014/main" id="{843B8507-ED0D-4D79-B7A2-0C361311B19D}"/>
                    </a:ext>
                  </a:extLst>
                </p:cNvPr>
                <p:cNvPicPr/>
                <p:nvPr/>
              </p:nvPicPr>
              <p:blipFill>
                <a:blip r:embed="rId21"/>
                <a:stretch>
                  <a:fillRect/>
                </a:stretch>
              </p:blipFill>
              <p:spPr>
                <a:xfrm>
                  <a:off x="2561700" y="1452540"/>
                  <a:ext cx="257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1" name="Ink 130">
                  <a:extLst>
                    <a:ext uri="{FF2B5EF4-FFF2-40B4-BE49-F238E27FC236}">
                      <a16:creationId xmlns:a16="http://schemas.microsoft.com/office/drawing/2014/main" id="{96195F5B-CC13-4A1B-AB67-4ECF89EBBB6D}"/>
                    </a:ext>
                  </a:extLst>
                </p14:cNvPr>
                <p14:cNvContentPartPr/>
                <p14:nvPr/>
              </p14:nvContentPartPr>
              <p14:xfrm>
                <a:off x="2804700" y="1452540"/>
                <a:ext cx="145800" cy="263520"/>
              </p14:xfrm>
            </p:contentPart>
          </mc:Choice>
          <mc:Fallback xmlns="">
            <p:pic>
              <p:nvPicPr>
                <p:cNvPr id="131" name="Ink 130">
                  <a:extLst>
                    <a:ext uri="{FF2B5EF4-FFF2-40B4-BE49-F238E27FC236}">
                      <a16:creationId xmlns:a16="http://schemas.microsoft.com/office/drawing/2014/main" id="{96195F5B-CC13-4A1B-AB67-4ECF89EBBB6D}"/>
                    </a:ext>
                  </a:extLst>
                </p:cNvPr>
                <p:cNvPicPr/>
                <p:nvPr/>
              </p:nvPicPr>
              <p:blipFill>
                <a:blip r:embed="rId23"/>
                <a:stretch>
                  <a:fillRect/>
                </a:stretch>
              </p:blipFill>
              <p:spPr>
                <a:xfrm>
                  <a:off x="2795700" y="1443900"/>
                  <a:ext cx="163440" cy="281160"/>
                </a:xfrm>
                <a:prstGeom prst="rect">
                  <a:avLst/>
                </a:prstGeom>
              </p:spPr>
            </p:pic>
          </mc:Fallback>
        </mc:AlternateContent>
      </p:grpSp>
      <p:grpSp>
        <p:nvGrpSpPr>
          <p:cNvPr id="151" name="Group 150">
            <a:extLst>
              <a:ext uri="{FF2B5EF4-FFF2-40B4-BE49-F238E27FC236}">
                <a16:creationId xmlns:a16="http://schemas.microsoft.com/office/drawing/2014/main" id="{39C65907-30FF-49EE-A105-673045CD1B74}"/>
              </a:ext>
            </a:extLst>
          </p:cNvPr>
          <p:cNvGrpSpPr/>
          <p:nvPr/>
        </p:nvGrpSpPr>
        <p:grpSpPr>
          <a:xfrm>
            <a:off x="687900" y="1790940"/>
            <a:ext cx="414000" cy="262080"/>
            <a:chOff x="687900" y="1790940"/>
            <a:chExt cx="414000" cy="262080"/>
          </a:xfrm>
        </p:grpSpPr>
        <mc:AlternateContent xmlns:mc="http://schemas.openxmlformats.org/markup-compatibility/2006" xmlns:p14="http://schemas.microsoft.com/office/powerpoint/2010/main">
          <mc:Choice Requires="p14">
            <p:contentPart p14:bwMode="auto" r:id="rId24">
              <p14:nvContentPartPr>
                <p14:cNvPr id="135" name="Ink 134">
                  <a:extLst>
                    <a:ext uri="{FF2B5EF4-FFF2-40B4-BE49-F238E27FC236}">
                      <a16:creationId xmlns:a16="http://schemas.microsoft.com/office/drawing/2014/main" id="{C9350D48-9CEC-4721-97FE-434EDE4A7209}"/>
                    </a:ext>
                  </a:extLst>
                </p14:cNvPr>
                <p14:cNvContentPartPr/>
                <p14:nvPr/>
              </p14:nvContentPartPr>
              <p14:xfrm>
                <a:off x="687900" y="1879860"/>
                <a:ext cx="255600" cy="173160"/>
              </p14:xfrm>
            </p:contentPart>
          </mc:Choice>
          <mc:Fallback xmlns="">
            <p:pic>
              <p:nvPicPr>
                <p:cNvPr id="135" name="Ink 134">
                  <a:extLst>
                    <a:ext uri="{FF2B5EF4-FFF2-40B4-BE49-F238E27FC236}">
                      <a16:creationId xmlns:a16="http://schemas.microsoft.com/office/drawing/2014/main" id="{C9350D48-9CEC-4721-97FE-434EDE4A7209}"/>
                    </a:ext>
                  </a:extLst>
                </p:cNvPr>
                <p:cNvPicPr/>
                <p:nvPr/>
              </p:nvPicPr>
              <p:blipFill>
                <a:blip r:embed="rId25"/>
                <a:stretch>
                  <a:fillRect/>
                </a:stretch>
              </p:blipFill>
              <p:spPr>
                <a:xfrm>
                  <a:off x="678900" y="1870860"/>
                  <a:ext cx="2732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6" name="Ink 135">
                  <a:extLst>
                    <a:ext uri="{FF2B5EF4-FFF2-40B4-BE49-F238E27FC236}">
                      <a16:creationId xmlns:a16="http://schemas.microsoft.com/office/drawing/2014/main" id="{79CCDAE2-6486-4D99-AF04-8D069005035D}"/>
                    </a:ext>
                  </a:extLst>
                </p14:cNvPr>
                <p14:cNvContentPartPr/>
                <p14:nvPr/>
              </p14:nvContentPartPr>
              <p14:xfrm>
                <a:off x="921540" y="1790940"/>
                <a:ext cx="180360" cy="220680"/>
              </p14:xfrm>
            </p:contentPart>
          </mc:Choice>
          <mc:Fallback xmlns="">
            <p:pic>
              <p:nvPicPr>
                <p:cNvPr id="136" name="Ink 135">
                  <a:extLst>
                    <a:ext uri="{FF2B5EF4-FFF2-40B4-BE49-F238E27FC236}">
                      <a16:creationId xmlns:a16="http://schemas.microsoft.com/office/drawing/2014/main" id="{79CCDAE2-6486-4D99-AF04-8D069005035D}"/>
                    </a:ext>
                  </a:extLst>
                </p:cNvPr>
                <p:cNvPicPr/>
                <p:nvPr/>
              </p:nvPicPr>
              <p:blipFill>
                <a:blip r:embed="rId27"/>
                <a:stretch>
                  <a:fillRect/>
                </a:stretch>
              </p:blipFill>
              <p:spPr>
                <a:xfrm>
                  <a:off x="912540" y="1782300"/>
                  <a:ext cx="198000" cy="238320"/>
                </a:xfrm>
                <a:prstGeom prst="rect">
                  <a:avLst/>
                </a:prstGeom>
              </p:spPr>
            </p:pic>
          </mc:Fallback>
        </mc:AlternateContent>
      </p:grpSp>
      <p:grpSp>
        <p:nvGrpSpPr>
          <p:cNvPr id="150" name="Group 149">
            <a:extLst>
              <a:ext uri="{FF2B5EF4-FFF2-40B4-BE49-F238E27FC236}">
                <a16:creationId xmlns:a16="http://schemas.microsoft.com/office/drawing/2014/main" id="{DD7254B7-8A3B-4160-B3CF-FD66AD8D9A96}"/>
              </a:ext>
            </a:extLst>
          </p:cNvPr>
          <p:cNvGrpSpPr/>
          <p:nvPr/>
        </p:nvGrpSpPr>
        <p:grpSpPr>
          <a:xfrm>
            <a:off x="2636580" y="1847820"/>
            <a:ext cx="414720" cy="242640"/>
            <a:chOff x="2636580" y="1847820"/>
            <a:chExt cx="414720" cy="242640"/>
          </a:xfrm>
        </p:grpSpPr>
        <mc:AlternateContent xmlns:mc="http://schemas.openxmlformats.org/markup-compatibility/2006" xmlns:p14="http://schemas.microsoft.com/office/powerpoint/2010/main">
          <mc:Choice Requires="p14">
            <p:contentPart p14:bwMode="auto" r:id="rId28">
              <p14:nvContentPartPr>
                <p14:cNvPr id="137" name="Ink 136">
                  <a:extLst>
                    <a:ext uri="{FF2B5EF4-FFF2-40B4-BE49-F238E27FC236}">
                      <a16:creationId xmlns:a16="http://schemas.microsoft.com/office/drawing/2014/main" id="{187ABC91-73E9-4515-B8E0-B6D391C5B660}"/>
                    </a:ext>
                  </a:extLst>
                </p14:cNvPr>
                <p14:cNvContentPartPr/>
                <p14:nvPr/>
              </p14:nvContentPartPr>
              <p14:xfrm>
                <a:off x="2636580" y="1885620"/>
                <a:ext cx="213840" cy="204840"/>
              </p14:xfrm>
            </p:contentPart>
          </mc:Choice>
          <mc:Fallback xmlns="">
            <p:pic>
              <p:nvPicPr>
                <p:cNvPr id="137" name="Ink 136">
                  <a:extLst>
                    <a:ext uri="{FF2B5EF4-FFF2-40B4-BE49-F238E27FC236}">
                      <a16:creationId xmlns:a16="http://schemas.microsoft.com/office/drawing/2014/main" id="{187ABC91-73E9-4515-B8E0-B6D391C5B660}"/>
                    </a:ext>
                  </a:extLst>
                </p:cNvPr>
                <p:cNvPicPr/>
                <p:nvPr/>
              </p:nvPicPr>
              <p:blipFill>
                <a:blip r:embed="rId29"/>
                <a:stretch>
                  <a:fillRect/>
                </a:stretch>
              </p:blipFill>
              <p:spPr>
                <a:xfrm>
                  <a:off x="2627940" y="1876980"/>
                  <a:ext cx="231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8" name="Ink 137">
                  <a:extLst>
                    <a:ext uri="{FF2B5EF4-FFF2-40B4-BE49-F238E27FC236}">
                      <a16:creationId xmlns:a16="http://schemas.microsoft.com/office/drawing/2014/main" id="{3E8CE05F-0E62-4931-B2D4-3F5517814EFC}"/>
                    </a:ext>
                  </a:extLst>
                </p14:cNvPr>
                <p14:cNvContentPartPr/>
                <p14:nvPr/>
              </p14:nvContentPartPr>
              <p14:xfrm>
                <a:off x="2922420" y="1847820"/>
                <a:ext cx="128880" cy="184680"/>
              </p14:xfrm>
            </p:contentPart>
          </mc:Choice>
          <mc:Fallback xmlns="">
            <p:pic>
              <p:nvPicPr>
                <p:cNvPr id="138" name="Ink 137">
                  <a:extLst>
                    <a:ext uri="{FF2B5EF4-FFF2-40B4-BE49-F238E27FC236}">
                      <a16:creationId xmlns:a16="http://schemas.microsoft.com/office/drawing/2014/main" id="{3E8CE05F-0E62-4931-B2D4-3F5517814EFC}"/>
                    </a:ext>
                  </a:extLst>
                </p:cNvPr>
                <p:cNvPicPr/>
                <p:nvPr/>
              </p:nvPicPr>
              <p:blipFill>
                <a:blip r:embed="rId31"/>
                <a:stretch>
                  <a:fillRect/>
                </a:stretch>
              </p:blipFill>
              <p:spPr>
                <a:xfrm>
                  <a:off x="2913780" y="1838820"/>
                  <a:ext cx="146520" cy="202320"/>
                </a:xfrm>
                <a:prstGeom prst="rect">
                  <a:avLst/>
                </a:prstGeom>
              </p:spPr>
            </p:pic>
          </mc:Fallback>
        </mc:AlternateContent>
      </p:grpSp>
      <p:grpSp>
        <p:nvGrpSpPr>
          <p:cNvPr id="149" name="Group 148">
            <a:extLst>
              <a:ext uri="{FF2B5EF4-FFF2-40B4-BE49-F238E27FC236}">
                <a16:creationId xmlns:a16="http://schemas.microsoft.com/office/drawing/2014/main" id="{021CC43A-FCF9-4440-9947-E6AB3E35488F}"/>
              </a:ext>
            </a:extLst>
          </p:cNvPr>
          <p:cNvGrpSpPr/>
          <p:nvPr/>
        </p:nvGrpSpPr>
        <p:grpSpPr>
          <a:xfrm>
            <a:off x="2627220" y="2271180"/>
            <a:ext cx="448560" cy="873360"/>
            <a:chOff x="2627220" y="2271180"/>
            <a:chExt cx="448560" cy="873360"/>
          </a:xfrm>
        </p:grpSpPr>
        <mc:AlternateContent xmlns:mc="http://schemas.openxmlformats.org/markup-compatibility/2006" xmlns:p14="http://schemas.microsoft.com/office/powerpoint/2010/main">
          <mc:Choice Requires="p14">
            <p:contentPart p14:bwMode="auto" r:id="rId32">
              <p14:nvContentPartPr>
                <p14:cNvPr id="139" name="Ink 138">
                  <a:extLst>
                    <a:ext uri="{FF2B5EF4-FFF2-40B4-BE49-F238E27FC236}">
                      <a16:creationId xmlns:a16="http://schemas.microsoft.com/office/drawing/2014/main" id="{F622130C-48D9-44E4-BE5F-6E66155A9C68}"/>
                    </a:ext>
                  </a:extLst>
                </p14:cNvPr>
                <p14:cNvContentPartPr/>
                <p14:nvPr/>
              </p14:nvContentPartPr>
              <p14:xfrm>
                <a:off x="2679780" y="2271180"/>
                <a:ext cx="147240" cy="231120"/>
              </p14:xfrm>
            </p:contentPart>
          </mc:Choice>
          <mc:Fallback xmlns="">
            <p:pic>
              <p:nvPicPr>
                <p:cNvPr id="139" name="Ink 138">
                  <a:extLst>
                    <a:ext uri="{FF2B5EF4-FFF2-40B4-BE49-F238E27FC236}">
                      <a16:creationId xmlns:a16="http://schemas.microsoft.com/office/drawing/2014/main" id="{F622130C-48D9-44E4-BE5F-6E66155A9C68}"/>
                    </a:ext>
                  </a:extLst>
                </p:cNvPr>
                <p:cNvPicPr/>
                <p:nvPr/>
              </p:nvPicPr>
              <p:blipFill>
                <a:blip r:embed="rId33"/>
                <a:stretch>
                  <a:fillRect/>
                </a:stretch>
              </p:blipFill>
              <p:spPr>
                <a:xfrm>
                  <a:off x="2670780" y="2262540"/>
                  <a:ext cx="1648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0" name="Ink 139">
                  <a:extLst>
                    <a:ext uri="{FF2B5EF4-FFF2-40B4-BE49-F238E27FC236}">
                      <a16:creationId xmlns:a16="http://schemas.microsoft.com/office/drawing/2014/main" id="{EF8C36AC-2C63-49AE-9DC6-55401B608CBC}"/>
                    </a:ext>
                  </a:extLst>
                </p14:cNvPr>
                <p14:cNvContentPartPr/>
                <p14:nvPr/>
              </p14:nvContentPartPr>
              <p14:xfrm>
                <a:off x="2845740" y="2288100"/>
                <a:ext cx="230040" cy="160560"/>
              </p14:xfrm>
            </p:contentPart>
          </mc:Choice>
          <mc:Fallback xmlns="">
            <p:pic>
              <p:nvPicPr>
                <p:cNvPr id="140" name="Ink 139">
                  <a:extLst>
                    <a:ext uri="{FF2B5EF4-FFF2-40B4-BE49-F238E27FC236}">
                      <a16:creationId xmlns:a16="http://schemas.microsoft.com/office/drawing/2014/main" id="{EF8C36AC-2C63-49AE-9DC6-55401B608CBC}"/>
                    </a:ext>
                  </a:extLst>
                </p:cNvPr>
                <p:cNvPicPr/>
                <p:nvPr/>
              </p:nvPicPr>
              <p:blipFill>
                <a:blip r:embed="rId35"/>
                <a:stretch>
                  <a:fillRect/>
                </a:stretch>
              </p:blipFill>
              <p:spPr>
                <a:xfrm>
                  <a:off x="2837100" y="2279100"/>
                  <a:ext cx="2476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1" name="Ink 140">
                  <a:extLst>
                    <a:ext uri="{FF2B5EF4-FFF2-40B4-BE49-F238E27FC236}">
                      <a16:creationId xmlns:a16="http://schemas.microsoft.com/office/drawing/2014/main" id="{0F050A40-067C-4DBD-9BCB-8894343EA138}"/>
                    </a:ext>
                  </a:extLst>
                </p14:cNvPr>
                <p14:cNvContentPartPr/>
                <p14:nvPr/>
              </p14:nvContentPartPr>
              <p14:xfrm>
                <a:off x="2662140" y="2580780"/>
                <a:ext cx="94680" cy="211680"/>
              </p14:xfrm>
            </p:contentPart>
          </mc:Choice>
          <mc:Fallback xmlns="">
            <p:pic>
              <p:nvPicPr>
                <p:cNvPr id="141" name="Ink 140">
                  <a:extLst>
                    <a:ext uri="{FF2B5EF4-FFF2-40B4-BE49-F238E27FC236}">
                      <a16:creationId xmlns:a16="http://schemas.microsoft.com/office/drawing/2014/main" id="{0F050A40-067C-4DBD-9BCB-8894343EA138}"/>
                    </a:ext>
                  </a:extLst>
                </p:cNvPr>
                <p:cNvPicPr/>
                <p:nvPr/>
              </p:nvPicPr>
              <p:blipFill>
                <a:blip r:embed="rId37"/>
                <a:stretch>
                  <a:fillRect/>
                </a:stretch>
              </p:blipFill>
              <p:spPr>
                <a:xfrm>
                  <a:off x="2653500" y="2571780"/>
                  <a:ext cx="1123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2" name="Ink 141">
                  <a:extLst>
                    <a:ext uri="{FF2B5EF4-FFF2-40B4-BE49-F238E27FC236}">
                      <a16:creationId xmlns:a16="http://schemas.microsoft.com/office/drawing/2014/main" id="{E2DC769D-FF0E-485F-A361-692B77EC47A8}"/>
                    </a:ext>
                  </a:extLst>
                </p14:cNvPr>
                <p14:cNvContentPartPr/>
                <p14:nvPr/>
              </p14:nvContentPartPr>
              <p14:xfrm>
                <a:off x="2905860" y="2607060"/>
                <a:ext cx="119160" cy="213120"/>
              </p14:xfrm>
            </p:contentPart>
          </mc:Choice>
          <mc:Fallback xmlns="">
            <p:pic>
              <p:nvPicPr>
                <p:cNvPr id="142" name="Ink 141">
                  <a:extLst>
                    <a:ext uri="{FF2B5EF4-FFF2-40B4-BE49-F238E27FC236}">
                      <a16:creationId xmlns:a16="http://schemas.microsoft.com/office/drawing/2014/main" id="{E2DC769D-FF0E-485F-A361-692B77EC47A8}"/>
                    </a:ext>
                  </a:extLst>
                </p:cNvPr>
                <p:cNvPicPr/>
                <p:nvPr/>
              </p:nvPicPr>
              <p:blipFill>
                <a:blip r:embed="rId39"/>
                <a:stretch>
                  <a:fillRect/>
                </a:stretch>
              </p:blipFill>
              <p:spPr>
                <a:xfrm>
                  <a:off x="2897220" y="2598420"/>
                  <a:ext cx="1368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3" name="Ink 142">
                  <a:extLst>
                    <a:ext uri="{FF2B5EF4-FFF2-40B4-BE49-F238E27FC236}">
                      <a16:creationId xmlns:a16="http://schemas.microsoft.com/office/drawing/2014/main" id="{7D8A0855-0A19-4020-B6A7-25BDDC198871}"/>
                    </a:ext>
                  </a:extLst>
                </p14:cNvPr>
                <p14:cNvContentPartPr/>
                <p14:nvPr/>
              </p14:nvContentPartPr>
              <p14:xfrm>
                <a:off x="2627220" y="2946900"/>
                <a:ext cx="144360" cy="197640"/>
              </p14:xfrm>
            </p:contentPart>
          </mc:Choice>
          <mc:Fallback xmlns="">
            <p:pic>
              <p:nvPicPr>
                <p:cNvPr id="143" name="Ink 142">
                  <a:extLst>
                    <a:ext uri="{FF2B5EF4-FFF2-40B4-BE49-F238E27FC236}">
                      <a16:creationId xmlns:a16="http://schemas.microsoft.com/office/drawing/2014/main" id="{7D8A0855-0A19-4020-B6A7-25BDDC198871}"/>
                    </a:ext>
                  </a:extLst>
                </p:cNvPr>
                <p:cNvPicPr/>
                <p:nvPr/>
              </p:nvPicPr>
              <p:blipFill>
                <a:blip r:embed="rId41"/>
                <a:stretch>
                  <a:fillRect/>
                </a:stretch>
              </p:blipFill>
              <p:spPr>
                <a:xfrm>
                  <a:off x="2618580" y="2938260"/>
                  <a:ext cx="1620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4" name="Ink 143">
                  <a:extLst>
                    <a:ext uri="{FF2B5EF4-FFF2-40B4-BE49-F238E27FC236}">
                      <a16:creationId xmlns:a16="http://schemas.microsoft.com/office/drawing/2014/main" id="{FC333654-1010-4208-94A8-E2A029C2DC5A}"/>
                    </a:ext>
                  </a:extLst>
                </p14:cNvPr>
                <p14:cNvContentPartPr/>
                <p14:nvPr/>
              </p14:nvContentPartPr>
              <p14:xfrm>
                <a:off x="2742420" y="2922420"/>
                <a:ext cx="127440" cy="22320"/>
              </p14:xfrm>
            </p:contentPart>
          </mc:Choice>
          <mc:Fallback xmlns="">
            <p:pic>
              <p:nvPicPr>
                <p:cNvPr id="144" name="Ink 143">
                  <a:extLst>
                    <a:ext uri="{FF2B5EF4-FFF2-40B4-BE49-F238E27FC236}">
                      <a16:creationId xmlns:a16="http://schemas.microsoft.com/office/drawing/2014/main" id="{FC333654-1010-4208-94A8-E2A029C2DC5A}"/>
                    </a:ext>
                  </a:extLst>
                </p:cNvPr>
                <p:cNvPicPr/>
                <p:nvPr/>
              </p:nvPicPr>
              <p:blipFill>
                <a:blip r:embed="rId43"/>
                <a:stretch>
                  <a:fillRect/>
                </a:stretch>
              </p:blipFill>
              <p:spPr>
                <a:xfrm>
                  <a:off x="2733780" y="2913420"/>
                  <a:ext cx="1450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5" name="Ink 144">
                  <a:extLst>
                    <a:ext uri="{FF2B5EF4-FFF2-40B4-BE49-F238E27FC236}">
                      <a16:creationId xmlns:a16="http://schemas.microsoft.com/office/drawing/2014/main" id="{B55282E5-BBD2-4ABA-9FDA-50A521810291}"/>
                    </a:ext>
                  </a:extLst>
                </p14:cNvPr>
                <p14:cNvContentPartPr/>
                <p14:nvPr/>
              </p14:nvContentPartPr>
              <p14:xfrm>
                <a:off x="2830260" y="2919540"/>
                <a:ext cx="155880" cy="222840"/>
              </p14:xfrm>
            </p:contentPart>
          </mc:Choice>
          <mc:Fallback xmlns="">
            <p:pic>
              <p:nvPicPr>
                <p:cNvPr id="145" name="Ink 144">
                  <a:extLst>
                    <a:ext uri="{FF2B5EF4-FFF2-40B4-BE49-F238E27FC236}">
                      <a16:creationId xmlns:a16="http://schemas.microsoft.com/office/drawing/2014/main" id="{B55282E5-BBD2-4ABA-9FDA-50A521810291}"/>
                    </a:ext>
                  </a:extLst>
                </p:cNvPr>
                <p:cNvPicPr/>
                <p:nvPr/>
              </p:nvPicPr>
              <p:blipFill>
                <a:blip r:embed="rId45"/>
                <a:stretch>
                  <a:fillRect/>
                </a:stretch>
              </p:blipFill>
              <p:spPr>
                <a:xfrm>
                  <a:off x="2821620" y="2910540"/>
                  <a:ext cx="173520" cy="240480"/>
                </a:xfrm>
                <a:prstGeom prst="rect">
                  <a:avLst/>
                </a:prstGeom>
              </p:spPr>
            </p:pic>
          </mc:Fallback>
        </mc:AlternateContent>
      </p:grpSp>
      <p:grpSp>
        <p:nvGrpSpPr>
          <p:cNvPr id="148" name="Group 147">
            <a:extLst>
              <a:ext uri="{FF2B5EF4-FFF2-40B4-BE49-F238E27FC236}">
                <a16:creationId xmlns:a16="http://schemas.microsoft.com/office/drawing/2014/main" id="{F021ADC5-DFA2-4CA8-8A98-2B50A354D7D7}"/>
              </a:ext>
            </a:extLst>
          </p:cNvPr>
          <p:cNvGrpSpPr/>
          <p:nvPr/>
        </p:nvGrpSpPr>
        <p:grpSpPr>
          <a:xfrm>
            <a:off x="2628300" y="3289980"/>
            <a:ext cx="330120" cy="272880"/>
            <a:chOff x="2628300" y="3289980"/>
            <a:chExt cx="330120" cy="272880"/>
          </a:xfrm>
        </p:grpSpPr>
        <mc:AlternateContent xmlns:mc="http://schemas.openxmlformats.org/markup-compatibility/2006" xmlns:p14="http://schemas.microsoft.com/office/powerpoint/2010/main">
          <mc:Choice Requires="p14">
            <p:contentPart p14:bwMode="auto" r:id="rId46">
              <p14:nvContentPartPr>
                <p14:cNvPr id="146" name="Ink 145">
                  <a:extLst>
                    <a:ext uri="{FF2B5EF4-FFF2-40B4-BE49-F238E27FC236}">
                      <a16:creationId xmlns:a16="http://schemas.microsoft.com/office/drawing/2014/main" id="{CA76EE78-A72A-4820-B722-FCC63094384D}"/>
                    </a:ext>
                  </a:extLst>
                </p14:cNvPr>
                <p14:cNvContentPartPr/>
                <p14:nvPr/>
              </p14:nvContentPartPr>
              <p14:xfrm>
                <a:off x="2628300" y="3289980"/>
                <a:ext cx="124920" cy="272880"/>
              </p14:xfrm>
            </p:contentPart>
          </mc:Choice>
          <mc:Fallback xmlns="">
            <p:pic>
              <p:nvPicPr>
                <p:cNvPr id="146" name="Ink 145">
                  <a:extLst>
                    <a:ext uri="{FF2B5EF4-FFF2-40B4-BE49-F238E27FC236}">
                      <a16:creationId xmlns:a16="http://schemas.microsoft.com/office/drawing/2014/main" id="{CA76EE78-A72A-4820-B722-FCC63094384D}"/>
                    </a:ext>
                  </a:extLst>
                </p:cNvPr>
                <p:cNvPicPr/>
                <p:nvPr/>
              </p:nvPicPr>
              <p:blipFill>
                <a:blip r:embed="rId47"/>
                <a:stretch>
                  <a:fillRect/>
                </a:stretch>
              </p:blipFill>
              <p:spPr>
                <a:xfrm>
                  <a:off x="2619660" y="3280980"/>
                  <a:ext cx="1425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7" name="Ink 146">
                  <a:extLst>
                    <a:ext uri="{FF2B5EF4-FFF2-40B4-BE49-F238E27FC236}">
                      <a16:creationId xmlns:a16="http://schemas.microsoft.com/office/drawing/2014/main" id="{80D0C7C6-9953-47D0-B659-451B38119A71}"/>
                    </a:ext>
                  </a:extLst>
                </p14:cNvPr>
                <p14:cNvContentPartPr/>
                <p14:nvPr/>
              </p14:nvContentPartPr>
              <p14:xfrm>
                <a:off x="2816940" y="3293220"/>
                <a:ext cx="141480" cy="233640"/>
              </p14:xfrm>
            </p:contentPart>
          </mc:Choice>
          <mc:Fallback xmlns="">
            <p:pic>
              <p:nvPicPr>
                <p:cNvPr id="147" name="Ink 146">
                  <a:extLst>
                    <a:ext uri="{FF2B5EF4-FFF2-40B4-BE49-F238E27FC236}">
                      <a16:creationId xmlns:a16="http://schemas.microsoft.com/office/drawing/2014/main" id="{80D0C7C6-9953-47D0-B659-451B38119A71}"/>
                    </a:ext>
                  </a:extLst>
                </p:cNvPr>
                <p:cNvPicPr/>
                <p:nvPr/>
              </p:nvPicPr>
              <p:blipFill>
                <a:blip r:embed="rId49"/>
                <a:stretch>
                  <a:fillRect/>
                </a:stretch>
              </p:blipFill>
              <p:spPr>
                <a:xfrm>
                  <a:off x="2808300" y="3284580"/>
                  <a:ext cx="159120" cy="251280"/>
                </a:xfrm>
                <a:prstGeom prst="rect">
                  <a:avLst/>
                </a:prstGeom>
              </p:spPr>
            </p:pic>
          </mc:Fallback>
        </mc:AlternateContent>
      </p:grpSp>
      <p:grpSp>
        <p:nvGrpSpPr>
          <p:cNvPr id="157" name="Group 156">
            <a:extLst>
              <a:ext uri="{FF2B5EF4-FFF2-40B4-BE49-F238E27FC236}">
                <a16:creationId xmlns:a16="http://schemas.microsoft.com/office/drawing/2014/main" id="{624A173C-C17F-4656-ADA5-B88A824FF4E3}"/>
              </a:ext>
            </a:extLst>
          </p:cNvPr>
          <p:cNvGrpSpPr/>
          <p:nvPr/>
        </p:nvGrpSpPr>
        <p:grpSpPr>
          <a:xfrm>
            <a:off x="767460" y="2210340"/>
            <a:ext cx="401400" cy="164520"/>
            <a:chOff x="767460" y="2210340"/>
            <a:chExt cx="401400" cy="164520"/>
          </a:xfrm>
        </p:grpSpPr>
        <mc:AlternateContent xmlns:mc="http://schemas.openxmlformats.org/markup-compatibility/2006" xmlns:p14="http://schemas.microsoft.com/office/powerpoint/2010/main">
          <mc:Choice Requires="p14">
            <p:contentPart p14:bwMode="auto" r:id="rId50">
              <p14:nvContentPartPr>
                <p14:cNvPr id="152" name="Ink 151">
                  <a:extLst>
                    <a:ext uri="{FF2B5EF4-FFF2-40B4-BE49-F238E27FC236}">
                      <a16:creationId xmlns:a16="http://schemas.microsoft.com/office/drawing/2014/main" id="{640EC9E5-55D8-455E-B184-924BE969E5CF}"/>
                    </a:ext>
                  </a:extLst>
                </p14:cNvPr>
                <p14:cNvContentPartPr/>
                <p14:nvPr/>
              </p14:nvContentPartPr>
              <p14:xfrm>
                <a:off x="767460" y="2211780"/>
                <a:ext cx="162720" cy="163080"/>
              </p14:xfrm>
            </p:contentPart>
          </mc:Choice>
          <mc:Fallback xmlns="">
            <p:pic>
              <p:nvPicPr>
                <p:cNvPr id="152" name="Ink 151">
                  <a:extLst>
                    <a:ext uri="{FF2B5EF4-FFF2-40B4-BE49-F238E27FC236}">
                      <a16:creationId xmlns:a16="http://schemas.microsoft.com/office/drawing/2014/main" id="{640EC9E5-55D8-455E-B184-924BE969E5CF}"/>
                    </a:ext>
                  </a:extLst>
                </p:cNvPr>
                <p:cNvPicPr/>
                <p:nvPr/>
              </p:nvPicPr>
              <p:blipFill>
                <a:blip r:embed="rId51"/>
                <a:stretch>
                  <a:fillRect/>
                </a:stretch>
              </p:blipFill>
              <p:spPr>
                <a:xfrm>
                  <a:off x="758820" y="2203140"/>
                  <a:ext cx="1803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3" name="Ink 152">
                  <a:extLst>
                    <a:ext uri="{FF2B5EF4-FFF2-40B4-BE49-F238E27FC236}">
                      <a16:creationId xmlns:a16="http://schemas.microsoft.com/office/drawing/2014/main" id="{23429C7B-DDBA-431B-BC5C-F0D956D7AFCA}"/>
                    </a:ext>
                  </a:extLst>
                </p14:cNvPr>
                <p14:cNvContentPartPr/>
                <p14:nvPr/>
              </p14:nvContentPartPr>
              <p14:xfrm>
                <a:off x="1001820" y="2210340"/>
                <a:ext cx="167040" cy="160560"/>
              </p14:xfrm>
            </p:contentPart>
          </mc:Choice>
          <mc:Fallback xmlns="">
            <p:pic>
              <p:nvPicPr>
                <p:cNvPr id="153" name="Ink 152">
                  <a:extLst>
                    <a:ext uri="{FF2B5EF4-FFF2-40B4-BE49-F238E27FC236}">
                      <a16:creationId xmlns:a16="http://schemas.microsoft.com/office/drawing/2014/main" id="{23429C7B-DDBA-431B-BC5C-F0D956D7AFCA}"/>
                    </a:ext>
                  </a:extLst>
                </p:cNvPr>
                <p:cNvPicPr/>
                <p:nvPr/>
              </p:nvPicPr>
              <p:blipFill>
                <a:blip r:embed="rId53"/>
                <a:stretch>
                  <a:fillRect/>
                </a:stretch>
              </p:blipFill>
              <p:spPr>
                <a:xfrm>
                  <a:off x="992820" y="2201340"/>
                  <a:ext cx="184680" cy="178200"/>
                </a:xfrm>
                <a:prstGeom prst="rect">
                  <a:avLst/>
                </a:prstGeom>
              </p:spPr>
            </p:pic>
          </mc:Fallback>
        </mc:AlternateContent>
      </p:grpSp>
      <p:grpSp>
        <p:nvGrpSpPr>
          <p:cNvPr id="156" name="Group 155">
            <a:extLst>
              <a:ext uri="{FF2B5EF4-FFF2-40B4-BE49-F238E27FC236}">
                <a16:creationId xmlns:a16="http://schemas.microsoft.com/office/drawing/2014/main" id="{82DCD7C1-2D0E-457A-AC62-DB110996470B}"/>
              </a:ext>
            </a:extLst>
          </p:cNvPr>
          <p:cNvGrpSpPr/>
          <p:nvPr/>
        </p:nvGrpSpPr>
        <p:grpSpPr>
          <a:xfrm>
            <a:off x="807780" y="2574660"/>
            <a:ext cx="361800" cy="192960"/>
            <a:chOff x="807780" y="2574660"/>
            <a:chExt cx="361800" cy="192960"/>
          </a:xfrm>
        </p:grpSpPr>
        <mc:AlternateContent xmlns:mc="http://schemas.openxmlformats.org/markup-compatibility/2006" xmlns:p14="http://schemas.microsoft.com/office/powerpoint/2010/main">
          <mc:Choice Requires="p14">
            <p:contentPart p14:bwMode="auto" r:id="rId54">
              <p14:nvContentPartPr>
                <p14:cNvPr id="154" name="Ink 153">
                  <a:extLst>
                    <a:ext uri="{FF2B5EF4-FFF2-40B4-BE49-F238E27FC236}">
                      <a16:creationId xmlns:a16="http://schemas.microsoft.com/office/drawing/2014/main" id="{471E027E-0BC0-4339-B587-31C0DC22B14D}"/>
                    </a:ext>
                  </a:extLst>
                </p14:cNvPr>
                <p14:cNvContentPartPr/>
                <p14:nvPr/>
              </p14:nvContentPartPr>
              <p14:xfrm>
                <a:off x="807780" y="2574660"/>
                <a:ext cx="185760" cy="192960"/>
              </p14:xfrm>
            </p:contentPart>
          </mc:Choice>
          <mc:Fallback xmlns="">
            <p:pic>
              <p:nvPicPr>
                <p:cNvPr id="154" name="Ink 153">
                  <a:extLst>
                    <a:ext uri="{FF2B5EF4-FFF2-40B4-BE49-F238E27FC236}">
                      <a16:creationId xmlns:a16="http://schemas.microsoft.com/office/drawing/2014/main" id="{471E027E-0BC0-4339-B587-31C0DC22B14D}"/>
                    </a:ext>
                  </a:extLst>
                </p:cNvPr>
                <p:cNvPicPr/>
                <p:nvPr/>
              </p:nvPicPr>
              <p:blipFill>
                <a:blip r:embed="rId55"/>
                <a:stretch>
                  <a:fillRect/>
                </a:stretch>
              </p:blipFill>
              <p:spPr>
                <a:xfrm>
                  <a:off x="799140" y="2565660"/>
                  <a:ext cx="2034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55" name="Ink 154">
                  <a:extLst>
                    <a:ext uri="{FF2B5EF4-FFF2-40B4-BE49-F238E27FC236}">
                      <a16:creationId xmlns:a16="http://schemas.microsoft.com/office/drawing/2014/main" id="{F3727E88-9691-4D78-A638-5A459586098C}"/>
                    </a:ext>
                  </a:extLst>
                </p14:cNvPr>
                <p14:cNvContentPartPr/>
                <p14:nvPr/>
              </p14:nvContentPartPr>
              <p14:xfrm>
                <a:off x="1142580" y="2574660"/>
                <a:ext cx="27000" cy="128160"/>
              </p14:xfrm>
            </p:contentPart>
          </mc:Choice>
          <mc:Fallback xmlns="">
            <p:pic>
              <p:nvPicPr>
                <p:cNvPr id="155" name="Ink 154">
                  <a:extLst>
                    <a:ext uri="{FF2B5EF4-FFF2-40B4-BE49-F238E27FC236}">
                      <a16:creationId xmlns:a16="http://schemas.microsoft.com/office/drawing/2014/main" id="{F3727E88-9691-4D78-A638-5A459586098C}"/>
                    </a:ext>
                  </a:extLst>
                </p:cNvPr>
                <p:cNvPicPr/>
                <p:nvPr/>
              </p:nvPicPr>
              <p:blipFill>
                <a:blip r:embed="rId57"/>
                <a:stretch>
                  <a:fillRect/>
                </a:stretch>
              </p:blipFill>
              <p:spPr>
                <a:xfrm>
                  <a:off x="1133580" y="2565660"/>
                  <a:ext cx="44640" cy="145800"/>
                </a:xfrm>
                <a:prstGeom prst="rect">
                  <a:avLst/>
                </a:prstGeom>
              </p:spPr>
            </p:pic>
          </mc:Fallback>
        </mc:AlternateContent>
      </p:grpSp>
      <p:grpSp>
        <p:nvGrpSpPr>
          <p:cNvPr id="164" name="Group 163">
            <a:extLst>
              <a:ext uri="{FF2B5EF4-FFF2-40B4-BE49-F238E27FC236}">
                <a16:creationId xmlns:a16="http://schemas.microsoft.com/office/drawing/2014/main" id="{08D24CAC-A0A8-4780-980F-C2131FF4FD3C}"/>
              </a:ext>
            </a:extLst>
          </p:cNvPr>
          <p:cNvGrpSpPr/>
          <p:nvPr/>
        </p:nvGrpSpPr>
        <p:grpSpPr>
          <a:xfrm>
            <a:off x="852420" y="2898660"/>
            <a:ext cx="389880" cy="261000"/>
            <a:chOff x="852420" y="2898660"/>
            <a:chExt cx="389880" cy="261000"/>
          </a:xfrm>
        </p:grpSpPr>
        <mc:AlternateContent xmlns:mc="http://schemas.openxmlformats.org/markup-compatibility/2006" xmlns:p14="http://schemas.microsoft.com/office/powerpoint/2010/main">
          <mc:Choice Requires="p14">
            <p:contentPart p14:bwMode="auto" r:id="rId58">
              <p14:nvContentPartPr>
                <p14:cNvPr id="158" name="Ink 157">
                  <a:extLst>
                    <a:ext uri="{FF2B5EF4-FFF2-40B4-BE49-F238E27FC236}">
                      <a16:creationId xmlns:a16="http://schemas.microsoft.com/office/drawing/2014/main" id="{9E8D9821-040E-45F4-BCC3-CA0E397C0FE3}"/>
                    </a:ext>
                  </a:extLst>
                </p14:cNvPr>
                <p14:cNvContentPartPr/>
                <p14:nvPr/>
              </p14:nvContentPartPr>
              <p14:xfrm>
                <a:off x="852420" y="2946540"/>
                <a:ext cx="133200" cy="145080"/>
              </p14:xfrm>
            </p:contentPart>
          </mc:Choice>
          <mc:Fallback xmlns="">
            <p:pic>
              <p:nvPicPr>
                <p:cNvPr id="158" name="Ink 157">
                  <a:extLst>
                    <a:ext uri="{FF2B5EF4-FFF2-40B4-BE49-F238E27FC236}">
                      <a16:creationId xmlns:a16="http://schemas.microsoft.com/office/drawing/2014/main" id="{9E8D9821-040E-45F4-BCC3-CA0E397C0FE3}"/>
                    </a:ext>
                  </a:extLst>
                </p:cNvPr>
                <p:cNvPicPr/>
                <p:nvPr/>
              </p:nvPicPr>
              <p:blipFill>
                <a:blip r:embed="rId59"/>
                <a:stretch>
                  <a:fillRect/>
                </a:stretch>
              </p:blipFill>
              <p:spPr>
                <a:xfrm>
                  <a:off x="843780" y="2937540"/>
                  <a:ext cx="150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59" name="Ink 158">
                  <a:extLst>
                    <a:ext uri="{FF2B5EF4-FFF2-40B4-BE49-F238E27FC236}">
                      <a16:creationId xmlns:a16="http://schemas.microsoft.com/office/drawing/2014/main" id="{5E752865-48D5-4A31-97AB-74E89903662C}"/>
                    </a:ext>
                  </a:extLst>
                </p14:cNvPr>
                <p14:cNvContentPartPr/>
                <p14:nvPr/>
              </p14:nvContentPartPr>
              <p14:xfrm>
                <a:off x="1123500" y="2898660"/>
                <a:ext cx="118800" cy="261000"/>
              </p14:xfrm>
            </p:contentPart>
          </mc:Choice>
          <mc:Fallback xmlns="">
            <p:pic>
              <p:nvPicPr>
                <p:cNvPr id="159" name="Ink 158">
                  <a:extLst>
                    <a:ext uri="{FF2B5EF4-FFF2-40B4-BE49-F238E27FC236}">
                      <a16:creationId xmlns:a16="http://schemas.microsoft.com/office/drawing/2014/main" id="{5E752865-48D5-4A31-97AB-74E89903662C}"/>
                    </a:ext>
                  </a:extLst>
                </p:cNvPr>
                <p:cNvPicPr/>
                <p:nvPr/>
              </p:nvPicPr>
              <p:blipFill>
                <a:blip r:embed="rId61"/>
                <a:stretch>
                  <a:fillRect/>
                </a:stretch>
              </p:blipFill>
              <p:spPr>
                <a:xfrm>
                  <a:off x="1114500" y="2890020"/>
                  <a:ext cx="136440" cy="278640"/>
                </a:xfrm>
                <a:prstGeom prst="rect">
                  <a:avLst/>
                </a:prstGeom>
              </p:spPr>
            </p:pic>
          </mc:Fallback>
        </mc:AlternateContent>
      </p:grpSp>
      <p:grpSp>
        <p:nvGrpSpPr>
          <p:cNvPr id="163" name="Group 162">
            <a:extLst>
              <a:ext uri="{FF2B5EF4-FFF2-40B4-BE49-F238E27FC236}">
                <a16:creationId xmlns:a16="http://schemas.microsoft.com/office/drawing/2014/main" id="{9C36A2A8-D4EC-4F8D-9895-D467BFF9B537}"/>
              </a:ext>
            </a:extLst>
          </p:cNvPr>
          <p:cNvGrpSpPr/>
          <p:nvPr/>
        </p:nvGrpSpPr>
        <p:grpSpPr>
          <a:xfrm>
            <a:off x="885540" y="3279540"/>
            <a:ext cx="334800" cy="255240"/>
            <a:chOff x="885540" y="3279540"/>
            <a:chExt cx="334800" cy="255240"/>
          </a:xfrm>
        </p:grpSpPr>
        <mc:AlternateContent xmlns:mc="http://schemas.openxmlformats.org/markup-compatibility/2006" xmlns:p14="http://schemas.microsoft.com/office/powerpoint/2010/main">
          <mc:Choice Requires="p14">
            <p:contentPart p14:bwMode="auto" r:id="rId62">
              <p14:nvContentPartPr>
                <p14:cNvPr id="160" name="Ink 159">
                  <a:extLst>
                    <a:ext uri="{FF2B5EF4-FFF2-40B4-BE49-F238E27FC236}">
                      <a16:creationId xmlns:a16="http://schemas.microsoft.com/office/drawing/2014/main" id="{B345A9E5-918B-45AA-A79E-89FE62246AA9}"/>
                    </a:ext>
                  </a:extLst>
                </p14:cNvPr>
                <p14:cNvContentPartPr/>
                <p14:nvPr/>
              </p14:nvContentPartPr>
              <p14:xfrm>
                <a:off x="885540" y="3289980"/>
                <a:ext cx="223920" cy="244800"/>
              </p14:xfrm>
            </p:contentPart>
          </mc:Choice>
          <mc:Fallback xmlns="">
            <p:pic>
              <p:nvPicPr>
                <p:cNvPr id="160" name="Ink 159">
                  <a:extLst>
                    <a:ext uri="{FF2B5EF4-FFF2-40B4-BE49-F238E27FC236}">
                      <a16:creationId xmlns:a16="http://schemas.microsoft.com/office/drawing/2014/main" id="{B345A9E5-918B-45AA-A79E-89FE62246AA9}"/>
                    </a:ext>
                  </a:extLst>
                </p:cNvPr>
                <p:cNvPicPr/>
                <p:nvPr/>
              </p:nvPicPr>
              <p:blipFill>
                <a:blip r:embed="rId63"/>
                <a:stretch>
                  <a:fillRect/>
                </a:stretch>
              </p:blipFill>
              <p:spPr>
                <a:xfrm>
                  <a:off x="876540" y="3280980"/>
                  <a:ext cx="2415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61" name="Ink 160">
                  <a:extLst>
                    <a:ext uri="{FF2B5EF4-FFF2-40B4-BE49-F238E27FC236}">
                      <a16:creationId xmlns:a16="http://schemas.microsoft.com/office/drawing/2014/main" id="{EDC0205D-A5D0-411C-A166-BFF70E4B380B}"/>
                    </a:ext>
                  </a:extLst>
                </p14:cNvPr>
                <p14:cNvContentPartPr/>
                <p14:nvPr/>
              </p14:nvContentPartPr>
              <p14:xfrm>
                <a:off x="1084620" y="3279540"/>
                <a:ext cx="135720" cy="187560"/>
              </p14:xfrm>
            </p:contentPart>
          </mc:Choice>
          <mc:Fallback xmlns="">
            <p:pic>
              <p:nvPicPr>
                <p:cNvPr id="161" name="Ink 160">
                  <a:extLst>
                    <a:ext uri="{FF2B5EF4-FFF2-40B4-BE49-F238E27FC236}">
                      <a16:creationId xmlns:a16="http://schemas.microsoft.com/office/drawing/2014/main" id="{EDC0205D-A5D0-411C-A166-BFF70E4B380B}"/>
                    </a:ext>
                  </a:extLst>
                </p:cNvPr>
                <p:cNvPicPr/>
                <p:nvPr/>
              </p:nvPicPr>
              <p:blipFill>
                <a:blip r:embed="rId65"/>
                <a:stretch>
                  <a:fillRect/>
                </a:stretch>
              </p:blipFill>
              <p:spPr>
                <a:xfrm>
                  <a:off x="1075980" y="3270540"/>
                  <a:ext cx="1533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62" name="Ink 161">
                  <a:extLst>
                    <a:ext uri="{FF2B5EF4-FFF2-40B4-BE49-F238E27FC236}">
                      <a16:creationId xmlns:a16="http://schemas.microsoft.com/office/drawing/2014/main" id="{54930959-7F15-4D6E-A1A9-2A05738B977A}"/>
                    </a:ext>
                  </a:extLst>
                </p14:cNvPr>
                <p14:cNvContentPartPr/>
                <p14:nvPr/>
              </p14:nvContentPartPr>
              <p14:xfrm>
                <a:off x="1097580" y="3370260"/>
                <a:ext cx="105840" cy="18360"/>
              </p14:xfrm>
            </p:contentPart>
          </mc:Choice>
          <mc:Fallback xmlns="">
            <p:pic>
              <p:nvPicPr>
                <p:cNvPr id="162" name="Ink 161">
                  <a:extLst>
                    <a:ext uri="{FF2B5EF4-FFF2-40B4-BE49-F238E27FC236}">
                      <a16:creationId xmlns:a16="http://schemas.microsoft.com/office/drawing/2014/main" id="{54930959-7F15-4D6E-A1A9-2A05738B977A}"/>
                    </a:ext>
                  </a:extLst>
                </p:cNvPr>
                <p:cNvPicPr/>
                <p:nvPr/>
              </p:nvPicPr>
              <p:blipFill>
                <a:blip r:embed="rId67"/>
                <a:stretch>
                  <a:fillRect/>
                </a:stretch>
              </p:blipFill>
              <p:spPr>
                <a:xfrm>
                  <a:off x="1088940" y="3361260"/>
                  <a:ext cx="123480" cy="36000"/>
                </a:xfrm>
                <a:prstGeom prst="rect">
                  <a:avLst/>
                </a:prstGeom>
              </p:spPr>
            </p:pic>
          </mc:Fallback>
        </mc:AlternateContent>
      </p:grpSp>
      <p:pic>
        <p:nvPicPr>
          <p:cNvPr id="165" name="Picture 2">
            <a:extLst>
              <a:ext uri="{FF2B5EF4-FFF2-40B4-BE49-F238E27FC236}">
                <a16:creationId xmlns:a16="http://schemas.microsoft.com/office/drawing/2014/main" id="{7EC76F8F-E686-4073-88E4-168931F96BD2}"/>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741545" y="175095"/>
            <a:ext cx="50101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6" name="Picture 3">
            <a:extLst>
              <a:ext uri="{FF2B5EF4-FFF2-40B4-BE49-F238E27FC236}">
                <a16:creationId xmlns:a16="http://schemas.microsoft.com/office/drawing/2014/main" id="{65042C4A-C727-4ABE-858A-2DB450C6BFE7}"/>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4703445" y="2099640"/>
            <a:ext cx="5048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7732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5">
            <a:extLst>
              <a:ext uri="{FF2B5EF4-FFF2-40B4-BE49-F238E27FC236}">
                <a16:creationId xmlns:a16="http://schemas.microsoft.com/office/drawing/2014/main" id="{1FAD833F-44DE-47CC-9382-C7473EE1F1CF}"/>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AE5B4ABE-7FE9-4166-966F-756EE2F51274}" type="slidenum">
              <a:rPr lang="he-IL" altLang="en-US" sz="1400">
                <a:latin typeface="Arial Black" panose="020B0A04020102020204" pitchFamily="34" charset="0"/>
              </a:rPr>
              <a:pPr>
                <a:spcBef>
                  <a:spcPct val="0"/>
                </a:spcBef>
                <a:buFont typeface="Arial Black" panose="020B0A04020102020204" pitchFamily="34" charset="0"/>
                <a:buNone/>
              </a:pPr>
              <a:t>11</a:t>
            </a:fld>
            <a:endParaRPr lang="en-US" altLang="en-US" sz="1400">
              <a:latin typeface="Arial Black" panose="020B0A04020102020204" pitchFamily="34" charset="0"/>
            </a:endParaRPr>
          </a:p>
        </p:txBody>
      </p:sp>
      <p:sp>
        <p:nvSpPr>
          <p:cNvPr id="174083" name="Rectangle 2">
            <a:extLst>
              <a:ext uri="{FF2B5EF4-FFF2-40B4-BE49-F238E27FC236}">
                <a16:creationId xmlns:a16="http://schemas.microsoft.com/office/drawing/2014/main" id="{852DDEDE-C99B-4B31-9000-D620F1104CE6}"/>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Step1</a:t>
            </a:r>
          </a:p>
        </p:txBody>
      </p:sp>
      <p:sp>
        <p:nvSpPr>
          <p:cNvPr id="174084" name="Rectangle 3">
            <a:extLst>
              <a:ext uri="{FF2B5EF4-FFF2-40B4-BE49-F238E27FC236}">
                <a16:creationId xmlns:a16="http://schemas.microsoft.com/office/drawing/2014/main" id="{FA0BE706-064F-4F94-8327-9712700182D9}"/>
              </a:ext>
            </a:extLst>
          </p:cNvPr>
          <p:cNvSpPr>
            <a:spLocks noGrp="1" noChangeArrowheads="1"/>
          </p:cNvSpPr>
          <p:nvPr>
            <p:ph type="body" idx="1"/>
          </p:nvPr>
        </p:nvSpPr>
        <p:spPr>
          <a:xfrm>
            <a:off x="1738314" y="1071564"/>
            <a:ext cx="8929687" cy="5329237"/>
          </a:xfrm>
        </p:spPr>
        <p:txBody>
          <a:bodyPr/>
          <a:lstStyle/>
          <a:p>
            <a:r>
              <a:rPr lang="en-US" altLang="en-US" sz="2400" dirty="0">
                <a:latin typeface="Times New Roman" panose="02020603050405020304" pitchFamily="18" charset="0"/>
                <a:cs typeface="Times New Roman" panose="02020603050405020304" pitchFamily="18" charset="0"/>
              </a:rPr>
              <a:t>With </a:t>
            </a:r>
            <a:r>
              <a:rPr lang="en-US" altLang="en-US" sz="2400" b="1" i="1" dirty="0">
                <a:latin typeface="Times New Roman" panose="02020603050405020304" pitchFamily="18" charset="0"/>
                <a:cs typeface="Times New Roman" panose="02020603050405020304" pitchFamily="18" charset="0"/>
              </a:rPr>
              <a:t>C</a:t>
            </a:r>
            <a:r>
              <a:rPr lang="en-US" altLang="en-US" sz="2400" b="1" i="1"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and </a:t>
            </a:r>
            <a:r>
              <a:rPr lang="en-US" altLang="en-US" sz="2400" b="1" i="1" dirty="0">
                <a:latin typeface="Times New Roman" panose="02020603050405020304" pitchFamily="18" charset="0"/>
                <a:cs typeface="Times New Roman" panose="02020603050405020304" pitchFamily="18" charset="0"/>
              </a:rPr>
              <a:t>D</a:t>
            </a:r>
            <a:r>
              <a:rPr lang="en-US" altLang="en-US" sz="2400" b="1" i="1"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defined, we</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now create sixteen blocks </a:t>
            </a:r>
          </a:p>
          <a:p>
            <a:pPr>
              <a:buFont typeface="Wingdings" panose="05000000000000000000" pitchFamily="2" charset="2"/>
              <a:buNone/>
            </a:pPr>
            <a:r>
              <a:rPr lang="en-US" altLang="en-US" sz="2400" b="1" i="1" dirty="0">
                <a:latin typeface="Times New Roman" panose="02020603050405020304" pitchFamily="18" charset="0"/>
                <a:cs typeface="Times New Roman" panose="02020603050405020304" pitchFamily="18" charset="0"/>
              </a:rPr>
              <a:t>C</a:t>
            </a:r>
            <a:r>
              <a:rPr lang="en-US" altLang="en-US" sz="2400" b="1" i="1"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and </a:t>
            </a:r>
            <a:r>
              <a:rPr lang="en-US" altLang="en-US" sz="2400" b="1" i="1" dirty="0" err="1">
                <a:latin typeface="Times New Roman" panose="02020603050405020304" pitchFamily="18" charset="0"/>
                <a:cs typeface="Times New Roman" panose="02020603050405020304" pitchFamily="18" charset="0"/>
              </a:rPr>
              <a:t>D</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1&lt;=</a:t>
            </a:r>
            <a:r>
              <a:rPr lang="en-US" altLang="en-US" sz="2400" b="1"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&lt;=16. </a:t>
            </a:r>
          </a:p>
          <a:p>
            <a:r>
              <a:rPr lang="en-US" altLang="en-US" sz="2400" dirty="0">
                <a:latin typeface="Times New Roman" panose="02020603050405020304" pitchFamily="18" charset="0"/>
                <a:cs typeface="Times New Roman" panose="02020603050405020304" pitchFamily="18" charset="0"/>
              </a:rPr>
              <a:t>Each pair of blocks </a:t>
            </a:r>
            <a:r>
              <a:rPr lang="en-US" altLang="en-US" sz="2400" b="1" i="1" dirty="0">
                <a:latin typeface="Times New Roman" panose="02020603050405020304" pitchFamily="18" charset="0"/>
                <a:cs typeface="Times New Roman" panose="02020603050405020304" pitchFamily="18" charset="0"/>
              </a:rPr>
              <a:t>C</a:t>
            </a:r>
            <a:r>
              <a:rPr lang="en-US" altLang="en-US" sz="2400" b="1" i="1"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and </a:t>
            </a:r>
            <a:r>
              <a:rPr lang="en-US" altLang="en-US" sz="2400" b="1" i="1" dirty="0" err="1">
                <a:latin typeface="Times New Roman" panose="02020603050405020304" pitchFamily="18" charset="0"/>
                <a:cs typeface="Times New Roman" panose="02020603050405020304" pitchFamily="18" charset="0"/>
              </a:rPr>
              <a:t>D</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is formed from the previous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pair </a:t>
            </a:r>
            <a:r>
              <a:rPr lang="en-US" altLang="en-US" sz="2400" b="1" i="1" dirty="0">
                <a:latin typeface="Times New Roman" panose="02020603050405020304" pitchFamily="18" charset="0"/>
                <a:cs typeface="Times New Roman" panose="02020603050405020304" pitchFamily="18" charset="0"/>
              </a:rPr>
              <a:t>C</a:t>
            </a:r>
            <a:r>
              <a:rPr lang="en-US" altLang="en-US" sz="2400" b="1" i="1" baseline="-25000" dirty="0">
                <a:latin typeface="Times New Roman" panose="02020603050405020304" pitchFamily="18" charset="0"/>
                <a:cs typeface="Times New Roman" panose="02020603050405020304" pitchFamily="18" charset="0"/>
              </a:rPr>
              <a:t>n-1</a:t>
            </a:r>
            <a:r>
              <a:rPr lang="en-US" altLang="en-US" sz="2400" dirty="0">
                <a:latin typeface="Times New Roman" panose="02020603050405020304" pitchFamily="18" charset="0"/>
                <a:cs typeface="Times New Roman" panose="02020603050405020304" pitchFamily="18" charset="0"/>
              </a:rPr>
              <a:t> and </a:t>
            </a:r>
            <a:r>
              <a:rPr lang="en-US" altLang="en-US" sz="2400" b="1" i="1" dirty="0">
                <a:latin typeface="Times New Roman" panose="02020603050405020304" pitchFamily="18" charset="0"/>
                <a:cs typeface="Times New Roman" panose="02020603050405020304" pitchFamily="18" charset="0"/>
              </a:rPr>
              <a:t>D</a:t>
            </a:r>
            <a:r>
              <a:rPr lang="en-US" altLang="en-US" sz="2400" b="1" i="1" baseline="-25000" dirty="0">
                <a:latin typeface="Times New Roman" panose="02020603050405020304" pitchFamily="18" charset="0"/>
                <a:cs typeface="Times New Roman" panose="02020603050405020304" pitchFamily="18" charset="0"/>
              </a:rPr>
              <a:t>n-1</a:t>
            </a:r>
            <a:r>
              <a:rPr lang="en-US" altLang="en-US" sz="2400" dirty="0">
                <a:latin typeface="Times New Roman" panose="02020603050405020304" pitchFamily="18" charset="0"/>
                <a:cs typeface="Times New Roman" panose="02020603050405020304" pitchFamily="18" charset="0"/>
              </a:rPr>
              <a:t>, respectively,</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for </a:t>
            </a:r>
            <a:r>
              <a:rPr lang="en-US" altLang="en-US" sz="2400" b="1"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 1, 2, ..., 16, using the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following schedule of "left shifts“</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of the previous block.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To do a left shift, move each bit one place to the left, except for the first bit, which is cycled to the end of the block.</a:t>
            </a:r>
            <a:endParaRPr lang="en-US" altLang="en-US" sz="18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pic>
        <p:nvPicPr>
          <p:cNvPr id="174085" name="Picture 2">
            <a:extLst>
              <a:ext uri="{FF2B5EF4-FFF2-40B4-BE49-F238E27FC236}">
                <a16:creationId xmlns:a16="http://schemas.microsoft.com/office/drawing/2014/main" id="{0E25CBA3-D015-4ED4-A589-5FFA4F26F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069" y="510541"/>
            <a:ext cx="343852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5">
            <a:extLst>
              <a:ext uri="{FF2B5EF4-FFF2-40B4-BE49-F238E27FC236}">
                <a16:creationId xmlns:a16="http://schemas.microsoft.com/office/drawing/2014/main" id="{31DC2A14-9024-4E6B-A452-0C2714D7382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641C369-89CF-43E5-92B7-A96F179181AF}" type="slidenum">
              <a:rPr lang="he-IL" altLang="en-US" sz="1400">
                <a:latin typeface="Arial Black" panose="020B0A04020102020204" pitchFamily="34" charset="0"/>
              </a:rPr>
              <a:pPr>
                <a:spcBef>
                  <a:spcPct val="0"/>
                </a:spcBef>
                <a:buFont typeface="Arial Black" panose="020B0A04020102020204" pitchFamily="34" charset="0"/>
                <a:buNone/>
              </a:pPr>
              <a:t>12</a:t>
            </a:fld>
            <a:endParaRPr lang="en-US" altLang="en-US" sz="1400">
              <a:latin typeface="Arial Black" panose="020B0A04020102020204" pitchFamily="34" charset="0"/>
            </a:endParaRPr>
          </a:p>
        </p:txBody>
      </p:sp>
      <p:sp>
        <p:nvSpPr>
          <p:cNvPr id="176131" name="Rectangle 2">
            <a:extLst>
              <a:ext uri="{FF2B5EF4-FFF2-40B4-BE49-F238E27FC236}">
                <a16:creationId xmlns:a16="http://schemas.microsoft.com/office/drawing/2014/main" id="{E4F3EBBB-AA45-4D32-95CB-B384E6BCDA4F}"/>
              </a:ext>
            </a:extLst>
          </p:cNvPr>
          <p:cNvSpPr>
            <a:spLocks noGrp="1" noChangeArrowheads="1"/>
          </p:cNvSpPr>
          <p:nvPr>
            <p:ph type="title"/>
          </p:nvPr>
        </p:nvSpPr>
        <p:spPr>
          <a:xfrm>
            <a:off x="1039178" y="71438"/>
            <a:ext cx="7808912" cy="576262"/>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How DES Works: Step1</a:t>
            </a:r>
          </a:p>
        </p:txBody>
      </p:sp>
      <p:sp>
        <p:nvSpPr>
          <p:cNvPr id="176132" name="Rectangle 3">
            <a:extLst>
              <a:ext uri="{FF2B5EF4-FFF2-40B4-BE49-F238E27FC236}">
                <a16:creationId xmlns:a16="http://schemas.microsoft.com/office/drawing/2014/main" id="{D7C2C2BF-7575-4D88-A6F8-D170E0B64828}"/>
              </a:ext>
            </a:extLst>
          </p:cNvPr>
          <p:cNvSpPr>
            <a:spLocks noGrp="1" noChangeArrowheads="1"/>
          </p:cNvSpPr>
          <p:nvPr>
            <p:ph type="body" idx="1"/>
          </p:nvPr>
        </p:nvSpPr>
        <p:spPr>
          <a:xfrm>
            <a:off x="1738314" y="708660"/>
            <a:ext cx="10080306" cy="6077902"/>
          </a:xfrm>
        </p:spPr>
        <p:txBody>
          <a:bodyPr>
            <a:noAutofit/>
          </a:bodyPr>
          <a:lstStyle/>
          <a:p>
            <a:r>
              <a:rPr lang="en-US" altLang="en-US" sz="1600" b="1" dirty="0">
                <a:cs typeface="Times New Roman" panose="02020603050405020304" pitchFamily="18" charset="0"/>
              </a:rPr>
              <a:t>Example:</a:t>
            </a:r>
            <a:r>
              <a:rPr lang="en-US" altLang="en-US" sz="1600" dirty="0">
                <a:cs typeface="Times New Roman" panose="02020603050405020304" pitchFamily="18" charset="0"/>
              </a:rPr>
              <a:t> From original pair </a:t>
            </a: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0</a:t>
            </a:r>
            <a:r>
              <a:rPr lang="en-US" altLang="en-US" sz="1600" dirty="0">
                <a:cs typeface="Times New Roman" panose="02020603050405020304" pitchFamily="18" charset="0"/>
              </a:rPr>
              <a:t> and </a:t>
            </a: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0</a:t>
            </a:r>
            <a:r>
              <a:rPr lang="en-US" altLang="en-US" sz="1600" dirty="0">
                <a:cs typeface="Times New Roman" panose="02020603050405020304" pitchFamily="18" charset="0"/>
              </a:rPr>
              <a:t> we obtain: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0</a:t>
            </a:r>
            <a:r>
              <a:rPr lang="en-US" altLang="en-US" sz="1600" dirty="0">
                <a:cs typeface="Times New Roman" panose="02020603050405020304" pitchFamily="18" charset="0"/>
              </a:rPr>
              <a:t> = 1111000011001100101010101111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9</a:t>
            </a:r>
            <a:r>
              <a:rPr lang="en-US" altLang="en-US" sz="1600" dirty="0">
                <a:cs typeface="Times New Roman" panose="02020603050405020304" pitchFamily="18" charset="0"/>
              </a:rPr>
              <a:t> = 0101010101111111100001100110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0</a:t>
            </a:r>
            <a:r>
              <a:rPr lang="en-US" altLang="en-US" sz="1600" dirty="0">
                <a:cs typeface="Times New Roman" panose="02020603050405020304" pitchFamily="18" charset="0"/>
              </a:rPr>
              <a:t> = 0101010101100110011110001111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9</a:t>
            </a:r>
            <a:r>
              <a:rPr lang="en-US" altLang="en-US" sz="1600" dirty="0">
                <a:cs typeface="Times New Roman" panose="02020603050405020304" pitchFamily="18" charset="0"/>
              </a:rPr>
              <a:t> = 0011110001111010101010110011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1</a:t>
            </a:r>
            <a:r>
              <a:rPr lang="en-US" altLang="en-US" sz="1600" dirty="0">
                <a:cs typeface="Times New Roman" panose="02020603050405020304" pitchFamily="18" charset="0"/>
              </a:rPr>
              <a:t> = 1110000110011001010101011111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10</a:t>
            </a:r>
            <a:r>
              <a:rPr lang="en-US" altLang="en-US" sz="1600" dirty="0">
                <a:cs typeface="Times New Roman" panose="02020603050405020304" pitchFamily="18" charset="0"/>
              </a:rPr>
              <a:t> = 0101010111111110000110011001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1</a:t>
            </a:r>
            <a:r>
              <a:rPr lang="en-US" altLang="en-US" sz="1600" dirty="0">
                <a:cs typeface="Times New Roman" panose="02020603050405020304" pitchFamily="18" charset="0"/>
              </a:rPr>
              <a:t> = 1010101011001100111100011110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10</a:t>
            </a:r>
            <a:r>
              <a:rPr lang="en-US" altLang="en-US" sz="1600" dirty="0">
                <a:cs typeface="Times New Roman" panose="02020603050405020304" pitchFamily="18" charset="0"/>
              </a:rPr>
              <a:t> = 1111000111101010101011001100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2</a:t>
            </a:r>
            <a:r>
              <a:rPr lang="en-US" altLang="en-US" sz="1600" dirty="0">
                <a:cs typeface="Times New Roman" panose="02020603050405020304" pitchFamily="18" charset="0"/>
              </a:rPr>
              <a:t> = 1100001100110010101010111111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11</a:t>
            </a:r>
            <a:r>
              <a:rPr lang="en-US" altLang="en-US" sz="1600" dirty="0">
                <a:cs typeface="Times New Roman" panose="02020603050405020304" pitchFamily="18" charset="0"/>
              </a:rPr>
              <a:t> = 0101011111111000011001100101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2</a:t>
            </a:r>
            <a:r>
              <a:rPr lang="en-US" altLang="en-US" sz="1600" dirty="0">
                <a:cs typeface="Times New Roman" panose="02020603050405020304" pitchFamily="18" charset="0"/>
              </a:rPr>
              <a:t> = 0101010110011001111000111101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11</a:t>
            </a:r>
            <a:r>
              <a:rPr lang="en-US" altLang="en-US" sz="1600" dirty="0">
                <a:cs typeface="Times New Roman" panose="02020603050405020304" pitchFamily="18" charset="0"/>
              </a:rPr>
              <a:t> = 1100011110101010101100110011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3</a:t>
            </a:r>
            <a:r>
              <a:rPr lang="en-US" altLang="en-US" sz="1600" dirty="0">
                <a:cs typeface="Times New Roman" panose="02020603050405020304" pitchFamily="18" charset="0"/>
              </a:rPr>
              <a:t> = 0000110011001010101011111111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12</a:t>
            </a:r>
            <a:r>
              <a:rPr lang="en-US" altLang="en-US" sz="1600" dirty="0">
                <a:cs typeface="Times New Roman" panose="02020603050405020304" pitchFamily="18" charset="0"/>
              </a:rPr>
              <a:t> = 0101111111100001100110010101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3</a:t>
            </a:r>
            <a:r>
              <a:rPr lang="en-US" altLang="en-US" sz="1600" dirty="0">
                <a:cs typeface="Times New Roman" panose="02020603050405020304" pitchFamily="18" charset="0"/>
              </a:rPr>
              <a:t> = 0101011001100111100011110101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12</a:t>
            </a:r>
            <a:r>
              <a:rPr lang="en-US" altLang="en-US" sz="1600" dirty="0">
                <a:cs typeface="Times New Roman" panose="02020603050405020304" pitchFamily="18" charset="0"/>
              </a:rPr>
              <a:t> = 0001111010101010110011001111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4</a:t>
            </a:r>
            <a:r>
              <a:rPr lang="en-US" altLang="en-US" sz="1600" dirty="0">
                <a:cs typeface="Times New Roman" panose="02020603050405020304" pitchFamily="18" charset="0"/>
              </a:rPr>
              <a:t> = 0011001100101010101111111100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13</a:t>
            </a:r>
            <a:r>
              <a:rPr lang="en-US" altLang="en-US" sz="1600" dirty="0">
                <a:cs typeface="Times New Roman" panose="02020603050405020304" pitchFamily="18" charset="0"/>
              </a:rPr>
              <a:t> = 0111111110000110011001010101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4</a:t>
            </a:r>
            <a:r>
              <a:rPr lang="en-US" altLang="en-US" sz="1600" dirty="0">
                <a:cs typeface="Times New Roman" panose="02020603050405020304" pitchFamily="18" charset="0"/>
              </a:rPr>
              <a:t> = 0101100110011110001111010101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13</a:t>
            </a:r>
            <a:r>
              <a:rPr lang="en-US" altLang="en-US" sz="1600" dirty="0">
                <a:cs typeface="Times New Roman" panose="02020603050405020304" pitchFamily="18" charset="0"/>
              </a:rPr>
              <a:t> = 0111101010101011001100111100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5</a:t>
            </a:r>
            <a:r>
              <a:rPr lang="en-US" altLang="en-US" sz="1600" dirty="0">
                <a:cs typeface="Times New Roman" panose="02020603050405020304" pitchFamily="18" charset="0"/>
              </a:rPr>
              <a:t> = 1100110010101010111111110000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14</a:t>
            </a:r>
            <a:r>
              <a:rPr lang="en-US" altLang="en-US" sz="1600" dirty="0">
                <a:cs typeface="Times New Roman" panose="02020603050405020304" pitchFamily="18" charset="0"/>
              </a:rPr>
              <a:t> = 1111111000011001100101010101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5</a:t>
            </a:r>
            <a:r>
              <a:rPr lang="en-US" altLang="en-US" sz="1600" dirty="0">
                <a:cs typeface="Times New Roman" panose="02020603050405020304" pitchFamily="18" charset="0"/>
              </a:rPr>
              <a:t> = 0110011001111000111101010101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14</a:t>
            </a:r>
            <a:r>
              <a:rPr lang="en-US" altLang="en-US" sz="1600" dirty="0">
                <a:cs typeface="Times New Roman" panose="02020603050405020304" pitchFamily="18" charset="0"/>
              </a:rPr>
              <a:t> = 1110101010101100110011110001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6</a:t>
            </a:r>
            <a:r>
              <a:rPr lang="en-US" altLang="en-US" sz="1600" dirty="0">
                <a:cs typeface="Times New Roman" panose="02020603050405020304" pitchFamily="18" charset="0"/>
              </a:rPr>
              <a:t> = 0011001010101011111111000011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15</a:t>
            </a:r>
            <a:r>
              <a:rPr lang="en-US" altLang="en-US" sz="1600" dirty="0">
                <a:cs typeface="Times New Roman" panose="02020603050405020304" pitchFamily="18" charset="0"/>
              </a:rPr>
              <a:t> = 1111100001100110010101010111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6</a:t>
            </a:r>
            <a:r>
              <a:rPr lang="en-US" altLang="en-US" sz="1600" dirty="0">
                <a:cs typeface="Times New Roman" panose="02020603050405020304" pitchFamily="18" charset="0"/>
              </a:rPr>
              <a:t> = 1001100111100011110101010101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15</a:t>
            </a:r>
            <a:r>
              <a:rPr lang="en-US" altLang="en-US" sz="1600" dirty="0">
                <a:cs typeface="Times New Roman" panose="02020603050405020304" pitchFamily="18" charset="0"/>
              </a:rPr>
              <a:t> = 1010101010110011001111000111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7</a:t>
            </a:r>
            <a:r>
              <a:rPr lang="en-US" altLang="en-US" sz="1600" dirty="0">
                <a:cs typeface="Times New Roman" panose="02020603050405020304" pitchFamily="18" charset="0"/>
              </a:rPr>
              <a:t> = 1100101010101111111100001100			</a:t>
            </a:r>
            <a:r>
              <a:rPr lang="en-US" altLang="en-US" sz="1600" b="1" i="1" dirty="0">
                <a:cs typeface="Times New Roman" panose="02020603050405020304" pitchFamily="18" charset="0"/>
              </a:rPr>
              <a:t> C</a:t>
            </a:r>
            <a:r>
              <a:rPr lang="en-US" altLang="en-US" sz="1600" b="1" i="1" baseline="-25000" dirty="0">
                <a:cs typeface="Times New Roman" panose="02020603050405020304" pitchFamily="18" charset="0"/>
              </a:rPr>
              <a:t>16</a:t>
            </a:r>
            <a:r>
              <a:rPr lang="en-US" altLang="en-US" sz="1600" dirty="0">
                <a:cs typeface="Times New Roman" panose="02020603050405020304" pitchFamily="18" charset="0"/>
              </a:rPr>
              <a:t> = 1111000011001100101010101111 </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7</a:t>
            </a:r>
            <a:r>
              <a:rPr lang="en-US" altLang="en-US" sz="1600" dirty="0">
                <a:cs typeface="Times New Roman" panose="02020603050405020304" pitchFamily="18" charset="0"/>
              </a:rPr>
              <a:t> = 0110011110001111010101010110 			</a:t>
            </a:r>
            <a:r>
              <a:rPr lang="en-US" altLang="en-US" sz="1600" b="1" i="1" dirty="0">
                <a:cs typeface="Times New Roman" panose="02020603050405020304" pitchFamily="18" charset="0"/>
              </a:rPr>
              <a:t> D</a:t>
            </a:r>
            <a:r>
              <a:rPr lang="en-US" altLang="en-US" sz="1600" b="1" i="1" baseline="-25000" dirty="0">
                <a:cs typeface="Times New Roman" panose="02020603050405020304" pitchFamily="18" charset="0"/>
              </a:rPr>
              <a:t>16</a:t>
            </a:r>
            <a:r>
              <a:rPr lang="en-US" altLang="en-US" sz="1600" dirty="0">
                <a:cs typeface="Times New Roman" panose="02020603050405020304" pitchFamily="18" charset="0"/>
              </a:rPr>
              <a:t> = 0101010101100110011110001111 </a:t>
            </a:r>
          </a:p>
          <a:p>
            <a:pPr>
              <a:buFont typeface="Wingdings" panose="05000000000000000000" pitchFamily="2" charset="2"/>
              <a:buNone/>
            </a:pPr>
            <a:r>
              <a:rPr lang="en-US" altLang="en-US" sz="1600" b="1" i="1" dirty="0">
                <a:cs typeface="Times New Roman" panose="02020603050405020304" pitchFamily="18" charset="0"/>
              </a:rPr>
              <a:t>C</a:t>
            </a:r>
            <a:r>
              <a:rPr lang="en-US" altLang="en-US" sz="1600" b="1" i="1" baseline="-25000" dirty="0">
                <a:cs typeface="Times New Roman" panose="02020603050405020304" pitchFamily="18" charset="0"/>
              </a:rPr>
              <a:t>8</a:t>
            </a:r>
            <a:r>
              <a:rPr lang="en-US" altLang="en-US" sz="1600" dirty="0">
                <a:cs typeface="Times New Roman" panose="02020603050405020304" pitchFamily="18" charset="0"/>
              </a:rPr>
              <a:t> = 0010101010111111110000110011</a:t>
            </a:r>
            <a:br>
              <a:rPr lang="en-US" altLang="en-US" sz="1600" dirty="0">
                <a:cs typeface="Times New Roman" panose="02020603050405020304" pitchFamily="18" charset="0"/>
              </a:rPr>
            </a:br>
            <a:r>
              <a:rPr lang="en-US" altLang="en-US" sz="1600" b="1" i="1" dirty="0">
                <a:cs typeface="Times New Roman" panose="02020603050405020304" pitchFamily="18" charset="0"/>
              </a:rPr>
              <a:t>D</a:t>
            </a:r>
            <a:r>
              <a:rPr lang="en-US" altLang="en-US" sz="1600" b="1" i="1" baseline="-25000" dirty="0">
                <a:cs typeface="Times New Roman" panose="02020603050405020304" pitchFamily="18" charset="0"/>
              </a:rPr>
              <a:t>8</a:t>
            </a:r>
            <a:r>
              <a:rPr lang="en-US" altLang="en-US" sz="1600" dirty="0">
                <a:cs typeface="Times New Roman" panose="02020603050405020304" pitchFamily="18" charset="0"/>
              </a:rPr>
              <a:t> = 1001111000111101010101011001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5">
            <a:extLst>
              <a:ext uri="{FF2B5EF4-FFF2-40B4-BE49-F238E27FC236}">
                <a16:creationId xmlns:a16="http://schemas.microsoft.com/office/drawing/2014/main" id="{4ACCFA91-B705-4693-B0D2-E3EC3292DC0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608C81BC-64E8-4C59-850A-49C87465DA00}" type="slidenum">
              <a:rPr lang="he-IL" altLang="en-US" sz="1400">
                <a:latin typeface="Arial Black" panose="020B0A04020102020204" pitchFamily="34" charset="0"/>
              </a:rPr>
              <a:pPr>
                <a:spcBef>
                  <a:spcPct val="0"/>
                </a:spcBef>
                <a:buFont typeface="Arial Black" panose="020B0A04020102020204" pitchFamily="34" charset="0"/>
                <a:buNone/>
              </a:pPr>
              <a:t>13</a:t>
            </a:fld>
            <a:endParaRPr lang="en-US" altLang="en-US" sz="1400">
              <a:latin typeface="Arial Black" panose="020B0A04020102020204" pitchFamily="34" charset="0"/>
            </a:endParaRPr>
          </a:p>
        </p:txBody>
      </p:sp>
      <p:sp>
        <p:nvSpPr>
          <p:cNvPr id="178179" name="Rectangle 2">
            <a:extLst>
              <a:ext uri="{FF2B5EF4-FFF2-40B4-BE49-F238E27FC236}">
                <a16:creationId xmlns:a16="http://schemas.microsoft.com/office/drawing/2014/main" id="{F4BAE59D-72BF-4CF6-A5FD-1EDBD5E61DEF}"/>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Step1</a:t>
            </a:r>
          </a:p>
        </p:txBody>
      </p:sp>
      <p:sp>
        <p:nvSpPr>
          <p:cNvPr id="178180" name="Rectangle 3">
            <a:extLst>
              <a:ext uri="{FF2B5EF4-FFF2-40B4-BE49-F238E27FC236}">
                <a16:creationId xmlns:a16="http://schemas.microsoft.com/office/drawing/2014/main" id="{122E0901-0DA9-4B4A-BE3F-8D5B0AC01A0A}"/>
              </a:ext>
            </a:extLst>
          </p:cNvPr>
          <p:cNvSpPr>
            <a:spLocks noGrp="1" noChangeArrowheads="1"/>
          </p:cNvSpPr>
          <p:nvPr>
            <p:ph type="body" idx="1"/>
          </p:nvPr>
        </p:nvSpPr>
        <p:spPr>
          <a:xfrm>
            <a:off x="1738314" y="1071564"/>
            <a:ext cx="9356406" cy="5672136"/>
          </a:xfrm>
        </p:spPr>
        <p:txBody>
          <a:bodyPr>
            <a:normAutofit/>
          </a:bodyPr>
          <a:lstStyle/>
          <a:p>
            <a:r>
              <a:rPr lang="en-US" altLang="en-US" sz="2400" dirty="0">
                <a:latin typeface="Times New Roman" panose="02020603050405020304" pitchFamily="18" charset="0"/>
                <a:cs typeface="Times New Roman" panose="02020603050405020304" pitchFamily="18" charset="0"/>
              </a:rPr>
              <a:t>We now form the keys </a:t>
            </a:r>
            <a:r>
              <a:rPr lang="en-US" altLang="en-US" sz="2400" b="1" i="1" dirty="0" err="1">
                <a:latin typeface="Times New Roman" panose="02020603050405020304" pitchFamily="18" charset="0"/>
                <a:cs typeface="Times New Roman" panose="02020603050405020304" pitchFamily="18" charset="0"/>
              </a:rPr>
              <a:t>K</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for 1&lt;=</a:t>
            </a:r>
            <a:r>
              <a:rPr lang="en-US" altLang="en-US" sz="2400" b="1"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&lt;=16, by applying the following permutation table to each of the concatenated pairs </a:t>
            </a:r>
            <a:r>
              <a:rPr lang="en-US" altLang="en-US" sz="2400" b="1" i="1" dirty="0" err="1">
                <a:latin typeface="Times New Roman" panose="02020603050405020304" pitchFamily="18" charset="0"/>
                <a:cs typeface="Times New Roman" panose="02020603050405020304" pitchFamily="18" charset="0"/>
              </a:rPr>
              <a:t>C</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b="1" i="1" dirty="0" err="1">
                <a:latin typeface="Times New Roman" panose="02020603050405020304" pitchFamily="18" charset="0"/>
                <a:cs typeface="Times New Roman" panose="02020603050405020304" pitchFamily="18" charset="0"/>
              </a:rPr>
              <a:t>D</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Each pair has 56 bits, but </a:t>
            </a:r>
            <a:r>
              <a:rPr lang="en-US" altLang="en-US" sz="2400" b="1" dirty="0">
                <a:latin typeface="Times New Roman" panose="02020603050405020304" pitchFamily="18" charset="0"/>
                <a:cs typeface="Times New Roman" panose="02020603050405020304" pitchFamily="18" charset="0"/>
              </a:rPr>
              <a:t>PC-2</a:t>
            </a:r>
            <a:r>
              <a:rPr lang="en-US" altLang="en-US" sz="2400" dirty="0">
                <a:latin typeface="Times New Roman" panose="02020603050405020304" pitchFamily="18" charset="0"/>
                <a:cs typeface="Times New Roman" panose="02020603050405020304" pitchFamily="18" charset="0"/>
              </a:rPr>
              <a:t> only uses 48 of these.</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Therefore, the first bit of </a:t>
            </a:r>
            <a:r>
              <a:rPr lang="en-US" altLang="en-US" sz="2400" b="1" i="1" dirty="0" err="1">
                <a:latin typeface="Times New Roman" panose="02020603050405020304" pitchFamily="18" charset="0"/>
                <a:cs typeface="Times New Roman" panose="02020603050405020304" pitchFamily="18" charset="0"/>
              </a:rPr>
              <a:t>K</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is the 14th bit of </a:t>
            </a:r>
            <a:r>
              <a:rPr lang="en-US" altLang="en-US" sz="2400" b="1" i="1" dirty="0" err="1">
                <a:latin typeface="Times New Roman" panose="02020603050405020304" pitchFamily="18" charset="0"/>
                <a:cs typeface="Times New Roman" panose="02020603050405020304" pitchFamily="18" charset="0"/>
              </a:rPr>
              <a:t>C</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b="1" i="1" dirty="0" err="1">
                <a:latin typeface="Times New Roman" panose="02020603050405020304" pitchFamily="18" charset="0"/>
                <a:cs typeface="Times New Roman" panose="02020603050405020304" pitchFamily="18" charset="0"/>
              </a:rPr>
              <a:t>D</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the second bit the 17th, and so on, ending with the 48th bit of </a:t>
            </a:r>
            <a:r>
              <a:rPr lang="en-US" altLang="en-US" sz="2400" b="1" i="1" dirty="0" err="1">
                <a:latin typeface="Times New Roman" panose="02020603050405020304" pitchFamily="18" charset="0"/>
                <a:cs typeface="Times New Roman" panose="02020603050405020304" pitchFamily="18" charset="0"/>
              </a:rPr>
              <a:t>K</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being the 32th bit of </a:t>
            </a:r>
            <a:r>
              <a:rPr lang="en-US" altLang="en-US" sz="2400" b="1" i="1" dirty="0" err="1">
                <a:latin typeface="Times New Roman" panose="02020603050405020304" pitchFamily="18" charset="0"/>
                <a:cs typeface="Times New Roman" panose="02020603050405020304" pitchFamily="18" charset="0"/>
              </a:rPr>
              <a:t>C</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b="1" i="1" dirty="0" err="1">
                <a:latin typeface="Times New Roman" panose="02020603050405020304" pitchFamily="18" charset="0"/>
                <a:cs typeface="Times New Roman" panose="02020603050405020304" pitchFamily="18" charset="0"/>
              </a:rPr>
              <a:t>D</a:t>
            </a:r>
            <a:r>
              <a:rPr lang="en-US" altLang="en-US" sz="2400" b="1" i="1"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a:t>
            </a:r>
          </a:p>
          <a:p>
            <a:endParaRPr lang="en-US" altLang="en-US" sz="18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pic>
        <p:nvPicPr>
          <p:cNvPr id="178181" name="Picture 2">
            <a:extLst>
              <a:ext uri="{FF2B5EF4-FFF2-40B4-BE49-F238E27FC236}">
                <a16:creationId xmlns:a16="http://schemas.microsoft.com/office/drawing/2014/main" id="{AE596927-1097-437B-8637-81FD8087B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6" y="2286000"/>
            <a:ext cx="4371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5">
            <a:extLst>
              <a:ext uri="{FF2B5EF4-FFF2-40B4-BE49-F238E27FC236}">
                <a16:creationId xmlns:a16="http://schemas.microsoft.com/office/drawing/2014/main" id="{CE71A699-4145-4492-93E5-C1408E170FD3}"/>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648A655C-5838-4868-9C4C-6C22C25D4363}" type="slidenum">
              <a:rPr lang="he-IL" altLang="en-US" sz="1400">
                <a:latin typeface="Arial Black" panose="020B0A04020102020204" pitchFamily="34" charset="0"/>
              </a:rPr>
              <a:pPr>
                <a:spcBef>
                  <a:spcPct val="0"/>
                </a:spcBef>
                <a:buFont typeface="Arial Black" panose="020B0A04020102020204" pitchFamily="34" charset="0"/>
                <a:buNone/>
              </a:pPr>
              <a:t>14</a:t>
            </a:fld>
            <a:endParaRPr lang="en-US" altLang="en-US" sz="1400">
              <a:latin typeface="Arial Black" panose="020B0A04020102020204" pitchFamily="34" charset="0"/>
            </a:endParaRPr>
          </a:p>
        </p:txBody>
      </p:sp>
      <p:sp>
        <p:nvSpPr>
          <p:cNvPr id="180227" name="Rectangle 2">
            <a:extLst>
              <a:ext uri="{FF2B5EF4-FFF2-40B4-BE49-F238E27FC236}">
                <a16:creationId xmlns:a16="http://schemas.microsoft.com/office/drawing/2014/main" id="{A76620BB-72CE-4870-B025-43CEAC33CBA7}"/>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Step1</a:t>
            </a:r>
          </a:p>
        </p:txBody>
      </p:sp>
      <p:sp>
        <p:nvSpPr>
          <p:cNvPr id="180228" name="Rectangle 3">
            <a:extLst>
              <a:ext uri="{FF2B5EF4-FFF2-40B4-BE49-F238E27FC236}">
                <a16:creationId xmlns:a16="http://schemas.microsoft.com/office/drawing/2014/main" id="{FCDF9183-F802-4603-B22F-008CA7E2DFB5}"/>
              </a:ext>
            </a:extLst>
          </p:cNvPr>
          <p:cNvSpPr>
            <a:spLocks noGrp="1" noChangeArrowheads="1"/>
          </p:cNvSpPr>
          <p:nvPr>
            <p:ph type="body" idx="1"/>
          </p:nvPr>
        </p:nvSpPr>
        <p:spPr>
          <a:xfrm>
            <a:off x="1738314" y="1071564"/>
            <a:ext cx="8929687" cy="5329237"/>
          </a:xfrm>
        </p:spPr>
        <p:txBody>
          <a:bodyPr/>
          <a:lstStyle/>
          <a:p>
            <a:r>
              <a:rPr lang="en-US" altLang="en-US" sz="1600" b="1">
                <a:latin typeface="Times New Roman" panose="02020603050405020304" pitchFamily="18" charset="0"/>
                <a:cs typeface="Times New Roman" panose="02020603050405020304" pitchFamily="18" charset="0"/>
              </a:rPr>
              <a:t>Example:</a:t>
            </a:r>
            <a:r>
              <a:rPr lang="en-US" altLang="en-US" sz="1600">
                <a:latin typeface="Times New Roman" panose="02020603050405020304" pitchFamily="18" charset="0"/>
                <a:cs typeface="Times New Roman" panose="02020603050405020304" pitchFamily="18" charset="0"/>
              </a:rPr>
              <a:t> For the first key we have </a:t>
            </a:r>
            <a:r>
              <a:rPr lang="en-US" altLang="en-US" sz="1600" b="1" i="1">
                <a:latin typeface="Times New Roman" panose="02020603050405020304" pitchFamily="18" charset="0"/>
                <a:cs typeface="Times New Roman" panose="02020603050405020304" pitchFamily="18" charset="0"/>
              </a:rPr>
              <a:t>C</a:t>
            </a:r>
            <a:r>
              <a:rPr lang="en-US" altLang="en-US" sz="1600" b="1" i="1" baseline="-25000">
                <a:latin typeface="Times New Roman" panose="02020603050405020304" pitchFamily="18" charset="0"/>
                <a:cs typeface="Times New Roman" panose="02020603050405020304" pitchFamily="18" charset="0"/>
              </a:rPr>
              <a:t>1</a:t>
            </a:r>
            <a:r>
              <a:rPr lang="en-US" altLang="en-US" sz="1600" b="1" i="1">
                <a:latin typeface="Times New Roman" panose="02020603050405020304" pitchFamily="18" charset="0"/>
                <a:cs typeface="Times New Roman" panose="02020603050405020304" pitchFamily="18" charset="0"/>
              </a:rPr>
              <a:t>D</a:t>
            </a:r>
            <a:r>
              <a:rPr lang="en-US" altLang="en-US" sz="1600" b="1" i="1" baseline="-25000">
                <a:latin typeface="Times New Roman" panose="02020603050405020304" pitchFamily="18" charset="0"/>
                <a:cs typeface="Times New Roman" panose="02020603050405020304" pitchFamily="18" charset="0"/>
              </a:rPr>
              <a:t>1</a:t>
            </a:r>
            <a:r>
              <a:rPr lang="en-US" altLang="en-US" sz="1600">
                <a:latin typeface="Times New Roman" panose="02020603050405020304" pitchFamily="18" charset="0"/>
                <a:cs typeface="Times New Roman" panose="02020603050405020304" pitchFamily="18" charset="0"/>
              </a:rPr>
              <a:t> = 1110000 1100110 0101010 1011111 1010101 0110011 0011110 0011110 </a:t>
            </a:r>
          </a:p>
          <a:p>
            <a:r>
              <a:rPr lang="en-US" altLang="en-US" sz="1600">
                <a:latin typeface="Times New Roman" panose="02020603050405020304" pitchFamily="18" charset="0"/>
                <a:cs typeface="Times New Roman" panose="02020603050405020304" pitchFamily="18" charset="0"/>
              </a:rPr>
              <a:t>which, after we apply the permutation </a:t>
            </a:r>
            <a:r>
              <a:rPr lang="en-US" altLang="en-US" sz="1600" b="1">
                <a:latin typeface="Times New Roman" panose="02020603050405020304" pitchFamily="18" charset="0"/>
                <a:cs typeface="Times New Roman" panose="02020603050405020304" pitchFamily="18" charset="0"/>
              </a:rPr>
              <a:t>PC-2</a:t>
            </a:r>
            <a:r>
              <a:rPr lang="en-US" altLang="en-US" sz="1600">
                <a:latin typeface="Times New Roman" panose="02020603050405020304" pitchFamily="18" charset="0"/>
                <a:cs typeface="Times New Roman" panose="02020603050405020304" pitchFamily="18" charset="0"/>
              </a:rPr>
              <a:t>, becomes </a:t>
            </a:r>
          </a:p>
          <a:p>
            <a:pPr>
              <a:buFont typeface="Wingdings" panose="05000000000000000000" pitchFamily="2" charset="2"/>
              <a:buNone/>
            </a:pPr>
            <a:r>
              <a:rPr lang="en-US" altLang="en-US" sz="1600" b="1" i="1">
                <a:latin typeface="Times New Roman" panose="02020603050405020304" pitchFamily="18" charset="0"/>
                <a:cs typeface="Times New Roman" panose="02020603050405020304" pitchFamily="18" charset="0"/>
              </a:rPr>
              <a:t>			K</a:t>
            </a:r>
            <a:r>
              <a:rPr lang="en-US" altLang="en-US" sz="1600" b="1" i="1" baseline="-25000">
                <a:latin typeface="Times New Roman" panose="02020603050405020304" pitchFamily="18" charset="0"/>
                <a:cs typeface="Times New Roman" panose="02020603050405020304" pitchFamily="18" charset="0"/>
              </a:rPr>
              <a:t>1</a:t>
            </a:r>
            <a:r>
              <a:rPr lang="en-US" altLang="en-US" sz="1600">
                <a:latin typeface="Times New Roman" panose="02020603050405020304" pitchFamily="18" charset="0"/>
                <a:cs typeface="Times New Roman" panose="02020603050405020304" pitchFamily="18" charset="0"/>
              </a:rPr>
              <a:t> = 000110 110000 001011 101111 111111 000111 000001 110010 </a:t>
            </a:r>
          </a:p>
          <a:p>
            <a:r>
              <a:rPr lang="en-US" altLang="en-US" sz="1600">
                <a:latin typeface="Times New Roman" panose="02020603050405020304" pitchFamily="18" charset="0"/>
                <a:cs typeface="Times New Roman" panose="02020603050405020304" pitchFamily="18" charset="0"/>
              </a:rPr>
              <a:t>For the other keys we have </a:t>
            </a:r>
          </a:p>
          <a:p>
            <a:pPr>
              <a:buFont typeface="Wingdings" panose="05000000000000000000" pitchFamily="2" charset="2"/>
              <a:buNone/>
            </a:pPr>
            <a:r>
              <a:rPr lang="en-US" altLang="en-US" sz="1600" b="1" i="1">
                <a:latin typeface="Times New Roman" panose="02020603050405020304" pitchFamily="18" charset="0"/>
                <a:cs typeface="Times New Roman" panose="02020603050405020304" pitchFamily="18" charset="0"/>
              </a:rPr>
              <a:t>	K</a:t>
            </a:r>
            <a:r>
              <a:rPr lang="en-US" altLang="en-US" sz="1600" b="1" i="1" baseline="-25000">
                <a:latin typeface="Times New Roman" panose="02020603050405020304" pitchFamily="18" charset="0"/>
                <a:cs typeface="Times New Roman" panose="02020603050405020304" pitchFamily="18" charset="0"/>
              </a:rPr>
              <a:t>2</a:t>
            </a:r>
            <a:r>
              <a:rPr lang="en-US" altLang="en-US" sz="1600">
                <a:latin typeface="Times New Roman" panose="02020603050405020304" pitchFamily="18" charset="0"/>
                <a:cs typeface="Times New Roman" panose="02020603050405020304" pitchFamily="18" charset="0"/>
              </a:rPr>
              <a:t> = 011110 011010 111011 011001 110110 111100 100111 100101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3</a:t>
            </a:r>
            <a:r>
              <a:rPr lang="en-US" altLang="en-US" sz="1600">
                <a:latin typeface="Times New Roman" panose="02020603050405020304" pitchFamily="18" charset="0"/>
                <a:cs typeface="Times New Roman" panose="02020603050405020304" pitchFamily="18" charset="0"/>
              </a:rPr>
              <a:t> = 010101 011111 110010 001010 010000 101100 111110 011001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4</a:t>
            </a:r>
            <a:r>
              <a:rPr lang="en-US" altLang="en-US" sz="1600">
                <a:latin typeface="Times New Roman" panose="02020603050405020304" pitchFamily="18" charset="0"/>
                <a:cs typeface="Times New Roman" panose="02020603050405020304" pitchFamily="18" charset="0"/>
              </a:rPr>
              <a:t> = 011100 101010 110111 010110 110110 110011 010100 011101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5</a:t>
            </a:r>
            <a:r>
              <a:rPr lang="en-US" altLang="en-US" sz="1600">
                <a:latin typeface="Times New Roman" panose="02020603050405020304" pitchFamily="18" charset="0"/>
                <a:cs typeface="Times New Roman" panose="02020603050405020304" pitchFamily="18" charset="0"/>
              </a:rPr>
              <a:t> = 011111 001110 110000 000111 111010 110101 001110 101000</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6</a:t>
            </a:r>
            <a:r>
              <a:rPr lang="en-US" altLang="en-US" sz="1600">
                <a:latin typeface="Times New Roman" panose="02020603050405020304" pitchFamily="18" charset="0"/>
                <a:cs typeface="Times New Roman" panose="02020603050405020304" pitchFamily="18" charset="0"/>
              </a:rPr>
              <a:t> = 011000 111010 010100 111110 010100 000111 101100 101111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7</a:t>
            </a:r>
            <a:r>
              <a:rPr lang="en-US" altLang="en-US" sz="1600">
                <a:latin typeface="Times New Roman" panose="02020603050405020304" pitchFamily="18" charset="0"/>
                <a:cs typeface="Times New Roman" panose="02020603050405020304" pitchFamily="18" charset="0"/>
              </a:rPr>
              <a:t> = 111011 001000 010010 110111 111101 100001 100010 111100</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8</a:t>
            </a:r>
            <a:r>
              <a:rPr lang="en-US" altLang="en-US" sz="1600">
                <a:latin typeface="Times New Roman" panose="02020603050405020304" pitchFamily="18" charset="0"/>
                <a:cs typeface="Times New Roman" panose="02020603050405020304" pitchFamily="18" charset="0"/>
              </a:rPr>
              <a:t> = 111101 111000 101000 111010 110000 010011 101111 111011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9</a:t>
            </a:r>
            <a:r>
              <a:rPr lang="en-US" altLang="en-US" sz="1600">
                <a:latin typeface="Times New Roman" panose="02020603050405020304" pitchFamily="18" charset="0"/>
                <a:cs typeface="Times New Roman" panose="02020603050405020304" pitchFamily="18" charset="0"/>
              </a:rPr>
              <a:t> = 111000 001101 101111 101011 111011 011110 011110 000001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10</a:t>
            </a:r>
            <a:r>
              <a:rPr lang="en-US" altLang="en-US" sz="1600">
                <a:latin typeface="Times New Roman" panose="02020603050405020304" pitchFamily="18" charset="0"/>
                <a:cs typeface="Times New Roman" panose="02020603050405020304" pitchFamily="18" charset="0"/>
              </a:rPr>
              <a:t> = 101100 011111 001101 000111 101110 100100 011001 001111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11</a:t>
            </a:r>
            <a:r>
              <a:rPr lang="en-US" altLang="en-US" sz="1600">
                <a:latin typeface="Times New Roman" panose="02020603050405020304" pitchFamily="18" charset="0"/>
                <a:cs typeface="Times New Roman" panose="02020603050405020304" pitchFamily="18" charset="0"/>
              </a:rPr>
              <a:t> = 001000 010101 111111 010011 110111 101101 001110 000110</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12</a:t>
            </a:r>
            <a:r>
              <a:rPr lang="en-US" altLang="en-US" sz="1600">
                <a:latin typeface="Times New Roman" panose="02020603050405020304" pitchFamily="18" charset="0"/>
                <a:cs typeface="Times New Roman" panose="02020603050405020304" pitchFamily="18" charset="0"/>
              </a:rPr>
              <a:t> = 011101 010111 000111 110101 100101 000110 011111 101001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13</a:t>
            </a:r>
            <a:r>
              <a:rPr lang="en-US" altLang="en-US" sz="1600">
                <a:latin typeface="Times New Roman" panose="02020603050405020304" pitchFamily="18" charset="0"/>
                <a:cs typeface="Times New Roman" panose="02020603050405020304" pitchFamily="18" charset="0"/>
              </a:rPr>
              <a:t> = 100101 111100 010111 010001 111110 101011 101001 000001</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14</a:t>
            </a:r>
            <a:r>
              <a:rPr lang="en-US" altLang="en-US" sz="1600">
                <a:latin typeface="Times New Roman" panose="02020603050405020304" pitchFamily="18" charset="0"/>
                <a:cs typeface="Times New Roman" panose="02020603050405020304" pitchFamily="18" charset="0"/>
              </a:rPr>
              <a:t> = 010111 110100 001110 110111 111100 101110 011100 111010</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15</a:t>
            </a:r>
            <a:r>
              <a:rPr lang="en-US" altLang="en-US" sz="1600">
                <a:latin typeface="Times New Roman" panose="02020603050405020304" pitchFamily="18" charset="0"/>
                <a:cs typeface="Times New Roman" panose="02020603050405020304" pitchFamily="18" charset="0"/>
              </a:rPr>
              <a:t> = 101111 111001 000110 001101 001111 010011 111100 001010</a:t>
            </a:r>
            <a:br>
              <a:rPr lang="en-US" altLang="en-US" sz="1600">
                <a:latin typeface="Times New Roman" panose="02020603050405020304" pitchFamily="18" charset="0"/>
                <a:cs typeface="Times New Roman" panose="02020603050405020304" pitchFamily="18" charset="0"/>
              </a:rPr>
            </a:br>
            <a:r>
              <a:rPr lang="en-US" altLang="en-US" sz="1600" b="1" i="1">
                <a:latin typeface="Times New Roman" panose="02020603050405020304" pitchFamily="18" charset="0"/>
                <a:cs typeface="Times New Roman" panose="02020603050405020304" pitchFamily="18" charset="0"/>
              </a:rPr>
              <a:t>K</a:t>
            </a:r>
            <a:r>
              <a:rPr lang="en-US" altLang="en-US" sz="1600" b="1" i="1" baseline="-25000">
                <a:latin typeface="Times New Roman" panose="02020603050405020304" pitchFamily="18" charset="0"/>
                <a:cs typeface="Times New Roman" panose="02020603050405020304" pitchFamily="18" charset="0"/>
              </a:rPr>
              <a:t>16</a:t>
            </a:r>
            <a:r>
              <a:rPr lang="en-US" altLang="en-US" sz="1600">
                <a:latin typeface="Times New Roman" panose="02020603050405020304" pitchFamily="18" charset="0"/>
                <a:cs typeface="Times New Roman" panose="02020603050405020304" pitchFamily="18" charset="0"/>
              </a:rPr>
              <a:t> = 110010 110011 110110 001011 000011 100001 011111 110101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5">
            <a:extLst>
              <a:ext uri="{FF2B5EF4-FFF2-40B4-BE49-F238E27FC236}">
                <a16:creationId xmlns:a16="http://schemas.microsoft.com/office/drawing/2014/main" id="{2CA0B5B5-842D-4E40-876E-EC8764093873}"/>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2F7A39F-8DD9-4F51-92AB-3DBA3694A4DD}" type="slidenum">
              <a:rPr lang="he-IL" altLang="en-US" sz="1400">
                <a:latin typeface="Arial Black" panose="020B0A04020102020204" pitchFamily="34" charset="0"/>
              </a:rPr>
              <a:pPr>
                <a:spcBef>
                  <a:spcPct val="0"/>
                </a:spcBef>
                <a:buFont typeface="Arial Black" panose="020B0A04020102020204" pitchFamily="34" charset="0"/>
                <a:buNone/>
              </a:pPr>
              <a:t>15</a:t>
            </a:fld>
            <a:endParaRPr lang="en-US" altLang="en-US" sz="1400">
              <a:latin typeface="Arial Black" panose="020B0A04020102020204" pitchFamily="34" charset="0"/>
            </a:endParaRPr>
          </a:p>
        </p:txBody>
      </p:sp>
      <p:sp>
        <p:nvSpPr>
          <p:cNvPr id="182275" name="Rectangle 2">
            <a:extLst>
              <a:ext uri="{FF2B5EF4-FFF2-40B4-BE49-F238E27FC236}">
                <a16:creationId xmlns:a16="http://schemas.microsoft.com/office/drawing/2014/main" id="{6E996775-C063-47EE-ACC9-E7695B483D5E}"/>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 1</a:t>
            </a:r>
          </a:p>
        </p:txBody>
      </p:sp>
      <p:sp>
        <p:nvSpPr>
          <p:cNvPr id="182276" name="Rectangle 3">
            <a:extLst>
              <a:ext uri="{FF2B5EF4-FFF2-40B4-BE49-F238E27FC236}">
                <a16:creationId xmlns:a16="http://schemas.microsoft.com/office/drawing/2014/main" id="{6205FF32-BA82-4C91-B633-4C04288F66D5}"/>
              </a:ext>
            </a:extLst>
          </p:cNvPr>
          <p:cNvSpPr>
            <a:spLocks noGrp="1" noChangeArrowheads="1"/>
          </p:cNvSpPr>
          <p:nvPr>
            <p:ph type="body" idx="1"/>
          </p:nvPr>
        </p:nvSpPr>
        <p:spPr>
          <a:xfrm>
            <a:off x="1738314" y="1071564"/>
            <a:ext cx="8929687" cy="5329237"/>
          </a:xfrm>
        </p:spPr>
        <p:txBody>
          <a:bodyPr/>
          <a:lstStyle/>
          <a:p>
            <a:pPr eaLnBrk="1" hangingPunct="1">
              <a:lnSpc>
                <a:spcPct val="80000"/>
              </a:lnSpc>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82277" name="Picture 2" descr="A:\FIPS46-2DES_files\fip46-3.gif">
            <a:extLst>
              <a:ext uri="{FF2B5EF4-FFF2-40B4-BE49-F238E27FC236}">
                <a16:creationId xmlns:a16="http://schemas.microsoft.com/office/drawing/2014/main" id="{728465D1-EAB7-4822-BC46-FF2860072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6" y="1428751"/>
            <a:ext cx="8501063"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7C539D3D-62BC-4BDD-A723-B182167B64C6}"/>
              </a:ext>
            </a:extLst>
          </p:cNvPr>
          <p:cNvGrpSpPr/>
          <p:nvPr/>
        </p:nvGrpSpPr>
        <p:grpSpPr>
          <a:xfrm>
            <a:off x="5523420" y="1374420"/>
            <a:ext cx="1410480" cy="902880"/>
            <a:chOff x="5523420" y="1374420"/>
            <a:chExt cx="1410480" cy="90288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88083E7-29C2-496F-9F6B-AFF62A0997E2}"/>
                    </a:ext>
                  </a:extLst>
                </p14:cNvPr>
                <p14:cNvContentPartPr/>
                <p14:nvPr/>
              </p14:nvContentPartPr>
              <p14:xfrm>
                <a:off x="5523420" y="2010900"/>
                <a:ext cx="153360" cy="266400"/>
              </p14:xfrm>
            </p:contentPart>
          </mc:Choice>
          <mc:Fallback xmlns="">
            <p:pic>
              <p:nvPicPr>
                <p:cNvPr id="2" name="Ink 1">
                  <a:extLst>
                    <a:ext uri="{FF2B5EF4-FFF2-40B4-BE49-F238E27FC236}">
                      <a16:creationId xmlns:a16="http://schemas.microsoft.com/office/drawing/2014/main" id="{488083E7-29C2-496F-9F6B-AFF62A0997E2}"/>
                    </a:ext>
                  </a:extLst>
                </p:cNvPr>
                <p:cNvPicPr/>
                <p:nvPr/>
              </p:nvPicPr>
              <p:blipFill>
                <a:blip r:embed="rId5"/>
                <a:stretch>
                  <a:fillRect/>
                </a:stretch>
              </p:blipFill>
              <p:spPr>
                <a:xfrm>
                  <a:off x="5514780" y="2002260"/>
                  <a:ext cx="1710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AA8341E-1DEE-44D8-A324-8FEFA96F8641}"/>
                    </a:ext>
                  </a:extLst>
                </p14:cNvPr>
                <p14:cNvContentPartPr/>
                <p14:nvPr/>
              </p14:nvContentPartPr>
              <p14:xfrm>
                <a:off x="5655540" y="1997580"/>
                <a:ext cx="101160" cy="47880"/>
              </p14:xfrm>
            </p:contentPart>
          </mc:Choice>
          <mc:Fallback xmlns="">
            <p:pic>
              <p:nvPicPr>
                <p:cNvPr id="3" name="Ink 2">
                  <a:extLst>
                    <a:ext uri="{FF2B5EF4-FFF2-40B4-BE49-F238E27FC236}">
                      <a16:creationId xmlns:a16="http://schemas.microsoft.com/office/drawing/2014/main" id="{1AA8341E-1DEE-44D8-A324-8FEFA96F8641}"/>
                    </a:ext>
                  </a:extLst>
                </p:cNvPr>
                <p:cNvPicPr/>
                <p:nvPr/>
              </p:nvPicPr>
              <p:blipFill>
                <a:blip r:embed="rId7"/>
                <a:stretch>
                  <a:fillRect/>
                </a:stretch>
              </p:blipFill>
              <p:spPr>
                <a:xfrm>
                  <a:off x="5646900" y="1988580"/>
                  <a:ext cx="1188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6F19F63A-045D-40F6-B563-E3AD5D6ED3C9}"/>
                    </a:ext>
                  </a:extLst>
                </p14:cNvPr>
                <p14:cNvContentPartPr/>
                <p14:nvPr/>
              </p14:nvContentPartPr>
              <p14:xfrm>
                <a:off x="5800620" y="1969500"/>
                <a:ext cx="145800" cy="269640"/>
              </p14:xfrm>
            </p:contentPart>
          </mc:Choice>
          <mc:Fallback xmlns="">
            <p:pic>
              <p:nvPicPr>
                <p:cNvPr id="4" name="Ink 3">
                  <a:extLst>
                    <a:ext uri="{FF2B5EF4-FFF2-40B4-BE49-F238E27FC236}">
                      <a16:creationId xmlns:a16="http://schemas.microsoft.com/office/drawing/2014/main" id="{6F19F63A-045D-40F6-B563-E3AD5D6ED3C9}"/>
                    </a:ext>
                  </a:extLst>
                </p:cNvPr>
                <p:cNvPicPr/>
                <p:nvPr/>
              </p:nvPicPr>
              <p:blipFill>
                <a:blip r:embed="rId9"/>
                <a:stretch>
                  <a:fillRect/>
                </a:stretch>
              </p:blipFill>
              <p:spPr>
                <a:xfrm>
                  <a:off x="5791980" y="1960500"/>
                  <a:ext cx="16344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BA0D6FB-425E-40EB-B075-AF7F21BF2D32}"/>
                    </a:ext>
                  </a:extLst>
                </p14:cNvPr>
                <p14:cNvContentPartPr/>
                <p14:nvPr/>
              </p14:nvContentPartPr>
              <p14:xfrm>
                <a:off x="5852820" y="1485300"/>
                <a:ext cx="154800" cy="233280"/>
              </p14:xfrm>
            </p:contentPart>
          </mc:Choice>
          <mc:Fallback xmlns="">
            <p:pic>
              <p:nvPicPr>
                <p:cNvPr id="6" name="Ink 5">
                  <a:extLst>
                    <a:ext uri="{FF2B5EF4-FFF2-40B4-BE49-F238E27FC236}">
                      <a16:creationId xmlns:a16="http://schemas.microsoft.com/office/drawing/2014/main" id="{FBA0D6FB-425E-40EB-B075-AF7F21BF2D32}"/>
                    </a:ext>
                  </a:extLst>
                </p:cNvPr>
                <p:cNvPicPr/>
                <p:nvPr/>
              </p:nvPicPr>
              <p:blipFill>
                <a:blip r:embed="rId11"/>
                <a:stretch>
                  <a:fillRect/>
                </a:stretch>
              </p:blipFill>
              <p:spPr>
                <a:xfrm>
                  <a:off x="5843820" y="1476300"/>
                  <a:ext cx="1724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B5DBFA3F-9FAF-475C-8861-0043950B586A}"/>
                    </a:ext>
                  </a:extLst>
                </p14:cNvPr>
                <p14:cNvContentPartPr/>
                <p14:nvPr/>
              </p14:nvContentPartPr>
              <p14:xfrm>
                <a:off x="6080700" y="1441020"/>
                <a:ext cx="139680" cy="250920"/>
              </p14:xfrm>
            </p:contentPart>
          </mc:Choice>
          <mc:Fallback xmlns="">
            <p:pic>
              <p:nvPicPr>
                <p:cNvPr id="7" name="Ink 6">
                  <a:extLst>
                    <a:ext uri="{FF2B5EF4-FFF2-40B4-BE49-F238E27FC236}">
                      <a16:creationId xmlns:a16="http://schemas.microsoft.com/office/drawing/2014/main" id="{B5DBFA3F-9FAF-475C-8861-0043950B586A}"/>
                    </a:ext>
                  </a:extLst>
                </p:cNvPr>
                <p:cNvPicPr/>
                <p:nvPr/>
              </p:nvPicPr>
              <p:blipFill>
                <a:blip r:embed="rId13"/>
                <a:stretch>
                  <a:fillRect/>
                </a:stretch>
              </p:blipFill>
              <p:spPr>
                <a:xfrm>
                  <a:off x="6072060" y="1432380"/>
                  <a:ext cx="1573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E3DD53A9-7C98-4F42-AD80-FA989D166298}"/>
                    </a:ext>
                  </a:extLst>
                </p14:cNvPr>
                <p14:cNvContentPartPr/>
                <p14:nvPr/>
              </p14:nvContentPartPr>
              <p14:xfrm>
                <a:off x="6378420" y="1374420"/>
                <a:ext cx="555480" cy="311040"/>
              </p14:xfrm>
            </p:contentPart>
          </mc:Choice>
          <mc:Fallback xmlns="">
            <p:pic>
              <p:nvPicPr>
                <p:cNvPr id="8" name="Ink 7">
                  <a:extLst>
                    <a:ext uri="{FF2B5EF4-FFF2-40B4-BE49-F238E27FC236}">
                      <a16:creationId xmlns:a16="http://schemas.microsoft.com/office/drawing/2014/main" id="{E3DD53A9-7C98-4F42-AD80-FA989D166298}"/>
                    </a:ext>
                  </a:extLst>
                </p:cNvPr>
                <p:cNvPicPr/>
                <p:nvPr/>
              </p:nvPicPr>
              <p:blipFill>
                <a:blip r:embed="rId15"/>
                <a:stretch>
                  <a:fillRect/>
                </a:stretch>
              </p:blipFill>
              <p:spPr>
                <a:xfrm>
                  <a:off x="6369420" y="1365780"/>
                  <a:ext cx="57312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28FB9FD1-F87C-4BEA-B271-3BFDF69BF3A6}"/>
                    </a:ext>
                  </a:extLst>
                </p14:cNvPr>
                <p14:cNvContentPartPr/>
                <p14:nvPr/>
              </p14:nvContentPartPr>
              <p14:xfrm>
                <a:off x="6719340" y="1421940"/>
                <a:ext cx="201960" cy="22680"/>
              </p14:xfrm>
            </p:contentPart>
          </mc:Choice>
          <mc:Fallback xmlns="">
            <p:pic>
              <p:nvPicPr>
                <p:cNvPr id="9" name="Ink 8">
                  <a:extLst>
                    <a:ext uri="{FF2B5EF4-FFF2-40B4-BE49-F238E27FC236}">
                      <a16:creationId xmlns:a16="http://schemas.microsoft.com/office/drawing/2014/main" id="{28FB9FD1-F87C-4BEA-B271-3BFDF69BF3A6}"/>
                    </a:ext>
                  </a:extLst>
                </p:cNvPr>
                <p:cNvPicPr/>
                <p:nvPr/>
              </p:nvPicPr>
              <p:blipFill>
                <a:blip r:embed="rId17"/>
                <a:stretch>
                  <a:fillRect/>
                </a:stretch>
              </p:blipFill>
              <p:spPr>
                <a:xfrm>
                  <a:off x="6710340" y="1413300"/>
                  <a:ext cx="2196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E5C40DFB-1D42-4517-9E4C-36F971150852}"/>
                    </a:ext>
                  </a:extLst>
                </p14:cNvPr>
                <p14:cNvContentPartPr/>
                <p14:nvPr/>
              </p14:nvContentPartPr>
              <p14:xfrm>
                <a:off x="6528180" y="1399620"/>
                <a:ext cx="91440" cy="50040"/>
              </p14:xfrm>
            </p:contentPart>
          </mc:Choice>
          <mc:Fallback xmlns="">
            <p:pic>
              <p:nvPicPr>
                <p:cNvPr id="10" name="Ink 9">
                  <a:extLst>
                    <a:ext uri="{FF2B5EF4-FFF2-40B4-BE49-F238E27FC236}">
                      <a16:creationId xmlns:a16="http://schemas.microsoft.com/office/drawing/2014/main" id="{E5C40DFB-1D42-4517-9E4C-36F971150852}"/>
                    </a:ext>
                  </a:extLst>
                </p:cNvPr>
                <p:cNvPicPr/>
                <p:nvPr/>
              </p:nvPicPr>
              <p:blipFill>
                <a:blip r:embed="rId19"/>
                <a:stretch>
                  <a:fillRect/>
                </a:stretch>
              </p:blipFill>
              <p:spPr>
                <a:xfrm>
                  <a:off x="6519180" y="1390620"/>
                  <a:ext cx="10908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14947136-3EB8-4061-A4A3-C26892132ED4}"/>
                    </a:ext>
                  </a:extLst>
                </p14:cNvPr>
                <p14:cNvContentPartPr/>
                <p14:nvPr/>
              </p14:nvContentPartPr>
              <p14:xfrm>
                <a:off x="6110580" y="1963020"/>
                <a:ext cx="302760" cy="190800"/>
              </p14:xfrm>
            </p:contentPart>
          </mc:Choice>
          <mc:Fallback xmlns="">
            <p:pic>
              <p:nvPicPr>
                <p:cNvPr id="11" name="Ink 10">
                  <a:extLst>
                    <a:ext uri="{FF2B5EF4-FFF2-40B4-BE49-F238E27FC236}">
                      <a16:creationId xmlns:a16="http://schemas.microsoft.com/office/drawing/2014/main" id="{14947136-3EB8-4061-A4A3-C26892132ED4}"/>
                    </a:ext>
                  </a:extLst>
                </p:cNvPr>
                <p:cNvPicPr/>
                <p:nvPr/>
              </p:nvPicPr>
              <p:blipFill>
                <a:blip r:embed="rId21"/>
                <a:stretch>
                  <a:fillRect/>
                </a:stretch>
              </p:blipFill>
              <p:spPr>
                <a:xfrm>
                  <a:off x="6101580" y="1954020"/>
                  <a:ext cx="3204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520DC37B-56FE-4847-92B7-6D2D6159A72F}"/>
                    </a:ext>
                  </a:extLst>
                </p14:cNvPr>
                <p14:cNvContentPartPr/>
                <p14:nvPr/>
              </p14:nvContentPartPr>
              <p14:xfrm>
                <a:off x="6417300" y="1882380"/>
                <a:ext cx="10440" cy="46080"/>
              </p14:xfrm>
            </p:contentPart>
          </mc:Choice>
          <mc:Fallback xmlns="">
            <p:pic>
              <p:nvPicPr>
                <p:cNvPr id="12" name="Ink 11">
                  <a:extLst>
                    <a:ext uri="{FF2B5EF4-FFF2-40B4-BE49-F238E27FC236}">
                      <a16:creationId xmlns:a16="http://schemas.microsoft.com/office/drawing/2014/main" id="{520DC37B-56FE-4847-92B7-6D2D6159A72F}"/>
                    </a:ext>
                  </a:extLst>
                </p:cNvPr>
                <p:cNvPicPr/>
                <p:nvPr/>
              </p:nvPicPr>
              <p:blipFill>
                <a:blip r:embed="rId23"/>
                <a:stretch>
                  <a:fillRect/>
                </a:stretch>
              </p:blipFill>
              <p:spPr>
                <a:xfrm>
                  <a:off x="6408660" y="1873740"/>
                  <a:ext cx="280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113219AB-5B95-4D71-993D-5D25BDD08680}"/>
                    </a:ext>
                  </a:extLst>
                </p14:cNvPr>
                <p14:cNvContentPartPr/>
                <p14:nvPr/>
              </p14:nvContentPartPr>
              <p14:xfrm>
                <a:off x="6517740" y="1799580"/>
                <a:ext cx="32040" cy="314280"/>
              </p14:xfrm>
            </p:contentPart>
          </mc:Choice>
          <mc:Fallback xmlns="">
            <p:pic>
              <p:nvPicPr>
                <p:cNvPr id="13" name="Ink 12">
                  <a:extLst>
                    <a:ext uri="{FF2B5EF4-FFF2-40B4-BE49-F238E27FC236}">
                      <a16:creationId xmlns:a16="http://schemas.microsoft.com/office/drawing/2014/main" id="{113219AB-5B95-4D71-993D-5D25BDD08680}"/>
                    </a:ext>
                  </a:extLst>
                </p:cNvPr>
                <p:cNvPicPr/>
                <p:nvPr/>
              </p:nvPicPr>
              <p:blipFill>
                <a:blip r:embed="rId25"/>
                <a:stretch>
                  <a:fillRect/>
                </a:stretch>
              </p:blipFill>
              <p:spPr>
                <a:xfrm>
                  <a:off x="6508740" y="1790940"/>
                  <a:ext cx="4968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F7A0B4F3-A3B8-4749-8248-4DF42F305F75}"/>
                    </a:ext>
                  </a:extLst>
                </p14:cNvPr>
                <p14:cNvContentPartPr/>
                <p14:nvPr/>
              </p14:nvContentPartPr>
              <p14:xfrm>
                <a:off x="6432780" y="1943940"/>
                <a:ext cx="255240" cy="176760"/>
              </p14:xfrm>
            </p:contentPart>
          </mc:Choice>
          <mc:Fallback xmlns="">
            <p:pic>
              <p:nvPicPr>
                <p:cNvPr id="14" name="Ink 13">
                  <a:extLst>
                    <a:ext uri="{FF2B5EF4-FFF2-40B4-BE49-F238E27FC236}">
                      <a16:creationId xmlns:a16="http://schemas.microsoft.com/office/drawing/2014/main" id="{F7A0B4F3-A3B8-4749-8248-4DF42F305F75}"/>
                    </a:ext>
                  </a:extLst>
                </p:cNvPr>
                <p:cNvPicPr/>
                <p:nvPr/>
              </p:nvPicPr>
              <p:blipFill>
                <a:blip r:embed="rId27"/>
                <a:stretch>
                  <a:fillRect/>
                </a:stretch>
              </p:blipFill>
              <p:spPr>
                <a:xfrm>
                  <a:off x="6424140" y="1934940"/>
                  <a:ext cx="272880" cy="194400"/>
                </a:xfrm>
                <a:prstGeom prst="rect">
                  <a:avLst/>
                </a:prstGeom>
              </p:spPr>
            </p:pic>
          </mc:Fallback>
        </mc:AlternateContent>
      </p:grpSp>
      <p:grpSp>
        <p:nvGrpSpPr>
          <p:cNvPr id="49" name="Group 48">
            <a:extLst>
              <a:ext uri="{FF2B5EF4-FFF2-40B4-BE49-F238E27FC236}">
                <a16:creationId xmlns:a16="http://schemas.microsoft.com/office/drawing/2014/main" id="{B0D47578-D7F1-4C2C-9948-7E21F6FA1042}"/>
              </a:ext>
            </a:extLst>
          </p:cNvPr>
          <p:cNvGrpSpPr/>
          <p:nvPr/>
        </p:nvGrpSpPr>
        <p:grpSpPr>
          <a:xfrm>
            <a:off x="6579660" y="3317700"/>
            <a:ext cx="792720" cy="333000"/>
            <a:chOff x="6579660" y="3317700"/>
            <a:chExt cx="792720" cy="333000"/>
          </a:xfrm>
        </p:grpSpPr>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2B09B682-8132-46B6-9351-DC3C1949C3F1}"/>
                    </a:ext>
                  </a:extLst>
                </p14:cNvPr>
                <p14:cNvContentPartPr/>
                <p14:nvPr/>
              </p14:nvContentPartPr>
              <p14:xfrm>
                <a:off x="6579660" y="3527580"/>
                <a:ext cx="107280" cy="123120"/>
              </p14:xfrm>
            </p:contentPart>
          </mc:Choice>
          <mc:Fallback xmlns="">
            <p:pic>
              <p:nvPicPr>
                <p:cNvPr id="16" name="Ink 15">
                  <a:extLst>
                    <a:ext uri="{FF2B5EF4-FFF2-40B4-BE49-F238E27FC236}">
                      <a16:creationId xmlns:a16="http://schemas.microsoft.com/office/drawing/2014/main" id="{2B09B682-8132-46B6-9351-DC3C1949C3F1}"/>
                    </a:ext>
                  </a:extLst>
                </p:cNvPr>
                <p:cNvPicPr/>
                <p:nvPr/>
              </p:nvPicPr>
              <p:blipFill>
                <a:blip r:embed="rId29"/>
                <a:stretch>
                  <a:fillRect/>
                </a:stretch>
              </p:blipFill>
              <p:spPr>
                <a:xfrm>
                  <a:off x="6571020" y="3518580"/>
                  <a:ext cx="1249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13B814A8-8DD1-48E7-840A-B33483BDC480}"/>
                    </a:ext>
                  </a:extLst>
                </p14:cNvPr>
                <p14:cNvContentPartPr/>
                <p14:nvPr/>
              </p14:nvContentPartPr>
              <p14:xfrm>
                <a:off x="6586860" y="3410940"/>
                <a:ext cx="104040" cy="84240"/>
              </p14:xfrm>
            </p:contentPart>
          </mc:Choice>
          <mc:Fallback xmlns="">
            <p:pic>
              <p:nvPicPr>
                <p:cNvPr id="17" name="Ink 16">
                  <a:extLst>
                    <a:ext uri="{FF2B5EF4-FFF2-40B4-BE49-F238E27FC236}">
                      <a16:creationId xmlns:a16="http://schemas.microsoft.com/office/drawing/2014/main" id="{13B814A8-8DD1-48E7-840A-B33483BDC480}"/>
                    </a:ext>
                  </a:extLst>
                </p:cNvPr>
                <p:cNvPicPr/>
                <p:nvPr/>
              </p:nvPicPr>
              <p:blipFill>
                <a:blip r:embed="rId31"/>
                <a:stretch>
                  <a:fillRect/>
                </a:stretch>
              </p:blipFill>
              <p:spPr>
                <a:xfrm>
                  <a:off x="6577860" y="3401940"/>
                  <a:ext cx="1216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9D371F46-FD69-4DFE-B20B-66A6F28D13FF}"/>
                    </a:ext>
                  </a:extLst>
                </p14:cNvPr>
                <p14:cNvContentPartPr/>
                <p14:nvPr/>
              </p14:nvContentPartPr>
              <p14:xfrm>
                <a:off x="6770820" y="3364140"/>
                <a:ext cx="120600" cy="224640"/>
              </p14:xfrm>
            </p:contentPart>
          </mc:Choice>
          <mc:Fallback xmlns="">
            <p:pic>
              <p:nvPicPr>
                <p:cNvPr id="18" name="Ink 17">
                  <a:extLst>
                    <a:ext uri="{FF2B5EF4-FFF2-40B4-BE49-F238E27FC236}">
                      <a16:creationId xmlns:a16="http://schemas.microsoft.com/office/drawing/2014/main" id="{9D371F46-FD69-4DFE-B20B-66A6F28D13FF}"/>
                    </a:ext>
                  </a:extLst>
                </p:cNvPr>
                <p:cNvPicPr/>
                <p:nvPr/>
              </p:nvPicPr>
              <p:blipFill>
                <a:blip r:embed="rId33"/>
                <a:stretch>
                  <a:fillRect/>
                </a:stretch>
              </p:blipFill>
              <p:spPr>
                <a:xfrm>
                  <a:off x="6761820" y="3355500"/>
                  <a:ext cx="1382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E6B9BD3B-F540-4119-9D63-F63DCC23205E}"/>
                    </a:ext>
                  </a:extLst>
                </p14:cNvPr>
                <p14:cNvContentPartPr/>
                <p14:nvPr/>
              </p14:nvContentPartPr>
              <p14:xfrm>
                <a:off x="6969540" y="3366300"/>
                <a:ext cx="227160" cy="193320"/>
              </p14:xfrm>
            </p:contentPart>
          </mc:Choice>
          <mc:Fallback xmlns="">
            <p:pic>
              <p:nvPicPr>
                <p:cNvPr id="19" name="Ink 18">
                  <a:extLst>
                    <a:ext uri="{FF2B5EF4-FFF2-40B4-BE49-F238E27FC236}">
                      <a16:creationId xmlns:a16="http://schemas.microsoft.com/office/drawing/2014/main" id="{E6B9BD3B-F540-4119-9D63-F63DCC23205E}"/>
                    </a:ext>
                  </a:extLst>
                </p:cNvPr>
                <p:cNvPicPr/>
                <p:nvPr/>
              </p:nvPicPr>
              <p:blipFill>
                <a:blip r:embed="rId35"/>
                <a:stretch>
                  <a:fillRect/>
                </a:stretch>
              </p:blipFill>
              <p:spPr>
                <a:xfrm>
                  <a:off x="6960900" y="3357660"/>
                  <a:ext cx="2448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9C5C4C41-EF44-4BCD-974A-8ECC274E6F91}"/>
                    </a:ext>
                  </a:extLst>
                </p14:cNvPr>
                <p14:cNvContentPartPr/>
                <p14:nvPr/>
              </p14:nvContentPartPr>
              <p14:xfrm>
                <a:off x="7147380" y="3376380"/>
                <a:ext cx="23400" cy="33120"/>
              </p14:xfrm>
            </p:contentPart>
          </mc:Choice>
          <mc:Fallback xmlns="">
            <p:pic>
              <p:nvPicPr>
                <p:cNvPr id="20" name="Ink 19">
                  <a:extLst>
                    <a:ext uri="{FF2B5EF4-FFF2-40B4-BE49-F238E27FC236}">
                      <a16:creationId xmlns:a16="http://schemas.microsoft.com/office/drawing/2014/main" id="{9C5C4C41-EF44-4BCD-974A-8ECC274E6F91}"/>
                    </a:ext>
                  </a:extLst>
                </p:cNvPr>
                <p:cNvPicPr/>
                <p:nvPr/>
              </p:nvPicPr>
              <p:blipFill>
                <a:blip r:embed="rId37"/>
                <a:stretch>
                  <a:fillRect/>
                </a:stretch>
              </p:blipFill>
              <p:spPr>
                <a:xfrm>
                  <a:off x="7138740" y="3367380"/>
                  <a:ext cx="41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4D3B51F5-01E4-4D83-81FD-E5BEA093EC5A}"/>
                    </a:ext>
                  </a:extLst>
                </p14:cNvPr>
                <p14:cNvContentPartPr/>
                <p14:nvPr/>
              </p14:nvContentPartPr>
              <p14:xfrm>
                <a:off x="7130100" y="3317700"/>
                <a:ext cx="242280" cy="162360"/>
              </p14:xfrm>
            </p:contentPart>
          </mc:Choice>
          <mc:Fallback xmlns="">
            <p:pic>
              <p:nvPicPr>
                <p:cNvPr id="21" name="Ink 20">
                  <a:extLst>
                    <a:ext uri="{FF2B5EF4-FFF2-40B4-BE49-F238E27FC236}">
                      <a16:creationId xmlns:a16="http://schemas.microsoft.com/office/drawing/2014/main" id="{4D3B51F5-01E4-4D83-81FD-E5BEA093EC5A}"/>
                    </a:ext>
                  </a:extLst>
                </p:cNvPr>
                <p:cNvPicPr/>
                <p:nvPr/>
              </p:nvPicPr>
              <p:blipFill>
                <a:blip r:embed="rId39"/>
                <a:stretch>
                  <a:fillRect/>
                </a:stretch>
              </p:blipFill>
              <p:spPr>
                <a:xfrm>
                  <a:off x="7121100" y="3308700"/>
                  <a:ext cx="259920" cy="180000"/>
                </a:xfrm>
                <a:prstGeom prst="rect">
                  <a:avLst/>
                </a:prstGeom>
              </p:spPr>
            </p:pic>
          </mc:Fallback>
        </mc:AlternateContent>
      </p:grpSp>
      <p:grpSp>
        <p:nvGrpSpPr>
          <p:cNvPr id="48" name="Group 47">
            <a:extLst>
              <a:ext uri="{FF2B5EF4-FFF2-40B4-BE49-F238E27FC236}">
                <a16:creationId xmlns:a16="http://schemas.microsoft.com/office/drawing/2014/main" id="{CB3DB8AE-35A7-482F-85BA-F01AEF13C516}"/>
              </a:ext>
            </a:extLst>
          </p:cNvPr>
          <p:cNvGrpSpPr/>
          <p:nvPr/>
        </p:nvGrpSpPr>
        <p:grpSpPr>
          <a:xfrm>
            <a:off x="9061500" y="3238140"/>
            <a:ext cx="952920" cy="380880"/>
            <a:chOff x="9061500" y="3238140"/>
            <a:chExt cx="952920" cy="380880"/>
          </a:xfrm>
        </p:grpSpPr>
        <mc:AlternateContent xmlns:mc="http://schemas.openxmlformats.org/markup-compatibility/2006" xmlns:p14="http://schemas.microsoft.com/office/powerpoint/2010/main">
          <mc:Choice Requires="p14">
            <p:contentPart p14:bwMode="auto" r:id="rId40">
              <p14:nvContentPartPr>
                <p14:cNvPr id="22" name="Ink 21">
                  <a:extLst>
                    <a:ext uri="{FF2B5EF4-FFF2-40B4-BE49-F238E27FC236}">
                      <a16:creationId xmlns:a16="http://schemas.microsoft.com/office/drawing/2014/main" id="{17197AEA-815B-4B12-9963-519C42C8091B}"/>
                    </a:ext>
                  </a:extLst>
                </p14:cNvPr>
                <p14:cNvContentPartPr/>
                <p14:nvPr/>
              </p14:nvContentPartPr>
              <p14:xfrm>
                <a:off x="9061500" y="3367740"/>
                <a:ext cx="155880" cy="251280"/>
              </p14:xfrm>
            </p:contentPart>
          </mc:Choice>
          <mc:Fallback xmlns="">
            <p:pic>
              <p:nvPicPr>
                <p:cNvPr id="22" name="Ink 21">
                  <a:extLst>
                    <a:ext uri="{FF2B5EF4-FFF2-40B4-BE49-F238E27FC236}">
                      <a16:creationId xmlns:a16="http://schemas.microsoft.com/office/drawing/2014/main" id="{17197AEA-815B-4B12-9963-519C42C8091B}"/>
                    </a:ext>
                  </a:extLst>
                </p:cNvPr>
                <p:cNvPicPr/>
                <p:nvPr/>
              </p:nvPicPr>
              <p:blipFill>
                <a:blip r:embed="rId41"/>
                <a:stretch>
                  <a:fillRect/>
                </a:stretch>
              </p:blipFill>
              <p:spPr>
                <a:xfrm>
                  <a:off x="9052860" y="3358740"/>
                  <a:ext cx="1735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917ABD8B-6B9E-4E8B-86F2-78162FBFF584}"/>
                    </a:ext>
                  </a:extLst>
                </p14:cNvPr>
                <p14:cNvContentPartPr/>
                <p14:nvPr/>
              </p14:nvContentPartPr>
              <p14:xfrm>
                <a:off x="9297300" y="3307260"/>
                <a:ext cx="154800" cy="297360"/>
              </p14:xfrm>
            </p:contentPart>
          </mc:Choice>
          <mc:Fallback xmlns="">
            <p:pic>
              <p:nvPicPr>
                <p:cNvPr id="23" name="Ink 22">
                  <a:extLst>
                    <a:ext uri="{FF2B5EF4-FFF2-40B4-BE49-F238E27FC236}">
                      <a16:creationId xmlns:a16="http://schemas.microsoft.com/office/drawing/2014/main" id="{917ABD8B-6B9E-4E8B-86F2-78162FBFF584}"/>
                    </a:ext>
                  </a:extLst>
                </p:cNvPr>
                <p:cNvPicPr/>
                <p:nvPr/>
              </p:nvPicPr>
              <p:blipFill>
                <a:blip r:embed="rId43"/>
                <a:stretch>
                  <a:fillRect/>
                </a:stretch>
              </p:blipFill>
              <p:spPr>
                <a:xfrm>
                  <a:off x="9288660" y="3298260"/>
                  <a:ext cx="1724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 23">
                  <a:extLst>
                    <a:ext uri="{FF2B5EF4-FFF2-40B4-BE49-F238E27FC236}">
                      <a16:creationId xmlns:a16="http://schemas.microsoft.com/office/drawing/2014/main" id="{CF8A82D0-E577-4C1E-A7F4-260B2AE8C154}"/>
                    </a:ext>
                  </a:extLst>
                </p14:cNvPr>
                <p14:cNvContentPartPr/>
                <p14:nvPr/>
              </p14:nvContentPartPr>
              <p14:xfrm>
                <a:off x="9555060" y="3238140"/>
                <a:ext cx="459360" cy="312840"/>
              </p14:xfrm>
            </p:contentPart>
          </mc:Choice>
          <mc:Fallback xmlns="">
            <p:pic>
              <p:nvPicPr>
                <p:cNvPr id="24" name="Ink 23">
                  <a:extLst>
                    <a:ext uri="{FF2B5EF4-FFF2-40B4-BE49-F238E27FC236}">
                      <a16:creationId xmlns:a16="http://schemas.microsoft.com/office/drawing/2014/main" id="{CF8A82D0-E577-4C1E-A7F4-260B2AE8C154}"/>
                    </a:ext>
                  </a:extLst>
                </p:cNvPr>
                <p:cNvPicPr/>
                <p:nvPr/>
              </p:nvPicPr>
              <p:blipFill>
                <a:blip r:embed="rId45"/>
                <a:stretch>
                  <a:fillRect/>
                </a:stretch>
              </p:blipFill>
              <p:spPr>
                <a:xfrm>
                  <a:off x="9546060" y="3229500"/>
                  <a:ext cx="47700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a:extLst>
                    <a:ext uri="{FF2B5EF4-FFF2-40B4-BE49-F238E27FC236}">
                      <a16:creationId xmlns:a16="http://schemas.microsoft.com/office/drawing/2014/main" id="{56D8ED2A-A2DB-4591-A05D-57A3A2C301AB}"/>
                    </a:ext>
                  </a:extLst>
                </p14:cNvPr>
                <p14:cNvContentPartPr/>
                <p14:nvPr/>
              </p14:nvContentPartPr>
              <p14:xfrm>
                <a:off x="9813180" y="3313380"/>
                <a:ext cx="200880" cy="4680"/>
              </p14:xfrm>
            </p:contentPart>
          </mc:Choice>
          <mc:Fallback xmlns="">
            <p:pic>
              <p:nvPicPr>
                <p:cNvPr id="25" name="Ink 24">
                  <a:extLst>
                    <a:ext uri="{FF2B5EF4-FFF2-40B4-BE49-F238E27FC236}">
                      <a16:creationId xmlns:a16="http://schemas.microsoft.com/office/drawing/2014/main" id="{56D8ED2A-A2DB-4591-A05D-57A3A2C301AB}"/>
                    </a:ext>
                  </a:extLst>
                </p:cNvPr>
                <p:cNvPicPr/>
                <p:nvPr/>
              </p:nvPicPr>
              <p:blipFill>
                <a:blip r:embed="rId47"/>
                <a:stretch>
                  <a:fillRect/>
                </a:stretch>
              </p:blipFill>
              <p:spPr>
                <a:xfrm>
                  <a:off x="9804180" y="3304380"/>
                  <a:ext cx="2185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a:extLst>
                    <a:ext uri="{FF2B5EF4-FFF2-40B4-BE49-F238E27FC236}">
                      <a16:creationId xmlns:a16="http://schemas.microsoft.com/office/drawing/2014/main" id="{04C4D002-636C-4324-ABCA-5C53B230C200}"/>
                    </a:ext>
                  </a:extLst>
                </p14:cNvPr>
                <p14:cNvContentPartPr/>
                <p14:nvPr/>
              </p14:nvContentPartPr>
              <p14:xfrm>
                <a:off x="9694020" y="3291780"/>
                <a:ext cx="67680" cy="48600"/>
              </p14:xfrm>
            </p:contentPart>
          </mc:Choice>
          <mc:Fallback xmlns="">
            <p:pic>
              <p:nvPicPr>
                <p:cNvPr id="26" name="Ink 25">
                  <a:extLst>
                    <a:ext uri="{FF2B5EF4-FFF2-40B4-BE49-F238E27FC236}">
                      <a16:creationId xmlns:a16="http://schemas.microsoft.com/office/drawing/2014/main" id="{04C4D002-636C-4324-ABCA-5C53B230C200}"/>
                    </a:ext>
                  </a:extLst>
                </p:cNvPr>
                <p:cNvPicPr/>
                <p:nvPr/>
              </p:nvPicPr>
              <p:blipFill>
                <a:blip r:embed="rId49"/>
                <a:stretch>
                  <a:fillRect/>
                </a:stretch>
              </p:blipFill>
              <p:spPr>
                <a:xfrm>
                  <a:off x="9685380" y="3282780"/>
                  <a:ext cx="85320" cy="66240"/>
                </a:xfrm>
                <a:prstGeom prst="rect">
                  <a:avLst/>
                </a:prstGeom>
              </p:spPr>
            </p:pic>
          </mc:Fallback>
        </mc:AlternateContent>
      </p:grpSp>
      <p:grpSp>
        <p:nvGrpSpPr>
          <p:cNvPr id="47" name="Group 46">
            <a:extLst>
              <a:ext uri="{FF2B5EF4-FFF2-40B4-BE49-F238E27FC236}">
                <a16:creationId xmlns:a16="http://schemas.microsoft.com/office/drawing/2014/main" id="{269E0AA5-5D9E-415D-BE8E-1BD0BB62D5E0}"/>
              </a:ext>
            </a:extLst>
          </p:cNvPr>
          <p:cNvGrpSpPr/>
          <p:nvPr/>
        </p:nvGrpSpPr>
        <p:grpSpPr>
          <a:xfrm>
            <a:off x="9161220" y="4445220"/>
            <a:ext cx="1010160" cy="378720"/>
            <a:chOff x="9161220" y="4445220"/>
            <a:chExt cx="1010160" cy="378720"/>
          </a:xfrm>
        </p:grpSpPr>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1D5C9247-068E-4528-9D7F-039DCABC6D29}"/>
                    </a:ext>
                  </a:extLst>
                </p14:cNvPr>
                <p14:cNvContentPartPr/>
                <p14:nvPr/>
              </p14:nvContentPartPr>
              <p14:xfrm>
                <a:off x="9161220" y="4563300"/>
                <a:ext cx="206640" cy="260640"/>
              </p14:xfrm>
            </p:contentPart>
          </mc:Choice>
          <mc:Fallback xmlns="">
            <p:pic>
              <p:nvPicPr>
                <p:cNvPr id="27" name="Ink 26">
                  <a:extLst>
                    <a:ext uri="{FF2B5EF4-FFF2-40B4-BE49-F238E27FC236}">
                      <a16:creationId xmlns:a16="http://schemas.microsoft.com/office/drawing/2014/main" id="{1D5C9247-068E-4528-9D7F-039DCABC6D29}"/>
                    </a:ext>
                  </a:extLst>
                </p:cNvPr>
                <p:cNvPicPr/>
                <p:nvPr/>
              </p:nvPicPr>
              <p:blipFill>
                <a:blip r:embed="rId51"/>
                <a:stretch>
                  <a:fillRect/>
                </a:stretch>
              </p:blipFill>
              <p:spPr>
                <a:xfrm>
                  <a:off x="9152580" y="4554660"/>
                  <a:ext cx="2242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 27">
                  <a:extLst>
                    <a:ext uri="{FF2B5EF4-FFF2-40B4-BE49-F238E27FC236}">
                      <a16:creationId xmlns:a16="http://schemas.microsoft.com/office/drawing/2014/main" id="{F0B78443-9AB7-43BD-9773-2D2F15187406}"/>
                    </a:ext>
                  </a:extLst>
                </p14:cNvPr>
                <p14:cNvContentPartPr/>
                <p14:nvPr/>
              </p14:nvContentPartPr>
              <p14:xfrm>
                <a:off x="9484860" y="4580580"/>
                <a:ext cx="135360" cy="214920"/>
              </p14:xfrm>
            </p:contentPart>
          </mc:Choice>
          <mc:Fallback xmlns="">
            <p:pic>
              <p:nvPicPr>
                <p:cNvPr id="28" name="Ink 27">
                  <a:extLst>
                    <a:ext uri="{FF2B5EF4-FFF2-40B4-BE49-F238E27FC236}">
                      <a16:creationId xmlns:a16="http://schemas.microsoft.com/office/drawing/2014/main" id="{F0B78443-9AB7-43BD-9773-2D2F15187406}"/>
                    </a:ext>
                  </a:extLst>
                </p:cNvPr>
                <p:cNvPicPr/>
                <p:nvPr/>
              </p:nvPicPr>
              <p:blipFill>
                <a:blip r:embed="rId53"/>
                <a:stretch>
                  <a:fillRect/>
                </a:stretch>
              </p:blipFill>
              <p:spPr>
                <a:xfrm>
                  <a:off x="9475860" y="4571940"/>
                  <a:ext cx="1530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 28">
                  <a:extLst>
                    <a:ext uri="{FF2B5EF4-FFF2-40B4-BE49-F238E27FC236}">
                      <a16:creationId xmlns:a16="http://schemas.microsoft.com/office/drawing/2014/main" id="{7CA98456-642A-469D-92FE-7CC654E90265}"/>
                    </a:ext>
                  </a:extLst>
                </p14:cNvPr>
                <p14:cNvContentPartPr/>
                <p14:nvPr/>
              </p14:nvContentPartPr>
              <p14:xfrm>
                <a:off x="9683580" y="4445220"/>
                <a:ext cx="457920" cy="303120"/>
              </p14:xfrm>
            </p:contentPart>
          </mc:Choice>
          <mc:Fallback xmlns="">
            <p:pic>
              <p:nvPicPr>
                <p:cNvPr id="29" name="Ink 28">
                  <a:extLst>
                    <a:ext uri="{FF2B5EF4-FFF2-40B4-BE49-F238E27FC236}">
                      <a16:creationId xmlns:a16="http://schemas.microsoft.com/office/drawing/2014/main" id="{7CA98456-642A-469D-92FE-7CC654E90265}"/>
                    </a:ext>
                  </a:extLst>
                </p:cNvPr>
                <p:cNvPicPr/>
                <p:nvPr/>
              </p:nvPicPr>
              <p:blipFill>
                <a:blip r:embed="rId55"/>
                <a:stretch>
                  <a:fillRect/>
                </a:stretch>
              </p:blipFill>
              <p:spPr>
                <a:xfrm>
                  <a:off x="9674940" y="4436580"/>
                  <a:ext cx="47556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0" name="Ink 29">
                  <a:extLst>
                    <a:ext uri="{FF2B5EF4-FFF2-40B4-BE49-F238E27FC236}">
                      <a16:creationId xmlns:a16="http://schemas.microsoft.com/office/drawing/2014/main" id="{6CDE6EE7-C722-4887-88B9-CBA4ADF19BE3}"/>
                    </a:ext>
                  </a:extLst>
                </p14:cNvPr>
                <p14:cNvContentPartPr/>
                <p14:nvPr/>
              </p14:nvContentPartPr>
              <p14:xfrm>
                <a:off x="9914700" y="4482300"/>
                <a:ext cx="256680" cy="20160"/>
              </p14:xfrm>
            </p:contentPart>
          </mc:Choice>
          <mc:Fallback xmlns="">
            <p:pic>
              <p:nvPicPr>
                <p:cNvPr id="30" name="Ink 29">
                  <a:extLst>
                    <a:ext uri="{FF2B5EF4-FFF2-40B4-BE49-F238E27FC236}">
                      <a16:creationId xmlns:a16="http://schemas.microsoft.com/office/drawing/2014/main" id="{6CDE6EE7-C722-4887-88B9-CBA4ADF19BE3}"/>
                    </a:ext>
                  </a:extLst>
                </p:cNvPr>
                <p:cNvPicPr/>
                <p:nvPr/>
              </p:nvPicPr>
              <p:blipFill>
                <a:blip r:embed="rId57"/>
                <a:stretch>
                  <a:fillRect/>
                </a:stretch>
              </p:blipFill>
              <p:spPr>
                <a:xfrm>
                  <a:off x="9906060" y="4473660"/>
                  <a:ext cx="274320" cy="37800"/>
                </a:xfrm>
                <a:prstGeom prst="rect">
                  <a:avLst/>
                </a:prstGeom>
              </p:spPr>
            </p:pic>
          </mc:Fallback>
        </mc:AlternateContent>
      </p:grpSp>
      <p:grpSp>
        <p:nvGrpSpPr>
          <p:cNvPr id="45" name="Group 44">
            <a:extLst>
              <a:ext uri="{FF2B5EF4-FFF2-40B4-BE49-F238E27FC236}">
                <a16:creationId xmlns:a16="http://schemas.microsoft.com/office/drawing/2014/main" id="{F434ACB9-C7E5-4A0F-AE51-F0EE064362D2}"/>
              </a:ext>
            </a:extLst>
          </p:cNvPr>
          <p:cNvGrpSpPr/>
          <p:nvPr/>
        </p:nvGrpSpPr>
        <p:grpSpPr>
          <a:xfrm>
            <a:off x="6412620" y="4431900"/>
            <a:ext cx="1025280" cy="437760"/>
            <a:chOff x="6412620" y="4431900"/>
            <a:chExt cx="1025280" cy="437760"/>
          </a:xfrm>
        </p:grpSpPr>
        <mc:AlternateContent xmlns:mc="http://schemas.openxmlformats.org/markup-compatibility/2006" xmlns:p14="http://schemas.microsoft.com/office/powerpoint/2010/main">
          <mc:Choice Requires="p14">
            <p:contentPart p14:bwMode="auto" r:id="rId58">
              <p14:nvContentPartPr>
                <p14:cNvPr id="32" name="Ink 31">
                  <a:extLst>
                    <a:ext uri="{FF2B5EF4-FFF2-40B4-BE49-F238E27FC236}">
                      <a16:creationId xmlns:a16="http://schemas.microsoft.com/office/drawing/2014/main" id="{C0585A7D-D958-4026-84C3-F12310520C0C}"/>
                    </a:ext>
                  </a:extLst>
                </p14:cNvPr>
                <p14:cNvContentPartPr/>
                <p14:nvPr/>
              </p14:nvContentPartPr>
              <p14:xfrm>
                <a:off x="6412620" y="4633860"/>
                <a:ext cx="209160" cy="235800"/>
              </p14:xfrm>
            </p:contentPart>
          </mc:Choice>
          <mc:Fallback xmlns="">
            <p:pic>
              <p:nvPicPr>
                <p:cNvPr id="32" name="Ink 31">
                  <a:extLst>
                    <a:ext uri="{FF2B5EF4-FFF2-40B4-BE49-F238E27FC236}">
                      <a16:creationId xmlns:a16="http://schemas.microsoft.com/office/drawing/2014/main" id="{C0585A7D-D958-4026-84C3-F12310520C0C}"/>
                    </a:ext>
                  </a:extLst>
                </p:cNvPr>
                <p:cNvPicPr/>
                <p:nvPr/>
              </p:nvPicPr>
              <p:blipFill>
                <a:blip r:embed="rId59"/>
                <a:stretch>
                  <a:fillRect/>
                </a:stretch>
              </p:blipFill>
              <p:spPr>
                <a:xfrm>
                  <a:off x="6403620" y="4624860"/>
                  <a:ext cx="226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 32">
                  <a:extLst>
                    <a:ext uri="{FF2B5EF4-FFF2-40B4-BE49-F238E27FC236}">
                      <a16:creationId xmlns:a16="http://schemas.microsoft.com/office/drawing/2014/main" id="{DFCCEC44-E1F9-41CC-87DA-0E32849DA013}"/>
                    </a:ext>
                  </a:extLst>
                </p14:cNvPr>
                <p14:cNvContentPartPr/>
                <p14:nvPr/>
              </p14:nvContentPartPr>
              <p14:xfrm>
                <a:off x="6457980" y="4581300"/>
                <a:ext cx="110880" cy="101520"/>
              </p14:xfrm>
            </p:contentPart>
          </mc:Choice>
          <mc:Fallback xmlns="">
            <p:pic>
              <p:nvPicPr>
                <p:cNvPr id="33" name="Ink 32">
                  <a:extLst>
                    <a:ext uri="{FF2B5EF4-FFF2-40B4-BE49-F238E27FC236}">
                      <a16:creationId xmlns:a16="http://schemas.microsoft.com/office/drawing/2014/main" id="{DFCCEC44-E1F9-41CC-87DA-0E32849DA013}"/>
                    </a:ext>
                  </a:extLst>
                </p:cNvPr>
                <p:cNvPicPr/>
                <p:nvPr/>
              </p:nvPicPr>
              <p:blipFill>
                <a:blip r:embed="rId61"/>
                <a:stretch>
                  <a:fillRect/>
                </a:stretch>
              </p:blipFill>
              <p:spPr>
                <a:xfrm>
                  <a:off x="6449340" y="4572660"/>
                  <a:ext cx="1285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 33">
                  <a:extLst>
                    <a:ext uri="{FF2B5EF4-FFF2-40B4-BE49-F238E27FC236}">
                      <a16:creationId xmlns:a16="http://schemas.microsoft.com/office/drawing/2014/main" id="{219E5AE5-28AF-41FE-850D-D7D170A04884}"/>
                    </a:ext>
                  </a:extLst>
                </p14:cNvPr>
                <p14:cNvContentPartPr/>
                <p14:nvPr/>
              </p14:nvContentPartPr>
              <p14:xfrm>
                <a:off x="6614580" y="4559700"/>
                <a:ext cx="212760" cy="215640"/>
              </p14:xfrm>
            </p:contentPart>
          </mc:Choice>
          <mc:Fallback xmlns="">
            <p:pic>
              <p:nvPicPr>
                <p:cNvPr id="34" name="Ink 33">
                  <a:extLst>
                    <a:ext uri="{FF2B5EF4-FFF2-40B4-BE49-F238E27FC236}">
                      <a16:creationId xmlns:a16="http://schemas.microsoft.com/office/drawing/2014/main" id="{219E5AE5-28AF-41FE-850D-D7D170A04884}"/>
                    </a:ext>
                  </a:extLst>
                </p:cNvPr>
                <p:cNvPicPr/>
                <p:nvPr/>
              </p:nvPicPr>
              <p:blipFill>
                <a:blip r:embed="rId63"/>
                <a:stretch>
                  <a:fillRect/>
                </a:stretch>
              </p:blipFill>
              <p:spPr>
                <a:xfrm>
                  <a:off x="6605940" y="4551060"/>
                  <a:ext cx="2304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Ink 34">
                  <a:extLst>
                    <a:ext uri="{FF2B5EF4-FFF2-40B4-BE49-F238E27FC236}">
                      <a16:creationId xmlns:a16="http://schemas.microsoft.com/office/drawing/2014/main" id="{4059A224-F769-4250-9B63-099F9F77E3AE}"/>
                    </a:ext>
                  </a:extLst>
                </p14:cNvPr>
                <p14:cNvContentPartPr/>
                <p14:nvPr/>
              </p14:nvContentPartPr>
              <p14:xfrm>
                <a:off x="6959100" y="4444860"/>
                <a:ext cx="478800" cy="222480"/>
              </p14:xfrm>
            </p:contentPart>
          </mc:Choice>
          <mc:Fallback xmlns="">
            <p:pic>
              <p:nvPicPr>
                <p:cNvPr id="35" name="Ink 34">
                  <a:extLst>
                    <a:ext uri="{FF2B5EF4-FFF2-40B4-BE49-F238E27FC236}">
                      <a16:creationId xmlns:a16="http://schemas.microsoft.com/office/drawing/2014/main" id="{4059A224-F769-4250-9B63-099F9F77E3AE}"/>
                    </a:ext>
                  </a:extLst>
                </p:cNvPr>
                <p:cNvPicPr/>
                <p:nvPr/>
              </p:nvPicPr>
              <p:blipFill>
                <a:blip r:embed="rId65"/>
                <a:stretch>
                  <a:fillRect/>
                </a:stretch>
              </p:blipFill>
              <p:spPr>
                <a:xfrm>
                  <a:off x="6950100" y="4436220"/>
                  <a:ext cx="4964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6" name="Ink 35">
                  <a:extLst>
                    <a:ext uri="{FF2B5EF4-FFF2-40B4-BE49-F238E27FC236}">
                      <a16:creationId xmlns:a16="http://schemas.microsoft.com/office/drawing/2014/main" id="{971DF246-F7B8-4341-A8B7-E753449C83A7}"/>
                    </a:ext>
                  </a:extLst>
                </p14:cNvPr>
                <p14:cNvContentPartPr/>
                <p14:nvPr/>
              </p14:nvContentPartPr>
              <p14:xfrm>
                <a:off x="7120380" y="4431900"/>
                <a:ext cx="214560" cy="90000"/>
              </p14:xfrm>
            </p:contentPart>
          </mc:Choice>
          <mc:Fallback xmlns="">
            <p:pic>
              <p:nvPicPr>
                <p:cNvPr id="36" name="Ink 35">
                  <a:extLst>
                    <a:ext uri="{FF2B5EF4-FFF2-40B4-BE49-F238E27FC236}">
                      <a16:creationId xmlns:a16="http://schemas.microsoft.com/office/drawing/2014/main" id="{971DF246-F7B8-4341-A8B7-E753449C83A7}"/>
                    </a:ext>
                  </a:extLst>
                </p:cNvPr>
                <p:cNvPicPr/>
                <p:nvPr/>
              </p:nvPicPr>
              <p:blipFill>
                <a:blip r:embed="rId67"/>
                <a:stretch>
                  <a:fillRect/>
                </a:stretch>
              </p:blipFill>
              <p:spPr>
                <a:xfrm>
                  <a:off x="7111740" y="4423260"/>
                  <a:ext cx="232200" cy="107640"/>
                </a:xfrm>
                <a:prstGeom prst="rect">
                  <a:avLst/>
                </a:prstGeom>
              </p:spPr>
            </p:pic>
          </mc:Fallback>
        </mc:AlternateContent>
      </p:grpSp>
      <p:grpSp>
        <p:nvGrpSpPr>
          <p:cNvPr id="46" name="Group 45">
            <a:extLst>
              <a:ext uri="{FF2B5EF4-FFF2-40B4-BE49-F238E27FC236}">
                <a16:creationId xmlns:a16="http://schemas.microsoft.com/office/drawing/2014/main" id="{C38239E7-FC99-41E3-9E25-E4AE1C69039A}"/>
              </a:ext>
            </a:extLst>
          </p:cNvPr>
          <p:cNvGrpSpPr/>
          <p:nvPr/>
        </p:nvGrpSpPr>
        <p:grpSpPr>
          <a:xfrm>
            <a:off x="6410100" y="5475180"/>
            <a:ext cx="985320" cy="488880"/>
            <a:chOff x="6410100" y="5475180"/>
            <a:chExt cx="985320" cy="488880"/>
          </a:xfrm>
        </p:grpSpPr>
        <mc:AlternateContent xmlns:mc="http://schemas.openxmlformats.org/markup-compatibility/2006" xmlns:p14="http://schemas.microsoft.com/office/powerpoint/2010/main">
          <mc:Choice Requires="p14">
            <p:contentPart p14:bwMode="auto" r:id="rId68">
              <p14:nvContentPartPr>
                <p14:cNvPr id="31" name="Ink 30">
                  <a:extLst>
                    <a:ext uri="{FF2B5EF4-FFF2-40B4-BE49-F238E27FC236}">
                      <a16:creationId xmlns:a16="http://schemas.microsoft.com/office/drawing/2014/main" id="{A31B94D8-B44B-4F05-9DCB-44E20EBD4414}"/>
                    </a:ext>
                  </a:extLst>
                </p14:cNvPr>
                <p14:cNvContentPartPr/>
                <p14:nvPr/>
              </p14:nvContentPartPr>
              <p14:xfrm>
                <a:off x="6410100" y="5668140"/>
                <a:ext cx="147240" cy="106560"/>
              </p14:xfrm>
            </p:contentPart>
          </mc:Choice>
          <mc:Fallback xmlns="">
            <p:pic>
              <p:nvPicPr>
                <p:cNvPr id="31" name="Ink 30">
                  <a:extLst>
                    <a:ext uri="{FF2B5EF4-FFF2-40B4-BE49-F238E27FC236}">
                      <a16:creationId xmlns:a16="http://schemas.microsoft.com/office/drawing/2014/main" id="{A31B94D8-B44B-4F05-9DCB-44E20EBD4414}"/>
                    </a:ext>
                  </a:extLst>
                </p:cNvPr>
                <p:cNvPicPr/>
                <p:nvPr/>
              </p:nvPicPr>
              <p:blipFill>
                <a:blip r:embed="rId69"/>
                <a:stretch>
                  <a:fillRect/>
                </a:stretch>
              </p:blipFill>
              <p:spPr>
                <a:xfrm>
                  <a:off x="6401100" y="5659500"/>
                  <a:ext cx="164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7" name="Ink 36">
                  <a:extLst>
                    <a:ext uri="{FF2B5EF4-FFF2-40B4-BE49-F238E27FC236}">
                      <a16:creationId xmlns:a16="http://schemas.microsoft.com/office/drawing/2014/main" id="{AB796852-B315-45E3-91B7-D5E7C8902632}"/>
                    </a:ext>
                  </a:extLst>
                </p14:cNvPr>
                <p14:cNvContentPartPr/>
                <p14:nvPr/>
              </p14:nvContentPartPr>
              <p14:xfrm>
                <a:off x="6478140" y="5682180"/>
                <a:ext cx="147600" cy="225720"/>
              </p14:xfrm>
            </p:contentPart>
          </mc:Choice>
          <mc:Fallback xmlns="">
            <p:pic>
              <p:nvPicPr>
                <p:cNvPr id="37" name="Ink 36">
                  <a:extLst>
                    <a:ext uri="{FF2B5EF4-FFF2-40B4-BE49-F238E27FC236}">
                      <a16:creationId xmlns:a16="http://schemas.microsoft.com/office/drawing/2014/main" id="{AB796852-B315-45E3-91B7-D5E7C8902632}"/>
                    </a:ext>
                  </a:extLst>
                </p:cNvPr>
                <p:cNvPicPr/>
                <p:nvPr/>
              </p:nvPicPr>
              <p:blipFill>
                <a:blip r:embed="rId71"/>
                <a:stretch>
                  <a:fillRect/>
                </a:stretch>
              </p:blipFill>
              <p:spPr>
                <a:xfrm>
                  <a:off x="6469140" y="5673180"/>
                  <a:ext cx="1652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8" name="Ink 37">
                  <a:extLst>
                    <a:ext uri="{FF2B5EF4-FFF2-40B4-BE49-F238E27FC236}">
                      <a16:creationId xmlns:a16="http://schemas.microsoft.com/office/drawing/2014/main" id="{A102E424-7BB7-4AF8-A1F5-718FB69D37D6}"/>
                    </a:ext>
                  </a:extLst>
                </p14:cNvPr>
                <p14:cNvContentPartPr/>
                <p14:nvPr/>
              </p14:nvContentPartPr>
              <p14:xfrm>
                <a:off x="6434220" y="5666340"/>
                <a:ext cx="240840" cy="297720"/>
              </p14:xfrm>
            </p:contentPart>
          </mc:Choice>
          <mc:Fallback xmlns="">
            <p:pic>
              <p:nvPicPr>
                <p:cNvPr id="38" name="Ink 37">
                  <a:extLst>
                    <a:ext uri="{FF2B5EF4-FFF2-40B4-BE49-F238E27FC236}">
                      <a16:creationId xmlns:a16="http://schemas.microsoft.com/office/drawing/2014/main" id="{A102E424-7BB7-4AF8-A1F5-718FB69D37D6}"/>
                    </a:ext>
                  </a:extLst>
                </p:cNvPr>
                <p:cNvPicPr/>
                <p:nvPr/>
              </p:nvPicPr>
              <p:blipFill>
                <a:blip r:embed="rId73"/>
                <a:stretch>
                  <a:fillRect/>
                </a:stretch>
              </p:blipFill>
              <p:spPr>
                <a:xfrm>
                  <a:off x="6425220" y="5657700"/>
                  <a:ext cx="2584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9" name="Ink 38">
                  <a:extLst>
                    <a:ext uri="{FF2B5EF4-FFF2-40B4-BE49-F238E27FC236}">
                      <a16:creationId xmlns:a16="http://schemas.microsoft.com/office/drawing/2014/main" id="{1AEC0438-1694-4EA5-B6CC-EF3FE3E2358F}"/>
                    </a:ext>
                  </a:extLst>
                </p14:cNvPr>
                <p14:cNvContentPartPr/>
                <p14:nvPr/>
              </p14:nvContentPartPr>
              <p14:xfrm>
                <a:off x="6510900" y="5587140"/>
                <a:ext cx="111600" cy="115200"/>
              </p14:xfrm>
            </p:contentPart>
          </mc:Choice>
          <mc:Fallback xmlns="">
            <p:pic>
              <p:nvPicPr>
                <p:cNvPr id="39" name="Ink 38">
                  <a:extLst>
                    <a:ext uri="{FF2B5EF4-FFF2-40B4-BE49-F238E27FC236}">
                      <a16:creationId xmlns:a16="http://schemas.microsoft.com/office/drawing/2014/main" id="{1AEC0438-1694-4EA5-B6CC-EF3FE3E2358F}"/>
                    </a:ext>
                  </a:extLst>
                </p:cNvPr>
                <p:cNvPicPr/>
                <p:nvPr/>
              </p:nvPicPr>
              <p:blipFill>
                <a:blip r:embed="rId75"/>
                <a:stretch>
                  <a:fillRect/>
                </a:stretch>
              </p:blipFill>
              <p:spPr>
                <a:xfrm>
                  <a:off x="6501900" y="5578500"/>
                  <a:ext cx="1292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0" name="Ink 39">
                  <a:extLst>
                    <a:ext uri="{FF2B5EF4-FFF2-40B4-BE49-F238E27FC236}">
                      <a16:creationId xmlns:a16="http://schemas.microsoft.com/office/drawing/2014/main" id="{F14F0F21-9122-46C5-8A93-D417678712AB}"/>
                    </a:ext>
                  </a:extLst>
                </p14:cNvPr>
                <p14:cNvContentPartPr/>
                <p14:nvPr/>
              </p14:nvContentPartPr>
              <p14:xfrm>
                <a:off x="6644820" y="5609100"/>
                <a:ext cx="208800" cy="262800"/>
              </p14:xfrm>
            </p:contentPart>
          </mc:Choice>
          <mc:Fallback xmlns="">
            <p:pic>
              <p:nvPicPr>
                <p:cNvPr id="40" name="Ink 39">
                  <a:extLst>
                    <a:ext uri="{FF2B5EF4-FFF2-40B4-BE49-F238E27FC236}">
                      <a16:creationId xmlns:a16="http://schemas.microsoft.com/office/drawing/2014/main" id="{F14F0F21-9122-46C5-8A93-D417678712AB}"/>
                    </a:ext>
                  </a:extLst>
                </p:cNvPr>
                <p:cNvPicPr/>
                <p:nvPr/>
              </p:nvPicPr>
              <p:blipFill>
                <a:blip r:embed="rId77"/>
                <a:stretch>
                  <a:fillRect/>
                </a:stretch>
              </p:blipFill>
              <p:spPr>
                <a:xfrm>
                  <a:off x="6636180" y="5600460"/>
                  <a:ext cx="2264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1" name="Ink 40">
                  <a:extLst>
                    <a:ext uri="{FF2B5EF4-FFF2-40B4-BE49-F238E27FC236}">
                      <a16:creationId xmlns:a16="http://schemas.microsoft.com/office/drawing/2014/main" id="{B4701AA4-5752-48C8-83CD-3F4AF95A8DB2}"/>
                    </a:ext>
                  </a:extLst>
                </p14:cNvPr>
                <p14:cNvContentPartPr/>
                <p14:nvPr/>
              </p14:nvContentPartPr>
              <p14:xfrm>
                <a:off x="6885300" y="5480940"/>
                <a:ext cx="510120" cy="297000"/>
              </p14:xfrm>
            </p:contentPart>
          </mc:Choice>
          <mc:Fallback xmlns="">
            <p:pic>
              <p:nvPicPr>
                <p:cNvPr id="41" name="Ink 40">
                  <a:extLst>
                    <a:ext uri="{FF2B5EF4-FFF2-40B4-BE49-F238E27FC236}">
                      <a16:creationId xmlns:a16="http://schemas.microsoft.com/office/drawing/2014/main" id="{B4701AA4-5752-48C8-83CD-3F4AF95A8DB2}"/>
                    </a:ext>
                  </a:extLst>
                </p:cNvPr>
                <p:cNvPicPr/>
                <p:nvPr/>
              </p:nvPicPr>
              <p:blipFill>
                <a:blip r:embed="rId79"/>
                <a:stretch>
                  <a:fillRect/>
                </a:stretch>
              </p:blipFill>
              <p:spPr>
                <a:xfrm>
                  <a:off x="6876300" y="5471940"/>
                  <a:ext cx="5277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2" name="Ink 41">
                  <a:extLst>
                    <a:ext uri="{FF2B5EF4-FFF2-40B4-BE49-F238E27FC236}">
                      <a16:creationId xmlns:a16="http://schemas.microsoft.com/office/drawing/2014/main" id="{2F732076-4C9A-43DB-BD02-D7A866A25911}"/>
                    </a:ext>
                  </a:extLst>
                </p14:cNvPr>
                <p14:cNvContentPartPr/>
                <p14:nvPr/>
              </p14:nvContentPartPr>
              <p14:xfrm>
                <a:off x="6982140" y="5475180"/>
                <a:ext cx="281520" cy="113040"/>
              </p14:xfrm>
            </p:contentPart>
          </mc:Choice>
          <mc:Fallback xmlns="">
            <p:pic>
              <p:nvPicPr>
                <p:cNvPr id="42" name="Ink 41">
                  <a:extLst>
                    <a:ext uri="{FF2B5EF4-FFF2-40B4-BE49-F238E27FC236}">
                      <a16:creationId xmlns:a16="http://schemas.microsoft.com/office/drawing/2014/main" id="{2F732076-4C9A-43DB-BD02-D7A866A25911}"/>
                    </a:ext>
                  </a:extLst>
                </p:cNvPr>
                <p:cNvPicPr/>
                <p:nvPr/>
              </p:nvPicPr>
              <p:blipFill>
                <a:blip r:embed="rId81"/>
                <a:stretch>
                  <a:fillRect/>
                </a:stretch>
              </p:blipFill>
              <p:spPr>
                <a:xfrm>
                  <a:off x="6973500" y="5466540"/>
                  <a:ext cx="299160" cy="130680"/>
                </a:xfrm>
                <a:prstGeom prst="rect">
                  <a:avLst/>
                </a:prstGeom>
              </p:spPr>
            </p:pic>
          </mc:Fallback>
        </mc:AlternateContent>
      </p:grpSp>
      <p:grpSp>
        <p:nvGrpSpPr>
          <p:cNvPr id="53" name="Group 52">
            <a:extLst>
              <a:ext uri="{FF2B5EF4-FFF2-40B4-BE49-F238E27FC236}">
                <a16:creationId xmlns:a16="http://schemas.microsoft.com/office/drawing/2014/main" id="{43CF437E-8F41-4887-9149-38B6C79CB965}"/>
              </a:ext>
            </a:extLst>
          </p:cNvPr>
          <p:cNvGrpSpPr/>
          <p:nvPr/>
        </p:nvGrpSpPr>
        <p:grpSpPr>
          <a:xfrm>
            <a:off x="9302700" y="5310660"/>
            <a:ext cx="1014480" cy="490680"/>
            <a:chOff x="9302700" y="5310660"/>
            <a:chExt cx="1014480" cy="490680"/>
          </a:xfrm>
        </p:grpSpPr>
        <mc:AlternateContent xmlns:mc="http://schemas.openxmlformats.org/markup-compatibility/2006" xmlns:p14="http://schemas.microsoft.com/office/powerpoint/2010/main">
          <mc:Choice Requires="p14">
            <p:contentPart p14:bwMode="auto" r:id="rId82">
              <p14:nvContentPartPr>
                <p14:cNvPr id="43" name="Ink 42">
                  <a:extLst>
                    <a:ext uri="{FF2B5EF4-FFF2-40B4-BE49-F238E27FC236}">
                      <a16:creationId xmlns:a16="http://schemas.microsoft.com/office/drawing/2014/main" id="{26CB8B67-E69B-4765-9FE2-C55EE0FCCA04}"/>
                    </a:ext>
                  </a:extLst>
                </p14:cNvPr>
                <p14:cNvContentPartPr/>
                <p14:nvPr/>
              </p14:nvContentPartPr>
              <p14:xfrm>
                <a:off x="9302700" y="5594340"/>
                <a:ext cx="196200" cy="207000"/>
              </p14:xfrm>
            </p:contentPart>
          </mc:Choice>
          <mc:Fallback xmlns="">
            <p:pic>
              <p:nvPicPr>
                <p:cNvPr id="43" name="Ink 42">
                  <a:extLst>
                    <a:ext uri="{FF2B5EF4-FFF2-40B4-BE49-F238E27FC236}">
                      <a16:creationId xmlns:a16="http://schemas.microsoft.com/office/drawing/2014/main" id="{26CB8B67-E69B-4765-9FE2-C55EE0FCCA04}"/>
                    </a:ext>
                  </a:extLst>
                </p:cNvPr>
                <p:cNvPicPr/>
                <p:nvPr/>
              </p:nvPicPr>
              <p:blipFill>
                <a:blip r:embed="rId83"/>
                <a:stretch>
                  <a:fillRect/>
                </a:stretch>
              </p:blipFill>
              <p:spPr>
                <a:xfrm>
                  <a:off x="9293700" y="5585340"/>
                  <a:ext cx="2138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FE1F4D96-FCF4-4584-9030-8C1EFBCADAC5}"/>
                    </a:ext>
                  </a:extLst>
                </p14:cNvPr>
                <p14:cNvContentPartPr/>
                <p14:nvPr/>
              </p14:nvContentPartPr>
              <p14:xfrm>
                <a:off x="9564420" y="5517300"/>
                <a:ext cx="119880" cy="279000"/>
              </p14:xfrm>
            </p:contentPart>
          </mc:Choice>
          <mc:Fallback xmlns="">
            <p:pic>
              <p:nvPicPr>
                <p:cNvPr id="50" name="Ink 49">
                  <a:extLst>
                    <a:ext uri="{FF2B5EF4-FFF2-40B4-BE49-F238E27FC236}">
                      <a16:creationId xmlns:a16="http://schemas.microsoft.com/office/drawing/2014/main" id="{FE1F4D96-FCF4-4584-9030-8C1EFBCADAC5}"/>
                    </a:ext>
                  </a:extLst>
                </p:cNvPr>
                <p:cNvPicPr/>
                <p:nvPr/>
              </p:nvPicPr>
              <p:blipFill>
                <a:blip r:embed="rId85"/>
                <a:stretch>
                  <a:fillRect/>
                </a:stretch>
              </p:blipFill>
              <p:spPr>
                <a:xfrm>
                  <a:off x="9555780" y="5508660"/>
                  <a:ext cx="1375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1" name="Ink 50">
                  <a:extLst>
                    <a:ext uri="{FF2B5EF4-FFF2-40B4-BE49-F238E27FC236}">
                      <a16:creationId xmlns:a16="http://schemas.microsoft.com/office/drawing/2014/main" id="{0BC8F617-2088-4BE6-BD26-70804E15E17F}"/>
                    </a:ext>
                  </a:extLst>
                </p14:cNvPr>
                <p14:cNvContentPartPr/>
                <p14:nvPr/>
              </p14:nvContentPartPr>
              <p14:xfrm>
                <a:off x="9722820" y="5344860"/>
                <a:ext cx="594360" cy="390960"/>
              </p14:xfrm>
            </p:contentPart>
          </mc:Choice>
          <mc:Fallback xmlns="">
            <p:pic>
              <p:nvPicPr>
                <p:cNvPr id="51" name="Ink 50">
                  <a:extLst>
                    <a:ext uri="{FF2B5EF4-FFF2-40B4-BE49-F238E27FC236}">
                      <a16:creationId xmlns:a16="http://schemas.microsoft.com/office/drawing/2014/main" id="{0BC8F617-2088-4BE6-BD26-70804E15E17F}"/>
                    </a:ext>
                  </a:extLst>
                </p:cNvPr>
                <p:cNvPicPr/>
                <p:nvPr/>
              </p:nvPicPr>
              <p:blipFill>
                <a:blip r:embed="rId87"/>
                <a:stretch>
                  <a:fillRect/>
                </a:stretch>
              </p:blipFill>
              <p:spPr>
                <a:xfrm>
                  <a:off x="9714180" y="5336220"/>
                  <a:ext cx="6120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2" name="Ink 51">
                  <a:extLst>
                    <a:ext uri="{FF2B5EF4-FFF2-40B4-BE49-F238E27FC236}">
                      <a16:creationId xmlns:a16="http://schemas.microsoft.com/office/drawing/2014/main" id="{9F1836E7-4B91-4B68-A2FA-F63F17E989C1}"/>
                    </a:ext>
                  </a:extLst>
                </p14:cNvPr>
                <p14:cNvContentPartPr/>
                <p14:nvPr/>
              </p14:nvContentPartPr>
              <p14:xfrm>
                <a:off x="9817860" y="5310660"/>
                <a:ext cx="466920" cy="83160"/>
              </p14:xfrm>
            </p:contentPart>
          </mc:Choice>
          <mc:Fallback xmlns="">
            <p:pic>
              <p:nvPicPr>
                <p:cNvPr id="52" name="Ink 51">
                  <a:extLst>
                    <a:ext uri="{FF2B5EF4-FFF2-40B4-BE49-F238E27FC236}">
                      <a16:creationId xmlns:a16="http://schemas.microsoft.com/office/drawing/2014/main" id="{9F1836E7-4B91-4B68-A2FA-F63F17E989C1}"/>
                    </a:ext>
                  </a:extLst>
                </p:cNvPr>
                <p:cNvPicPr/>
                <p:nvPr/>
              </p:nvPicPr>
              <p:blipFill>
                <a:blip r:embed="rId89"/>
                <a:stretch>
                  <a:fillRect/>
                </a:stretch>
              </p:blipFill>
              <p:spPr>
                <a:xfrm>
                  <a:off x="9809220" y="5301660"/>
                  <a:ext cx="484560" cy="100800"/>
                </a:xfrm>
                <a:prstGeom prst="rect">
                  <a:avLst/>
                </a:prstGeom>
              </p:spPr>
            </p:pic>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5">
            <a:extLst>
              <a:ext uri="{FF2B5EF4-FFF2-40B4-BE49-F238E27FC236}">
                <a16:creationId xmlns:a16="http://schemas.microsoft.com/office/drawing/2014/main" id="{7699F5B9-A33B-435B-969B-2AF07CE6442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74ED201-3BA7-42D6-9F15-EE60EE557228}" type="slidenum">
              <a:rPr lang="he-IL" altLang="en-US" sz="1400">
                <a:latin typeface="Arial Black" panose="020B0A04020102020204" pitchFamily="34" charset="0"/>
              </a:rPr>
              <a:pPr>
                <a:spcBef>
                  <a:spcPct val="0"/>
                </a:spcBef>
                <a:buFont typeface="Arial Black" panose="020B0A04020102020204" pitchFamily="34" charset="0"/>
                <a:buNone/>
              </a:pPr>
              <a:t>16</a:t>
            </a:fld>
            <a:endParaRPr lang="en-US" altLang="en-US" sz="1400">
              <a:latin typeface="Arial Black" panose="020B0A04020102020204" pitchFamily="34" charset="0"/>
            </a:endParaRPr>
          </a:p>
        </p:txBody>
      </p:sp>
      <p:sp>
        <p:nvSpPr>
          <p:cNvPr id="184323" name="Rectangle 2">
            <a:extLst>
              <a:ext uri="{FF2B5EF4-FFF2-40B4-BE49-F238E27FC236}">
                <a16:creationId xmlns:a16="http://schemas.microsoft.com/office/drawing/2014/main" id="{7D3227F1-E9B7-4292-B11A-92E0F1BB1936}"/>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84324" name="Rectangle 3">
            <a:extLst>
              <a:ext uri="{FF2B5EF4-FFF2-40B4-BE49-F238E27FC236}">
                <a16:creationId xmlns:a16="http://schemas.microsoft.com/office/drawing/2014/main" id="{6875C4FD-D37E-47F1-8AAF-FB7F87645A6C}"/>
              </a:ext>
            </a:extLst>
          </p:cNvPr>
          <p:cNvSpPr>
            <a:spLocks noGrp="1" noChangeArrowheads="1"/>
          </p:cNvSpPr>
          <p:nvPr>
            <p:ph type="body" idx="1"/>
          </p:nvPr>
        </p:nvSpPr>
        <p:spPr>
          <a:xfrm>
            <a:off x="1738314" y="1071564"/>
            <a:ext cx="8929687" cy="5329237"/>
          </a:xfrm>
        </p:spPr>
        <p:txBody>
          <a:bodyPr/>
          <a:lstStyle/>
          <a:p>
            <a:r>
              <a:rPr lang="en-US" altLang="en-US" sz="2400" b="1"/>
              <a:t>Step 2: Encode each 64-bit block of data.</a:t>
            </a:r>
          </a:p>
          <a:p>
            <a:r>
              <a:rPr lang="en-US" altLang="en-US" sz="2400"/>
              <a:t>There is an </a:t>
            </a:r>
            <a:r>
              <a:rPr lang="en-US" altLang="en-US" sz="2400" i="1"/>
              <a:t>initial permutation</a:t>
            </a:r>
            <a:r>
              <a:rPr lang="en-US" altLang="en-US" sz="2400"/>
              <a:t> </a:t>
            </a:r>
            <a:r>
              <a:rPr lang="en-US" altLang="en-US" sz="2400" b="1"/>
              <a:t>IP</a:t>
            </a:r>
            <a:r>
              <a:rPr lang="en-US" altLang="en-US" sz="2400"/>
              <a:t> of the 64 bits of the message data </a:t>
            </a:r>
            <a:r>
              <a:rPr lang="en-US" altLang="en-US" sz="2400" b="1"/>
              <a:t>M</a:t>
            </a:r>
            <a:r>
              <a:rPr lang="en-US" altLang="en-US" sz="2400"/>
              <a:t>. </a:t>
            </a:r>
          </a:p>
          <a:p>
            <a:r>
              <a:rPr lang="en-US" altLang="en-US" sz="1800">
                <a:latin typeface="Times New Roman" panose="02020603050405020304" pitchFamily="18" charset="0"/>
                <a:cs typeface="Times New Roman" panose="02020603050405020304" pitchFamily="18" charset="0"/>
              </a:rPr>
              <a:t>This rearranges the bits according</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to the following table, where </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the entries in the table</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show the new arrangement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of the bits from their initial</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order. </a:t>
            </a:r>
          </a:p>
          <a:p>
            <a:r>
              <a:rPr lang="en-US" altLang="en-US" sz="1800">
                <a:latin typeface="Times New Roman" panose="02020603050405020304" pitchFamily="18" charset="0"/>
                <a:cs typeface="Times New Roman" panose="02020603050405020304" pitchFamily="18" charset="0"/>
              </a:rPr>
              <a:t>The 58th bit of </a:t>
            </a:r>
            <a:r>
              <a:rPr lang="en-US" altLang="en-US" sz="1800" b="1">
                <a:latin typeface="Times New Roman" panose="02020603050405020304" pitchFamily="18" charset="0"/>
                <a:cs typeface="Times New Roman" panose="02020603050405020304" pitchFamily="18" charset="0"/>
              </a:rPr>
              <a:t>M</a:t>
            </a:r>
            <a:r>
              <a:rPr lang="en-US" altLang="en-US" sz="180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becomes the first bit of </a:t>
            </a:r>
            <a:r>
              <a:rPr lang="en-US" altLang="en-US" sz="1800" b="1">
                <a:latin typeface="Times New Roman" panose="02020603050405020304" pitchFamily="18" charset="0"/>
                <a:cs typeface="Times New Roman" panose="02020603050405020304" pitchFamily="18" charset="0"/>
              </a:rPr>
              <a:t>IP</a:t>
            </a:r>
            <a:r>
              <a:rPr lang="en-US" altLang="en-US" sz="180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The 50th bit of </a:t>
            </a:r>
            <a:r>
              <a:rPr lang="en-US" altLang="en-US" sz="1800" b="1">
                <a:latin typeface="Times New Roman" panose="02020603050405020304" pitchFamily="18" charset="0"/>
                <a:cs typeface="Times New Roman" panose="02020603050405020304" pitchFamily="18" charset="0"/>
              </a:rPr>
              <a:t>M</a:t>
            </a:r>
            <a:r>
              <a:rPr lang="en-US" altLang="en-US" sz="1800">
                <a:latin typeface="Times New Roman" panose="02020603050405020304" pitchFamily="18" charset="0"/>
                <a:cs typeface="Times New Roman" panose="02020603050405020304" pitchFamily="18" charset="0"/>
              </a:rPr>
              <a:t> becomes </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the second bit of </a:t>
            </a:r>
            <a:r>
              <a:rPr lang="en-US" altLang="en-US" sz="1800" b="1">
                <a:latin typeface="Times New Roman" panose="02020603050405020304" pitchFamily="18" charset="0"/>
                <a:cs typeface="Times New Roman" panose="02020603050405020304" pitchFamily="18" charset="0"/>
              </a:rPr>
              <a:t>IP</a:t>
            </a:r>
            <a:r>
              <a:rPr lang="en-US" altLang="en-US" sz="1800">
                <a:latin typeface="Times New Roman" panose="02020603050405020304" pitchFamily="18" charset="0"/>
                <a:cs typeface="Times New Roman" panose="02020603050405020304" pitchFamily="18" charset="0"/>
              </a:rPr>
              <a:t>.</a:t>
            </a:r>
          </a:p>
          <a:p>
            <a:endParaRPr lang="en-US" altLang="en-US" sz="2000">
              <a:latin typeface="Times New Roman" panose="02020603050405020304" pitchFamily="18" charset="0"/>
              <a:cs typeface="Times New Roman" panose="02020603050405020304" pitchFamily="18" charset="0"/>
            </a:endParaRPr>
          </a:p>
        </p:txBody>
      </p:sp>
      <p:pic>
        <p:nvPicPr>
          <p:cNvPr id="184325" name="Picture 2">
            <a:extLst>
              <a:ext uri="{FF2B5EF4-FFF2-40B4-BE49-F238E27FC236}">
                <a16:creationId xmlns:a16="http://schemas.microsoft.com/office/drawing/2014/main" id="{E1957E46-D827-43A9-BDCE-72C1DF05E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2928938"/>
            <a:ext cx="55721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5">
            <a:extLst>
              <a:ext uri="{FF2B5EF4-FFF2-40B4-BE49-F238E27FC236}">
                <a16:creationId xmlns:a16="http://schemas.microsoft.com/office/drawing/2014/main" id="{1E935DBA-1C3C-47E3-951F-A85F8CD37DD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368E440-D659-45EA-BBDD-C0DE26F8549D}" type="slidenum">
              <a:rPr lang="he-IL" altLang="en-US" sz="1400">
                <a:latin typeface="Arial Black" panose="020B0A04020102020204" pitchFamily="34" charset="0"/>
              </a:rPr>
              <a:pPr>
                <a:spcBef>
                  <a:spcPct val="0"/>
                </a:spcBef>
                <a:buFont typeface="Arial Black" panose="020B0A04020102020204" pitchFamily="34" charset="0"/>
                <a:buNone/>
              </a:pPr>
              <a:t>17</a:t>
            </a:fld>
            <a:endParaRPr lang="en-US" altLang="en-US" sz="1400">
              <a:latin typeface="Arial Black" panose="020B0A04020102020204" pitchFamily="34" charset="0"/>
            </a:endParaRPr>
          </a:p>
        </p:txBody>
      </p:sp>
      <p:sp>
        <p:nvSpPr>
          <p:cNvPr id="186371" name="Rectangle 2">
            <a:extLst>
              <a:ext uri="{FF2B5EF4-FFF2-40B4-BE49-F238E27FC236}">
                <a16:creationId xmlns:a16="http://schemas.microsoft.com/office/drawing/2014/main" id="{861F73DA-DAE7-44FA-BC53-C05054FB35A5}"/>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86372" name="Rectangle 3">
            <a:extLst>
              <a:ext uri="{FF2B5EF4-FFF2-40B4-BE49-F238E27FC236}">
                <a16:creationId xmlns:a16="http://schemas.microsoft.com/office/drawing/2014/main" id="{41328C0D-76FE-4B1E-8F52-9BC21D1EDDD5}"/>
              </a:ext>
            </a:extLst>
          </p:cNvPr>
          <p:cNvSpPr>
            <a:spLocks noGrp="1" noChangeArrowheads="1"/>
          </p:cNvSpPr>
          <p:nvPr>
            <p:ph type="body" idx="1"/>
          </p:nvPr>
        </p:nvSpPr>
        <p:spPr>
          <a:xfrm>
            <a:off x="1738314" y="1071564"/>
            <a:ext cx="8929687" cy="5329237"/>
          </a:xfrm>
        </p:spPr>
        <p:txBody>
          <a:bodyPr/>
          <a:lstStyle/>
          <a:p>
            <a:r>
              <a:rPr lang="en-US" altLang="en-US" sz="2400" b="1">
                <a:latin typeface="Times New Roman" panose="02020603050405020304" pitchFamily="18" charset="0"/>
                <a:cs typeface="Times New Roman" panose="02020603050405020304" pitchFamily="18" charset="0"/>
              </a:rPr>
              <a:t>Example:</a:t>
            </a:r>
            <a:r>
              <a:rPr lang="en-US" altLang="en-US" sz="2400">
                <a:latin typeface="Times New Roman" panose="02020603050405020304" pitchFamily="18" charset="0"/>
                <a:cs typeface="Times New Roman" panose="02020603050405020304" pitchFamily="18" charset="0"/>
              </a:rPr>
              <a:t> Applying the initial permutation to the block of text </a:t>
            </a:r>
            <a:r>
              <a:rPr lang="en-US" altLang="en-US" sz="2400" b="1">
                <a:latin typeface="Times New Roman" panose="02020603050405020304" pitchFamily="18" charset="0"/>
                <a:cs typeface="Times New Roman" panose="02020603050405020304" pitchFamily="18" charset="0"/>
              </a:rPr>
              <a:t>M</a:t>
            </a:r>
            <a:r>
              <a:rPr lang="en-US" altLang="en-US" sz="2400">
                <a:latin typeface="Times New Roman" panose="02020603050405020304" pitchFamily="18" charset="0"/>
                <a:cs typeface="Times New Roman" panose="02020603050405020304" pitchFamily="18" charset="0"/>
              </a:rPr>
              <a:t>, given previously, we get </a:t>
            </a:r>
          </a:p>
          <a:p>
            <a:r>
              <a:rPr lang="en-US" altLang="en-US" sz="2400" b="1">
                <a:latin typeface="Times New Roman" panose="02020603050405020304" pitchFamily="18" charset="0"/>
                <a:cs typeface="Times New Roman" panose="02020603050405020304" pitchFamily="18" charset="0"/>
              </a:rPr>
              <a:t>M</a:t>
            </a:r>
            <a:r>
              <a:rPr lang="en-US" altLang="en-US" sz="2400">
                <a:latin typeface="Times New Roman" panose="02020603050405020304" pitchFamily="18" charset="0"/>
                <a:cs typeface="Times New Roman" panose="02020603050405020304" pitchFamily="18" charset="0"/>
              </a:rPr>
              <a:t> = </a:t>
            </a:r>
            <a:r>
              <a:rPr lang="en-US" altLang="en-US" sz="1600">
                <a:latin typeface="Times New Roman" panose="02020603050405020304" pitchFamily="18" charset="0"/>
                <a:cs typeface="Times New Roman" panose="02020603050405020304" pitchFamily="18" charset="0"/>
              </a:rPr>
              <a:t>0000 0001 0010 0011 0100 0101 0110 0111 1000 1001 1010 1011 1100 1101 1110 1111</a:t>
            </a:r>
            <a:br>
              <a:rPr lang="en-US" altLang="en-US" sz="2400">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IP</a:t>
            </a:r>
            <a:r>
              <a:rPr lang="en-US" altLang="en-US" sz="2400">
                <a:latin typeface="Times New Roman" panose="02020603050405020304" pitchFamily="18" charset="0"/>
                <a:cs typeface="Times New Roman" panose="02020603050405020304" pitchFamily="18" charset="0"/>
              </a:rPr>
              <a:t> = </a:t>
            </a:r>
            <a:r>
              <a:rPr lang="en-US" altLang="en-US" sz="1600">
                <a:latin typeface="Times New Roman" panose="02020603050405020304" pitchFamily="18" charset="0"/>
                <a:cs typeface="Times New Roman" panose="02020603050405020304" pitchFamily="18" charset="0"/>
              </a:rPr>
              <a:t>1100 1100 0000 0000 1100 1100 1111 1111 1111 0000 1010 1010 1111 0000 1010 1010 </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Here the 58th bit of </a:t>
            </a:r>
            <a:r>
              <a:rPr lang="en-US" altLang="en-US" sz="2400" b="1">
                <a:latin typeface="Times New Roman" panose="02020603050405020304" pitchFamily="18" charset="0"/>
                <a:cs typeface="Times New Roman" panose="02020603050405020304" pitchFamily="18" charset="0"/>
              </a:rPr>
              <a:t>M</a:t>
            </a:r>
            <a:r>
              <a:rPr lang="en-US" altLang="en-US" sz="2400">
                <a:latin typeface="Times New Roman" panose="02020603050405020304" pitchFamily="18" charset="0"/>
                <a:cs typeface="Times New Roman" panose="02020603050405020304" pitchFamily="18" charset="0"/>
              </a:rPr>
              <a:t> is "1", which becomes the first bit of </a:t>
            </a:r>
            <a:r>
              <a:rPr lang="en-US" altLang="en-US" sz="2400" b="1">
                <a:latin typeface="Times New Roman" panose="02020603050405020304" pitchFamily="18" charset="0"/>
                <a:cs typeface="Times New Roman" panose="02020603050405020304" pitchFamily="18" charset="0"/>
              </a:rPr>
              <a:t>IP</a:t>
            </a:r>
            <a:r>
              <a:rPr lang="en-US" altLang="en-US" sz="2400">
                <a:latin typeface="Times New Roman" panose="02020603050405020304" pitchFamily="18" charset="0"/>
                <a:cs typeface="Times New Roman" panose="02020603050405020304" pitchFamily="18" charset="0"/>
              </a:rPr>
              <a:t>. The 50th bit of </a:t>
            </a:r>
            <a:r>
              <a:rPr lang="en-US" altLang="en-US" sz="2400" b="1">
                <a:latin typeface="Times New Roman" panose="02020603050405020304" pitchFamily="18" charset="0"/>
                <a:cs typeface="Times New Roman" panose="02020603050405020304" pitchFamily="18" charset="0"/>
              </a:rPr>
              <a:t>M</a:t>
            </a:r>
            <a:r>
              <a:rPr lang="en-US" altLang="en-US" sz="2400">
                <a:latin typeface="Times New Roman" panose="02020603050405020304" pitchFamily="18" charset="0"/>
                <a:cs typeface="Times New Roman" panose="02020603050405020304" pitchFamily="18" charset="0"/>
              </a:rPr>
              <a:t> is "1", which becomes the second bit of </a:t>
            </a:r>
            <a:r>
              <a:rPr lang="en-US" altLang="en-US" sz="2400" b="1">
                <a:latin typeface="Times New Roman" panose="02020603050405020304" pitchFamily="18" charset="0"/>
                <a:cs typeface="Times New Roman" panose="02020603050405020304" pitchFamily="18" charset="0"/>
              </a:rPr>
              <a:t>IP</a:t>
            </a:r>
            <a:r>
              <a:rPr lang="en-US" altLang="en-US" sz="2400">
                <a:latin typeface="Times New Roman" panose="02020603050405020304" pitchFamily="18" charset="0"/>
                <a:cs typeface="Times New Roman" panose="02020603050405020304" pitchFamily="18" charset="0"/>
              </a:rPr>
              <a:t>. The 7th bit of </a:t>
            </a:r>
            <a:r>
              <a:rPr lang="en-US" altLang="en-US" sz="2400" b="1">
                <a:latin typeface="Times New Roman" panose="02020603050405020304" pitchFamily="18" charset="0"/>
                <a:cs typeface="Times New Roman" panose="02020603050405020304" pitchFamily="18" charset="0"/>
              </a:rPr>
              <a:t>M</a:t>
            </a:r>
            <a:r>
              <a:rPr lang="en-US" altLang="en-US" sz="2400">
                <a:latin typeface="Times New Roman" panose="02020603050405020304" pitchFamily="18" charset="0"/>
                <a:cs typeface="Times New Roman" panose="02020603050405020304" pitchFamily="18" charset="0"/>
              </a:rPr>
              <a:t> is "0", which becomes the last bit of </a:t>
            </a:r>
            <a:r>
              <a:rPr lang="en-US" altLang="en-US" sz="2400" b="1">
                <a:latin typeface="Times New Roman" panose="02020603050405020304" pitchFamily="18" charset="0"/>
                <a:cs typeface="Times New Roman" panose="02020603050405020304" pitchFamily="18" charset="0"/>
              </a:rPr>
              <a:t>IP</a:t>
            </a:r>
            <a:r>
              <a:rPr lang="en-US" altLang="en-US" sz="2400">
                <a:latin typeface="Times New Roman" panose="02020603050405020304" pitchFamily="18" charset="0"/>
                <a:cs typeface="Times New Roman" panose="02020603050405020304" pitchFamily="18" charset="0"/>
              </a:rPr>
              <a:t>. </a:t>
            </a:r>
          </a:p>
          <a:p>
            <a:r>
              <a:rPr lang="en-US" altLang="en-US" sz="2400" b="1">
                <a:latin typeface="Times New Roman" panose="02020603050405020304" pitchFamily="18" charset="0"/>
                <a:cs typeface="Times New Roman" panose="02020603050405020304" pitchFamily="18" charset="0"/>
              </a:rPr>
              <a:t>Next divide the permuted block IP into a left half </a:t>
            </a:r>
            <a:r>
              <a:rPr lang="en-US" altLang="en-US" sz="2400" b="1" i="1">
                <a:latin typeface="Times New Roman" panose="02020603050405020304" pitchFamily="18" charset="0"/>
                <a:cs typeface="Times New Roman" panose="02020603050405020304" pitchFamily="18" charset="0"/>
              </a:rPr>
              <a:t>L</a:t>
            </a:r>
            <a:r>
              <a:rPr lang="en-US" altLang="en-US" sz="2400" b="1" i="1" baseline="-25000">
                <a:latin typeface="Times New Roman" panose="02020603050405020304" pitchFamily="18" charset="0"/>
                <a:cs typeface="Times New Roman" panose="02020603050405020304" pitchFamily="18" charset="0"/>
              </a:rPr>
              <a:t>0</a:t>
            </a:r>
            <a:r>
              <a:rPr lang="en-US" altLang="en-US" sz="2400" b="1">
                <a:latin typeface="Times New Roman" panose="02020603050405020304" pitchFamily="18" charset="0"/>
                <a:cs typeface="Times New Roman" panose="02020603050405020304" pitchFamily="18" charset="0"/>
              </a:rPr>
              <a:t> of 32 bits, and a right half </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b="1">
                <a:latin typeface="Times New Roman" panose="02020603050405020304" pitchFamily="18" charset="0"/>
                <a:cs typeface="Times New Roman" panose="02020603050405020304" pitchFamily="18" charset="0"/>
              </a:rPr>
              <a:t> of 32 bits. </a:t>
            </a:r>
          </a:p>
          <a:p>
            <a:r>
              <a:rPr lang="en-US" altLang="en-US" sz="2400">
                <a:latin typeface="Times New Roman" panose="02020603050405020304" pitchFamily="18" charset="0"/>
                <a:cs typeface="Times New Roman" panose="02020603050405020304" pitchFamily="18" charset="0"/>
              </a:rPr>
              <a:t>Example: From IP, we get </a:t>
            </a:r>
            <a:r>
              <a:rPr lang="en-US" altLang="en-US" sz="2400" i="1">
                <a:latin typeface="Times New Roman" panose="02020603050405020304" pitchFamily="18" charset="0"/>
                <a:cs typeface="Times New Roman" panose="02020603050405020304" pitchFamily="18" charset="0"/>
              </a:rPr>
              <a:t>L</a:t>
            </a:r>
            <a:r>
              <a:rPr lang="en-US" altLang="en-US" sz="2400"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and </a:t>
            </a:r>
            <a:r>
              <a:rPr lang="en-US" altLang="en-US" sz="2400" i="1">
                <a:latin typeface="Times New Roman" panose="02020603050405020304" pitchFamily="18" charset="0"/>
                <a:cs typeface="Times New Roman" panose="02020603050405020304" pitchFamily="18" charset="0"/>
              </a:rPr>
              <a:t>R</a:t>
            </a:r>
            <a:r>
              <a:rPr lang="en-US" altLang="en-US" sz="2400"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a:t>
            </a:r>
          </a:p>
          <a:p>
            <a:r>
              <a:rPr lang="en-US" altLang="en-US" sz="2400" i="1">
                <a:latin typeface="Times New Roman" panose="02020603050405020304" pitchFamily="18" charset="0"/>
                <a:cs typeface="Times New Roman" panose="02020603050405020304" pitchFamily="18" charset="0"/>
              </a:rPr>
              <a:t>L</a:t>
            </a:r>
            <a:r>
              <a:rPr lang="en-US" altLang="en-US" sz="2400"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1100 1100 0000 0000 1100 1100 1111 1111 </a:t>
            </a:r>
            <a:br>
              <a:rPr lang="en-US" altLang="en-US" sz="2400">
                <a:latin typeface="Times New Roman" panose="02020603050405020304" pitchFamily="18" charset="0"/>
                <a:cs typeface="Times New Roman" panose="02020603050405020304" pitchFamily="18" charset="0"/>
              </a:rPr>
            </a:br>
            <a:r>
              <a:rPr lang="en-US" altLang="en-US" sz="2400" i="1">
                <a:latin typeface="Times New Roman" panose="02020603050405020304" pitchFamily="18" charset="0"/>
                <a:cs typeface="Times New Roman" panose="02020603050405020304" pitchFamily="18" charset="0"/>
              </a:rPr>
              <a:t>R</a:t>
            </a:r>
            <a:r>
              <a:rPr lang="en-US" altLang="en-US" sz="2400"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1111 0000 1010 1010 1111 0000 1010 1010 </a:t>
            </a:r>
          </a:p>
          <a:p>
            <a:endParaRPr lang="en-US" altLang="en-US" sz="2400">
              <a:latin typeface="Times New Roman" panose="02020603050405020304" pitchFamily="18" charset="0"/>
              <a:cs typeface="Times New Roman" panose="02020603050405020304" pitchFamily="18" charset="0"/>
            </a:endParaRPr>
          </a:p>
          <a:p>
            <a:endParaRPr lang="en-US" altLang="en-US" sz="18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5">
            <a:extLst>
              <a:ext uri="{FF2B5EF4-FFF2-40B4-BE49-F238E27FC236}">
                <a16:creationId xmlns:a16="http://schemas.microsoft.com/office/drawing/2014/main" id="{CFCCD779-1347-4E35-8A73-B28484B42EC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B08CE5D-64A3-4817-82CD-AD541DA4102F}" type="slidenum">
              <a:rPr lang="he-IL" altLang="en-US" sz="1400">
                <a:latin typeface="Arial Black" panose="020B0A04020102020204" pitchFamily="34" charset="0"/>
              </a:rPr>
              <a:pPr>
                <a:spcBef>
                  <a:spcPct val="0"/>
                </a:spcBef>
                <a:buFont typeface="Arial Black" panose="020B0A04020102020204" pitchFamily="34" charset="0"/>
                <a:buNone/>
              </a:pPr>
              <a:t>18</a:t>
            </a:fld>
            <a:endParaRPr lang="en-US" altLang="en-US" sz="1400">
              <a:latin typeface="Arial Black" panose="020B0A04020102020204" pitchFamily="34" charset="0"/>
            </a:endParaRPr>
          </a:p>
        </p:txBody>
      </p:sp>
      <p:sp>
        <p:nvSpPr>
          <p:cNvPr id="188419" name="Rectangle 2">
            <a:extLst>
              <a:ext uri="{FF2B5EF4-FFF2-40B4-BE49-F238E27FC236}">
                <a16:creationId xmlns:a16="http://schemas.microsoft.com/office/drawing/2014/main" id="{D0EC25E5-6D37-47F0-8EA8-9EB47FC1A743}"/>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88420" name="Rectangle 3">
            <a:extLst>
              <a:ext uri="{FF2B5EF4-FFF2-40B4-BE49-F238E27FC236}">
                <a16:creationId xmlns:a16="http://schemas.microsoft.com/office/drawing/2014/main" id="{D074A539-9946-4855-B394-01C3416289A3}"/>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We now proceed through 16 iterations, for 1&lt;=</a:t>
            </a:r>
            <a:r>
              <a:rPr lang="en-US" altLang="en-US" sz="2400" b="1" i="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&lt;=16, using a function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which operates on two blocks--a data block of 32 bits and a key </a:t>
            </a: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of 48 bits--to produce a block of 32 bits.</a:t>
            </a:r>
          </a:p>
          <a:p>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Let + denote XOR addition, (bit-by-bit addition modulo 2)</a:t>
            </a:r>
            <a:r>
              <a:rPr lang="en-US" altLang="en-US" sz="2400">
                <a:latin typeface="Times New Roman" panose="02020603050405020304" pitchFamily="18" charset="0"/>
                <a:cs typeface="Times New Roman" panose="02020603050405020304" pitchFamily="18" charset="0"/>
              </a:rPr>
              <a:t>. Then for </a:t>
            </a:r>
            <a:r>
              <a:rPr lang="en-US" altLang="en-US" sz="2400" b="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going from 1 to 16 we calculate </a:t>
            </a:r>
          </a:p>
          <a:p>
            <a:pPr>
              <a:buFont typeface="Wingdings" panose="05000000000000000000" pitchFamily="2" charset="2"/>
              <a:buNone/>
            </a:pPr>
            <a:r>
              <a:rPr lang="en-US" altLang="en-US" sz="2400" b="1" i="1">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L</a:t>
            </a:r>
            <a:r>
              <a:rPr lang="en-US" altLang="en-US" sz="2000" b="1" i="1" baseline="-25000">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 </a:t>
            </a:r>
            <a:r>
              <a:rPr lang="en-US" altLang="en-US" sz="2000" b="1" i="1">
                <a:latin typeface="Times New Roman" panose="02020603050405020304" pitchFamily="18" charset="0"/>
                <a:cs typeface="Times New Roman" panose="02020603050405020304" pitchFamily="18" charset="0"/>
              </a:rPr>
              <a:t>R</a:t>
            </a:r>
            <a:r>
              <a:rPr lang="en-US" altLang="en-US" sz="2000" b="1" i="1" baseline="-25000">
                <a:latin typeface="Times New Roman" panose="02020603050405020304" pitchFamily="18" charset="0"/>
                <a:cs typeface="Times New Roman" panose="02020603050405020304" pitchFamily="18" charset="0"/>
              </a:rPr>
              <a:t>n-1</a:t>
            </a:r>
            <a:r>
              <a:rPr lang="en-US" altLang="en-US" sz="2000">
                <a:latin typeface="Times New Roman" panose="02020603050405020304" pitchFamily="18" charset="0"/>
                <a:cs typeface="Times New Roman" panose="02020603050405020304" pitchFamily="18" charset="0"/>
              </a:rPr>
              <a:t> </a:t>
            </a:r>
            <a:br>
              <a:rPr lang="en-US" altLang="en-US" sz="2000">
                <a:latin typeface="Times New Roman" panose="02020603050405020304" pitchFamily="18" charset="0"/>
                <a:cs typeface="Times New Roman" panose="02020603050405020304" pitchFamily="18" charset="0"/>
              </a:rPr>
            </a:br>
            <a:r>
              <a:rPr lang="en-US" altLang="en-US" sz="2000" b="1" i="1">
                <a:latin typeface="Times New Roman" panose="02020603050405020304" pitchFamily="18" charset="0"/>
                <a:cs typeface="Times New Roman" panose="02020603050405020304" pitchFamily="18" charset="0"/>
              </a:rPr>
              <a:t>R</a:t>
            </a:r>
            <a:r>
              <a:rPr lang="en-US" altLang="en-US" sz="2000" b="1" i="1" baseline="-25000">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 </a:t>
            </a:r>
            <a:r>
              <a:rPr lang="en-US" altLang="en-US" sz="2000" b="1" i="1">
                <a:latin typeface="Times New Roman" panose="02020603050405020304" pitchFamily="18" charset="0"/>
                <a:cs typeface="Times New Roman" panose="02020603050405020304" pitchFamily="18" charset="0"/>
              </a:rPr>
              <a:t>L</a:t>
            </a:r>
            <a:r>
              <a:rPr lang="en-US" altLang="en-US" sz="2000" b="1" i="1" baseline="-25000">
                <a:latin typeface="Times New Roman" panose="02020603050405020304" pitchFamily="18" charset="0"/>
                <a:cs typeface="Times New Roman" panose="02020603050405020304" pitchFamily="18" charset="0"/>
              </a:rPr>
              <a:t>n-1</a:t>
            </a:r>
            <a:r>
              <a:rPr lang="en-US" altLang="en-US" sz="2000">
                <a:latin typeface="Times New Roman" panose="02020603050405020304" pitchFamily="18" charset="0"/>
                <a:cs typeface="Times New Roman" panose="02020603050405020304" pitchFamily="18" charset="0"/>
              </a:rPr>
              <a:t> + </a:t>
            </a:r>
            <a:r>
              <a:rPr lang="en-US" altLang="en-US" sz="2000" b="1" i="1">
                <a:latin typeface="Times New Roman" panose="02020603050405020304" pitchFamily="18" charset="0"/>
                <a:cs typeface="Times New Roman" panose="02020603050405020304" pitchFamily="18" charset="0"/>
              </a:rPr>
              <a:t>f</a:t>
            </a:r>
            <a:r>
              <a:rPr lang="en-US" altLang="en-US" sz="2000">
                <a:latin typeface="Times New Roman" panose="02020603050405020304" pitchFamily="18" charset="0"/>
                <a:cs typeface="Times New Roman" panose="02020603050405020304" pitchFamily="18" charset="0"/>
              </a:rPr>
              <a:t>(</a:t>
            </a:r>
            <a:r>
              <a:rPr lang="en-US" altLang="en-US" sz="2000" b="1" i="1">
                <a:latin typeface="Times New Roman" panose="02020603050405020304" pitchFamily="18" charset="0"/>
                <a:cs typeface="Times New Roman" panose="02020603050405020304" pitchFamily="18" charset="0"/>
              </a:rPr>
              <a:t>R</a:t>
            </a:r>
            <a:r>
              <a:rPr lang="en-US" altLang="en-US" sz="2000" b="1" i="1" baseline="-25000">
                <a:latin typeface="Times New Roman" panose="02020603050405020304" pitchFamily="18" charset="0"/>
                <a:cs typeface="Times New Roman" panose="02020603050405020304" pitchFamily="18" charset="0"/>
              </a:rPr>
              <a:t>n-1</a:t>
            </a:r>
            <a:r>
              <a:rPr lang="en-US" altLang="en-US" sz="2000">
                <a:latin typeface="Times New Roman" panose="02020603050405020304" pitchFamily="18" charset="0"/>
                <a:cs typeface="Times New Roman" panose="02020603050405020304" pitchFamily="18" charset="0"/>
              </a:rPr>
              <a:t>,</a:t>
            </a:r>
            <a:r>
              <a:rPr lang="en-US" altLang="en-US" sz="2000" b="1" i="1">
                <a:latin typeface="Times New Roman" panose="02020603050405020304" pitchFamily="18" charset="0"/>
                <a:cs typeface="Times New Roman" panose="02020603050405020304" pitchFamily="18" charset="0"/>
              </a:rPr>
              <a:t>K</a:t>
            </a:r>
            <a:r>
              <a:rPr lang="en-US" altLang="en-US" sz="2000" b="1" i="1" baseline="-25000">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This results in a final block, for </a:t>
            </a:r>
            <a:r>
              <a:rPr lang="en-US" altLang="en-US" sz="2400" b="1" i="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 16, of </a:t>
            </a:r>
            <a:r>
              <a:rPr lang="en-US" altLang="en-US" sz="2400" b="1" i="1">
                <a:latin typeface="Times New Roman" panose="02020603050405020304" pitchFamily="18" charset="0"/>
                <a:cs typeface="Times New Roman" panose="02020603050405020304" pitchFamily="18" charset="0"/>
              </a:rPr>
              <a:t>L</a:t>
            </a:r>
            <a:r>
              <a:rPr lang="en-US" altLang="en-US" sz="2400" b="1" i="1" baseline="-25000">
                <a:latin typeface="Times New Roman" panose="02020603050405020304" pitchFamily="18" charset="0"/>
                <a:cs typeface="Times New Roman" panose="02020603050405020304" pitchFamily="18" charset="0"/>
              </a:rPr>
              <a:t>16</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16</a:t>
            </a:r>
            <a:r>
              <a:rPr lang="en-US" altLang="en-US" sz="24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That is, in each iteration, we take the right 32 bits of the previous result and make them the left 32 bits of the current step. </a:t>
            </a:r>
          </a:p>
          <a:p>
            <a:r>
              <a:rPr lang="en-US" altLang="en-US" sz="2400">
                <a:latin typeface="Times New Roman" panose="02020603050405020304" pitchFamily="18" charset="0"/>
                <a:cs typeface="Times New Roman" panose="02020603050405020304" pitchFamily="18" charset="0"/>
              </a:rPr>
              <a:t>For the right 32 bits in the current step, we XOR the left 32 bits of the previous step with the calculation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 </a:t>
            </a:r>
          </a:p>
          <a:p>
            <a:endParaRPr lang="en-US" altLang="en-US" sz="18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5">
            <a:extLst>
              <a:ext uri="{FF2B5EF4-FFF2-40B4-BE49-F238E27FC236}">
                <a16:creationId xmlns:a16="http://schemas.microsoft.com/office/drawing/2014/main" id="{AD8ABB02-1403-4FF0-B794-A002B6D6079F}"/>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7E0B0811-1171-44F3-95D8-1791C868985B}" type="slidenum">
              <a:rPr lang="he-IL" altLang="en-US" sz="1400">
                <a:latin typeface="Arial Black" panose="020B0A04020102020204" pitchFamily="34" charset="0"/>
              </a:rPr>
              <a:pPr>
                <a:spcBef>
                  <a:spcPct val="0"/>
                </a:spcBef>
                <a:buFont typeface="Arial Black" panose="020B0A04020102020204" pitchFamily="34" charset="0"/>
                <a:buNone/>
              </a:pPr>
              <a:t>19</a:t>
            </a:fld>
            <a:endParaRPr lang="en-US" altLang="en-US" sz="1400">
              <a:latin typeface="Arial Black" panose="020B0A04020102020204" pitchFamily="34" charset="0"/>
            </a:endParaRPr>
          </a:p>
        </p:txBody>
      </p:sp>
      <p:sp>
        <p:nvSpPr>
          <p:cNvPr id="190467" name="Rectangle 2">
            <a:extLst>
              <a:ext uri="{FF2B5EF4-FFF2-40B4-BE49-F238E27FC236}">
                <a16:creationId xmlns:a16="http://schemas.microsoft.com/office/drawing/2014/main" id="{4F5548D9-2363-49F4-B143-0F979D0B1218}"/>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90468" name="Rectangle 3">
            <a:extLst>
              <a:ext uri="{FF2B5EF4-FFF2-40B4-BE49-F238E27FC236}">
                <a16:creationId xmlns:a16="http://schemas.microsoft.com/office/drawing/2014/main" id="{8FD12E6D-09B0-47D6-B92E-2ACC42EBA07F}"/>
              </a:ext>
            </a:extLst>
          </p:cNvPr>
          <p:cNvSpPr>
            <a:spLocks noGrp="1" noChangeArrowheads="1"/>
          </p:cNvSpPr>
          <p:nvPr>
            <p:ph type="body" idx="1"/>
          </p:nvPr>
        </p:nvSpPr>
        <p:spPr>
          <a:xfrm>
            <a:off x="1738314" y="1071564"/>
            <a:ext cx="8929687" cy="5329237"/>
          </a:xfrm>
        </p:spPr>
        <p:txBody>
          <a:bodyPr/>
          <a:lstStyle/>
          <a:p>
            <a:r>
              <a:rPr lang="en-US" altLang="en-US" sz="2400" b="1">
                <a:latin typeface="Times New Roman" panose="02020603050405020304" pitchFamily="18" charset="0"/>
                <a:cs typeface="Times New Roman" panose="02020603050405020304" pitchFamily="18" charset="0"/>
              </a:rPr>
              <a:t>Example:</a:t>
            </a:r>
            <a:r>
              <a:rPr lang="en-US" altLang="en-US" sz="2400">
                <a:latin typeface="Times New Roman" panose="02020603050405020304" pitchFamily="18" charset="0"/>
                <a:cs typeface="Times New Roman" panose="02020603050405020304" pitchFamily="18" charset="0"/>
              </a:rPr>
              <a:t> For </a:t>
            </a:r>
            <a:r>
              <a:rPr lang="en-US" altLang="en-US" sz="2400" b="1" i="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 1, we have </a:t>
            </a:r>
          </a:p>
          <a:p>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 </a:t>
            </a:r>
            <a:r>
              <a:rPr lang="en-US" altLang="en-US" sz="2000">
                <a:latin typeface="Times New Roman" panose="02020603050405020304" pitchFamily="18" charset="0"/>
                <a:cs typeface="Times New Roman" panose="02020603050405020304" pitchFamily="18" charset="0"/>
              </a:rPr>
              <a:t>000110 110000 001011 101111 111111 000111 000001 110010 </a:t>
            </a:r>
            <a:br>
              <a:rPr lang="en-US" altLang="en-US" sz="2400">
                <a:latin typeface="Times New Roman" panose="02020603050405020304" pitchFamily="18" charset="0"/>
                <a:cs typeface="Times New Roman" panose="02020603050405020304" pitchFamily="18" charset="0"/>
              </a:rPr>
            </a:br>
            <a:r>
              <a:rPr lang="en-US" altLang="en-US" sz="2400" b="1" i="1">
                <a:latin typeface="Times New Roman" panose="02020603050405020304" pitchFamily="18" charset="0"/>
                <a:cs typeface="Times New Roman" panose="02020603050405020304" pitchFamily="18" charset="0"/>
              </a:rPr>
              <a:t>L</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 </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a:t>
            </a:r>
            <a:r>
              <a:rPr lang="en-US" altLang="en-US" sz="2000">
                <a:latin typeface="Times New Roman" panose="02020603050405020304" pitchFamily="18" charset="0"/>
                <a:cs typeface="Times New Roman" panose="02020603050405020304" pitchFamily="18" charset="0"/>
              </a:rPr>
              <a:t>1111 0000 1010 1010 1111 0000 1010 1010 </a:t>
            </a:r>
            <a:br>
              <a:rPr lang="en-US" altLang="en-US" sz="2400">
                <a:latin typeface="Times New Roman" panose="02020603050405020304" pitchFamily="18" charset="0"/>
                <a:cs typeface="Times New Roman" panose="02020603050405020304" pitchFamily="18" charset="0"/>
              </a:rPr>
            </a:b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 </a:t>
            </a:r>
            <a:r>
              <a:rPr lang="en-US" altLang="en-US" sz="2400" b="1" i="1">
                <a:latin typeface="Times New Roman" panose="02020603050405020304" pitchFamily="18" charset="0"/>
                <a:cs typeface="Times New Roman" panose="02020603050405020304" pitchFamily="18" charset="0"/>
              </a:rPr>
              <a:t>L</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a:t>
            </a:r>
          </a:p>
          <a:p>
            <a:r>
              <a:rPr lang="en-US" altLang="en-US" sz="2400" b="1">
                <a:latin typeface="Times New Roman" panose="02020603050405020304" pitchFamily="18" charset="0"/>
                <a:cs typeface="Times New Roman" panose="02020603050405020304" pitchFamily="18" charset="0"/>
              </a:rPr>
              <a:t>It remains to explain how the function </a:t>
            </a:r>
            <a:r>
              <a:rPr lang="en-US" altLang="en-US" sz="2400" b="1" i="1">
                <a:latin typeface="Times New Roman" panose="02020603050405020304" pitchFamily="18" charset="0"/>
                <a:cs typeface="Times New Roman" panose="02020603050405020304" pitchFamily="18" charset="0"/>
              </a:rPr>
              <a:t>f</a:t>
            </a:r>
            <a:r>
              <a:rPr lang="en-US" altLang="en-US" sz="2400" b="1">
                <a:latin typeface="Times New Roman" panose="02020603050405020304" pitchFamily="18" charset="0"/>
                <a:cs typeface="Times New Roman" panose="02020603050405020304" pitchFamily="18" charset="0"/>
              </a:rPr>
              <a:t> works. </a:t>
            </a:r>
          </a:p>
          <a:p>
            <a:r>
              <a:rPr lang="en-US" altLang="en-US" sz="2400">
                <a:latin typeface="Times New Roman" panose="02020603050405020304" pitchFamily="18" charset="0"/>
                <a:cs typeface="Times New Roman" panose="02020603050405020304" pitchFamily="18" charset="0"/>
              </a:rPr>
              <a:t>To calculate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we first expand each block </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from 32 bits to 48 bits. This is done by using a selection table that repeats some of the bits in </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We'll call the use of this selection table the function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 Thus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has a 32 bit input block, and a 48 bit output block. </a:t>
            </a:r>
          </a:p>
          <a:p>
            <a:r>
              <a:rPr lang="en-US" altLang="en-US" sz="2400">
                <a:latin typeface="Times New Roman" panose="02020603050405020304" pitchFamily="18" charset="0"/>
                <a:cs typeface="Times New Roman" panose="02020603050405020304" pitchFamily="18" charset="0"/>
              </a:rPr>
              <a:t>Let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 be such that the 48 bits of its output, written as 8 blocks of 6 bits each, are obtained by selecting the bits in its inputs in order according to the following table: </a:t>
            </a:r>
          </a:p>
          <a:p>
            <a:endParaRPr lang="en-US" altLang="en-US" sz="18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4C9122-BABB-47A5-A663-73859CDFCE0F}"/>
              </a:ext>
            </a:extLst>
          </p:cNvPr>
          <p:cNvSpPr>
            <a:spLocks noGrp="1"/>
          </p:cNvSpPr>
          <p:nvPr>
            <p:ph type="title"/>
          </p:nvPr>
        </p:nvSpPr>
        <p:spPr>
          <a:xfrm>
            <a:off x="655320" y="4687697"/>
            <a:ext cx="10515600" cy="1442907"/>
          </a:xfrm>
        </p:spPr>
        <p:txBody>
          <a:bodyPr/>
          <a:lstStyle/>
          <a:p>
            <a:pPr algn="ctr"/>
            <a:r>
              <a:rPr lang="en-US" dirty="0"/>
              <a:t>Symmetric Key Cryptography</a:t>
            </a:r>
            <a:br>
              <a:rPr lang="en-US" dirty="0"/>
            </a:br>
            <a:r>
              <a:rPr lang="en-US" dirty="0"/>
              <a:t> </a:t>
            </a:r>
            <a:r>
              <a:rPr lang="en-US" sz="3600" dirty="0"/>
              <a:t>DES and IDEA</a:t>
            </a:r>
            <a:endParaRPr lang="en-US" dirty="0"/>
          </a:p>
        </p:txBody>
      </p:sp>
      <p:pic>
        <p:nvPicPr>
          <p:cNvPr id="2" name="Picture 1">
            <a:extLst>
              <a:ext uri="{FF2B5EF4-FFF2-40B4-BE49-F238E27FC236}">
                <a16:creationId xmlns:a16="http://schemas.microsoft.com/office/drawing/2014/main" id="{47769726-7B5B-4313-AFE1-B082E603CD60}"/>
              </a:ext>
            </a:extLst>
          </p:cNvPr>
          <p:cNvPicPr>
            <a:picLocks noChangeAspect="1"/>
          </p:cNvPicPr>
          <p:nvPr/>
        </p:nvPicPr>
        <p:blipFill>
          <a:blip r:embed="rId2"/>
          <a:stretch>
            <a:fillRect/>
          </a:stretch>
        </p:blipFill>
        <p:spPr>
          <a:xfrm>
            <a:off x="1754994" y="421005"/>
            <a:ext cx="8682012" cy="3808095"/>
          </a:xfrm>
          <a:prstGeom prst="rect">
            <a:avLst/>
          </a:prstGeom>
        </p:spPr>
      </p:pic>
    </p:spTree>
    <p:extLst>
      <p:ext uri="{BB962C8B-B14F-4D97-AF65-F5344CB8AC3E}">
        <p14:creationId xmlns:p14="http://schemas.microsoft.com/office/powerpoint/2010/main" val="1322518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5">
            <a:extLst>
              <a:ext uri="{FF2B5EF4-FFF2-40B4-BE49-F238E27FC236}">
                <a16:creationId xmlns:a16="http://schemas.microsoft.com/office/drawing/2014/main" id="{463E5395-5021-4FF3-8E57-8E2795D5F13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85B5BF7-87BE-4370-B7F2-34C5D10DD442}" type="slidenum">
              <a:rPr lang="he-IL" altLang="en-US" sz="1400">
                <a:latin typeface="Arial Black" panose="020B0A04020102020204" pitchFamily="34" charset="0"/>
              </a:rPr>
              <a:pPr>
                <a:spcBef>
                  <a:spcPct val="0"/>
                </a:spcBef>
                <a:buFont typeface="Arial Black" panose="020B0A04020102020204" pitchFamily="34" charset="0"/>
                <a:buNone/>
              </a:pPr>
              <a:t>20</a:t>
            </a:fld>
            <a:endParaRPr lang="en-US" altLang="en-US" sz="1400">
              <a:latin typeface="Arial Black" panose="020B0A04020102020204" pitchFamily="34" charset="0"/>
            </a:endParaRPr>
          </a:p>
        </p:txBody>
      </p:sp>
      <p:sp>
        <p:nvSpPr>
          <p:cNvPr id="192515" name="Rectangle 2">
            <a:extLst>
              <a:ext uri="{FF2B5EF4-FFF2-40B4-BE49-F238E27FC236}">
                <a16:creationId xmlns:a16="http://schemas.microsoft.com/office/drawing/2014/main" id="{EF134D71-F022-4A32-8659-1F3D47FCD755}"/>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92516" name="Rectangle 3">
            <a:extLst>
              <a:ext uri="{FF2B5EF4-FFF2-40B4-BE49-F238E27FC236}">
                <a16:creationId xmlns:a16="http://schemas.microsoft.com/office/drawing/2014/main" id="{5823262B-CC06-4C00-AA12-A2E510B9AB54}"/>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Thus the first three bits of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are the bits in positions 32, 1 and 2 of </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while the last 2 bits of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are the bits in positions 32 and 1. </a:t>
            </a:r>
          </a:p>
          <a:p>
            <a:endParaRPr lang="en-US" altLang="en-US" sz="2400" b="1">
              <a:latin typeface="Times New Roman" panose="02020603050405020304" pitchFamily="18" charset="0"/>
              <a:cs typeface="Times New Roman" panose="02020603050405020304" pitchFamily="18" charset="0"/>
            </a:endParaRPr>
          </a:p>
          <a:p>
            <a:endParaRPr lang="en-US" altLang="en-US" sz="2400" b="1">
              <a:latin typeface="Times New Roman" panose="02020603050405020304" pitchFamily="18" charset="0"/>
              <a:cs typeface="Times New Roman" panose="02020603050405020304" pitchFamily="18" charset="0"/>
            </a:endParaRPr>
          </a:p>
          <a:p>
            <a:endParaRPr lang="en-US" altLang="en-US" sz="2400" b="1">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400" b="1">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en-US" sz="2400" b="1">
              <a:latin typeface="Times New Roman" panose="02020603050405020304" pitchFamily="18" charset="0"/>
              <a:cs typeface="Times New Roman" panose="02020603050405020304" pitchFamily="18" charset="0"/>
            </a:endParaRPr>
          </a:p>
          <a:p>
            <a:r>
              <a:rPr lang="en-US" altLang="en-US" sz="1800" b="1">
                <a:latin typeface="Times New Roman" panose="02020603050405020304" pitchFamily="18" charset="0"/>
                <a:cs typeface="Times New Roman" panose="02020603050405020304" pitchFamily="18" charset="0"/>
              </a:rPr>
              <a:t>Example:</a:t>
            </a:r>
            <a:r>
              <a:rPr lang="en-US" altLang="en-US" sz="1800">
                <a:latin typeface="Times New Roman" panose="02020603050405020304" pitchFamily="18" charset="0"/>
                <a:cs typeface="Times New Roman" panose="02020603050405020304" pitchFamily="18" charset="0"/>
              </a:rPr>
              <a:t> We calculate </a:t>
            </a:r>
            <a:r>
              <a:rPr lang="en-US" altLang="en-US" sz="1800" b="1">
                <a:latin typeface="Times New Roman" panose="02020603050405020304" pitchFamily="18" charset="0"/>
                <a:cs typeface="Times New Roman" panose="02020603050405020304" pitchFamily="18" charset="0"/>
              </a:rPr>
              <a:t>E</a:t>
            </a:r>
            <a:r>
              <a:rPr lang="en-US" altLang="en-US" sz="1800">
                <a:latin typeface="Times New Roman" panose="02020603050405020304" pitchFamily="18" charset="0"/>
                <a:cs typeface="Times New Roman" panose="02020603050405020304" pitchFamily="18" charset="0"/>
              </a:rPr>
              <a:t>(</a:t>
            </a:r>
            <a:r>
              <a:rPr lang="en-US" altLang="en-US" sz="1800" b="1" i="1">
                <a:latin typeface="Times New Roman" panose="02020603050405020304" pitchFamily="18" charset="0"/>
                <a:cs typeface="Times New Roman" panose="02020603050405020304" pitchFamily="18" charset="0"/>
              </a:rPr>
              <a:t>R</a:t>
            </a:r>
            <a:r>
              <a:rPr lang="en-US" altLang="en-US" sz="1800" b="1" i="1" baseline="-25000">
                <a:latin typeface="Times New Roman" panose="02020603050405020304" pitchFamily="18" charset="0"/>
                <a:cs typeface="Times New Roman" panose="02020603050405020304" pitchFamily="18" charset="0"/>
              </a:rPr>
              <a:t>0</a:t>
            </a:r>
            <a:r>
              <a:rPr lang="en-US" altLang="en-US" sz="1800">
                <a:latin typeface="Times New Roman" panose="02020603050405020304" pitchFamily="18" charset="0"/>
                <a:cs typeface="Times New Roman" panose="02020603050405020304" pitchFamily="18" charset="0"/>
              </a:rPr>
              <a:t>) from </a:t>
            </a:r>
            <a:r>
              <a:rPr lang="en-US" altLang="en-US" sz="1800" b="1" i="1">
                <a:latin typeface="Times New Roman" panose="02020603050405020304" pitchFamily="18" charset="0"/>
                <a:cs typeface="Times New Roman" panose="02020603050405020304" pitchFamily="18" charset="0"/>
              </a:rPr>
              <a:t>R</a:t>
            </a:r>
            <a:r>
              <a:rPr lang="en-US" altLang="en-US" sz="1800" b="1" i="1" baseline="-25000">
                <a:latin typeface="Times New Roman" panose="02020603050405020304" pitchFamily="18" charset="0"/>
                <a:cs typeface="Times New Roman" panose="02020603050405020304" pitchFamily="18" charset="0"/>
              </a:rPr>
              <a:t>0</a:t>
            </a:r>
            <a:r>
              <a:rPr lang="en-US" altLang="en-US" sz="1800">
                <a:latin typeface="Times New Roman" panose="02020603050405020304" pitchFamily="18" charset="0"/>
                <a:cs typeface="Times New Roman" panose="02020603050405020304" pitchFamily="18" charset="0"/>
              </a:rPr>
              <a:t> as follows: </a:t>
            </a:r>
          </a:p>
          <a:p>
            <a:r>
              <a:rPr lang="en-US" altLang="en-US" sz="1800" b="1" i="1">
                <a:latin typeface="Times New Roman" panose="02020603050405020304" pitchFamily="18" charset="0"/>
                <a:cs typeface="Times New Roman" panose="02020603050405020304" pitchFamily="18" charset="0"/>
              </a:rPr>
              <a:t>R</a:t>
            </a:r>
            <a:r>
              <a:rPr lang="en-US" altLang="en-US" sz="1800" b="1" i="1" baseline="-25000">
                <a:latin typeface="Times New Roman" panose="02020603050405020304" pitchFamily="18" charset="0"/>
                <a:cs typeface="Times New Roman" panose="02020603050405020304" pitchFamily="18" charset="0"/>
              </a:rPr>
              <a:t>0</a:t>
            </a:r>
            <a:r>
              <a:rPr lang="en-US" altLang="en-US" sz="1800">
                <a:latin typeface="Times New Roman" panose="02020603050405020304" pitchFamily="18" charset="0"/>
                <a:cs typeface="Times New Roman" panose="02020603050405020304" pitchFamily="18" charset="0"/>
              </a:rPr>
              <a:t> = 1111 0000 1010 1010 1111 0000 1010 1010 </a:t>
            </a:r>
            <a:br>
              <a:rPr lang="en-US" altLang="en-US" sz="1800">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E</a:t>
            </a:r>
            <a:r>
              <a:rPr lang="en-US" altLang="en-US" sz="1800">
                <a:latin typeface="Times New Roman" panose="02020603050405020304" pitchFamily="18" charset="0"/>
                <a:cs typeface="Times New Roman" panose="02020603050405020304" pitchFamily="18" charset="0"/>
              </a:rPr>
              <a:t>(</a:t>
            </a:r>
            <a:r>
              <a:rPr lang="en-US" altLang="en-US" sz="1800" b="1" i="1">
                <a:latin typeface="Times New Roman" panose="02020603050405020304" pitchFamily="18" charset="0"/>
                <a:cs typeface="Times New Roman" panose="02020603050405020304" pitchFamily="18" charset="0"/>
              </a:rPr>
              <a:t>R</a:t>
            </a:r>
            <a:r>
              <a:rPr lang="en-US" altLang="en-US" sz="1800" b="1" i="1" baseline="-25000">
                <a:latin typeface="Times New Roman" panose="02020603050405020304" pitchFamily="18" charset="0"/>
                <a:cs typeface="Times New Roman" panose="02020603050405020304" pitchFamily="18" charset="0"/>
              </a:rPr>
              <a:t>0</a:t>
            </a:r>
            <a:r>
              <a:rPr lang="en-US" altLang="en-US" sz="1800">
                <a:latin typeface="Times New Roman" panose="02020603050405020304" pitchFamily="18" charset="0"/>
                <a:cs typeface="Times New Roman" panose="02020603050405020304" pitchFamily="18" charset="0"/>
              </a:rPr>
              <a:t>) = 011110 100001 010101 010101 011110 100001 010101 010101 </a:t>
            </a:r>
          </a:p>
          <a:p>
            <a:r>
              <a:rPr lang="en-US" altLang="en-US" sz="1800">
                <a:latin typeface="Times New Roman" panose="02020603050405020304" pitchFamily="18" charset="0"/>
                <a:cs typeface="Times New Roman" panose="02020603050405020304" pitchFamily="18" charset="0"/>
              </a:rPr>
              <a:t>(Note that each block of 4 original bits has been expanded to a block of 6 output bits.) </a:t>
            </a:r>
          </a:p>
        </p:txBody>
      </p:sp>
      <p:pic>
        <p:nvPicPr>
          <p:cNvPr id="192517" name="Picture 2">
            <a:extLst>
              <a:ext uri="{FF2B5EF4-FFF2-40B4-BE49-F238E27FC236}">
                <a16:creationId xmlns:a16="http://schemas.microsoft.com/office/drawing/2014/main" id="{61F6D7F1-F509-4E56-B434-A4C322966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6" y="2000251"/>
            <a:ext cx="43910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a:extLst>
              <a:ext uri="{FF2B5EF4-FFF2-40B4-BE49-F238E27FC236}">
                <a16:creationId xmlns:a16="http://schemas.microsoft.com/office/drawing/2014/main" id="{DE1DB69D-24EB-4D3E-B00C-B5ADFEDE34D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2B0CAA0-FAF9-4F94-81B3-EC5765ADE742}" type="slidenum">
              <a:rPr lang="he-IL" altLang="en-US" sz="1400">
                <a:latin typeface="Arial Black" panose="020B0A04020102020204" pitchFamily="34" charset="0"/>
              </a:rPr>
              <a:pPr>
                <a:spcBef>
                  <a:spcPct val="0"/>
                </a:spcBef>
                <a:buFont typeface="Arial Black" panose="020B0A04020102020204" pitchFamily="34" charset="0"/>
                <a:buNone/>
              </a:pPr>
              <a:t>21</a:t>
            </a:fld>
            <a:endParaRPr lang="en-US" altLang="en-US" sz="1400">
              <a:latin typeface="Arial Black" panose="020B0A04020102020204" pitchFamily="34" charset="0"/>
            </a:endParaRPr>
          </a:p>
        </p:txBody>
      </p:sp>
      <p:sp>
        <p:nvSpPr>
          <p:cNvPr id="194563" name="Rectangle 2">
            <a:extLst>
              <a:ext uri="{FF2B5EF4-FFF2-40B4-BE49-F238E27FC236}">
                <a16:creationId xmlns:a16="http://schemas.microsoft.com/office/drawing/2014/main" id="{68F15F24-6F48-4B05-B3FF-7E7AC2001E9C}"/>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94564" name="Rectangle 3">
            <a:extLst>
              <a:ext uri="{FF2B5EF4-FFF2-40B4-BE49-F238E27FC236}">
                <a16:creationId xmlns:a16="http://schemas.microsoft.com/office/drawing/2014/main" id="{64B76B45-8470-40D2-AFB9-D681495C49BF}"/>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Next in the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calculation, we XOR the output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with the key </a:t>
            </a: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a:t>
            </a:r>
          </a:p>
          <a:p>
            <a:r>
              <a:rPr lang="en-US" altLang="en-US" sz="2400" b="1">
                <a:latin typeface="Times New Roman" panose="02020603050405020304" pitchFamily="18" charset="0"/>
                <a:cs typeface="Times New Roman" panose="02020603050405020304" pitchFamily="18" charset="0"/>
              </a:rPr>
              <a:t>Example:</a:t>
            </a:r>
            <a:r>
              <a:rPr lang="en-US" altLang="en-US" sz="2400">
                <a:latin typeface="Times New Roman" panose="02020603050405020304" pitchFamily="18" charset="0"/>
                <a:cs typeface="Times New Roman" panose="02020603050405020304" pitchFamily="18" charset="0"/>
              </a:rPr>
              <a:t> For </a:t>
            </a: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we have </a:t>
            </a:r>
          </a:p>
          <a:p>
            <a:pPr>
              <a:buFont typeface="Wingdings" panose="05000000000000000000" pitchFamily="2" charset="2"/>
              <a:buNone/>
            </a:pPr>
            <a:r>
              <a:rPr lang="en-US" altLang="en-US" sz="2400" b="1" i="1">
                <a:latin typeface="Times New Roman" panose="02020603050405020304" pitchFamily="18" charset="0"/>
                <a:cs typeface="Times New Roman" panose="02020603050405020304" pitchFamily="18" charset="0"/>
              </a:rPr>
              <a:t>	K</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000110 110000 001011 101111 111111 000111 000001 110010 </a:t>
            </a:r>
            <a:br>
              <a:rPr lang="en-US" altLang="en-US" sz="2400">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a:t>
            </a:r>
            <a:r>
              <a:rPr lang="en-US" altLang="en-US" sz="2000">
                <a:latin typeface="Times New Roman" panose="02020603050405020304" pitchFamily="18" charset="0"/>
                <a:cs typeface="Times New Roman" panose="02020603050405020304" pitchFamily="18" charset="0"/>
              </a:rPr>
              <a:t>011110 100001 010101 010101 011110 100001 010101 010101 </a:t>
            </a:r>
            <a:br>
              <a:rPr lang="en-US" altLang="en-US" sz="2400">
                <a:latin typeface="Times New Roman" panose="02020603050405020304" pitchFamily="18" charset="0"/>
                <a:cs typeface="Times New Roman" panose="02020603050405020304" pitchFamily="18" charset="0"/>
              </a:rPr>
            </a:b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a:t>
            </a:r>
            <a:r>
              <a:rPr lang="en-US" altLang="en-US" sz="2000">
                <a:latin typeface="Times New Roman" panose="02020603050405020304" pitchFamily="18" charset="0"/>
                <a:cs typeface="Times New Roman" panose="02020603050405020304" pitchFamily="18" charset="0"/>
              </a:rPr>
              <a:t>011000 010001 011110 111010 100001 100110 010100 100111. </a:t>
            </a:r>
          </a:p>
          <a:p>
            <a:r>
              <a:rPr lang="en-US" altLang="en-US" sz="2400">
                <a:latin typeface="Times New Roman" panose="02020603050405020304" pitchFamily="18" charset="0"/>
                <a:cs typeface="Times New Roman" panose="02020603050405020304" pitchFamily="18" charset="0"/>
              </a:rPr>
              <a:t>We have not yet finished calculating the function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 To this point we have expanded </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from 32 bits to 48 bits, using the selection table, and XORed the result with the key </a:t>
            </a: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 We now have 48 bits, or eight groups of six bits.</a:t>
            </a:r>
          </a:p>
          <a:p>
            <a:r>
              <a:rPr lang="en-US" altLang="en-US" sz="2400">
                <a:latin typeface="Times New Roman" panose="02020603050405020304" pitchFamily="18" charset="0"/>
                <a:cs typeface="Times New Roman" panose="02020603050405020304" pitchFamily="18" charset="0"/>
              </a:rPr>
              <a:t>We now do something strange with each group of six bits: we use them as addresses in tables called "</a:t>
            </a:r>
            <a:r>
              <a:rPr lang="en-US" altLang="en-US" sz="2400" b="1">
                <a:latin typeface="Times New Roman" panose="02020603050405020304" pitchFamily="18" charset="0"/>
                <a:cs typeface="Times New Roman" panose="02020603050405020304" pitchFamily="18" charset="0"/>
              </a:rPr>
              <a:t>S boxes</a:t>
            </a:r>
            <a:r>
              <a:rPr lang="en-US" altLang="en-US" sz="2400">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5">
            <a:extLst>
              <a:ext uri="{FF2B5EF4-FFF2-40B4-BE49-F238E27FC236}">
                <a16:creationId xmlns:a16="http://schemas.microsoft.com/office/drawing/2014/main" id="{25B176F4-2718-4621-8FBD-E556157B2CEE}"/>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031FE00-B94F-4E2F-89B0-2BD58CD05B8D}" type="slidenum">
              <a:rPr lang="he-IL" altLang="en-US" sz="1400">
                <a:latin typeface="Arial Black" panose="020B0A04020102020204" pitchFamily="34" charset="0"/>
              </a:rPr>
              <a:pPr>
                <a:spcBef>
                  <a:spcPct val="0"/>
                </a:spcBef>
                <a:buFont typeface="Arial Black" panose="020B0A04020102020204" pitchFamily="34" charset="0"/>
                <a:buNone/>
              </a:pPr>
              <a:t>22</a:t>
            </a:fld>
            <a:endParaRPr lang="en-US" altLang="en-US" sz="1400">
              <a:latin typeface="Arial Black" panose="020B0A04020102020204" pitchFamily="34" charset="0"/>
            </a:endParaRPr>
          </a:p>
        </p:txBody>
      </p:sp>
      <p:sp>
        <p:nvSpPr>
          <p:cNvPr id="196611" name="Rectangle 2">
            <a:extLst>
              <a:ext uri="{FF2B5EF4-FFF2-40B4-BE49-F238E27FC236}">
                <a16:creationId xmlns:a16="http://schemas.microsoft.com/office/drawing/2014/main" id="{589DE4A3-F5EA-4070-96EE-50BE68559A4F}"/>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 2</a:t>
            </a:r>
          </a:p>
        </p:txBody>
      </p:sp>
      <p:sp>
        <p:nvSpPr>
          <p:cNvPr id="196612" name="Rectangle 3">
            <a:extLst>
              <a:ext uri="{FF2B5EF4-FFF2-40B4-BE49-F238E27FC236}">
                <a16:creationId xmlns:a16="http://schemas.microsoft.com/office/drawing/2014/main" id="{F95D5029-0212-4448-8D81-65934A57825B}"/>
              </a:ext>
            </a:extLst>
          </p:cNvPr>
          <p:cNvSpPr>
            <a:spLocks noGrp="1" noChangeArrowheads="1"/>
          </p:cNvSpPr>
          <p:nvPr>
            <p:ph type="body" idx="1"/>
          </p:nvPr>
        </p:nvSpPr>
        <p:spPr>
          <a:xfrm>
            <a:off x="1738314" y="1071564"/>
            <a:ext cx="8929687" cy="5329237"/>
          </a:xfrm>
        </p:spPr>
        <p:txBody>
          <a:bodyPr/>
          <a:lstStyle/>
          <a:p>
            <a:pPr eaLnBrk="1" hangingPunct="1">
              <a:lnSpc>
                <a:spcPct val="80000"/>
              </a:lnSpc>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96613" name="Picture 4" descr="A:\FIPS46-2DES_files\fip46-2.gif">
            <a:extLst>
              <a:ext uri="{FF2B5EF4-FFF2-40B4-BE49-F238E27FC236}">
                <a16:creationId xmlns:a16="http://schemas.microsoft.com/office/drawing/2014/main" id="{AE75A3E2-8DCB-4A5F-B2A2-BECABA0A4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52601"/>
            <a:ext cx="655320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5">
            <a:extLst>
              <a:ext uri="{FF2B5EF4-FFF2-40B4-BE49-F238E27FC236}">
                <a16:creationId xmlns:a16="http://schemas.microsoft.com/office/drawing/2014/main" id="{A7796AB6-820C-406B-8183-1FC343B55E0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E7CDE12B-100D-4FCA-872F-5CA9FB34AC0D}" type="slidenum">
              <a:rPr lang="he-IL" altLang="en-US" sz="1400">
                <a:latin typeface="Arial Black" panose="020B0A04020102020204" pitchFamily="34" charset="0"/>
              </a:rPr>
              <a:pPr>
                <a:spcBef>
                  <a:spcPct val="0"/>
                </a:spcBef>
                <a:buFont typeface="Arial Black" panose="020B0A04020102020204" pitchFamily="34" charset="0"/>
                <a:buNone/>
              </a:pPr>
              <a:t>23</a:t>
            </a:fld>
            <a:endParaRPr lang="en-US" altLang="en-US" sz="1400">
              <a:latin typeface="Arial Black" panose="020B0A04020102020204" pitchFamily="34" charset="0"/>
            </a:endParaRPr>
          </a:p>
        </p:txBody>
      </p:sp>
      <p:sp>
        <p:nvSpPr>
          <p:cNvPr id="198659" name="Rectangle 2">
            <a:extLst>
              <a:ext uri="{FF2B5EF4-FFF2-40B4-BE49-F238E27FC236}">
                <a16:creationId xmlns:a16="http://schemas.microsoft.com/office/drawing/2014/main" id="{7EF6A152-D351-46F7-8D2D-BEE946E2EEB9}"/>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198660" name="Rectangle 3">
            <a:extLst>
              <a:ext uri="{FF2B5EF4-FFF2-40B4-BE49-F238E27FC236}">
                <a16:creationId xmlns:a16="http://schemas.microsoft.com/office/drawing/2014/main" id="{21D1C558-402A-4D24-AD55-4629F727E817}"/>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Each group of six bits will give us an address in a different </a:t>
            </a:r>
            <a:r>
              <a:rPr lang="en-US" altLang="en-US" sz="2400" b="1">
                <a:latin typeface="Times New Roman" panose="02020603050405020304" pitchFamily="18" charset="0"/>
                <a:cs typeface="Times New Roman" panose="02020603050405020304" pitchFamily="18" charset="0"/>
              </a:rPr>
              <a:t>S</a:t>
            </a:r>
            <a:r>
              <a:rPr lang="en-US" altLang="en-US" sz="2400">
                <a:latin typeface="Times New Roman" panose="02020603050405020304" pitchFamily="18" charset="0"/>
                <a:cs typeface="Times New Roman" panose="02020603050405020304" pitchFamily="18" charset="0"/>
              </a:rPr>
              <a:t> box. Located at that address will be a 4 bit number. </a:t>
            </a:r>
          </a:p>
          <a:p>
            <a:pPr lvl="1"/>
            <a:r>
              <a:rPr lang="en-US" altLang="en-US" sz="2000">
                <a:latin typeface="Times New Roman" panose="02020603050405020304" pitchFamily="18" charset="0"/>
                <a:cs typeface="Times New Roman" panose="02020603050405020304" pitchFamily="18" charset="0"/>
              </a:rPr>
              <a:t>This 4 bit number will replace the original 6 bits. </a:t>
            </a:r>
          </a:p>
          <a:p>
            <a:pPr lvl="1"/>
            <a:r>
              <a:rPr lang="en-US" altLang="en-US" sz="2000">
                <a:latin typeface="Times New Roman" panose="02020603050405020304" pitchFamily="18" charset="0"/>
                <a:cs typeface="Times New Roman" panose="02020603050405020304" pitchFamily="18" charset="0"/>
              </a:rPr>
              <a:t>The net result is that the eight groups of 6 bits are transformed into eight groups of 4 bits (the 4-bit outputs from the </a:t>
            </a:r>
            <a:r>
              <a:rPr lang="en-US" altLang="en-US" sz="2000" b="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boxes) for 32 bits total. </a:t>
            </a:r>
          </a:p>
          <a:p>
            <a:r>
              <a:rPr lang="en-US" altLang="en-US" sz="2400">
                <a:latin typeface="Times New Roman" panose="02020603050405020304" pitchFamily="18" charset="0"/>
                <a:cs typeface="Times New Roman" panose="02020603050405020304" pitchFamily="18" charset="0"/>
              </a:rPr>
              <a:t>Write the previous result, which is 48 bits, in the form: </a:t>
            </a:r>
          </a:p>
          <a:p>
            <a:pPr>
              <a:buFont typeface="Wingdings" panose="05000000000000000000" pitchFamily="2" charset="2"/>
              <a:buNone/>
            </a:pPr>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n-1</a:t>
            </a:r>
            <a:r>
              <a:rPr lang="en-US" altLang="en-US" sz="2400">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2</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3</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4</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5</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6</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7</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8</a:t>
            </a:r>
            <a:r>
              <a:rPr lang="en-US" altLang="en-US" sz="2400">
                <a:latin typeface="Times New Roman" panose="02020603050405020304" pitchFamily="18" charset="0"/>
                <a:cs typeface="Times New Roman" panose="02020603050405020304" pitchFamily="18" charset="0"/>
              </a:rPr>
              <a:t>, where each </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i</a:t>
            </a:r>
            <a:r>
              <a:rPr lang="en-US" altLang="en-US" sz="2400">
                <a:latin typeface="Times New Roman" panose="02020603050405020304" pitchFamily="18" charset="0"/>
                <a:cs typeface="Times New Roman" panose="02020603050405020304" pitchFamily="18" charset="0"/>
              </a:rPr>
              <a:t> is a group of six bits. </a:t>
            </a:r>
          </a:p>
          <a:p>
            <a:pP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We now calculate </a:t>
            </a:r>
          </a:p>
          <a:p>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2</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2</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3</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3</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4</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4</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5</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5</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6</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6</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7</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7</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8</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8</a:t>
            </a:r>
            <a:r>
              <a:rPr lang="en-US" altLang="en-US" sz="2400" b="1" i="1">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where </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i</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i</a:t>
            </a:r>
            <a:r>
              <a:rPr lang="en-US" altLang="en-US" sz="2400" b="1" i="1">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refers to the output of the </a:t>
            </a:r>
            <a:r>
              <a:rPr lang="en-US" altLang="en-US" sz="2400" b="1" i="1">
                <a:latin typeface="Times New Roman" panose="02020603050405020304" pitchFamily="18" charset="0"/>
                <a:cs typeface="Times New Roman" panose="02020603050405020304" pitchFamily="18" charset="0"/>
              </a:rPr>
              <a:t>i</a:t>
            </a:r>
            <a:r>
              <a:rPr lang="en-US" altLang="en-US" sz="2400">
                <a:latin typeface="Times New Roman" panose="02020603050405020304" pitchFamily="18" charset="0"/>
                <a:cs typeface="Times New Roman" panose="02020603050405020304" pitchFamily="18" charset="0"/>
              </a:rPr>
              <a:t>-th </a:t>
            </a:r>
            <a:r>
              <a:rPr lang="en-US" altLang="en-US" sz="2400" b="1">
                <a:latin typeface="Times New Roman" panose="02020603050405020304" pitchFamily="18" charset="0"/>
                <a:cs typeface="Times New Roman" panose="02020603050405020304" pitchFamily="18" charset="0"/>
              </a:rPr>
              <a:t>S</a:t>
            </a:r>
            <a:r>
              <a:rPr lang="en-US" altLang="en-US" sz="2400">
                <a:latin typeface="Times New Roman" panose="02020603050405020304" pitchFamily="18" charset="0"/>
                <a:cs typeface="Times New Roman" panose="02020603050405020304" pitchFamily="18" charset="0"/>
              </a:rPr>
              <a:t> box. </a:t>
            </a:r>
          </a:p>
          <a:p>
            <a:r>
              <a:rPr lang="en-US" altLang="en-US" sz="2400">
                <a:latin typeface="Times New Roman" panose="02020603050405020304" pitchFamily="18" charset="0"/>
                <a:cs typeface="Times New Roman" panose="02020603050405020304" pitchFamily="18" charset="0"/>
              </a:rPr>
              <a:t>To repeat, each of the functions </a:t>
            </a:r>
            <a:r>
              <a:rPr lang="en-US" altLang="en-US" sz="2400" b="1" i="1">
                <a:latin typeface="Times New Roman" panose="02020603050405020304" pitchFamily="18" charset="0"/>
                <a:cs typeface="Times New Roman" panose="02020603050405020304" pitchFamily="18" charset="0"/>
              </a:rPr>
              <a:t>S1, S2,..., S8</a:t>
            </a:r>
            <a:r>
              <a:rPr lang="en-US" altLang="en-US" sz="2400">
                <a:latin typeface="Times New Roman" panose="02020603050405020304" pitchFamily="18" charset="0"/>
                <a:cs typeface="Times New Roman" panose="02020603050405020304" pitchFamily="18" charset="0"/>
              </a:rPr>
              <a:t>, takes a 6-bit block as input and yields a 4-bit block as output.</a:t>
            </a:r>
          </a:p>
          <a:p>
            <a:pPr>
              <a:buFont typeface="Wingdings" panose="05000000000000000000" pitchFamily="2" charset="2"/>
              <a:buNone/>
            </a:pP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5">
            <a:extLst>
              <a:ext uri="{FF2B5EF4-FFF2-40B4-BE49-F238E27FC236}">
                <a16:creationId xmlns:a16="http://schemas.microsoft.com/office/drawing/2014/main" id="{21E17B27-5084-4734-9138-FF609F27229E}"/>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A045B9AF-6B00-4ECA-8BEA-365119A135F5}" type="slidenum">
              <a:rPr lang="he-IL" altLang="en-US" sz="1400">
                <a:latin typeface="Arial Black" panose="020B0A04020102020204" pitchFamily="34" charset="0"/>
              </a:rPr>
              <a:pPr>
                <a:spcBef>
                  <a:spcPct val="0"/>
                </a:spcBef>
                <a:buFont typeface="Arial Black" panose="020B0A04020102020204" pitchFamily="34" charset="0"/>
                <a:buNone/>
              </a:pPr>
              <a:t>24</a:t>
            </a:fld>
            <a:endParaRPr lang="en-US" altLang="en-US" sz="1400">
              <a:latin typeface="Arial Black" panose="020B0A04020102020204" pitchFamily="34" charset="0"/>
            </a:endParaRPr>
          </a:p>
        </p:txBody>
      </p:sp>
      <p:sp>
        <p:nvSpPr>
          <p:cNvPr id="200707" name="Rectangle 2">
            <a:extLst>
              <a:ext uri="{FF2B5EF4-FFF2-40B4-BE49-F238E27FC236}">
                <a16:creationId xmlns:a16="http://schemas.microsoft.com/office/drawing/2014/main" id="{CAD82256-8873-41EA-8105-C1746260E1B9}"/>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00708" name="Rectangle 3">
            <a:extLst>
              <a:ext uri="{FF2B5EF4-FFF2-40B4-BE49-F238E27FC236}">
                <a16:creationId xmlns:a16="http://schemas.microsoft.com/office/drawing/2014/main" id="{1AE61322-B74C-4582-88BA-998BDE92D8BB}"/>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The table to determine </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is shown and explained below:</a:t>
            </a: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pic>
        <p:nvPicPr>
          <p:cNvPr id="200709" name="Picture 2">
            <a:extLst>
              <a:ext uri="{FF2B5EF4-FFF2-40B4-BE49-F238E27FC236}">
                <a16:creationId xmlns:a16="http://schemas.microsoft.com/office/drawing/2014/main" id="{538845D8-E2DD-4B20-8175-884AB62E9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1" y="1571625"/>
            <a:ext cx="83724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710" name="Picture 3">
            <a:extLst>
              <a:ext uri="{FF2B5EF4-FFF2-40B4-BE49-F238E27FC236}">
                <a16:creationId xmlns:a16="http://schemas.microsoft.com/office/drawing/2014/main" id="{FC79FB79-900F-4AB7-855B-9C4CD3E793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4143375"/>
            <a:ext cx="824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5">
            <a:extLst>
              <a:ext uri="{FF2B5EF4-FFF2-40B4-BE49-F238E27FC236}">
                <a16:creationId xmlns:a16="http://schemas.microsoft.com/office/drawing/2014/main" id="{3F873BAE-1BDF-43C7-B416-4C5DD86DECDE}"/>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ECFD89B-10BF-483B-8925-0D412656008F}" type="slidenum">
              <a:rPr lang="he-IL" altLang="en-US" sz="1400">
                <a:latin typeface="Arial Black" panose="020B0A04020102020204" pitchFamily="34" charset="0"/>
              </a:rPr>
              <a:pPr>
                <a:spcBef>
                  <a:spcPct val="0"/>
                </a:spcBef>
                <a:buFont typeface="Arial Black" panose="020B0A04020102020204" pitchFamily="34" charset="0"/>
                <a:buNone/>
              </a:pPr>
              <a:t>25</a:t>
            </a:fld>
            <a:endParaRPr lang="en-US" altLang="en-US" sz="1400">
              <a:latin typeface="Arial Black" panose="020B0A04020102020204" pitchFamily="34" charset="0"/>
            </a:endParaRPr>
          </a:p>
        </p:txBody>
      </p:sp>
      <p:sp>
        <p:nvSpPr>
          <p:cNvPr id="202755" name="Rectangle 2">
            <a:extLst>
              <a:ext uri="{FF2B5EF4-FFF2-40B4-BE49-F238E27FC236}">
                <a16:creationId xmlns:a16="http://schemas.microsoft.com/office/drawing/2014/main" id="{9029D36E-7BC6-40D8-8B23-4E894E688B71}"/>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02756" name="Rectangle 3">
            <a:extLst>
              <a:ext uri="{FF2B5EF4-FFF2-40B4-BE49-F238E27FC236}">
                <a16:creationId xmlns:a16="http://schemas.microsoft.com/office/drawing/2014/main" id="{B60C0B91-5D2F-4CA3-823D-ADFEBAD78C5A}"/>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If </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is the function defined in this table and </a:t>
            </a:r>
            <a:r>
              <a:rPr lang="en-US" altLang="en-US" sz="2400" b="1" i="1">
                <a:latin typeface="Times New Roman" panose="02020603050405020304" pitchFamily="18" charset="0"/>
                <a:cs typeface="Times New Roman" panose="02020603050405020304" pitchFamily="18" charset="0"/>
              </a:rPr>
              <a:t>B</a:t>
            </a:r>
            <a:r>
              <a:rPr lang="en-US" altLang="en-US" sz="2400">
                <a:latin typeface="Times New Roman" panose="02020603050405020304" pitchFamily="18" charset="0"/>
                <a:cs typeface="Times New Roman" panose="02020603050405020304" pitchFamily="18" charset="0"/>
              </a:rPr>
              <a:t> is a block of 6 bits, then </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(B)</a:t>
            </a:r>
            <a:r>
              <a:rPr lang="en-US" altLang="en-US" sz="2400">
                <a:latin typeface="Times New Roman" panose="02020603050405020304" pitchFamily="18" charset="0"/>
                <a:cs typeface="Times New Roman" panose="02020603050405020304" pitchFamily="18" charset="0"/>
              </a:rPr>
              <a:t> is determined as follows:</a:t>
            </a:r>
          </a:p>
          <a:p>
            <a:pPr lvl="1"/>
            <a:r>
              <a:rPr lang="en-US" altLang="en-US" sz="2000">
                <a:latin typeface="Times New Roman" panose="02020603050405020304" pitchFamily="18" charset="0"/>
                <a:cs typeface="Times New Roman" panose="02020603050405020304" pitchFamily="18" charset="0"/>
              </a:rPr>
              <a:t> The first and last bits of </a:t>
            </a:r>
            <a:r>
              <a:rPr lang="en-US" altLang="en-US" sz="2000" b="1"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represent in base 2 a number in the decimal range 0 to 3 (or binary 00 to 11). Let that number be </a:t>
            </a:r>
            <a:r>
              <a:rPr lang="en-US" altLang="en-US" sz="2000" b="1" i="1">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a:t>
            </a:r>
          </a:p>
          <a:p>
            <a:pPr lvl="1"/>
            <a:r>
              <a:rPr lang="en-US" altLang="en-US" sz="2000">
                <a:latin typeface="Times New Roman" panose="02020603050405020304" pitchFamily="18" charset="0"/>
                <a:cs typeface="Times New Roman" panose="02020603050405020304" pitchFamily="18" charset="0"/>
              </a:rPr>
              <a:t>The middle 4 bits of </a:t>
            </a:r>
            <a:r>
              <a:rPr lang="en-US" altLang="en-US" sz="2000" b="1"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represent in base 2 a number in the decimal range 0 to 15 (binary 0000 to 1111). Let that number be </a:t>
            </a:r>
            <a:r>
              <a:rPr lang="en-US" altLang="en-US" sz="2000" b="1" i="1">
                <a:latin typeface="Times New Roman" panose="02020603050405020304" pitchFamily="18" charset="0"/>
                <a:cs typeface="Times New Roman" panose="02020603050405020304" pitchFamily="18" charset="0"/>
              </a:rPr>
              <a:t>j</a:t>
            </a:r>
            <a:r>
              <a:rPr lang="en-US" altLang="en-US" sz="2000">
                <a:latin typeface="Times New Roman" panose="02020603050405020304" pitchFamily="18" charset="0"/>
                <a:cs typeface="Times New Roman" panose="02020603050405020304" pitchFamily="18" charset="0"/>
              </a:rPr>
              <a:t>.</a:t>
            </a:r>
          </a:p>
          <a:p>
            <a:pPr lvl="1"/>
            <a:r>
              <a:rPr lang="en-US" altLang="en-US" sz="2000">
                <a:latin typeface="Times New Roman" panose="02020603050405020304" pitchFamily="18" charset="0"/>
                <a:cs typeface="Times New Roman" panose="02020603050405020304" pitchFamily="18" charset="0"/>
              </a:rPr>
              <a:t> Look up in the table the number in the </a:t>
            </a:r>
            <a:r>
              <a:rPr lang="en-US" altLang="en-US" sz="2000" b="1" i="1">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-th row and </a:t>
            </a:r>
            <a:r>
              <a:rPr lang="en-US" altLang="en-US" sz="2000" b="1" i="1">
                <a:latin typeface="Times New Roman" panose="02020603050405020304" pitchFamily="18" charset="0"/>
                <a:cs typeface="Times New Roman" panose="02020603050405020304" pitchFamily="18" charset="0"/>
              </a:rPr>
              <a:t>j</a:t>
            </a:r>
            <a:r>
              <a:rPr lang="en-US" altLang="en-US" sz="2000">
                <a:latin typeface="Times New Roman" panose="02020603050405020304" pitchFamily="18" charset="0"/>
                <a:cs typeface="Times New Roman" panose="02020603050405020304" pitchFamily="18" charset="0"/>
              </a:rPr>
              <a:t>-th column. </a:t>
            </a:r>
          </a:p>
          <a:p>
            <a:pPr lvl="1"/>
            <a:r>
              <a:rPr lang="en-US" altLang="en-US" sz="2000">
                <a:latin typeface="Times New Roman" panose="02020603050405020304" pitchFamily="18" charset="0"/>
                <a:cs typeface="Times New Roman" panose="02020603050405020304" pitchFamily="18" charset="0"/>
              </a:rPr>
              <a:t>It is a number in the range 0 to 15 and is uniquely represented by a 4 bit block.</a:t>
            </a:r>
          </a:p>
          <a:p>
            <a:pPr lvl="1"/>
            <a:r>
              <a:rPr lang="en-US" altLang="en-US" sz="2000">
                <a:latin typeface="Times New Roman" panose="02020603050405020304" pitchFamily="18" charset="0"/>
                <a:cs typeface="Times New Roman" panose="02020603050405020304" pitchFamily="18" charset="0"/>
              </a:rPr>
              <a:t> That block is the output </a:t>
            </a:r>
            <a:r>
              <a:rPr lang="en-US" altLang="en-US" sz="2000" b="1" i="1">
                <a:latin typeface="Times New Roman" panose="02020603050405020304" pitchFamily="18" charset="0"/>
                <a:cs typeface="Times New Roman" panose="02020603050405020304" pitchFamily="18" charset="0"/>
              </a:rPr>
              <a:t>S</a:t>
            </a:r>
            <a:r>
              <a:rPr lang="en-US" altLang="en-US" sz="2000" b="1" i="1" baseline="-25000">
                <a:latin typeface="Times New Roman" panose="02020603050405020304" pitchFamily="18" charset="0"/>
                <a:cs typeface="Times New Roman" panose="02020603050405020304" pitchFamily="18" charset="0"/>
              </a:rPr>
              <a:t>1</a:t>
            </a:r>
            <a:r>
              <a:rPr lang="en-US" altLang="en-US" sz="2000" b="1"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of </a:t>
            </a:r>
            <a:r>
              <a:rPr lang="en-US" altLang="en-US" sz="2000" b="1" i="1">
                <a:latin typeface="Times New Roman" panose="02020603050405020304" pitchFamily="18" charset="0"/>
                <a:cs typeface="Times New Roman" panose="02020603050405020304" pitchFamily="18" charset="0"/>
              </a:rPr>
              <a:t>S</a:t>
            </a:r>
            <a:r>
              <a:rPr lang="en-US" altLang="en-US" sz="2000" b="1" i="1"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for the input </a:t>
            </a:r>
            <a:r>
              <a:rPr lang="en-US" altLang="en-US" sz="2000" b="1"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a:t>
            </a:r>
          </a:p>
          <a:p>
            <a:pPr lvl="1"/>
            <a:r>
              <a:rPr lang="en-US" altLang="en-US" sz="2000">
                <a:latin typeface="Times New Roman" panose="02020603050405020304" pitchFamily="18" charset="0"/>
                <a:cs typeface="Times New Roman" panose="02020603050405020304" pitchFamily="18" charset="0"/>
              </a:rPr>
              <a:t>For example, for input block </a:t>
            </a:r>
            <a:r>
              <a:rPr lang="en-US" altLang="en-US" sz="2000" b="1" i="1">
                <a:latin typeface="Times New Roman" panose="02020603050405020304" pitchFamily="18" charset="0"/>
                <a:cs typeface="Times New Roman" panose="02020603050405020304" pitchFamily="18" charset="0"/>
              </a:rPr>
              <a:t>B</a:t>
            </a:r>
            <a:r>
              <a:rPr lang="en-US" altLang="en-US" sz="2000">
                <a:latin typeface="Times New Roman" panose="02020603050405020304" pitchFamily="18" charset="0"/>
                <a:cs typeface="Times New Roman" panose="02020603050405020304" pitchFamily="18" charset="0"/>
              </a:rPr>
              <a:t> = 011011 the first bit is "0" and the last bit "1" giving 01 as the row. This is row 1. The middle four bits are "1101". This is the binary equivalent of decimal 13, so the column is column number 13. </a:t>
            </a:r>
          </a:p>
          <a:p>
            <a:pPr lvl="1"/>
            <a:r>
              <a:rPr lang="en-US" altLang="en-US" sz="2000">
                <a:latin typeface="Times New Roman" panose="02020603050405020304" pitchFamily="18" charset="0"/>
                <a:cs typeface="Times New Roman" panose="02020603050405020304" pitchFamily="18" charset="0"/>
              </a:rPr>
              <a:t>In row 1, column 13 appears 5. This determines the output; 5 is binary 0101, so that the output is 0101.</a:t>
            </a:r>
          </a:p>
          <a:p>
            <a:pPr lvl="1"/>
            <a:r>
              <a:rPr lang="en-US" altLang="en-US" sz="2000">
                <a:latin typeface="Times New Roman" panose="02020603050405020304" pitchFamily="18" charset="0"/>
                <a:cs typeface="Times New Roman" panose="02020603050405020304" pitchFamily="18" charset="0"/>
              </a:rPr>
              <a:t> Hence </a:t>
            </a:r>
            <a:r>
              <a:rPr lang="en-US" altLang="en-US" sz="2000" b="1" i="1">
                <a:latin typeface="Times New Roman" panose="02020603050405020304" pitchFamily="18" charset="0"/>
                <a:cs typeface="Times New Roman" panose="02020603050405020304" pitchFamily="18" charset="0"/>
              </a:rPr>
              <a:t>S</a:t>
            </a:r>
            <a:r>
              <a:rPr lang="en-US" altLang="en-US" sz="2000" b="1" i="1"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(011011) = 0101.  </a:t>
            </a: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5">
            <a:extLst>
              <a:ext uri="{FF2B5EF4-FFF2-40B4-BE49-F238E27FC236}">
                <a16:creationId xmlns:a16="http://schemas.microsoft.com/office/drawing/2014/main" id="{9FBA0E87-17B1-415A-A022-091C9826A48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A1F1C41-5A2B-459B-B01B-D66F858AC7A2}" type="slidenum">
              <a:rPr lang="he-IL" altLang="en-US" sz="1400">
                <a:latin typeface="Arial Black" panose="020B0A04020102020204" pitchFamily="34" charset="0"/>
              </a:rPr>
              <a:pPr>
                <a:spcBef>
                  <a:spcPct val="0"/>
                </a:spcBef>
                <a:buFont typeface="Arial Black" panose="020B0A04020102020204" pitchFamily="34" charset="0"/>
                <a:buNone/>
              </a:pPr>
              <a:t>26</a:t>
            </a:fld>
            <a:endParaRPr lang="en-US" altLang="en-US" sz="1400">
              <a:latin typeface="Arial Black" panose="020B0A04020102020204" pitchFamily="34" charset="0"/>
            </a:endParaRPr>
          </a:p>
        </p:txBody>
      </p:sp>
      <p:sp>
        <p:nvSpPr>
          <p:cNvPr id="204803" name="Rectangle 2">
            <a:extLst>
              <a:ext uri="{FF2B5EF4-FFF2-40B4-BE49-F238E27FC236}">
                <a16:creationId xmlns:a16="http://schemas.microsoft.com/office/drawing/2014/main" id="{264E18CB-702F-4457-958E-DAF50A92AC4B}"/>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04804" name="Rectangle 3">
            <a:extLst>
              <a:ext uri="{FF2B5EF4-FFF2-40B4-BE49-F238E27FC236}">
                <a16:creationId xmlns:a16="http://schemas.microsoft.com/office/drawing/2014/main" id="{5AB7EB12-2212-4B72-A04A-B10DBC2486D2}"/>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The tables defining the functions </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8</a:t>
            </a:r>
            <a:r>
              <a:rPr lang="en-US" altLang="en-US" sz="2400">
                <a:latin typeface="Times New Roman" panose="02020603050405020304" pitchFamily="18" charset="0"/>
                <a:cs typeface="Times New Roman" panose="02020603050405020304" pitchFamily="18" charset="0"/>
              </a:rPr>
              <a:t> are the following:</a:t>
            </a:r>
          </a:p>
          <a:p>
            <a:pPr>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pic>
        <p:nvPicPr>
          <p:cNvPr id="204805" name="Picture 2">
            <a:extLst>
              <a:ext uri="{FF2B5EF4-FFF2-40B4-BE49-F238E27FC236}">
                <a16:creationId xmlns:a16="http://schemas.microsoft.com/office/drawing/2014/main" id="{94BEAF8B-9774-41C6-B01D-A8389A8B8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857376"/>
            <a:ext cx="4500563"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6" name="Picture 3">
            <a:extLst>
              <a:ext uri="{FF2B5EF4-FFF2-40B4-BE49-F238E27FC236}">
                <a16:creationId xmlns:a16="http://schemas.microsoft.com/office/drawing/2014/main" id="{94C6AF32-6421-4920-AE8B-22C3CE13E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6" y="4143376"/>
            <a:ext cx="44291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7" name="Picture 4">
            <a:extLst>
              <a:ext uri="{FF2B5EF4-FFF2-40B4-BE49-F238E27FC236}">
                <a16:creationId xmlns:a16="http://schemas.microsoft.com/office/drawing/2014/main" id="{682EDB90-D118-472E-B5CA-6F63E9BFB5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3188" y="1714501"/>
            <a:ext cx="42148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8" name="Picture 5">
            <a:extLst>
              <a:ext uri="{FF2B5EF4-FFF2-40B4-BE49-F238E27FC236}">
                <a16:creationId xmlns:a16="http://schemas.microsoft.com/office/drawing/2014/main" id="{4242B62B-7C4B-4FC2-8EC8-FEC573C424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5963" y="2714626"/>
            <a:ext cx="279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9" name="Picture 6">
            <a:extLst>
              <a:ext uri="{FF2B5EF4-FFF2-40B4-BE49-F238E27FC236}">
                <a16:creationId xmlns:a16="http://schemas.microsoft.com/office/drawing/2014/main" id="{FA6C0EDD-C117-43E9-A29B-292EAF6DE1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6050" y="2928938"/>
            <a:ext cx="41719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5">
            <a:extLst>
              <a:ext uri="{FF2B5EF4-FFF2-40B4-BE49-F238E27FC236}">
                <a16:creationId xmlns:a16="http://schemas.microsoft.com/office/drawing/2014/main" id="{4DB6E776-44E3-4B3E-B940-7572F27F348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D2CDCFF-BD19-46ED-AE99-68DCBA082E06}" type="slidenum">
              <a:rPr lang="he-IL" altLang="en-US" sz="1400">
                <a:latin typeface="Arial Black" panose="020B0A04020102020204" pitchFamily="34" charset="0"/>
              </a:rPr>
              <a:pPr>
                <a:spcBef>
                  <a:spcPct val="0"/>
                </a:spcBef>
                <a:buFont typeface="Arial Black" panose="020B0A04020102020204" pitchFamily="34" charset="0"/>
                <a:buNone/>
              </a:pPr>
              <a:t>27</a:t>
            </a:fld>
            <a:endParaRPr lang="en-US" altLang="en-US" sz="1400">
              <a:latin typeface="Arial Black" panose="020B0A04020102020204" pitchFamily="34" charset="0"/>
            </a:endParaRPr>
          </a:p>
        </p:txBody>
      </p:sp>
      <p:sp>
        <p:nvSpPr>
          <p:cNvPr id="206851" name="Rectangle 2">
            <a:extLst>
              <a:ext uri="{FF2B5EF4-FFF2-40B4-BE49-F238E27FC236}">
                <a16:creationId xmlns:a16="http://schemas.microsoft.com/office/drawing/2014/main" id="{DDE0DCE5-26B9-4912-B895-88455A8D3FFC}"/>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06852" name="Rectangle 3">
            <a:extLst>
              <a:ext uri="{FF2B5EF4-FFF2-40B4-BE49-F238E27FC236}">
                <a16:creationId xmlns:a16="http://schemas.microsoft.com/office/drawing/2014/main" id="{E85E8FB7-F597-48A5-914C-6E3968D1ACAF}"/>
              </a:ext>
            </a:extLst>
          </p:cNvPr>
          <p:cNvSpPr>
            <a:spLocks noGrp="1" noChangeArrowheads="1"/>
          </p:cNvSpPr>
          <p:nvPr>
            <p:ph type="body" idx="1"/>
          </p:nvPr>
        </p:nvSpPr>
        <p:spPr>
          <a:xfrm>
            <a:off x="1738314" y="1071564"/>
            <a:ext cx="8929687" cy="5329237"/>
          </a:xfrm>
        </p:spPr>
        <p:txBody>
          <a:bodyPr/>
          <a:lstStyle/>
          <a:p>
            <a:r>
              <a:rPr lang="en-US" altLang="en-US" sz="2400" b="1">
                <a:latin typeface="Times New Roman" panose="02020603050405020304" pitchFamily="18" charset="0"/>
                <a:cs typeface="Times New Roman" panose="02020603050405020304" pitchFamily="18" charset="0"/>
              </a:rPr>
              <a:t>Example:</a:t>
            </a:r>
            <a:r>
              <a:rPr lang="en-US" altLang="en-US" sz="2400">
                <a:latin typeface="Times New Roman" panose="02020603050405020304" pitchFamily="18" charset="0"/>
                <a:cs typeface="Times New Roman" panose="02020603050405020304" pitchFamily="18" charset="0"/>
              </a:rPr>
              <a:t> For the first round, we obtain as the output of the eight </a:t>
            </a:r>
            <a:r>
              <a:rPr lang="en-US" altLang="en-US" sz="2400" b="1">
                <a:latin typeface="Times New Roman" panose="02020603050405020304" pitchFamily="18" charset="0"/>
                <a:cs typeface="Times New Roman" panose="02020603050405020304" pitchFamily="18" charset="0"/>
              </a:rPr>
              <a:t>S</a:t>
            </a:r>
            <a:r>
              <a:rPr lang="en-US" altLang="en-US" sz="2400">
                <a:latin typeface="Times New Roman" panose="02020603050405020304" pitchFamily="18" charset="0"/>
                <a:cs typeface="Times New Roman" panose="02020603050405020304" pitchFamily="18" charset="0"/>
              </a:rPr>
              <a:t> boxes: </a:t>
            </a:r>
          </a:p>
          <a:p>
            <a:r>
              <a:rPr lang="en-US" altLang="en-US" sz="2400" b="1" i="1">
                <a:latin typeface="Times New Roman" panose="02020603050405020304" pitchFamily="18" charset="0"/>
                <a:cs typeface="Times New Roman" panose="02020603050405020304" pitchFamily="18" charset="0"/>
              </a:rPr>
              <a:t>K</a:t>
            </a:r>
            <a:r>
              <a:rPr lang="en-US" altLang="en-US" sz="2400" b="1" i="1" baseline="-25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 </a:t>
            </a:r>
            <a:r>
              <a:rPr lang="en-US" altLang="en-US" sz="2400" b="1">
                <a:latin typeface="Times New Roman" panose="02020603050405020304" pitchFamily="18" charset="0"/>
                <a:cs typeface="Times New Roman" panose="02020603050405020304" pitchFamily="18" charset="0"/>
              </a:rPr>
              <a:t>E</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R</a:t>
            </a:r>
            <a:r>
              <a:rPr lang="en-US" altLang="en-US" sz="2400" b="1" i="1" baseline="-25000">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 = </a:t>
            </a:r>
            <a:r>
              <a:rPr lang="en-US" altLang="en-US" sz="2000">
                <a:latin typeface="Times New Roman" panose="02020603050405020304" pitchFamily="18" charset="0"/>
                <a:cs typeface="Times New Roman" panose="02020603050405020304" pitchFamily="18" charset="0"/>
              </a:rPr>
              <a:t>011000 010001 011110 111010 100001 100110 010100 100111. </a:t>
            </a:r>
            <a:endParaRPr lang="en-US" altLang="en-US" sz="2400">
              <a:latin typeface="Times New Roman" panose="02020603050405020304" pitchFamily="18" charset="0"/>
              <a:cs typeface="Times New Roman" panose="02020603050405020304" pitchFamily="18" charset="0"/>
            </a:endParaRPr>
          </a:p>
          <a:p>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1</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2</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2</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3</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3</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4</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4</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5</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5</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6</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6</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7</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7</a:t>
            </a:r>
            <a:r>
              <a:rPr lang="en-US" altLang="en-US" sz="2400" b="1" i="1">
                <a:latin typeface="Times New Roman" panose="02020603050405020304" pitchFamily="18" charset="0"/>
                <a:cs typeface="Times New Roman" panose="02020603050405020304" pitchFamily="18" charset="0"/>
              </a:rPr>
              <a:t>)S</a:t>
            </a:r>
            <a:r>
              <a:rPr lang="en-US" altLang="en-US" sz="2400" b="1" i="1" baseline="-25000">
                <a:latin typeface="Times New Roman" panose="02020603050405020304" pitchFamily="18" charset="0"/>
                <a:cs typeface="Times New Roman" panose="02020603050405020304" pitchFamily="18" charset="0"/>
              </a:rPr>
              <a:t>8</a:t>
            </a:r>
            <a:r>
              <a:rPr lang="en-US" altLang="en-US" sz="2400" b="1" i="1">
                <a:latin typeface="Times New Roman" panose="02020603050405020304" pitchFamily="18" charset="0"/>
                <a:cs typeface="Times New Roman" panose="02020603050405020304" pitchFamily="18" charset="0"/>
              </a:rPr>
              <a:t>(B</a:t>
            </a:r>
            <a:r>
              <a:rPr lang="en-US" altLang="en-US" sz="2400" b="1" i="1" baseline="-25000">
                <a:latin typeface="Times New Roman" panose="02020603050405020304" pitchFamily="18" charset="0"/>
                <a:cs typeface="Times New Roman" panose="02020603050405020304" pitchFamily="18" charset="0"/>
              </a:rPr>
              <a:t>8</a:t>
            </a:r>
            <a:r>
              <a:rPr lang="en-US" altLang="en-US" sz="2400" b="1" i="1">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 </a:t>
            </a:r>
          </a:p>
          <a:p>
            <a:pPr algn="ct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0101 1100 1000 0010 1011 0101 1001 0111 </a:t>
            </a:r>
          </a:p>
          <a:p>
            <a:r>
              <a:rPr lang="en-US" altLang="en-US" sz="2400">
                <a:latin typeface="Times New Roman" panose="02020603050405020304" pitchFamily="18" charset="0"/>
                <a:cs typeface="Times New Roman" panose="02020603050405020304" pitchFamily="18" charset="0"/>
              </a:rPr>
              <a:t>The final stage in the calculation of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is to do a permutation </a:t>
            </a:r>
            <a:r>
              <a:rPr lang="en-US" altLang="en-US" sz="2400" b="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of the </a:t>
            </a:r>
            <a:r>
              <a:rPr lang="en-US" altLang="en-US" sz="2400" b="1">
                <a:latin typeface="Times New Roman" panose="02020603050405020304" pitchFamily="18" charset="0"/>
                <a:cs typeface="Times New Roman" panose="02020603050405020304" pitchFamily="18" charset="0"/>
              </a:rPr>
              <a:t>S</a:t>
            </a:r>
            <a:r>
              <a:rPr lang="en-US" altLang="en-US" sz="2400">
                <a:latin typeface="Times New Roman" panose="02020603050405020304" pitchFamily="18" charset="0"/>
                <a:cs typeface="Times New Roman" panose="02020603050405020304" pitchFamily="18" charset="0"/>
              </a:rPr>
              <a:t>-box output to obtain the final value of </a:t>
            </a:r>
            <a:r>
              <a:rPr lang="en-US" altLang="en-US" sz="2400" b="1" i="1">
                <a:latin typeface="Times New Roman" panose="02020603050405020304" pitchFamily="18" charset="0"/>
                <a:cs typeface="Times New Roman" panose="02020603050405020304" pitchFamily="18" charset="0"/>
              </a:rPr>
              <a:t>f</a:t>
            </a:r>
            <a:r>
              <a:rPr lang="en-US" altLang="en-US" sz="2400">
                <a:latin typeface="Times New Roman" panose="02020603050405020304" pitchFamily="18" charset="0"/>
                <a:cs typeface="Times New Roman" panose="02020603050405020304" pitchFamily="18" charset="0"/>
              </a:rPr>
              <a:t>: </a:t>
            </a:r>
          </a:p>
          <a:p>
            <a:r>
              <a:rPr lang="en-US" altLang="en-US" sz="2000" b="1" i="1">
                <a:latin typeface="Times New Roman" panose="02020603050405020304" pitchFamily="18" charset="0"/>
                <a:cs typeface="Times New Roman" panose="02020603050405020304" pitchFamily="18" charset="0"/>
              </a:rPr>
              <a:t>f</a:t>
            </a:r>
            <a:r>
              <a:rPr lang="en-US" altLang="en-US" sz="2000">
                <a:latin typeface="Times New Roman" panose="02020603050405020304" pitchFamily="18" charset="0"/>
                <a:cs typeface="Times New Roman" panose="02020603050405020304" pitchFamily="18" charset="0"/>
              </a:rPr>
              <a:t> = </a:t>
            </a:r>
            <a:r>
              <a:rPr lang="en-US" altLang="en-US" sz="2000" b="1">
                <a:latin typeface="Times New Roman" panose="02020603050405020304" pitchFamily="18" charset="0"/>
                <a:cs typeface="Times New Roman" panose="02020603050405020304" pitchFamily="18" charset="0"/>
              </a:rPr>
              <a:t>P</a:t>
            </a:r>
            <a:r>
              <a:rPr lang="en-US" altLang="en-US" sz="2000">
                <a:latin typeface="Times New Roman" panose="02020603050405020304" pitchFamily="18" charset="0"/>
                <a:cs typeface="Times New Roman" panose="02020603050405020304" pitchFamily="18" charset="0"/>
              </a:rPr>
              <a:t>(</a:t>
            </a:r>
            <a:r>
              <a:rPr lang="en-US" altLang="en-US" sz="2000" b="1" i="1">
                <a:latin typeface="Times New Roman" panose="02020603050405020304" pitchFamily="18" charset="0"/>
                <a:cs typeface="Times New Roman" panose="02020603050405020304" pitchFamily="18" charset="0"/>
              </a:rPr>
              <a:t>S</a:t>
            </a:r>
            <a:r>
              <a:rPr lang="en-US" altLang="en-US" sz="2000" b="1" i="1" baseline="-25000">
                <a:latin typeface="Times New Roman" panose="02020603050405020304" pitchFamily="18" charset="0"/>
                <a:cs typeface="Times New Roman" panose="02020603050405020304" pitchFamily="18" charset="0"/>
              </a:rPr>
              <a:t>1</a:t>
            </a:r>
            <a:r>
              <a:rPr lang="en-US" altLang="en-US" sz="2000" b="1" i="1">
                <a:latin typeface="Times New Roman" panose="02020603050405020304" pitchFamily="18" charset="0"/>
                <a:cs typeface="Times New Roman" panose="02020603050405020304" pitchFamily="18" charset="0"/>
              </a:rPr>
              <a:t>(B</a:t>
            </a:r>
            <a:r>
              <a:rPr lang="en-US" altLang="en-US" sz="2000" b="1" i="1" baseline="-25000">
                <a:latin typeface="Times New Roman" panose="02020603050405020304" pitchFamily="18" charset="0"/>
                <a:cs typeface="Times New Roman" panose="02020603050405020304" pitchFamily="18" charset="0"/>
              </a:rPr>
              <a:t>1</a:t>
            </a:r>
            <a:r>
              <a:rPr lang="en-US" altLang="en-US" sz="2000" b="1" i="1">
                <a:latin typeface="Times New Roman" panose="02020603050405020304" pitchFamily="18" charset="0"/>
                <a:cs typeface="Times New Roman" panose="02020603050405020304" pitchFamily="18" charset="0"/>
              </a:rPr>
              <a:t>)S</a:t>
            </a:r>
            <a:r>
              <a:rPr lang="en-US" altLang="en-US" sz="2000" b="1" i="1" baseline="-25000">
                <a:latin typeface="Times New Roman" panose="02020603050405020304" pitchFamily="18" charset="0"/>
                <a:cs typeface="Times New Roman" panose="02020603050405020304" pitchFamily="18" charset="0"/>
              </a:rPr>
              <a:t>2</a:t>
            </a:r>
            <a:r>
              <a:rPr lang="en-US" altLang="en-US" sz="2000" b="1" i="1">
                <a:latin typeface="Times New Roman" panose="02020603050405020304" pitchFamily="18" charset="0"/>
                <a:cs typeface="Times New Roman" panose="02020603050405020304" pitchFamily="18" charset="0"/>
              </a:rPr>
              <a:t>(B</a:t>
            </a:r>
            <a:r>
              <a:rPr lang="en-US" altLang="en-US" sz="2000" b="1" i="1" baseline="-25000">
                <a:latin typeface="Times New Roman" panose="02020603050405020304" pitchFamily="18" charset="0"/>
                <a:cs typeface="Times New Roman" panose="02020603050405020304" pitchFamily="18" charset="0"/>
              </a:rPr>
              <a:t>2</a:t>
            </a:r>
            <a:r>
              <a:rPr lang="en-US" altLang="en-US" sz="2000" b="1" i="1">
                <a:latin typeface="Times New Roman" panose="02020603050405020304" pitchFamily="18" charset="0"/>
                <a:cs typeface="Times New Roman" panose="02020603050405020304" pitchFamily="18" charset="0"/>
              </a:rPr>
              <a:t>)...S</a:t>
            </a:r>
            <a:r>
              <a:rPr lang="en-US" altLang="en-US" sz="2000" b="1" i="1" baseline="-25000">
                <a:latin typeface="Times New Roman" panose="02020603050405020304" pitchFamily="18" charset="0"/>
                <a:cs typeface="Times New Roman" panose="02020603050405020304" pitchFamily="18" charset="0"/>
              </a:rPr>
              <a:t>8</a:t>
            </a:r>
            <a:r>
              <a:rPr lang="en-US" altLang="en-US" sz="2000" b="1" i="1">
                <a:latin typeface="Times New Roman" panose="02020603050405020304" pitchFamily="18" charset="0"/>
                <a:cs typeface="Times New Roman" panose="02020603050405020304" pitchFamily="18" charset="0"/>
              </a:rPr>
              <a:t>(B</a:t>
            </a:r>
            <a:r>
              <a:rPr lang="en-US" altLang="en-US" sz="2000" b="1" i="1" baseline="-25000">
                <a:latin typeface="Times New Roman" panose="02020603050405020304" pitchFamily="18" charset="0"/>
                <a:cs typeface="Times New Roman" panose="02020603050405020304" pitchFamily="18" charset="0"/>
              </a:rPr>
              <a:t>8</a:t>
            </a:r>
            <a:r>
              <a:rPr lang="en-US" altLang="en-US" sz="2000" b="1" i="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The</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permutation </a:t>
            </a:r>
            <a:r>
              <a:rPr lang="en-US" altLang="en-US" sz="2000" b="1">
                <a:latin typeface="Times New Roman" panose="02020603050405020304" pitchFamily="18" charset="0"/>
                <a:cs typeface="Times New Roman" panose="02020603050405020304" pitchFamily="18" charset="0"/>
              </a:rPr>
              <a:t>P</a:t>
            </a:r>
            <a:r>
              <a:rPr lang="en-US" altLang="en-US" sz="2000">
                <a:latin typeface="Times New Roman" panose="02020603050405020304" pitchFamily="18" charset="0"/>
                <a:cs typeface="Times New Roman" panose="02020603050405020304" pitchFamily="18" charset="0"/>
              </a:rPr>
              <a:t> is defined in the following</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table. </a:t>
            </a:r>
          </a:p>
          <a:p>
            <a:r>
              <a:rPr lang="en-US" altLang="en-US" sz="2000" b="1">
                <a:latin typeface="Times New Roman" panose="02020603050405020304" pitchFamily="18" charset="0"/>
                <a:cs typeface="Times New Roman" panose="02020603050405020304" pitchFamily="18" charset="0"/>
              </a:rPr>
              <a:t>P</a:t>
            </a:r>
            <a:r>
              <a:rPr lang="en-US" altLang="en-US" sz="2000">
                <a:latin typeface="Times New Roman" panose="02020603050405020304" pitchFamily="18" charset="0"/>
                <a:cs typeface="Times New Roman" panose="02020603050405020304" pitchFamily="18" charset="0"/>
              </a:rPr>
              <a:t> yields a 32-bit output from a 32-bit input</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by permuting the bits of  the input block. </a:t>
            </a:r>
          </a:p>
          <a:p>
            <a:endParaRPr lang="en-US" altLang="en-US" sz="2400">
              <a:latin typeface="Times New Roman" panose="02020603050405020304" pitchFamily="18" charset="0"/>
              <a:cs typeface="Times New Roman" panose="02020603050405020304" pitchFamily="18" charset="0"/>
            </a:endParaRPr>
          </a:p>
        </p:txBody>
      </p:sp>
      <p:pic>
        <p:nvPicPr>
          <p:cNvPr id="206853" name="Picture 2">
            <a:extLst>
              <a:ext uri="{FF2B5EF4-FFF2-40B4-BE49-F238E27FC236}">
                <a16:creationId xmlns:a16="http://schemas.microsoft.com/office/drawing/2014/main" id="{2A1B05F1-9C7C-420A-8488-47EF8051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6" y="4143375"/>
            <a:ext cx="2500313"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Number Placeholder 5">
            <a:extLst>
              <a:ext uri="{FF2B5EF4-FFF2-40B4-BE49-F238E27FC236}">
                <a16:creationId xmlns:a16="http://schemas.microsoft.com/office/drawing/2014/main" id="{6789E835-BA7E-4D37-94CF-1FA5CE3344F3}"/>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8E305C4D-B9D5-4988-BDC1-791C0D8AA433}" type="slidenum">
              <a:rPr lang="he-IL" altLang="en-US" sz="1400">
                <a:latin typeface="Arial Black" panose="020B0A04020102020204" pitchFamily="34" charset="0"/>
              </a:rPr>
              <a:pPr>
                <a:spcBef>
                  <a:spcPct val="0"/>
                </a:spcBef>
                <a:buFont typeface="Arial Black" panose="020B0A04020102020204" pitchFamily="34" charset="0"/>
                <a:buNone/>
              </a:pPr>
              <a:t>28</a:t>
            </a:fld>
            <a:endParaRPr lang="en-US" altLang="en-US" sz="1400">
              <a:latin typeface="Arial Black" panose="020B0A04020102020204" pitchFamily="34" charset="0"/>
            </a:endParaRPr>
          </a:p>
        </p:txBody>
      </p:sp>
      <p:sp>
        <p:nvSpPr>
          <p:cNvPr id="208899" name="Rectangle 2">
            <a:extLst>
              <a:ext uri="{FF2B5EF4-FFF2-40B4-BE49-F238E27FC236}">
                <a16:creationId xmlns:a16="http://schemas.microsoft.com/office/drawing/2014/main" id="{A4E68FD6-0C42-4812-9632-80CB6952E9F9}"/>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08900" name="Rectangle 3">
            <a:extLst>
              <a:ext uri="{FF2B5EF4-FFF2-40B4-BE49-F238E27FC236}">
                <a16:creationId xmlns:a16="http://schemas.microsoft.com/office/drawing/2014/main" id="{D0CDF86B-942C-427B-8BF6-106F2BD5D9C1}"/>
              </a:ext>
            </a:extLst>
          </p:cNvPr>
          <p:cNvSpPr>
            <a:spLocks noGrp="1" noChangeArrowheads="1"/>
          </p:cNvSpPr>
          <p:nvPr>
            <p:ph type="body" idx="1"/>
          </p:nvPr>
        </p:nvSpPr>
        <p:spPr>
          <a:xfrm>
            <a:off x="1738314" y="1303020"/>
            <a:ext cx="10118406" cy="5394960"/>
          </a:xfrm>
        </p:spPr>
        <p:txBody>
          <a:bodyPr/>
          <a:lstStyle/>
          <a:p>
            <a:r>
              <a:rPr lang="en-US" altLang="en-US" sz="2000" b="1" dirty="0">
                <a:latin typeface="Times New Roman" panose="02020603050405020304" pitchFamily="18" charset="0"/>
                <a:cs typeface="Times New Roman" panose="02020603050405020304" pitchFamily="18" charset="0"/>
              </a:rPr>
              <a:t>Example:</a:t>
            </a:r>
            <a:r>
              <a:rPr lang="en-US" altLang="en-US" sz="2000" dirty="0">
                <a:latin typeface="Times New Roman" panose="02020603050405020304" pitchFamily="18" charset="0"/>
                <a:cs typeface="Times New Roman" panose="02020603050405020304" pitchFamily="18" charset="0"/>
              </a:rPr>
              <a:t> From the output of the eight </a:t>
            </a:r>
            <a:r>
              <a:rPr lang="en-US" altLang="en-US" sz="2000" b="1" dirty="0">
                <a:latin typeface="Times New Roman" panose="02020603050405020304" pitchFamily="18" charset="0"/>
                <a:cs typeface="Times New Roman" panose="02020603050405020304" pitchFamily="18" charset="0"/>
              </a:rPr>
              <a:t>S</a:t>
            </a:r>
            <a:r>
              <a:rPr lang="en-US" altLang="en-US" sz="2000" dirty="0">
                <a:latin typeface="Times New Roman" panose="02020603050405020304" pitchFamily="18" charset="0"/>
                <a:cs typeface="Times New Roman" panose="02020603050405020304" pitchFamily="18" charset="0"/>
              </a:rPr>
              <a:t> boxes: </a:t>
            </a:r>
          </a:p>
          <a:p>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1</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1</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2</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2</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3</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3</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4</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4</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5</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5</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6</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6</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7</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7</a:t>
            </a:r>
            <a:r>
              <a:rPr lang="en-US" altLang="en-US" sz="2000" b="1" i="1" dirty="0">
                <a:latin typeface="Times New Roman" panose="02020603050405020304" pitchFamily="18" charset="0"/>
                <a:cs typeface="Times New Roman" panose="02020603050405020304" pitchFamily="18" charset="0"/>
              </a:rPr>
              <a:t>)S</a:t>
            </a:r>
            <a:r>
              <a:rPr lang="en-US" altLang="en-US" sz="2000" b="1" i="1" baseline="-25000" dirty="0">
                <a:latin typeface="Times New Roman" panose="02020603050405020304" pitchFamily="18" charset="0"/>
                <a:cs typeface="Times New Roman" panose="02020603050405020304" pitchFamily="18" charset="0"/>
              </a:rPr>
              <a:t>8</a:t>
            </a:r>
            <a:r>
              <a:rPr lang="en-US" altLang="en-US" sz="2000" b="1" i="1" dirty="0">
                <a:latin typeface="Times New Roman" panose="02020603050405020304" pitchFamily="18" charset="0"/>
                <a:cs typeface="Times New Roman" panose="02020603050405020304" pitchFamily="18" charset="0"/>
              </a:rPr>
              <a:t>(B</a:t>
            </a:r>
            <a:r>
              <a:rPr lang="en-US" altLang="en-US" sz="2000" b="1" i="1" baseline="-25000" dirty="0">
                <a:latin typeface="Times New Roman" panose="02020603050405020304" pitchFamily="18" charset="0"/>
                <a:cs typeface="Times New Roman" panose="02020603050405020304" pitchFamily="18" charset="0"/>
              </a:rPr>
              <a:t>8</a:t>
            </a:r>
            <a:r>
              <a:rPr lang="en-US" altLang="en-US" sz="2000" b="1"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0101 1100 1000 0010 1011 0101 1001 0111             we get </a:t>
            </a:r>
          </a:p>
          <a:p>
            <a:pPr>
              <a:buFont typeface="Wingdings" panose="05000000000000000000" pitchFamily="2" charset="2"/>
              <a:buNone/>
            </a:pPr>
            <a:r>
              <a:rPr lang="en-US" altLang="en-US" sz="2000" b="1"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 = 0010 0011 0100 1010 1010 1001 1011 1011</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R</a:t>
            </a:r>
            <a:r>
              <a:rPr lang="en-US" altLang="en-US" sz="2000" b="1" i="1"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 </a:t>
            </a:r>
            <a:r>
              <a:rPr lang="en-US" altLang="en-US" sz="2000" b="1" i="1" dirty="0">
                <a:latin typeface="Times New Roman" panose="02020603050405020304" pitchFamily="18" charset="0"/>
                <a:cs typeface="Times New Roman" panose="02020603050405020304" pitchFamily="18" charset="0"/>
              </a:rPr>
              <a:t>L</a:t>
            </a:r>
            <a:r>
              <a:rPr lang="en-US" altLang="en-US" sz="2000" b="1" i="1"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 </a:t>
            </a:r>
            <a:r>
              <a:rPr lang="en-US" altLang="en-US" sz="2000" b="1"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a:t>
            </a:r>
            <a:r>
              <a:rPr lang="en-US" altLang="en-US" sz="2000" b="1" i="1" dirty="0">
                <a:latin typeface="Times New Roman" panose="02020603050405020304" pitchFamily="18" charset="0"/>
                <a:cs typeface="Times New Roman" panose="02020603050405020304" pitchFamily="18" charset="0"/>
              </a:rPr>
              <a:t>R</a:t>
            </a:r>
            <a:r>
              <a:rPr lang="en-US" altLang="en-US" sz="2000" b="1" i="1"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 </a:t>
            </a:r>
            <a:r>
              <a:rPr lang="en-US" altLang="en-US" sz="2000" b="1" i="1" dirty="0">
                <a:latin typeface="Times New Roman" panose="02020603050405020304" pitchFamily="18" charset="0"/>
                <a:cs typeface="Times New Roman" panose="02020603050405020304" pitchFamily="18" charset="0"/>
              </a:rPr>
              <a:t>K</a:t>
            </a:r>
            <a:r>
              <a:rPr lang="en-US" altLang="en-US" sz="2000" b="1" i="1"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1100 1100 0000 0000 1100 1100 1111 1111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+ 0010 0011 0100 1010 1010 1001 1011 1011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1110 1111 0100 1010 0110 0101 0100 0100 </a:t>
            </a:r>
          </a:p>
          <a:p>
            <a:r>
              <a:rPr lang="en-US" altLang="en-US" sz="2000" dirty="0">
                <a:latin typeface="Times New Roman" panose="02020603050405020304" pitchFamily="18" charset="0"/>
                <a:cs typeface="Times New Roman" panose="02020603050405020304" pitchFamily="18" charset="0"/>
              </a:rPr>
              <a:t>In the next round, we will have </a:t>
            </a:r>
            <a:r>
              <a:rPr lang="en-US" altLang="en-US" sz="2000" b="1" i="1" dirty="0">
                <a:latin typeface="Times New Roman" panose="02020603050405020304" pitchFamily="18" charset="0"/>
                <a:cs typeface="Times New Roman" panose="02020603050405020304" pitchFamily="18" charset="0"/>
              </a:rPr>
              <a:t>L</a:t>
            </a:r>
            <a:r>
              <a:rPr lang="en-US" altLang="en-US" sz="2000" b="1" i="1"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a:t>
            </a:r>
            <a:r>
              <a:rPr lang="en-US" altLang="en-US" sz="2000" b="1" i="1" dirty="0">
                <a:latin typeface="Times New Roman" panose="02020603050405020304" pitchFamily="18" charset="0"/>
                <a:cs typeface="Times New Roman" panose="02020603050405020304" pitchFamily="18" charset="0"/>
              </a:rPr>
              <a:t>R</a:t>
            </a:r>
            <a:r>
              <a:rPr lang="en-US" altLang="en-US" sz="2000" b="1" i="1"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which is the block we just calculated, and then we must calculate </a:t>
            </a:r>
            <a:r>
              <a:rPr lang="en-US" altLang="en-US" sz="2000" b="1" i="1" dirty="0">
                <a:latin typeface="Times New Roman" panose="02020603050405020304" pitchFamily="18" charset="0"/>
                <a:cs typeface="Times New Roman" panose="02020603050405020304" pitchFamily="18" charset="0"/>
              </a:rPr>
              <a:t>R</a:t>
            </a:r>
            <a:r>
              <a:rPr lang="en-US" altLang="en-US" sz="2000" b="1" i="1"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L</a:t>
            </a:r>
            <a:r>
              <a:rPr lang="en-US" altLang="en-US" sz="2000" b="1" i="1" baseline="-25000" dirty="0">
                <a:latin typeface="Times New Roman" panose="02020603050405020304" pitchFamily="18" charset="0"/>
                <a:cs typeface="Times New Roman" panose="02020603050405020304" pitchFamily="18" charset="0"/>
              </a:rPr>
              <a:t>1</a:t>
            </a:r>
            <a:r>
              <a:rPr lang="en-US" altLang="en-US" sz="2000" b="1" i="1" dirty="0">
                <a:latin typeface="Times New Roman" panose="02020603050405020304" pitchFamily="18" charset="0"/>
                <a:cs typeface="Times New Roman" panose="02020603050405020304" pitchFamily="18" charset="0"/>
              </a:rPr>
              <a:t> + f(R</a:t>
            </a:r>
            <a:r>
              <a:rPr lang="en-US" altLang="en-US" sz="2000" b="1" i="1" baseline="-25000" dirty="0">
                <a:latin typeface="Times New Roman" panose="02020603050405020304" pitchFamily="18" charset="0"/>
                <a:cs typeface="Times New Roman" panose="02020603050405020304" pitchFamily="18" charset="0"/>
              </a:rPr>
              <a:t>1</a:t>
            </a:r>
            <a:r>
              <a:rPr lang="en-US" altLang="en-US" sz="2000" b="1" i="1" dirty="0">
                <a:latin typeface="Times New Roman" panose="02020603050405020304" pitchFamily="18" charset="0"/>
                <a:cs typeface="Times New Roman" panose="02020603050405020304" pitchFamily="18" charset="0"/>
              </a:rPr>
              <a:t>, K</a:t>
            </a:r>
            <a:r>
              <a:rPr lang="en-US" altLang="en-US" sz="2000" b="1" i="1" baseline="-25000" dirty="0">
                <a:latin typeface="Times New Roman" panose="02020603050405020304" pitchFamily="18" charset="0"/>
                <a:cs typeface="Times New Roman" panose="02020603050405020304" pitchFamily="18" charset="0"/>
              </a:rPr>
              <a:t>2</a:t>
            </a:r>
            <a:r>
              <a:rPr lang="en-US" altLang="en-US" sz="2000" b="1"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and so on for 16 rounds.</a:t>
            </a:r>
          </a:p>
          <a:p>
            <a:r>
              <a:rPr lang="en-US" altLang="en-US" sz="2000" dirty="0">
                <a:latin typeface="Times New Roman" panose="02020603050405020304" pitchFamily="18" charset="0"/>
                <a:cs typeface="Times New Roman" panose="02020603050405020304" pitchFamily="18" charset="0"/>
              </a:rPr>
              <a:t> At the end of the sixteenth round we have the blocks </a:t>
            </a:r>
            <a:r>
              <a:rPr lang="en-US" altLang="en-US" sz="2000" b="1" i="1" dirty="0">
                <a:latin typeface="Times New Roman" panose="02020603050405020304" pitchFamily="18" charset="0"/>
                <a:cs typeface="Times New Roman" panose="02020603050405020304" pitchFamily="18" charset="0"/>
              </a:rPr>
              <a:t>L</a:t>
            </a:r>
            <a:r>
              <a:rPr lang="en-US" altLang="en-US" sz="2000" b="1" i="1" baseline="-25000" dirty="0">
                <a:latin typeface="Times New Roman" panose="02020603050405020304" pitchFamily="18" charset="0"/>
                <a:cs typeface="Times New Roman" panose="02020603050405020304" pitchFamily="18" charset="0"/>
              </a:rPr>
              <a:t>16</a:t>
            </a:r>
            <a:r>
              <a:rPr lang="en-US" altLang="en-US" sz="2000" dirty="0">
                <a:latin typeface="Times New Roman" panose="02020603050405020304" pitchFamily="18" charset="0"/>
                <a:cs typeface="Times New Roman" panose="02020603050405020304" pitchFamily="18" charset="0"/>
              </a:rPr>
              <a:t> and </a:t>
            </a:r>
            <a:r>
              <a:rPr lang="en-US" altLang="en-US" sz="2000" b="1" i="1" dirty="0">
                <a:latin typeface="Times New Roman" panose="02020603050405020304" pitchFamily="18" charset="0"/>
                <a:cs typeface="Times New Roman" panose="02020603050405020304" pitchFamily="18" charset="0"/>
              </a:rPr>
              <a:t>R</a:t>
            </a:r>
            <a:r>
              <a:rPr lang="en-US" altLang="en-US" sz="2000" b="1" i="1" baseline="-25000" dirty="0">
                <a:latin typeface="Times New Roman" panose="02020603050405020304" pitchFamily="18" charset="0"/>
                <a:cs typeface="Times New Roman" panose="02020603050405020304" pitchFamily="18" charset="0"/>
              </a:rPr>
              <a:t>16</a:t>
            </a:r>
            <a:r>
              <a:rPr lang="en-US" altLang="en-US" sz="2000" dirty="0">
                <a:latin typeface="Times New Roman" panose="02020603050405020304" pitchFamily="18" charset="0"/>
                <a:cs typeface="Times New Roman" panose="02020603050405020304" pitchFamily="18" charset="0"/>
              </a:rPr>
              <a:t>. We then </a:t>
            </a:r>
            <a:r>
              <a:rPr lang="en-US" altLang="en-US" sz="2000" b="1" i="1" dirty="0">
                <a:latin typeface="Times New Roman" panose="02020603050405020304" pitchFamily="18" charset="0"/>
                <a:cs typeface="Times New Roman" panose="02020603050405020304" pitchFamily="18" charset="0"/>
              </a:rPr>
              <a:t>reverse</a:t>
            </a:r>
            <a:r>
              <a:rPr lang="en-US" altLang="en-US" sz="2000" dirty="0">
                <a:latin typeface="Times New Roman" panose="02020603050405020304" pitchFamily="18" charset="0"/>
                <a:cs typeface="Times New Roman" panose="02020603050405020304" pitchFamily="18" charset="0"/>
              </a:rPr>
              <a:t> the order of the two blocks into the 64-bit block </a:t>
            </a:r>
          </a:p>
          <a:p>
            <a:pPr>
              <a:buFont typeface="Wingdings" panose="05000000000000000000" pitchFamily="2" charset="2"/>
              <a:buNone/>
            </a:pPr>
            <a:r>
              <a:rPr lang="en-US" altLang="en-US" sz="2000" b="1" i="1"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	R</a:t>
            </a:r>
            <a:r>
              <a:rPr lang="en-US" altLang="en-US" b="1" i="1" baseline="-25000" dirty="0">
                <a:latin typeface="Times New Roman" panose="02020603050405020304" pitchFamily="18" charset="0"/>
                <a:cs typeface="Times New Roman" panose="02020603050405020304" pitchFamily="18" charset="0"/>
              </a:rPr>
              <a:t>16</a:t>
            </a:r>
            <a:r>
              <a:rPr lang="en-US" altLang="en-US" b="1" i="1" dirty="0">
                <a:latin typeface="Times New Roman" panose="02020603050405020304" pitchFamily="18" charset="0"/>
                <a:cs typeface="Times New Roman" panose="02020603050405020304" pitchFamily="18" charset="0"/>
              </a:rPr>
              <a:t>L</a:t>
            </a:r>
            <a:r>
              <a:rPr lang="en-US" altLang="en-US" b="1" i="1" baseline="-25000" dirty="0">
                <a:latin typeface="Times New Roman" panose="02020603050405020304" pitchFamily="18" charset="0"/>
                <a:cs typeface="Times New Roman" panose="02020603050405020304" pitchFamily="18" charset="0"/>
              </a:rPr>
              <a:t>16</a:t>
            </a:r>
            <a:r>
              <a:rPr lang="en-US" altLang="en-US"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5">
            <a:extLst>
              <a:ext uri="{FF2B5EF4-FFF2-40B4-BE49-F238E27FC236}">
                <a16:creationId xmlns:a16="http://schemas.microsoft.com/office/drawing/2014/main" id="{F21583EE-6E42-4BF9-A540-C241938882F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FD018EB2-FF21-45A3-B1E1-89D1C3CCE2B8}" type="slidenum">
              <a:rPr lang="he-IL" altLang="en-US" sz="1400">
                <a:latin typeface="Arial Black" panose="020B0A04020102020204" pitchFamily="34" charset="0"/>
              </a:rPr>
              <a:pPr>
                <a:spcBef>
                  <a:spcPct val="0"/>
                </a:spcBef>
                <a:buFont typeface="Arial Black" panose="020B0A04020102020204" pitchFamily="34" charset="0"/>
                <a:buNone/>
              </a:pPr>
              <a:t>29</a:t>
            </a:fld>
            <a:endParaRPr lang="en-US" altLang="en-US" sz="1400">
              <a:latin typeface="Arial Black" panose="020B0A04020102020204" pitchFamily="34" charset="0"/>
            </a:endParaRPr>
          </a:p>
        </p:txBody>
      </p:sp>
      <p:sp>
        <p:nvSpPr>
          <p:cNvPr id="210947" name="Rectangle 2">
            <a:extLst>
              <a:ext uri="{FF2B5EF4-FFF2-40B4-BE49-F238E27FC236}">
                <a16:creationId xmlns:a16="http://schemas.microsoft.com/office/drawing/2014/main" id="{5BD78BE4-6899-4E8A-B2AB-9B377B9EED22}"/>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10948" name="Rectangle 3">
            <a:extLst>
              <a:ext uri="{FF2B5EF4-FFF2-40B4-BE49-F238E27FC236}">
                <a16:creationId xmlns:a16="http://schemas.microsoft.com/office/drawing/2014/main" id="{DDE5D06F-2309-43D4-9FFA-5F5EF7CD2B3C}"/>
              </a:ext>
            </a:extLst>
          </p:cNvPr>
          <p:cNvSpPr>
            <a:spLocks noGrp="1" noChangeArrowheads="1"/>
          </p:cNvSpPr>
          <p:nvPr>
            <p:ph type="body" idx="1"/>
          </p:nvPr>
        </p:nvSpPr>
        <p:spPr>
          <a:xfrm>
            <a:off x="1738314" y="1071564"/>
            <a:ext cx="8929687" cy="5329237"/>
          </a:xfrm>
        </p:spPr>
        <p:txBody>
          <a:bodyPr/>
          <a:lstStyle/>
          <a:p>
            <a:r>
              <a:rPr lang="en-US" altLang="en-US" sz="2400" dirty="0"/>
              <a:t>And apply a final permutation </a:t>
            </a:r>
            <a:r>
              <a:rPr lang="en-US" altLang="en-US" sz="2400" b="1" dirty="0"/>
              <a:t>IP</a:t>
            </a:r>
            <a:r>
              <a:rPr lang="en-US" altLang="en-US" sz="2400" b="1" baseline="30000" dirty="0"/>
              <a:t>-1</a:t>
            </a:r>
            <a:r>
              <a:rPr lang="en-US" altLang="en-US" sz="2400" dirty="0"/>
              <a:t> as defined by the following table: </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latin typeface="Times New Roman" panose="02020603050405020304" pitchFamily="18" charset="0"/>
                <a:cs typeface="Times New Roman" panose="02020603050405020304" pitchFamily="18" charset="0"/>
              </a:rPr>
              <a:t>That is, the output of the algorithm has bit 40 of the </a:t>
            </a:r>
            <a:r>
              <a:rPr lang="en-US" altLang="en-US" sz="2400" dirty="0" err="1">
                <a:latin typeface="Times New Roman" panose="02020603050405020304" pitchFamily="18" charset="0"/>
                <a:cs typeface="Times New Roman" panose="02020603050405020304" pitchFamily="18" charset="0"/>
              </a:rPr>
              <a:t>preoutput</a:t>
            </a:r>
            <a:r>
              <a:rPr lang="en-US" altLang="en-US" sz="2400" dirty="0">
                <a:latin typeface="Times New Roman" panose="02020603050405020304" pitchFamily="18" charset="0"/>
                <a:cs typeface="Times New Roman" panose="02020603050405020304" pitchFamily="18" charset="0"/>
              </a:rPr>
              <a:t> block as its first bit, bit 8 as its second bit, and so on, until bit 25 of the </a:t>
            </a:r>
            <a:r>
              <a:rPr lang="en-US" altLang="en-US" sz="2400" dirty="0" err="1">
                <a:latin typeface="Times New Roman" panose="02020603050405020304" pitchFamily="18" charset="0"/>
                <a:cs typeface="Times New Roman" panose="02020603050405020304" pitchFamily="18" charset="0"/>
              </a:rPr>
              <a:t>preoutput</a:t>
            </a:r>
            <a:r>
              <a:rPr lang="en-US" altLang="en-US" sz="2400" dirty="0">
                <a:latin typeface="Times New Roman" panose="02020603050405020304" pitchFamily="18" charset="0"/>
                <a:cs typeface="Times New Roman" panose="02020603050405020304" pitchFamily="18" charset="0"/>
              </a:rPr>
              <a:t> block is the last bit of the output. </a:t>
            </a:r>
          </a:p>
        </p:txBody>
      </p:sp>
      <p:pic>
        <p:nvPicPr>
          <p:cNvPr id="210949" name="Picture 2">
            <a:extLst>
              <a:ext uri="{FF2B5EF4-FFF2-40B4-BE49-F238E27FC236}">
                <a16:creationId xmlns:a16="http://schemas.microsoft.com/office/drawing/2014/main" id="{E9A5FCF5-8859-4BB3-AA32-6978A0C85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832" y="1607820"/>
            <a:ext cx="6709899" cy="28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6"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7" name="Rectangle 96">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F765FD66-A1EE-4446-948A-B0A07BC6E932}"/>
              </a:ext>
            </a:extLst>
          </p:cNvPr>
          <p:cNvSpPr>
            <a:spLocks noGrp="1" noChangeArrowheads="1"/>
          </p:cNvSpPr>
          <p:nvPr>
            <p:ph type="title"/>
          </p:nvPr>
        </p:nvSpPr>
        <p:spPr>
          <a:xfrm>
            <a:off x="649224" y="960120"/>
            <a:ext cx="3867912" cy="4169664"/>
          </a:xfrm>
        </p:spPr>
        <p:txBody>
          <a:bodyPr>
            <a:normAutofit/>
          </a:bodyPr>
          <a:lstStyle/>
          <a:p>
            <a:pPr algn="r"/>
            <a:r>
              <a:rPr lang="en-US" altLang="ko-KR" dirty="0">
                <a:latin typeface="Times New Roman" panose="02020603050405020304" pitchFamily="18" charset="0"/>
                <a:ea typeface="Gulim" panose="020B0600000101010101" pitchFamily="34" charset="-127"/>
              </a:rPr>
              <a:t>Data Encryption Standard - DES</a:t>
            </a:r>
          </a:p>
        </p:txBody>
      </p:sp>
      <p:cxnSp>
        <p:nvCxnSpPr>
          <p:cNvPr id="99" name="Straight Connector 98">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435" name="Rectangle 3">
            <a:extLst>
              <a:ext uri="{FF2B5EF4-FFF2-40B4-BE49-F238E27FC236}">
                <a16:creationId xmlns:a16="http://schemas.microsoft.com/office/drawing/2014/main" id="{DC8F1FDB-AF11-43B3-988A-32BEFA3F4DCC}"/>
              </a:ext>
            </a:extLst>
          </p:cNvPr>
          <p:cNvSpPr>
            <a:spLocks noGrp="1" noChangeArrowheads="1"/>
          </p:cNvSpPr>
          <p:nvPr>
            <p:ph type="body" idx="1"/>
          </p:nvPr>
        </p:nvSpPr>
        <p:spPr>
          <a:xfrm>
            <a:off x="5168902" y="144780"/>
            <a:ext cx="6761160" cy="5535296"/>
          </a:xfrm>
        </p:spPr>
        <p:txBody>
          <a:bodyPr anchor="ctr">
            <a:normAutofit fontScale="92500"/>
          </a:bodyPr>
          <a:lstStyle/>
          <a:p>
            <a:r>
              <a:rPr lang="en-US" altLang="en-US" sz="2400" dirty="0">
                <a:latin typeface="Times New Roman" panose="02020603050405020304" pitchFamily="18" charset="0"/>
                <a:cs typeface="Times New Roman" panose="02020603050405020304" pitchFamily="18" charset="0"/>
              </a:rPr>
              <a:t>It was designed by IBM in 1976 for the National Bureau of Standards (NBS), with approval from the National Security Agency (NSA).</a:t>
            </a:r>
          </a:p>
          <a:p>
            <a:r>
              <a:rPr lang="en-US" altLang="en-US" sz="2400" dirty="0">
                <a:latin typeface="Times New Roman" panose="02020603050405020304" pitchFamily="18" charset="0"/>
                <a:cs typeface="Times New Roman" panose="02020603050405020304" pitchFamily="18" charset="0"/>
              </a:rPr>
              <a:t>It had been used as a standard for encryption until 2000. </a:t>
            </a:r>
          </a:p>
          <a:p>
            <a:pPr lvl="1"/>
            <a:r>
              <a:rPr lang="en-US" altLang="en-US" sz="1600"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rom 2001 the AES has replaced DES.</a:t>
            </a:r>
          </a:p>
          <a:p>
            <a:r>
              <a:rPr lang="en-US" altLang="en-US" sz="2400" dirty="0">
                <a:latin typeface="Times New Roman" panose="02020603050405020304" pitchFamily="18" charset="0"/>
                <a:cs typeface="Times New Roman" panose="02020603050405020304" pitchFamily="18" charset="0"/>
              </a:rPr>
              <a:t>After 25 years of analysis, the only security problem with DES found is that its key length is too short.</a:t>
            </a:r>
          </a:p>
          <a:p>
            <a:r>
              <a:rPr lang="en-US" altLang="en-US" sz="2400" dirty="0">
                <a:latin typeface="Times New Roman" panose="02020603050405020304" pitchFamily="18" charset="0"/>
                <a:cs typeface="Times New Roman" panose="02020603050405020304" pitchFamily="18" charset="0"/>
              </a:rPr>
              <a:t>Although its wide spread use came to an end, its design idea is still used in most block ciphers</a:t>
            </a:r>
          </a:p>
          <a:p>
            <a:r>
              <a:rPr lang="en-US" altLang="en-US" sz="2400" dirty="0">
                <a:latin typeface="Times New Roman" panose="02020603050405020304" pitchFamily="18" charset="0"/>
                <a:cs typeface="Times New Roman" panose="02020603050405020304" pitchFamily="18" charset="0"/>
              </a:rPr>
              <a:t>DES is a block cipher that takes a plaintext string as input and creates a ciphertext string of the same length.</a:t>
            </a:r>
          </a:p>
          <a:p>
            <a:r>
              <a:rPr lang="en-US" altLang="en-US" sz="2400" dirty="0">
                <a:latin typeface="Times New Roman" panose="02020603050405020304" pitchFamily="18" charset="0"/>
                <a:cs typeface="Times New Roman" panose="02020603050405020304" pitchFamily="18" charset="0"/>
              </a:rPr>
              <a:t> It uses a symmetric key, which means that the same key is used to convert ciphertext back into plaintext.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5">
            <a:extLst>
              <a:ext uri="{FF2B5EF4-FFF2-40B4-BE49-F238E27FC236}">
                <a16:creationId xmlns:a16="http://schemas.microsoft.com/office/drawing/2014/main" id="{617CFE6C-B4F8-41BC-B540-7E05B5BBF164}"/>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C83197F-5B08-4717-9A90-F0A24BE84429}" type="slidenum">
              <a:rPr lang="he-IL" altLang="en-US" sz="1400">
                <a:latin typeface="Arial Black" panose="020B0A04020102020204" pitchFamily="34" charset="0"/>
              </a:rPr>
              <a:pPr>
                <a:spcBef>
                  <a:spcPct val="0"/>
                </a:spcBef>
                <a:buFont typeface="Arial Black" panose="020B0A04020102020204" pitchFamily="34" charset="0"/>
                <a:buNone/>
              </a:pPr>
              <a:t>30</a:t>
            </a:fld>
            <a:endParaRPr lang="en-US" altLang="en-US" sz="1400">
              <a:latin typeface="Arial Black" panose="020B0A04020102020204" pitchFamily="34" charset="0"/>
            </a:endParaRPr>
          </a:p>
        </p:txBody>
      </p:sp>
      <p:sp>
        <p:nvSpPr>
          <p:cNvPr id="212995" name="Rectangle 2">
            <a:extLst>
              <a:ext uri="{FF2B5EF4-FFF2-40B4-BE49-F238E27FC236}">
                <a16:creationId xmlns:a16="http://schemas.microsoft.com/office/drawing/2014/main" id="{6E85C93A-358B-4575-8BFA-EE31BA439C79}"/>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How DES Works: Step2</a:t>
            </a:r>
          </a:p>
        </p:txBody>
      </p:sp>
      <p:sp>
        <p:nvSpPr>
          <p:cNvPr id="212996" name="Rectangle 3">
            <a:extLst>
              <a:ext uri="{FF2B5EF4-FFF2-40B4-BE49-F238E27FC236}">
                <a16:creationId xmlns:a16="http://schemas.microsoft.com/office/drawing/2014/main" id="{732E66C9-3551-4350-9DCB-20B7BE2D7BF4}"/>
              </a:ext>
            </a:extLst>
          </p:cNvPr>
          <p:cNvSpPr>
            <a:spLocks noGrp="1" noChangeArrowheads="1"/>
          </p:cNvSpPr>
          <p:nvPr>
            <p:ph type="body" idx="1"/>
          </p:nvPr>
        </p:nvSpPr>
        <p:spPr>
          <a:xfrm>
            <a:off x="1738314" y="1071564"/>
            <a:ext cx="8929687" cy="5329237"/>
          </a:xfrm>
        </p:spPr>
        <p:txBody>
          <a:bodyPr/>
          <a:lstStyle/>
          <a:p>
            <a:pPr>
              <a:buFont typeface="Wingdings" panose="05000000000000000000" pitchFamily="2" charset="2"/>
              <a:buNone/>
            </a:pPr>
            <a:r>
              <a:rPr lang="en-US" altLang="en-US" sz="2200" b="1">
                <a:latin typeface="Times New Roman" panose="02020603050405020304" pitchFamily="18" charset="0"/>
                <a:cs typeface="Times New Roman" panose="02020603050405020304" pitchFamily="18" charset="0"/>
              </a:rPr>
              <a:t>Example:</a:t>
            </a:r>
            <a:r>
              <a:rPr lang="en-US" altLang="en-US" sz="2200">
                <a:latin typeface="Times New Roman" panose="02020603050405020304" pitchFamily="18" charset="0"/>
                <a:cs typeface="Times New Roman" panose="02020603050405020304" pitchFamily="18" charset="0"/>
              </a:rPr>
              <a:t> If we process all 16 blocks using the method defined previously, we get, on the 16th round, </a:t>
            </a:r>
          </a:p>
          <a:p>
            <a:r>
              <a:rPr lang="en-US" altLang="en-US" sz="2200" b="1" i="1">
                <a:latin typeface="Times New Roman" panose="02020603050405020304" pitchFamily="18" charset="0"/>
                <a:cs typeface="Times New Roman" panose="02020603050405020304" pitchFamily="18" charset="0"/>
              </a:rPr>
              <a:t>L</a:t>
            </a:r>
            <a:r>
              <a:rPr lang="en-US" altLang="en-US" sz="2200" b="1" i="1" baseline="-25000">
                <a:latin typeface="Times New Roman" panose="02020603050405020304" pitchFamily="18" charset="0"/>
                <a:cs typeface="Times New Roman" panose="02020603050405020304" pitchFamily="18" charset="0"/>
              </a:rPr>
              <a:t>16</a:t>
            </a:r>
            <a:r>
              <a:rPr lang="en-US" altLang="en-US" sz="2200">
                <a:latin typeface="Times New Roman" panose="02020603050405020304" pitchFamily="18" charset="0"/>
                <a:cs typeface="Times New Roman" panose="02020603050405020304" pitchFamily="18" charset="0"/>
              </a:rPr>
              <a:t> = 0100 0011 0100 0010 0011 0010 0011 0100 </a:t>
            </a:r>
            <a:br>
              <a:rPr lang="en-US" altLang="en-US" sz="2200">
                <a:latin typeface="Times New Roman" panose="02020603050405020304" pitchFamily="18" charset="0"/>
                <a:cs typeface="Times New Roman" panose="02020603050405020304" pitchFamily="18" charset="0"/>
              </a:rPr>
            </a:br>
            <a:r>
              <a:rPr lang="en-US" altLang="en-US" sz="2200" b="1" i="1">
                <a:latin typeface="Times New Roman" panose="02020603050405020304" pitchFamily="18" charset="0"/>
                <a:cs typeface="Times New Roman" panose="02020603050405020304" pitchFamily="18" charset="0"/>
              </a:rPr>
              <a:t>R</a:t>
            </a:r>
            <a:r>
              <a:rPr lang="en-US" altLang="en-US" sz="2200" b="1" i="1" baseline="-25000">
                <a:latin typeface="Times New Roman" panose="02020603050405020304" pitchFamily="18" charset="0"/>
                <a:cs typeface="Times New Roman" panose="02020603050405020304" pitchFamily="18" charset="0"/>
              </a:rPr>
              <a:t>16</a:t>
            </a:r>
            <a:r>
              <a:rPr lang="en-US" altLang="en-US" sz="2200">
                <a:latin typeface="Times New Roman" panose="02020603050405020304" pitchFamily="18" charset="0"/>
                <a:cs typeface="Times New Roman" panose="02020603050405020304" pitchFamily="18" charset="0"/>
              </a:rPr>
              <a:t> = 0000 1010 0100 1100 1101 1001 1001 0101 </a:t>
            </a:r>
          </a:p>
          <a:p>
            <a:pPr>
              <a:buFont typeface="Wingdings" panose="05000000000000000000" pitchFamily="2" charset="2"/>
              <a:buNone/>
            </a:pPr>
            <a:r>
              <a:rPr lang="en-US" altLang="en-US" sz="2200">
                <a:latin typeface="Times New Roman" panose="02020603050405020304" pitchFamily="18" charset="0"/>
                <a:cs typeface="Times New Roman" panose="02020603050405020304" pitchFamily="18" charset="0"/>
              </a:rPr>
              <a:t>We reverse the order of these two blocks and apply the final permutation to </a:t>
            </a:r>
          </a:p>
          <a:p>
            <a:r>
              <a:rPr lang="en-US" altLang="en-US" sz="2200" b="1" i="1">
                <a:latin typeface="Times New Roman" panose="02020603050405020304" pitchFamily="18" charset="0"/>
                <a:cs typeface="Times New Roman" panose="02020603050405020304" pitchFamily="18" charset="0"/>
              </a:rPr>
              <a:t>R</a:t>
            </a:r>
            <a:r>
              <a:rPr lang="en-US" altLang="en-US" sz="2200" b="1" i="1" baseline="-25000">
                <a:latin typeface="Times New Roman" panose="02020603050405020304" pitchFamily="18" charset="0"/>
                <a:cs typeface="Times New Roman" panose="02020603050405020304" pitchFamily="18" charset="0"/>
              </a:rPr>
              <a:t>16</a:t>
            </a:r>
            <a:r>
              <a:rPr lang="en-US" altLang="en-US" sz="2200" b="1" i="1">
                <a:latin typeface="Times New Roman" panose="02020603050405020304" pitchFamily="18" charset="0"/>
                <a:cs typeface="Times New Roman" panose="02020603050405020304" pitchFamily="18" charset="0"/>
              </a:rPr>
              <a:t>L</a:t>
            </a:r>
            <a:r>
              <a:rPr lang="en-US" altLang="en-US" sz="2200" b="1" i="1" baseline="-25000">
                <a:latin typeface="Times New Roman" panose="02020603050405020304" pitchFamily="18" charset="0"/>
                <a:cs typeface="Times New Roman" panose="02020603050405020304" pitchFamily="18" charset="0"/>
              </a:rPr>
              <a:t>16</a:t>
            </a:r>
            <a:r>
              <a:rPr lang="en-US" altLang="en-US" sz="2200">
                <a:latin typeface="Times New Roman" panose="02020603050405020304" pitchFamily="18" charset="0"/>
                <a:cs typeface="Times New Roman" panose="02020603050405020304" pitchFamily="18" charset="0"/>
              </a:rPr>
              <a:t> =   </a:t>
            </a:r>
            <a:r>
              <a:rPr lang="en-US" altLang="en-US" sz="1600">
                <a:latin typeface="Times New Roman" panose="02020603050405020304" pitchFamily="18" charset="0"/>
                <a:cs typeface="Times New Roman" panose="02020603050405020304" pitchFamily="18" charset="0"/>
              </a:rPr>
              <a:t>00001010 01001100 11011001 10010101 01000011 01000010 00110010 00110100 </a:t>
            </a:r>
            <a:endParaRPr lang="en-US" altLang="en-US" sz="2400">
              <a:latin typeface="Times New Roman" panose="02020603050405020304" pitchFamily="18" charset="0"/>
              <a:cs typeface="Times New Roman" panose="02020603050405020304" pitchFamily="18" charset="0"/>
            </a:endParaRPr>
          </a:p>
          <a:p>
            <a:r>
              <a:rPr lang="en-US" altLang="en-US" sz="2400" b="1" i="1">
                <a:latin typeface="Times New Roman" panose="02020603050405020304" pitchFamily="18" charset="0"/>
                <a:cs typeface="Times New Roman" panose="02020603050405020304" pitchFamily="18" charset="0"/>
              </a:rPr>
              <a:t>IP</a:t>
            </a:r>
            <a:r>
              <a:rPr lang="en-US" altLang="en-US" sz="2400" b="1" i="1" baseline="30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      </a:t>
            </a:r>
            <a:r>
              <a:rPr lang="en-US" altLang="en-US" sz="1600">
                <a:latin typeface="Times New Roman" panose="02020603050405020304" pitchFamily="18" charset="0"/>
                <a:cs typeface="Times New Roman" panose="02020603050405020304" pitchFamily="18" charset="0"/>
              </a:rPr>
              <a:t>10000101 11101000 00010011 01010100 00001111 00001010 10110100 00000101 </a:t>
            </a:r>
            <a:endParaRPr lang="en-US" altLang="en-US" sz="240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200">
                <a:latin typeface="Times New Roman" panose="02020603050405020304" pitchFamily="18" charset="0"/>
                <a:cs typeface="Times New Roman" panose="02020603050405020304" pitchFamily="18" charset="0"/>
              </a:rPr>
              <a:t>     which in hexadecimal format is 85E813540F0AB405. </a:t>
            </a:r>
          </a:p>
          <a:p>
            <a:r>
              <a:rPr lang="en-US" altLang="en-US" sz="2200">
                <a:latin typeface="Times New Roman" panose="02020603050405020304" pitchFamily="18" charset="0"/>
                <a:cs typeface="Times New Roman" panose="02020603050405020304" pitchFamily="18" charset="0"/>
              </a:rPr>
              <a:t>This is the encrypted form of </a:t>
            </a:r>
            <a:r>
              <a:rPr lang="en-US" altLang="en-US" sz="2200" b="1">
                <a:latin typeface="Times New Roman" panose="02020603050405020304" pitchFamily="18" charset="0"/>
                <a:cs typeface="Times New Roman" panose="02020603050405020304" pitchFamily="18" charset="0"/>
              </a:rPr>
              <a:t>M</a:t>
            </a:r>
            <a:r>
              <a:rPr lang="en-US" altLang="en-US" sz="2200">
                <a:latin typeface="Times New Roman" panose="02020603050405020304" pitchFamily="18" charset="0"/>
                <a:cs typeface="Times New Roman" panose="02020603050405020304" pitchFamily="18" charset="0"/>
              </a:rPr>
              <a:t> = 0123456789ABCDEF: </a:t>
            </a:r>
          </a:p>
          <a:p>
            <a:pPr>
              <a:buFont typeface="Wingdings" panose="05000000000000000000" pitchFamily="2" charset="2"/>
              <a:buNone/>
            </a:pPr>
            <a:r>
              <a:rPr lang="en-US" altLang="en-US" sz="2200">
                <a:latin typeface="Times New Roman" panose="02020603050405020304" pitchFamily="18" charset="0"/>
                <a:cs typeface="Times New Roman" panose="02020603050405020304" pitchFamily="18" charset="0"/>
              </a:rPr>
              <a:t>                      namely, </a:t>
            </a:r>
            <a:r>
              <a:rPr lang="en-US" altLang="en-US" sz="2200" b="1">
                <a:latin typeface="Times New Roman" panose="02020603050405020304" pitchFamily="18" charset="0"/>
                <a:cs typeface="Times New Roman" panose="02020603050405020304" pitchFamily="18" charset="0"/>
              </a:rPr>
              <a:t>C = 85E813540F0AB405.</a:t>
            </a:r>
          </a:p>
          <a:p>
            <a:r>
              <a:rPr lang="en-US" altLang="en-US" sz="2400" b="1">
                <a:latin typeface="Times New Roman" panose="02020603050405020304" pitchFamily="18" charset="0"/>
                <a:cs typeface="Times New Roman" panose="02020603050405020304" pitchFamily="18" charset="0"/>
              </a:rPr>
              <a:t>Decryption is simply performing operations in reverse mode using same key </a:t>
            </a: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A6AFC70F-28BA-4CC4-BDE2-DE2D6FF1C307}"/>
                  </a:ext>
                </a:extLst>
              </p14:cNvPr>
              <p14:cNvContentPartPr/>
              <p14:nvPr/>
            </p14:nvContentPartPr>
            <p14:xfrm>
              <a:off x="4736820" y="349860"/>
              <a:ext cx="26640" cy="8280"/>
            </p14:xfrm>
          </p:contentPart>
        </mc:Choice>
        <mc:Fallback xmlns="">
          <p:pic>
            <p:nvPicPr>
              <p:cNvPr id="11" name="Ink 10">
                <a:extLst>
                  <a:ext uri="{FF2B5EF4-FFF2-40B4-BE49-F238E27FC236}">
                    <a16:creationId xmlns:a16="http://schemas.microsoft.com/office/drawing/2014/main" id="{A6AFC70F-28BA-4CC4-BDE2-DE2D6FF1C307}"/>
                  </a:ext>
                </a:extLst>
              </p:cNvPr>
              <p:cNvPicPr/>
              <p:nvPr/>
            </p:nvPicPr>
            <p:blipFill>
              <a:blip r:embed="rId3"/>
              <a:stretch>
                <a:fillRect/>
              </a:stretch>
            </p:blipFill>
            <p:spPr>
              <a:xfrm>
                <a:off x="4727820" y="341220"/>
                <a:ext cx="44280" cy="25920"/>
              </a:xfrm>
              <a:prstGeom prst="rect">
                <a:avLst/>
              </a:prstGeom>
            </p:spPr>
          </p:pic>
        </mc:Fallback>
      </mc:AlternateContent>
    </p:spTree>
    <p:extLst>
      <p:ext uri="{BB962C8B-B14F-4D97-AF65-F5344CB8AC3E}">
        <p14:creationId xmlns:p14="http://schemas.microsoft.com/office/powerpoint/2010/main" val="1688476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5">
            <a:extLst>
              <a:ext uri="{FF2B5EF4-FFF2-40B4-BE49-F238E27FC236}">
                <a16:creationId xmlns:a16="http://schemas.microsoft.com/office/drawing/2014/main" id="{7FD3CF12-DEF6-4E62-B220-21F9C85ACDF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C3F543D-4D97-417E-B4DF-0201B07B326F}" type="slidenum">
              <a:rPr lang="he-IL" altLang="en-US" sz="1400">
                <a:latin typeface="Arial Black" panose="020B0A04020102020204" pitchFamily="34" charset="0"/>
              </a:rPr>
              <a:pPr>
                <a:spcBef>
                  <a:spcPct val="0"/>
                </a:spcBef>
                <a:buFont typeface="Arial Black" panose="020B0A04020102020204" pitchFamily="34" charset="0"/>
                <a:buNone/>
              </a:pPr>
              <a:t>32</a:t>
            </a:fld>
            <a:endParaRPr lang="en-US" altLang="en-US" sz="1400">
              <a:latin typeface="Arial Black" panose="020B0A04020102020204" pitchFamily="34" charset="0"/>
            </a:endParaRPr>
          </a:p>
        </p:txBody>
      </p:sp>
      <p:sp>
        <p:nvSpPr>
          <p:cNvPr id="215043" name="Rectangle 2">
            <a:extLst>
              <a:ext uri="{FF2B5EF4-FFF2-40B4-BE49-F238E27FC236}">
                <a16:creationId xmlns:a16="http://schemas.microsoft.com/office/drawing/2014/main" id="{C77717F1-5A5F-4145-B33B-518E796DD3BE}"/>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Decryption</a:t>
            </a:r>
          </a:p>
        </p:txBody>
      </p:sp>
      <p:sp>
        <p:nvSpPr>
          <p:cNvPr id="215044" name="Rectangle 3">
            <a:extLst>
              <a:ext uri="{FF2B5EF4-FFF2-40B4-BE49-F238E27FC236}">
                <a16:creationId xmlns:a16="http://schemas.microsoft.com/office/drawing/2014/main" id="{A7835953-6315-4562-8E4A-526FBBC3F3BF}"/>
              </a:ext>
            </a:extLst>
          </p:cNvPr>
          <p:cNvSpPr>
            <a:spLocks noGrp="1" noChangeArrowheads="1"/>
          </p:cNvSpPr>
          <p:nvPr>
            <p:ph type="body" idx="1"/>
          </p:nvPr>
        </p:nvSpPr>
        <p:spPr>
          <a:xfrm>
            <a:off x="1738314" y="1325880"/>
            <a:ext cx="8929687" cy="5074921"/>
          </a:xfrm>
        </p:spPr>
        <p:txBody>
          <a:bodyPr/>
          <a:lstStyle/>
          <a:p>
            <a:pPr>
              <a:lnSpc>
                <a:spcPct val="90000"/>
              </a:lnSpc>
            </a:pPr>
            <a:r>
              <a:rPr lang="en-AU" altLang="en-US" sz="2400" dirty="0">
                <a:latin typeface="Times New Roman" panose="02020603050405020304" pitchFamily="18" charset="0"/>
                <a:cs typeface="Times New Roman" panose="02020603050405020304" pitchFamily="18" charset="0"/>
              </a:rPr>
              <a:t>decrypt must unwind steps of data computation  with Feistel design, do encryption steps again  using subkeys in reverse order (SK16 … SK1)</a:t>
            </a:r>
          </a:p>
          <a:p>
            <a:pPr>
              <a:lnSpc>
                <a:spcPct val="90000"/>
              </a:lnSpc>
            </a:pPr>
            <a:r>
              <a:rPr lang="en-AU" altLang="en-US" sz="2400" dirty="0">
                <a:latin typeface="Times New Roman" panose="02020603050405020304" pitchFamily="18" charset="0"/>
                <a:cs typeface="Times New Roman" panose="02020603050405020304" pitchFamily="18" charset="0"/>
              </a:rPr>
              <a:t>note that IP undoes final FP step of encryption  1st round with SK16 undoes 16th encrypt round</a:t>
            </a:r>
            <a:r>
              <a:rPr lang="en-US" altLang="en-US" sz="2400" dirty="0">
                <a:latin typeface="Times New Roman" panose="02020603050405020304" pitchFamily="18" charset="0"/>
                <a:cs typeface="Times New Roman" panose="02020603050405020304" pitchFamily="18" charset="0"/>
              </a:rPr>
              <a:t>….</a:t>
            </a:r>
            <a:endParaRPr lang="en-AU" altLang="en-US" sz="2400" dirty="0">
              <a:latin typeface="Times New Roman" panose="02020603050405020304" pitchFamily="18" charset="0"/>
              <a:cs typeface="Times New Roman" panose="02020603050405020304" pitchFamily="18" charset="0"/>
            </a:endParaRPr>
          </a:p>
          <a:p>
            <a:pPr>
              <a:lnSpc>
                <a:spcPct val="90000"/>
              </a:lnSpc>
            </a:pPr>
            <a:r>
              <a:rPr lang="en-AU" altLang="en-US" sz="2400" dirty="0">
                <a:latin typeface="Times New Roman" panose="02020603050405020304" pitchFamily="18" charset="0"/>
                <a:cs typeface="Times New Roman" panose="02020603050405020304" pitchFamily="18" charset="0"/>
              </a:rPr>
              <a:t>16th round with SK1 undoes 1st encrypt round  then final FP undoes initial encryption IP  thus recovering original data value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Number Placeholder 5">
            <a:extLst>
              <a:ext uri="{FF2B5EF4-FFF2-40B4-BE49-F238E27FC236}">
                <a16:creationId xmlns:a16="http://schemas.microsoft.com/office/drawing/2014/main" id="{B004622A-0F6B-4E9C-8E6E-7E3EFFE80903}"/>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3E18EE3-F6DC-4832-8A73-59508750C9E4}" type="slidenum">
              <a:rPr lang="he-IL" altLang="en-US" sz="1400">
                <a:latin typeface="Arial Black" panose="020B0A04020102020204" pitchFamily="34" charset="0"/>
              </a:rPr>
              <a:pPr>
                <a:spcBef>
                  <a:spcPct val="0"/>
                </a:spcBef>
                <a:buFont typeface="Arial Black" panose="020B0A04020102020204" pitchFamily="34" charset="0"/>
                <a:buNone/>
              </a:pPr>
              <a:t>33</a:t>
            </a:fld>
            <a:endParaRPr lang="en-US" altLang="en-US" sz="1400">
              <a:latin typeface="Arial Black" panose="020B0A04020102020204" pitchFamily="34" charset="0"/>
            </a:endParaRPr>
          </a:p>
        </p:txBody>
      </p:sp>
      <p:sp>
        <p:nvSpPr>
          <p:cNvPr id="217091" name="Rectangle 2">
            <a:extLst>
              <a:ext uri="{FF2B5EF4-FFF2-40B4-BE49-F238E27FC236}">
                <a16:creationId xmlns:a16="http://schemas.microsoft.com/office/drawing/2014/main" id="{F046256A-B6AE-47A4-9C99-59DF73686022}"/>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Algorithm</a:t>
            </a:r>
          </a:p>
        </p:txBody>
      </p:sp>
      <p:sp>
        <p:nvSpPr>
          <p:cNvPr id="217092" name="Rectangle 3">
            <a:extLst>
              <a:ext uri="{FF2B5EF4-FFF2-40B4-BE49-F238E27FC236}">
                <a16:creationId xmlns:a16="http://schemas.microsoft.com/office/drawing/2014/main" id="{F5B63B07-3E96-4D30-837A-4528721E14DC}"/>
              </a:ext>
            </a:extLst>
          </p:cNvPr>
          <p:cNvSpPr>
            <a:spLocks noGrp="1" noChangeArrowheads="1"/>
          </p:cNvSpPr>
          <p:nvPr>
            <p:ph type="body" idx="1"/>
          </p:nvPr>
        </p:nvSpPr>
        <p:spPr>
          <a:xfrm>
            <a:off x="1738314" y="1071564"/>
            <a:ext cx="8929687" cy="5329237"/>
          </a:xfrm>
        </p:spPr>
        <p:txBody>
          <a:bodyPr/>
          <a:lstStyle/>
          <a:p>
            <a:endParaRPr lang="en-US" altLang="en-US" sz="2400" b="1">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pic>
        <p:nvPicPr>
          <p:cNvPr id="217093" name="Picture 2">
            <a:extLst>
              <a:ext uri="{FF2B5EF4-FFF2-40B4-BE49-F238E27FC236}">
                <a16:creationId xmlns:a16="http://schemas.microsoft.com/office/drawing/2014/main" id="{82C33B04-8D97-4267-B833-9A3CCD459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43014"/>
            <a:ext cx="827532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Number Placeholder 5">
            <a:extLst>
              <a:ext uri="{FF2B5EF4-FFF2-40B4-BE49-F238E27FC236}">
                <a16:creationId xmlns:a16="http://schemas.microsoft.com/office/drawing/2014/main" id="{D933C112-777D-46B6-8457-B58BA854FAC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D71B10B1-A542-4AC8-8AC1-4F61A159C251}" type="slidenum">
              <a:rPr lang="he-IL" altLang="en-US" sz="1400">
                <a:latin typeface="Arial Black" panose="020B0A04020102020204" pitchFamily="34" charset="0"/>
              </a:rPr>
              <a:pPr>
                <a:spcBef>
                  <a:spcPct val="0"/>
                </a:spcBef>
                <a:buFont typeface="Arial Black" panose="020B0A04020102020204" pitchFamily="34" charset="0"/>
                <a:buNone/>
              </a:pPr>
              <a:t>34</a:t>
            </a:fld>
            <a:endParaRPr lang="en-US" altLang="en-US" sz="1400">
              <a:latin typeface="Arial Black" panose="020B0A04020102020204" pitchFamily="34" charset="0"/>
            </a:endParaRPr>
          </a:p>
        </p:txBody>
      </p:sp>
      <p:sp>
        <p:nvSpPr>
          <p:cNvPr id="219139" name="Rectangle 2">
            <a:extLst>
              <a:ext uri="{FF2B5EF4-FFF2-40B4-BE49-F238E27FC236}">
                <a16:creationId xmlns:a16="http://schemas.microsoft.com/office/drawing/2014/main" id="{467525CD-537E-4DA2-B37E-EB4B55A30AAA}"/>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modes</a:t>
            </a:r>
          </a:p>
        </p:txBody>
      </p:sp>
      <p:sp>
        <p:nvSpPr>
          <p:cNvPr id="219140" name="Rectangle 3">
            <a:extLst>
              <a:ext uri="{FF2B5EF4-FFF2-40B4-BE49-F238E27FC236}">
                <a16:creationId xmlns:a16="http://schemas.microsoft.com/office/drawing/2014/main" id="{8A8BC305-09E1-4158-B11B-98470A31B506}"/>
              </a:ext>
            </a:extLst>
          </p:cNvPr>
          <p:cNvSpPr>
            <a:spLocks noGrp="1" noChangeArrowheads="1"/>
          </p:cNvSpPr>
          <p:nvPr>
            <p:ph type="body" idx="1"/>
          </p:nvPr>
        </p:nvSpPr>
        <p:spPr>
          <a:xfrm>
            <a:off x="1738314" y="1927860"/>
            <a:ext cx="8929687" cy="4472941"/>
          </a:xfrm>
        </p:spPr>
        <p:txBody>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The DES can be implemented into four different modes of operation</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two block cipher modes whereas the plaintext data bits are enciphered as 64-bit data blocks, </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as well as two stream cipher modes where the plaintext data bits are encrypted individually.</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 Block cipher modes: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Electronic Codebook Mode (ECB)</a:t>
            </a:r>
          </a:p>
          <a:p>
            <a:pPr lvl="1" eaLnBrk="1" hangingPunct="1">
              <a:lnSpc>
                <a:spcPct val="80000"/>
              </a:lnSpc>
            </a:pPr>
            <a:r>
              <a:rPr lang="en-US" altLang="en-US" dirty="0">
                <a:latin typeface="Times New Roman" panose="02020603050405020304" pitchFamily="18" charset="0"/>
                <a:cs typeface="Times New Roman" panose="02020603050405020304" pitchFamily="18" charset="0"/>
              </a:rPr>
              <a:t>Cipher Block Chaining Mode (CBC)</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Stream cipher modes: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Output Feedback Mode (OFB)</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Cipher Feedback Mode (CFB)</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A6FC4E6-098E-4A60-B3A0-DB9927920824}"/>
                  </a:ext>
                </a:extLst>
              </p14:cNvPr>
              <p14:cNvContentPartPr/>
              <p14:nvPr/>
            </p14:nvContentPartPr>
            <p14:xfrm>
              <a:off x="2848980" y="5384100"/>
              <a:ext cx="26640" cy="39240"/>
            </p14:xfrm>
          </p:contentPart>
        </mc:Choice>
        <mc:Fallback>
          <p:pic>
            <p:nvPicPr>
              <p:cNvPr id="2" name="Ink 1">
                <a:extLst>
                  <a:ext uri="{FF2B5EF4-FFF2-40B4-BE49-F238E27FC236}">
                    <a16:creationId xmlns:a16="http://schemas.microsoft.com/office/drawing/2014/main" id="{6A6FC4E6-098E-4A60-B3A0-DB9927920824}"/>
                  </a:ext>
                </a:extLst>
              </p:cNvPr>
              <p:cNvPicPr/>
              <p:nvPr/>
            </p:nvPicPr>
            <p:blipFill>
              <a:blip r:embed="rId4"/>
              <a:stretch>
                <a:fillRect/>
              </a:stretch>
            </p:blipFill>
            <p:spPr>
              <a:xfrm>
                <a:off x="2840340" y="5375100"/>
                <a:ext cx="44280" cy="568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Number Placeholder 5">
            <a:extLst>
              <a:ext uri="{FF2B5EF4-FFF2-40B4-BE49-F238E27FC236}">
                <a16:creationId xmlns:a16="http://schemas.microsoft.com/office/drawing/2014/main" id="{9B0627B1-6669-499E-9EDE-71FC5B66DD6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98F2620-6A01-46F0-BD60-F37F721B4AF5}" type="slidenum">
              <a:rPr lang="he-IL" altLang="en-US" sz="1400">
                <a:latin typeface="Arial Black" panose="020B0A04020102020204" pitchFamily="34" charset="0"/>
              </a:rPr>
              <a:pPr>
                <a:spcBef>
                  <a:spcPct val="0"/>
                </a:spcBef>
                <a:buFont typeface="Arial Black" panose="020B0A04020102020204" pitchFamily="34" charset="0"/>
                <a:buNone/>
              </a:pPr>
              <a:t>35</a:t>
            </a:fld>
            <a:endParaRPr lang="en-US" altLang="en-US" sz="1400">
              <a:latin typeface="Arial Black" panose="020B0A04020102020204" pitchFamily="34" charset="0"/>
            </a:endParaRPr>
          </a:p>
        </p:txBody>
      </p:sp>
      <p:sp>
        <p:nvSpPr>
          <p:cNvPr id="221187" name="Rectangle 2">
            <a:extLst>
              <a:ext uri="{FF2B5EF4-FFF2-40B4-BE49-F238E27FC236}">
                <a16:creationId xmlns:a16="http://schemas.microsoft.com/office/drawing/2014/main" id="{2A056E2B-B23C-44F4-8013-8B33A2058EAD}"/>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modes :ECB</a:t>
            </a:r>
          </a:p>
        </p:txBody>
      </p:sp>
      <p:sp>
        <p:nvSpPr>
          <p:cNvPr id="221188" name="Rectangle 3">
            <a:extLst>
              <a:ext uri="{FF2B5EF4-FFF2-40B4-BE49-F238E27FC236}">
                <a16:creationId xmlns:a16="http://schemas.microsoft.com/office/drawing/2014/main" id="{21F2BA03-8D84-4E2D-9AA5-7A3F5AC443E2}"/>
              </a:ext>
            </a:extLst>
          </p:cNvPr>
          <p:cNvSpPr>
            <a:spLocks noGrp="1" noChangeArrowheads="1"/>
          </p:cNvSpPr>
          <p:nvPr>
            <p:ph type="body" idx="1"/>
          </p:nvPr>
        </p:nvSpPr>
        <p:spPr>
          <a:xfrm>
            <a:off x="1738314" y="1071564"/>
            <a:ext cx="8929687" cy="5329237"/>
          </a:xfrm>
        </p:spPr>
        <p:txBody>
          <a:bodyPr/>
          <a:lstStyle/>
          <a:p>
            <a:pPr eaLnBrk="1" hangingPunct="1">
              <a:lnSpc>
                <a:spcPct val="80000"/>
              </a:lnSpc>
            </a:pPr>
            <a:r>
              <a:rPr lang="en-US" altLang="en-US" sz="2400">
                <a:latin typeface="Times New Roman" panose="02020603050405020304" pitchFamily="18" charset="0"/>
                <a:cs typeface="Times New Roman" panose="02020603050405020304" pitchFamily="18" charset="0"/>
              </a:rPr>
              <a:t>In this mode, each block of plaintext is independently encrypted into a respective block of ciphertext.</a:t>
            </a:r>
          </a:p>
          <a:p>
            <a:r>
              <a:rPr lang="en-US" altLang="en-US" sz="2400">
                <a:latin typeface="Times New Roman" panose="02020603050405020304" pitchFamily="18" charset="0"/>
                <a:cs typeface="Times New Roman" panose="02020603050405020304" pitchFamily="18" charset="0"/>
              </a:rPr>
              <a:t>Repeated blocks of identical plaintext result in repeated blocks of ciphertext, which can aid cryptanalysis of the ciphertext.</a:t>
            </a:r>
          </a:p>
          <a:p>
            <a:r>
              <a:rPr lang="en-US" altLang="en-US" sz="2400">
                <a:latin typeface="Times New Roman" panose="02020603050405020304" pitchFamily="18" charset="0"/>
                <a:cs typeface="Times New Roman" panose="02020603050405020304" pitchFamily="18" charset="0"/>
              </a:rPr>
              <a:t>This effect is best illustrated.</a:t>
            </a:r>
          </a:p>
          <a:p>
            <a:pPr lvl="1"/>
            <a:r>
              <a:rPr lang="en-US" altLang="en-US" sz="2000">
                <a:latin typeface="Times New Roman" panose="02020603050405020304" pitchFamily="18" charset="0"/>
                <a:cs typeface="Times New Roman" panose="02020603050405020304" pitchFamily="18" charset="0"/>
              </a:rPr>
              <a:t> The first image is the SANS logo (bitmap format);</a:t>
            </a:r>
          </a:p>
          <a:p>
            <a:pPr lvl="1"/>
            <a:r>
              <a:rPr lang="en-US" altLang="en-US" sz="2000">
                <a:latin typeface="Times New Roman" panose="02020603050405020304" pitchFamily="18" charset="0"/>
                <a:cs typeface="Times New Roman" panose="02020603050405020304" pitchFamily="18" charset="0"/>
              </a:rPr>
              <a:t> the second image is the SANS logo bitmap encrypted via DES ECB mode. </a:t>
            </a:r>
          </a:p>
          <a:p>
            <a:pPr lvl="1"/>
            <a:r>
              <a:rPr lang="en-US" altLang="en-US" sz="2000">
                <a:latin typeface="Times New Roman" panose="02020603050405020304" pitchFamily="18" charset="0"/>
                <a:cs typeface="Times New Roman" panose="02020603050405020304" pitchFamily="18" charset="0"/>
              </a:rPr>
              <a:t>Although the bitmap data is encrypted, the original pattern is clearly visible.</a:t>
            </a:r>
          </a:p>
          <a:p>
            <a:r>
              <a:rPr lang="en-US" altLang="en-US" sz="2000">
                <a:latin typeface="Times New Roman" panose="02020603050405020304" pitchFamily="18" charset="0"/>
                <a:cs typeface="Times New Roman" panose="02020603050405020304" pitchFamily="18" charset="0"/>
              </a:rPr>
              <a:t>In this mode, errors</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do not propagate, as each</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block is  encrypted </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independently</a:t>
            </a:r>
          </a:p>
          <a:p>
            <a:pPr lvl="1"/>
            <a:endParaRPr lang="en-US" altLang="en-US" sz="2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221189" name="Picture 2">
            <a:extLst>
              <a:ext uri="{FF2B5EF4-FFF2-40B4-BE49-F238E27FC236}">
                <a16:creationId xmlns:a16="http://schemas.microsoft.com/office/drawing/2014/main" id="{4CA50936-8BD8-41D4-9846-D13A78390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6" y="4357688"/>
            <a:ext cx="27860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90" name="Picture 3">
            <a:extLst>
              <a:ext uri="{FF2B5EF4-FFF2-40B4-BE49-F238E27FC236}">
                <a16:creationId xmlns:a16="http://schemas.microsoft.com/office/drawing/2014/main" id="{B1495FE7-2F3C-4359-8842-2BCF6C74E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1" y="4357688"/>
            <a:ext cx="3000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Number Placeholder 5">
            <a:extLst>
              <a:ext uri="{FF2B5EF4-FFF2-40B4-BE49-F238E27FC236}">
                <a16:creationId xmlns:a16="http://schemas.microsoft.com/office/drawing/2014/main" id="{BDDE5CDE-C976-46B9-869C-7B42A188762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07AB28A-988E-44D9-A016-B792C558C044}" type="slidenum">
              <a:rPr lang="he-IL" altLang="en-US" sz="1400">
                <a:latin typeface="Arial Black" panose="020B0A04020102020204" pitchFamily="34" charset="0"/>
              </a:rPr>
              <a:pPr>
                <a:spcBef>
                  <a:spcPct val="0"/>
                </a:spcBef>
                <a:buFont typeface="Arial Black" panose="020B0A04020102020204" pitchFamily="34" charset="0"/>
                <a:buNone/>
              </a:pPr>
              <a:t>36</a:t>
            </a:fld>
            <a:endParaRPr lang="en-US" altLang="en-US" sz="1400">
              <a:latin typeface="Arial Black" panose="020B0A04020102020204" pitchFamily="34" charset="0"/>
            </a:endParaRPr>
          </a:p>
        </p:txBody>
      </p:sp>
      <p:sp>
        <p:nvSpPr>
          <p:cNvPr id="223235" name="Rectangle 2">
            <a:extLst>
              <a:ext uri="{FF2B5EF4-FFF2-40B4-BE49-F238E27FC236}">
                <a16:creationId xmlns:a16="http://schemas.microsoft.com/office/drawing/2014/main" id="{1B1D6181-E731-4F20-B604-3D7BCEC3BDDD}"/>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modes: CBC</a:t>
            </a:r>
          </a:p>
        </p:txBody>
      </p:sp>
      <p:sp>
        <p:nvSpPr>
          <p:cNvPr id="223236" name="Rectangle 3">
            <a:extLst>
              <a:ext uri="{FF2B5EF4-FFF2-40B4-BE49-F238E27FC236}">
                <a16:creationId xmlns:a16="http://schemas.microsoft.com/office/drawing/2014/main" id="{C0B78131-6F3D-4473-B416-8DD4CE1A7C35}"/>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Cipher Block Chaining Mode is a block cipher which XORs (exclusive OR) each new block of plaintext with the previous block of ciphertext (they are “chained” together).</a:t>
            </a:r>
          </a:p>
          <a:p>
            <a:r>
              <a:rPr lang="en-US" altLang="en-US" sz="2400">
                <a:latin typeface="Times New Roman" panose="02020603050405020304" pitchFamily="18" charset="0"/>
                <a:cs typeface="Times New Roman" panose="02020603050405020304" pitchFamily="18" charset="0"/>
              </a:rPr>
              <a:t>This means repeated blocks of plaintext do not result in repeated blocks of ciphertext.</a:t>
            </a:r>
          </a:p>
          <a:p>
            <a:r>
              <a:rPr lang="en-US" altLang="en-US" sz="2400">
                <a:latin typeface="Times New Roman" panose="02020603050405020304" pitchFamily="18" charset="0"/>
                <a:cs typeface="Times New Roman" panose="02020603050405020304" pitchFamily="18" charset="0"/>
              </a:rPr>
              <a:t>Here is the same SANS logo bitmap  data, encrypted with DES CBC mode</a:t>
            </a:r>
          </a:p>
          <a:p>
            <a:r>
              <a:rPr lang="en-US" altLang="en-US" sz="2400">
                <a:latin typeface="Times New Roman" panose="02020603050405020304" pitchFamily="18" charset="0"/>
                <a:cs typeface="Times New Roman" panose="02020603050405020304" pitchFamily="18" charset="0"/>
              </a:rPr>
              <a:t>No pattern is visible in the same picture. </a:t>
            </a:r>
          </a:p>
          <a:p>
            <a:r>
              <a:rPr lang="en-US" altLang="en-US" sz="2400">
                <a:latin typeface="Times New Roman" panose="02020603050405020304" pitchFamily="18" charset="0"/>
                <a:cs typeface="Times New Roman" panose="02020603050405020304" pitchFamily="18" charset="0"/>
              </a:rPr>
              <a:t>This is true for all DES modes other than ECB.</a:t>
            </a:r>
          </a:p>
          <a:p>
            <a:r>
              <a:rPr lang="en-US" altLang="en-US" sz="2400">
                <a:latin typeface="Times New Roman" panose="02020603050405020304" pitchFamily="18" charset="0"/>
                <a:cs typeface="Times New Roman" panose="02020603050405020304" pitchFamily="18" charset="0"/>
              </a:rPr>
              <a:t>In this mode, errors propagate</a:t>
            </a:r>
          </a:p>
        </p:txBody>
      </p:sp>
      <p:pic>
        <p:nvPicPr>
          <p:cNvPr id="223237" name="Picture 2">
            <a:extLst>
              <a:ext uri="{FF2B5EF4-FFF2-40B4-BE49-F238E27FC236}">
                <a16:creationId xmlns:a16="http://schemas.microsoft.com/office/drawing/2014/main" id="{4262F12D-7646-4755-A54B-9542FA10B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814" y="3643314"/>
            <a:ext cx="235743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28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Number Placeholder 5">
            <a:extLst>
              <a:ext uri="{FF2B5EF4-FFF2-40B4-BE49-F238E27FC236}">
                <a16:creationId xmlns:a16="http://schemas.microsoft.com/office/drawing/2014/main" id="{04F75335-3AB2-4B17-8C31-D33F8A46A00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595E99B-BAD2-423C-874B-379D4EF5B506}" type="slidenum">
              <a:rPr lang="he-IL" altLang="en-US" sz="1400">
                <a:latin typeface="Arial Black" panose="020B0A04020102020204" pitchFamily="34" charset="0"/>
              </a:rPr>
              <a:pPr>
                <a:spcBef>
                  <a:spcPct val="0"/>
                </a:spcBef>
                <a:buFont typeface="Arial Black" panose="020B0A04020102020204" pitchFamily="34" charset="0"/>
                <a:buNone/>
              </a:pPr>
              <a:t>38</a:t>
            </a:fld>
            <a:endParaRPr lang="en-US" altLang="en-US" sz="1400">
              <a:latin typeface="Arial Black" panose="020B0A04020102020204" pitchFamily="34" charset="0"/>
            </a:endParaRPr>
          </a:p>
        </p:txBody>
      </p:sp>
      <p:sp>
        <p:nvSpPr>
          <p:cNvPr id="225283" name="Rectangle 2">
            <a:extLst>
              <a:ext uri="{FF2B5EF4-FFF2-40B4-BE49-F238E27FC236}">
                <a16:creationId xmlns:a16="http://schemas.microsoft.com/office/drawing/2014/main" id="{67C7C132-3ABA-4EEA-815B-2A99F12529CF}"/>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modes: CFB</a:t>
            </a:r>
          </a:p>
        </p:txBody>
      </p:sp>
      <p:sp>
        <p:nvSpPr>
          <p:cNvPr id="225284" name="Rectangle 3">
            <a:extLst>
              <a:ext uri="{FF2B5EF4-FFF2-40B4-BE49-F238E27FC236}">
                <a16:creationId xmlns:a16="http://schemas.microsoft.com/office/drawing/2014/main" id="{01CC12F6-9DD8-4636-8D57-7E567E8FBE2B}"/>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Cipher Feedback mode is a stream cipher that encrypts plaintext by breaking it into units of X (from 1 to 64) bits. This allows bit or byte-level encryption.</a:t>
            </a:r>
          </a:p>
          <a:p>
            <a:r>
              <a:rPr lang="en-US" altLang="en-US" sz="2400">
                <a:latin typeface="Times New Roman" panose="02020603050405020304" pitchFamily="18" charset="0"/>
                <a:cs typeface="Times New Roman" panose="02020603050405020304" pitchFamily="18" charset="0"/>
              </a:rPr>
              <a:t>CFB mode uses a random initialization vector, and previous units of ciphertext are XORed with subsequent units of plaintext (the cipher is “fed back” to the plaintext)</a:t>
            </a:r>
          </a:p>
          <a:p>
            <a:r>
              <a:rPr lang="en-US" altLang="en-US" sz="2400">
                <a:latin typeface="Times New Roman" panose="02020603050405020304" pitchFamily="18" charset="0"/>
                <a:cs typeface="Times New Roman" panose="02020603050405020304" pitchFamily="18" charset="0"/>
              </a:rPr>
              <a:t>As with CBC, errors propagate.</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Number Placeholder 5">
            <a:extLst>
              <a:ext uri="{FF2B5EF4-FFF2-40B4-BE49-F238E27FC236}">
                <a16:creationId xmlns:a16="http://schemas.microsoft.com/office/drawing/2014/main" id="{29C427EC-2ECC-4861-8855-BC084681A46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1883E12-F6D9-4DD4-A0FD-695684784179}" type="slidenum">
              <a:rPr lang="he-IL" altLang="en-US" sz="1400">
                <a:latin typeface="Arial Black" panose="020B0A04020102020204" pitchFamily="34" charset="0"/>
              </a:rPr>
              <a:pPr>
                <a:spcBef>
                  <a:spcPct val="0"/>
                </a:spcBef>
                <a:buFont typeface="Arial Black" panose="020B0A04020102020204" pitchFamily="34" charset="0"/>
                <a:buNone/>
              </a:pPr>
              <a:t>39</a:t>
            </a:fld>
            <a:endParaRPr lang="en-US" altLang="en-US" sz="1400">
              <a:latin typeface="Arial Black" panose="020B0A04020102020204" pitchFamily="34" charset="0"/>
            </a:endParaRPr>
          </a:p>
        </p:txBody>
      </p:sp>
      <p:sp>
        <p:nvSpPr>
          <p:cNvPr id="227331" name="Rectangle 2">
            <a:extLst>
              <a:ext uri="{FF2B5EF4-FFF2-40B4-BE49-F238E27FC236}">
                <a16:creationId xmlns:a16="http://schemas.microsoft.com/office/drawing/2014/main" id="{B1DD80E0-77D8-4682-855F-0AD74BDE3317}"/>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DES modes: OFB</a:t>
            </a:r>
          </a:p>
        </p:txBody>
      </p:sp>
      <p:sp>
        <p:nvSpPr>
          <p:cNvPr id="227332" name="Rectangle 3">
            <a:extLst>
              <a:ext uri="{FF2B5EF4-FFF2-40B4-BE49-F238E27FC236}">
                <a16:creationId xmlns:a16="http://schemas.microsoft.com/office/drawing/2014/main" id="{0C4D1B48-EEF3-42F2-B488-AB3CB42EA476}"/>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Like CFB mode, Output Feedback mode uses a random initialization vector and encrypts plaintext by breaking it down into a stream by encrypting units of X (from 1 to 64) bits of plaintext.</a:t>
            </a:r>
          </a:p>
          <a:p>
            <a:r>
              <a:rPr lang="en-US" altLang="en-US" sz="2400">
                <a:latin typeface="Times New Roman" panose="02020603050405020304" pitchFamily="18" charset="0"/>
                <a:cs typeface="Times New Roman" panose="02020603050405020304" pitchFamily="18" charset="0"/>
              </a:rPr>
              <a:t>OFB mode differs from CFB mode by creating a pseudo-random stream of bits (called “output”), which is XORed with the plaintext during each step (the “output” is “fed back” to the plaintext).</a:t>
            </a:r>
          </a:p>
          <a:p>
            <a:r>
              <a:rPr lang="en-US" altLang="en-US" sz="2400">
                <a:latin typeface="Times New Roman" panose="02020603050405020304" pitchFamily="18" charset="0"/>
                <a:cs typeface="Times New Roman" panose="02020603050405020304" pitchFamily="18" charset="0"/>
              </a:rPr>
              <a:t>Because the output (and not ciphertext) is XORed to the plaintext, errors do not propagate.</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95" name="Rectangle 2">
            <a:extLst>
              <a:ext uri="{FF2B5EF4-FFF2-40B4-BE49-F238E27FC236}">
                <a16:creationId xmlns:a16="http://schemas.microsoft.com/office/drawing/2014/main" id="{661168ED-81E3-4CDD-AF50-CE1A34C128C9}"/>
              </a:ext>
            </a:extLst>
          </p:cNvPr>
          <p:cNvSpPr>
            <a:spLocks noGrp="1" noChangeArrowheads="1"/>
          </p:cNvSpPr>
          <p:nvPr>
            <p:ph type="title"/>
          </p:nvPr>
        </p:nvSpPr>
        <p:spPr>
          <a:xfrm>
            <a:off x="466722" y="586855"/>
            <a:ext cx="3201366" cy="3387497"/>
          </a:xfrm>
        </p:spPr>
        <p:txBody>
          <a:bodyPr anchor="b">
            <a:normAutofit/>
          </a:bodyPr>
          <a:lstStyle/>
          <a:p>
            <a:pPr algn="r" eaLnBrk="1" hangingPunct="1"/>
            <a:r>
              <a:rPr lang="en-US" altLang="en-US" sz="4000">
                <a:solidFill>
                  <a:srgbClr val="FFFFFF"/>
                </a:solidFill>
                <a:latin typeface="Times New Roman" panose="02020603050405020304" pitchFamily="18" charset="0"/>
                <a:cs typeface="Times New Roman" panose="02020603050405020304" pitchFamily="18" charset="0"/>
              </a:rPr>
              <a:t>DES</a:t>
            </a:r>
          </a:p>
        </p:txBody>
      </p:sp>
      <p:sp>
        <p:nvSpPr>
          <p:cNvPr id="161796" name="Rectangle 3">
            <a:extLst>
              <a:ext uri="{FF2B5EF4-FFF2-40B4-BE49-F238E27FC236}">
                <a16:creationId xmlns:a16="http://schemas.microsoft.com/office/drawing/2014/main" id="{9ABA669E-A17D-4579-B045-9C479A84AF35}"/>
              </a:ext>
            </a:extLst>
          </p:cNvPr>
          <p:cNvSpPr>
            <a:spLocks noGrp="1" noChangeArrowheads="1"/>
          </p:cNvSpPr>
          <p:nvPr>
            <p:ph type="body" idx="1"/>
          </p:nvPr>
        </p:nvSpPr>
        <p:spPr>
          <a:xfrm>
            <a:off x="4810259" y="649480"/>
            <a:ext cx="6555347" cy="5546047"/>
          </a:xfrm>
        </p:spPr>
        <p:txBody>
          <a:bodyPr anchor="ctr">
            <a:normAutofit/>
          </a:bodyPr>
          <a:lstStyle/>
          <a:p>
            <a:r>
              <a:rPr lang="en-US" altLang="en-US" sz="2000">
                <a:latin typeface="Times New Roman" panose="02020603050405020304" pitchFamily="18" charset="0"/>
                <a:cs typeface="Times New Roman" panose="02020603050405020304" pitchFamily="18" charset="0"/>
              </a:rPr>
              <a:t>The DES block size is 64 bits. The key size is also 64 bits, although 8 bits of the key are used for parity (error detection), which makes the effective DES key size 56 bits.</a:t>
            </a:r>
          </a:p>
          <a:p>
            <a:r>
              <a:rPr lang="en-US" altLang="en-US" sz="2000">
                <a:latin typeface="Times New Roman" panose="02020603050405020304" pitchFamily="18" charset="0"/>
                <a:cs typeface="Times New Roman" panose="02020603050405020304" pitchFamily="18" charset="0"/>
              </a:rPr>
              <a:t>DES uses the two basic techniques of cryptography - confusion and diffusion. </a:t>
            </a:r>
          </a:p>
          <a:p>
            <a:r>
              <a:rPr lang="en-US" altLang="en-US" sz="2000">
                <a:latin typeface="Times New Roman" panose="02020603050405020304" pitchFamily="18" charset="0"/>
                <a:cs typeface="Times New Roman" panose="02020603050405020304" pitchFamily="18" charset="0"/>
              </a:rPr>
              <a:t>At the simplest level, diffusion is achieved through numerous permutations and confusions is achieved through the XOR operation.</a:t>
            </a:r>
          </a:p>
          <a:p>
            <a:r>
              <a:rPr lang="en-US" altLang="en-US" sz="2000">
                <a:latin typeface="Times New Roman" panose="02020603050405020304" pitchFamily="18" charset="0"/>
                <a:cs typeface="Times New Roman" panose="02020603050405020304" pitchFamily="18" charset="0"/>
              </a:rPr>
              <a:t>A block to be enciphered is subjected to an initial permutation </a:t>
            </a:r>
            <a:r>
              <a:rPr lang="en-US" altLang="en-US" sz="2000" b="1">
                <a:latin typeface="Times New Roman" panose="02020603050405020304" pitchFamily="18" charset="0"/>
                <a:cs typeface="Times New Roman" panose="02020603050405020304" pitchFamily="18" charset="0"/>
              </a:rPr>
              <a:t>IP </a:t>
            </a:r>
            <a:r>
              <a:rPr lang="en-US" altLang="en-US" sz="2000">
                <a:latin typeface="Times New Roman" panose="02020603050405020304" pitchFamily="18" charset="0"/>
                <a:cs typeface="Times New Roman" panose="02020603050405020304" pitchFamily="18" charset="0"/>
              </a:rPr>
              <a:t>and</a:t>
            </a:r>
            <a:r>
              <a:rPr lang="en-US" altLang="en-US" sz="2000" b="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then to a complex key-dependent computation and finally to a permutation which is the inverse of the initial  permutation</a:t>
            </a:r>
            <a:r>
              <a:rPr lang="en-US" altLang="en-US" sz="2000" b="1">
                <a:latin typeface="Times New Roman" panose="02020603050405020304" pitchFamily="18" charset="0"/>
                <a:cs typeface="Times New Roman" panose="02020603050405020304" pitchFamily="18" charset="0"/>
              </a:rPr>
              <a:t> IP</a:t>
            </a:r>
            <a:r>
              <a:rPr lang="en-US" altLang="en-US" sz="2000" b="1" baseline="30000">
                <a:latin typeface="Times New Roman" panose="02020603050405020304" pitchFamily="18" charset="0"/>
                <a:cs typeface="Times New Roman" panose="02020603050405020304" pitchFamily="18" charset="0"/>
              </a:rPr>
              <a:t>-1</a:t>
            </a:r>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p:txBody>
      </p:sp>
      <p:sp>
        <p:nvSpPr>
          <p:cNvPr id="161794" name="Slide Number Placeholder 5">
            <a:extLst>
              <a:ext uri="{FF2B5EF4-FFF2-40B4-BE49-F238E27FC236}">
                <a16:creationId xmlns:a16="http://schemas.microsoft.com/office/drawing/2014/main" id="{64DFE812-B598-4D49-83B9-692D80D62680}"/>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BEE3D8A3-C044-4EA7-8C8B-FB75DFE71487}"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4</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Number Placeholder 5">
            <a:extLst>
              <a:ext uri="{FF2B5EF4-FFF2-40B4-BE49-F238E27FC236}">
                <a16:creationId xmlns:a16="http://schemas.microsoft.com/office/drawing/2014/main" id="{CE649BD1-DD33-4BEE-9AE0-A9F5618976BE}"/>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E15A1A1D-75B4-451A-A486-F8B31DB54FCE}" type="slidenum">
              <a:rPr lang="he-IL" altLang="en-US" sz="1400">
                <a:latin typeface="Arial Black" panose="020B0A04020102020204" pitchFamily="34" charset="0"/>
              </a:rPr>
              <a:pPr>
                <a:spcBef>
                  <a:spcPct val="0"/>
                </a:spcBef>
                <a:buFont typeface="Arial Black" panose="020B0A04020102020204" pitchFamily="34" charset="0"/>
                <a:buNone/>
              </a:pPr>
              <a:t>40</a:t>
            </a:fld>
            <a:endParaRPr lang="en-US" altLang="en-US" sz="1400">
              <a:latin typeface="Arial Black" panose="020B0A04020102020204" pitchFamily="34" charset="0"/>
            </a:endParaRPr>
          </a:p>
        </p:txBody>
      </p:sp>
      <p:sp>
        <p:nvSpPr>
          <p:cNvPr id="229379" name="Rectangle 2">
            <a:extLst>
              <a:ext uri="{FF2B5EF4-FFF2-40B4-BE49-F238E27FC236}">
                <a16:creationId xmlns:a16="http://schemas.microsoft.com/office/drawing/2014/main" id="{5D97BCC7-0350-4648-B66A-EC4D23E02356}"/>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Triple DES</a:t>
            </a:r>
          </a:p>
        </p:txBody>
      </p:sp>
      <p:sp>
        <p:nvSpPr>
          <p:cNvPr id="229380" name="Rectangle 3">
            <a:extLst>
              <a:ext uri="{FF2B5EF4-FFF2-40B4-BE49-F238E27FC236}">
                <a16:creationId xmlns:a16="http://schemas.microsoft.com/office/drawing/2014/main" id="{D692420A-53C4-4F15-9E79-5BE3E6EE610C}"/>
              </a:ext>
            </a:extLst>
          </p:cNvPr>
          <p:cNvSpPr>
            <a:spLocks noGrp="1" noChangeArrowheads="1"/>
          </p:cNvSpPr>
          <p:nvPr>
            <p:ph type="body" idx="1"/>
          </p:nvPr>
        </p:nvSpPr>
        <p:spPr>
          <a:xfrm>
            <a:off x="1738314" y="1000126"/>
            <a:ext cx="8929687" cy="5400675"/>
          </a:xfrm>
        </p:spPr>
        <p:txBody>
          <a:bodyPr/>
          <a:lstStyle/>
          <a:p>
            <a:r>
              <a:rPr lang="en-US" altLang="en-US" sz="2400">
                <a:latin typeface="Times New Roman" panose="02020603050405020304" pitchFamily="18" charset="0"/>
                <a:cs typeface="Times New Roman" panose="02020603050405020304" pitchFamily="18" charset="0"/>
              </a:rPr>
              <a:t> In 1998 the Electronic Frontier Foundation, using a specially developed computer called the DES Cracker, managed to break DES in less than 3 days. And this was done for under $250,000.</a:t>
            </a:r>
          </a:p>
          <a:p>
            <a:r>
              <a:rPr lang="en-US" altLang="en-US" sz="2400">
                <a:latin typeface="Times New Roman" panose="02020603050405020304" pitchFamily="18" charset="0"/>
                <a:cs typeface="Times New Roman" panose="02020603050405020304" pitchFamily="18" charset="0"/>
              </a:rPr>
              <a:t>The encryption chip that powered the DES Cracker was capable of processing 88 billion keys per second. In addition, it has been shown that for a cost of one million dollars a dedicated hardware device can be built that can search all possible DES keys in about 3.5 hours.</a:t>
            </a:r>
          </a:p>
          <a:p>
            <a:r>
              <a:rPr lang="en-US" altLang="en-US" sz="2400">
                <a:latin typeface="Times New Roman" panose="02020603050405020304" pitchFamily="18" charset="0"/>
                <a:cs typeface="Times New Roman" panose="02020603050405020304" pitchFamily="18" charset="0"/>
              </a:rPr>
              <a:t>Small key size of DES was a major problem for DES</a:t>
            </a:r>
          </a:p>
          <a:p>
            <a:r>
              <a:rPr lang="en-US" altLang="en-US" sz="2400">
                <a:latin typeface="Times New Roman" panose="02020603050405020304" pitchFamily="18" charset="0"/>
                <a:cs typeface="Times New Roman" panose="02020603050405020304" pitchFamily="18" charset="0"/>
              </a:rPr>
              <a:t>DES algorithm applied three times</a:t>
            </a:r>
          </a:p>
          <a:p>
            <a:r>
              <a:rPr lang="en-US" altLang="en-US" sz="2400">
                <a:latin typeface="Times New Roman" panose="02020603050405020304" pitchFamily="18" charset="0"/>
                <a:cs typeface="Times New Roman" panose="02020603050405020304" pitchFamily="18" charset="0"/>
              </a:rPr>
              <a:t>It is three times slower than regular DES (efficiency problem) but can be billions of times more secure if used properly.</a:t>
            </a:r>
          </a:p>
          <a:p>
            <a:r>
              <a:rPr lang="en-US" altLang="en-US" sz="2400">
                <a:latin typeface="Times New Roman" panose="02020603050405020304" pitchFamily="18" charset="0"/>
                <a:cs typeface="Times New Roman" panose="02020603050405020304" pitchFamily="18" charset="0"/>
              </a:rPr>
              <a:t> Triple DES enjoys much wider use even today.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Number Placeholder 5">
            <a:extLst>
              <a:ext uri="{FF2B5EF4-FFF2-40B4-BE49-F238E27FC236}">
                <a16:creationId xmlns:a16="http://schemas.microsoft.com/office/drawing/2014/main" id="{BC665C08-5643-451E-B3FC-C669757330F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43C908A-D8BF-4D23-AA01-5C606BAEB443}" type="slidenum">
              <a:rPr lang="he-IL" altLang="en-US" sz="1400">
                <a:latin typeface="Arial Black" panose="020B0A04020102020204" pitchFamily="34" charset="0"/>
              </a:rPr>
              <a:pPr>
                <a:spcBef>
                  <a:spcPct val="0"/>
                </a:spcBef>
                <a:buFont typeface="Arial Black" panose="020B0A04020102020204" pitchFamily="34" charset="0"/>
                <a:buNone/>
              </a:pPr>
              <a:t>41</a:t>
            </a:fld>
            <a:endParaRPr lang="en-US" altLang="en-US" sz="1400">
              <a:latin typeface="Arial Black" panose="020B0A04020102020204" pitchFamily="34" charset="0"/>
            </a:endParaRPr>
          </a:p>
        </p:txBody>
      </p:sp>
      <p:sp>
        <p:nvSpPr>
          <p:cNvPr id="231427" name="Rectangle 2">
            <a:extLst>
              <a:ext uri="{FF2B5EF4-FFF2-40B4-BE49-F238E27FC236}">
                <a16:creationId xmlns:a16="http://schemas.microsoft.com/office/drawing/2014/main" id="{7D5F3F95-4597-4E33-90FE-EF745D6EDFD8}"/>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Triple DES</a:t>
            </a:r>
          </a:p>
        </p:txBody>
      </p:sp>
      <p:sp>
        <p:nvSpPr>
          <p:cNvPr id="231428" name="Rectangle 3">
            <a:extLst>
              <a:ext uri="{FF2B5EF4-FFF2-40B4-BE49-F238E27FC236}">
                <a16:creationId xmlns:a16="http://schemas.microsoft.com/office/drawing/2014/main" id="{1E32E2D3-5A7D-41AA-B364-67B43730A91C}"/>
              </a:ext>
            </a:extLst>
          </p:cNvPr>
          <p:cNvSpPr>
            <a:spLocks noGrp="1" noChangeArrowheads="1"/>
          </p:cNvSpPr>
          <p:nvPr>
            <p:ph type="body" idx="1"/>
          </p:nvPr>
        </p:nvSpPr>
        <p:spPr>
          <a:xfrm>
            <a:off x="1738314" y="1000126"/>
            <a:ext cx="8929687" cy="5400675"/>
          </a:xfrm>
        </p:spPr>
        <p:txBody>
          <a:bodyPr/>
          <a:lstStyle/>
          <a:p>
            <a:r>
              <a:rPr lang="en-US" altLang="en-US" sz="2400">
                <a:latin typeface="Times New Roman" panose="02020603050405020304" pitchFamily="18" charset="0"/>
                <a:cs typeface="Times New Roman" panose="02020603050405020304" pitchFamily="18" charset="0"/>
              </a:rPr>
              <a:t>Triple DES was the answer to many of the shortcomings of DES. </a:t>
            </a:r>
          </a:p>
          <a:p>
            <a:r>
              <a:rPr lang="en-US" altLang="en-US" sz="2400">
                <a:latin typeface="Times New Roman" panose="02020603050405020304" pitchFamily="18" charset="0"/>
                <a:cs typeface="Times New Roman" panose="02020603050405020304" pitchFamily="18" charset="0"/>
              </a:rPr>
              <a:t>Since it is based on the DES algorithm, it was very easy to modify existing software to use Triple DES. </a:t>
            </a:r>
          </a:p>
          <a:p>
            <a:r>
              <a:rPr lang="en-US" altLang="en-US" sz="2400">
                <a:latin typeface="Times New Roman" panose="02020603050405020304" pitchFamily="18" charset="0"/>
                <a:cs typeface="Times New Roman" panose="02020603050405020304" pitchFamily="18" charset="0"/>
              </a:rPr>
              <a:t>It also has the advantage of proven reliability </a:t>
            </a:r>
          </a:p>
          <a:p>
            <a:r>
              <a:rPr lang="en-US" altLang="en-US" sz="2400">
                <a:latin typeface="Times New Roman" panose="02020603050405020304" pitchFamily="18" charset="0"/>
                <a:cs typeface="Times New Roman" panose="02020603050405020304" pitchFamily="18" charset="0"/>
              </a:rPr>
              <a:t>However, even this more powerful version of DES may not be strong enough to protect data for very much longer.</a:t>
            </a:r>
          </a:p>
          <a:p>
            <a:r>
              <a:rPr lang="en-US" altLang="en-US" sz="2400">
                <a:latin typeface="Times New Roman" panose="02020603050405020304" pitchFamily="18" charset="0"/>
                <a:cs typeface="Times New Roman" panose="02020603050405020304" pitchFamily="18" charset="0"/>
              </a:rPr>
              <a:t>Triple DES is simply another mode of DES operation.</a:t>
            </a:r>
          </a:p>
          <a:p>
            <a:r>
              <a:rPr lang="en-US" altLang="en-US" sz="2400">
                <a:latin typeface="Times New Roman" panose="02020603050405020304" pitchFamily="18" charset="0"/>
                <a:cs typeface="Times New Roman" panose="02020603050405020304" pitchFamily="18" charset="0"/>
              </a:rPr>
              <a:t> It takes three 64-bit keys, for an overall key length of 192 bits.</a:t>
            </a:r>
          </a:p>
          <a:p>
            <a:r>
              <a:rPr lang="en-US" altLang="en-US" sz="2400">
                <a:latin typeface="Times New Roman" panose="02020603050405020304" pitchFamily="18" charset="0"/>
                <a:cs typeface="Times New Roman" panose="02020603050405020304" pitchFamily="18" charset="0"/>
              </a:rPr>
              <a:t> In Private Encryptor, you simply type in the entire 192-bit (24 character) key rather than entering each of the three keys individually.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Number Placeholder 5">
            <a:extLst>
              <a:ext uri="{FF2B5EF4-FFF2-40B4-BE49-F238E27FC236}">
                <a16:creationId xmlns:a16="http://schemas.microsoft.com/office/drawing/2014/main" id="{76CFC4ED-0C30-4316-8221-71D248F05ED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EA0F774F-676F-4424-A6D8-2365D1D6478A}" type="slidenum">
              <a:rPr lang="he-IL" altLang="en-US" sz="1400">
                <a:latin typeface="Arial Black" panose="020B0A04020102020204" pitchFamily="34" charset="0"/>
              </a:rPr>
              <a:pPr>
                <a:spcBef>
                  <a:spcPct val="0"/>
                </a:spcBef>
                <a:buFont typeface="Arial Black" panose="020B0A04020102020204" pitchFamily="34" charset="0"/>
                <a:buNone/>
              </a:pPr>
              <a:t>42</a:t>
            </a:fld>
            <a:endParaRPr lang="en-US" altLang="en-US" sz="1400">
              <a:latin typeface="Arial Black" panose="020B0A04020102020204" pitchFamily="34" charset="0"/>
            </a:endParaRPr>
          </a:p>
        </p:txBody>
      </p:sp>
      <p:sp>
        <p:nvSpPr>
          <p:cNvPr id="233475" name="Rectangle 2">
            <a:extLst>
              <a:ext uri="{FF2B5EF4-FFF2-40B4-BE49-F238E27FC236}">
                <a16:creationId xmlns:a16="http://schemas.microsoft.com/office/drawing/2014/main" id="{27213A1F-0FB0-49D4-8AF7-EB37853EA8F7}"/>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Triple DES</a:t>
            </a:r>
          </a:p>
        </p:txBody>
      </p:sp>
      <p:sp>
        <p:nvSpPr>
          <p:cNvPr id="233476" name="Rectangle 3">
            <a:extLst>
              <a:ext uri="{FF2B5EF4-FFF2-40B4-BE49-F238E27FC236}">
                <a16:creationId xmlns:a16="http://schemas.microsoft.com/office/drawing/2014/main" id="{43E49B56-8523-4B25-AC4D-599354E3A7F4}"/>
              </a:ext>
            </a:extLst>
          </p:cNvPr>
          <p:cNvSpPr>
            <a:spLocks noGrp="1" noChangeArrowheads="1"/>
          </p:cNvSpPr>
          <p:nvPr>
            <p:ph type="body" idx="1"/>
          </p:nvPr>
        </p:nvSpPr>
        <p:spPr>
          <a:xfrm>
            <a:off x="1738314" y="1000126"/>
            <a:ext cx="8929687" cy="5400675"/>
          </a:xfrm>
        </p:spPr>
        <p:txBody>
          <a:bodyPr/>
          <a:lstStyle/>
          <a:p>
            <a:r>
              <a:rPr lang="en-US" altLang="en-US" sz="2400">
                <a:latin typeface="Times New Roman" panose="02020603050405020304" pitchFamily="18" charset="0"/>
                <a:cs typeface="Times New Roman" panose="02020603050405020304" pitchFamily="18" charset="0"/>
              </a:rPr>
              <a:t>The Triple DES then breaks the user provided key into three subkeys,</a:t>
            </a:r>
          </a:p>
          <a:p>
            <a:r>
              <a:rPr lang="en-US" altLang="en-US" sz="2400">
                <a:latin typeface="Times New Roman" panose="02020603050405020304" pitchFamily="18" charset="0"/>
                <a:cs typeface="Times New Roman" panose="02020603050405020304" pitchFamily="18" charset="0"/>
              </a:rPr>
              <a:t>The procedure for encryption is exactly the same as regular DES, but it is repeated three times. Hence the name Triple DES.</a:t>
            </a:r>
          </a:p>
          <a:p>
            <a:r>
              <a:rPr lang="en-US" altLang="en-US" sz="2400">
                <a:latin typeface="Times New Roman" panose="02020603050405020304" pitchFamily="18" charset="0"/>
                <a:cs typeface="Times New Roman" panose="02020603050405020304" pitchFamily="18" charset="0"/>
              </a:rPr>
              <a:t> The data is encrypted with the first key, decrypted with the second key, and finally encrypted again with the third key.</a:t>
            </a:r>
          </a:p>
        </p:txBody>
      </p:sp>
      <p:pic>
        <p:nvPicPr>
          <p:cNvPr id="233477" name="Picture 2">
            <a:extLst>
              <a:ext uri="{FF2B5EF4-FFF2-40B4-BE49-F238E27FC236}">
                <a16:creationId xmlns:a16="http://schemas.microsoft.com/office/drawing/2014/main" id="{AC402B4A-AA09-4A7F-AED9-6FE830B6D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8" y="3643313"/>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523" name="Rectangle 2">
            <a:extLst>
              <a:ext uri="{FF2B5EF4-FFF2-40B4-BE49-F238E27FC236}">
                <a16:creationId xmlns:a16="http://schemas.microsoft.com/office/drawing/2014/main" id="{DFD7A131-4D56-4AA7-AECE-F061431BE323}"/>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IDEA</a:t>
            </a:r>
          </a:p>
        </p:txBody>
      </p:sp>
      <p:sp>
        <p:nvSpPr>
          <p:cNvPr id="235524" name="Rectangle 3">
            <a:extLst>
              <a:ext uri="{FF2B5EF4-FFF2-40B4-BE49-F238E27FC236}">
                <a16:creationId xmlns:a16="http://schemas.microsoft.com/office/drawing/2014/main" id="{8363B73B-F0C0-4672-B41D-D5C79C766835}"/>
              </a:ext>
            </a:extLst>
          </p:cNvPr>
          <p:cNvSpPr>
            <a:spLocks noGrp="1" noChangeArrowheads="1"/>
          </p:cNvSpPr>
          <p:nvPr>
            <p:ph type="body" idx="1"/>
          </p:nvPr>
        </p:nvSpPr>
        <p:spPr>
          <a:xfrm>
            <a:off x="5358384" y="640080"/>
            <a:ext cx="6483096" cy="5775959"/>
          </a:xfrm>
        </p:spPr>
        <p:txBody>
          <a:bodyPr anchor="ctr">
            <a:normAutofit/>
          </a:bodyPr>
          <a:lstStyle/>
          <a:p>
            <a:r>
              <a:rPr lang="en-US" altLang="en-US" sz="2200" dirty="0">
                <a:latin typeface="Times New Roman" panose="02020603050405020304" pitchFamily="18" charset="0"/>
                <a:cs typeface="Times New Roman" panose="02020603050405020304" pitchFamily="18" charset="0"/>
              </a:rPr>
              <a:t>Developed in Switzerland 1991</a:t>
            </a:r>
          </a:p>
          <a:p>
            <a:r>
              <a:rPr lang="en-US" altLang="en-US" sz="2200" dirty="0">
                <a:latin typeface="Times New Roman" panose="02020603050405020304" pitchFamily="18" charset="0"/>
                <a:cs typeface="Times New Roman" panose="02020603050405020304" pitchFamily="18" charset="0"/>
              </a:rPr>
              <a:t>128 bit key, 64 bit </a:t>
            </a:r>
            <a:r>
              <a:rPr lang="en-US" altLang="en-US" sz="2200" dirty="0" err="1">
                <a:latin typeface="Times New Roman" panose="02020603050405020304" pitchFamily="18" charset="0"/>
                <a:cs typeface="Times New Roman" panose="02020603050405020304" pitchFamily="18" charset="0"/>
              </a:rPr>
              <a:t>blocksize</a:t>
            </a:r>
            <a:r>
              <a:rPr lang="en-US" altLang="en-US" sz="2200" dirty="0">
                <a:latin typeface="Times New Roman" panose="02020603050405020304" pitchFamily="18" charset="0"/>
                <a:cs typeface="Times New Roman" panose="02020603050405020304" pitchFamily="18" charset="0"/>
              </a:rPr>
              <a:t>, 8 rounds</a:t>
            </a:r>
          </a:p>
          <a:p>
            <a:r>
              <a:rPr lang="en-US" altLang="en-US" sz="2200" dirty="0">
                <a:latin typeface="Times New Roman" panose="02020603050405020304" pitchFamily="18" charset="0"/>
                <a:cs typeface="Times New Roman" panose="02020603050405020304" pitchFamily="18" charset="0"/>
              </a:rPr>
              <a:t>uses 52 subkeys, each 16 bits long</a:t>
            </a:r>
          </a:p>
          <a:p>
            <a:r>
              <a:rPr lang="en-US" altLang="en-US" sz="2200" dirty="0">
                <a:latin typeface="Times New Roman" panose="02020603050405020304" pitchFamily="18" charset="0"/>
                <a:cs typeface="Times New Roman" panose="02020603050405020304" pitchFamily="18" charset="0"/>
              </a:rPr>
              <a:t> It has eight rounds.</a:t>
            </a:r>
          </a:p>
          <a:p>
            <a:r>
              <a:rPr lang="en-US" altLang="en-US" sz="2200" dirty="0">
                <a:latin typeface="Times New Roman" panose="02020603050405020304" pitchFamily="18" charset="0"/>
                <a:cs typeface="Times New Roman" panose="02020603050405020304" pitchFamily="18" charset="0"/>
              </a:rPr>
              <a:t>algorithm is quite different than DES, </a:t>
            </a:r>
          </a:p>
          <a:p>
            <a:pPr lvl="1"/>
            <a:r>
              <a:rPr lang="en-US" altLang="en-US" sz="2200" dirty="0">
                <a:latin typeface="Times New Roman" panose="02020603050405020304" pitchFamily="18" charset="0"/>
                <a:cs typeface="Times New Roman" panose="02020603050405020304" pitchFamily="18" charset="0"/>
              </a:rPr>
              <a:t>doesn’t use S-boxes</a:t>
            </a:r>
          </a:p>
          <a:p>
            <a:pPr lvl="1"/>
            <a:r>
              <a:rPr lang="en-US" altLang="en-US" sz="2200" dirty="0">
                <a:latin typeface="Times New Roman" panose="02020603050405020304" pitchFamily="18" charset="0"/>
                <a:cs typeface="Times New Roman" panose="02020603050405020304" pitchFamily="18" charset="0"/>
              </a:rPr>
              <a:t>uses binary addition rather than exclusive-or</a:t>
            </a:r>
          </a:p>
          <a:p>
            <a:r>
              <a:rPr lang="en-US" altLang="en-US" sz="2200" dirty="0">
                <a:latin typeface="Times New Roman" panose="02020603050405020304" pitchFamily="18" charset="0"/>
                <a:cs typeface="Times New Roman" panose="02020603050405020304" pitchFamily="18" charset="0"/>
              </a:rPr>
              <a:t>The plaintext block in IDEA is divided into four quarters, each 16 bits long. </a:t>
            </a:r>
          </a:p>
          <a:p>
            <a:r>
              <a:rPr lang="en-US" altLang="en-US" sz="2200" dirty="0">
                <a:latin typeface="Times New Roman" panose="02020603050405020304" pitchFamily="18" charset="0"/>
                <a:cs typeface="Times New Roman" panose="02020603050405020304" pitchFamily="18" charset="0"/>
              </a:rPr>
              <a:t>Three operations are used in IDEA to combine two 16 bit values to produce a 16 bit result, addition(modulo </a:t>
            </a: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16</a:t>
            </a:r>
            <a:r>
              <a:rPr lang="en-US" altLang="en-US" sz="2200" dirty="0">
                <a:latin typeface="Times New Roman" panose="02020603050405020304" pitchFamily="18" charset="0"/>
                <a:cs typeface="Times New Roman" panose="02020603050405020304" pitchFamily="18" charset="0"/>
              </a:rPr>
              <a:t>), XOR, and multiplication(modulo </a:t>
            </a: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16</a:t>
            </a:r>
            <a:r>
              <a:rPr lang="en-US" altLang="en-US" sz="2200" dirty="0">
                <a:latin typeface="Times New Roman" panose="02020603050405020304" pitchFamily="18" charset="0"/>
                <a:cs typeface="Times New Roman" panose="02020603050405020304" pitchFamily="18" charset="0"/>
              </a:rPr>
              <a:t>+1). </a:t>
            </a:r>
          </a:p>
        </p:txBody>
      </p:sp>
      <p:sp>
        <p:nvSpPr>
          <p:cNvPr id="235522" name="Slide Number Placeholder 5">
            <a:extLst>
              <a:ext uri="{FF2B5EF4-FFF2-40B4-BE49-F238E27FC236}">
                <a16:creationId xmlns:a16="http://schemas.microsoft.com/office/drawing/2014/main" id="{C5D5082C-5417-41E9-BBCF-C413E79A0152}"/>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CC26B082-0D6F-47CC-A7C4-3ED0B5C3DAEC}"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43</a:t>
            </a:fld>
            <a:endParaRPr lang="en-US" altLang="en-US" sz="1800">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1" name="Rectangle 2">
            <a:extLst>
              <a:ext uri="{FF2B5EF4-FFF2-40B4-BE49-F238E27FC236}">
                <a16:creationId xmlns:a16="http://schemas.microsoft.com/office/drawing/2014/main" id="{F3AA225E-A574-4A79-9A2D-E12296AC4DF2}"/>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a:latin typeface="Times New Roman" panose="02020603050405020304" pitchFamily="18" charset="0"/>
                <a:cs typeface="Times New Roman" panose="02020603050405020304" pitchFamily="18" charset="0"/>
              </a:rPr>
              <a:t>IDEA</a:t>
            </a:r>
          </a:p>
        </p:txBody>
      </p:sp>
      <p:sp>
        <p:nvSpPr>
          <p:cNvPr id="237572" name="Rectangle 3">
            <a:extLst>
              <a:ext uri="{FF2B5EF4-FFF2-40B4-BE49-F238E27FC236}">
                <a16:creationId xmlns:a16="http://schemas.microsoft.com/office/drawing/2014/main" id="{53F47DC4-93A8-4F6E-B6A0-93F714262812}"/>
              </a:ext>
            </a:extLst>
          </p:cNvPr>
          <p:cNvSpPr>
            <a:spLocks noGrp="1" noChangeArrowheads="1"/>
          </p:cNvSpPr>
          <p:nvPr>
            <p:ph type="body" idx="1"/>
          </p:nvPr>
        </p:nvSpPr>
        <p:spPr>
          <a:xfrm>
            <a:off x="4965431" y="2115117"/>
            <a:ext cx="7142749" cy="4666679"/>
          </a:xfrm>
        </p:spPr>
        <p:txBody>
          <a:bodyPr>
            <a:normAutofit lnSpcReduction="10000"/>
          </a:bodyPr>
          <a:lstStyle/>
          <a:p>
            <a:r>
              <a:rPr lang="en-US" altLang="en-US" sz="1800" dirty="0">
                <a:latin typeface="Times New Roman" panose="02020603050405020304" pitchFamily="18" charset="0"/>
                <a:cs typeface="Times New Roman" panose="02020603050405020304" pitchFamily="18" charset="0"/>
              </a:rPr>
              <a:t>Let the four quarters of the plaintext be called A, B, C, and D, and the 52 subkeys called K(1) through K(52).</a:t>
            </a:r>
          </a:p>
          <a:p>
            <a:r>
              <a:rPr lang="en-US" altLang="en-US" sz="1800" dirty="0">
                <a:latin typeface="Times New Roman" panose="02020603050405020304" pitchFamily="18" charset="0"/>
                <a:cs typeface="Times New Roman" panose="02020603050405020304" pitchFamily="18" charset="0"/>
              </a:rPr>
              <a:t>Before round 1, or as the first part of it, the following is done:</a:t>
            </a:r>
          </a:p>
          <a:p>
            <a:pPr lvl="1"/>
            <a:r>
              <a:rPr lang="en-US" altLang="en-US" sz="1800" dirty="0">
                <a:latin typeface="Times New Roman" panose="02020603050405020304" pitchFamily="18" charset="0"/>
                <a:cs typeface="Times New Roman" panose="02020603050405020304" pitchFamily="18" charset="0"/>
              </a:rPr>
              <a:t>Multiply A by K(1). Add K(2) to B. Add K(3) to C. Multiply D by K(4).</a:t>
            </a:r>
          </a:p>
          <a:p>
            <a:r>
              <a:rPr lang="en-US" altLang="en-US" sz="1800" dirty="0">
                <a:latin typeface="Times New Roman" panose="02020603050405020304" pitchFamily="18" charset="0"/>
                <a:cs typeface="Times New Roman" panose="02020603050405020304" pitchFamily="18" charset="0"/>
              </a:rPr>
              <a:t>Round 1 proper consists of the following:</a:t>
            </a:r>
          </a:p>
          <a:p>
            <a:pPr lvl="1"/>
            <a:r>
              <a:rPr lang="en-US" altLang="en-US" sz="1800" dirty="0">
                <a:latin typeface="Times New Roman" panose="02020603050405020304" pitchFamily="18" charset="0"/>
                <a:cs typeface="Times New Roman" panose="02020603050405020304" pitchFamily="18" charset="0"/>
              </a:rPr>
              <a:t>Calculate A </a:t>
            </a:r>
            <a:r>
              <a:rPr lang="en-US" altLang="en-US" sz="1800" dirty="0" err="1">
                <a:latin typeface="Times New Roman" panose="02020603050405020304" pitchFamily="18" charset="0"/>
                <a:cs typeface="Times New Roman" panose="02020603050405020304" pitchFamily="18" charset="0"/>
              </a:rPr>
              <a:t>xor</a:t>
            </a:r>
            <a:r>
              <a:rPr lang="en-US" altLang="en-US" sz="1800" dirty="0">
                <a:latin typeface="Times New Roman" panose="02020603050405020304" pitchFamily="18" charset="0"/>
                <a:cs typeface="Times New Roman" panose="02020603050405020304" pitchFamily="18" charset="0"/>
              </a:rPr>
              <a:t> C (call it E) and B </a:t>
            </a:r>
            <a:r>
              <a:rPr lang="en-US" altLang="en-US" sz="1800" dirty="0" err="1">
                <a:latin typeface="Times New Roman" panose="02020603050405020304" pitchFamily="18" charset="0"/>
                <a:cs typeface="Times New Roman" panose="02020603050405020304" pitchFamily="18" charset="0"/>
              </a:rPr>
              <a:t>xor</a:t>
            </a:r>
            <a:r>
              <a:rPr lang="en-US" altLang="en-US" sz="1800" dirty="0">
                <a:latin typeface="Times New Roman" panose="02020603050405020304" pitchFamily="18" charset="0"/>
                <a:cs typeface="Times New Roman" panose="02020603050405020304" pitchFamily="18" charset="0"/>
              </a:rPr>
              <a:t> D (call it F).</a:t>
            </a:r>
          </a:p>
          <a:p>
            <a:pPr lvl="1"/>
            <a:r>
              <a:rPr lang="en-US" altLang="en-US" sz="1800" dirty="0">
                <a:latin typeface="Times New Roman" panose="02020603050405020304" pitchFamily="18" charset="0"/>
                <a:cs typeface="Times New Roman" panose="02020603050405020304" pitchFamily="18" charset="0"/>
              </a:rPr>
              <a:t>Multiply E by K(5). </a:t>
            </a:r>
          </a:p>
          <a:p>
            <a:pPr lvl="1"/>
            <a:r>
              <a:rPr lang="en-US" altLang="en-US" sz="1800" dirty="0">
                <a:latin typeface="Times New Roman" panose="02020603050405020304" pitchFamily="18" charset="0"/>
                <a:cs typeface="Times New Roman" panose="02020603050405020304" pitchFamily="18" charset="0"/>
              </a:rPr>
              <a:t>Add the new value of E to F.</a:t>
            </a:r>
          </a:p>
          <a:p>
            <a:pPr lvl="1"/>
            <a:r>
              <a:rPr lang="en-US" altLang="en-US" sz="1800" dirty="0">
                <a:latin typeface="Times New Roman" panose="02020603050405020304" pitchFamily="18" charset="0"/>
                <a:cs typeface="Times New Roman" panose="02020603050405020304" pitchFamily="18" charset="0"/>
              </a:rPr>
              <a:t>Multiply the new value of F by K(6). </a:t>
            </a:r>
          </a:p>
          <a:p>
            <a:pPr lvl="1"/>
            <a:r>
              <a:rPr lang="en-US" altLang="en-US" sz="1800" dirty="0">
                <a:latin typeface="Times New Roman" panose="02020603050405020304" pitchFamily="18" charset="0"/>
                <a:cs typeface="Times New Roman" panose="02020603050405020304" pitchFamily="18" charset="0"/>
              </a:rPr>
              <a:t>Add the result, which is also the new value of F, to E.</a:t>
            </a:r>
          </a:p>
          <a:p>
            <a:pPr lvl="1"/>
            <a:r>
              <a:rPr lang="en-US" altLang="en-US" sz="1800" dirty="0">
                <a:latin typeface="Times New Roman" panose="02020603050405020304" pitchFamily="18" charset="0"/>
                <a:cs typeface="Times New Roman" panose="02020603050405020304" pitchFamily="18" charset="0"/>
              </a:rPr>
              <a:t>Change both A and C by XORing the current value of F with each of them; </a:t>
            </a:r>
          </a:p>
          <a:p>
            <a:pPr lvl="1"/>
            <a:r>
              <a:rPr lang="en-US" altLang="en-US" sz="1800" dirty="0">
                <a:latin typeface="Times New Roman" panose="02020603050405020304" pitchFamily="18" charset="0"/>
                <a:cs typeface="Times New Roman" panose="02020603050405020304" pitchFamily="18" charset="0"/>
              </a:rPr>
              <a:t>change both B and D by XORing the current value of E with each of them.</a:t>
            </a:r>
          </a:p>
          <a:p>
            <a:pPr lvl="1"/>
            <a:r>
              <a:rPr lang="en-US" altLang="en-US" sz="1800" dirty="0">
                <a:latin typeface="Times New Roman" panose="02020603050405020304" pitchFamily="18" charset="0"/>
                <a:cs typeface="Times New Roman" panose="02020603050405020304" pitchFamily="18" charset="0"/>
              </a:rPr>
              <a:t>Swap B and C.</a:t>
            </a:r>
          </a:p>
        </p:txBody>
      </p:sp>
      <p:pic>
        <p:nvPicPr>
          <p:cNvPr id="237574" name="Picture 237573" descr="Metal tic-tac-toe game pieces">
            <a:extLst>
              <a:ext uri="{FF2B5EF4-FFF2-40B4-BE49-F238E27FC236}">
                <a16:creationId xmlns:a16="http://schemas.microsoft.com/office/drawing/2014/main" id="{C29BD368-23AE-462E-A1A4-FCDED23B780E}"/>
              </a:ext>
            </a:extLst>
          </p:cNvPr>
          <p:cNvPicPr>
            <a:picLocks noChangeAspect="1"/>
          </p:cNvPicPr>
          <p:nvPr/>
        </p:nvPicPr>
        <p:blipFill rotWithShape="1">
          <a:blip r:embed="rId3"/>
          <a:srcRect l="17884" r="31421"/>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
        <p:nvSpPr>
          <p:cNvPr id="237570" name="Slide Number Placeholder 5">
            <a:extLst>
              <a:ext uri="{FF2B5EF4-FFF2-40B4-BE49-F238E27FC236}">
                <a16:creationId xmlns:a16="http://schemas.microsoft.com/office/drawing/2014/main" id="{C11B7F13-68FC-47D9-974A-2BD8CDEF6EEF}"/>
              </a:ext>
            </a:extLst>
          </p:cNvPr>
          <p:cNvSpPr>
            <a:spLocks noGrp="1"/>
          </p:cNvSpPr>
          <p:nvPr>
            <p:ph type="sldNum" sz="quarter" idx="10"/>
          </p:nvPr>
        </p:nvSpPr>
        <p:spPr>
          <a:xfrm>
            <a:off x="10167042" y="6356350"/>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8E4CD1DE-2CC0-439D-95A1-1367729CB9D4}"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44</a:t>
            </a:fld>
            <a:endParaRPr lang="en-US" altLang="en-US" sz="1800">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D5A203-13AC-4ADE-89DB-1B9F67732B61}"/>
              </a:ext>
            </a:extLst>
          </p:cNvPr>
          <p:cNvPicPr>
            <a:picLocks noChangeAspect="1"/>
          </p:cNvPicPr>
          <p:nvPr/>
        </p:nvPicPr>
        <p:blipFill>
          <a:blip r:embed="rId2"/>
          <a:stretch>
            <a:fillRect/>
          </a:stretch>
        </p:blipFill>
        <p:spPr>
          <a:xfrm>
            <a:off x="520339" y="-7620"/>
            <a:ext cx="11151322" cy="6858000"/>
          </a:xfrm>
          <a:prstGeom prst="rect">
            <a:avLst/>
          </a:prstGeom>
        </p:spPr>
      </p:pic>
    </p:spTree>
    <p:extLst>
      <p:ext uri="{BB962C8B-B14F-4D97-AF65-F5344CB8AC3E}">
        <p14:creationId xmlns:p14="http://schemas.microsoft.com/office/powerpoint/2010/main" val="532106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Number Placeholder 5">
            <a:extLst>
              <a:ext uri="{FF2B5EF4-FFF2-40B4-BE49-F238E27FC236}">
                <a16:creationId xmlns:a16="http://schemas.microsoft.com/office/drawing/2014/main" id="{FF7F3EB0-9182-4AB2-9554-4C94AA053B3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1C9C1901-7639-406C-9E66-7ED7AE42FFEC}" type="slidenum">
              <a:rPr lang="he-IL" altLang="en-US" sz="1400">
                <a:latin typeface="Arial Black" panose="020B0A04020102020204" pitchFamily="34" charset="0"/>
              </a:rPr>
              <a:pPr>
                <a:spcBef>
                  <a:spcPct val="0"/>
                </a:spcBef>
                <a:buFont typeface="Arial Black" panose="020B0A04020102020204" pitchFamily="34" charset="0"/>
                <a:buNone/>
              </a:pPr>
              <a:t>46</a:t>
            </a:fld>
            <a:endParaRPr lang="en-US" altLang="en-US" sz="1400">
              <a:latin typeface="Arial Black" panose="020B0A04020102020204" pitchFamily="34" charset="0"/>
            </a:endParaRPr>
          </a:p>
        </p:txBody>
      </p:sp>
      <p:sp>
        <p:nvSpPr>
          <p:cNvPr id="239619" name="Rectangle 2">
            <a:extLst>
              <a:ext uri="{FF2B5EF4-FFF2-40B4-BE49-F238E27FC236}">
                <a16:creationId xmlns:a16="http://schemas.microsoft.com/office/drawing/2014/main" id="{8AA1A3F7-2CE4-41DC-860B-3C860615074F}"/>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IDEA</a:t>
            </a:r>
          </a:p>
        </p:txBody>
      </p:sp>
      <p:sp>
        <p:nvSpPr>
          <p:cNvPr id="239620" name="Rectangle 3">
            <a:extLst>
              <a:ext uri="{FF2B5EF4-FFF2-40B4-BE49-F238E27FC236}">
                <a16:creationId xmlns:a16="http://schemas.microsoft.com/office/drawing/2014/main" id="{B456D48C-31CF-4AD4-AC02-C97D288C3265}"/>
              </a:ext>
            </a:extLst>
          </p:cNvPr>
          <p:cNvSpPr>
            <a:spLocks noGrp="1" noChangeArrowheads="1"/>
          </p:cNvSpPr>
          <p:nvPr>
            <p:ph type="body" idx="1"/>
          </p:nvPr>
        </p:nvSpPr>
        <p:spPr>
          <a:xfrm>
            <a:off x="1738314" y="1071564"/>
            <a:ext cx="8929687" cy="5329237"/>
          </a:xfrm>
        </p:spPr>
        <p:txBody>
          <a:bodyPr/>
          <a:lstStyle/>
          <a:p>
            <a:r>
              <a:rPr lang="en-US" altLang="en-US" sz="2400">
                <a:latin typeface="Times New Roman" panose="02020603050405020304" pitchFamily="18" charset="0"/>
                <a:cs typeface="Times New Roman" panose="02020603050405020304" pitchFamily="18" charset="0"/>
              </a:rPr>
              <a:t>Repeat all of this eight times, or seven more times, using K(7) through K(12) the second time, up to K(43) through K(48) the eighth time. </a:t>
            </a:r>
          </a:p>
          <a:p>
            <a:r>
              <a:rPr lang="en-US" altLang="en-US" sz="2400">
                <a:latin typeface="Times New Roman" panose="02020603050405020304" pitchFamily="18" charset="0"/>
                <a:cs typeface="Times New Roman" panose="02020603050405020304" pitchFamily="18" charset="0"/>
              </a:rPr>
              <a:t>Note that the swap of B and C is</a:t>
            </a:r>
          </a:p>
          <a:p>
            <a:pP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not</a:t>
            </a:r>
            <a:r>
              <a:rPr lang="en-US" altLang="en-US" sz="2400">
                <a:latin typeface="Times New Roman" panose="02020603050405020304" pitchFamily="18" charset="0"/>
                <a:cs typeface="Times New Roman" panose="02020603050405020304" pitchFamily="18" charset="0"/>
              </a:rPr>
              <a:t> performed after round 8.</a:t>
            </a:r>
          </a:p>
          <a:p>
            <a:r>
              <a:rPr lang="en-US" altLang="en-US" sz="2400">
                <a:latin typeface="Times New Roman" panose="02020603050405020304" pitchFamily="18" charset="0"/>
                <a:cs typeface="Times New Roman" panose="02020603050405020304" pitchFamily="18" charset="0"/>
              </a:rPr>
              <a:t>Then multiply A by K(49). </a:t>
            </a:r>
          </a:p>
          <a:p>
            <a:r>
              <a:rPr lang="en-US" altLang="en-US" sz="2400">
                <a:latin typeface="Times New Roman" panose="02020603050405020304" pitchFamily="18" charset="0"/>
                <a:cs typeface="Times New Roman" panose="02020603050405020304" pitchFamily="18" charset="0"/>
              </a:rPr>
              <a:t>Add K(50) to B. </a:t>
            </a:r>
          </a:p>
          <a:p>
            <a:r>
              <a:rPr lang="en-US" altLang="en-US" sz="2400">
                <a:latin typeface="Times New Roman" panose="02020603050405020304" pitchFamily="18" charset="0"/>
                <a:cs typeface="Times New Roman" panose="02020603050405020304" pitchFamily="18" charset="0"/>
              </a:rPr>
              <a:t>Add K(51) to C. </a:t>
            </a:r>
          </a:p>
          <a:p>
            <a:r>
              <a:rPr lang="en-US" altLang="en-US" sz="2400">
                <a:latin typeface="Times New Roman" panose="02020603050405020304" pitchFamily="18" charset="0"/>
                <a:cs typeface="Times New Roman" panose="02020603050405020304" pitchFamily="18" charset="0"/>
              </a:rPr>
              <a:t>Multiply D by K(52).</a:t>
            </a: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239621" name="Picture 2">
            <a:extLst>
              <a:ext uri="{FF2B5EF4-FFF2-40B4-BE49-F238E27FC236}">
                <a16:creationId xmlns:a16="http://schemas.microsoft.com/office/drawing/2014/main" id="{7B986780-EBB8-4FD3-9270-B80FE1B2F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876" y="1794331"/>
            <a:ext cx="2440624" cy="503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9622" name="Picture 3">
            <a:extLst>
              <a:ext uri="{FF2B5EF4-FFF2-40B4-BE49-F238E27FC236}">
                <a16:creationId xmlns:a16="http://schemas.microsoft.com/office/drawing/2014/main" id="{C52525D8-7FCD-425A-9281-03D8ABEF1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5850" y="1840051"/>
            <a:ext cx="2094230" cy="496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7" name="Rectangle 2">
            <a:extLst>
              <a:ext uri="{FF2B5EF4-FFF2-40B4-BE49-F238E27FC236}">
                <a16:creationId xmlns:a16="http://schemas.microsoft.com/office/drawing/2014/main" id="{48A01D1B-8DEF-4DB4-B2AB-DF72CD075A99}"/>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a:latin typeface="Times New Roman" panose="02020603050405020304" pitchFamily="18" charset="0"/>
                <a:cs typeface="Times New Roman" panose="02020603050405020304" pitchFamily="18" charset="0"/>
              </a:rPr>
              <a:t>IDEA</a:t>
            </a:r>
          </a:p>
        </p:txBody>
      </p:sp>
      <p:sp>
        <p:nvSpPr>
          <p:cNvPr id="241668" name="Rectangle 3">
            <a:extLst>
              <a:ext uri="{FF2B5EF4-FFF2-40B4-BE49-F238E27FC236}">
                <a16:creationId xmlns:a16="http://schemas.microsoft.com/office/drawing/2014/main" id="{40EDE393-FA9E-4FEC-9703-415A36E6D29B}"/>
              </a:ext>
            </a:extLst>
          </p:cNvPr>
          <p:cNvSpPr>
            <a:spLocks noGrp="1" noChangeArrowheads="1"/>
          </p:cNvSpPr>
          <p:nvPr>
            <p:ph type="body" idx="1"/>
          </p:nvPr>
        </p:nvSpPr>
        <p:spPr>
          <a:xfrm>
            <a:off x="4965431" y="2438400"/>
            <a:ext cx="6586489" cy="3785419"/>
          </a:xfrm>
        </p:spPr>
        <p:txBody>
          <a:bodyPr>
            <a:normAutofit/>
          </a:bodyPr>
          <a:lstStyle/>
          <a:p>
            <a:r>
              <a:rPr lang="en-US" altLang="en-US" sz="2000" b="1">
                <a:latin typeface="Times New Roman" panose="02020603050405020304" pitchFamily="18" charset="0"/>
                <a:cs typeface="Times New Roman" panose="02020603050405020304" pitchFamily="18" charset="0"/>
              </a:rPr>
              <a:t>Subkey generation</a:t>
            </a:r>
          </a:p>
          <a:p>
            <a:r>
              <a:rPr lang="en-US" altLang="en-US" sz="2000">
                <a:latin typeface="Times New Roman" panose="02020603050405020304" pitchFamily="18" charset="0"/>
                <a:cs typeface="Times New Roman" panose="02020603050405020304" pitchFamily="18" charset="0"/>
              </a:rPr>
              <a:t>The 128-bit key of IDEA is taken as the first eight subkeys, K(1) through K(8). </a:t>
            </a:r>
          </a:p>
          <a:p>
            <a:r>
              <a:rPr lang="en-US" altLang="en-US" sz="2000">
                <a:latin typeface="Times New Roman" panose="02020603050405020304" pitchFamily="18" charset="0"/>
                <a:cs typeface="Times New Roman" panose="02020603050405020304" pitchFamily="18" charset="0"/>
              </a:rPr>
              <a:t>The next eight subkeys are obtained the same way, after a 25-bit circular left shift, and this is repeated until all encryption subkeys are derived.</a:t>
            </a:r>
          </a:p>
          <a:p>
            <a:r>
              <a:rPr lang="en-US" altLang="en-US" sz="2000">
                <a:latin typeface="Times New Roman" panose="02020603050405020304" pitchFamily="18" charset="0"/>
                <a:cs typeface="Times New Roman" panose="02020603050405020304" pitchFamily="18" charset="0"/>
              </a:rPr>
              <a:t>This method of subkey generation is regular, and this may be a weakness. </a:t>
            </a:r>
          </a:p>
          <a:p>
            <a:r>
              <a:rPr lang="en-US" altLang="en-US" sz="2000">
                <a:latin typeface="Times New Roman" panose="02020603050405020304" pitchFamily="18" charset="0"/>
                <a:cs typeface="Times New Roman" panose="02020603050405020304" pitchFamily="18" charset="0"/>
              </a:rPr>
              <a:t>However, IDEA is considered to be highly secure, having stood up to all forms of attack so far tried by the academic community.</a:t>
            </a:r>
          </a:p>
          <a:p>
            <a:endParaRPr lang="en-US" altLang="en-US" sz="2000">
              <a:latin typeface="Times New Roman" panose="02020603050405020304" pitchFamily="18" charset="0"/>
              <a:cs typeface="Times New Roman" panose="02020603050405020304" pitchFamily="18" charset="0"/>
            </a:endParaRPr>
          </a:p>
          <a:p>
            <a:pPr eaLnBrk="1" hangingPunct="1"/>
            <a:endParaRPr lang="en-US" altLang="en-US" sz="2000">
              <a:latin typeface="Times New Roman" panose="02020603050405020304" pitchFamily="18" charset="0"/>
              <a:cs typeface="Times New Roman" panose="02020603050405020304" pitchFamily="18" charset="0"/>
            </a:endParaRPr>
          </a:p>
          <a:p>
            <a:pPr lvl="1" eaLnBrk="1" hangingPunct="1"/>
            <a:endParaRPr lang="en-US" altLang="en-US" sz="2000">
              <a:latin typeface="Times New Roman" panose="02020603050405020304" pitchFamily="18" charset="0"/>
              <a:cs typeface="Times New Roman" panose="02020603050405020304" pitchFamily="18" charset="0"/>
            </a:endParaRPr>
          </a:p>
        </p:txBody>
      </p:sp>
      <p:pic>
        <p:nvPicPr>
          <p:cNvPr id="241670" name="Picture 241669" descr="Many question marks on black background">
            <a:extLst>
              <a:ext uri="{FF2B5EF4-FFF2-40B4-BE49-F238E27FC236}">
                <a16:creationId xmlns:a16="http://schemas.microsoft.com/office/drawing/2014/main" id="{FF44EC10-BC04-48FB-8DB8-4E696A3248D5}"/>
              </a:ext>
            </a:extLst>
          </p:cNvPr>
          <p:cNvPicPr>
            <a:picLocks noChangeAspect="1"/>
          </p:cNvPicPr>
          <p:nvPr/>
        </p:nvPicPr>
        <p:blipFill rotWithShape="1">
          <a:blip r:embed="rId3"/>
          <a:srcRect l="58767" r="2" b="2"/>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1666" name="Slide Number Placeholder 5">
            <a:extLst>
              <a:ext uri="{FF2B5EF4-FFF2-40B4-BE49-F238E27FC236}">
                <a16:creationId xmlns:a16="http://schemas.microsoft.com/office/drawing/2014/main" id="{7893DAC8-A2FC-48F6-876F-01CD1707CACA}"/>
              </a:ext>
            </a:extLst>
          </p:cNvPr>
          <p:cNvSpPr>
            <a:spLocks noGrp="1"/>
          </p:cNvSpPr>
          <p:nvPr>
            <p:ph type="sldNum" sz="quarter" idx="10"/>
          </p:nvPr>
        </p:nvSpPr>
        <p:spPr>
          <a:xfrm>
            <a:off x="10167042" y="6356350"/>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A12AE72B-601A-4709-B3C9-8A1500E725FA}"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47</a:t>
            </a:fld>
            <a:endParaRPr lang="en-US" altLang="en-US" sz="1800">
              <a:latin typeface="Arial Black" panose="020B0A040201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CB5ED6-FF8C-42B8-9C24-6F23A8FBDC2D}"/>
              </a:ext>
            </a:extLst>
          </p:cNvPr>
          <p:cNvPicPr>
            <a:picLocks noChangeAspect="1"/>
          </p:cNvPicPr>
          <p:nvPr/>
        </p:nvPicPr>
        <p:blipFill>
          <a:blip r:embed="rId2"/>
          <a:stretch>
            <a:fillRect/>
          </a:stretch>
        </p:blipFill>
        <p:spPr>
          <a:xfrm>
            <a:off x="1615440" y="169471"/>
            <a:ext cx="9029699" cy="6568950"/>
          </a:xfrm>
          <a:prstGeom prst="rect">
            <a:avLst/>
          </a:prstGeom>
        </p:spPr>
      </p:pic>
    </p:spTree>
    <p:extLst>
      <p:ext uri="{BB962C8B-B14F-4D97-AF65-F5344CB8AC3E}">
        <p14:creationId xmlns:p14="http://schemas.microsoft.com/office/powerpoint/2010/main" val="293302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a:extLst>
              <a:ext uri="{FF2B5EF4-FFF2-40B4-BE49-F238E27FC236}">
                <a16:creationId xmlns:a16="http://schemas.microsoft.com/office/drawing/2014/main" id="{72441AD2-49AC-4D91-8D82-F45E60DF4D4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9036E083-02C3-4B09-80EF-F86E9A7A149A}" type="slidenum">
              <a:rPr lang="he-IL" altLang="en-US" sz="1400">
                <a:latin typeface="Arial Black" panose="020B0A04020102020204" pitchFamily="34" charset="0"/>
              </a:rPr>
              <a:pPr>
                <a:spcBef>
                  <a:spcPct val="0"/>
                </a:spcBef>
                <a:buFont typeface="Arial Black" panose="020B0A04020102020204" pitchFamily="34" charset="0"/>
                <a:buNone/>
              </a:pPr>
              <a:t>5</a:t>
            </a:fld>
            <a:endParaRPr lang="en-US" altLang="en-US" sz="1400">
              <a:latin typeface="Arial Black" panose="020B0A04020102020204" pitchFamily="34" charset="0"/>
            </a:endParaRPr>
          </a:p>
        </p:txBody>
      </p:sp>
      <p:sp>
        <p:nvSpPr>
          <p:cNvPr id="163844" name="Rectangle 3">
            <a:extLst>
              <a:ext uri="{FF2B5EF4-FFF2-40B4-BE49-F238E27FC236}">
                <a16:creationId xmlns:a16="http://schemas.microsoft.com/office/drawing/2014/main" id="{39E83598-DA7D-419E-B122-731D2060BE63}"/>
              </a:ext>
            </a:extLst>
          </p:cNvPr>
          <p:cNvSpPr>
            <a:spLocks noGrp="1" noChangeArrowheads="1"/>
          </p:cNvSpPr>
          <p:nvPr>
            <p:ph type="body" idx="1"/>
          </p:nvPr>
        </p:nvSpPr>
        <p:spPr>
          <a:xfrm>
            <a:off x="1738314" y="1071564"/>
            <a:ext cx="8929687" cy="5329237"/>
          </a:xfrm>
        </p:spPr>
        <p:txBody>
          <a:bodyPr/>
          <a:lstStyle/>
          <a:p>
            <a:pPr>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pic>
        <p:nvPicPr>
          <p:cNvPr id="163845" name="Picture 2" descr="\\Aurangzeb\LabStaff\crypto1.bmp">
            <a:extLst>
              <a:ext uri="{FF2B5EF4-FFF2-40B4-BE49-F238E27FC236}">
                <a16:creationId xmlns:a16="http://schemas.microsoft.com/office/drawing/2014/main" id="{D08FDC7C-554E-4AB0-BA3F-9EEFE6DCB1B2}"/>
              </a:ext>
            </a:extLst>
          </p:cNvPr>
          <p:cNvPicPr>
            <a:picLocks noGrp="1" noChangeAspect="1" noChangeArrowheads="1"/>
          </p:cNvPicPr>
          <p:nvPr>
            <p:ph type="clipArt" sz="half" idx="4294967295"/>
          </p:nvPr>
        </p:nvPicPr>
        <p:blipFill>
          <a:blip r:embed="rId3">
            <a:extLst>
              <a:ext uri="{28A0092B-C50C-407E-A947-70E740481C1C}">
                <a14:useLocalDpi xmlns:a14="http://schemas.microsoft.com/office/drawing/2010/main" val="0"/>
              </a:ext>
            </a:extLst>
          </a:blip>
          <a:srcRect/>
          <a:stretch>
            <a:fillRect/>
          </a:stretch>
        </p:blipFill>
        <p:spPr>
          <a:xfrm>
            <a:off x="723623" y="83821"/>
            <a:ext cx="10493018" cy="6705694"/>
          </a:xfrm>
          <a:solidFill>
            <a:schemeClr val="bg1"/>
          </a:solid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a:extLst>
              <a:ext uri="{FF2B5EF4-FFF2-40B4-BE49-F238E27FC236}">
                <a16:creationId xmlns:a16="http://schemas.microsoft.com/office/drawing/2014/main" id="{08A773AA-5DF8-41EF-B279-F7D2D2B19D7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7709D48-4644-4302-8CB9-8AE4660124C5}" type="slidenum">
              <a:rPr lang="he-IL" altLang="en-US" sz="1400">
                <a:latin typeface="Arial Black" panose="020B0A04020102020204" pitchFamily="34" charset="0"/>
              </a:rPr>
              <a:pPr>
                <a:spcBef>
                  <a:spcPct val="0"/>
                </a:spcBef>
                <a:buFont typeface="Arial Black" panose="020B0A04020102020204" pitchFamily="34" charset="0"/>
                <a:buNone/>
              </a:pPr>
              <a:t>6</a:t>
            </a:fld>
            <a:endParaRPr lang="en-US" altLang="en-US" sz="1400">
              <a:latin typeface="Arial Black" panose="020B0A04020102020204" pitchFamily="34" charset="0"/>
            </a:endParaRPr>
          </a:p>
        </p:txBody>
      </p:sp>
      <p:sp>
        <p:nvSpPr>
          <p:cNvPr id="165891" name="Rectangle 2">
            <a:extLst>
              <a:ext uri="{FF2B5EF4-FFF2-40B4-BE49-F238E27FC236}">
                <a16:creationId xmlns:a16="http://schemas.microsoft.com/office/drawing/2014/main" id="{765429A6-606F-463F-A632-A1D417E31030}"/>
              </a:ext>
            </a:extLst>
          </p:cNvPr>
          <p:cNvSpPr>
            <a:spLocks noGrp="1" noChangeArrowheads="1"/>
          </p:cNvSpPr>
          <p:nvPr>
            <p:ph type="title"/>
          </p:nvPr>
        </p:nvSpPr>
        <p:spPr>
          <a:xfrm>
            <a:off x="0" y="0"/>
            <a:ext cx="7808912" cy="571500"/>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A more Simpler View of DES</a:t>
            </a:r>
          </a:p>
        </p:txBody>
      </p:sp>
      <p:sp>
        <p:nvSpPr>
          <p:cNvPr id="165892" name="Rectangle 3">
            <a:extLst>
              <a:ext uri="{FF2B5EF4-FFF2-40B4-BE49-F238E27FC236}">
                <a16:creationId xmlns:a16="http://schemas.microsoft.com/office/drawing/2014/main" id="{AAC39C7B-8449-4F2E-B465-191A355EC469}"/>
              </a:ext>
            </a:extLst>
          </p:cNvPr>
          <p:cNvSpPr>
            <a:spLocks noGrp="1" noChangeArrowheads="1"/>
          </p:cNvSpPr>
          <p:nvPr>
            <p:ph type="body" idx="1"/>
          </p:nvPr>
        </p:nvSpPr>
        <p:spPr>
          <a:xfrm>
            <a:off x="1738314" y="1071564"/>
            <a:ext cx="8929687" cy="5329237"/>
          </a:xfrm>
        </p:spPr>
        <p:txBody>
          <a:bodyPr/>
          <a:lstStyle/>
          <a:p>
            <a:pPr>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pic>
        <p:nvPicPr>
          <p:cNvPr id="165893" name="Picture 2" descr="A:\FIPS46-2DES_files\fip46-1.gif">
            <a:extLst>
              <a:ext uri="{FF2B5EF4-FFF2-40B4-BE49-F238E27FC236}">
                <a16:creationId xmlns:a16="http://schemas.microsoft.com/office/drawing/2014/main" id="{FBF15B12-904A-47CA-9EC5-DE499EF27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4" y="571500"/>
            <a:ext cx="9310384" cy="628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939" name="Rectangle 2">
            <a:extLst>
              <a:ext uri="{FF2B5EF4-FFF2-40B4-BE49-F238E27FC236}">
                <a16:creationId xmlns:a16="http://schemas.microsoft.com/office/drawing/2014/main" id="{AE045B23-E8E9-4F6C-B1C9-8CC49B1141C6}"/>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DES</a:t>
            </a:r>
          </a:p>
        </p:txBody>
      </p:sp>
      <p:sp>
        <p:nvSpPr>
          <p:cNvPr id="167940" name="Rectangle 3">
            <a:extLst>
              <a:ext uri="{FF2B5EF4-FFF2-40B4-BE49-F238E27FC236}">
                <a16:creationId xmlns:a16="http://schemas.microsoft.com/office/drawing/2014/main" id="{38D0B5B9-1295-4076-88AD-8650FC569E77}"/>
              </a:ext>
            </a:extLst>
          </p:cNvPr>
          <p:cNvSpPr>
            <a:spLocks noGrp="1" noChangeArrowheads="1"/>
          </p:cNvSpPr>
          <p:nvPr>
            <p:ph type="body" idx="1"/>
          </p:nvPr>
        </p:nvSpPr>
        <p:spPr>
          <a:xfrm>
            <a:off x="922021" y="1885279"/>
            <a:ext cx="10345530" cy="4469800"/>
          </a:xfrm>
        </p:spPr>
        <p:txBody>
          <a:bodyPr anchor="ctr">
            <a:normAutofit/>
          </a:bodyPr>
          <a:lstStyle/>
          <a:p>
            <a:r>
              <a:rPr lang="en-US" altLang="en-US" sz="2000" dirty="0">
                <a:cs typeface="Times New Roman" panose="02020603050405020304" pitchFamily="18" charset="0"/>
              </a:rPr>
              <a:t>DES works on bits, or binary numbers</a:t>
            </a:r>
          </a:p>
          <a:p>
            <a:pPr lvl="1"/>
            <a:r>
              <a:rPr lang="en-US" altLang="en-US" sz="2000" dirty="0">
                <a:cs typeface="Times New Roman" panose="02020603050405020304" pitchFamily="18" charset="0"/>
              </a:rPr>
              <a:t>The 0s and 1s common to digital computers. Each group of four bits makes up a hexadecimal, or base 16, number and "1111" is equal to the hexadecimal number "F".</a:t>
            </a:r>
          </a:p>
          <a:p>
            <a:r>
              <a:rPr lang="en-US" altLang="en-US" sz="2000" dirty="0">
                <a:cs typeface="Times New Roman" panose="02020603050405020304" pitchFamily="18" charset="0"/>
              </a:rPr>
              <a:t>To do the encryption, DES uses "keys" where are also </a:t>
            </a:r>
            <a:r>
              <a:rPr lang="en-US" altLang="en-US" sz="2000" i="1" dirty="0">
                <a:cs typeface="Times New Roman" panose="02020603050405020304" pitchFamily="18" charset="0"/>
              </a:rPr>
              <a:t>apparently</a:t>
            </a:r>
            <a:r>
              <a:rPr lang="en-US" altLang="en-US" sz="2000" dirty="0">
                <a:cs typeface="Times New Roman" panose="02020603050405020304" pitchFamily="18" charset="0"/>
              </a:rPr>
              <a:t> 16 hexadecimal numbers long, or </a:t>
            </a:r>
            <a:r>
              <a:rPr lang="en-US" altLang="en-US" sz="2000" i="1" dirty="0">
                <a:cs typeface="Times New Roman" panose="02020603050405020304" pitchFamily="18" charset="0"/>
              </a:rPr>
              <a:t>apparently</a:t>
            </a:r>
            <a:r>
              <a:rPr lang="en-US" altLang="en-US" sz="2000" dirty="0">
                <a:cs typeface="Times New Roman" panose="02020603050405020304" pitchFamily="18" charset="0"/>
              </a:rPr>
              <a:t> 64 bits long. However, every 8th key bit is ignored in the DES algorithm, so that the effective key size is 56 bits</a:t>
            </a:r>
          </a:p>
          <a:p>
            <a:r>
              <a:rPr lang="en-US" altLang="en-US" sz="2000" dirty="0">
                <a:cs typeface="Times New Roman" panose="02020603050405020304" pitchFamily="18" charset="0"/>
              </a:rPr>
              <a:t>if we take the plaintext message "8787878787878787", and encrypt it with the DES key "0E329232EA6D0D73", we end up with the ciphertext "0000000000000000".</a:t>
            </a:r>
          </a:p>
          <a:p>
            <a:r>
              <a:rPr lang="en-US" altLang="en-US" sz="2000" dirty="0">
                <a:cs typeface="Times New Roman" panose="02020603050405020304" pitchFamily="18" charset="0"/>
              </a:rPr>
              <a:t> If the ciphertext is decrypted with the same secret DES key "0E329232EA6D0D73", the result is the original plaintext "8787878787878787".</a:t>
            </a:r>
          </a:p>
        </p:txBody>
      </p:sp>
      <p:sp>
        <p:nvSpPr>
          <p:cNvPr id="167938" name="Slide Number Placeholder 5">
            <a:extLst>
              <a:ext uri="{FF2B5EF4-FFF2-40B4-BE49-F238E27FC236}">
                <a16:creationId xmlns:a16="http://schemas.microsoft.com/office/drawing/2014/main" id="{9DC8426C-28CA-44BA-A921-BE6BD8A4D1A9}"/>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65848A99-0142-493B-9ABD-0FDD188894FD}"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7</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a:extLst>
              <a:ext uri="{FF2B5EF4-FFF2-40B4-BE49-F238E27FC236}">
                <a16:creationId xmlns:a16="http://schemas.microsoft.com/office/drawing/2014/main" id="{52823E9D-29FC-46A0-A289-5447BCDE9A3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AECEE422-C233-46CD-8AFE-84DB4A30475C}" type="slidenum">
              <a:rPr lang="he-IL" altLang="en-US" sz="1400">
                <a:latin typeface="Arial Black" panose="020B0A04020102020204" pitchFamily="34" charset="0"/>
              </a:rPr>
              <a:pPr>
                <a:spcBef>
                  <a:spcPct val="0"/>
                </a:spcBef>
                <a:buFont typeface="Arial Black" panose="020B0A04020102020204" pitchFamily="34" charset="0"/>
                <a:buNone/>
              </a:pPr>
              <a:t>8</a:t>
            </a:fld>
            <a:endParaRPr lang="en-US" altLang="en-US" sz="1400">
              <a:latin typeface="Arial Black" panose="020B0A04020102020204" pitchFamily="34" charset="0"/>
            </a:endParaRPr>
          </a:p>
        </p:txBody>
      </p:sp>
      <p:sp>
        <p:nvSpPr>
          <p:cNvPr id="169987" name="Rectangle 2">
            <a:extLst>
              <a:ext uri="{FF2B5EF4-FFF2-40B4-BE49-F238E27FC236}">
                <a16:creationId xmlns:a16="http://schemas.microsoft.com/office/drawing/2014/main" id="{C7E97565-6143-4AB2-83F0-FE2BC7A312D5}"/>
              </a:ext>
            </a:extLst>
          </p:cNvPr>
          <p:cNvSpPr>
            <a:spLocks noGrp="1" noChangeArrowheads="1"/>
          </p:cNvSpPr>
          <p:nvPr>
            <p:ph type="title"/>
          </p:nvPr>
        </p:nvSpPr>
        <p:spPr>
          <a:xfrm>
            <a:off x="399098" y="107156"/>
            <a:ext cx="7808912" cy="571500"/>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How DES works</a:t>
            </a:r>
          </a:p>
        </p:txBody>
      </p:sp>
      <p:sp>
        <p:nvSpPr>
          <p:cNvPr id="169988" name="Rectangle 3">
            <a:extLst>
              <a:ext uri="{FF2B5EF4-FFF2-40B4-BE49-F238E27FC236}">
                <a16:creationId xmlns:a16="http://schemas.microsoft.com/office/drawing/2014/main" id="{F07859DB-9EB1-46DF-B454-2E0A62A99ADF}"/>
              </a:ext>
            </a:extLst>
          </p:cNvPr>
          <p:cNvSpPr>
            <a:spLocks noGrp="1" noChangeArrowheads="1"/>
          </p:cNvSpPr>
          <p:nvPr>
            <p:ph type="body" idx="1"/>
          </p:nvPr>
        </p:nvSpPr>
        <p:spPr>
          <a:xfrm>
            <a:off x="1738314" y="857250"/>
            <a:ext cx="9546906" cy="5787390"/>
          </a:xfrm>
        </p:spPr>
        <p:txBody>
          <a:bodyPr/>
          <a:lstStyle/>
          <a:p>
            <a:r>
              <a:rPr lang="en-US" altLang="en-US" sz="2400" b="1" dirty="0">
                <a:latin typeface="Times New Roman" panose="02020603050405020304" pitchFamily="18" charset="0"/>
                <a:cs typeface="Times New Roman" panose="02020603050405020304" pitchFamily="18" charset="0"/>
              </a:rPr>
              <a:t>Step 1: Create 16 subkeys, each of which is 48-bits long.</a:t>
            </a:r>
          </a:p>
          <a:p>
            <a:r>
              <a:rPr lang="en-US" altLang="en-US" sz="2400" dirty="0">
                <a:latin typeface="Times New Roman" panose="02020603050405020304" pitchFamily="18" charset="0"/>
                <a:cs typeface="Times New Roman" panose="02020603050405020304" pitchFamily="18" charset="0"/>
              </a:rPr>
              <a:t>The 64-bit key is permuted according to the following table, </a:t>
            </a:r>
            <a:r>
              <a:rPr lang="en-US" altLang="en-US" sz="2400" b="1" dirty="0">
                <a:latin typeface="Times New Roman" panose="02020603050405020304" pitchFamily="18" charset="0"/>
                <a:cs typeface="Times New Roman" panose="02020603050405020304" pitchFamily="18" charset="0"/>
              </a:rPr>
              <a:t>PC-1</a:t>
            </a:r>
            <a:r>
              <a:rPr lang="en-US" altLang="en-US" sz="2400" dirty="0">
                <a:latin typeface="Times New Roman" panose="02020603050405020304" pitchFamily="18" charset="0"/>
                <a:cs typeface="Times New Roman" panose="02020603050405020304" pitchFamily="18" charset="0"/>
              </a:rPr>
              <a:t>. </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Since the first entry in the table is "57", this means that the 57th bit of the original key </a:t>
            </a:r>
            <a:r>
              <a:rPr lang="en-US" altLang="en-US" sz="2400" b="1"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becomes the first bit of the permuted key </a:t>
            </a:r>
            <a:r>
              <a:rPr lang="en-US" altLang="en-US" sz="2400" b="1"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The 49th bit of the original key becomes the second bit of the permuted key. </a:t>
            </a:r>
          </a:p>
          <a:p>
            <a:endParaRPr lang="en-US" altLang="en-US" sz="2400" dirty="0">
              <a:latin typeface="Times New Roman" panose="02020603050405020304" pitchFamily="18" charset="0"/>
              <a:cs typeface="Times New Roman" panose="02020603050405020304" pitchFamily="18" charset="0"/>
            </a:endParaRPr>
          </a:p>
        </p:txBody>
      </p:sp>
      <p:pic>
        <p:nvPicPr>
          <p:cNvPr id="169989" name="Picture 2">
            <a:extLst>
              <a:ext uri="{FF2B5EF4-FFF2-40B4-BE49-F238E27FC236}">
                <a16:creationId xmlns:a16="http://schemas.microsoft.com/office/drawing/2014/main" id="{4344D7F8-3938-4A48-ACA4-452E4F037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5" y="1857375"/>
            <a:ext cx="50101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9990" name="Picture 3">
            <a:extLst>
              <a:ext uri="{FF2B5EF4-FFF2-40B4-BE49-F238E27FC236}">
                <a16:creationId xmlns:a16="http://schemas.microsoft.com/office/drawing/2014/main" id="{E5F1BC7C-3C7A-4D16-AD84-BC2BAFBB9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3750945"/>
            <a:ext cx="5048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035" name="Rectangle 2">
            <a:extLst>
              <a:ext uri="{FF2B5EF4-FFF2-40B4-BE49-F238E27FC236}">
                <a16:creationId xmlns:a16="http://schemas.microsoft.com/office/drawing/2014/main" id="{9DF4AAC2-7CB0-4D49-A83B-F78317CDF0C9}"/>
              </a:ext>
            </a:extLst>
          </p:cNvPr>
          <p:cNvSpPr>
            <a:spLocks noGrp="1" noChangeArrowheads="1"/>
          </p:cNvSpPr>
          <p:nvPr>
            <p:ph type="title"/>
          </p:nvPr>
        </p:nvSpPr>
        <p:spPr>
          <a:xfrm>
            <a:off x="466722" y="586855"/>
            <a:ext cx="3201366" cy="3387497"/>
          </a:xfrm>
        </p:spPr>
        <p:txBody>
          <a:bodyPr anchor="b">
            <a:normAutofit/>
          </a:bodyPr>
          <a:lstStyle/>
          <a:p>
            <a:pPr algn="r" eaLnBrk="1" hangingPunct="1"/>
            <a:r>
              <a:rPr lang="en-US" altLang="en-US" sz="4000">
                <a:solidFill>
                  <a:srgbClr val="FFFFFF"/>
                </a:solidFill>
                <a:latin typeface="Times New Roman" panose="02020603050405020304" pitchFamily="18" charset="0"/>
                <a:cs typeface="Times New Roman" panose="02020603050405020304" pitchFamily="18" charset="0"/>
              </a:rPr>
              <a:t>How DES Works: Step1</a:t>
            </a:r>
          </a:p>
        </p:txBody>
      </p:sp>
      <p:sp>
        <p:nvSpPr>
          <p:cNvPr id="172036" name="Rectangle 3">
            <a:extLst>
              <a:ext uri="{FF2B5EF4-FFF2-40B4-BE49-F238E27FC236}">
                <a16:creationId xmlns:a16="http://schemas.microsoft.com/office/drawing/2014/main" id="{620C3910-F6A0-4F8C-92C9-988E66AB1BCF}"/>
              </a:ext>
            </a:extLst>
          </p:cNvPr>
          <p:cNvSpPr>
            <a:spLocks noGrp="1" noChangeArrowheads="1"/>
          </p:cNvSpPr>
          <p:nvPr>
            <p:ph type="body" idx="1"/>
          </p:nvPr>
        </p:nvSpPr>
        <p:spPr>
          <a:xfrm>
            <a:off x="4810259" y="649480"/>
            <a:ext cx="6555347" cy="5546047"/>
          </a:xfrm>
        </p:spPr>
        <p:txBody>
          <a:bodyPr anchor="ctr">
            <a:normAutofit/>
          </a:bodyPr>
          <a:lstStyle/>
          <a:p>
            <a:r>
              <a:rPr lang="en-US" altLang="en-US" sz="2000" b="1" dirty="0">
                <a:latin typeface="Times New Roman" panose="02020603050405020304" pitchFamily="18" charset="0"/>
                <a:cs typeface="Times New Roman" panose="02020603050405020304" pitchFamily="18" charset="0"/>
              </a:rPr>
              <a:t>Suppose</a:t>
            </a:r>
          </a:p>
          <a:p>
            <a:pPr>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  K</a:t>
            </a:r>
            <a:r>
              <a:rPr lang="en-US" altLang="en-US" sz="2000" dirty="0">
                <a:latin typeface="Times New Roman" panose="02020603050405020304" pitchFamily="18" charset="0"/>
                <a:cs typeface="Times New Roman" panose="02020603050405020304" pitchFamily="18" charset="0"/>
              </a:rPr>
              <a:t> = 00010011 00110100 01010111 01111001 10011011 10111100 11011111 11110001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we get the 56-bit permutation </a:t>
            </a:r>
          </a:p>
          <a:p>
            <a:pPr>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  K</a:t>
            </a:r>
            <a:r>
              <a:rPr lang="en-US" altLang="en-US" sz="2000" dirty="0">
                <a:latin typeface="Times New Roman" panose="02020603050405020304" pitchFamily="18" charset="0"/>
                <a:cs typeface="Times New Roman" panose="02020603050405020304" pitchFamily="18" charset="0"/>
              </a:rPr>
              <a:t>+ = 1111000 0110011 0010101 0101111 0101010 1011001 1001111 0001111 </a:t>
            </a:r>
          </a:p>
          <a:p>
            <a:r>
              <a:rPr lang="en-US" altLang="en-US" sz="2000" dirty="0">
                <a:latin typeface="Times New Roman" panose="02020603050405020304" pitchFamily="18" charset="0"/>
                <a:cs typeface="Times New Roman" panose="02020603050405020304" pitchFamily="18" charset="0"/>
              </a:rPr>
              <a:t>Next, split this key into left and right halves, </a:t>
            </a:r>
            <a:r>
              <a:rPr lang="en-US" altLang="en-US" sz="2000" b="1" i="1" dirty="0">
                <a:latin typeface="Times New Roman" panose="02020603050405020304" pitchFamily="18" charset="0"/>
                <a:cs typeface="Times New Roman" panose="02020603050405020304" pitchFamily="18" charset="0"/>
              </a:rPr>
              <a:t>C</a:t>
            </a:r>
            <a:r>
              <a:rPr lang="en-US" altLang="en-US" sz="2000" b="1" i="1"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and </a:t>
            </a:r>
            <a:r>
              <a:rPr lang="en-US" altLang="en-US" sz="2000" b="1" i="1" dirty="0">
                <a:latin typeface="Times New Roman" panose="02020603050405020304" pitchFamily="18" charset="0"/>
                <a:cs typeface="Times New Roman" panose="02020603050405020304" pitchFamily="18" charset="0"/>
              </a:rPr>
              <a:t>D</a:t>
            </a:r>
            <a:r>
              <a:rPr lang="en-US" altLang="en-US" sz="2000" b="1" i="1"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where each half has 28 bits. </a:t>
            </a:r>
          </a:p>
          <a:p>
            <a:r>
              <a:rPr lang="en-US" altLang="en-US" sz="2000" b="1" dirty="0">
                <a:latin typeface="Times New Roman" panose="02020603050405020304" pitchFamily="18" charset="0"/>
                <a:cs typeface="Times New Roman" panose="02020603050405020304" pitchFamily="18" charset="0"/>
              </a:rPr>
              <a:t>Example:</a:t>
            </a:r>
            <a:r>
              <a:rPr lang="en-US" altLang="en-US" sz="2000" dirty="0">
                <a:latin typeface="Times New Roman" panose="02020603050405020304" pitchFamily="18" charset="0"/>
                <a:cs typeface="Times New Roman" panose="02020603050405020304" pitchFamily="18" charset="0"/>
              </a:rPr>
              <a:t> From the permuted key </a:t>
            </a:r>
            <a:r>
              <a:rPr lang="en-US" altLang="en-US" sz="2000" b="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we get </a:t>
            </a:r>
          </a:p>
          <a:p>
            <a:pPr>
              <a:buFont typeface="Wingdings" panose="05000000000000000000" pitchFamily="2" charset="2"/>
              <a:buNone/>
            </a:pPr>
            <a:r>
              <a:rPr lang="en-US" altLang="en-US" sz="2000" b="1" i="1" dirty="0">
                <a:latin typeface="Times New Roman" panose="02020603050405020304" pitchFamily="18" charset="0"/>
                <a:cs typeface="Times New Roman" panose="02020603050405020304" pitchFamily="18" charset="0"/>
              </a:rPr>
              <a:t>     C</a:t>
            </a:r>
            <a:r>
              <a:rPr lang="en-US" altLang="en-US" sz="2000" b="1" i="1"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 1111000 0110011 0010101 0101111 </a:t>
            </a:r>
            <a:br>
              <a:rPr lang="en-US" altLang="en-US" sz="2000" dirty="0">
                <a:latin typeface="Times New Roman" panose="02020603050405020304" pitchFamily="18" charset="0"/>
                <a:cs typeface="Times New Roman" panose="02020603050405020304" pitchFamily="18" charset="0"/>
              </a:rPr>
            </a:br>
            <a:r>
              <a:rPr lang="en-US" altLang="en-US" sz="2000" b="1" i="1" dirty="0">
                <a:latin typeface="Times New Roman" panose="02020603050405020304" pitchFamily="18" charset="0"/>
                <a:cs typeface="Times New Roman" panose="02020603050405020304" pitchFamily="18" charset="0"/>
              </a:rPr>
              <a:t>D</a:t>
            </a:r>
            <a:r>
              <a:rPr lang="en-US" altLang="en-US" sz="2000" b="1" i="1"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 0101010 1011001 1001111 0001111 </a:t>
            </a: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sp>
        <p:nvSpPr>
          <p:cNvPr id="172034" name="Slide Number Placeholder 5">
            <a:extLst>
              <a:ext uri="{FF2B5EF4-FFF2-40B4-BE49-F238E27FC236}">
                <a16:creationId xmlns:a16="http://schemas.microsoft.com/office/drawing/2014/main" id="{F84EEF9B-0BC6-449C-90B7-6A4777728DE1}"/>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D5EFF3DC-678A-498D-96C5-95AEE5291915}"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9</a:t>
            </a:fld>
            <a:endParaRPr lang="en-US" altLang="en-US" sz="1100">
              <a:solidFill>
                <a:schemeClr val="tx1">
                  <a:lumMod val="50000"/>
                  <a:lumOff val="50000"/>
                </a:schemeClr>
              </a:solidFill>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AC8A34B-8FCD-4C43-81CE-E8C590156E81}"/>
                  </a:ext>
                </a:extLst>
              </p14:cNvPr>
              <p14:cNvContentPartPr/>
              <p14:nvPr/>
            </p14:nvContentPartPr>
            <p14:xfrm>
              <a:off x="1419420" y="3421380"/>
              <a:ext cx="1419120" cy="398520"/>
            </p14:xfrm>
          </p:contentPart>
        </mc:Choice>
        <mc:Fallback xmlns="">
          <p:pic>
            <p:nvPicPr>
              <p:cNvPr id="2" name="Ink 1">
                <a:extLst>
                  <a:ext uri="{FF2B5EF4-FFF2-40B4-BE49-F238E27FC236}">
                    <a16:creationId xmlns:a16="http://schemas.microsoft.com/office/drawing/2014/main" id="{DAC8A34B-8FCD-4C43-81CE-E8C590156E81}"/>
                  </a:ext>
                </a:extLst>
              </p:cNvPr>
              <p:cNvPicPr/>
              <p:nvPr/>
            </p:nvPicPr>
            <p:blipFill>
              <a:blip r:embed="rId4"/>
              <a:stretch>
                <a:fillRect/>
              </a:stretch>
            </p:blipFill>
            <p:spPr>
              <a:xfrm>
                <a:off x="1410420" y="3412380"/>
                <a:ext cx="1436760" cy="4161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4416</Words>
  <Application>Microsoft Office PowerPoint</Application>
  <PresentationFormat>Widescreen</PresentationFormat>
  <Paragraphs>396</Paragraphs>
  <Slides>48</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Black</vt:lpstr>
      <vt:lpstr>Calibri</vt:lpstr>
      <vt:lpstr>Calibri Light</vt:lpstr>
      <vt:lpstr>Tahoma</vt:lpstr>
      <vt:lpstr>Times New Roman</vt:lpstr>
      <vt:lpstr>Wingdings</vt:lpstr>
      <vt:lpstr>Office Theme</vt:lpstr>
      <vt:lpstr>Network Security</vt:lpstr>
      <vt:lpstr>Symmetric Key Cryptography  DES and IDEA</vt:lpstr>
      <vt:lpstr>Data Encryption Standard - DES</vt:lpstr>
      <vt:lpstr>DES</vt:lpstr>
      <vt:lpstr>PowerPoint Presentation</vt:lpstr>
      <vt:lpstr>A more Simpler View of DES</vt:lpstr>
      <vt:lpstr>DES</vt:lpstr>
      <vt:lpstr>How DES works</vt:lpstr>
      <vt:lpstr>How DES Works: Step1</vt:lpstr>
      <vt:lpstr>PowerPoint Presentation</vt:lpstr>
      <vt:lpstr>How DES Works: Step1</vt:lpstr>
      <vt:lpstr>How DES Works: Step1</vt:lpstr>
      <vt:lpstr>How DES Works: Step1</vt:lpstr>
      <vt:lpstr>How DES Works: Step1</vt:lpstr>
      <vt:lpstr>How DES works: Step 1</vt:lpstr>
      <vt:lpstr>How DES Works: Step2</vt:lpstr>
      <vt:lpstr>How DES Works: Step2</vt:lpstr>
      <vt:lpstr>How DES Works: Step2</vt:lpstr>
      <vt:lpstr>How DES Works: Step2</vt:lpstr>
      <vt:lpstr>How DES Works: Step2</vt:lpstr>
      <vt:lpstr>How DES Works: Step2</vt:lpstr>
      <vt:lpstr>How DES works: Step 2</vt:lpstr>
      <vt:lpstr>How DES Works: Step2</vt:lpstr>
      <vt:lpstr>How DES Works: Step2</vt:lpstr>
      <vt:lpstr>How DES Works: Step2</vt:lpstr>
      <vt:lpstr>How DES Works: Step2</vt:lpstr>
      <vt:lpstr>How DES Works: Step2</vt:lpstr>
      <vt:lpstr>How DES Works: Step2</vt:lpstr>
      <vt:lpstr>How DES Works: Step2</vt:lpstr>
      <vt:lpstr>How DES Works: Step2</vt:lpstr>
      <vt:lpstr>PowerPoint Presentation</vt:lpstr>
      <vt:lpstr>DES Decryption</vt:lpstr>
      <vt:lpstr>DES Algorithm</vt:lpstr>
      <vt:lpstr>DES modes</vt:lpstr>
      <vt:lpstr>DES modes :ECB</vt:lpstr>
      <vt:lpstr>DES modes: CBC</vt:lpstr>
      <vt:lpstr>PowerPoint Presentation</vt:lpstr>
      <vt:lpstr>DES modes: CFB</vt:lpstr>
      <vt:lpstr>DES modes: OFB</vt:lpstr>
      <vt:lpstr>Triple DES</vt:lpstr>
      <vt:lpstr>Triple DES</vt:lpstr>
      <vt:lpstr>Triple DES</vt:lpstr>
      <vt:lpstr>IDEA</vt:lpstr>
      <vt:lpstr>IDEA</vt:lpstr>
      <vt:lpstr>PowerPoint Presentation</vt:lpstr>
      <vt:lpstr>IDEA</vt:lpstr>
      <vt:lpstr>IDEA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Mashal Khan</dc:creator>
  <cp:lastModifiedBy>Mashal Khan</cp:lastModifiedBy>
  <cp:revision>3</cp:revision>
  <dcterms:created xsi:type="dcterms:W3CDTF">2021-02-28T17:58:03Z</dcterms:created>
  <dcterms:modified xsi:type="dcterms:W3CDTF">2021-03-30T06:23:59Z</dcterms:modified>
</cp:coreProperties>
</file>