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858" r:id="rId2"/>
    <p:sldId id="638" r:id="rId3"/>
    <p:sldId id="639" r:id="rId4"/>
    <p:sldId id="640" r:id="rId5"/>
    <p:sldId id="641" r:id="rId6"/>
    <p:sldId id="642" r:id="rId7"/>
    <p:sldId id="643" r:id="rId8"/>
    <p:sldId id="644" r:id="rId9"/>
    <p:sldId id="645" r:id="rId10"/>
    <p:sldId id="646" r:id="rId11"/>
    <p:sldId id="647" r:id="rId12"/>
    <p:sldId id="648" r:id="rId13"/>
    <p:sldId id="649" r:id="rId14"/>
    <p:sldId id="651" r:id="rId15"/>
    <p:sldId id="650" r:id="rId16"/>
    <p:sldId id="652" r:id="rId17"/>
    <p:sldId id="653" r:id="rId18"/>
    <p:sldId id="654" r:id="rId19"/>
    <p:sldId id="678" r:id="rId20"/>
    <p:sldId id="679" r:id="rId21"/>
    <p:sldId id="680" r:id="rId22"/>
    <p:sldId id="681" r:id="rId23"/>
    <p:sldId id="682" r:id="rId24"/>
    <p:sldId id="6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7870A-F229-438B-B574-0E14BA1DEA4B}" v="43" dt="2021-06-02T05:59:09.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54" y="1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7607870A-F229-438B-B574-0E14BA1DEA4B}"/>
    <pc:docChg chg="undo custSel addSld delSld modSld">
      <pc:chgData name="Mashal Khan" userId="ff208bdd-e69e-4a16-a659-cb1c3d459121" providerId="ADAL" clId="{7607870A-F229-438B-B574-0E14BA1DEA4B}" dt="2021-06-02T06:01:42.918" v="382" actId="26606"/>
      <pc:docMkLst>
        <pc:docMk/>
      </pc:docMkLst>
      <pc:sldChg chg="del">
        <pc:chgData name="Mashal Khan" userId="ff208bdd-e69e-4a16-a659-cb1c3d459121" providerId="ADAL" clId="{7607870A-F229-438B-B574-0E14BA1DEA4B}" dt="2021-06-02T05:42:41.941" v="30" actId="47"/>
        <pc:sldMkLst>
          <pc:docMk/>
          <pc:sldMk cId="2933128072" sldId="256"/>
        </pc:sldMkLst>
      </pc:sldChg>
      <pc:sldChg chg="addSp delSp modSp mod setBg setClrOvrMap">
        <pc:chgData name="Mashal Khan" userId="ff208bdd-e69e-4a16-a659-cb1c3d459121" providerId="ADAL" clId="{7607870A-F229-438B-B574-0E14BA1DEA4B}" dt="2021-06-02T05:44:48.441" v="52" actId="20577"/>
        <pc:sldMkLst>
          <pc:docMk/>
          <pc:sldMk cId="0" sldId="638"/>
        </pc:sldMkLst>
        <pc:spChg chg="add del">
          <ac:chgData name="Mashal Khan" userId="ff208bdd-e69e-4a16-a659-cb1c3d459121" providerId="ADAL" clId="{7607870A-F229-438B-B574-0E14BA1DEA4B}" dt="2021-06-02T05:43:26.081" v="40" actId="26606"/>
          <ac:spMkLst>
            <pc:docMk/>
            <pc:sldMk cId="0" sldId="638"/>
            <ac:spMk id="73" creationId="{B34F5AD2-EDBD-4BBD-A55C-EAFFD0C7097A}"/>
          </ac:spMkLst>
        </pc:spChg>
        <pc:spChg chg="add del">
          <ac:chgData name="Mashal Khan" userId="ff208bdd-e69e-4a16-a659-cb1c3d459121" providerId="ADAL" clId="{7607870A-F229-438B-B574-0E14BA1DEA4B}" dt="2021-06-02T05:43:26.081" v="40" actId="26606"/>
          <ac:spMkLst>
            <pc:docMk/>
            <pc:sldMk cId="0" sldId="638"/>
            <ac:spMk id="75" creationId="{C3896A03-3945-419A-B66B-4EE266EDD152}"/>
          </ac:spMkLst>
        </pc:spChg>
        <pc:spChg chg="add del">
          <ac:chgData name="Mashal Khan" userId="ff208bdd-e69e-4a16-a659-cb1c3d459121" providerId="ADAL" clId="{7607870A-F229-438B-B574-0E14BA1DEA4B}" dt="2021-06-02T05:43:26.081" v="40" actId="26606"/>
          <ac:spMkLst>
            <pc:docMk/>
            <pc:sldMk cId="0" sldId="638"/>
            <ac:spMk id="77" creationId="{B8EAE243-3A9F-4A46-B0D9-04C723A8A1BD}"/>
          </ac:spMkLst>
        </pc:spChg>
        <pc:spChg chg="mod ord">
          <ac:chgData name="Mashal Khan" userId="ff208bdd-e69e-4a16-a659-cb1c3d459121" providerId="ADAL" clId="{7607870A-F229-438B-B574-0E14BA1DEA4B}" dt="2021-06-02T05:43:26.090" v="41" actId="26606"/>
          <ac:spMkLst>
            <pc:docMk/>
            <pc:sldMk cId="0" sldId="638"/>
            <ac:spMk id="608258" creationId="{1609BEC4-3077-4DDC-B00D-87028E5E50B9}"/>
          </ac:spMkLst>
        </pc:spChg>
        <pc:spChg chg="mod">
          <ac:chgData name="Mashal Khan" userId="ff208bdd-e69e-4a16-a659-cb1c3d459121" providerId="ADAL" clId="{7607870A-F229-438B-B574-0E14BA1DEA4B}" dt="2021-06-02T05:43:26.090" v="41" actId="26606"/>
          <ac:spMkLst>
            <pc:docMk/>
            <pc:sldMk cId="0" sldId="638"/>
            <ac:spMk id="608259" creationId="{FD6D77AD-E566-4B81-A173-89C2D10792D5}"/>
          </ac:spMkLst>
        </pc:spChg>
        <pc:spChg chg="mod">
          <ac:chgData name="Mashal Khan" userId="ff208bdd-e69e-4a16-a659-cb1c3d459121" providerId="ADAL" clId="{7607870A-F229-438B-B574-0E14BA1DEA4B}" dt="2021-06-02T05:44:48.441" v="52" actId="20577"/>
          <ac:spMkLst>
            <pc:docMk/>
            <pc:sldMk cId="0" sldId="638"/>
            <ac:spMk id="608260" creationId="{B7BCC158-5F56-476C-8424-78933007BDF0}"/>
          </ac:spMkLst>
        </pc:spChg>
        <pc:spChg chg="add">
          <ac:chgData name="Mashal Khan" userId="ff208bdd-e69e-4a16-a659-cb1c3d459121" providerId="ADAL" clId="{7607870A-F229-438B-B574-0E14BA1DEA4B}" dt="2021-06-02T05:43:26.090" v="41" actId="26606"/>
          <ac:spMkLst>
            <pc:docMk/>
            <pc:sldMk cId="0" sldId="638"/>
            <ac:spMk id="608262" creationId="{DFF2AC85-FAA0-4844-813F-83C04D7382E2}"/>
          </ac:spMkLst>
        </pc:spChg>
        <pc:spChg chg="add">
          <ac:chgData name="Mashal Khan" userId="ff208bdd-e69e-4a16-a659-cb1c3d459121" providerId="ADAL" clId="{7607870A-F229-438B-B574-0E14BA1DEA4B}" dt="2021-06-02T05:43:26.090" v="41" actId="26606"/>
          <ac:spMkLst>
            <pc:docMk/>
            <pc:sldMk cId="0" sldId="638"/>
            <ac:spMk id="608263" creationId="{89CC0F1E-BAA2-47B1-8F83-7ECB9FD9E009}"/>
          </ac:spMkLst>
        </pc:spChg>
      </pc:sldChg>
      <pc:sldChg chg="addSp modSp mod setBg setClrOvrMap">
        <pc:chgData name="Mashal Khan" userId="ff208bdd-e69e-4a16-a659-cb1c3d459121" providerId="ADAL" clId="{7607870A-F229-438B-B574-0E14BA1DEA4B}" dt="2021-06-02T05:45:51.104" v="75" actId="20577"/>
        <pc:sldMkLst>
          <pc:docMk/>
          <pc:sldMk cId="0" sldId="639"/>
        </pc:sldMkLst>
        <pc:spChg chg="add">
          <ac:chgData name="Mashal Khan" userId="ff208bdd-e69e-4a16-a659-cb1c3d459121" providerId="ADAL" clId="{7607870A-F229-438B-B574-0E14BA1DEA4B}" dt="2021-06-02T05:45:04.912" v="53" actId="26606"/>
          <ac:spMkLst>
            <pc:docMk/>
            <pc:sldMk cId="0" sldId="639"/>
            <ac:spMk id="73" creationId="{DFF2AC85-FAA0-4844-813F-83C04D7382E2}"/>
          </ac:spMkLst>
        </pc:spChg>
        <pc:spChg chg="add">
          <ac:chgData name="Mashal Khan" userId="ff208bdd-e69e-4a16-a659-cb1c3d459121" providerId="ADAL" clId="{7607870A-F229-438B-B574-0E14BA1DEA4B}" dt="2021-06-02T05:45:04.912" v="53" actId="26606"/>
          <ac:spMkLst>
            <pc:docMk/>
            <pc:sldMk cId="0" sldId="639"/>
            <ac:spMk id="75" creationId="{89CC0F1E-BAA2-47B1-8F83-7ECB9FD9E009}"/>
          </ac:spMkLst>
        </pc:spChg>
        <pc:spChg chg="mod ord">
          <ac:chgData name="Mashal Khan" userId="ff208bdd-e69e-4a16-a659-cb1c3d459121" providerId="ADAL" clId="{7607870A-F229-438B-B574-0E14BA1DEA4B}" dt="2021-06-02T05:45:04.912" v="53" actId="26606"/>
          <ac:spMkLst>
            <pc:docMk/>
            <pc:sldMk cId="0" sldId="639"/>
            <ac:spMk id="610306" creationId="{C54F9106-F33E-461F-B20F-835599AFC69F}"/>
          </ac:spMkLst>
        </pc:spChg>
        <pc:spChg chg="mod">
          <ac:chgData name="Mashal Khan" userId="ff208bdd-e69e-4a16-a659-cb1c3d459121" providerId="ADAL" clId="{7607870A-F229-438B-B574-0E14BA1DEA4B}" dt="2021-06-02T05:45:04.912" v="53" actId="26606"/>
          <ac:spMkLst>
            <pc:docMk/>
            <pc:sldMk cId="0" sldId="639"/>
            <ac:spMk id="610307" creationId="{3B730717-22B1-4DC7-87DE-E3D3A77B4153}"/>
          </ac:spMkLst>
        </pc:spChg>
        <pc:spChg chg="mod">
          <ac:chgData name="Mashal Khan" userId="ff208bdd-e69e-4a16-a659-cb1c3d459121" providerId="ADAL" clId="{7607870A-F229-438B-B574-0E14BA1DEA4B}" dt="2021-06-02T05:45:51.104" v="75" actId="20577"/>
          <ac:spMkLst>
            <pc:docMk/>
            <pc:sldMk cId="0" sldId="639"/>
            <ac:spMk id="610308" creationId="{02990F58-5DD1-4BFC-8A88-1380CDF1364F}"/>
          </ac:spMkLst>
        </pc:spChg>
      </pc:sldChg>
      <pc:sldChg chg="addSp modSp mod setBg setClrOvrMap">
        <pc:chgData name="Mashal Khan" userId="ff208bdd-e69e-4a16-a659-cb1c3d459121" providerId="ADAL" clId="{7607870A-F229-438B-B574-0E14BA1DEA4B}" dt="2021-06-02T05:46:32.486" v="76" actId="26606"/>
        <pc:sldMkLst>
          <pc:docMk/>
          <pc:sldMk cId="0" sldId="640"/>
        </pc:sldMkLst>
        <pc:spChg chg="add">
          <ac:chgData name="Mashal Khan" userId="ff208bdd-e69e-4a16-a659-cb1c3d459121" providerId="ADAL" clId="{7607870A-F229-438B-B574-0E14BA1DEA4B}" dt="2021-06-02T05:46:32.486" v="76" actId="26606"/>
          <ac:spMkLst>
            <pc:docMk/>
            <pc:sldMk cId="0" sldId="640"/>
            <ac:spMk id="73" creationId="{025E2AA9-10C9-4A14-BEA3-064CD0131100}"/>
          </ac:spMkLst>
        </pc:spChg>
        <pc:spChg chg="add">
          <ac:chgData name="Mashal Khan" userId="ff208bdd-e69e-4a16-a659-cb1c3d459121" providerId="ADAL" clId="{7607870A-F229-438B-B574-0E14BA1DEA4B}" dt="2021-06-02T05:46:32.486" v="76" actId="26606"/>
          <ac:spMkLst>
            <pc:docMk/>
            <pc:sldMk cId="0" sldId="640"/>
            <ac:spMk id="75" creationId="{F076F371-EE61-49EA-AA2A-3582C3AC9BCD}"/>
          </ac:spMkLst>
        </pc:spChg>
        <pc:spChg chg="mod ord">
          <ac:chgData name="Mashal Khan" userId="ff208bdd-e69e-4a16-a659-cb1c3d459121" providerId="ADAL" clId="{7607870A-F229-438B-B574-0E14BA1DEA4B}" dt="2021-06-02T05:46:32.486" v="76" actId="26606"/>
          <ac:spMkLst>
            <pc:docMk/>
            <pc:sldMk cId="0" sldId="640"/>
            <ac:spMk id="612354" creationId="{6EF7E295-596A-4879-9AC9-07F75F79D37F}"/>
          </ac:spMkLst>
        </pc:spChg>
        <pc:spChg chg="mod">
          <ac:chgData name="Mashal Khan" userId="ff208bdd-e69e-4a16-a659-cb1c3d459121" providerId="ADAL" clId="{7607870A-F229-438B-B574-0E14BA1DEA4B}" dt="2021-06-02T05:46:32.486" v="76" actId="26606"/>
          <ac:spMkLst>
            <pc:docMk/>
            <pc:sldMk cId="0" sldId="640"/>
            <ac:spMk id="612355" creationId="{BEDAED4E-6F5B-43F2-9F1A-27D1D5BA10E0}"/>
          </ac:spMkLst>
        </pc:spChg>
        <pc:spChg chg="mod">
          <ac:chgData name="Mashal Khan" userId="ff208bdd-e69e-4a16-a659-cb1c3d459121" providerId="ADAL" clId="{7607870A-F229-438B-B574-0E14BA1DEA4B}" dt="2021-06-02T05:46:32.486" v="76" actId="26606"/>
          <ac:spMkLst>
            <pc:docMk/>
            <pc:sldMk cId="0" sldId="640"/>
            <ac:spMk id="612356" creationId="{2D754F88-4DD6-4A98-90EC-2E1C43C4D6F3}"/>
          </ac:spMkLst>
        </pc:spChg>
      </pc:sldChg>
      <pc:sldChg chg="modSp mod">
        <pc:chgData name="Mashal Khan" userId="ff208bdd-e69e-4a16-a659-cb1c3d459121" providerId="ADAL" clId="{7607870A-F229-438B-B574-0E14BA1DEA4B}" dt="2021-06-02T05:47:28.951" v="79" actId="14100"/>
        <pc:sldMkLst>
          <pc:docMk/>
          <pc:sldMk cId="0" sldId="641"/>
        </pc:sldMkLst>
        <pc:spChg chg="mod">
          <ac:chgData name="Mashal Khan" userId="ff208bdd-e69e-4a16-a659-cb1c3d459121" providerId="ADAL" clId="{7607870A-F229-438B-B574-0E14BA1DEA4B}" dt="2021-06-02T05:47:28.951" v="79" actId="14100"/>
          <ac:spMkLst>
            <pc:docMk/>
            <pc:sldMk cId="0" sldId="641"/>
            <ac:spMk id="614404" creationId="{CA42FC27-D792-429A-B5F4-89CB55A6EDA7}"/>
          </ac:spMkLst>
        </pc:spChg>
      </pc:sldChg>
      <pc:sldChg chg="addSp delSp modSp mod setBg">
        <pc:chgData name="Mashal Khan" userId="ff208bdd-e69e-4a16-a659-cb1c3d459121" providerId="ADAL" clId="{7607870A-F229-438B-B574-0E14BA1DEA4B}" dt="2021-06-02T05:50:19.561" v="83" actId="26606"/>
        <pc:sldMkLst>
          <pc:docMk/>
          <pc:sldMk cId="0" sldId="642"/>
        </pc:sldMkLst>
        <pc:spChg chg="add del">
          <ac:chgData name="Mashal Khan" userId="ff208bdd-e69e-4a16-a659-cb1c3d459121" providerId="ADAL" clId="{7607870A-F229-438B-B574-0E14BA1DEA4B}" dt="2021-06-02T05:50:19.561" v="83" actId="26606"/>
          <ac:spMkLst>
            <pc:docMk/>
            <pc:sldMk cId="0" sldId="642"/>
            <ac:spMk id="74" creationId="{2B566528-1B12-4246-9431-5C2D7D081168}"/>
          </ac:spMkLst>
        </pc:spChg>
        <pc:spChg chg="mod ord">
          <ac:chgData name="Mashal Khan" userId="ff208bdd-e69e-4a16-a659-cb1c3d459121" providerId="ADAL" clId="{7607870A-F229-438B-B574-0E14BA1DEA4B}" dt="2021-06-02T05:50:19.561" v="83" actId="26606"/>
          <ac:spMkLst>
            <pc:docMk/>
            <pc:sldMk cId="0" sldId="642"/>
            <ac:spMk id="616450" creationId="{1EED6B45-EFC3-4BBB-AB6F-E7CA3FAB2007}"/>
          </ac:spMkLst>
        </pc:spChg>
        <pc:spChg chg="mod">
          <ac:chgData name="Mashal Khan" userId="ff208bdd-e69e-4a16-a659-cb1c3d459121" providerId="ADAL" clId="{7607870A-F229-438B-B574-0E14BA1DEA4B}" dt="2021-06-02T05:50:19.561" v="83" actId="26606"/>
          <ac:spMkLst>
            <pc:docMk/>
            <pc:sldMk cId="0" sldId="642"/>
            <ac:spMk id="616451" creationId="{42718552-33C8-4539-B56A-6716A9F806FA}"/>
          </ac:spMkLst>
        </pc:spChg>
        <pc:spChg chg="mod">
          <ac:chgData name="Mashal Khan" userId="ff208bdd-e69e-4a16-a659-cb1c3d459121" providerId="ADAL" clId="{7607870A-F229-438B-B574-0E14BA1DEA4B}" dt="2021-06-02T05:50:19.561" v="83" actId="26606"/>
          <ac:spMkLst>
            <pc:docMk/>
            <pc:sldMk cId="0" sldId="642"/>
            <ac:spMk id="616452" creationId="{1346F625-B552-4651-8254-F5E1FDDD435F}"/>
          </ac:spMkLst>
        </pc:spChg>
        <pc:grpChg chg="add del">
          <ac:chgData name="Mashal Khan" userId="ff208bdd-e69e-4a16-a659-cb1c3d459121" providerId="ADAL" clId="{7607870A-F229-438B-B574-0E14BA1DEA4B}" dt="2021-06-02T05:50:19.561" v="83" actId="26606"/>
          <ac:grpSpMkLst>
            <pc:docMk/>
            <pc:sldMk cId="0" sldId="642"/>
            <ac:grpSpMk id="76" creationId="{828A5161-06F1-46CF-8AD7-844680A59E13}"/>
          </ac:grpSpMkLst>
        </pc:grpChg>
        <pc:grpChg chg="add del">
          <ac:chgData name="Mashal Khan" userId="ff208bdd-e69e-4a16-a659-cb1c3d459121" providerId="ADAL" clId="{7607870A-F229-438B-B574-0E14BA1DEA4B}" dt="2021-06-02T05:50:19.561" v="83" actId="26606"/>
          <ac:grpSpMkLst>
            <pc:docMk/>
            <pc:sldMk cId="0" sldId="642"/>
            <ac:grpSpMk id="80" creationId="{5995D10D-E9C9-47DB-AE7E-801FEF38F5C9}"/>
          </ac:grpSpMkLst>
        </pc:grpChg>
        <pc:picChg chg="mod">
          <ac:chgData name="Mashal Khan" userId="ff208bdd-e69e-4a16-a659-cb1c3d459121" providerId="ADAL" clId="{7607870A-F229-438B-B574-0E14BA1DEA4B}" dt="2021-06-02T05:50:19.561" v="83" actId="26606"/>
          <ac:picMkLst>
            <pc:docMk/>
            <pc:sldMk cId="0" sldId="642"/>
            <ac:picMk id="616453" creationId="{F1BB49F0-1403-4B5F-A205-D6A366D4E769}"/>
          </ac:picMkLst>
        </pc:picChg>
      </pc:sldChg>
      <pc:sldChg chg="addSp delSp modSp mod setBg setClrOvrMap">
        <pc:chgData name="Mashal Khan" userId="ff208bdd-e69e-4a16-a659-cb1c3d459121" providerId="ADAL" clId="{7607870A-F229-438B-B574-0E14BA1DEA4B}" dt="2021-06-02T05:54:14.357" v="190" actId="404"/>
        <pc:sldMkLst>
          <pc:docMk/>
          <pc:sldMk cId="0" sldId="643"/>
        </pc:sldMkLst>
        <pc:spChg chg="add del">
          <ac:chgData name="Mashal Khan" userId="ff208bdd-e69e-4a16-a659-cb1c3d459121" providerId="ADAL" clId="{7607870A-F229-438B-B574-0E14BA1DEA4B}" dt="2021-06-02T05:52:10.928" v="131" actId="26606"/>
          <ac:spMkLst>
            <pc:docMk/>
            <pc:sldMk cId="0" sldId="643"/>
            <ac:spMk id="73" creationId="{DFF2AC85-FAA0-4844-813F-83C04D7382E2}"/>
          </ac:spMkLst>
        </pc:spChg>
        <pc:spChg chg="add del">
          <ac:chgData name="Mashal Khan" userId="ff208bdd-e69e-4a16-a659-cb1c3d459121" providerId="ADAL" clId="{7607870A-F229-438B-B574-0E14BA1DEA4B}" dt="2021-06-02T05:52:10.928" v="131" actId="26606"/>
          <ac:spMkLst>
            <pc:docMk/>
            <pc:sldMk cId="0" sldId="643"/>
            <ac:spMk id="75" creationId="{89CC0F1E-BAA2-47B1-8F83-7ECB9FD9E009}"/>
          </ac:spMkLst>
        </pc:spChg>
        <pc:spChg chg="mod ord">
          <ac:chgData name="Mashal Khan" userId="ff208bdd-e69e-4a16-a659-cb1c3d459121" providerId="ADAL" clId="{7607870A-F229-438B-B574-0E14BA1DEA4B}" dt="2021-06-02T05:52:10.928" v="131" actId="26606"/>
          <ac:spMkLst>
            <pc:docMk/>
            <pc:sldMk cId="0" sldId="643"/>
            <ac:spMk id="618498" creationId="{E230F54C-9208-4BC2-AEF8-1F7C5EB4749A}"/>
          </ac:spMkLst>
        </pc:spChg>
        <pc:spChg chg="mod">
          <ac:chgData name="Mashal Khan" userId="ff208bdd-e69e-4a16-a659-cb1c3d459121" providerId="ADAL" clId="{7607870A-F229-438B-B574-0E14BA1DEA4B}" dt="2021-06-02T05:54:14.357" v="190" actId="404"/>
          <ac:spMkLst>
            <pc:docMk/>
            <pc:sldMk cId="0" sldId="643"/>
            <ac:spMk id="618499" creationId="{64255A1C-854C-4F99-A53C-E888A625CFB0}"/>
          </ac:spMkLst>
        </pc:spChg>
        <pc:spChg chg="del mod">
          <ac:chgData name="Mashal Khan" userId="ff208bdd-e69e-4a16-a659-cb1c3d459121" providerId="ADAL" clId="{7607870A-F229-438B-B574-0E14BA1DEA4B}" dt="2021-06-02T05:52:10.928" v="131" actId="26606"/>
          <ac:spMkLst>
            <pc:docMk/>
            <pc:sldMk cId="0" sldId="643"/>
            <ac:spMk id="618500" creationId="{14827B2C-1F81-48A0-957A-4C01A745E6CA}"/>
          </ac:spMkLst>
        </pc:spChg>
        <pc:graphicFrameChg chg="add mod">
          <ac:chgData name="Mashal Khan" userId="ff208bdd-e69e-4a16-a659-cb1c3d459121" providerId="ADAL" clId="{7607870A-F229-438B-B574-0E14BA1DEA4B}" dt="2021-06-02T05:53:45.948" v="151" actId="20577"/>
          <ac:graphicFrameMkLst>
            <pc:docMk/>
            <pc:sldMk cId="0" sldId="643"/>
            <ac:graphicFrameMk id="618502" creationId="{427505B6-8C08-495E-A608-1CFBD150FAF6}"/>
          </ac:graphicFrameMkLst>
        </pc:graphicFrameChg>
      </pc:sldChg>
      <pc:sldChg chg="addSp delSp modSp mod setBg">
        <pc:chgData name="Mashal Khan" userId="ff208bdd-e69e-4a16-a659-cb1c3d459121" providerId="ADAL" clId="{7607870A-F229-438B-B574-0E14BA1DEA4B}" dt="2021-06-02T05:54:56.946" v="221" actId="404"/>
        <pc:sldMkLst>
          <pc:docMk/>
          <pc:sldMk cId="0" sldId="644"/>
        </pc:sldMkLst>
        <pc:spChg chg="add del">
          <ac:chgData name="Mashal Khan" userId="ff208bdd-e69e-4a16-a659-cb1c3d459121" providerId="ADAL" clId="{7607870A-F229-438B-B574-0E14BA1DEA4B}" dt="2021-06-02T05:53:21.153" v="150" actId="26606"/>
          <ac:spMkLst>
            <pc:docMk/>
            <pc:sldMk cId="0" sldId="644"/>
            <ac:spMk id="73" creationId="{C7FA33FF-088D-4F16-95A2-2C64D353DEA8}"/>
          </ac:spMkLst>
        </pc:spChg>
        <pc:spChg chg="add del">
          <ac:chgData name="Mashal Khan" userId="ff208bdd-e69e-4a16-a659-cb1c3d459121" providerId="ADAL" clId="{7607870A-F229-438B-B574-0E14BA1DEA4B}" dt="2021-06-02T05:53:21.153" v="150" actId="26606"/>
          <ac:spMkLst>
            <pc:docMk/>
            <pc:sldMk cId="0" sldId="644"/>
            <ac:spMk id="75" creationId="{A376EFB1-01CF-419F-ABF1-2AF02BBFCBD1}"/>
          </ac:spMkLst>
        </pc:spChg>
        <pc:spChg chg="add del">
          <ac:chgData name="Mashal Khan" userId="ff208bdd-e69e-4a16-a659-cb1c3d459121" providerId="ADAL" clId="{7607870A-F229-438B-B574-0E14BA1DEA4B}" dt="2021-06-02T05:53:21.153" v="150" actId="26606"/>
          <ac:spMkLst>
            <pc:docMk/>
            <pc:sldMk cId="0" sldId="644"/>
            <ac:spMk id="77" creationId="{FF9DEA15-78BD-4750-AA18-B9F28A6D5AB8}"/>
          </ac:spMkLst>
        </pc:spChg>
        <pc:spChg chg="add">
          <ac:chgData name="Mashal Khan" userId="ff208bdd-e69e-4a16-a659-cb1c3d459121" providerId="ADAL" clId="{7607870A-F229-438B-B574-0E14BA1DEA4B}" dt="2021-06-02T05:53:21.153" v="150" actId="26606"/>
          <ac:spMkLst>
            <pc:docMk/>
            <pc:sldMk cId="0" sldId="644"/>
            <ac:spMk id="138" creationId="{46D6306C-ED4F-4AAE-B4A5-EEA6AFAD726E}"/>
          </ac:spMkLst>
        </pc:spChg>
        <pc:spChg chg="add">
          <ac:chgData name="Mashal Khan" userId="ff208bdd-e69e-4a16-a659-cb1c3d459121" providerId="ADAL" clId="{7607870A-F229-438B-B574-0E14BA1DEA4B}" dt="2021-06-02T05:53:21.153" v="150" actId="26606"/>
          <ac:spMkLst>
            <pc:docMk/>
            <pc:sldMk cId="0" sldId="644"/>
            <ac:spMk id="140" creationId="{0EC5361D-F897-4856-B945-0455A365EB24}"/>
          </ac:spMkLst>
        </pc:spChg>
        <pc:spChg chg="add">
          <ac:chgData name="Mashal Khan" userId="ff208bdd-e69e-4a16-a659-cb1c3d459121" providerId="ADAL" clId="{7607870A-F229-438B-B574-0E14BA1DEA4B}" dt="2021-06-02T05:53:21.153" v="150" actId="26606"/>
          <ac:spMkLst>
            <pc:docMk/>
            <pc:sldMk cId="0" sldId="644"/>
            <ac:spMk id="142" creationId="{4508C0C5-2268-42B5-B3C8-4D0899E05F8C}"/>
          </ac:spMkLst>
        </pc:spChg>
        <pc:spChg chg="add">
          <ac:chgData name="Mashal Khan" userId="ff208bdd-e69e-4a16-a659-cb1c3d459121" providerId="ADAL" clId="{7607870A-F229-438B-B574-0E14BA1DEA4B}" dt="2021-06-02T05:53:21.153" v="150" actId="26606"/>
          <ac:spMkLst>
            <pc:docMk/>
            <pc:sldMk cId="0" sldId="644"/>
            <ac:spMk id="144" creationId="{141ACBDB-38F8-4B34-8183-BD95B4E55A62}"/>
          </ac:spMkLst>
        </pc:spChg>
        <pc:spChg chg="add">
          <ac:chgData name="Mashal Khan" userId="ff208bdd-e69e-4a16-a659-cb1c3d459121" providerId="ADAL" clId="{7607870A-F229-438B-B574-0E14BA1DEA4B}" dt="2021-06-02T05:53:21.153" v="150" actId="26606"/>
          <ac:spMkLst>
            <pc:docMk/>
            <pc:sldMk cId="0" sldId="644"/>
            <ac:spMk id="146" creationId="{DE00DB52-3455-4E2F-867B-A6D0516E175B}"/>
          </ac:spMkLst>
        </pc:spChg>
        <pc:spChg chg="add">
          <ac:chgData name="Mashal Khan" userId="ff208bdd-e69e-4a16-a659-cb1c3d459121" providerId="ADAL" clId="{7607870A-F229-438B-B574-0E14BA1DEA4B}" dt="2021-06-02T05:53:21.153" v="150" actId="26606"/>
          <ac:spMkLst>
            <pc:docMk/>
            <pc:sldMk cId="0" sldId="644"/>
            <ac:spMk id="148" creationId="{9E914C83-E0D8-4953-92D5-169D28CB43AE}"/>
          </ac:spMkLst>
        </pc:spChg>
        <pc:spChg chg="add">
          <ac:chgData name="Mashal Khan" userId="ff208bdd-e69e-4a16-a659-cb1c3d459121" providerId="ADAL" clId="{7607870A-F229-438B-B574-0E14BA1DEA4B}" dt="2021-06-02T05:53:21.153" v="150" actId="26606"/>
          <ac:spMkLst>
            <pc:docMk/>
            <pc:sldMk cId="0" sldId="644"/>
            <ac:spMk id="150" creationId="{3512E083-F550-46AF-8490-767ECFD00CB7}"/>
          </ac:spMkLst>
        </pc:spChg>
        <pc:spChg chg="mod ord">
          <ac:chgData name="Mashal Khan" userId="ff208bdd-e69e-4a16-a659-cb1c3d459121" providerId="ADAL" clId="{7607870A-F229-438B-B574-0E14BA1DEA4B}" dt="2021-06-02T05:53:21.153" v="150" actId="26606"/>
          <ac:spMkLst>
            <pc:docMk/>
            <pc:sldMk cId="0" sldId="644"/>
            <ac:spMk id="620546" creationId="{27C9187F-FC8F-4E61-8461-70A8882C4304}"/>
          </ac:spMkLst>
        </pc:spChg>
        <pc:spChg chg="mod">
          <ac:chgData name="Mashal Khan" userId="ff208bdd-e69e-4a16-a659-cb1c3d459121" providerId="ADAL" clId="{7607870A-F229-438B-B574-0E14BA1DEA4B}" dt="2021-06-02T05:54:56.946" v="221" actId="404"/>
          <ac:spMkLst>
            <pc:docMk/>
            <pc:sldMk cId="0" sldId="644"/>
            <ac:spMk id="620547" creationId="{5E73D688-7C01-479F-A686-0E2F6C2125F8}"/>
          </ac:spMkLst>
        </pc:spChg>
        <pc:spChg chg="del mod">
          <ac:chgData name="Mashal Khan" userId="ff208bdd-e69e-4a16-a659-cb1c3d459121" providerId="ADAL" clId="{7607870A-F229-438B-B574-0E14BA1DEA4B}" dt="2021-06-02T05:53:21.153" v="150" actId="26606"/>
          <ac:spMkLst>
            <pc:docMk/>
            <pc:sldMk cId="0" sldId="644"/>
            <ac:spMk id="620548" creationId="{B4D68783-D027-4021-BFE5-62C83CD86CCB}"/>
          </ac:spMkLst>
        </pc:spChg>
        <pc:graphicFrameChg chg="add mod">
          <ac:chgData name="Mashal Khan" userId="ff208bdd-e69e-4a16-a659-cb1c3d459121" providerId="ADAL" clId="{7607870A-F229-438B-B574-0E14BA1DEA4B}" dt="2021-06-02T05:54:32.581" v="192" actId="20577"/>
          <ac:graphicFrameMkLst>
            <pc:docMk/>
            <pc:sldMk cId="0" sldId="644"/>
            <ac:graphicFrameMk id="620550" creationId="{F98DD10D-D18F-4CE1-9394-D76AC002E920}"/>
          </ac:graphicFrameMkLst>
        </pc:graphicFrameChg>
      </pc:sldChg>
      <pc:sldChg chg="addSp delSp modSp mod setBg">
        <pc:chgData name="Mashal Khan" userId="ff208bdd-e69e-4a16-a659-cb1c3d459121" providerId="ADAL" clId="{7607870A-F229-438B-B574-0E14BA1DEA4B}" dt="2021-06-02T05:55:22.504" v="225" actId="26606"/>
        <pc:sldMkLst>
          <pc:docMk/>
          <pc:sldMk cId="0" sldId="645"/>
        </pc:sldMkLst>
        <pc:spChg chg="add del">
          <ac:chgData name="Mashal Khan" userId="ff208bdd-e69e-4a16-a659-cb1c3d459121" providerId="ADAL" clId="{7607870A-F229-438B-B574-0E14BA1DEA4B}" dt="2021-06-02T05:55:22.504" v="225" actId="26606"/>
          <ac:spMkLst>
            <pc:docMk/>
            <pc:sldMk cId="0" sldId="645"/>
            <ac:spMk id="74" creationId="{2B566528-1B12-4246-9431-5C2D7D081168}"/>
          </ac:spMkLst>
        </pc:spChg>
        <pc:spChg chg="mod ord">
          <ac:chgData name="Mashal Khan" userId="ff208bdd-e69e-4a16-a659-cb1c3d459121" providerId="ADAL" clId="{7607870A-F229-438B-B574-0E14BA1DEA4B}" dt="2021-06-02T05:55:22.504" v="225" actId="26606"/>
          <ac:spMkLst>
            <pc:docMk/>
            <pc:sldMk cId="0" sldId="645"/>
            <ac:spMk id="622594" creationId="{04751A20-D64D-4916-B88A-88AC912EA716}"/>
          </ac:spMkLst>
        </pc:spChg>
        <pc:spChg chg="mod">
          <ac:chgData name="Mashal Khan" userId="ff208bdd-e69e-4a16-a659-cb1c3d459121" providerId="ADAL" clId="{7607870A-F229-438B-B574-0E14BA1DEA4B}" dt="2021-06-02T05:55:22.504" v="225" actId="26606"/>
          <ac:spMkLst>
            <pc:docMk/>
            <pc:sldMk cId="0" sldId="645"/>
            <ac:spMk id="622595" creationId="{C1B60EC2-FFF2-4A2F-AA42-EBB01964CE88}"/>
          </ac:spMkLst>
        </pc:spChg>
        <pc:spChg chg="mod ord">
          <ac:chgData name="Mashal Khan" userId="ff208bdd-e69e-4a16-a659-cb1c3d459121" providerId="ADAL" clId="{7607870A-F229-438B-B574-0E14BA1DEA4B}" dt="2021-06-02T05:55:22.504" v="225" actId="26606"/>
          <ac:spMkLst>
            <pc:docMk/>
            <pc:sldMk cId="0" sldId="645"/>
            <ac:spMk id="622596" creationId="{A48FB0BC-1BB5-4121-B8E2-09779D2510C9}"/>
          </ac:spMkLst>
        </pc:spChg>
        <pc:grpChg chg="add del">
          <ac:chgData name="Mashal Khan" userId="ff208bdd-e69e-4a16-a659-cb1c3d459121" providerId="ADAL" clId="{7607870A-F229-438B-B574-0E14BA1DEA4B}" dt="2021-06-02T05:55:22.504" v="225" actId="26606"/>
          <ac:grpSpMkLst>
            <pc:docMk/>
            <pc:sldMk cId="0" sldId="645"/>
            <ac:grpSpMk id="76" creationId="{287F69AB-2350-44E3-9076-00265B93F313}"/>
          </ac:grpSpMkLst>
        </pc:grpChg>
        <pc:grpChg chg="add del">
          <ac:chgData name="Mashal Khan" userId="ff208bdd-e69e-4a16-a659-cb1c3d459121" providerId="ADAL" clId="{7607870A-F229-438B-B574-0E14BA1DEA4B}" dt="2021-06-02T05:55:22.504" v="225" actId="26606"/>
          <ac:grpSpMkLst>
            <pc:docMk/>
            <pc:sldMk cId="0" sldId="645"/>
            <ac:grpSpMk id="80" creationId="{3EA7D759-6BEF-4CBD-A325-BCFA77832B3F}"/>
          </ac:grpSpMkLst>
        </pc:grpChg>
        <pc:picChg chg="mod">
          <ac:chgData name="Mashal Khan" userId="ff208bdd-e69e-4a16-a659-cb1c3d459121" providerId="ADAL" clId="{7607870A-F229-438B-B574-0E14BA1DEA4B}" dt="2021-06-02T05:55:22.504" v="225" actId="26606"/>
          <ac:picMkLst>
            <pc:docMk/>
            <pc:sldMk cId="0" sldId="645"/>
            <ac:picMk id="622597" creationId="{65EBC55D-942C-4B59-B7D1-9BA6CC4C9EE3}"/>
          </ac:picMkLst>
        </pc:picChg>
      </pc:sldChg>
      <pc:sldChg chg="addSp modSp mod setBg setClrOvrMap">
        <pc:chgData name="Mashal Khan" userId="ff208bdd-e69e-4a16-a659-cb1c3d459121" providerId="ADAL" clId="{7607870A-F229-438B-B574-0E14BA1DEA4B}" dt="2021-06-02T05:56:00.069" v="241" actId="20577"/>
        <pc:sldMkLst>
          <pc:docMk/>
          <pc:sldMk cId="0" sldId="646"/>
        </pc:sldMkLst>
        <pc:spChg chg="add">
          <ac:chgData name="Mashal Khan" userId="ff208bdd-e69e-4a16-a659-cb1c3d459121" providerId="ADAL" clId="{7607870A-F229-438B-B574-0E14BA1DEA4B}" dt="2021-06-02T05:55:53.052" v="228" actId="26606"/>
          <ac:spMkLst>
            <pc:docMk/>
            <pc:sldMk cId="0" sldId="646"/>
            <ac:spMk id="73" creationId="{DFF2AC85-FAA0-4844-813F-83C04D7382E2}"/>
          </ac:spMkLst>
        </pc:spChg>
        <pc:spChg chg="add">
          <ac:chgData name="Mashal Khan" userId="ff208bdd-e69e-4a16-a659-cb1c3d459121" providerId="ADAL" clId="{7607870A-F229-438B-B574-0E14BA1DEA4B}" dt="2021-06-02T05:55:53.052" v="228" actId="26606"/>
          <ac:spMkLst>
            <pc:docMk/>
            <pc:sldMk cId="0" sldId="646"/>
            <ac:spMk id="75" creationId="{89CC0F1E-BAA2-47B1-8F83-7ECB9FD9E009}"/>
          </ac:spMkLst>
        </pc:spChg>
        <pc:spChg chg="mod ord">
          <ac:chgData name="Mashal Khan" userId="ff208bdd-e69e-4a16-a659-cb1c3d459121" providerId="ADAL" clId="{7607870A-F229-438B-B574-0E14BA1DEA4B}" dt="2021-06-02T05:55:53.073" v="229" actId="27636"/>
          <ac:spMkLst>
            <pc:docMk/>
            <pc:sldMk cId="0" sldId="646"/>
            <ac:spMk id="624642" creationId="{4B2FFE77-84FF-4CB3-B487-C9C3C02C8018}"/>
          </ac:spMkLst>
        </pc:spChg>
        <pc:spChg chg="mod">
          <ac:chgData name="Mashal Khan" userId="ff208bdd-e69e-4a16-a659-cb1c3d459121" providerId="ADAL" clId="{7607870A-F229-438B-B574-0E14BA1DEA4B}" dt="2021-06-02T05:55:53.052" v="228" actId="26606"/>
          <ac:spMkLst>
            <pc:docMk/>
            <pc:sldMk cId="0" sldId="646"/>
            <ac:spMk id="624643" creationId="{956E425E-C9BF-4A60-A0C5-0AEBA2C76648}"/>
          </ac:spMkLst>
        </pc:spChg>
        <pc:spChg chg="mod">
          <ac:chgData name="Mashal Khan" userId="ff208bdd-e69e-4a16-a659-cb1c3d459121" providerId="ADAL" clId="{7607870A-F229-438B-B574-0E14BA1DEA4B}" dt="2021-06-02T05:56:00.069" v="241" actId="20577"/>
          <ac:spMkLst>
            <pc:docMk/>
            <pc:sldMk cId="0" sldId="646"/>
            <ac:spMk id="624644" creationId="{364AFB0F-608F-4067-A5AB-515DD0072343}"/>
          </ac:spMkLst>
        </pc:spChg>
      </pc:sldChg>
      <pc:sldChg chg="modSp mod">
        <pc:chgData name="Mashal Khan" userId="ff208bdd-e69e-4a16-a659-cb1c3d459121" providerId="ADAL" clId="{7607870A-F229-438B-B574-0E14BA1DEA4B}" dt="2021-06-02T05:56:40.597" v="253" actId="5793"/>
        <pc:sldMkLst>
          <pc:docMk/>
          <pc:sldMk cId="0" sldId="647"/>
        </pc:sldMkLst>
        <pc:spChg chg="mod">
          <ac:chgData name="Mashal Khan" userId="ff208bdd-e69e-4a16-a659-cb1c3d459121" providerId="ADAL" clId="{7607870A-F229-438B-B574-0E14BA1DEA4B}" dt="2021-06-02T05:56:40.597" v="253" actId="5793"/>
          <ac:spMkLst>
            <pc:docMk/>
            <pc:sldMk cId="0" sldId="647"/>
            <ac:spMk id="626692" creationId="{CAE2900D-5D1A-4BEA-99A3-43910DA258BA}"/>
          </ac:spMkLst>
        </pc:spChg>
      </pc:sldChg>
      <pc:sldChg chg="addSp modSp mod setBg">
        <pc:chgData name="Mashal Khan" userId="ff208bdd-e69e-4a16-a659-cb1c3d459121" providerId="ADAL" clId="{7607870A-F229-438B-B574-0E14BA1DEA4B}" dt="2021-06-02T05:57:06.201" v="260" actId="14100"/>
        <pc:sldMkLst>
          <pc:docMk/>
          <pc:sldMk cId="0" sldId="648"/>
        </pc:sldMkLst>
        <pc:spChg chg="add">
          <ac:chgData name="Mashal Khan" userId="ff208bdd-e69e-4a16-a659-cb1c3d459121" providerId="ADAL" clId="{7607870A-F229-438B-B574-0E14BA1DEA4B}" dt="2021-06-02T05:56:55.437" v="256" actId="26606"/>
          <ac:spMkLst>
            <pc:docMk/>
            <pc:sldMk cId="0" sldId="648"/>
            <ac:spMk id="74" creationId="{5E39A796-BE83-48B1-B33F-35C4A32AAB57}"/>
          </ac:spMkLst>
        </pc:spChg>
        <pc:spChg chg="add">
          <ac:chgData name="Mashal Khan" userId="ff208bdd-e69e-4a16-a659-cb1c3d459121" providerId="ADAL" clId="{7607870A-F229-438B-B574-0E14BA1DEA4B}" dt="2021-06-02T05:56:55.437" v="256" actId="26606"/>
          <ac:spMkLst>
            <pc:docMk/>
            <pc:sldMk cId="0" sldId="648"/>
            <ac:spMk id="76" creationId="{72F84B47-E267-4194-8194-831DB7B5547F}"/>
          </ac:spMkLst>
        </pc:spChg>
        <pc:spChg chg="mod ord">
          <ac:chgData name="Mashal Khan" userId="ff208bdd-e69e-4a16-a659-cb1c3d459121" providerId="ADAL" clId="{7607870A-F229-438B-B574-0E14BA1DEA4B}" dt="2021-06-02T05:56:55.437" v="256" actId="26606"/>
          <ac:spMkLst>
            <pc:docMk/>
            <pc:sldMk cId="0" sldId="648"/>
            <ac:spMk id="628738" creationId="{C6E08428-5E96-40F0-B7FA-389C2318AAF0}"/>
          </ac:spMkLst>
        </pc:spChg>
        <pc:spChg chg="mod">
          <ac:chgData name="Mashal Khan" userId="ff208bdd-e69e-4a16-a659-cb1c3d459121" providerId="ADAL" clId="{7607870A-F229-438B-B574-0E14BA1DEA4B}" dt="2021-06-02T05:56:55.437" v="256" actId="26606"/>
          <ac:spMkLst>
            <pc:docMk/>
            <pc:sldMk cId="0" sldId="648"/>
            <ac:spMk id="628739" creationId="{2AC02340-D1D7-4280-93C5-312A5B77478F}"/>
          </ac:spMkLst>
        </pc:spChg>
        <pc:spChg chg="mod">
          <ac:chgData name="Mashal Khan" userId="ff208bdd-e69e-4a16-a659-cb1c3d459121" providerId="ADAL" clId="{7607870A-F229-438B-B574-0E14BA1DEA4B}" dt="2021-06-02T05:57:00.996" v="257" actId="14100"/>
          <ac:spMkLst>
            <pc:docMk/>
            <pc:sldMk cId="0" sldId="648"/>
            <ac:spMk id="628740" creationId="{59DB6F30-BC64-437F-A0BA-EB110559A751}"/>
          </ac:spMkLst>
        </pc:spChg>
        <pc:picChg chg="mod">
          <ac:chgData name="Mashal Khan" userId="ff208bdd-e69e-4a16-a659-cb1c3d459121" providerId="ADAL" clId="{7607870A-F229-438B-B574-0E14BA1DEA4B}" dt="2021-06-02T05:57:06.201" v="260" actId="14100"/>
          <ac:picMkLst>
            <pc:docMk/>
            <pc:sldMk cId="0" sldId="648"/>
            <ac:picMk id="628741" creationId="{160017B4-993E-4C2A-BCBC-941245CD815D}"/>
          </ac:picMkLst>
        </pc:picChg>
      </pc:sldChg>
      <pc:sldChg chg="addSp modSp mod setBg setClrOvrMap">
        <pc:chgData name="Mashal Khan" userId="ff208bdd-e69e-4a16-a659-cb1c3d459121" providerId="ADAL" clId="{7607870A-F229-438B-B574-0E14BA1DEA4B}" dt="2021-06-02T05:58:16.553" v="338" actId="20577"/>
        <pc:sldMkLst>
          <pc:docMk/>
          <pc:sldMk cId="0" sldId="649"/>
        </pc:sldMkLst>
        <pc:spChg chg="add">
          <ac:chgData name="Mashal Khan" userId="ff208bdd-e69e-4a16-a659-cb1c3d459121" providerId="ADAL" clId="{7607870A-F229-438B-B574-0E14BA1DEA4B}" dt="2021-06-02T05:57:40.743" v="274" actId="26606"/>
          <ac:spMkLst>
            <pc:docMk/>
            <pc:sldMk cId="0" sldId="649"/>
            <ac:spMk id="73" creationId="{DFF2AC85-FAA0-4844-813F-83C04D7382E2}"/>
          </ac:spMkLst>
        </pc:spChg>
        <pc:spChg chg="add">
          <ac:chgData name="Mashal Khan" userId="ff208bdd-e69e-4a16-a659-cb1c3d459121" providerId="ADAL" clId="{7607870A-F229-438B-B574-0E14BA1DEA4B}" dt="2021-06-02T05:57:40.743" v="274" actId="26606"/>
          <ac:spMkLst>
            <pc:docMk/>
            <pc:sldMk cId="0" sldId="649"/>
            <ac:spMk id="75" creationId="{89CC0F1E-BAA2-47B1-8F83-7ECB9FD9E009}"/>
          </ac:spMkLst>
        </pc:spChg>
        <pc:spChg chg="mod ord">
          <ac:chgData name="Mashal Khan" userId="ff208bdd-e69e-4a16-a659-cb1c3d459121" providerId="ADAL" clId="{7607870A-F229-438B-B574-0E14BA1DEA4B}" dt="2021-06-02T05:57:40.788" v="275" actId="27636"/>
          <ac:spMkLst>
            <pc:docMk/>
            <pc:sldMk cId="0" sldId="649"/>
            <ac:spMk id="630786" creationId="{FC4EAE19-6AEB-4857-B01A-1423EEA74122}"/>
          </ac:spMkLst>
        </pc:spChg>
        <pc:spChg chg="mod">
          <ac:chgData name="Mashal Khan" userId="ff208bdd-e69e-4a16-a659-cb1c3d459121" providerId="ADAL" clId="{7607870A-F229-438B-B574-0E14BA1DEA4B}" dt="2021-06-02T05:57:40.743" v="274" actId="26606"/>
          <ac:spMkLst>
            <pc:docMk/>
            <pc:sldMk cId="0" sldId="649"/>
            <ac:spMk id="630787" creationId="{379F3B1A-97EC-4940-B92B-CDE863D6028F}"/>
          </ac:spMkLst>
        </pc:spChg>
        <pc:spChg chg="mod">
          <ac:chgData name="Mashal Khan" userId="ff208bdd-e69e-4a16-a659-cb1c3d459121" providerId="ADAL" clId="{7607870A-F229-438B-B574-0E14BA1DEA4B}" dt="2021-06-02T05:58:16.553" v="338" actId="20577"/>
          <ac:spMkLst>
            <pc:docMk/>
            <pc:sldMk cId="0" sldId="649"/>
            <ac:spMk id="630788" creationId="{1D915C9C-3609-40F3-A18E-2EC40A3026E2}"/>
          </ac:spMkLst>
        </pc:spChg>
      </pc:sldChg>
      <pc:sldChg chg="modSp mod">
        <pc:chgData name="Mashal Khan" userId="ff208bdd-e69e-4a16-a659-cb1c3d459121" providerId="ADAL" clId="{7607870A-F229-438B-B574-0E14BA1DEA4B}" dt="2021-06-02T05:58:48.317" v="347" actId="14100"/>
        <pc:sldMkLst>
          <pc:docMk/>
          <pc:sldMk cId="0" sldId="650"/>
        </pc:sldMkLst>
        <pc:spChg chg="mod">
          <ac:chgData name="Mashal Khan" userId="ff208bdd-e69e-4a16-a659-cb1c3d459121" providerId="ADAL" clId="{7607870A-F229-438B-B574-0E14BA1DEA4B}" dt="2021-06-02T05:58:48.317" v="347" actId="14100"/>
          <ac:spMkLst>
            <pc:docMk/>
            <pc:sldMk cId="0" sldId="650"/>
            <ac:spMk id="634884" creationId="{53B10032-05F6-42CC-93A1-D3A6314BECED}"/>
          </ac:spMkLst>
        </pc:spChg>
      </pc:sldChg>
      <pc:sldChg chg="addSp modSp mod setBg setClrOvrMap">
        <pc:chgData name="Mashal Khan" userId="ff208bdd-e69e-4a16-a659-cb1c3d459121" providerId="ADAL" clId="{7607870A-F229-438B-B574-0E14BA1DEA4B}" dt="2021-06-02T05:58:41.398" v="345" actId="403"/>
        <pc:sldMkLst>
          <pc:docMk/>
          <pc:sldMk cId="0" sldId="651"/>
        </pc:sldMkLst>
        <pc:spChg chg="add">
          <ac:chgData name="Mashal Khan" userId="ff208bdd-e69e-4a16-a659-cb1c3d459121" providerId="ADAL" clId="{7607870A-F229-438B-B574-0E14BA1DEA4B}" dt="2021-06-02T05:58:31.309" v="341" actId="26606"/>
          <ac:spMkLst>
            <pc:docMk/>
            <pc:sldMk cId="0" sldId="651"/>
            <ac:spMk id="73" creationId="{DFF2AC85-FAA0-4844-813F-83C04D7382E2}"/>
          </ac:spMkLst>
        </pc:spChg>
        <pc:spChg chg="add">
          <ac:chgData name="Mashal Khan" userId="ff208bdd-e69e-4a16-a659-cb1c3d459121" providerId="ADAL" clId="{7607870A-F229-438B-B574-0E14BA1DEA4B}" dt="2021-06-02T05:58:31.309" v="341" actId="26606"/>
          <ac:spMkLst>
            <pc:docMk/>
            <pc:sldMk cId="0" sldId="651"/>
            <ac:spMk id="75" creationId="{89CC0F1E-BAA2-47B1-8F83-7ECB9FD9E009}"/>
          </ac:spMkLst>
        </pc:spChg>
        <pc:spChg chg="mod ord">
          <ac:chgData name="Mashal Khan" userId="ff208bdd-e69e-4a16-a659-cb1c3d459121" providerId="ADAL" clId="{7607870A-F229-438B-B574-0E14BA1DEA4B}" dt="2021-06-02T05:58:31.329" v="342" actId="27636"/>
          <ac:spMkLst>
            <pc:docMk/>
            <pc:sldMk cId="0" sldId="651"/>
            <ac:spMk id="632834" creationId="{A5EBC903-B67C-4EB1-BF7A-9E56EF5E306C}"/>
          </ac:spMkLst>
        </pc:spChg>
        <pc:spChg chg="mod">
          <ac:chgData name="Mashal Khan" userId="ff208bdd-e69e-4a16-a659-cb1c3d459121" providerId="ADAL" clId="{7607870A-F229-438B-B574-0E14BA1DEA4B}" dt="2021-06-02T05:58:31.309" v="341" actId="26606"/>
          <ac:spMkLst>
            <pc:docMk/>
            <pc:sldMk cId="0" sldId="651"/>
            <ac:spMk id="632835" creationId="{BB28B13C-B5F3-429E-8BAA-9C9AD336C2F4}"/>
          </ac:spMkLst>
        </pc:spChg>
        <pc:spChg chg="mod">
          <ac:chgData name="Mashal Khan" userId="ff208bdd-e69e-4a16-a659-cb1c3d459121" providerId="ADAL" clId="{7607870A-F229-438B-B574-0E14BA1DEA4B}" dt="2021-06-02T05:58:41.398" v="345" actId="403"/>
          <ac:spMkLst>
            <pc:docMk/>
            <pc:sldMk cId="0" sldId="651"/>
            <ac:spMk id="632836" creationId="{14066F3C-FBF8-4457-9121-1D73123C666D}"/>
          </ac:spMkLst>
        </pc:spChg>
      </pc:sldChg>
      <pc:sldChg chg="modSp mod">
        <pc:chgData name="Mashal Khan" userId="ff208bdd-e69e-4a16-a659-cb1c3d459121" providerId="ADAL" clId="{7607870A-F229-438B-B574-0E14BA1DEA4B}" dt="2021-06-02T05:59:09.637" v="351" actId="1076"/>
        <pc:sldMkLst>
          <pc:docMk/>
          <pc:sldMk cId="0" sldId="652"/>
        </pc:sldMkLst>
        <pc:spChg chg="mod">
          <ac:chgData name="Mashal Khan" userId="ff208bdd-e69e-4a16-a659-cb1c3d459121" providerId="ADAL" clId="{7607870A-F229-438B-B574-0E14BA1DEA4B}" dt="2021-06-02T05:59:01.686" v="350" actId="14100"/>
          <ac:spMkLst>
            <pc:docMk/>
            <pc:sldMk cId="0" sldId="652"/>
            <ac:spMk id="636932" creationId="{CC493E08-6088-4CD4-A7B3-24C2AF595ABD}"/>
          </ac:spMkLst>
        </pc:spChg>
        <pc:picChg chg="mod">
          <ac:chgData name="Mashal Khan" userId="ff208bdd-e69e-4a16-a659-cb1c3d459121" providerId="ADAL" clId="{7607870A-F229-438B-B574-0E14BA1DEA4B}" dt="2021-06-02T05:59:09.637" v="351" actId="1076"/>
          <ac:picMkLst>
            <pc:docMk/>
            <pc:sldMk cId="0" sldId="652"/>
            <ac:picMk id="636933" creationId="{54BB5D96-9392-4860-835E-7F00A8FC81EC}"/>
          </ac:picMkLst>
        </pc:picChg>
      </pc:sldChg>
      <pc:sldChg chg="modSp mod">
        <pc:chgData name="Mashal Khan" userId="ff208bdd-e69e-4a16-a659-cb1c3d459121" providerId="ADAL" clId="{7607870A-F229-438B-B574-0E14BA1DEA4B}" dt="2021-06-02T05:59:25.259" v="354" actId="14100"/>
        <pc:sldMkLst>
          <pc:docMk/>
          <pc:sldMk cId="0" sldId="653"/>
        </pc:sldMkLst>
        <pc:spChg chg="mod">
          <ac:chgData name="Mashal Khan" userId="ff208bdd-e69e-4a16-a659-cb1c3d459121" providerId="ADAL" clId="{7607870A-F229-438B-B574-0E14BA1DEA4B}" dt="2021-06-02T05:59:25.259" v="354" actId="14100"/>
          <ac:spMkLst>
            <pc:docMk/>
            <pc:sldMk cId="0" sldId="653"/>
            <ac:spMk id="638980" creationId="{93429440-E4A0-4E3D-94B7-1765393006F3}"/>
          </ac:spMkLst>
        </pc:spChg>
      </pc:sldChg>
      <pc:sldChg chg="addSp modSp mod setBg">
        <pc:chgData name="Mashal Khan" userId="ff208bdd-e69e-4a16-a659-cb1c3d459121" providerId="ADAL" clId="{7607870A-F229-438B-B574-0E14BA1DEA4B}" dt="2021-06-02T05:59:30.817" v="355" actId="26606"/>
        <pc:sldMkLst>
          <pc:docMk/>
          <pc:sldMk cId="0" sldId="654"/>
        </pc:sldMkLst>
        <pc:spChg chg="add">
          <ac:chgData name="Mashal Khan" userId="ff208bdd-e69e-4a16-a659-cb1c3d459121" providerId="ADAL" clId="{7607870A-F229-438B-B574-0E14BA1DEA4B}" dt="2021-06-02T05:59:30.817" v="355" actId="26606"/>
          <ac:spMkLst>
            <pc:docMk/>
            <pc:sldMk cId="0" sldId="654"/>
            <ac:spMk id="76" creationId="{7F57BEA8-497D-4AA8-8A18-BDCD696B25FE}"/>
          </ac:spMkLst>
        </pc:spChg>
        <pc:spChg chg="mod ord">
          <ac:chgData name="Mashal Khan" userId="ff208bdd-e69e-4a16-a659-cb1c3d459121" providerId="ADAL" clId="{7607870A-F229-438B-B574-0E14BA1DEA4B}" dt="2021-06-02T05:59:30.817" v="355" actId="26606"/>
          <ac:spMkLst>
            <pc:docMk/>
            <pc:sldMk cId="0" sldId="654"/>
            <ac:spMk id="641026" creationId="{16040B80-28B5-42E7-8F5B-DCF9D4D3AD01}"/>
          </ac:spMkLst>
        </pc:spChg>
        <pc:spChg chg="mod">
          <ac:chgData name="Mashal Khan" userId="ff208bdd-e69e-4a16-a659-cb1c3d459121" providerId="ADAL" clId="{7607870A-F229-438B-B574-0E14BA1DEA4B}" dt="2021-06-02T05:59:30.817" v="355" actId="26606"/>
          <ac:spMkLst>
            <pc:docMk/>
            <pc:sldMk cId="0" sldId="654"/>
            <ac:spMk id="641027" creationId="{10FD4DA2-1153-4EAD-AC30-E2AF67625A97}"/>
          </ac:spMkLst>
        </pc:spChg>
        <pc:spChg chg="mod">
          <ac:chgData name="Mashal Khan" userId="ff208bdd-e69e-4a16-a659-cb1c3d459121" providerId="ADAL" clId="{7607870A-F229-438B-B574-0E14BA1DEA4B}" dt="2021-06-02T05:59:30.817" v="355" actId="26606"/>
          <ac:spMkLst>
            <pc:docMk/>
            <pc:sldMk cId="0" sldId="654"/>
            <ac:spMk id="641028" creationId="{E3F76FA2-B4FD-4E43-8FB1-B95D481B8313}"/>
          </ac:spMkLst>
        </pc:spChg>
        <pc:picChg chg="mod">
          <ac:chgData name="Mashal Khan" userId="ff208bdd-e69e-4a16-a659-cb1c3d459121" providerId="ADAL" clId="{7607870A-F229-438B-B574-0E14BA1DEA4B}" dt="2021-06-02T05:59:30.817" v="355" actId="26606"/>
          <ac:picMkLst>
            <pc:docMk/>
            <pc:sldMk cId="0" sldId="654"/>
            <ac:picMk id="641029" creationId="{0AA84519-2276-4BBF-B722-7695A6EA7DBE}"/>
          </ac:picMkLst>
        </pc:picChg>
        <pc:cxnChg chg="add">
          <ac:chgData name="Mashal Khan" userId="ff208bdd-e69e-4a16-a659-cb1c3d459121" providerId="ADAL" clId="{7607870A-F229-438B-B574-0E14BA1DEA4B}" dt="2021-06-02T05:59:30.817" v="355" actId="26606"/>
          <ac:cxnSpMkLst>
            <pc:docMk/>
            <pc:sldMk cId="0" sldId="654"/>
            <ac:cxnSpMk id="74" creationId="{D2E961F1-4A28-4A5F-BBD4-6E400E5E6C75}"/>
          </ac:cxnSpMkLst>
        </pc:cxnChg>
        <pc:cxnChg chg="add">
          <ac:chgData name="Mashal Khan" userId="ff208bdd-e69e-4a16-a659-cb1c3d459121" providerId="ADAL" clId="{7607870A-F229-438B-B574-0E14BA1DEA4B}" dt="2021-06-02T05:59:30.817" v="355" actId="26606"/>
          <ac:cxnSpMkLst>
            <pc:docMk/>
            <pc:sldMk cId="0" sldId="654"/>
            <ac:cxnSpMk id="78" creationId="{A82415D3-DDE5-4D63-8CB3-23A5EC581B27}"/>
          </ac:cxnSpMkLst>
        </pc:cxnChg>
        <pc:cxnChg chg="add">
          <ac:chgData name="Mashal Khan" userId="ff208bdd-e69e-4a16-a659-cb1c3d459121" providerId="ADAL" clId="{7607870A-F229-438B-B574-0E14BA1DEA4B}" dt="2021-06-02T05:59:30.817" v="355" actId="26606"/>
          <ac:cxnSpMkLst>
            <pc:docMk/>
            <pc:sldMk cId="0" sldId="654"/>
            <ac:cxnSpMk id="80" creationId="{AD7193FB-6AE6-4B3B-8F89-56B55DD63B4D}"/>
          </ac:cxnSpMkLst>
        </pc:cxnChg>
      </pc:sldChg>
      <pc:sldChg chg="addSp modSp mod setBg">
        <pc:chgData name="Mashal Khan" userId="ff208bdd-e69e-4a16-a659-cb1c3d459121" providerId="ADAL" clId="{7607870A-F229-438B-B574-0E14BA1DEA4B}" dt="2021-06-02T05:59:45.340" v="356" actId="26606"/>
        <pc:sldMkLst>
          <pc:docMk/>
          <pc:sldMk cId="0" sldId="678"/>
        </pc:sldMkLst>
        <pc:spChg chg="add">
          <ac:chgData name="Mashal Khan" userId="ff208bdd-e69e-4a16-a659-cb1c3d459121" providerId="ADAL" clId="{7607870A-F229-438B-B574-0E14BA1DEA4B}" dt="2021-06-02T05:59:45.340" v="356" actId="26606"/>
          <ac:spMkLst>
            <pc:docMk/>
            <pc:sldMk cId="0" sldId="678"/>
            <ac:spMk id="73" creationId="{488333BA-AE6E-427A-9B16-A39C8073F4EB}"/>
          </ac:spMkLst>
        </pc:spChg>
        <pc:spChg chg="add">
          <ac:chgData name="Mashal Khan" userId="ff208bdd-e69e-4a16-a659-cb1c3d459121" providerId="ADAL" clId="{7607870A-F229-438B-B574-0E14BA1DEA4B}" dt="2021-06-02T05:59:45.340" v="356" actId="26606"/>
          <ac:spMkLst>
            <pc:docMk/>
            <pc:sldMk cId="0" sldId="678"/>
            <ac:spMk id="75" creationId="{F98ED85F-DCEE-4B50-802E-71A6E3E12B04}"/>
          </ac:spMkLst>
        </pc:spChg>
        <pc:spChg chg="mod ord">
          <ac:chgData name="Mashal Khan" userId="ff208bdd-e69e-4a16-a659-cb1c3d459121" providerId="ADAL" clId="{7607870A-F229-438B-B574-0E14BA1DEA4B}" dt="2021-06-02T05:59:45.340" v="356" actId="26606"/>
          <ac:spMkLst>
            <pc:docMk/>
            <pc:sldMk cId="0" sldId="678"/>
            <ac:spMk id="688130" creationId="{5FDC60B3-5636-475E-8CD9-AEE87B0D3C0C}"/>
          </ac:spMkLst>
        </pc:spChg>
        <pc:spChg chg="mod">
          <ac:chgData name="Mashal Khan" userId="ff208bdd-e69e-4a16-a659-cb1c3d459121" providerId="ADAL" clId="{7607870A-F229-438B-B574-0E14BA1DEA4B}" dt="2021-06-02T05:59:45.340" v="356" actId="26606"/>
          <ac:spMkLst>
            <pc:docMk/>
            <pc:sldMk cId="0" sldId="678"/>
            <ac:spMk id="688131" creationId="{3A3C7CE4-14C3-460D-BBD3-34516E9C2E58}"/>
          </ac:spMkLst>
        </pc:spChg>
        <pc:spChg chg="mod">
          <ac:chgData name="Mashal Khan" userId="ff208bdd-e69e-4a16-a659-cb1c3d459121" providerId="ADAL" clId="{7607870A-F229-438B-B574-0E14BA1DEA4B}" dt="2021-06-02T05:59:45.340" v="356" actId="26606"/>
          <ac:spMkLst>
            <pc:docMk/>
            <pc:sldMk cId="0" sldId="678"/>
            <ac:spMk id="688132" creationId="{B0C12587-4B37-4D85-ABF8-3ED8205AEAE0}"/>
          </ac:spMkLst>
        </pc:spChg>
      </pc:sldChg>
      <pc:sldChg chg="modSp mod">
        <pc:chgData name="Mashal Khan" userId="ff208bdd-e69e-4a16-a659-cb1c3d459121" providerId="ADAL" clId="{7607870A-F229-438B-B574-0E14BA1DEA4B}" dt="2021-06-02T05:59:57.589" v="357" actId="14100"/>
        <pc:sldMkLst>
          <pc:docMk/>
          <pc:sldMk cId="0" sldId="679"/>
        </pc:sldMkLst>
        <pc:spChg chg="mod">
          <ac:chgData name="Mashal Khan" userId="ff208bdd-e69e-4a16-a659-cb1c3d459121" providerId="ADAL" clId="{7607870A-F229-438B-B574-0E14BA1DEA4B}" dt="2021-06-02T05:59:57.589" v="357" actId="14100"/>
          <ac:spMkLst>
            <pc:docMk/>
            <pc:sldMk cId="0" sldId="679"/>
            <ac:spMk id="690180" creationId="{38C44216-8554-4AC7-AE00-232478A24B9B}"/>
          </ac:spMkLst>
        </pc:spChg>
      </pc:sldChg>
      <pc:sldChg chg="addSp modSp mod setBg">
        <pc:chgData name="Mashal Khan" userId="ff208bdd-e69e-4a16-a659-cb1c3d459121" providerId="ADAL" clId="{7607870A-F229-438B-B574-0E14BA1DEA4B}" dt="2021-06-02T06:00:31.937" v="360" actId="113"/>
        <pc:sldMkLst>
          <pc:docMk/>
          <pc:sldMk cId="0" sldId="680"/>
        </pc:sldMkLst>
        <pc:spChg chg="add">
          <ac:chgData name="Mashal Khan" userId="ff208bdd-e69e-4a16-a659-cb1c3d459121" providerId="ADAL" clId="{7607870A-F229-438B-B574-0E14BA1DEA4B}" dt="2021-06-02T06:00:27.009" v="359" actId="26606"/>
          <ac:spMkLst>
            <pc:docMk/>
            <pc:sldMk cId="0" sldId="680"/>
            <ac:spMk id="73" creationId="{488333BA-AE6E-427A-9B16-A39C8073F4EB}"/>
          </ac:spMkLst>
        </pc:spChg>
        <pc:spChg chg="add">
          <ac:chgData name="Mashal Khan" userId="ff208bdd-e69e-4a16-a659-cb1c3d459121" providerId="ADAL" clId="{7607870A-F229-438B-B574-0E14BA1DEA4B}" dt="2021-06-02T06:00:27.009" v="359" actId="26606"/>
          <ac:spMkLst>
            <pc:docMk/>
            <pc:sldMk cId="0" sldId="680"/>
            <ac:spMk id="75" creationId="{F98ED85F-DCEE-4B50-802E-71A6E3E12B04}"/>
          </ac:spMkLst>
        </pc:spChg>
        <pc:spChg chg="mod ord">
          <ac:chgData name="Mashal Khan" userId="ff208bdd-e69e-4a16-a659-cb1c3d459121" providerId="ADAL" clId="{7607870A-F229-438B-B574-0E14BA1DEA4B}" dt="2021-06-02T06:00:27.009" v="359" actId="26606"/>
          <ac:spMkLst>
            <pc:docMk/>
            <pc:sldMk cId="0" sldId="680"/>
            <ac:spMk id="692226" creationId="{5FD30A4C-6624-47EB-91E8-40678C2D2055}"/>
          </ac:spMkLst>
        </pc:spChg>
        <pc:spChg chg="mod">
          <ac:chgData name="Mashal Khan" userId="ff208bdd-e69e-4a16-a659-cb1c3d459121" providerId="ADAL" clId="{7607870A-F229-438B-B574-0E14BA1DEA4B}" dt="2021-06-02T06:00:27.009" v="359" actId="26606"/>
          <ac:spMkLst>
            <pc:docMk/>
            <pc:sldMk cId="0" sldId="680"/>
            <ac:spMk id="692227" creationId="{7F1E0098-DA84-474C-A65E-49A625BC743B}"/>
          </ac:spMkLst>
        </pc:spChg>
        <pc:spChg chg="mod">
          <ac:chgData name="Mashal Khan" userId="ff208bdd-e69e-4a16-a659-cb1c3d459121" providerId="ADAL" clId="{7607870A-F229-438B-B574-0E14BA1DEA4B}" dt="2021-06-02T06:00:31.937" v="360" actId="113"/>
          <ac:spMkLst>
            <pc:docMk/>
            <pc:sldMk cId="0" sldId="680"/>
            <ac:spMk id="692228" creationId="{EDA0F1B6-9EE2-473F-A2AD-0C0ED633269B}"/>
          </ac:spMkLst>
        </pc:spChg>
      </pc:sldChg>
      <pc:sldChg chg="addSp modSp mod setBg">
        <pc:chgData name="Mashal Khan" userId="ff208bdd-e69e-4a16-a659-cb1c3d459121" providerId="ADAL" clId="{7607870A-F229-438B-B574-0E14BA1DEA4B}" dt="2021-06-02T06:00:53.574" v="365" actId="27636"/>
        <pc:sldMkLst>
          <pc:docMk/>
          <pc:sldMk cId="0" sldId="681"/>
        </pc:sldMkLst>
        <pc:spChg chg="add">
          <ac:chgData name="Mashal Khan" userId="ff208bdd-e69e-4a16-a659-cb1c3d459121" providerId="ADAL" clId="{7607870A-F229-438B-B574-0E14BA1DEA4B}" dt="2021-06-02T06:00:43.991" v="361" actId="26606"/>
          <ac:spMkLst>
            <pc:docMk/>
            <pc:sldMk cId="0" sldId="681"/>
            <ac:spMk id="73" creationId="{488333BA-AE6E-427A-9B16-A39C8073F4EB}"/>
          </ac:spMkLst>
        </pc:spChg>
        <pc:spChg chg="add">
          <ac:chgData name="Mashal Khan" userId="ff208bdd-e69e-4a16-a659-cb1c3d459121" providerId="ADAL" clId="{7607870A-F229-438B-B574-0E14BA1DEA4B}" dt="2021-06-02T06:00:43.991" v="361" actId="26606"/>
          <ac:spMkLst>
            <pc:docMk/>
            <pc:sldMk cId="0" sldId="681"/>
            <ac:spMk id="75" creationId="{F98ED85F-DCEE-4B50-802E-71A6E3E12B04}"/>
          </ac:spMkLst>
        </pc:spChg>
        <pc:spChg chg="mod ord">
          <ac:chgData name="Mashal Khan" userId="ff208bdd-e69e-4a16-a659-cb1c3d459121" providerId="ADAL" clId="{7607870A-F229-438B-B574-0E14BA1DEA4B}" dt="2021-06-02T06:00:43.991" v="361" actId="26606"/>
          <ac:spMkLst>
            <pc:docMk/>
            <pc:sldMk cId="0" sldId="681"/>
            <ac:spMk id="694274" creationId="{48B49F26-0E30-4270-B332-CF7B737C6940}"/>
          </ac:spMkLst>
        </pc:spChg>
        <pc:spChg chg="mod">
          <ac:chgData name="Mashal Khan" userId="ff208bdd-e69e-4a16-a659-cb1c3d459121" providerId="ADAL" clId="{7607870A-F229-438B-B574-0E14BA1DEA4B}" dt="2021-06-02T06:00:43.991" v="361" actId="26606"/>
          <ac:spMkLst>
            <pc:docMk/>
            <pc:sldMk cId="0" sldId="681"/>
            <ac:spMk id="694275" creationId="{C80923E7-A0B1-4A88-88A1-32659653DD66}"/>
          </ac:spMkLst>
        </pc:spChg>
        <pc:spChg chg="mod">
          <ac:chgData name="Mashal Khan" userId="ff208bdd-e69e-4a16-a659-cb1c3d459121" providerId="ADAL" clId="{7607870A-F229-438B-B574-0E14BA1DEA4B}" dt="2021-06-02T06:00:53.574" v="365" actId="27636"/>
          <ac:spMkLst>
            <pc:docMk/>
            <pc:sldMk cId="0" sldId="681"/>
            <ac:spMk id="694276" creationId="{0AFEF354-EF52-47D0-AA77-F45DA2F40317}"/>
          </ac:spMkLst>
        </pc:spChg>
      </pc:sldChg>
      <pc:sldChg chg="addSp modSp mod setBg setClrOvrMap">
        <pc:chgData name="Mashal Khan" userId="ff208bdd-e69e-4a16-a659-cb1c3d459121" providerId="ADAL" clId="{7607870A-F229-438B-B574-0E14BA1DEA4B}" dt="2021-06-02T06:01:35.661" v="381" actId="403"/>
        <pc:sldMkLst>
          <pc:docMk/>
          <pc:sldMk cId="0" sldId="682"/>
        </pc:sldMkLst>
        <pc:spChg chg="add">
          <ac:chgData name="Mashal Khan" userId="ff208bdd-e69e-4a16-a659-cb1c3d459121" providerId="ADAL" clId="{7607870A-F229-438B-B574-0E14BA1DEA4B}" dt="2021-06-02T06:01:01.131" v="366" actId="26606"/>
          <ac:spMkLst>
            <pc:docMk/>
            <pc:sldMk cId="0" sldId="682"/>
            <ac:spMk id="73" creationId="{DFF2AC85-FAA0-4844-813F-83C04D7382E2}"/>
          </ac:spMkLst>
        </pc:spChg>
        <pc:spChg chg="add">
          <ac:chgData name="Mashal Khan" userId="ff208bdd-e69e-4a16-a659-cb1c3d459121" providerId="ADAL" clId="{7607870A-F229-438B-B574-0E14BA1DEA4B}" dt="2021-06-02T06:01:01.131" v="366" actId="26606"/>
          <ac:spMkLst>
            <pc:docMk/>
            <pc:sldMk cId="0" sldId="682"/>
            <ac:spMk id="75" creationId="{89CC0F1E-BAA2-47B1-8F83-7ECB9FD9E009}"/>
          </ac:spMkLst>
        </pc:spChg>
        <pc:spChg chg="mod ord">
          <ac:chgData name="Mashal Khan" userId="ff208bdd-e69e-4a16-a659-cb1c3d459121" providerId="ADAL" clId="{7607870A-F229-438B-B574-0E14BA1DEA4B}" dt="2021-06-02T06:01:01.151" v="367" actId="27636"/>
          <ac:spMkLst>
            <pc:docMk/>
            <pc:sldMk cId="0" sldId="682"/>
            <ac:spMk id="696322" creationId="{606778A2-FC12-40B3-B330-4755EF507898}"/>
          </ac:spMkLst>
        </pc:spChg>
        <pc:spChg chg="mod">
          <ac:chgData name="Mashal Khan" userId="ff208bdd-e69e-4a16-a659-cb1c3d459121" providerId="ADAL" clId="{7607870A-F229-438B-B574-0E14BA1DEA4B}" dt="2021-06-02T06:01:01.131" v="366" actId="26606"/>
          <ac:spMkLst>
            <pc:docMk/>
            <pc:sldMk cId="0" sldId="682"/>
            <ac:spMk id="696323" creationId="{BE809299-795B-4C3F-AB11-CB79A88608BE}"/>
          </ac:spMkLst>
        </pc:spChg>
        <pc:spChg chg="mod">
          <ac:chgData name="Mashal Khan" userId="ff208bdd-e69e-4a16-a659-cb1c3d459121" providerId="ADAL" clId="{7607870A-F229-438B-B574-0E14BA1DEA4B}" dt="2021-06-02T06:01:35.661" v="381" actId="403"/>
          <ac:spMkLst>
            <pc:docMk/>
            <pc:sldMk cId="0" sldId="682"/>
            <ac:spMk id="696324" creationId="{2EED5447-17F9-4050-94B5-DEC5BD18D417}"/>
          </ac:spMkLst>
        </pc:spChg>
      </pc:sldChg>
      <pc:sldChg chg="addSp modSp mod setBg">
        <pc:chgData name="Mashal Khan" userId="ff208bdd-e69e-4a16-a659-cb1c3d459121" providerId="ADAL" clId="{7607870A-F229-438B-B574-0E14BA1DEA4B}" dt="2021-06-02T06:01:42.918" v="382" actId="26606"/>
        <pc:sldMkLst>
          <pc:docMk/>
          <pc:sldMk cId="0" sldId="683"/>
        </pc:sldMkLst>
        <pc:spChg chg="add">
          <ac:chgData name="Mashal Khan" userId="ff208bdd-e69e-4a16-a659-cb1c3d459121" providerId="ADAL" clId="{7607870A-F229-438B-B574-0E14BA1DEA4B}" dt="2021-06-02T06:01:42.918" v="382" actId="26606"/>
          <ac:spMkLst>
            <pc:docMk/>
            <pc:sldMk cId="0" sldId="683"/>
            <ac:spMk id="73" creationId="{488333BA-AE6E-427A-9B16-A39C8073F4EB}"/>
          </ac:spMkLst>
        </pc:spChg>
        <pc:spChg chg="add">
          <ac:chgData name="Mashal Khan" userId="ff208bdd-e69e-4a16-a659-cb1c3d459121" providerId="ADAL" clId="{7607870A-F229-438B-B574-0E14BA1DEA4B}" dt="2021-06-02T06:01:42.918" v="382" actId="26606"/>
          <ac:spMkLst>
            <pc:docMk/>
            <pc:sldMk cId="0" sldId="683"/>
            <ac:spMk id="75" creationId="{F98ED85F-DCEE-4B50-802E-71A6E3E12B04}"/>
          </ac:spMkLst>
        </pc:spChg>
        <pc:spChg chg="mod ord">
          <ac:chgData name="Mashal Khan" userId="ff208bdd-e69e-4a16-a659-cb1c3d459121" providerId="ADAL" clId="{7607870A-F229-438B-B574-0E14BA1DEA4B}" dt="2021-06-02T06:01:42.918" v="382" actId="26606"/>
          <ac:spMkLst>
            <pc:docMk/>
            <pc:sldMk cId="0" sldId="683"/>
            <ac:spMk id="698370" creationId="{AC66DAC5-45DC-42AF-AEF5-6E32B4450A55}"/>
          </ac:spMkLst>
        </pc:spChg>
        <pc:spChg chg="mod">
          <ac:chgData name="Mashal Khan" userId="ff208bdd-e69e-4a16-a659-cb1c3d459121" providerId="ADAL" clId="{7607870A-F229-438B-B574-0E14BA1DEA4B}" dt="2021-06-02T06:01:42.918" v="382" actId="26606"/>
          <ac:spMkLst>
            <pc:docMk/>
            <pc:sldMk cId="0" sldId="683"/>
            <ac:spMk id="698371" creationId="{50C0074A-F1C7-436D-AC11-C47FBA2F1AAD}"/>
          </ac:spMkLst>
        </pc:spChg>
        <pc:spChg chg="mod">
          <ac:chgData name="Mashal Khan" userId="ff208bdd-e69e-4a16-a659-cb1c3d459121" providerId="ADAL" clId="{7607870A-F229-438B-B574-0E14BA1DEA4B}" dt="2021-06-02T06:01:42.918" v="382" actId="26606"/>
          <ac:spMkLst>
            <pc:docMk/>
            <pc:sldMk cId="0" sldId="683"/>
            <ac:spMk id="698372" creationId="{3CC235B0-CE51-4E55-983F-F5C2BEF3FB2D}"/>
          </ac:spMkLst>
        </pc:spChg>
      </pc:sldChg>
      <pc:sldChg chg="del">
        <pc:chgData name="Mashal Khan" userId="ff208bdd-e69e-4a16-a659-cb1c3d459121" providerId="ADAL" clId="{7607870A-F229-438B-B574-0E14BA1DEA4B}" dt="2021-06-02T05:42:39.946" v="29" actId="47"/>
        <pc:sldMkLst>
          <pc:docMk/>
          <pc:sldMk cId="0" sldId="835"/>
        </pc:sldMkLst>
      </pc:sldChg>
      <pc:sldChg chg="addSp delSp modSp add mod setBg modAnim setClrOvrMap delDesignElem">
        <pc:chgData name="Mashal Khan" userId="ff208bdd-e69e-4a16-a659-cb1c3d459121" providerId="ADAL" clId="{7607870A-F229-438B-B574-0E14BA1DEA4B}" dt="2021-06-02T05:43:03.021" v="38" actId="26606"/>
        <pc:sldMkLst>
          <pc:docMk/>
          <pc:sldMk cId="485043264" sldId="858"/>
        </pc:sldMkLst>
        <pc:spChg chg="mod">
          <ac:chgData name="Mashal Khan" userId="ff208bdd-e69e-4a16-a659-cb1c3d459121" providerId="ADAL" clId="{7607870A-F229-438B-B574-0E14BA1DEA4B}" dt="2021-06-02T05:43:03.021" v="38" actId="26606"/>
          <ac:spMkLst>
            <pc:docMk/>
            <pc:sldMk cId="485043264" sldId="858"/>
            <ac:spMk id="2" creationId="{F02C89F3-F79F-4742-9408-3FE523A2DBE4}"/>
          </ac:spMkLst>
        </pc:spChg>
        <pc:spChg chg="mod">
          <ac:chgData name="Mashal Khan" userId="ff208bdd-e69e-4a16-a659-cb1c3d459121" providerId="ADAL" clId="{7607870A-F229-438B-B574-0E14BA1DEA4B}" dt="2021-06-02T05:43:03.021" v="38" actId="26606"/>
          <ac:spMkLst>
            <pc:docMk/>
            <pc:sldMk cId="485043264" sldId="858"/>
            <ac:spMk id="3" creationId="{6CC5148B-B937-441C-90FE-45C7186E4970}"/>
          </ac:spMkLst>
        </pc:spChg>
        <pc:spChg chg="mod">
          <ac:chgData name="Mashal Khan" userId="ff208bdd-e69e-4a16-a659-cb1c3d459121" providerId="ADAL" clId="{7607870A-F229-438B-B574-0E14BA1DEA4B}" dt="2021-06-02T05:43:03.021" v="38" actId="26606"/>
          <ac:spMkLst>
            <pc:docMk/>
            <pc:sldMk cId="485043264" sldId="858"/>
            <ac:spMk id="5" creationId="{E57BD89B-6EE0-42B9-88A3-7513579219D2}"/>
          </ac:spMkLst>
        </pc:spChg>
        <pc:spChg chg="del">
          <ac:chgData name="Mashal Khan" userId="ff208bdd-e69e-4a16-a659-cb1c3d459121" providerId="ADAL" clId="{7607870A-F229-438B-B574-0E14BA1DEA4B}" dt="2021-06-02T05:42:14.444" v="1"/>
          <ac:spMkLst>
            <pc:docMk/>
            <pc:sldMk cId="485043264" sldId="858"/>
            <ac:spMk id="42" creationId="{C1DD1A8A-57D5-4A81-AD04-532B043C5611}"/>
          </ac:spMkLst>
        </pc:spChg>
        <pc:spChg chg="add">
          <ac:chgData name="Mashal Khan" userId="ff208bdd-e69e-4a16-a659-cb1c3d459121" providerId="ADAL" clId="{7607870A-F229-438B-B574-0E14BA1DEA4B}" dt="2021-06-02T05:43:03.021" v="38" actId="26606"/>
          <ac:spMkLst>
            <pc:docMk/>
            <pc:sldMk cId="485043264" sldId="858"/>
            <ac:spMk id="43" creationId="{E49CC64F-7275-4E33-961B-0C5CDC439875}"/>
          </ac:spMkLst>
        </pc:spChg>
        <pc:spChg chg="del">
          <ac:chgData name="Mashal Khan" userId="ff208bdd-e69e-4a16-a659-cb1c3d459121" providerId="ADAL" clId="{7607870A-F229-438B-B574-0E14BA1DEA4B}" dt="2021-06-02T05:42:14.444" v="1"/>
          <ac:spMkLst>
            <pc:docMk/>
            <pc:sldMk cId="485043264" sldId="858"/>
            <ac:spMk id="44" creationId="{007891EC-4501-44ED-A8C8-B11B6DB767AB}"/>
          </ac:spMkLst>
        </pc:spChg>
        <pc:picChg chg="mod ord">
          <ac:chgData name="Mashal Khan" userId="ff208bdd-e69e-4a16-a659-cb1c3d459121" providerId="ADAL" clId="{7607870A-F229-438B-B574-0E14BA1DEA4B}" dt="2021-06-02T05:43:03.021" v="38" actId="26606"/>
          <ac:picMkLst>
            <pc:docMk/>
            <pc:sldMk cId="485043264" sldId="858"/>
            <ac:picMk id="38" creationId="{D4EFB812-F233-41D7-8533-79BEAFE5A0A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796FC-9D42-4994-8AC0-E4C887258858}"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347C252-0146-443B-B12F-7E1357C050ED}">
      <dgm:prSet/>
      <dgm:spPr/>
      <dgm:t>
        <a:bodyPr/>
        <a:lstStyle/>
        <a:p>
          <a:r>
            <a:rPr lang="en-US" b="1"/>
            <a:t>Eavesdropping: </a:t>
          </a:r>
          <a:endParaRPr lang="en-US"/>
        </a:p>
      </dgm:t>
    </dgm:pt>
    <dgm:pt modelId="{31898987-F611-46F5-94F8-BAB2E4523712}" type="parTrans" cxnId="{300CFB2B-E97C-46FB-94CD-2856E17B4198}">
      <dgm:prSet/>
      <dgm:spPr/>
      <dgm:t>
        <a:bodyPr/>
        <a:lstStyle/>
        <a:p>
          <a:endParaRPr lang="en-US"/>
        </a:p>
      </dgm:t>
    </dgm:pt>
    <dgm:pt modelId="{52EE53D4-64C9-4181-9430-64AF6EDF37D1}" type="sibTrans" cxnId="{300CFB2B-E97C-46FB-94CD-2856E17B4198}">
      <dgm:prSet/>
      <dgm:spPr/>
      <dgm:t>
        <a:bodyPr/>
        <a:lstStyle/>
        <a:p>
          <a:endParaRPr lang="en-US"/>
        </a:p>
      </dgm:t>
    </dgm:pt>
    <dgm:pt modelId="{6B9678DE-536E-4BC4-AA0B-53A2D36BEC8D}">
      <dgm:prSet/>
      <dgm:spPr/>
      <dgm:t>
        <a:bodyPr/>
        <a:lstStyle/>
        <a:p>
          <a:r>
            <a:rPr lang="en-US"/>
            <a:t>Eve can watch Alice when she types her passord (***** used to protect)</a:t>
          </a:r>
        </a:p>
      </dgm:t>
    </dgm:pt>
    <dgm:pt modelId="{1B5C311B-FDF4-41B9-986B-4B9B8D3BED89}" type="parTrans" cxnId="{1911CB0C-0A3E-49ED-8FB1-1F2AAEBEFCEF}">
      <dgm:prSet/>
      <dgm:spPr/>
      <dgm:t>
        <a:bodyPr/>
        <a:lstStyle/>
        <a:p>
          <a:endParaRPr lang="en-US"/>
        </a:p>
      </dgm:t>
    </dgm:pt>
    <dgm:pt modelId="{701A1609-7303-452C-B937-C13B1D6251BC}" type="sibTrans" cxnId="{1911CB0C-0A3E-49ED-8FB1-1F2AAEBEFCEF}">
      <dgm:prSet/>
      <dgm:spPr/>
      <dgm:t>
        <a:bodyPr/>
        <a:lstStyle/>
        <a:p>
          <a:endParaRPr lang="en-US"/>
        </a:p>
      </dgm:t>
    </dgm:pt>
    <dgm:pt modelId="{B7F35BA1-F05A-4A82-B2FB-49A9EC86D747}">
      <dgm:prSet/>
      <dgm:spPr/>
      <dgm:t>
        <a:bodyPr/>
        <a:lstStyle/>
        <a:p>
          <a:r>
            <a:rPr lang="en-US"/>
            <a:t>Eve can listen to the line and intercept the message</a:t>
          </a:r>
        </a:p>
      </dgm:t>
    </dgm:pt>
    <dgm:pt modelId="{1A71A77B-C442-4AB7-B945-0C417238FF5A}" type="parTrans" cxnId="{3A61B6F9-3339-4007-A6DD-ADD07A0308A7}">
      <dgm:prSet/>
      <dgm:spPr/>
      <dgm:t>
        <a:bodyPr/>
        <a:lstStyle/>
        <a:p>
          <a:endParaRPr lang="en-US"/>
        </a:p>
      </dgm:t>
    </dgm:pt>
    <dgm:pt modelId="{23AE5ABD-CCD5-4D55-ABB2-0A5BBE579DE6}" type="sibTrans" cxnId="{3A61B6F9-3339-4007-A6DD-ADD07A0308A7}">
      <dgm:prSet/>
      <dgm:spPr/>
      <dgm:t>
        <a:bodyPr/>
        <a:lstStyle/>
        <a:p>
          <a:endParaRPr lang="en-US"/>
        </a:p>
      </dgm:t>
    </dgm:pt>
    <dgm:pt modelId="{AC12AD28-830C-49BE-9CBB-41B6E7BFCEFB}">
      <dgm:prSet/>
      <dgm:spPr/>
      <dgm:t>
        <a:bodyPr/>
        <a:lstStyle/>
        <a:p>
          <a:r>
            <a:rPr lang="en-US" b="1"/>
            <a:t>Stealing Password:</a:t>
          </a:r>
          <a:endParaRPr lang="en-US"/>
        </a:p>
      </dgm:t>
    </dgm:pt>
    <dgm:pt modelId="{ACDFF8E7-9A64-404C-B8A2-4FE55C06A64C}" type="parTrans" cxnId="{5A2F6C19-AD85-476A-9E68-76848D206685}">
      <dgm:prSet/>
      <dgm:spPr/>
      <dgm:t>
        <a:bodyPr/>
        <a:lstStyle/>
        <a:p>
          <a:endParaRPr lang="en-US"/>
        </a:p>
      </dgm:t>
    </dgm:pt>
    <dgm:pt modelId="{E14DE830-377E-4C6B-BC01-16807D96578C}" type="sibTrans" cxnId="{5A2F6C19-AD85-476A-9E68-76848D206685}">
      <dgm:prSet/>
      <dgm:spPr/>
      <dgm:t>
        <a:bodyPr/>
        <a:lstStyle/>
        <a:p>
          <a:endParaRPr lang="en-US"/>
        </a:p>
      </dgm:t>
    </dgm:pt>
    <dgm:pt modelId="{97B42850-E7F2-456B-B24B-53D8F856AD59}">
      <dgm:prSet/>
      <dgm:spPr/>
      <dgm:t>
        <a:bodyPr/>
        <a:lstStyle/>
        <a:p>
          <a:r>
            <a:rPr lang="en-US"/>
            <a:t>If password written somewhere, it can be stolen (memorize to 	protect)</a:t>
          </a:r>
        </a:p>
      </dgm:t>
    </dgm:pt>
    <dgm:pt modelId="{2877AE43-144B-4E0C-9E78-A1E03879415E}" type="parTrans" cxnId="{D9072AEE-A409-417B-8A9E-EA6E3958B441}">
      <dgm:prSet/>
      <dgm:spPr/>
      <dgm:t>
        <a:bodyPr/>
        <a:lstStyle/>
        <a:p>
          <a:endParaRPr lang="en-US"/>
        </a:p>
      </dgm:t>
    </dgm:pt>
    <dgm:pt modelId="{58F3230A-F641-41BB-8E4C-DB04C1AD7890}" type="sibTrans" cxnId="{D9072AEE-A409-417B-8A9E-EA6E3958B441}">
      <dgm:prSet/>
      <dgm:spPr/>
      <dgm:t>
        <a:bodyPr/>
        <a:lstStyle/>
        <a:p>
          <a:endParaRPr lang="en-US"/>
        </a:p>
      </dgm:t>
    </dgm:pt>
    <dgm:pt modelId="{7593BFE9-156F-43F2-98FF-7F2DA6813FA9}">
      <dgm:prSet/>
      <dgm:spPr/>
      <dgm:t>
        <a:bodyPr/>
        <a:lstStyle/>
        <a:p>
          <a:r>
            <a:rPr lang="en-US"/>
            <a:t>Memorization results in selection of BREAKABLE password.</a:t>
          </a:r>
        </a:p>
      </dgm:t>
    </dgm:pt>
    <dgm:pt modelId="{E3B48B28-B22C-4F34-B8F9-C2AFD07FEC0E}" type="parTrans" cxnId="{F558B57D-7AFF-4952-A673-192EF56772B6}">
      <dgm:prSet/>
      <dgm:spPr/>
      <dgm:t>
        <a:bodyPr/>
        <a:lstStyle/>
        <a:p>
          <a:endParaRPr lang="en-US"/>
        </a:p>
      </dgm:t>
    </dgm:pt>
    <dgm:pt modelId="{1223AFA0-A44E-4F94-A3BA-CAE894AC2D02}" type="sibTrans" cxnId="{F558B57D-7AFF-4952-A673-192EF56772B6}">
      <dgm:prSet/>
      <dgm:spPr/>
      <dgm:t>
        <a:bodyPr/>
        <a:lstStyle/>
        <a:p>
          <a:endParaRPr lang="en-US"/>
        </a:p>
      </dgm:t>
    </dgm:pt>
    <dgm:pt modelId="{A9FE7042-0F40-45D2-88CC-18045022A7C6}" type="pres">
      <dgm:prSet presAssocID="{029796FC-9D42-4994-8AC0-E4C887258858}" presName="linear" presStyleCnt="0">
        <dgm:presLayoutVars>
          <dgm:dir/>
          <dgm:animLvl val="lvl"/>
          <dgm:resizeHandles val="exact"/>
        </dgm:presLayoutVars>
      </dgm:prSet>
      <dgm:spPr/>
    </dgm:pt>
    <dgm:pt modelId="{5327764F-D7FA-4CF9-8391-84F21F35FD36}" type="pres">
      <dgm:prSet presAssocID="{9347C252-0146-443B-B12F-7E1357C050ED}" presName="parentLin" presStyleCnt="0"/>
      <dgm:spPr/>
    </dgm:pt>
    <dgm:pt modelId="{21CC05C3-D1AC-46B2-92D8-87C4E84840C0}" type="pres">
      <dgm:prSet presAssocID="{9347C252-0146-443B-B12F-7E1357C050ED}" presName="parentLeftMargin" presStyleLbl="node1" presStyleIdx="0" presStyleCnt="2"/>
      <dgm:spPr/>
    </dgm:pt>
    <dgm:pt modelId="{020891CF-F3D2-4AA4-B1CF-896B336C3548}" type="pres">
      <dgm:prSet presAssocID="{9347C252-0146-443B-B12F-7E1357C050ED}" presName="parentText" presStyleLbl="node1" presStyleIdx="0" presStyleCnt="2">
        <dgm:presLayoutVars>
          <dgm:chMax val="0"/>
          <dgm:bulletEnabled val="1"/>
        </dgm:presLayoutVars>
      </dgm:prSet>
      <dgm:spPr/>
    </dgm:pt>
    <dgm:pt modelId="{B4B6DD84-B409-498D-9B05-D922F7B05D3A}" type="pres">
      <dgm:prSet presAssocID="{9347C252-0146-443B-B12F-7E1357C050ED}" presName="negativeSpace" presStyleCnt="0"/>
      <dgm:spPr/>
    </dgm:pt>
    <dgm:pt modelId="{858CE4E5-F5B2-4029-AA72-80C9E19550D7}" type="pres">
      <dgm:prSet presAssocID="{9347C252-0146-443B-B12F-7E1357C050ED}" presName="childText" presStyleLbl="conFgAcc1" presStyleIdx="0" presStyleCnt="2">
        <dgm:presLayoutVars>
          <dgm:bulletEnabled val="1"/>
        </dgm:presLayoutVars>
      </dgm:prSet>
      <dgm:spPr/>
    </dgm:pt>
    <dgm:pt modelId="{9DCDE2A4-5063-4B6B-9183-45A342B551AD}" type="pres">
      <dgm:prSet presAssocID="{52EE53D4-64C9-4181-9430-64AF6EDF37D1}" presName="spaceBetweenRectangles" presStyleCnt="0"/>
      <dgm:spPr/>
    </dgm:pt>
    <dgm:pt modelId="{C3219A13-5317-48C6-8A05-FA7396B1A9AC}" type="pres">
      <dgm:prSet presAssocID="{AC12AD28-830C-49BE-9CBB-41B6E7BFCEFB}" presName="parentLin" presStyleCnt="0"/>
      <dgm:spPr/>
    </dgm:pt>
    <dgm:pt modelId="{C6F41102-C4B4-4BBA-89BB-9BC7D8514FF9}" type="pres">
      <dgm:prSet presAssocID="{AC12AD28-830C-49BE-9CBB-41B6E7BFCEFB}" presName="parentLeftMargin" presStyleLbl="node1" presStyleIdx="0" presStyleCnt="2"/>
      <dgm:spPr/>
    </dgm:pt>
    <dgm:pt modelId="{0BEA89AE-94B2-4434-9C05-1F8CEBEB85A9}" type="pres">
      <dgm:prSet presAssocID="{AC12AD28-830C-49BE-9CBB-41B6E7BFCEFB}" presName="parentText" presStyleLbl="node1" presStyleIdx="1" presStyleCnt="2">
        <dgm:presLayoutVars>
          <dgm:chMax val="0"/>
          <dgm:bulletEnabled val="1"/>
        </dgm:presLayoutVars>
      </dgm:prSet>
      <dgm:spPr/>
    </dgm:pt>
    <dgm:pt modelId="{83D8A9A5-97B6-4C19-AFCD-D15772BB9055}" type="pres">
      <dgm:prSet presAssocID="{AC12AD28-830C-49BE-9CBB-41B6E7BFCEFB}" presName="negativeSpace" presStyleCnt="0"/>
      <dgm:spPr/>
    </dgm:pt>
    <dgm:pt modelId="{05C20012-9E78-4649-90CB-BAF85BD9A4DF}" type="pres">
      <dgm:prSet presAssocID="{AC12AD28-830C-49BE-9CBB-41B6E7BFCEFB}" presName="childText" presStyleLbl="conFgAcc1" presStyleIdx="1" presStyleCnt="2">
        <dgm:presLayoutVars>
          <dgm:bulletEnabled val="1"/>
        </dgm:presLayoutVars>
      </dgm:prSet>
      <dgm:spPr/>
    </dgm:pt>
  </dgm:ptLst>
  <dgm:cxnLst>
    <dgm:cxn modelId="{1911CB0C-0A3E-49ED-8FB1-1F2AAEBEFCEF}" srcId="{9347C252-0146-443B-B12F-7E1357C050ED}" destId="{6B9678DE-536E-4BC4-AA0B-53A2D36BEC8D}" srcOrd="0" destOrd="0" parTransId="{1B5C311B-FDF4-41B9-986B-4B9B8D3BED89}" sibTransId="{701A1609-7303-452C-B937-C13B1D6251BC}"/>
    <dgm:cxn modelId="{5A2F6C19-AD85-476A-9E68-76848D206685}" srcId="{029796FC-9D42-4994-8AC0-E4C887258858}" destId="{AC12AD28-830C-49BE-9CBB-41B6E7BFCEFB}" srcOrd="1" destOrd="0" parTransId="{ACDFF8E7-9A64-404C-B8A2-4FE55C06A64C}" sibTransId="{E14DE830-377E-4C6B-BC01-16807D96578C}"/>
    <dgm:cxn modelId="{4CB3A91E-F6A4-4B49-A237-389C57FD3BB2}" type="presOf" srcId="{6B9678DE-536E-4BC4-AA0B-53A2D36BEC8D}" destId="{858CE4E5-F5B2-4029-AA72-80C9E19550D7}" srcOrd="0" destOrd="0" presId="urn:microsoft.com/office/officeart/2005/8/layout/list1"/>
    <dgm:cxn modelId="{300CFB2B-E97C-46FB-94CD-2856E17B4198}" srcId="{029796FC-9D42-4994-8AC0-E4C887258858}" destId="{9347C252-0146-443B-B12F-7E1357C050ED}" srcOrd="0" destOrd="0" parTransId="{31898987-F611-46F5-94F8-BAB2E4523712}" sibTransId="{52EE53D4-64C9-4181-9430-64AF6EDF37D1}"/>
    <dgm:cxn modelId="{9CFC3139-D779-41BB-B5F4-27AB9FD8865E}" type="presOf" srcId="{7593BFE9-156F-43F2-98FF-7F2DA6813FA9}" destId="{05C20012-9E78-4649-90CB-BAF85BD9A4DF}" srcOrd="0" destOrd="1" presId="urn:microsoft.com/office/officeart/2005/8/layout/list1"/>
    <dgm:cxn modelId="{292C1B4F-E7B6-4DE6-8FD0-E320009233B6}" type="presOf" srcId="{AC12AD28-830C-49BE-9CBB-41B6E7BFCEFB}" destId="{0BEA89AE-94B2-4434-9C05-1F8CEBEB85A9}" srcOrd="1" destOrd="0" presId="urn:microsoft.com/office/officeart/2005/8/layout/list1"/>
    <dgm:cxn modelId="{63610451-3ABB-4C73-9241-3C94B4D9C576}" type="presOf" srcId="{B7F35BA1-F05A-4A82-B2FB-49A9EC86D747}" destId="{858CE4E5-F5B2-4029-AA72-80C9E19550D7}" srcOrd="0" destOrd="1" presId="urn:microsoft.com/office/officeart/2005/8/layout/list1"/>
    <dgm:cxn modelId="{F558B57D-7AFF-4952-A673-192EF56772B6}" srcId="{AC12AD28-830C-49BE-9CBB-41B6E7BFCEFB}" destId="{7593BFE9-156F-43F2-98FF-7F2DA6813FA9}" srcOrd="1" destOrd="0" parTransId="{E3B48B28-B22C-4F34-B8F9-C2AFD07FEC0E}" sibTransId="{1223AFA0-A44E-4F94-A3BA-CAE894AC2D02}"/>
    <dgm:cxn modelId="{32C7D795-1497-4C5B-BA15-A471A17A14C9}" type="presOf" srcId="{AC12AD28-830C-49BE-9CBB-41B6E7BFCEFB}" destId="{C6F41102-C4B4-4BBA-89BB-9BC7D8514FF9}" srcOrd="0" destOrd="0" presId="urn:microsoft.com/office/officeart/2005/8/layout/list1"/>
    <dgm:cxn modelId="{90C67A99-0307-456F-BC57-9D53A60C08FE}" type="presOf" srcId="{97B42850-E7F2-456B-B24B-53D8F856AD59}" destId="{05C20012-9E78-4649-90CB-BAF85BD9A4DF}" srcOrd="0" destOrd="0" presId="urn:microsoft.com/office/officeart/2005/8/layout/list1"/>
    <dgm:cxn modelId="{1AE7F59D-51D4-45A1-9561-FB4ADB456073}" type="presOf" srcId="{9347C252-0146-443B-B12F-7E1357C050ED}" destId="{020891CF-F3D2-4AA4-B1CF-896B336C3548}" srcOrd="1" destOrd="0" presId="urn:microsoft.com/office/officeart/2005/8/layout/list1"/>
    <dgm:cxn modelId="{210A53B9-BF96-4566-92FD-9167369D84FA}" type="presOf" srcId="{9347C252-0146-443B-B12F-7E1357C050ED}" destId="{21CC05C3-D1AC-46B2-92D8-87C4E84840C0}" srcOrd="0" destOrd="0" presId="urn:microsoft.com/office/officeart/2005/8/layout/list1"/>
    <dgm:cxn modelId="{D9072AEE-A409-417B-8A9E-EA6E3958B441}" srcId="{AC12AD28-830C-49BE-9CBB-41B6E7BFCEFB}" destId="{97B42850-E7F2-456B-B24B-53D8F856AD59}" srcOrd="0" destOrd="0" parTransId="{2877AE43-144B-4E0C-9E78-A1E03879415E}" sibTransId="{58F3230A-F641-41BB-8E4C-DB04C1AD7890}"/>
    <dgm:cxn modelId="{C8F878F6-498B-4A43-BD30-51430B57178B}" type="presOf" srcId="{029796FC-9D42-4994-8AC0-E4C887258858}" destId="{A9FE7042-0F40-45D2-88CC-18045022A7C6}" srcOrd="0" destOrd="0" presId="urn:microsoft.com/office/officeart/2005/8/layout/list1"/>
    <dgm:cxn modelId="{3A61B6F9-3339-4007-A6DD-ADD07A0308A7}" srcId="{9347C252-0146-443B-B12F-7E1357C050ED}" destId="{B7F35BA1-F05A-4A82-B2FB-49A9EC86D747}" srcOrd="1" destOrd="0" parTransId="{1A71A77B-C442-4AB7-B945-0C417238FF5A}" sibTransId="{23AE5ABD-CCD5-4D55-ABB2-0A5BBE579DE6}"/>
    <dgm:cxn modelId="{3498B179-2803-4C73-897F-7FDDD969322B}" type="presParOf" srcId="{A9FE7042-0F40-45D2-88CC-18045022A7C6}" destId="{5327764F-D7FA-4CF9-8391-84F21F35FD36}" srcOrd="0" destOrd="0" presId="urn:microsoft.com/office/officeart/2005/8/layout/list1"/>
    <dgm:cxn modelId="{AD5AC3E7-14DB-4411-864E-16E9730B24E4}" type="presParOf" srcId="{5327764F-D7FA-4CF9-8391-84F21F35FD36}" destId="{21CC05C3-D1AC-46B2-92D8-87C4E84840C0}" srcOrd="0" destOrd="0" presId="urn:microsoft.com/office/officeart/2005/8/layout/list1"/>
    <dgm:cxn modelId="{4F44B0DB-0F65-4499-87F6-04D05BBBCB39}" type="presParOf" srcId="{5327764F-D7FA-4CF9-8391-84F21F35FD36}" destId="{020891CF-F3D2-4AA4-B1CF-896B336C3548}" srcOrd="1" destOrd="0" presId="urn:microsoft.com/office/officeart/2005/8/layout/list1"/>
    <dgm:cxn modelId="{9CE6DCBC-EC9E-464C-9ED6-06C522B3F1FD}" type="presParOf" srcId="{A9FE7042-0F40-45D2-88CC-18045022A7C6}" destId="{B4B6DD84-B409-498D-9B05-D922F7B05D3A}" srcOrd="1" destOrd="0" presId="urn:microsoft.com/office/officeart/2005/8/layout/list1"/>
    <dgm:cxn modelId="{ED95168C-58EA-4B50-A818-73B3DFAF5D8C}" type="presParOf" srcId="{A9FE7042-0F40-45D2-88CC-18045022A7C6}" destId="{858CE4E5-F5B2-4029-AA72-80C9E19550D7}" srcOrd="2" destOrd="0" presId="urn:microsoft.com/office/officeart/2005/8/layout/list1"/>
    <dgm:cxn modelId="{D71748FA-6BBB-4385-89A6-C2000D971D6B}" type="presParOf" srcId="{A9FE7042-0F40-45D2-88CC-18045022A7C6}" destId="{9DCDE2A4-5063-4B6B-9183-45A342B551AD}" srcOrd="3" destOrd="0" presId="urn:microsoft.com/office/officeart/2005/8/layout/list1"/>
    <dgm:cxn modelId="{E0638645-3481-4556-B85C-ED94676B00AC}" type="presParOf" srcId="{A9FE7042-0F40-45D2-88CC-18045022A7C6}" destId="{C3219A13-5317-48C6-8A05-FA7396B1A9AC}" srcOrd="4" destOrd="0" presId="urn:microsoft.com/office/officeart/2005/8/layout/list1"/>
    <dgm:cxn modelId="{ED8CE768-73E0-40FB-9E01-1F7E306B9891}" type="presParOf" srcId="{C3219A13-5317-48C6-8A05-FA7396B1A9AC}" destId="{C6F41102-C4B4-4BBA-89BB-9BC7D8514FF9}" srcOrd="0" destOrd="0" presId="urn:microsoft.com/office/officeart/2005/8/layout/list1"/>
    <dgm:cxn modelId="{B79A28F8-0510-483F-86E4-52F325AFDC22}" type="presParOf" srcId="{C3219A13-5317-48C6-8A05-FA7396B1A9AC}" destId="{0BEA89AE-94B2-4434-9C05-1F8CEBEB85A9}" srcOrd="1" destOrd="0" presId="urn:microsoft.com/office/officeart/2005/8/layout/list1"/>
    <dgm:cxn modelId="{406A20D3-D245-48BE-820C-60928CB89974}" type="presParOf" srcId="{A9FE7042-0F40-45D2-88CC-18045022A7C6}" destId="{83D8A9A5-97B6-4C19-AFCD-D15772BB9055}" srcOrd="5" destOrd="0" presId="urn:microsoft.com/office/officeart/2005/8/layout/list1"/>
    <dgm:cxn modelId="{55CC3552-CF5C-4215-8C59-DF15A2677D06}" type="presParOf" srcId="{A9FE7042-0F40-45D2-88CC-18045022A7C6}" destId="{05C20012-9E78-4649-90CB-BAF85BD9A4D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E81197-08D9-4D0A-9A83-455558FD254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8FA96F9-C5E5-4F4D-8847-EEE89C331A0B}">
      <dgm:prSet/>
      <dgm:spPr/>
      <dgm:t>
        <a:bodyPr/>
        <a:lstStyle/>
        <a:p>
          <a:r>
            <a:rPr lang="en-US" b="1"/>
            <a:t>Accessing Password File:</a:t>
          </a:r>
          <a:endParaRPr lang="en-US"/>
        </a:p>
      </dgm:t>
    </dgm:pt>
    <dgm:pt modelId="{FB5E2754-2D67-4B1E-BE2B-E384D286DFE2}" type="parTrans" cxnId="{B597BECD-3281-46B5-AAD4-621B25A88B70}">
      <dgm:prSet/>
      <dgm:spPr/>
      <dgm:t>
        <a:bodyPr/>
        <a:lstStyle/>
        <a:p>
          <a:endParaRPr lang="en-US"/>
        </a:p>
      </dgm:t>
    </dgm:pt>
    <dgm:pt modelId="{E424BD68-E9CE-43DD-9A64-066CBA0B720F}" type="sibTrans" cxnId="{B597BECD-3281-46B5-AAD4-621B25A88B70}">
      <dgm:prSet/>
      <dgm:spPr/>
      <dgm:t>
        <a:bodyPr/>
        <a:lstStyle/>
        <a:p>
          <a:endParaRPr lang="en-US"/>
        </a:p>
      </dgm:t>
    </dgm:pt>
    <dgm:pt modelId="{6064826F-9DF7-4BFA-85BE-D3BE9BFD03C2}">
      <dgm:prSet/>
      <dgm:spPr/>
      <dgm:t>
        <a:bodyPr/>
        <a:lstStyle/>
        <a:p>
          <a:r>
            <a:rPr lang="en-US"/>
            <a:t>Eve can hack into the system and get access to ID/Password file</a:t>
          </a:r>
        </a:p>
      </dgm:t>
    </dgm:pt>
    <dgm:pt modelId="{08E94314-3827-44F1-A7CC-2DE2CF985D32}" type="parTrans" cxnId="{E3663C27-CAEC-422B-951E-02E3067BB390}">
      <dgm:prSet/>
      <dgm:spPr/>
      <dgm:t>
        <a:bodyPr/>
        <a:lstStyle/>
        <a:p>
          <a:endParaRPr lang="en-US"/>
        </a:p>
      </dgm:t>
    </dgm:pt>
    <dgm:pt modelId="{1F61EA23-FC08-4617-A4D2-BA67F77FAD0B}" type="sibTrans" cxnId="{E3663C27-CAEC-422B-951E-02E3067BB390}">
      <dgm:prSet/>
      <dgm:spPr/>
      <dgm:t>
        <a:bodyPr/>
        <a:lstStyle/>
        <a:p>
          <a:endParaRPr lang="en-US"/>
        </a:p>
      </dgm:t>
    </dgm:pt>
    <dgm:pt modelId="{C23B3BC4-8D02-4F0E-AA4C-77D23D30BA5C}">
      <dgm:prSet/>
      <dgm:spPr/>
      <dgm:t>
        <a:bodyPr/>
        <a:lstStyle/>
        <a:p>
          <a:r>
            <a:rPr lang="en-US" dirty="0"/>
            <a:t>We will see how second approach protects file from such attacks</a:t>
          </a:r>
        </a:p>
      </dgm:t>
    </dgm:pt>
    <dgm:pt modelId="{F671953C-C593-4FE1-961C-F3C3A84DD3D0}" type="parTrans" cxnId="{12BB0A57-30E7-4C19-90F2-BBF1CBFD819C}">
      <dgm:prSet/>
      <dgm:spPr/>
      <dgm:t>
        <a:bodyPr/>
        <a:lstStyle/>
        <a:p>
          <a:endParaRPr lang="en-US"/>
        </a:p>
      </dgm:t>
    </dgm:pt>
    <dgm:pt modelId="{230DF34B-4C3F-4B9B-A7ED-D49C08B3C3F3}" type="sibTrans" cxnId="{12BB0A57-30E7-4C19-90F2-BBF1CBFD819C}">
      <dgm:prSet/>
      <dgm:spPr/>
      <dgm:t>
        <a:bodyPr/>
        <a:lstStyle/>
        <a:p>
          <a:endParaRPr lang="en-US"/>
        </a:p>
      </dgm:t>
    </dgm:pt>
    <dgm:pt modelId="{C0F44B08-DFDB-4994-908D-9E81B467B056}">
      <dgm:prSet/>
      <dgm:spPr/>
      <dgm:t>
        <a:bodyPr/>
        <a:lstStyle/>
        <a:p>
          <a:r>
            <a:rPr lang="en-US" b="1" dirty="0"/>
            <a:t>Guessing:</a:t>
          </a:r>
          <a:endParaRPr lang="en-US" dirty="0"/>
        </a:p>
      </dgm:t>
    </dgm:pt>
    <dgm:pt modelId="{3CD11CD5-3D3F-49A5-BC35-5A8369587821}" type="parTrans" cxnId="{7BED4340-5F4B-4E68-A8A6-E7D17778E2DD}">
      <dgm:prSet/>
      <dgm:spPr/>
      <dgm:t>
        <a:bodyPr/>
        <a:lstStyle/>
        <a:p>
          <a:endParaRPr lang="en-US"/>
        </a:p>
      </dgm:t>
    </dgm:pt>
    <dgm:pt modelId="{6418D8C8-70FC-4694-8905-A1CF41F212B7}" type="sibTrans" cxnId="{7BED4340-5F4B-4E68-A8A6-E7D17778E2DD}">
      <dgm:prSet/>
      <dgm:spPr/>
      <dgm:t>
        <a:bodyPr/>
        <a:lstStyle/>
        <a:p>
          <a:endParaRPr lang="en-US"/>
        </a:p>
      </dgm:t>
    </dgm:pt>
    <dgm:pt modelId="{6985BB24-C3BB-4B45-A9E5-4398962B30E5}">
      <dgm:prSet/>
      <dgm:spPr/>
      <dgm:t>
        <a:bodyPr/>
        <a:lstStyle/>
        <a:p>
          <a:r>
            <a:rPr lang="en-US"/>
            <a:t>If passwords are short, Password breakers can be used</a:t>
          </a:r>
        </a:p>
      </dgm:t>
    </dgm:pt>
    <dgm:pt modelId="{5624B191-F213-46D9-BD16-67D5E3B7C542}" type="parTrans" cxnId="{44B8A90D-78CB-4895-86FD-25365E8DE8BC}">
      <dgm:prSet/>
      <dgm:spPr/>
      <dgm:t>
        <a:bodyPr/>
        <a:lstStyle/>
        <a:p>
          <a:endParaRPr lang="en-US"/>
        </a:p>
      </dgm:t>
    </dgm:pt>
    <dgm:pt modelId="{248DCBF2-ADFA-4A18-8B7D-8B5D0558B8C4}" type="sibTrans" cxnId="{44B8A90D-78CB-4895-86FD-25365E8DE8BC}">
      <dgm:prSet/>
      <dgm:spPr/>
      <dgm:t>
        <a:bodyPr/>
        <a:lstStyle/>
        <a:p>
          <a:endParaRPr lang="en-US"/>
        </a:p>
      </dgm:t>
    </dgm:pt>
    <dgm:pt modelId="{D6443E98-01B0-4B64-B230-AF20A50F4395}">
      <dgm:prSet/>
      <dgm:spPr/>
      <dgm:t>
        <a:bodyPr/>
        <a:lstStyle/>
        <a:p>
          <a:r>
            <a:rPr lang="en-US"/>
            <a:t>Human behavior, related data like birthday, phone numbers etc.</a:t>
          </a:r>
        </a:p>
      </dgm:t>
    </dgm:pt>
    <dgm:pt modelId="{1057BC15-8743-491B-B44C-1B5638ECDD74}" type="parTrans" cxnId="{3B8692D0-20D2-4CBF-B6E6-50168EC62FD3}">
      <dgm:prSet/>
      <dgm:spPr/>
      <dgm:t>
        <a:bodyPr/>
        <a:lstStyle/>
        <a:p>
          <a:endParaRPr lang="en-US"/>
        </a:p>
      </dgm:t>
    </dgm:pt>
    <dgm:pt modelId="{6EB59719-0ED2-4CA2-9ACF-17FB602030CF}" type="sibTrans" cxnId="{3B8692D0-20D2-4CBF-B6E6-50168EC62FD3}">
      <dgm:prSet/>
      <dgm:spPr/>
      <dgm:t>
        <a:bodyPr/>
        <a:lstStyle/>
        <a:p>
          <a:endParaRPr lang="en-US"/>
        </a:p>
      </dgm:t>
    </dgm:pt>
    <dgm:pt modelId="{4A593FCE-79D2-4C4D-941F-B46C3B09CED0}">
      <dgm:prSet/>
      <dgm:spPr/>
      <dgm:t>
        <a:bodyPr/>
        <a:lstStyle/>
        <a:p>
          <a:r>
            <a:rPr lang="en-US"/>
            <a:t>Longer and random alphanumeric added with symbol passwords are better.</a:t>
          </a:r>
        </a:p>
      </dgm:t>
    </dgm:pt>
    <dgm:pt modelId="{02630426-F64A-45E9-8EAD-45825811026D}" type="parTrans" cxnId="{FFD08D27-1FA8-4D58-9A4C-821C0988817A}">
      <dgm:prSet/>
      <dgm:spPr/>
      <dgm:t>
        <a:bodyPr/>
        <a:lstStyle/>
        <a:p>
          <a:endParaRPr lang="en-US"/>
        </a:p>
      </dgm:t>
    </dgm:pt>
    <dgm:pt modelId="{796A6EDC-33CE-44AD-8F59-54462B420523}" type="sibTrans" cxnId="{FFD08D27-1FA8-4D58-9A4C-821C0988817A}">
      <dgm:prSet/>
      <dgm:spPr/>
      <dgm:t>
        <a:bodyPr/>
        <a:lstStyle/>
        <a:p>
          <a:endParaRPr lang="en-US"/>
        </a:p>
      </dgm:t>
    </dgm:pt>
    <dgm:pt modelId="{DE32D13B-69FD-49B5-8332-92DA21595F16}">
      <dgm:prSet/>
      <dgm:spPr/>
      <dgm:t>
        <a:bodyPr/>
        <a:lstStyle/>
        <a:p>
          <a:r>
            <a:rPr lang="en-US"/>
            <a:t>Results in complicated password so need to write.</a:t>
          </a:r>
        </a:p>
      </dgm:t>
    </dgm:pt>
    <dgm:pt modelId="{97154FDC-E282-4E7F-AEE7-67447C293BDE}" type="parTrans" cxnId="{FB2AB104-390E-4617-8650-74B49E67DF01}">
      <dgm:prSet/>
      <dgm:spPr/>
      <dgm:t>
        <a:bodyPr/>
        <a:lstStyle/>
        <a:p>
          <a:endParaRPr lang="en-US"/>
        </a:p>
      </dgm:t>
    </dgm:pt>
    <dgm:pt modelId="{5DB1893B-A566-4991-91E5-E8CDC5515A1B}" type="sibTrans" cxnId="{FB2AB104-390E-4617-8650-74B49E67DF01}">
      <dgm:prSet/>
      <dgm:spPr/>
      <dgm:t>
        <a:bodyPr/>
        <a:lstStyle/>
        <a:p>
          <a:endParaRPr lang="en-US"/>
        </a:p>
      </dgm:t>
    </dgm:pt>
    <dgm:pt modelId="{91D82DFA-C732-4316-86FE-0BB9FC9757DC}">
      <dgm:prSet/>
      <dgm:spPr/>
      <dgm:t>
        <a:bodyPr/>
        <a:lstStyle/>
        <a:p>
          <a:r>
            <a:rPr lang="en-US"/>
            <a:t>Now password can be stolen </a:t>
          </a:r>
          <a:r>
            <a:rPr lang="en-US">
              <a:sym typeface="Wingdings" panose="05000000000000000000" pitchFamily="2" charset="2"/>
            </a:rPr>
            <a:t></a:t>
          </a:r>
          <a:endParaRPr lang="en-US"/>
        </a:p>
      </dgm:t>
    </dgm:pt>
    <dgm:pt modelId="{9A41F9B2-24E9-4393-87B9-FEF1DF9E3011}" type="parTrans" cxnId="{5144357F-9051-413B-9DFC-80D84C83C040}">
      <dgm:prSet/>
      <dgm:spPr/>
      <dgm:t>
        <a:bodyPr/>
        <a:lstStyle/>
        <a:p>
          <a:endParaRPr lang="en-US"/>
        </a:p>
      </dgm:t>
    </dgm:pt>
    <dgm:pt modelId="{595ED5F8-6126-4CE7-9F2F-4F560C5BC830}" type="sibTrans" cxnId="{5144357F-9051-413B-9DFC-80D84C83C040}">
      <dgm:prSet/>
      <dgm:spPr/>
      <dgm:t>
        <a:bodyPr/>
        <a:lstStyle/>
        <a:p>
          <a:endParaRPr lang="en-US"/>
        </a:p>
      </dgm:t>
    </dgm:pt>
    <dgm:pt modelId="{82F09F5C-3B4B-4B43-8579-B4E2B265C4E6}" type="pres">
      <dgm:prSet presAssocID="{BAE81197-08D9-4D0A-9A83-455558FD2541}" presName="linear" presStyleCnt="0">
        <dgm:presLayoutVars>
          <dgm:dir/>
          <dgm:animLvl val="lvl"/>
          <dgm:resizeHandles val="exact"/>
        </dgm:presLayoutVars>
      </dgm:prSet>
      <dgm:spPr/>
    </dgm:pt>
    <dgm:pt modelId="{969446E9-48BA-44FF-B4ED-A8B16B9FD687}" type="pres">
      <dgm:prSet presAssocID="{68FA96F9-C5E5-4F4D-8847-EEE89C331A0B}" presName="parentLin" presStyleCnt="0"/>
      <dgm:spPr/>
    </dgm:pt>
    <dgm:pt modelId="{1CF634B2-69F5-497C-8907-A4914C543C43}" type="pres">
      <dgm:prSet presAssocID="{68FA96F9-C5E5-4F4D-8847-EEE89C331A0B}" presName="parentLeftMargin" presStyleLbl="node1" presStyleIdx="0" presStyleCnt="2"/>
      <dgm:spPr/>
    </dgm:pt>
    <dgm:pt modelId="{8325EC5E-A74B-4797-A9F4-7FA3C4AA25C3}" type="pres">
      <dgm:prSet presAssocID="{68FA96F9-C5E5-4F4D-8847-EEE89C331A0B}" presName="parentText" presStyleLbl="node1" presStyleIdx="0" presStyleCnt="2">
        <dgm:presLayoutVars>
          <dgm:chMax val="0"/>
          <dgm:bulletEnabled val="1"/>
        </dgm:presLayoutVars>
      </dgm:prSet>
      <dgm:spPr/>
    </dgm:pt>
    <dgm:pt modelId="{30B4DD33-1282-4C5D-A657-78B79F7D4882}" type="pres">
      <dgm:prSet presAssocID="{68FA96F9-C5E5-4F4D-8847-EEE89C331A0B}" presName="negativeSpace" presStyleCnt="0"/>
      <dgm:spPr/>
    </dgm:pt>
    <dgm:pt modelId="{8B58E2A7-8EF8-4149-A0A1-263B1496C097}" type="pres">
      <dgm:prSet presAssocID="{68FA96F9-C5E5-4F4D-8847-EEE89C331A0B}" presName="childText" presStyleLbl="conFgAcc1" presStyleIdx="0" presStyleCnt="2">
        <dgm:presLayoutVars>
          <dgm:bulletEnabled val="1"/>
        </dgm:presLayoutVars>
      </dgm:prSet>
      <dgm:spPr/>
    </dgm:pt>
    <dgm:pt modelId="{61B9F743-DA57-4578-A06D-88F8332D91D5}" type="pres">
      <dgm:prSet presAssocID="{E424BD68-E9CE-43DD-9A64-066CBA0B720F}" presName="spaceBetweenRectangles" presStyleCnt="0"/>
      <dgm:spPr/>
    </dgm:pt>
    <dgm:pt modelId="{0195AFF5-81DE-4813-9770-BBF8D5E3E1A4}" type="pres">
      <dgm:prSet presAssocID="{C0F44B08-DFDB-4994-908D-9E81B467B056}" presName="parentLin" presStyleCnt="0"/>
      <dgm:spPr/>
    </dgm:pt>
    <dgm:pt modelId="{E625D646-6B22-4823-B2BB-2752DD9A7CD4}" type="pres">
      <dgm:prSet presAssocID="{C0F44B08-DFDB-4994-908D-9E81B467B056}" presName="parentLeftMargin" presStyleLbl="node1" presStyleIdx="0" presStyleCnt="2"/>
      <dgm:spPr/>
    </dgm:pt>
    <dgm:pt modelId="{7EFAEA8F-8025-4D63-9A2A-DCC04D8AADD5}" type="pres">
      <dgm:prSet presAssocID="{C0F44B08-DFDB-4994-908D-9E81B467B056}" presName="parentText" presStyleLbl="node1" presStyleIdx="1" presStyleCnt="2">
        <dgm:presLayoutVars>
          <dgm:chMax val="0"/>
          <dgm:bulletEnabled val="1"/>
        </dgm:presLayoutVars>
      </dgm:prSet>
      <dgm:spPr/>
    </dgm:pt>
    <dgm:pt modelId="{B00EAF86-4857-4C60-AA6F-05E1A3CEE40A}" type="pres">
      <dgm:prSet presAssocID="{C0F44B08-DFDB-4994-908D-9E81B467B056}" presName="negativeSpace" presStyleCnt="0"/>
      <dgm:spPr/>
    </dgm:pt>
    <dgm:pt modelId="{09D65E00-8D1E-4756-AE12-CDF23A92F0E5}" type="pres">
      <dgm:prSet presAssocID="{C0F44B08-DFDB-4994-908D-9E81B467B056}" presName="childText" presStyleLbl="conFgAcc1" presStyleIdx="1" presStyleCnt="2">
        <dgm:presLayoutVars>
          <dgm:bulletEnabled val="1"/>
        </dgm:presLayoutVars>
      </dgm:prSet>
      <dgm:spPr/>
    </dgm:pt>
  </dgm:ptLst>
  <dgm:cxnLst>
    <dgm:cxn modelId="{FB2AB104-390E-4617-8650-74B49E67DF01}" srcId="{C0F44B08-DFDB-4994-908D-9E81B467B056}" destId="{DE32D13B-69FD-49B5-8332-92DA21595F16}" srcOrd="3" destOrd="0" parTransId="{97154FDC-E282-4E7F-AEE7-67447C293BDE}" sibTransId="{5DB1893B-A566-4991-91E5-E8CDC5515A1B}"/>
    <dgm:cxn modelId="{362B660D-ED36-4139-B12E-38B1C441F8AD}" type="presOf" srcId="{C0F44B08-DFDB-4994-908D-9E81B467B056}" destId="{E625D646-6B22-4823-B2BB-2752DD9A7CD4}" srcOrd="0" destOrd="0" presId="urn:microsoft.com/office/officeart/2005/8/layout/list1"/>
    <dgm:cxn modelId="{44B8A90D-78CB-4895-86FD-25365E8DE8BC}" srcId="{C0F44B08-DFDB-4994-908D-9E81B467B056}" destId="{6985BB24-C3BB-4B45-A9E5-4398962B30E5}" srcOrd="0" destOrd="0" parTransId="{5624B191-F213-46D9-BD16-67D5E3B7C542}" sibTransId="{248DCBF2-ADFA-4A18-8B7D-8B5D0558B8C4}"/>
    <dgm:cxn modelId="{E3663C27-CAEC-422B-951E-02E3067BB390}" srcId="{68FA96F9-C5E5-4F4D-8847-EEE89C331A0B}" destId="{6064826F-9DF7-4BFA-85BE-D3BE9BFD03C2}" srcOrd="0" destOrd="0" parTransId="{08E94314-3827-44F1-A7CC-2DE2CF985D32}" sibTransId="{1F61EA23-FC08-4617-A4D2-BA67F77FAD0B}"/>
    <dgm:cxn modelId="{FFD08D27-1FA8-4D58-9A4C-821C0988817A}" srcId="{C0F44B08-DFDB-4994-908D-9E81B467B056}" destId="{4A593FCE-79D2-4C4D-941F-B46C3B09CED0}" srcOrd="2" destOrd="0" parTransId="{02630426-F64A-45E9-8EAD-45825811026D}" sibTransId="{796A6EDC-33CE-44AD-8F59-54462B420523}"/>
    <dgm:cxn modelId="{317DC23E-57E0-438E-AE09-93A8E4272E35}" type="presOf" srcId="{68FA96F9-C5E5-4F4D-8847-EEE89C331A0B}" destId="{1CF634B2-69F5-497C-8907-A4914C543C43}" srcOrd="0" destOrd="0" presId="urn:microsoft.com/office/officeart/2005/8/layout/list1"/>
    <dgm:cxn modelId="{7BED4340-5F4B-4E68-A8A6-E7D17778E2DD}" srcId="{BAE81197-08D9-4D0A-9A83-455558FD2541}" destId="{C0F44B08-DFDB-4994-908D-9E81B467B056}" srcOrd="1" destOrd="0" parTransId="{3CD11CD5-3D3F-49A5-BC35-5A8369587821}" sibTransId="{6418D8C8-70FC-4694-8905-A1CF41F212B7}"/>
    <dgm:cxn modelId="{6C52564B-4D36-4B2F-8EE3-6404F0465EB7}" type="presOf" srcId="{4A593FCE-79D2-4C4D-941F-B46C3B09CED0}" destId="{09D65E00-8D1E-4756-AE12-CDF23A92F0E5}" srcOrd="0" destOrd="2" presId="urn:microsoft.com/office/officeart/2005/8/layout/list1"/>
    <dgm:cxn modelId="{6E173C72-3BCB-40FF-8CE6-E99C714623DB}" type="presOf" srcId="{C23B3BC4-8D02-4F0E-AA4C-77D23D30BA5C}" destId="{8B58E2A7-8EF8-4149-A0A1-263B1496C097}" srcOrd="0" destOrd="1" presId="urn:microsoft.com/office/officeart/2005/8/layout/list1"/>
    <dgm:cxn modelId="{3F7D1855-7D77-4D8F-93E3-C0340E198313}" type="presOf" srcId="{C0F44B08-DFDB-4994-908D-9E81B467B056}" destId="{7EFAEA8F-8025-4D63-9A2A-DCC04D8AADD5}" srcOrd="1" destOrd="0" presId="urn:microsoft.com/office/officeart/2005/8/layout/list1"/>
    <dgm:cxn modelId="{12BB0A57-30E7-4C19-90F2-BBF1CBFD819C}" srcId="{68FA96F9-C5E5-4F4D-8847-EEE89C331A0B}" destId="{C23B3BC4-8D02-4F0E-AA4C-77D23D30BA5C}" srcOrd="1" destOrd="0" parTransId="{F671953C-C593-4FE1-961C-F3C3A84DD3D0}" sibTransId="{230DF34B-4C3F-4B9B-A7ED-D49C08B3C3F3}"/>
    <dgm:cxn modelId="{5144357F-9051-413B-9DFC-80D84C83C040}" srcId="{C0F44B08-DFDB-4994-908D-9E81B467B056}" destId="{91D82DFA-C732-4316-86FE-0BB9FC9757DC}" srcOrd="4" destOrd="0" parTransId="{9A41F9B2-24E9-4393-87B9-FEF1DF9E3011}" sibTransId="{595ED5F8-6126-4CE7-9F2F-4F560C5BC830}"/>
    <dgm:cxn modelId="{06BC2D89-86DB-460E-A25C-D84E9E1EA71F}" type="presOf" srcId="{68FA96F9-C5E5-4F4D-8847-EEE89C331A0B}" destId="{8325EC5E-A74B-4797-A9F4-7FA3C4AA25C3}" srcOrd="1" destOrd="0" presId="urn:microsoft.com/office/officeart/2005/8/layout/list1"/>
    <dgm:cxn modelId="{4AF96D93-73BA-4FD5-B06D-51D8EA940AEF}" type="presOf" srcId="{D6443E98-01B0-4B64-B230-AF20A50F4395}" destId="{09D65E00-8D1E-4756-AE12-CDF23A92F0E5}" srcOrd="0" destOrd="1" presId="urn:microsoft.com/office/officeart/2005/8/layout/list1"/>
    <dgm:cxn modelId="{906C3D9A-B18E-4652-A603-49DD7E362D1C}" type="presOf" srcId="{BAE81197-08D9-4D0A-9A83-455558FD2541}" destId="{82F09F5C-3B4B-4B43-8579-B4E2B265C4E6}" srcOrd="0" destOrd="0" presId="urn:microsoft.com/office/officeart/2005/8/layout/list1"/>
    <dgm:cxn modelId="{5915CAAC-CA8D-4319-BA6B-820DE872AD6C}" type="presOf" srcId="{DE32D13B-69FD-49B5-8332-92DA21595F16}" destId="{09D65E00-8D1E-4756-AE12-CDF23A92F0E5}" srcOrd="0" destOrd="3" presId="urn:microsoft.com/office/officeart/2005/8/layout/list1"/>
    <dgm:cxn modelId="{156790B4-8C91-4A4A-9999-569D4286A4E5}" type="presOf" srcId="{6985BB24-C3BB-4B45-A9E5-4398962B30E5}" destId="{09D65E00-8D1E-4756-AE12-CDF23A92F0E5}" srcOrd="0" destOrd="0" presId="urn:microsoft.com/office/officeart/2005/8/layout/list1"/>
    <dgm:cxn modelId="{C734A3BE-E6D8-49C2-8A8C-38E24B85C345}" type="presOf" srcId="{6064826F-9DF7-4BFA-85BE-D3BE9BFD03C2}" destId="{8B58E2A7-8EF8-4149-A0A1-263B1496C097}" srcOrd="0" destOrd="0" presId="urn:microsoft.com/office/officeart/2005/8/layout/list1"/>
    <dgm:cxn modelId="{B597BECD-3281-46B5-AAD4-621B25A88B70}" srcId="{BAE81197-08D9-4D0A-9A83-455558FD2541}" destId="{68FA96F9-C5E5-4F4D-8847-EEE89C331A0B}" srcOrd="0" destOrd="0" parTransId="{FB5E2754-2D67-4B1E-BE2B-E384D286DFE2}" sibTransId="{E424BD68-E9CE-43DD-9A64-066CBA0B720F}"/>
    <dgm:cxn modelId="{854B26CE-BEFE-4761-B422-DFC538E91917}" type="presOf" srcId="{91D82DFA-C732-4316-86FE-0BB9FC9757DC}" destId="{09D65E00-8D1E-4756-AE12-CDF23A92F0E5}" srcOrd="0" destOrd="4" presId="urn:microsoft.com/office/officeart/2005/8/layout/list1"/>
    <dgm:cxn modelId="{3B8692D0-20D2-4CBF-B6E6-50168EC62FD3}" srcId="{C0F44B08-DFDB-4994-908D-9E81B467B056}" destId="{D6443E98-01B0-4B64-B230-AF20A50F4395}" srcOrd="1" destOrd="0" parTransId="{1057BC15-8743-491B-B44C-1B5638ECDD74}" sibTransId="{6EB59719-0ED2-4CA2-9ACF-17FB602030CF}"/>
    <dgm:cxn modelId="{B2C2BEFE-8B69-42A6-8DF4-5B4D8662514D}" type="presParOf" srcId="{82F09F5C-3B4B-4B43-8579-B4E2B265C4E6}" destId="{969446E9-48BA-44FF-B4ED-A8B16B9FD687}" srcOrd="0" destOrd="0" presId="urn:microsoft.com/office/officeart/2005/8/layout/list1"/>
    <dgm:cxn modelId="{6FC128B3-4B6D-4840-B97F-85366C97BC2A}" type="presParOf" srcId="{969446E9-48BA-44FF-B4ED-A8B16B9FD687}" destId="{1CF634B2-69F5-497C-8907-A4914C543C43}" srcOrd="0" destOrd="0" presId="urn:microsoft.com/office/officeart/2005/8/layout/list1"/>
    <dgm:cxn modelId="{5EF7C30E-755A-4597-B71B-0E12370A5152}" type="presParOf" srcId="{969446E9-48BA-44FF-B4ED-A8B16B9FD687}" destId="{8325EC5E-A74B-4797-A9F4-7FA3C4AA25C3}" srcOrd="1" destOrd="0" presId="urn:microsoft.com/office/officeart/2005/8/layout/list1"/>
    <dgm:cxn modelId="{DEE10322-BC03-453B-AD92-9E3D71FD1BB8}" type="presParOf" srcId="{82F09F5C-3B4B-4B43-8579-B4E2B265C4E6}" destId="{30B4DD33-1282-4C5D-A657-78B79F7D4882}" srcOrd="1" destOrd="0" presId="urn:microsoft.com/office/officeart/2005/8/layout/list1"/>
    <dgm:cxn modelId="{E3A9E0E2-2814-437D-9FB2-A0CE4B9CDE1F}" type="presParOf" srcId="{82F09F5C-3B4B-4B43-8579-B4E2B265C4E6}" destId="{8B58E2A7-8EF8-4149-A0A1-263B1496C097}" srcOrd="2" destOrd="0" presId="urn:microsoft.com/office/officeart/2005/8/layout/list1"/>
    <dgm:cxn modelId="{BD741A54-AF31-40D6-B718-5E4FF6949C5A}" type="presParOf" srcId="{82F09F5C-3B4B-4B43-8579-B4E2B265C4E6}" destId="{61B9F743-DA57-4578-A06D-88F8332D91D5}" srcOrd="3" destOrd="0" presId="urn:microsoft.com/office/officeart/2005/8/layout/list1"/>
    <dgm:cxn modelId="{5ED0F912-E7DD-4045-96D9-496596225151}" type="presParOf" srcId="{82F09F5C-3B4B-4B43-8579-B4E2B265C4E6}" destId="{0195AFF5-81DE-4813-9770-BBF8D5E3E1A4}" srcOrd="4" destOrd="0" presId="urn:microsoft.com/office/officeart/2005/8/layout/list1"/>
    <dgm:cxn modelId="{236485B3-5258-47D5-90CE-1AB0E7E18566}" type="presParOf" srcId="{0195AFF5-81DE-4813-9770-BBF8D5E3E1A4}" destId="{E625D646-6B22-4823-B2BB-2752DD9A7CD4}" srcOrd="0" destOrd="0" presId="urn:microsoft.com/office/officeart/2005/8/layout/list1"/>
    <dgm:cxn modelId="{8608F81D-15C6-465D-B65A-3F29A911969D}" type="presParOf" srcId="{0195AFF5-81DE-4813-9770-BBF8D5E3E1A4}" destId="{7EFAEA8F-8025-4D63-9A2A-DCC04D8AADD5}" srcOrd="1" destOrd="0" presId="urn:microsoft.com/office/officeart/2005/8/layout/list1"/>
    <dgm:cxn modelId="{9A61DA3B-906B-4F50-85ED-118AA3E54B1D}" type="presParOf" srcId="{82F09F5C-3B4B-4B43-8579-B4E2B265C4E6}" destId="{B00EAF86-4857-4C60-AA6F-05E1A3CEE40A}" srcOrd="5" destOrd="0" presId="urn:microsoft.com/office/officeart/2005/8/layout/list1"/>
    <dgm:cxn modelId="{D78B5DF8-071E-48FC-98FC-94A1A16C720F}" type="presParOf" srcId="{82F09F5C-3B4B-4B43-8579-B4E2B265C4E6}" destId="{09D65E00-8D1E-4756-AE12-CDF23A92F0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CE4E5-F5B2-4029-AA72-80C9E19550D7}">
      <dsp:nvSpPr>
        <dsp:cNvPr id="0" name=""/>
        <dsp:cNvSpPr/>
      </dsp:nvSpPr>
      <dsp:spPr>
        <a:xfrm>
          <a:off x="0" y="519218"/>
          <a:ext cx="6263640" cy="2165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Eve can watch Alice when she types her passord (***** used to protect)</a:t>
          </a:r>
        </a:p>
        <a:p>
          <a:pPr marL="228600" lvl="1" indent="-228600" algn="l" defTabSz="1111250">
            <a:lnSpc>
              <a:spcPct val="90000"/>
            </a:lnSpc>
            <a:spcBef>
              <a:spcPct val="0"/>
            </a:spcBef>
            <a:spcAft>
              <a:spcPct val="15000"/>
            </a:spcAft>
            <a:buChar char="•"/>
          </a:pPr>
          <a:r>
            <a:rPr lang="en-US" sz="2500" kern="1200"/>
            <a:t>Eve can listen to the line and intercept the message</a:t>
          </a:r>
        </a:p>
      </dsp:txBody>
      <dsp:txXfrm>
        <a:off x="0" y="519218"/>
        <a:ext cx="6263640" cy="2165625"/>
      </dsp:txXfrm>
    </dsp:sp>
    <dsp:sp modelId="{020891CF-F3D2-4AA4-B1CF-896B336C3548}">
      <dsp:nvSpPr>
        <dsp:cNvPr id="0" name=""/>
        <dsp:cNvSpPr/>
      </dsp:nvSpPr>
      <dsp:spPr>
        <a:xfrm>
          <a:off x="313182" y="150218"/>
          <a:ext cx="4384548" cy="738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b="1" kern="1200"/>
            <a:t>Eavesdropping: </a:t>
          </a:r>
          <a:endParaRPr lang="en-US" sz="2500" kern="1200"/>
        </a:p>
      </dsp:txBody>
      <dsp:txXfrm>
        <a:off x="349208" y="186244"/>
        <a:ext cx="4312496" cy="665948"/>
      </dsp:txXfrm>
    </dsp:sp>
    <dsp:sp modelId="{05C20012-9E78-4649-90CB-BAF85BD9A4DF}">
      <dsp:nvSpPr>
        <dsp:cNvPr id="0" name=""/>
        <dsp:cNvSpPr/>
      </dsp:nvSpPr>
      <dsp:spPr>
        <a:xfrm>
          <a:off x="0" y="3188843"/>
          <a:ext cx="6263640" cy="2165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If password written somewhere, it can be stolen (memorize to 	protect)</a:t>
          </a:r>
        </a:p>
        <a:p>
          <a:pPr marL="228600" lvl="1" indent="-228600" algn="l" defTabSz="1111250">
            <a:lnSpc>
              <a:spcPct val="90000"/>
            </a:lnSpc>
            <a:spcBef>
              <a:spcPct val="0"/>
            </a:spcBef>
            <a:spcAft>
              <a:spcPct val="15000"/>
            </a:spcAft>
            <a:buChar char="•"/>
          </a:pPr>
          <a:r>
            <a:rPr lang="en-US" sz="2500" kern="1200"/>
            <a:t>Memorization results in selection of BREAKABLE password.</a:t>
          </a:r>
        </a:p>
      </dsp:txBody>
      <dsp:txXfrm>
        <a:off x="0" y="3188843"/>
        <a:ext cx="6263640" cy="2165625"/>
      </dsp:txXfrm>
    </dsp:sp>
    <dsp:sp modelId="{0BEA89AE-94B2-4434-9C05-1F8CEBEB85A9}">
      <dsp:nvSpPr>
        <dsp:cNvPr id="0" name=""/>
        <dsp:cNvSpPr/>
      </dsp:nvSpPr>
      <dsp:spPr>
        <a:xfrm>
          <a:off x="313182" y="2819843"/>
          <a:ext cx="4384548" cy="738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b="1" kern="1200"/>
            <a:t>Stealing Password:</a:t>
          </a:r>
          <a:endParaRPr lang="en-US" sz="2500" kern="1200"/>
        </a:p>
      </dsp:txBody>
      <dsp:txXfrm>
        <a:off x="349208" y="2855869"/>
        <a:ext cx="4312496"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8E2A7-8EF8-4149-A0A1-263B1496C097}">
      <dsp:nvSpPr>
        <dsp:cNvPr id="0" name=""/>
        <dsp:cNvSpPr/>
      </dsp:nvSpPr>
      <dsp:spPr>
        <a:xfrm>
          <a:off x="0" y="324681"/>
          <a:ext cx="6478587" cy="1472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2810" tIns="354076" rIns="50281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Eve can hack into the system and get access to ID/Password file</a:t>
          </a:r>
        </a:p>
        <a:p>
          <a:pPr marL="171450" lvl="1" indent="-171450" algn="l" defTabSz="755650">
            <a:lnSpc>
              <a:spcPct val="90000"/>
            </a:lnSpc>
            <a:spcBef>
              <a:spcPct val="0"/>
            </a:spcBef>
            <a:spcAft>
              <a:spcPct val="15000"/>
            </a:spcAft>
            <a:buChar char="•"/>
          </a:pPr>
          <a:r>
            <a:rPr lang="en-US" sz="1700" kern="1200" dirty="0"/>
            <a:t>We will see how second approach protects file from such attacks</a:t>
          </a:r>
        </a:p>
      </dsp:txBody>
      <dsp:txXfrm>
        <a:off x="0" y="324681"/>
        <a:ext cx="6478587" cy="1472625"/>
      </dsp:txXfrm>
    </dsp:sp>
    <dsp:sp modelId="{8325EC5E-A74B-4797-A9F4-7FA3C4AA25C3}">
      <dsp:nvSpPr>
        <dsp:cNvPr id="0" name=""/>
        <dsp:cNvSpPr/>
      </dsp:nvSpPr>
      <dsp:spPr>
        <a:xfrm>
          <a:off x="323929" y="73761"/>
          <a:ext cx="4535011"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13" tIns="0" rIns="171413" bIns="0" numCol="1" spcCol="1270" anchor="ctr" anchorCtr="0">
          <a:noAutofit/>
        </a:bodyPr>
        <a:lstStyle/>
        <a:p>
          <a:pPr marL="0" lvl="0" indent="0" algn="l" defTabSz="755650">
            <a:lnSpc>
              <a:spcPct val="90000"/>
            </a:lnSpc>
            <a:spcBef>
              <a:spcPct val="0"/>
            </a:spcBef>
            <a:spcAft>
              <a:spcPct val="35000"/>
            </a:spcAft>
            <a:buNone/>
          </a:pPr>
          <a:r>
            <a:rPr lang="en-US" sz="1700" b="1" kern="1200"/>
            <a:t>Accessing Password File:</a:t>
          </a:r>
          <a:endParaRPr lang="en-US" sz="1700" kern="1200"/>
        </a:p>
      </dsp:txBody>
      <dsp:txXfrm>
        <a:off x="348427" y="98259"/>
        <a:ext cx="4486015" cy="452844"/>
      </dsp:txXfrm>
    </dsp:sp>
    <dsp:sp modelId="{09D65E00-8D1E-4756-AE12-CDF23A92F0E5}">
      <dsp:nvSpPr>
        <dsp:cNvPr id="0" name=""/>
        <dsp:cNvSpPr/>
      </dsp:nvSpPr>
      <dsp:spPr>
        <a:xfrm>
          <a:off x="0" y="2140026"/>
          <a:ext cx="6478587" cy="23026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2810" tIns="354076" rIns="50281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If passwords are short, Password breakers can be used</a:t>
          </a:r>
        </a:p>
        <a:p>
          <a:pPr marL="171450" lvl="1" indent="-171450" algn="l" defTabSz="755650">
            <a:lnSpc>
              <a:spcPct val="90000"/>
            </a:lnSpc>
            <a:spcBef>
              <a:spcPct val="0"/>
            </a:spcBef>
            <a:spcAft>
              <a:spcPct val="15000"/>
            </a:spcAft>
            <a:buChar char="•"/>
          </a:pPr>
          <a:r>
            <a:rPr lang="en-US" sz="1700" kern="1200"/>
            <a:t>Human behavior, related data like birthday, phone numbers etc.</a:t>
          </a:r>
        </a:p>
        <a:p>
          <a:pPr marL="171450" lvl="1" indent="-171450" algn="l" defTabSz="755650">
            <a:lnSpc>
              <a:spcPct val="90000"/>
            </a:lnSpc>
            <a:spcBef>
              <a:spcPct val="0"/>
            </a:spcBef>
            <a:spcAft>
              <a:spcPct val="15000"/>
            </a:spcAft>
            <a:buChar char="•"/>
          </a:pPr>
          <a:r>
            <a:rPr lang="en-US" sz="1700" kern="1200"/>
            <a:t>Longer and random alphanumeric added with symbol passwords are better.</a:t>
          </a:r>
        </a:p>
        <a:p>
          <a:pPr marL="171450" lvl="1" indent="-171450" algn="l" defTabSz="755650">
            <a:lnSpc>
              <a:spcPct val="90000"/>
            </a:lnSpc>
            <a:spcBef>
              <a:spcPct val="0"/>
            </a:spcBef>
            <a:spcAft>
              <a:spcPct val="15000"/>
            </a:spcAft>
            <a:buChar char="•"/>
          </a:pPr>
          <a:r>
            <a:rPr lang="en-US" sz="1700" kern="1200"/>
            <a:t>Results in complicated password so need to write.</a:t>
          </a:r>
        </a:p>
        <a:p>
          <a:pPr marL="171450" lvl="1" indent="-171450" algn="l" defTabSz="755650">
            <a:lnSpc>
              <a:spcPct val="90000"/>
            </a:lnSpc>
            <a:spcBef>
              <a:spcPct val="0"/>
            </a:spcBef>
            <a:spcAft>
              <a:spcPct val="15000"/>
            </a:spcAft>
            <a:buChar char="•"/>
          </a:pPr>
          <a:r>
            <a:rPr lang="en-US" sz="1700" kern="1200"/>
            <a:t>Now password can be stolen </a:t>
          </a:r>
          <a:r>
            <a:rPr lang="en-US" sz="1700" kern="1200">
              <a:sym typeface="Wingdings" panose="05000000000000000000" pitchFamily="2" charset="2"/>
            </a:rPr>
            <a:t></a:t>
          </a:r>
          <a:endParaRPr lang="en-US" sz="1700" kern="1200"/>
        </a:p>
      </dsp:txBody>
      <dsp:txXfrm>
        <a:off x="0" y="2140026"/>
        <a:ext cx="6478587" cy="2302650"/>
      </dsp:txXfrm>
    </dsp:sp>
    <dsp:sp modelId="{7EFAEA8F-8025-4D63-9A2A-DCC04D8AADD5}">
      <dsp:nvSpPr>
        <dsp:cNvPr id="0" name=""/>
        <dsp:cNvSpPr/>
      </dsp:nvSpPr>
      <dsp:spPr>
        <a:xfrm>
          <a:off x="323929" y="1889106"/>
          <a:ext cx="4535011"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13" tIns="0" rIns="171413" bIns="0" numCol="1" spcCol="1270" anchor="ctr" anchorCtr="0">
          <a:noAutofit/>
        </a:bodyPr>
        <a:lstStyle/>
        <a:p>
          <a:pPr marL="0" lvl="0" indent="0" algn="l" defTabSz="755650">
            <a:lnSpc>
              <a:spcPct val="90000"/>
            </a:lnSpc>
            <a:spcBef>
              <a:spcPct val="0"/>
            </a:spcBef>
            <a:spcAft>
              <a:spcPct val="35000"/>
            </a:spcAft>
            <a:buNone/>
          </a:pPr>
          <a:r>
            <a:rPr lang="en-US" sz="1700" b="1" kern="1200" dirty="0"/>
            <a:t>Guessing:</a:t>
          </a:r>
          <a:endParaRPr lang="en-US" sz="1700" kern="1200" dirty="0"/>
        </a:p>
      </dsp:txBody>
      <dsp:txXfrm>
        <a:off x="348427" y="1913604"/>
        <a:ext cx="4486015"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6B303-9CDB-48FA-AFF3-C81E933FE65D}"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8A8FB-0305-4463-932F-2A3E9DC381FA}" type="slidenum">
              <a:rPr lang="en-US" smtClean="0"/>
              <a:t>‹#›</a:t>
            </a:fld>
            <a:endParaRPr lang="en-US"/>
          </a:p>
        </p:txBody>
      </p:sp>
    </p:spTree>
    <p:extLst>
      <p:ext uri="{BB962C8B-B14F-4D97-AF65-F5344CB8AC3E}">
        <p14:creationId xmlns:p14="http://schemas.microsoft.com/office/powerpoint/2010/main" val="149940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 This chapter begins with a discussion of the wide variety of applications for</a:t>
            </a:r>
          </a:p>
          <a:p>
            <a:r>
              <a:rPr lang="en-US" sz="1200" kern="1200" baseline="0" dirty="0">
                <a:solidFill>
                  <a:schemeClr val="tx1"/>
                </a:solidFill>
                <a:latin typeface="Arial" charset="0"/>
                <a:ea typeface="ＭＳ Ｐゴシック" charset="-128"/>
                <a:cs typeface="ＭＳ Ｐゴシック" charset="-128"/>
              </a:rPr>
              <a:t>cryptographic hash functions. Next, we look at the security requirements for such</a:t>
            </a:r>
          </a:p>
          <a:p>
            <a:r>
              <a:rPr lang="en-US" sz="1200" kern="1200" baseline="0" dirty="0">
                <a:solidFill>
                  <a:schemeClr val="tx1"/>
                </a:solidFill>
                <a:latin typeface="Arial" charset="0"/>
                <a:ea typeface="ＭＳ Ｐゴシック" charset="-128"/>
                <a:cs typeface="ＭＳ Ｐゴシック" charset="-128"/>
              </a:rPr>
              <a:t>functions. Then we look at the use of cipher block chaining to implement a cryptographic</a:t>
            </a:r>
          </a:p>
          <a:p>
            <a:r>
              <a:rPr lang="en-US" sz="1200" kern="1200" baseline="0" dirty="0">
                <a:solidFill>
                  <a:schemeClr val="tx1"/>
                </a:solidFill>
                <a:latin typeface="Arial" charset="0"/>
                <a:ea typeface="ＭＳ Ｐゴシック" charset="-128"/>
                <a:cs typeface="ＭＳ Ｐゴシック" charset="-128"/>
              </a:rPr>
              <a:t>hash function. The remainder of the chapter is devoted to the most important</a:t>
            </a:r>
          </a:p>
          <a:p>
            <a:r>
              <a:rPr lang="en-US" sz="1200" kern="1200" baseline="0" dirty="0">
                <a:solidFill>
                  <a:schemeClr val="tx1"/>
                </a:solidFill>
                <a:latin typeface="Arial" charset="0"/>
                <a:ea typeface="ＭＳ Ｐゴシック" charset="-128"/>
                <a:cs typeface="ＭＳ Ｐゴシック" charset="-128"/>
              </a:rPr>
              <a:t>and widely used family of cryptographic hash functions, the Secure Hash Algorithm</a:t>
            </a:r>
          </a:p>
          <a:p>
            <a:r>
              <a:rPr lang="en-US" sz="1200" kern="1200" baseline="0" dirty="0">
                <a:solidFill>
                  <a:schemeClr val="tx1"/>
                </a:solidFill>
                <a:latin typeface="Arial" charset="0"/>
                <a:ea typeface="ＭＳ Ｐゴシック" charset="-128"/>
                <a:cs typeface="ＭＳ Ｐゴシック" charset="-128"/>
              </a:rPr>
              <a:t>(SHA) family.</a:t>
            </a:r>
            <a:endParaRPr lang="en-US" dirty="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5"/>
          </p:nvPr>
        </p:nvSpPr>
        <p:spPr/>
        <p:txBody>
          <a:bodyPr/>
          <a:lstStyle/>
          <a:p>
            <a:fld id="{4A3FED18-DE5C-48ED-9488-088C50903593}" type="slidenum">
              <a:rPr lang="en-US" smtClean="0"/>
              <a:t>1</a:t>
            </a:fld>
            <a:endParaRPr lang="en-US"/>
          </a:p>
        </p:txBody>
      </p:sp>
    </p:spTree>
    <p:extLst>
      <p:ext uri="{BB962C8B-B14F-4D97-AF65-F5344CB8AC3E}">
        <p14:creationId xmlns:p14="http://schemas.microsoft.com/office/powerpoint/2010/main" val="76010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a:extLst>
              <a:ext uri="{FF2B5EF4-FFF2-40B4-BE49-F238E27FC236}">
                <a16:creationId xmlns:a16="http://schemas.microsoft.com/office/drawing/2014/main" id="{BE481C20-2C38-426A-A074-DB230CBDC8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EBD8995-76F5-4713-8D06-68BFB14CB6A5}" type="slidenum">
              <a:rPr lang="he-IL" altLang="en-US">
                <a:latin typeface="Tahoma" panose="020B0604030504040204" pitchFamily="34" charset="0"/>
              </a:rPr>
              <a:pPr>
                <a:spcBef>
                  <a:spcPct val="0"/>
                </a:spcBef>
                <a:buFont typeface="Tahoma" panose="020B0604030504040204" pitchFamily="34" charset="0"/>
                <a:buNone/>
              </a:pPr>
              <a:t>10</a:t>
            </a:fld>
            <a:endParaRPr lang="en-US" altLang="en-US">
              <a:latin typeface="Tahoma" panose="020B0604030504040204" pitchFamily="34" charset="0"/>
            </a:endParaRPr>
          </a:p>
        </p:txBody>
      </p:sp>
      <p:sp>
        <p:nvSpPr>
          <p:cNvPr id="625667" name="Rectangle 2">
            <a:extLst>
              <a:ext uri="{FF2B5EF4-FFF2-40B4-BE49-F238E27FC236}">
                <a16:creationId xmlns:a16="http://schemas.microsoft.com/office/drawing/2014/main" id="{FA564287-75CA-4678-B887-0C0E1C5B2F16}"/>
              </a:ext>
            </a:extLst>
          </p:cNvPr>
          <p:cNvSpPr>
            <a:spLocks noGrp="1" noRot="1" noChangeAspect="1" noChangeArrowheads="1" noTextEdit="1"/>
          </p:cNvSpPr>
          <p:nvPr>
            <p:ph type="sldImg"/>
          </p:nvPr>
        </p:nvSpPr>
        <p:spPr>
          <a:ln/>
        </p:spPr>
      </p:sp>
      <p:sp>
        <p:nvSpPr>
          <p:cNvPr id="625668" name="Rectangle 3">
            <a:extLst>
              <a:ext uri="{FF2B5EF4-FFF2-40B4-BE49-F238E27FC236}">
                <a16:creationId xmlns:a16="http://schemas.microsoft.com/office/drawing/2014/main" id="{C47B693F-7419-402F-9B40-A63DA2FAFD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a:extLst>
              <a:ext uri="{FF2B5EF4-FFF2-40B4-BE49-F238E27FC236}">
                <a16:creationId xmlns:a16="http://schemas.microsoft.com/office/drawing/2014/main" id="{7F5858D2-073D-43FE-9A9D-91C1FE09272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4D39D07-D667-457A-BFB6-D240C2756AEB}" type="slidenum">
              <a:rPr lang="he-IL" altLang="en-US">
                <a:latin typeface="Tahoma" panose="020B0604030504040204" pitchFamily="34" charset="0"/>
              </a:rPr>
              <a:pPr>
                <a:spcBef>
                  <a:spcPct val="0"/>
                </a:spcBef>
                <a:buFont typeface="Tahoma" panose="020B0604030504040204" pitchFamily="34" charset="0"/>
                <a:buNone/>
              </a:pPr>
              <a:t>11</a:t>
            </a:fld>
            <a:endParaRPr lang="en-US" altLang="en-US">
              <a:latin typeface="Tahoma" panose="020B0604030504040204" pitchFamily="34" charset="0"/>
            </a:endParaRPr>
          </a:p>
        </p:txBody>
      </p:sp>
      <p:sp>
        <p:nvSpPr>
          <p:cNvPr id="627715" name="Rectangle 2">
            <a:extLst>
              <a:ext uri="{FF2B5EF4-FFF2-40B4-BE49-F238E27FC236}">
                <a16:creationId xmlns:a16="http://schemas.microsoft.com/office/drawing/2014/main" id="{8B98F6C3-5A53-49D1-9170-3440B808BD61}"/>
              </a:ext>
            </a:extLst>
          </p:cNvPr>
          <p:cNvSpPr>
            <a:spLocks noGrp="1" noRot="1" noChangeAspect="1" noChangeArrowheads="1" noTextEdit="1"/>
          </p:cNvSpPr>
          <p:nvPr>
            <p:ph type="sldImg"/>
          </p:nvPr>
        </p:nvSpPr>
        <p:spPr>
          <a:ln/>
        </p:spPr>
      </p:sp>
      <p:sp>
        <p:nvSpPr>
          <p:cNvPr id="627716" name="Rectangle 3">
            <a:extLst>
              <a:ext uri="{FF2B5EF4-FFF2-40B4-BE49-F238E27FC236}">
                <a16:creationId xmlns:a16="http://schemas.microsoft.com/office/drawing/2014/main" id="{496893F3-726E-4C54-BBDD-7454D9088D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E7AC1E65-B6DC-4CBA-8D49-E43586CF2F7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FA5F845-E9F8-4C46-AB86-6F823AD767FF}" type="slidenum">
              <a:rPr lang="he-IL" altLang="en-US">
                <a:latin typeface="Tahoma" panose="020B0604030504040204" pitchFamily="34" charset="0"/>
              </a:rPr>
              <a:pPr>
                <a:spcBef>
                  <a:spcPct val="0"/>
                </a:spcBef>
                <a:buFont typeface="Tahoma" panose="020B0604030504040204" pitchFamily="34" charset="0"/>
                <a:buNone/>
              </a:pPr>
              <a:t>12</a:t>
            </a:fld>
            <a:endParaRPr lang="en-US" altLang="en-US">
              <a:latin typeface="Tahoma" panose="020B0604030504040204" pitchFamily="34" charset="0"/>
            </a:endParaRPr>
          </a:p>
        </p:txBody>
      </p:sp>
      <p:sp>
        <p:nvSpPr>
          <p:cNvPr id="629763" name="Rectangle 2">
            <a:extLst>
              <a:ext uri="{FF2B5EF4-FFF2-40B4-BE49-F238E27FC236}">
                <a16:creationId xmlns:a16="http://schemas.microsoft.com/office/drawing/2014/main" id="{A5ACE2E7-74A1-4E6F-92FC-1D8905CB9918}"/>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77F7E255-833C-436B-8BC1-5F8C4665C0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a:extLst>
              <a:ext uri="{FF2B5EF4-FFF2-40B4-BE49-F238E27FC236}">
                <a16:creationId xmlns:a16="http://schemas.microsoft.com/office/drawing/2014/main" id="{9A0B856A-6DAE-48E6-A5C2-46D07A19AF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AAEE98C-2D4E-4AEE-9318-1D1E39D6708B}" type="slidenum">
              <a:rPr lang="he-IL" altLang="en-US">
                <a:latin typeface="Tahoma" panose="020B0604030504040204" pitchFamily="34" charset="0"/>
              </a:rPr>
              <a:pPr>
                <a:spcBef>
                  <a:spcPct val="0"/>
                </a:spcBef>
                <a:buFont typeface="Tahoma" panose="020B0604030504040204" pitchFamily="34" charset="0"/>
                <a:buNone/>
              </a:pPr>
              <a:t>13</a:t>
            </a:fld>
            <a:endParaRPr lang="en-US" altLang="en-US">
              <a:latin typeface="Tahoma" panose="020B0604030504040204" pitchFamily="34" charset="0"/>
            </a:endParaRPr>
          </a:p>
        </p:txBody>
      </p:sp>
      <p:sp>
        <p:nvSpPr>
          <p:cNvPr id="631811" name="Rectangle 2">
            <a:extLst>
              <a:ext uri="{FF2B5EF4-FFF2-40B4-BE49-F238E27FC236}">
                <a16:creationId xmlns:a16="http://schemas.microsoft.com/office/drawing/2014/main" id="{36B7FF4D-EB31-4B85-BF8E-812AAD592FF0}"/>
              </a:ext>
            </a:extLst>
          </p:cNvPr>
          <p:cNvSpPr>
            <a:spLocks noGrp="1" noRot="1" noChangeAspect="1" noChangeArrowheads="1" noTextEdit="1"/>
          </p:cNvSpPr>
          <p:nvPr>
            <p:ph type="sldImg"/>
          </p:nvPr>
        </p:nvSpPr>
        <p:spPr>
          <a:ln/>
        </p:spPr>
      </p:sp>
      <p:sp>
        <p:nvSpPr>
          <p:cNvPr id="631812" name="Rectangle 3">
            <a:extLst>
              <a:ext uri="{FF2B5EF4-FFF2-40B4-BE49-F238E27FC236}">
                <a16:creationId xmlns:a16="http://schemas.microsoft.com/office/drawing/2014/main" id="{5596F54F-3042-4930-9F99-294E1004B2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7">
            <a:extLst>
              <a:ext uri="{FF2B5EF4-FFF2-40B4-BE49-F238E27FC236}">
                <a16:creationId xmlns:a16="http://schemas.microsoft.com/office/drawing/2014/main" id="{DF5EA302-0942-4748-80C5-4889C5E1DC5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234DA40-806A-42B5-B453-D6E377591882}" type="slidenum">
              <a:rPr lang="he-IL" altLang="en-US">
                <a:latin typeface="Tahoma" panose="020B0604030504040204" pitchFamily="34" charset="0"/>
              </a:rPr>
              <a:pPr>
                <a:spcBef>
                  <a:spcPct val="0"/>
                </a:spcBef>
                <a:buFont typeface="Tahoma" panose="020B0604030504040204" pitchFamily="34" charset="0"/>
                <a:buNone/>
              </a:pPr>
              <a:t>14</a:t>
            </a:fld>
            <a:endParaRPr lang="en-US" altLang="en-US">
              <a:latin typeface="Tahoma" panose="020B0604030504040204" pitchFamily="34" charset="0"/>
            </a:endParaRPr>
          </a:p>
        </p:txBody>
      </p:sp>
      <p:sp>
        <p:nvSpPr>
          <p:cNvPr id="633859" name="Rectangle 2">
            <a:extLst>
              <a:ext uri="{FF2B5EF4-FFF2-40B4-BE49-F238E27FC236}">
                <a16:creationId xmlns:a16="http://schemas.microsoft.com/office/drawing/2014/main" id="{370C7272-F67A-4E94-A565-B71589E589F3}"/>
              </a:ext>
            </a:extLst>
          </p:cNvPr>
          <p:cNvSpPr>
            <a:spLocks noGrp="1" noRot="1" noChangeAspect="1" noChangeArrowheads="1" noTextEdit="1"/>
          </p:cNvSpPr>
          <p:nvPr>
            <p:ph type="sldImg"/>
          </p:nvPr>
        </p:nvSpPr>
        <p:spPr>
          <a:ln/>
        </p:spPr>
      </p:sp>
      <p:sp>
        <p:nvSpPr>
          <p:cNvPr id="633860" name="Rectangle 3">
            <a:extLst>
              <a:ext uri="{FF2B5EF4-FFF2-40B4-BE49-F238E27FC236}">
                <a16:creationId xmlns:a16="http://schemas.microsoft.com/office/drawing/2014/main" id="{7A51E340-C3D8-4422-A06B-77DB82EA22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a:extLst>
              <a:ext uri="{FF2B5EF4-FFF2-40B4-BE49-F238E27FC236}">
                <a16:creationId xmlns:a16="http://schemas.microsoft.com/office/drawing/2014/main" id="{0BB28786-EA4F-4A43-BB5C-F8F44B133EA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D9D5642-1363-4067-856F-5DD48140A271}" type="slidenum">
              <a:rPr lang="he-IL" altLang="en-US">
                <a:latin typeface="Tahoma" panose="020B0604030504040204" pitchFamily="34" charset="0"/>
              </a:rPr>
              <a:pPr>
                <a:spcBef>
                  <a:spcPct val="0"/>
                </a:spcBef>
                <a:buFont typeface="Tahoma" panose="020B0604030504040204" pitchFamily="34" charset="0"/>
                <a:buNone/>
              </a:pPr>
              <a:t>15</a:t>
            </a:fld>
            <a:endParaRPr lang="en-US" altLang="en-US">
              <a:latin typeface="Tahoma" panose="020B0604030504040204" pitchFamily="34" charset="0"/>
            </a:endParaRPr>
          </a:p>
        </p:txBody>
      </p:sp>
      <p:sp>
        <p:nvSpPr>
          <p:cNvPr id="635907" name="Rectangle 2">
            <a:extLst>
              <a:ext uri="{FF2B5EF4-FFF2-40B4-BE49-F238E27FC236}">
                <a16:creationId xmlns:a16="http://schemas.microsoft.com/office/drawing/2014/main" id="{94FCC2CD-D39D-4805-89CC-F016F39C2400}"/>
              </a:ext>
            </a:extLst>
          </p:cNvPr>
          <p:cNvSpPr>
            <a:spLocks noGrp="1" noRot="1" noChangeAspect="1" noChangeArrowheads="1" noTextEdit="1"/>
          </p:cNvSpPr>
          <p:nvPr>
            <p:ph type="sldImg"/>
          </p:nvPr>
        </p:nvSpPr>
        <p:spPr>
          <a:ln/>
        </p:spPr>
      </p:sp>
      <p:sp>
        <p:nvSpPr>
          <p:cNvPr id="635908" name="Rectangle 3">
            <a:extLst>
              <a:ext uri="{FF2B5EF4-FFF2-40B4-BE49-F238E27FC236}">
                <a16:creationId xmlns:a16="http://schemas.microsoft.com/office/drawing/2014/main" id="{82FD6AAF-CC2C-4C63-B47E-0A701198CF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a:extLst>
              <a:ext uri="{FF2B5EF4-FFF2-40B4-BE49-F238E27FC236}">
                <a16:creationId xmlns:a16="http://schemas.microsoft.com/office/drawing/2014/main" id="{EC5ADABE-6B86-49E7-8B71-6ACCE01C3CF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BFE9C4E-3BE0-42CE-A6EF-AB96F02370F5}" type="slidenum">
              <a:rPr lang="he-IL" altLang="en-US">
                <a:latin typeface="Tahoma" panose="020B0604030504040204" pitchFamily="34" charset="0"/>
              </a:rPr>
              <a:pPr>
                <a:spcBef>
                  <a:spcPct val="0"/>
                </a:spcBef>
                <a:buFont typeface="Tahoma" panose="020B0604030504040204" pitchFamily="34" charset="0"/>
                <a:buNone/>
              </a:pPr>
              <a:t>16</a:t>
            </a:fld>
            <a:endParaRPr lang="en-US" altLang="en-US">
              <a:latin typeface="Tahoma" panose="020B0604030504040204" pitchFamily="34" charset="0"/>
            </a:endParaRPr>
          </a:p>
        </p:txBody>
      </p:sp>
      <p:sp>
        <p:nvSpPr>
          <p:cNvPr id="637955" name="Rectangle 2">
            <a:extLst>
              <a:ext uri="{FF2B5EF4-FFF2-40B4-BE49-F238E27FC236}">
                <a16:creationId xmlns:a16="http://schemas.microsoft.com/office/drawing/2014/main" id="{BFB2132D-100D-487C-BC06-868269317BC9}"/>
              </a:ext>
            </a:extLst>
          </p:cNvPr>
          <p:cNvSpPr>
            <a:spLocks noGrp="1" noRot="1" noChangeAspect="1" noChangeArrowheads="1" noTextEdit="1"/>
          </p:cNvSpPr>
          <p:nvPr>
            <p:ph type="sldImg"/>
          </p:nvPr>
        </p:nvSpPr>
        <p:spPr>
          <a:ln/>
        </p:spPr>
      </p:sp>
      <p:sp>
        <p:nvSpPr>
          <p:cNvPr id="637956" name="Rectangle 3">
            <a:extLst>
              <a:ext uri="{FF2B5EF4-FFF2-40B4-BE49-F238E27FC236}">
                <a16:creationId xmlns:a16="http://schemas.microsoft.com/office/drawing/2014/main" id="{F6D5AE4F-CD1F-4FCE-8E56-7828E261E5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a:extLst>
              <a:ext uri="{FF2B5EF4-FFF2-40B4-BE49-F238E27FC236}">
                <a16:creationId xmlns:a16="http://schemas.microsoft.com/office/drawing/2014/main" id="{D5C41B14-4C24-4602-832F-F971E4D242F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ED0C63D-6AE8-40E9-9856-035C6C84158F}" type="slidenum">
              <a:rPr lang="he-IL" altLang="en-US">
                <a:latin typeface="Tahoma" panose="020B0604030504040204" pitchFamily="34" charset="0"/>
              </a:rPr>
              <a:pPr>
                <a:spcBef>
                  <a:spcPct val="0"/>
                </a:spcBef>
                <a:buFont typeface="Tahoma" panose="020B0604030504040204" pitchFamily="34" charset="0"/>
                <a:buNone/>
              </a:pPr>
              <a:t>17</a:t>
            </a:fld>
            <a:endParaRPr lang="en-US" altLang="en-US">
              <a:latin typeface="Tahoma" panose="020B0604030504040204" pitchFamily="34" charset="0"/>
            </a:endParaRPr>
          </a:p>
        </p:txBody>
      </p:sp>
      <p:sp>
        <p:nvSpPr>
          <p:cNvPr id="640003" name="Rectangle 2">
            <a:extLst>
              <a:ext uri="{FF2B5EF4-FFF2-40B4-BE49-F238E27FC236}">
                <a16:creationId xmlns:a16="http://schemas.microsoft.com/office/drawing/2014/main" id="{ADE6DEBA-074F-4281-BA6F-354873D2053C}"/>
              </a:ext>
            </a:extLst>
          </p:cNvPr>
          <p:cNvSpPr>
            <a:spLocks noGrp="1" noRot="1" noChangeAspect="1" noChangeArrowheads="1" noTextEdit="1"/>
          </p:cNvSpPr>
          <p:nvPr>
            <p:ph type="sldImg"/>
          </p:nvPr>
        </p:nvSpPr>
        <p:spPr>
          <a:ln/>
        </p:spPr>
      </p:sp>
      <p:sp>
        <p:nvSpPr>
          <p:cNvPr id="640004" name="Rectangle 3">
            <a:extLst>
              <a:ext uri="{FF2B5EF4-FFF2-40B4-BE49-F238E27FC236}">
                <a16:creationId xmlns:a16="http://schemas.microsoft.com/office/drawing/2014/main" id="{A1383028-3844-4A67-ABA4-1D8E13B1D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a:extLst>
              <a:ext uri="{FF2B5EF4-FFF2-40B4-BE49-F238E27FC236}">
                <a16:creationId xmlns:a16="http://schemas.microsoft.com/office/drawing/2014/main" id="{FB3E20F4-171F-45F4-8551-1A30B188103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E5B19CD-A189-4FB9-8F36-CA4A57577822}" type="slidenum">
              <a:rPr lang="he-IL" altLang="en-US">
                <a:latin typeface="Tahoma" panose="020B0604030504040204" pitchFamily="34" charset="0"/>
              </a:rPr>
              <a:pPr>
                <a:spcBef>
                  <a:spcPct val="0"/>
                </a:spcBef>
                <a:buFont typeface="Tahoma" panose="020B0604030504040204" pitchFamily="34" charset="0"/>
                <a:buNone/>
              </a:pPr>
              <a:t>18</a:t>
            </a:fld>
            <a:endParaRPr lang="en-US" altLang="en-US">
              <a:latin typeface="Tahoma" panose="020B0604030504040204" pitchFamily="34" charset="0"/>
            </a:endParaRPr>
          </a:p>
        </p:txBody>
      </p:sp>
      <p:sp>
        <p:nvSpPr>
          <p:cNvPr id="642051" name="Rectangle 2">
            <a:extLst>
              <a:ext uri="{FF2B5EF4-FFF2-40B4-BE49-F238E27FC236}">
                <a16:creationId xmlns:a16="http://schemas.microsoft.com/office/drawing/2014/main" id="{6FFF6FA7-13CF-46CE-B76C-41701414DACF}"/>
              </a:ext>
            </a:extLst>
          </p:cNvPr>
          <p:cNvSpPr>
            <a:spLocks noGrp="1" noRot="1" noChangeAspect="1" noChangeArrowheads="1" noTextEdit="1"/>
          </p:cNvSpPr>
          <p:nvPr>
            <p:ph type="sldImg"/>
          </p:nvPr>
        </p:nvSpPr>
        <p:spPr>
          <a:ln/>
        </p:spPr>
      </p:sp>
      <p:sp>
        <p:nvSpPr>
          <p:cNvPr id="642052" name="Rectangle 3">
            <a:extLst>
              <a:ext uri="{FF2B5EF4-FFF2-40B4-BE49-F238E27FC236}">
                <a16:creationId xmlns:a16="http://schemas.microsoft.com/office/drawing/2014/main" id="{23C1179A-5D68-461E-8CF3-034535C3EF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7">
            <a:extLst>
              <a:ext uri="{FF2B5EF4-FFF2-40B4-BE49-F238E27FC236}">
                <a16:creationId xmlns:a16="http://schemas.microsoft.com/office/drawing/2014/main" id="{D024CC07-2BEE-42BA-889E-00FA1465C17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0FA6666-EB9A-47EE-A528-2A1F2CA82D9C}" type="slidenum">
              <a:rPr lang="he-IL" altLang="en-US">
                <a:latin typeface="Tahoma" panose="020B0604030504040204" pitchFamily="34" charset="0"/>
              </a:rPr>
              <a:pPr>
                <a:spcBef>
                  <a:spcPct val="0"/>
                </a:spcBef>
                <a:buFont typeface="Tahoma" panose="020B0604030504040204" pitchFamily="34" charset="0"/>
                <a:buNone/>
              </a:pPr>
              <a:t>19</a:t>
            </a:fld>
            <a:endParaRPr lang="en-US" altLang="en-US">
              <a:latin typeface="Tahoma" panose="020B0604030504040204" pitchFamily="34" charset="0"/>
            </a:endParaRPr>
          </a:p>
        </p:txBody>
      </p:sp>
      <p:sp>
        <p:nvSpPr>
          <p:cNvPr id="689155" name="Rectangle 2">
            <a:extLst>
              <a:ext uri="{FF2B5EF4-FFF2-40B4-BE49-F238E27FC236}">
                <a16:creationId xmlns:a16="http://schemas.microsoft.com/office/drawing/2014/main" id="{8EE1B98A-E21F-4CC2-9835-3A449C453243}"/>
              </a:ext>
            </a:extLst>
          </p:cNvPr>
          <p:cNvSpPr>
            <a:spLocks noGrp="1" noRot="1" noChangeAspect="1" noChangeArrowheads="1" noTextEdit="1"/>
          </p:cNvSpPr>
          <p:nvPr>
            <p:ph type="sldImg"/>
          </p:nvPr>
        </p:nvSpPr>
        <p:spPr>
          <a:ln/>
        </p:spPr>
      </p:sp>
      <p:sp>
        <p:nvSpPr>
          <p:cNvPr id="689156" name="Rectangle 3">
            <a:extLst>
              <a:ext uri="{FF2B5EF4-FFF2-40B4-BE49-F238E27FC236}">
                <a16:creationId xmlns:a16="http://schemas.microsoft.com/office/drawing/2014/main" id="{CA22C522-E96C-470B-A275-DC2874148E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a:extLst>
              <a:ext uri="{FF2B5EF4-FFF2-40B4-BE49-F238E27FC236}">
                <a16:creationId xmlns:a16="http://schemas.microsoft.com/office/drawing/2014/main" id="{139BD7C2-3E08-4E88-8FE4-7FA286BC95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131C6CB-F885-4572-A10C-55DB4D0DB3E7}" type="slidenum">
              <a:rPr lang="he-IL" altLang="en-US">
                <a:latin typeface="Tahoma" panose="020B0604030504040204" pitchFamily="34" charset="0"/>
              </a:rPr>
              <a:pPr>
                <a:spcBef>
                  <a:spcPct val="0"/>
                </a:spcBef>
                <a:buFont typeface="Tahoma" panose="020B0604030504040204" pitchFamily="34" charset="0"/>
                <a:buNone/>
              </a:pPr>
              <a:t>2</a:t>
            </a:fld>
            <a:endParaRPr lang="en-US" altLang="en-US">
              <a:latin typeface="Tahoma" panose="020B0604030504040204" pitchFamily="34" charset="0"/>
            </a:endParaRPr>
          </a:p>
        </p:txBody>
      </p:sp>
      <p:sp>
        <p:nvSpPr>
          <p:cNvPr id="609283" name="Rectangle 2">
            <a:extLst>
              <a:ext uri="{FF2B5EF4-FFF2-40B4-BE49-F238E27FC236}">
                <a16:creationId xmlns:a16="http://schemas.microsoft.com/office/drawing/2014/main" id="{C29B4D5C-53C6-4CFB-8555-5EB25B412812}"/>
              </a:ext>
            </a:extLst>
          </p:cNvPr>
          <p:cNvSpPr>
            <a:spLocks noGrp="1" noRot="1" noChangeAspect="1" noChangeArrowheads="1" noTextEdit="1"/>
          </p:cNvSpPr>
          <p:nvPr>
            <p:ph type="sldImg"/>
          </p:nvPr>
        </p:nvSpPr>
        <p:spPr>
          <a:ln/>
        </p:spPr>
      </p:sp>
      <p:sp>
        <p:nvSpPr>
          <p:cNvPr id="609284" name="Rectangle 3">
            <a:extLst>
              <a:ext uri="{FF2B5EF4-FFF2-40B4-BE49-F238E27FC236}">
                <a16:creationId xmlns:a16="http://schemas.microsoft.com/office/drawing/2014/main" id="{BFCA9D0C-065F-4A28-B5E1-B421215272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7">
            <a:extLst>
              <a:ext uri="{FF2B5EF4-FFF2-40B4-BE49-F238E27FC236}">
                <a16:creationId xmlns:a16="http://schemas.microsoft.com/office/drawing/2014/main" id="{2D6DF765-11A9-4E96-B589-69C4BE2EFE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719B87C-1EB2-4F5F-B4CD-FB2C0F03C954}" type="slidenum">
              <a:rPr lang="he-IL" altLang="en-US">
                <a:latin typeface="Tahoma" panose="020B0604030504040204" pitchFamily="34" charset="0"/>
              </a:rPr>
              <a:pPr>
                <a:spcBef>
                  <a:spcPct val="0"/>
                </a:spcBef>
                <a:buFont typeface="Tahoma" panose="020B0604030504040204" pitchFamily="34" charset="0"/>
                <a:buNone/>
              </a:pPr>
              <a:t>20</a:t>
            </a:fld>
            <a:endParaRPr lang="en-US" altLang="en-US">
              <a:latin typeface="Tahoma" panose="020B0604030504040204" pitchFamily="34" charset="0"/>
            </a:endParaRPr>
          </a:p>
        </p:txBody>
      </p:sp>
      <p:sp>
        <p:nvSpPr>
          <p:cNvPr id="691203" name="Rectangle 2">
            <a:extLst>
              <a:ext uri="{FF2B5EF4-FFF2-40B4-BE49-F238E27FC236}">
                <a16:creationId xmlns:a16="http://schemas.microsoft.com/office/drawing/2014/main" id="{E8BFF268-A815-45F5-8AED-5DB4C09C593D}"/>
              </a:ext>
            </a:extLst>
          </p:cNvPr>
          <p:cNvSpPr>
            <a:spLocks noGrp="1" noRot="1" noChangeAspect="1" noChangeArrowheads="1" noTextEdit="1"/>
          </p:cNvSpPr>
          <p:nvPr>
            <p:ph type="sldImg"/>
          </p:nvPr>
        </p:nvSpPr>
        <p:spPr>
          <a:ln/>
        </p:spPr>
      </p:sp>
      <p:sp>
        <p:nvSpPr>
          <p:cNvPr id="691204" name="Rectangle 3">
            <a:extLst>
              <a:ext uri="{FF2B5EF4-FFF2-40B4-BE49-F238E27FC236}">
                <a16:creationId xmlns:a16="http://schemas.microsoft.com/office/drawing/2014/main" id="{42BC3500-6536-410D-ABAE-20B5B46A51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7">
            <a:extLst>
              <a:ext uri="{FF2B5EF4-FFF2-40B4-BE49-F238E27FC236}">
                <a16:creationId xmlns:a16="http://schemas.microsoft.com/office/drawing/2014/main" id="{C2C18384-2B55-4590-B0CD-0B498CCA9F6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9C58235-257E-4A23-9FBA-17A883789BC1}" type="slidenum">
              <a:rPr lang="he-IL" altLang="en-US">
                <a:latin typeface="Tahoma" panose="020B0604030504040204" pitchFamily="34" charset="0"/>
              </a:rPr>
              <a:pPr>
                <a:spcBef>
                  <a:spcPct val="0"/>
                </a:spcBef>
                <a:buFont typeface="Tahoma" panose="020B0604030504040204" pitchFamily="34" charset="0"/>
                <a:buNone/>
              </a:pPr>
              <a:t>21</a:t>
            </a:fld>
            <a:endParaRPr lang="en-US" altLang="en-US">
              <a:latin typeface="Tahoma" panose="020B0604030504040204" pitchFamily="34" charset="0"/>
            </a:endParaRPr>
          </a:p>
        </p:txBody>
      </p:sp>
      <p:sp>
        <p:nvSpPr>
          <p:cNvPr id="693251" name="Rectangle 2">
            <a:extLst>
              <a:ext uri="{FF2B5EF4-FFF2-40B4-BE49-F238E27FC236}">
                <a16:creationId xmlns:a16="http://schemas.microsoft.com/office/drawing/2014/main" id="{6B5D1DB5-A02B-44E6-8656-270743BDA015}"/>
              </a:ext>
            </a:extLst>
          </p:cNvPr>
          <p:cNvSpPr>
            <a:spLocks noGrp="1" noRot="1" noChangeAspect="1" noChangeArrowheads="1" noTextEdit="1"/>
          </p:cNvSpPr>
          <p:nvPr>
            <p:ph type="sldImg"/>
          </p:nvPr>
        </p:nvSpPr>
        <p:spPr>
          <a:ln/>
        </p:spPr>
      </p:sp>
      <p:sp>
        <p:nvSpPr>
          <p:cNvPr id="693252" name="Rectangle 3">
            <a:extLst>
              <a:ext uri="{FF2B5EF4-FFF2-40B4-BE49-F238E27FC236}">
                <a16:creationId xmlns:a16="http://schemas.microsoft.com/office/drawing/2014/main" id="{5D8EC507-A282-4E91-8DFB-4FC2A42008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7">
            <a:extLst>
              <a:ext uri="{FF2B5EF4-FFF2-40B4-BE49-F238E27FC236}">
                <a16:creationId xmlns:a16="http://schemas.microsoft.com/office/drawing/2014/main" id="{B997F738-44DE-480D-8AB3-777EB25446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89A08D9-840D-45DC-BD98-609F34379FA9}" type="slidenum">
              <a:rPr lang="he-IL" altLang="en-US">
                <a:latin typeface="Tahoma" panose="020B0604030504040204" pitchFamily="34" charset="0"/>
              </a:rPr>
              <a:pPr>
                <a:spcBef>
                  <a:spcPct val="0"/>
                </a:spcBef>
                <a:buFont typeface="Tahoma" panose="020B0604030504040204" pitchFamily="34" charset="0"/>
                <a:buNone/>
              </a:pPr>
              <a:t>22</a:t>
            </a:fld>
            <a:endParaRPr lang="en-US" altLang="en-US">
              <a:latin typeface="Tahoma" panose="020B0604030504040204" pitchFamily="34" charset="0"/>
            </a:endParaRPr>
          </a:p>
        </p:txBody>
      </p:sp>
      <p:sp>
        <p:nvSpPr>
          <p:cNvPr id="695299" name="Rectangle 2">
            <a:extLst>
              <a:ext uri="{FF2B5EF4-FFF2-40B4-BE49-F238E27FC236}">
                <a16:creationId xmlns:a16="http://schemas.microsoft.com/office/drawing/2014/main" id="{CEC9D0C1-9C2C-4EE1-BE77-C890E8498732}"/>
              </a:ext>
            </a:extLst>
          </p:cNvPr>
          <p:cNvSpPr>
            <a:spLocks noGrp="1" noRot="1" noChangeAspect="1" noChangeArrowheads="1" noTextEdit="1"/>
          </p:cNvSpPr>
          <p:nvPr>
            <p:ph type="sldImg"/>
          </p:nvPr>
        </p:nvSpPr>
        <p:spPr>
          <a:ln/>
        </p:spPr>
      </p:sp>
      <p:sp>
        <p:nvSpPr>
          <p:cNvPr id="695300" name="Rectangle 3">
            <a:extLst>
              <a:ext uri="{FF2B5EF4-FFF2-40B4-BE49-F238E27FC236}">
                <a16:creationId xmlns:a16="http://schemas.microsoft.com/office/drawing/2014/main" id="{C45B6B94-B5DF-4C39-881B-809F477978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a:extLst>
              <a:ext uri="{FF2B5EF4-FFF2-40B4-BE49-F238E27FC236}">
                <a16:creationId xmlns:a16="http://schemas.microsoft.com/office/drawing/2014/main" id="{51F3798E-3C09-4F02-B557-FAFF33D1422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BF05393-7138-4888-9145-1AC1D5C0FB58}" type="slidenum">
              <a:rPr lang="he-IL" altLang="en-US">
                <a:latin typeface="Tahoma" panose="020B0604030504040204" pitchFamily="34" charset="0"/>
              </a:rPr>
              <a:pPr>
                <a:spcBef>
                  <a:spcPct val="0"/>
                </a:spcBef>
                <a:buFont typeface="Tahoma" panose="020B0604030504040204" pitchFamily="34" charset="0"/>
                <a:buNone/>
              </a:pPr>
              <a:t>23</a:t>
            </a:fld>
            <a:endParaRPr lang="en-US" altLang="en-US">
              <a:latin typeface="Tahoma" panose="020B0604030504040204" pitchFamily="34" charset="0"/>
            </a:endParaRPr>
          </a:p>
        </p:txBody>
      </p:sp>
      <p:sp>
        <p:nvSpPr>
          <p:cNvPr id="697347" name="Rectangle 2">
            <a:extLst>
              <a:ext uri="{FF2B5EF4-FFF2-40B4-BE49-F238E27FC236}">
                <a16:creationId xmlns:a16="http://schemas.microsoft.com/office/drawing/2014/main" id="{8F55DFC4-028D-4C5B-9756-B888218CD72F}"/>
              </a:ext>
            </a:extLst>
          </p:cNvPr>
          <p:cNvSpPr>
            <a:spLocks noGrp="1" noRot="1" noChangeAspect="1" noChangeArrowheads="1" noTextEdit="1"/>
          </p:cNvSpPr>
          <p:nvPr>
            <p:ph type="sldImg"/>
          </p:nvPr>
        </p:nvSpPr>
        <p:spPr>
          <a:ln/>
        </p:spPr>
      </p:sp>
      <p:sp>
        <p:nvSpPr>
          <p:cNvPr id="697348" name="Rectangle 3">
            <a:extLst>
              <a:ext uri="{FF2B5EF4-FFF2-40B4-BE49-F238E27FC236}">
                <a16:creationId xmlns:a16="http://schemas.microsoft.com/office/drawing/2014/main" id="{3E99C4AB-7D49-48D9-93F1-D93E9EADE1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a:extLst>
              <a:ext uri="{FF2B5EF4-FFF2-40B4-BE49-F238E27FC236}">
                <a16:creationId xmlns:a16="http://schemas.microsoft.com/office/drawing/2014/main" id="{E0174112-934D-4232-BAC3-951602EA8AD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3D3E1F8-BB79-41AB-AB8F-FD14276F8035}" type="slidenum">
              <a:rPr lang="he-IL" altLang="en-US">
                <a:latin typeface="Tahoma" panose="020B0604030504040204" pitchFamily="34" charset="0"/>
              </a:rPr>
              <a:pPr>
                <a:spcBef>
                  <a:spcPct val="0"/>
                </a:spcBef>
                <a:buFont typeface="Tahoma" panose="020B0604030504040204" pitchFamily="34" charset="0"/>
                <a:buNone/>
              </a:pPr>
              <a:t>24</a:t>
            </a:fld>
            <a:endParaRPr lang="en-US" altLang="en-US">
              <a:latin typeface="Tahoma" panose="020B0604030504040204" pitchFamily="34" charset="0"/>
            </a:endParaRPr>
          </a:p>
        </p:txBody>
      </p:sp>
      <p:sp>
        <p:nvSpPr>
          <p:cNvPr id="699395" name="Rectangle 2">
            <a:extLst>
              <a:ext uri="{FF2B5EF4-FFF2-40B4-BE49-F238E27FC236}">
                <a16:creationId xmlns:a16="http://schemas.microsoft.com/office/drawing/2014/main" id="{1AFBCE1F-8364-42D1-9F2C-2DEB96021355}"/>
              </a:ext>
            </a:extLst>
          </p:cNvPr>
          <p:cNvSpPr>
            <a:spLocks noGrp="1" noRot="1" noChangeAspect="1" noChangeArrowheads="1" noTextEdit="1"/>
          </p:cNvSpPr>
          <p:nvPr>
            <p:ph type="sldImg"/>
          </p:nvPr>
        </p:nvSpPr>
        <p:spPr>
          <a:ln/>
        </p:spPr>
      </p:sp>
      <p:sp>
        <p:nvSpPr>
          <p:cNvPr id="699396" name="Rectangle 3">
            <a:extLst>
              <a:ext uri="{FF2B5EF4-FFF2-40B4-BE49-F238E27FC236}">
                <a16:creationId xmlns:a16="http://schemas.microsoft.com/office/drawing/2014/main" id="{1024F3EF-FA8C-4C43-BA00-6FF9456DE1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7">
            <a:extLst>
              <a:ext uri="{FF2B5EF4-FFF2-40B4-BE49-F238E27FC236}">
                <a16:creationId xmlns:a16="http://schemas.microsoft.com/office/drawing/2014/main" id="{4B38F8A7-FA71-47B1-B6C6-D4A1BA67A1E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660BBCA-582E-4301-96AC-BB2745E0EB8F}" type="slidenum">
              <a:rPr lang="he-IL" altLang="en-US">
                <a:latin typeface="Tahoma" panose="020B0604030504040204" pitchFamily="34" charset="0"/>
              </a:rPr>
              <a:pPr>
                <a:spcBef>
                  <a:spcPct val="0"/>
                </a:spcBef>
                <a:buFont typeface="Tahoma" panose="020B0604030504040204" pitchFamily="34" charset="0"/>
                <a:buNone/>
              </a:pPr>
              <a:t>3</a:t>
            </a:fld>
            <a:endParaRPr lang="en-US" altLang="en-US">
              <a:latin typeface="Tahoma" panose="020B0604030504040204" pitchFamily="34" charset="0"/>
            </a:endParaRPr>
          </a:p>
        </p:txBody>
      </p:sp>
      <p:sp>
        <p:nvSpPr>
          <p:cNvPr id="611331" name="Rectangle 2">
            <a:extLst>
              <a:ext uri="{FF2B5EF4-FFF2-40B4-BE49-F238E27FC236}">
                <a16:creationId xmlns:a16="http://schemas.microsoft.com/office/drawing/2014/main" id="{54D3B77F-3AA1-49FC-AB83-0FFABCE63AA1}"/>
              </a:ext>
            </a:extLst>
          </p:cNvPr>
          <p:cNvSpPr>
            <a:spLocks noGrp="1" noRot="1" noChangeAspect="1" noChangeArrowheads="1" noTextEdit="1"/>
          </p:cNvSpPr>
          <p:nvPr>
            <p:ph type="sldImg"/>
          </p:nvPr>
        </p:nvSpPr>
        <p:spPr>
          <a:ln/>
        </p:spPr>
      </p:sp>
      <p:sp>
        <p:nvSpPr>
          <p:cNvPr id="611332" name="Rectangle 3">
            <a:extLst>
              <a:ext uri="{FF2B5EF4-FFF2-40B4-BE49-F238E27FC236}">
                <a16:creationId xmlns:a16="http://schemas.microsoft.com/office/drawing/2014/main" id="{B0910DEB-DCB8-4C86-AAA5-6509E71DBB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a:extLst>
              <a:ext uri="{FF2B5EF4-FFF2-40B4-BE49-F238E27FC236}">
                <a16:creationId xmlns:a16="http://schemas.microsoft.com/office/drawing/2014/main" id="{2D97490B-E25D-4034-85FC-E3826BEE55A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D8BD0ED-5B6F-48BD-A9AF-3334766A854B}" type="slidenum">
              <a:rPr lang="he-IL" altLang="en-US">
                <a:latin typeface="Tahoma" panose="020B0604030504040204" pitchFamily="34" charset="0"/>
              </a:rPr>
              <a:pPr>
                <a:spcBef>
                  <a:spcPct val="0"/>
                </a:spcBef>
                <a:buFont typeface="Tahoma" panose="020B0604030504040204" pitchFamily="34" charset="0"/>
                <a:buNone/>
              </a:pPr>
              <a:t>4</a:t>
            </a:fld>
            <a:endParaRPr lang="en-US" altLang="en-US">
              <a:latin typeface="Tahoma" panose="020B0604030504040204" pitchFamily="34" charset="0"/>
            </a:endParaRPr>
          </a:p>
        </p:txBody>
      </p:sp>
      <p:sp>
        <p:nvSpPr>
          <p:cNvPr id="613379" name="Rectangle 2">
            <a:extLst>
              <a:ext uri="{FF2B5EF4-FFF2-40B4-BE49-F238E27FC236}">
                <a16:creationId xmlns:a16="http://schemas.microsoft.com/office/drawing/2014/main" id="{9796674A-3DA1-4275-92B5-D38CF0892940}"/>
              </a:ext>
            </a:extLst>
          </p:cNvPr>
          <p:cNvSpPr>
            <a:spLocks noGrp="1" noRot="1" noChangeAspect="1" noChangeArrowheads="1" noTextEdit="1"/>
          </p:cNvSpPr>
          <p:nvPr>
            <p:ph type="sldImg"/>
          </p:nvPr>
        </p:nvSpPr>
        <p:spPr>
          <a:ln/>
        </p:spPr>
      </p:sp>
      <p:sp>
        <p:nvSpPr>
          <p:cNvPr id="613380" name="Rectangle 3">
            <a:extLst>
              <a:ext uri="{FF2B5EF4-FFF2-40B4-BE49-F238E27FC236}">
                <a16:creationId xmlns:a16="http://schemas.microsoft.com/office/drawing/2014/main" id="{0D3939DB-A585-4C49-8B56-B670D18128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a:extLst>
              <a:ext uri="{FF2B5EF4-FFF2-40B4-BE49-F238E27FC236}">
                <a16:creationId xmlns:a16="http://schemas.microsoft.com/office/drawing/2014/main" id="{1B8D6D6D-07BE-4293-BDA2-6D61645CC89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B4590D6-1F6E-4B97-A58D-325FACFD2650}" type="slidenum">
              <a:rPr lang="he-IL" altLang="en-US">
                <a:latin typeface="Tahoma" panose="020B0604030504040204" pitchFamily="34" charset="0"/>
              </a:rPr>
              <a:pPr>
                <a:spcBef>
                  <a:spcPct val="0"/>
                </a:spcBef>
                <a:buFont typeface="Tahoma" panose="020B0604030504040204" pitchFamily="34" charset="0"/>
                <a:buNone/>
              </a:pPr>
              <a:t>5</a:t>
            </a:fld>
            <a:endParaRPr lang="en-US" altLang="en-US">
              <a:latin typeface="Tahoma" panose="020B0604030504040204" pitchFamily="34" charset="0"/>
            </a:endParaRPr>
          </a:p>
        </p:txBody>
      </p:sp>
      <p:sp>
        <p:nvSpPr>
          <p:cNvPr id="615427" name="Rectangle 2">
            <a:extLst>
              <a:ext uri="{FF2B5EF4-FFF2-40B4-BE49-F238E27FC236}">
                <a16:creationId xmlns:a16="http://schemas.microsoft.com/office/drawing/2014/main" id="{A0A2A4D2-E4DD-449E-85EE-1AEA19D76C84}"/>
              </a:ext>
            </a:extLst>
          </p:cNvPr>
          <p:cNvSpPr>
            <a:spLocks noGrp="1" noRot="1" noChangeAspect="1" noChangeArrowheads="1" noTextEdit="1"/>
          </p:cNvSpPr>
          <p:nvPr>
            <p:ph type="sldImg"/>
          </p:nvPr>
        </p:nvSpPr>
        <p:spPr>
          <a:ln/>
        </p:spPr>
      </p:sp>
      <p:sp>
        <p:nvSpPr>
          <p:cNvPr id="615428" name="Rectangle 3">
            <a:extLst>
              <a:ext uri="{FF2B5EF4-FFF2-40B4-BE49-F238E27FC236}">
                <a16:creationId xmlns:a16="http://schemas.microsoft.com/office/drawing/2014/main" id="{48350EE0-1B05-4D69-B23C-363C6670DC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78CDC43D-C34E-4A7F-A176-73FC46D1665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60D554F-311E-4BA5-A3A3-3F049037FED9}" type="slidenum">
              <a:rPr lang="he-IL" altLang="en-US">
                <a:latin typeface="Tahoma" panose="020B0604030504040204" pitchFamily="34" charset="0"/>
              </a:rPr>
              <a:pPr>
                <a:spcBef>
                  <a:spcPct val="0"/>
                </a:spcBef>
                <a:buFont typeface="Tahoma" panose="020B0604030504040204" pitchFamily="34" charset="0"/>
                <a:buNone/>
              </a:pPr>
              <a:t>6</a:t>
            </a:fld>
            <a:endParaRPr lang="en-US" altLang="en-US">
              <a:latin typeface="Tahoma" panose="020B0604030504040204" pitchFamily="34" charset="0"/>
            </a:endParaRPr>
          </a:p>
        </p:txBody>
      </p:sp>
      <p:sp>
        <p:nvSpPr>
          <p:cNvPr id="617475" name="Rectangle 2">
            <a:extLst>
              <a:ext uri="{FF2B5EF4-FFF2-40B4-BE49-F238E27FC236}">
                <a16:creationId xmlns:a16="http://schemas.microsoft.com/office/drawing/2014/main" id="{7DF7A737-83F5-4810-82BE-34221C3261BC}"/>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64D61604-A6DF-475F-BD0E-C32F0D2BE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7">
            <a:extLst>
              <a:ext uri="{FF2B5EF4-FFF2-40B4-BE49-F238E27FC236}">
                <a16:creationId xmlns:a16="http://schemas.microsoft.com/office/drawing/2014/main" id="{289B0D88-DB66-4494-BAE6-3A86BA540D5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CCA7DF8-D603-402A-85F5-EC0C1338AFCE}" type="slidenum">
              <a:rPr lang="he-IL" altLang="en-US">
                <a:latin typeface="Tahoma" panose="020B0604030504040204" pitchFamily="34" charset="0"/>
              </a:rPr>
              <a:pPr>
                <a:spcBef>
                  <a:spcPct val="0"/>
                </a:spcBef>
                <a:buFont typeface="Tahoma" panose="020B0604030504040204" pitchFamily="34" charset="0"/>
                <a:buNone/>
              </a:pPr>
              <a:t>7</a:t>
            </a:fld>
            <a:endParaRPr lang="en-US" altLang="en-US">
              <a:latin typeface="Tahoma" panose="020B0604030504040204" pitchFamily="34" charset="0"/>
            </a:endParaRPr>
          </a:p>
        </p:txBody>
      </p:sp>
      <p:sp>
        <p:nvSpPr>
          <p:cNvPr id="619523" name="Rectangle 2">
            <a:extLst>
              <a:ext uri="{FF2B5EF4-FFF2-40B4-BE49-F238E27FC236}">
                <a16:creationId xmlns:a16="http://schemas.microsoft.com/office/drawing/2014/main" id="{28886B0E-C249-457A-A8A5-C0F443BEBD2D}"/>
              </a:ext>
            </a:extLst>
          </p:cNvPr>
          <p:cNvSpPr>
            <a:spLocks noGrp="1" noRot="1" noChangeAspect="1" noChangeArrowheads="1" noTextEdit="1"/>
          </p:cNvSpPr>
          <p:nvPr>
            <p:ph type="sldImg"/>
          </p:nvPr>
        </p:nvSpPr>
        <p:spPr>
          <a:ln/>
        </p:spPr>
      </p:sp>
      <p:sp>
        <p:nvSpPr>
          <p:cNvPr id="619524" name="Rectangle 3">
            <a:extLst>
              <a:ext uri="{FF2B5EF4-FFF2-40B4-BE49-F238E27FC236}">
                <a16:creationId xmlns:a16="http://schemas.microsoft.com/office/drawing/2014/main" id="{E325D7BE-698C-46C8-9C20-C80491AB5E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7">
            <a:extLst>
              <a:ext uri="{FF2B5EF4-FFF2-40B4-BE49-F238E27FC236}">
                <a16:creationId xmlns:a16="http://schemas.microsoft.com/office/drawing/2014/main" id="{17D3880F-84A4-45EA-9ABC-E6025A77BF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2D48656-0E6A-4C6A-8335-36C1D5F59055}" type="slidenum">
              <a:rPr lang="he-IL" altLang="en-US">
                <a:latin typeface="Tahoma" panose="020B0604030504040204" pitchFamily="34" charset="0"/>
              </a:rPr>
              <a:pPr>
                <a:spcBef>
                  <a:spcPct val="0"/>
                </a:spcBef>
                <a:buFont typeface="Tahoma" panose="020B0604030504040204" pitchFamily="34" charset="0"/>
                <a:buNone/>
              </a:pPr>
              <a:t>8</a:t>
            </a:fld>
            <a:endParaRPr lang="en-US" altLang="en-US">
              <a:latin typeface="Tahoma" panose="020B0604030504040204" pitchFamily="34" charset="0"/>
            </a:endParaRPr>
          </a:p>
        </p:txBody>
      </p:sp>
      <p:sp>
        <p:nvSpPr>
          <p:cNvPr id="621571" name="Rectangle 2">
            <a:extLst>
              <a:ext uri="{FF2B5EF4-FFF2-40B4-BE49-F238E27FC236}">
                <a16:creationId xmlns:a16="http://schemas.microsoft.com/office/drawing/2014/main" id="{1C5EFC39-49CE-40BB-A2E4-BA7E08D9127A}"/>
              </a:ext>
            </a:extLst>
          </p:cNvPr>
          <p:cNvSpPr>
            <a:spLocks noGrp="1" noRot="1" noChangeAspect="1" noChangeArrowheads="1" noTextEdit="1"/>
          </p:cNvSpPr>
          <p:nvPr>
            <p:ph type="sldImg"/>
          </p:nvPr>
        </p:nvSpPr>
        <p:spPr>
          <a:ln/>
        </p:spPr>
      </p:sp>
      <p:sp>
        <p:nvSpPr>
          <p:cNvPr id="621572" name="Rectangle 3">
            <a:extLst>
              <a:ext uri="{FF2B5EF4-FFF2-40B4-BE49-F238E27FC236}">
                <a16:creationId xmlns:a16="http://schemas.microsoft.com/office/drawing/2014/main" id="{B79E4D1A-D6E2-4FC0-982E-20CB5008B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7">
            <a:extLst>
              <a:ext uri="{FF2B5EF4-FFF2-40B4-BE49-F238E27FC236}">
                <a16:creationId xmlns:a16="http://schemas.microsoft.com/office/drawing/2014/main" id="{7BC4F326-1AF6-4FEA-9A01-DB6676F77F9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75074B4-AB99-49ED-BA47-8C40B3B446BD}" type="slidenum">
              <a:rPr lang="he-IL" altLang="en-US">
                <a:latin typeface="Tahoma" panose="020B0604030504040204" pitchFamily="34" charset="0"/>
              </a:rPr>
              <a:pPr>
                <a:spcBef>
                  <a:spcPct val="0"/>
                </a:spcBef>
                <a:buFont typeface="Tahoma" panose="020B0604030504040204" pitchFamily="34" charset="0"/>
                <a:buNone/>
              </a:pPr>
              <a:t>9</a:t>
            </a:fld>
            <a:endParaRPr lang="en-US" altLang="en-US">
              <a:latin typeface="Tahoma" panose="020B0604030504040204" pitchFamily="34" charset="0"/>
            </a:endParaRPr>
          </a:p>
        </p:txBody>
      </p:sp>
      <p:sp>
        <p:nvSpPr>
          <p:cNvPr id="623619" name="Rectangle 2">
            <a:extLst>
              <a:ext uri="{FF2B5EF4-FFF2-40B4-BE49-F238E27FC236}">
                <a16:creationId xmlns:a16="http://schemas.microsoft.com/office/drawing/2014/main" id="{535AD3FF-150E-4B16-8D37-8E25405BCD26}"/>
              </a:ext>
            </a:extLst>
          </p:cNvPr>
          <p:cNvSpPr>
            <a:spLocks noGrp="1" noRot="1" noChangeAspect="1" noChangeArrowheads="1" noTextEdit="1"/>
          </p:cNvSpPr>
          <p:nvPr>
            <p:ph type="sldImg"/>
          </p:nvPr>
        </p:nvSpPr>
        <p:spPr>
          <a:ln/>
        </p:spPr>
      </p:sp>
      <p:sp>
        <p:nvSpPr>
          <p:cNvPr id="623620" name="Rectangle 3">
            <a:extLst>
              <a:ext uri="{FF2B5EF4-FFF2-40B4-BE49-F238E27FC236}">
                <a16:creationId xmlns:a16="http://schemas.microsoft.com/office/drawing/2014/main" id="{3EDB7943-A7CD-412F-AE5C-D7A2C426D4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EB59-4391-443F-8753-BC86C8CAD4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3E1CC-ED58-46DA-AD4B-454AD911BE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3FE42-9DBD-4ADC-8CB7-29D40B7A104F}"/>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5" name="Footer Placeholder 4">
            <a:extLst>
              <a:ext uri="{FF2B5EF4-FFF2-40B4-BE49-F238E27FC236}">
                <a16:creationId xmlns:a16="http://schemas.microsoft.com/office/drawing/2014/main" id="{E5823427-662A-4107-8477-8E39367EE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159EA-14D8-4170-8B2D-1E1A24DF3F8A}"/>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251369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8117-C0ED-41D6-8BCF-A48C96214E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D7BA1-0FAB-4703-A0EC-1970B09C6E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C375B-4F76-463D-AE94-6908A0071DB2}"/>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5" name="Footer Placeholder 4">
            <a:extLst>
              <a:ext uri="{FF2B5EF4-FFF2-40B4-BE49-F238E27FC236}">
                <a16:creationId xmlns:a16="http://schemas.microsoft.com/office/drawing/2014/main" id="{19FEB797-E3F8-4F15-8642-ADC08C7A2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32EE5-AED8-4801-99EE-C409D94669AE}"/>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294650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97F57-F789-4FC4-9980-77F93B13EB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190C9-23A6-49EE-A611-00F1BC426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67CA3-EF6F-4C0A-99C8-5EC935371B6C}"/>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5" name="Footer Placeholder 4">
            <a:extLst>
              <a:ext uri="{FF2B5EF4-FFF2-40B4-BE49-F238E27FC236}">
                <a16:creationId xmlns:a16="http://schemas.microsoft.com/office/drawing/2014/main" id="{2A3565CB-D6FB-4062-BA4F-0B16F7697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C895A-4340-4D31-A67E-74AAF56A0A62}"/>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106278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7552-EBCC-450D-9641-0EBA9D2BC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DBD64-00E3-41DC-B353-B5617B16B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4EE00-2315-4EB8-AF8B-3405E6C1F6EE}"/>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5" name="Footer Placeholder 4">
            <a:extLst>
              <a:ext uri="{FF2B5EF4-FFF2-40B4-BE49-F238E27FC236}">
                <a16:creationId xmlns:a16="http://schemas.microsoft.com/office/drawing/2014/main" id="{65E0A825-2689-454E-BCB6-639F3308E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87674-A4D0-4719-8F5E-F2374167A3E8}"/>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347353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1FD1-9C2C-4DE9-B452-428DAFD4F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AE2DF7-DAB5-4956-97CF-3610574DB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4B285-1939-4DD8-A80E-C7F7586ADA75}"/>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5" name="Footer Placeholder 4">
            <a:extLst>
              <a:ext uri="{FF2B5EF4-FFF2-40B4-BE49-F238E27FC236}">
                <a16:creationId xmlns:a16="http://schemas.microsoft.com/office/drawing/2014/main" id="{F7900FBB-8D65-49EB-8CA4-D34A212B9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6E53F-BDBA-4DFF-A6AC-8A090C4B6262}"/>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219678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9215-6F97-47A4-AE57-1B4C2A706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A544B-7B67-4EEE-8A73-C54A9C694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85B352-F181-440F-B305-A8AF177C1F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8050B9-026A-4FFC-A1F4-FB1E239B18DC}"/>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6" name="Footer Placeholder 5">
            <a:extLst>
              <a:ext uri="{FF2B5EF4-FFF2-40B4-BE49-F238E27FC236}">
                <a16:creationId xmlns:a16="http://schemas.microsoft.com/office/drawing/2014/main" id="{62C94591-F8BE-4F04-91BC-A6E4DC84B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3CC74-AE13-4DF5-8278-3C9F10BA9203}"/>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200696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D59F-2BFC-429D-8D08-187E267CD1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0CFDF-55C9-4440-88BA-ED926AFCD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2BC75-B835-43EB-8C87-80C259989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084302-1908-407D-A8AD-F829C2F6C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FCBCD-4770-4998-B371-DC5285912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D5780A-383F-49FE-8D7A-26EF205B55E8}"/>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8" name="Footer Placeholder 7">
            <a:extLst>
              <a:ext uri="{FF2B5EF4-FFF2-40B4-BE49-F238E27FC236}">
                <a16:creationId xmlns:a16="http://schemas.microsoft.com/office/drawing/2014/main" id="{26589E3A-77F5-4050-A61F-0FA046CBA3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641544-53BF-4A20-A542-F1F53C2327BD}"/>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367510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94BE-A809-4B86-AB3D-97DDC1BA32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A9C3EA-595B-4629-817A-57D1C0B60E76}"/>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4" name="Footer Placeholder 3">
            <a:extLst>
              <a:ext uri="{FF2B5EF4-FFF2-40B4-BE49-F238E27FC236}">
                <a16:creationId xmlns:a16="http://schemas.microsoft.com/office/drawing/2014/main" id="{EC4612B7-99B6-47EB-8D88-94BCE251F0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7D4C9-F157-4AFD-9134-72DBC366D2E8}"/>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206487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C83F5-7027-425C-B2D6-F51C68E1A392}"/>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3" name="Footer Placeholder 2">
            <a:extLst>
              <a:ext uri="{FF2B5EF4-FFF2-40B4-BE49-F238E27FC236}">
                <a16:creationId xmlns:a16="http://schemas.microsoft.com/office/drawing/2014/main" id="{17C424EC-FBF8-4F6E-8418-8B30D9951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24A146-9690-49B8-AE99-0B7DA0CF9010}"/>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50163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5133-84BC-4221-9472-7109B404B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0AA087-F25E-4C91-9A76-83B223D17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0EF2E-F07E-4A63-8AC4-7A6E3BFB6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EEC8-5567-4B8D-ABEB-38CA7D816A66}"/>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6" name="Footer Placeholder 5">
            <a:extLst>
              <a:ext uri="{FF2B5EF4-FFF2-40B4-BE49-F238E27FC236}">
                <a16:creationId xmlns:a16="http://schemas.microsoft.com/office/drawing/2014/main" id="{4C282AE9-B3A9-4C53-BD8E-B04EB14D6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A31CA-418D-4FB5-BA25-CBEC905A4F41}"/>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30747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9407-9957-4436-8B33-BB1B38DEB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8E4899-113A-4530-8C99-3962FADB5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E6E125-1C66-4648-83B2-F60436CE2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C4478-337B-472D-87B1-50431AAE0B95}"/>
              </a:ext>
            </a:extLst>
          </p:cNvPr>
          <p:cNvSpPr>
            <a:spLocks noGrp="1"/>
          </p:cNvSpPr>
          <p:nvPr>
            <p:ph type="dt" sz="half" idx="10"/>
          </p:nvPr>
        </p:nvSpPr>
        <p:spPr/>
        <p:txBody>
          <a:bodyPr/>
          <a:lstStyle/>
          <a:p>
            <a:fld id="{E7779A23-C378-47ED-88D0-C6C777B75063}" type="datetimeFigureOut">
              <a:rPr lang="en-US" smtClean="0"/>
              <a:t>6/2/2021</a:t>
            </a:fld>
            <a:endParaRPr lang="en-US"/>
          </a:p>
        </p:txBody>
      </p:sp>
      <p:sp>
        <p:nvSpPr>
          <p:cNvPr id="6" name="Footer Placeholder 5">
            <a:extLst>
              <a:ext uri="{FF2B5EF4-FFF2-40B4-BE49-F238E27FC236}">
                <a16:creationId xmlns:a16="http://schemas.microsoft.com/office/drawing/2014/main" id="{92B3EFC6-55BD-46D0-A571-90B8AA9A4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FAA8B-A332-48BE-9F4E-12B87D0FB3FC}"/>
              </a:ext>
            </a:extLst>
          </p:cNvPr>
          <p:cNvSpPr>
            <a:spLocks noGrp="1"/>
          </p:cNvSpPr>
          <p:nvPr>
            <p:ph type="sldNum" sz="quarter" idx="12"/>
          </p:nvPr>
        </p:nvSpPr>
        <p:spPr/>
        <p:txBody>
          <a:bodyPr/>
          <a:lstStyle/>
          <a:p>
            <a:fld id="{08C7CD87-B169-4A72-9F85-54A424121C32}" type="slidenum">
              <a:rPr lang="en-US" smtClean="0"/>
              <a:t>‹#›</a:t>
            </a:fld>
            <a:endParaRPr lang="en-US"/>
          </a:p>
        </p:txBody>
      </p:sp>
    </p:spTree>
    <p:extLst>
      <p:ext uri="{BB962C8B-B14F-4D97-AF65-F5344CB8AC3E}">
        <p14:creationId xmlns:p14="http://schemas.microsoft.com/office/powerpoint/2010/main" val="343378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91822-6CD6-4274-8F24-F1B7CBA54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F249D4-C112-4780-A4A4-512ACFCF5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69213-61FB-4B1B-80B0-3387117DE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79A23-C378-47ED-88D0-C6C777B75063}" type="datetimeFigureOut">
              <a:rPr lang="en-US" smtClean="0"/>
              <a:t>6/2/2021</a:t>
            </a:fld>
            <a:endParaRPr lang="en-US"/>
          </a:p>
        </p:txBody>
      </p:sp>
      <p:sp>
        <p:nvSpPr>
          <p:cNvPr id="5" name="Footer Placeholder 4">
            <a:extLst>
              <a:ext uri="{FF2B5EF4-FFF2-40B4-BE49-F238E27FC236}">
                <a16:creationId xmlns:a16="http://schemas.microsoft.com/office/drawing/2014/main" id="{6F4170D2-3078-44CD-A869-1666363144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9D8D4A-ED27-400B-BACD-1FF51BCEA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7CD87-B169-4A72-9F85-54A424121C32}" type="slidenum">
              <a:rPr lang="en-US" smtClean="0"/>
              <a:t>‹#›</a:t>
            </a:fld>
            <a:endParaRPr lang="en-US"/>
          </a:p>
        </p:txBody>
      </p:sp>
    </p:spTree>
    <p:extLst>
      <p:ext uri="{BB962C8B-B14F-4D97-AF65-F5344CB8AC3E}">
        <p14:creationId xmlns:p14="http://schemas.microsoft.com/office/powerpoint/2010/main" val="297014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89F3-F79F-4742-9408-3FE523A2DBE4}"/>
              </a:ext>
            </a:extLst>
          </p:cNvPr>
          <p:cNvSpPr>
            <a:spLocks noGrp="1"/>
          </p:cNvSpPr>
          <p:nvPr>
            <p:ph type="ctrTitle"/>
          </p:nvPr>
        </p:nvSpPr>
        <p:spPr>
          <a:xfrm>
            <a:off x="7464614" y="1783959"/>
            <a:ext cx="4087306" cy="2889114"/>
          </a:xfrm>
        </p:spPr>
        <p:txBody>
          <a:bodyPr anchor="b">
            <a:normAutofit/>
          </a:bodyPr>
          <a:lstStyle/>
          <a:p>
            <a:pPr algn="l"/>
            <a:r>
              <a:rPr lang="en-US" sz="5000"/>
              <a:t>Entity Authentication</a:t>
            </a:r>
          </a:p>
        </p:txBody>
      </p:sp>
      <p:sp>
        <p:nvSpPr>
          <p:cNvPr id="3" name="Subtitle 2">
            <a:extLst>
              <a:ext uri="{FF2B5EF4-FFF2-40B4-BE49-F238E27FC236}">
                <a16:creationId xmlns:a16="http://schemas.microsoft.com/office/drawing/2014/main" id="{6CC5148B-B937-441C-90FE-45C7186E4970}"/>
              </a:ext>
            </a:extLst>
          </p:cNvPr>
          <p:cNvSpPr>
            <a:spLocks noGrp="1"/>
          </p:cNvSpPr>
          <p:nvPr>
            <p:ph type="subTitle" idx="1"/>
          </p:nvPr>
        </p:nvSpPr>
        <p:spPr>
          <a:xfrm>
            <a:off x="7464612" y="4750893"/>
            <a:ext cx="4087305" cy="1147863"/>
          </a:xfrm>
        </p:spPr>
        <p:txBody>
          <a:bodyPr anchor="t">
            <a:normAutofit/>
          </a:bodyPr>
          <a:lstStyle/>
          <a:p>
            <a:pPr algn="l"/>
            <a:r>
              <a:rPr lang="en-US" sz="2000"/>
              <a:t>Cryptography</a:t>
            </a:r>
          </a:p>
        </p:txBody>
      </p:sp>
      <p:sp>
        <p:nvSpPr>
          <p:cNvPr id="43" name="Freeform: Shape 4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8" name="Picture 37" descr="Padlock on computer motherboard">
            <a:extLst>
              <a:ext uri="{FF2B5EF4-FFF2-40B4-BE49-F238E27FC236}">
                <a16:creationId xmlns:a16="http://schemas.microsoft.com/office/drawing/2014/main" id="{D4EFB812-F233-41D7-8533-79BEAFE5A0A3}"/>
              </a:ext>
            </a:extLst>
          </p:cNvPr>
          <p:cNvPicPr>
            <a:picLocks noChangeAspect="1"/>
          </p:cNvPicPr>
          <p:nvPr/>
        </p:nvPicPr>
        <p:blipFill rotWithShape="1">
          <a:blip r:embed="rId3"/>
          <a:srcRect l="2321" r="2926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Slide Number Placeholder 4">
            <a:extLst>
              <a:ext uri="{FF2B5EF4-FFF2-40B4-BE49-F238E27FC236}">
                <a16:creationId xmlns:a16="http://schemas.microsoft.com/office/drawing/2014/main" id="{E57BD89B-6EE0-42B9-88A3-7513579219D2}"/>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58FC14E8-2D71-416B-B457-AD45841A56E8}" type="slidenum">
              <a:rPr lang="en-US" sz="1500">
                <a:solidFill>
                  <a:srgbClr val="FFFFFF"/>
                </a:solidFill>
              </a:rPr>
              <a:pPr algn="ctr">
                <a:spcAft>
                  <a:spcPts val="600"/>
                </a:spcAft>
              </a:pPr>
              <a:t>1</a:t>
            </a:fld>
            <a:endParaRPr lang="en-US" sz="1500">
              <a:solidFill>
                <a:srgbClr val="FFFFFF"/>
              </a:solidFill>
            </a:endParaRPr>
          </a:p>
        </p:txBody>
      </p:sp>
    </p:spTree>
    <p:extLst>
      <p:ext uri="{BB962C8B-B14F-4D97-AF65-F5344CB8AC3E}">
        <p14:creationId xmlns:p14="http://schemas.microsoft.com/office/powerpoint/2010/main" val="485043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8"/>
                                        </p:tgtEl>
                                        <p:attrNameLst>
                                          <p:attrName>style.visibility</p:attrName>
                                        </p:attrNameLst>
                                      </p:cBhvr>
                                      <p:to>
                                        <p:strVal val="visible"/>
                                      </p:to>
                                    </p:set>
                                    <p:animEffect transition="in" filter="fade">
                                      <p:cBhvr>
                                        <p:cTn id="13"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24643" name="Rectangle 2">
            <a:extLst>
              <a:ext uri="{FF2B5EF4-FFF2-40B4-BE49-F238E27FC236}">
                <a16:creationId xmlns:a16="http://schemas.microsoft.com/office/drawing/2014/main" id="{956E425E-C9BF-4A60-A0C5-0AEBA2C76648}"/>
              </a:ext>
            </a:extLst>
          </p:cNvPr>
          <p:cNvSpPr>
            <a:spLocks noGrp="1" noChangeArrowheads="1"/>
          </p:cNvSpPr>
          <p:nvPr>
            <p:ph type="title"/>
          </p:nvPr>
        </p:nvSpPr>
        <p:spPr>
          <a:xfrm>
            <a:off x="804673" y="1445494"/>
            <a:ext cx="3616856" cy="4376572"/>
          </a:xfrm>
        </p:spPr>
        <p:txBody>
          <a:bodyPr anchor="ctr">
            <a:normAutofit/>
          </a:bodyPr>
          <a:lstStyle/>
          <a:p>
            <a:pPr eaLnBrk="1" hangingPunct="1"/>
            <a:r>
              <a:rPr lang="en-US" altLang="en-US" sz="4800">
                <a:latin typeface="Times New Roman" panose="02020603050405020304" pitchFamily="18" charset="0"/>
                <a:cs typeface="Times New Roman" panose="02020603050405020304" pitchFamily="18" charset="0"/>
              </a:rPr>
              <a:t>Fixed Passwords</a:t>
            </a:r>
          </a:p>
        </p:txBody>
      </p:sp>
      <p:sp>
        <p:nvSpPr>
          <p:cNvPr id="624642" name="Slide Number Placeholder 5">
            <a:extLst>
              <a:ext uri="{FF2B5EF4-FFF2-40B4-BE49-F238E27FC236}">
                <a16:creationId xmlns:a16="http://schemas.microsoft.com/office/drawing/2014/main" id="{4B2FFE77-84FF-4CB3-B487-C9C3C02C8018}"/>
              </a:ext>
            </a:extLst>
          </p:cNvPr>
          <p:cNvSpPr>
            <a:spLocks noGrp="1"/>
          </p:cNvSpPr>
          <p:nvPr>
            <p:ph type="sldNum" sz="quarter" idx="10"/>
          </p:nvPr>
        </p:nvSpPr>
        <p:spPr>
          <a:xfrm>
            <a:off x="804672" y="603504"/>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fontScale="775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26BF4042-7A3E-48C7-90B5-9E57736626BD}"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10</a:t>
            </a:fld>
            <a:endParaRPr lang="en-US" altLang="en-US" sz="1500">
              <a:solidFill>
                <a:srgbClr val="FFFFFF"/>
              </a:solidFill>
              <a:latin typeface="Arial Black" panose="020B0A04020102020204" pitchFamily="34" charset="0"/>
            </a:endParaRPr>
          </a:p>
        </p:txBody>
      </p:sp>
      <p:sp>
        <p:nvSpPr>
          <p:cNvPr id="73" name="Freeform: Shape 7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644" name="Rectangle 3">
            <a:extLst>
              <a:ext uri="{FF2B5EF4-FFF2-40B4-BE49-F238E27FC236}">
                <a16:creationId xmlns:a16="http://schemas.microsoft.com/office/drawing/2014/main" id="{364AFB0F-608F-4067-A5AB-515DD0072343}"/>
              </a:ext>
            </a:extLst>
          </p:cNvPr>
          <p:cNvSpPr>
            <a:spLocks noGrp="1" noChangeArrowheads="1"/>
          </p:cNvSpPr>
          <p:nvPr>
            <p:ph type="body" idx="1"/>
          </p:nvPr>
        </p:nvSpPr>
        <p:spPr>
          <a:xfrm>
            <a:off x="6096000" y="1399032"/>
            <a:ext cx="5501834" cy="4471416"/>
          </a:xfrm>
        </p:spPr>
        <p:txBody>
          <a:bodyPr anchor="ctr">
            <a:normAutofit/>
          </a:bodyPr>
          <a:lstStyle/>
          <a:p>
            <a:pPr marL="0" indent="0" eaLnBrk="1" hangingPunct="1">
              <a:buNone/>
            </a:pPr>
            <a:r>
              <a:rPr lang="en-US" altLang="en-US" sz="2200" b="1" dirty="0">
                <a:solidFill>
                  <a:schemeClr val="bg1"/>
                </a:solidFill>
                <a:latin typeface="Times New Roman" panose="02020603050405020304" pitchFamily="18" charset="0"/>
              </a:rPr>
              <a:t>Dictionary attack on Second Approach</a:t>
            </a:r>
          </a:p>
          <a:p>
            <a:pPr eaLnBrk="1" hangingPunct="1"/>
            <a:r>
              <a:rPr lang="en-US" altLang="en-US" sz="2200" dirty="0">
                <a:solidFill>
                  <a:schemeClr val="bg1"/>
                </a:solidFill>
                <a:latin typeface="Times New Roman" panose="02020603050405020304" pitchFamily="18" charset="0"/>
              </a:rPr>
              <a:t>If a password is like of 5 characters, Eve creates list of all possible values and then applies hash function to every number</a:t>
            </a:r>
          </a:p>
          <a:p>
            <a:pPr eaLnBrk="1" hangingPunct="1"/>
            <a:r>
              <a:rPr lang="en-US" altLang="en-US" sz="2200" dirty="0">
                <a:solidFill>
                  <a:schemeClr val="bg1"/>
                </a:solidFill>
                <a:latin typeface="Times New Roman" panose="02020603050405020304" pitchFamily="18" charset="0"/>
              </a:rPr>
              <a:t>Gets the password file and check all combinations, offline</a:t>
            </a:r>
          </a:p>
          <a:p>
            <a:pPr eaLnBrk="1" hangingPunct="1"/>
            <a:r>
              <a:rPr lang="en-US" altLang="en-US" sz="2200" dirty="0">
                <a:solidFill>
                  <a:schemeClr val="bg1"/>
                </a:solidFill>
                <a:latin typeface="Times New Roman" panose="02020603050405020304" pitchFamily="18" charset="0"/>
              </a:rPr>
              <a:t>After match is found, Eve goes online and uses the password to access the system</a:t>
            </a:r>
          </a:p>
          <a:p>
            <a:pPr eaLnBrk="1" hangingPunct="1"/>
            <a:r>
              <a:rPr lang="en-US" altLang="en-US" sz="2200" dirty="0">
                <a:solidFill>
                  <a:schemeClr val="bg1"/>
                </a:solidFill>
                <a:latin typeface="Times New Roman" panose="02020603050405020304" pitchFamily="18" charset="0"/>
              </a:rPr>
              <a:t>The third approach shows how to make this attack more difficult</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Slide Number Placeholder 5">
            <a:extLst>
              <a:ext uri="{FF2B5EF4-FFF2-40B4-BE49-F238E27FC236}">
                <a16:creationId xmlns:a16="http://schemas.microsoft.com/office/drawing/2014/main" id="{4AE38738-BD67-4F3A-B30A-44FDB54EB8DB}"/>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0DD571BB-F885-48E8-A673-4880CAD2D0E6}" type="slidenum">
              <a:rPr lang="he-IL" altLang="en-US" sz="1400">
                <a:latin typeface="Arial Black" panose="020B0A04020102020204" pitchFamily="34" charset="0"/>
              </a:rPr>
              <a:pPr>
                <a:spcBef>
                  <a:spcPct val="0"/>
                </a:spcBef>
                <a:buFont typeface="Arial Black" panose="020B0A04020102020204" pitchFamily="34" charset="0"/>
                <a:buNone/>
              </a:pPr>
              <a:t>11</a:t>
            </a:fld>
            <a:endParaRPr lang="en-US" altLang="en-US" sz="1400">
              <a:latin typeface="Arial Black" panose="020B0A04020102020204" pitchFamily="34" charset="0"/>
            </a:endParaRPr>
          </a:p>
        </p:txBody>
      </p:sp>
      <p:sp>
        <p:nvSpPr>
          <p:cNvPr id="626691" name="Rectangle 2">
            <a:extLst>
              <a:ext uri="{FF2B5EF4-FFF2-40B4-BE49-F238E27FC236}">
                <a16:creationId xmlns:a16="http://schemas.microsoft.com/office/drawing/2014/main" id="{62149254-5462-4904-B356-268B925AAE97}"/>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Fixed Passwords</a:t>
            </a:r>
          </a:p>
        </p:txBody>
      </p:sp>
      <p:sp>
        <p:nvSpPr>
          <p:cNvPr id="626692" name="Rectangle 3">
            <a:extLst>
              <a:ext uri="{FF2B5EF4-FFF2-40B4-BE49-F238E27FC236}">
                <a16:creationId xmlns:a16="http://schemas.microsoft.com/office/drawing/2014/main" id="{CAE2900D-5D1A-4BEA-99A3-43910DA258BA}"/>
              </a:ext>
            </a:extLst>
          </p:cNvPr>
          <p:cNvSpPr>
            <a:spLocks noGrp="1" noChangeArrowheads="1"/>
          </p:cNvSpPr>
          <p:nvPr>
            <p:ph type="body" idx="1"/>
          </p:nvPr>
        </p:nvSpPr>
        <p:spPr>
          <a:xfrm>
            <a:off x="1738314" y="1266669"/>
            <a:ext cx="8929687" cy="5134132"/>
          </a:xfrm>
        </p:spPr>
        <p:txBody>
          <a:bodyPr/>
          <a:lstStyle/>
          <a:p>
            <a:pPr marL="0" indent="0" algn="just" eaLnBrk="1" hangingPunct="1">
              <a:buNone/>
            </a:pPr>
            <a:r>
              <a:rPr lang="en-US" altLang="en-US" sz="2400" b="1" dirty="0">
                <a:latin typeface="Times New Roman" panose="02020603050405020304" pitchFamily="18" charset="0"/>
              </a:rPr>
              <a:t>Third Approach</a:t>
            </a:r>
          </a:p>
          <a:p>
            <a:pPr algn="just" eaLnBrk="1" hangingPunct="1"/>
            <a:r>
              <a:rPr lang="en-US" altLang="en-US" sz="2400" dirty="0">
                <a:latin typeface="Times New Roman" panose="02020603050405020304" pitchFamily="18" charset="0"/>
              </a:rPr>
              <a:t>Salting the password</a:t>
            </a:r>
          </a:p>
          <a:p>
            <a:pPr algn="just" eaLnBrk="1" hangingPunct="1"/>
            <a:r>
              <a:rPr lang="en-US" altLang="en-US" sz="2400" dirty="0">
                <a:latin typeface="Times New Roman" panose="02020603050405020304" pitchFamily="18" charset="0"/>
              </a:rPr>
              <a:t>When the password string is created, a random string, called the salt, is concatenated to the password</a:t>
            </a:r>
          </a:p>
          <a:p>
            <a:pPr algn="just" eaLnBrk="1" hangingPunct="1"/>
            <a:r>
              <a:rPr lang="en-US" altLang="en-US" sz="2400" dirty="0">
                <a:latin typeface="Times New Roman" panose="02020603050405020304" pitchFamily="18" charset="0"/>
              </a:rPr>
              <a:t>The salted password is then hashed</a:t>
            </a:r>
          </a:p>
          <a:p>
            <a:pPr algn="just" eaLnBrk="1" hangingPunct="1"/>
            <a:r>
              <a:rPr lang="en-US" altLang="en-US" sz="2400" dirty="0">
                <a:latin typeface="Times New Roman" panose="02020603050405020304" pitchFamily="18" charset="0"/>
              </a:rPr>
              <a:t>ID, Salt and the hash are stored in the file</a:t>
            </a:r>
          </a:p>
          <a:p>
            <a:pPr algn="just" eaLnBrk="1" hangingPunct="1"/>
            <a:r>
              <a:rPr lang="en-US" altLang="en-US" sz="2400" dirty="0">
                <a:latin typeface="Times New Roman" panose="02020603050405020304" pitchFamily="18" charset="0"/>
              </a:rPr>
              <a:t>When a user asks for access, the system extracts the salt, concatenates it with the received password. Makes a hash out of the result, and compares it with the hash stored in the file</a:t>
            </a:r>
          </a:p>
          <a:p>
            <a:pPr algn="just" eaLnBrk="1" hangingPunct="1"/>
            <a:r>
              <a:rPr lang="en-US" altLang="en-US" sz="2400" dirty="0">
                <a:latin typeface="Times New Roman" panose="02020603050405020304" pitchFamily="18" charset="0"/>
              </a:rPr>
              <a:t>If there is a match, access is granted; otherwise denied</a:t>
            </a:r>
          </a:p>
          <a:p>
            <a:pPr marL="0" indent="0" algn="just" eaLnBrk="1" hangingPunct="1">
              <a:buNone/>
            </a:pPr>
            <a:endParaRPr lang="en-US" altLang="en-US" sz="24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8739" name="Rectangle 2">
            <a:extLst>
              <a:ext uri="{FF2B5EF4-FFF2-40B4-BE49-F238E27FC236}">
                <a16:creationId xmlns:a16="http://schemas.microsoft.com/office/drawing/2014/main" id="{2AC02340-D1D7-4280-93C5-312A5B77478F}"/>
              </a:ext>
            </a:extLst>
          </p:cNvPr>
          <p:cNvSpPr>
            <a:spLocks noGrp="1" noChangeArrowheads="1"/>
          </p:cNvSpPr>
          <p:nvPr>
            <p:ph type="title"/>
          </p:nvPr>
        </p:nvSpPr>
        <p:spPr>
          <a:xfrm>
            <a:off x="648929" y="629266"/>
            <a:ext cx="3505495" cy="1622321"/>
          </a:xfrm>
        </p:spPr>
        <p:txBody>
          <a:bodyPr>
            <a:normAutofit/>
          </a:bodyPr>
          <a:lstStyle/>
          <a:p>
            <a:pPr eaLnBrk="1" hangingPunct="1"/>
            <a:r>
              <a:rPr lang="en-US" altLang="en-US">
                <a:latin typeface="Times New Roman" panose="02020603050405020304" pitchFamily="18" charset="0"/>
                <a:cs typeface="Times New Roman" panose="02020603050405020304" pitchFamily="18" charset="0"/>
              </a:rPr>
              <a:t>Fixed Passwords</a:t>
            </a:r>
          </a:p>
        </p:txBody>
      </p:sp>
      <p:sp>
        <p:nvSpPr>
          <p:cNvPr id="628740" name="Rectangle 3">
            <a:extLst>
              <a:ext uri="{FF2B5EF4-FFF2-40B4-BE49-F238E27FC236}">
                <a16:creationId xmlns:a16="http://schemas.microsoft.com/office/drawing/2014/main" id="{59DB6F30-BC64-437F-A0BA-EB110559A751}"/>
              </a:ext>
            </a:extLst>
          </p:cNvPr>
          <p:cNvSpPr>
            <a:spLocks noGrp="1" noChangeArrowheads="1"/>
          </p:cNvSpPr>
          <p:nvPr>
            <p:ph type="body" idx="1"/>
          </p:nvPr>
        </p:nvSpPr>
        <p:spPr>
          <a:xfrm>
            <a:off x="314793" y="2438400"/>
            <a:ext cx="3839632" cy="4089816"/>
          </a:xfrm>
        </p:spPr>
        <p:txBody>
          <a:bodyPr>
            <a:normAutofit/>
          </a:bodyPr>
          <a:lstStyle/>
          <a:p>
            <a:pPr marL="0" indent="0" eaLnBrk="1" hangingPunct="1">
              <a:buNone/>
            </a:pPr>
            <a:r>
              <a:rPr lang="en-US" altLang="en-US" sz="2000" b="1">
                <a:latin typeface="Times New Roman" panose="02020603050405020304" pitchFamily="18" charset="0"/>
              </a:rPr>
              <a:t>Third Approach</a:t>
            </a:r>
          </a:p>
          <a:p>
            <a:pPr eaLnBrk="1" hangingPunct="1"/>
            <a:r>
              <a:rPr lang="en-US" altLang="en-US" sz="2000">
                <a:latin typeface="Times New Roman" panose="02020603050405020304" pitchFamily="18" charset="0"/>
              </a:rPr>
              <a:t>If original message is 5 digit and salt is also 5 digit. Now we have a 10 digit value</a:t>
            </a:r>
          </a:p>
          <a:p>
            <a:pPr eaLnBrk="1" hangingPunct="1"/>
            <a:r>
              <a:rPr lang="en-US" altLang="en-US" sz="2000">
                <a:latin typeface="Times New Roman" panose="02020603050405020304" pitchFamily="18" charset="0"/>
              </a:rPr>
              <a:t>Eve’s list is huge now. We can make salt even a bigger number.</a:t>
            </a:r>
          </a:p>
          <a:p>
            <a:pPr eaLnBrk="1" hangingPunct="1"/>
            <a:r>
              <a:rPr lang="en-US" altLang="en-US" sz="2000">
                <a:latin typeface="Times New Roman" panose="02020603050405020304" pitchFamily="18" charset="0"/>
              </a:rPr>
              <a:t>UNIX OS, uses a variation of this method</a:t>
            </a: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p:txBody>
      </p:sp>
      <p:sp>
        <p:nvSpPr>
          <p:cNvPr id="74" name="Rectangle 7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8741" name="Picture 12">
            <a:extLst>
              <a:ext uri="{FF2B5EF4-FFF2-40B4-BE49-F238E27FC236}">
                <a16:creationId xmlns:a16="http://schemas.microsoft.com/office/drawing/2014/main" id="{160017B4-993E-4C2A-BCBC-941245CD81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4468" y="1976835"/>
            <a:ext cx="6279543" cy="3029880"/>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8738" name="Slide Number Placeholder 5">
            <a:extLst>
              <a:ext uri="{FF2B5EF4-FFF2-40B4-BE49-F238E27FC236}">
                <a16:creationId xmlns:a16="http://schemas.microsoft.com/office/drawing/2014/main" id="{C6E08428-5E96-40F0-B7FA-389C2318AAF0}"/>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B94F754C-B33B-4FBB-9235-6030A5EFCF90}" type="slidenum">
              <a:rPr lang="he-IL" altLang="en-US" sz="1800">
                <a:solidFill>
                  <a:srgbClr val="303030"/>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12</a:t>
            </a:fld>
            <a:endParaRPr lang="en-US" altLang="en-US" sz="1800">
              <a:solidFill>
                <a:srgbClr val="303030"/>
              </a:solidFill>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30787" name="Rectangle 2">
            <a:extLst>
              <a:ext uri="{FF2B5EF4-FFF2-40B4-BE49-F238E27FC236}">
                <a16:creationId xmlns:a16="http://schemas.microsoft.com/office/drawing/2014/main" id="{379F3B1A-97EC-4940-B92B-CDE863D6028F}"/>
              </a:ext>
            </a:extLst>
          </p:cNvPr>
          <p:cNvSpPr>
            <a:spLocks noGrp="1" noChangeArrowheads="1"/>
          </p:cNvSpPr>
          <p:nvPr>
            <p:ph type="title"/>
          </p:nvPr>
        </p:nvSpPr>
        <p:spPr>
          <a:xfrm>
            <a:off x="804673" y="1445494"/>
            <a:ext cx="3616856" cy="4376572"/>
          </a:xfrm>
        </p:spPr>
        <p:txBody>
          <a:bodyPr anchor="ctr">
            <a:normAutofit/>
          </a:bodyPr>
          <a:lstStyle/>
          <a:p>
            <a:pPr eaLnBrk="1" hangingPunct="1"/>
            <a:r>
              <a:rPr lang="en-US" altLang="en-US" sz="4800">
                <a:latin typeface="Times New Roman" panose="02020603050405020304" pitchFamily="18" charset="0"/>
                <a:cs typeface="Times New Roman" panose="02020603050405020304" pitchFamily="18" charset="0"/>
              </a:rPr>
              <a:t>Fixed Passwords</a:t>
            </a:r>
          </a:p>
        </p:txBody>
      </p:sp>
      <p:sp>
        <p:nvSpPr>
          <p:cNvPr id="630786" name="Slide Number Placeholder 5">
            <a:extLst>
              <a:ext uri="{FF2B5EF4-FFF2-40B4-BE49-F238E27FC236}">
                <a16:creationId xmlns:a16="http://schemas.microsoft.com/office/drawing/2014/main" id="{FC4EAE19-6AEB-4857-B01A-1423EEA74122}"/>
              </a:ext>
            </a:extLst>
          </p:cNvPr>
          <p:cNvSpPr>
            <a:spLocks noGrp="1"/>
          </p:cNvSpPr>
          <p:nvPr>
            <p:ph type="sldNum" sz="quarter" idx="10"/>
          </p:nvPr>
        </p:nvSpPr>
        <p:spPr>
          <a:xfrm>
            <a:off x="804672" y="603504"/>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fontScale="775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7FA48A2E-FE15-43C8-B0DD-A6746770AB03}"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13</a:t>
            </a:fld>
            <a:endParaRPr lang="en-US" altLang="en-US" sz="1500">
              <a:solidFill>
                <a:srgbClr val="FFFFFF"/>
              </a:solidFill>
              <a:latin typeface="Arial Black" panose="020B0A04020102020204" pitchFamily="34" charset="0"/>
            </a:endParaRPr>
          </a:p>
        </p:txBody>
      </p:sp>
      <p:sp>
        <p:nvSpPr>
          <p:cNvPr id="73" name="Freeform: Shape 7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788" name="Rectangle 3">
            <a:extLst>
              <a:ext uri="{FF2B5EF4-FFF2-40B4-BE49-F238E27FC236}">
                <a16:creationId xmlns:a16="http://schemas.microsoft.com/office/drawing/2014/main" id="{1D915C9C-3609-40F3-A18E-2EC40A3026E2}"/>
              </a:ext>
            </a:extLst>
          </p:cNvPr>
          <p:cNvSpPr>
            <a:spLocks noGrp="1" noChangeArrowheads="1"/>
          </p:cNvSpPr>
          <p:nvPr>
            <p:ph type="body" idx="1"/>
          </p:nvPr>
        </p:nvSpPr>
        <p:spPr>
          <a:xfrm>
            <a:off x="6096000" y="1399032"/>
            <a:ext cx="5501834" cy="4471416"/>
          </a:xfrm>
        </p:spPr>
        <p:txBody>
          <a:bodyPr anchor="ctr">
            <a:normAutofit/>
          </a:bodyPr>
          <a:lstStyle/>
          <a:p>
            <a:pPr marL="0" indent="0" eaLnBrk="1" hangingPunct="1">
              <a:buNone/>
            </a:pPr>
            <a:r>
              <a:rPr lang="en-US" altLang="en-US" sz="2200" b="1" dirty="0">
                <a:solidFill>
                  <a:schemeClr val="bg1"/>
                </a:solidFill>
                <a:latin typeface="Times New Roman" panose="02020603050405020304" pitchFamily="18" charset="0"/>
              </a:rPr>
              <a:t>Fourth Approach</a:t>
            </a:r>
          </a:p>
          <a:p>
            <a:pPr eaLnBrk="1" hangingPunct="1"/>
            <a:r>
              <a:rPr lang="en-US" altLang="en-US" sz="2200" dirty="0">
                <a:solidFill>
                  <a:schemeClr val="bg1"/>
                </a:solidFill>
                <a:latin typeface="Times New Roman" panose="02020603050405020304" pitchFamily="18" charset="0"/>
              </a:rPr>
              <a:t>Two identification techniques are combined(multi-factor authentication). </a:t>
            </a:r>
          </a:p>
          <a:p>
            <a:pPr eaLnBrk="1" hangingPunct="1"/>
            <a:r>
              <a:rPr lang="en-US" altLang="en-US" sz="2200" dirty="0">
                <a:solidFill>
                  <a:schemeClr val="bg1"/>
                </a:solidFill>
                <a:latin typeface="Times New Roman" panose="02020603050405020304" pitchFamily="18" charset="0"/>
              </a:rPr>
              <a:t>A good example of this type of authentication is the use of an ATM card with a PIN (personal identification number).</a:t>
            </a:r>
          </a:p>
          <a:p>
            <a:pPr eaLnBrk="1" hangingPunct="1"/>
            <a:r>
              <a:rPr lang="en-US" altLang="en-US" sz="2200" dirty="0">
                <a:solidFill>
                  <a:schemeClr val="bg1"/>
                </a:solidFill>
                <a:latin typeface="Times New Roman" panose="02020603050405020304" pitchFamily="18" charset="0"/>
              </a:rPr>
              <a:t>Card belongs to “something possessed”, PIN belongs to “something known”</a:t>
            </a:r>
          </a:p>
          <a:p>
            <a:pPr marL="0" indent="0" eaLnBrk="1" hangingPunct="1">
              <a:buNone/>
            </a:pPr>
            <a:endParaRPr lang="en-US" altLang="en-US" sz="2200" dirty="0">
              <a:solidFill>
                <a:schemeClr val="bg1"/>
              </a:solidFill>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32835" name="Rectangle 2">
            <a:extLst>
              <a:ext uri="{FF2B5EF4-FFF2-40B4-BE49-F238E27FC236}">
                <a16:creationId xmlns:a16="http://schemas.microsoft.com/office/drawing/2014/main" id="{BB28B13C-B5F3-429E-8BAA-9C9AD336C2F4}"/>
              </a:ext>
            </a:extLst>
          </p:cNvPr>
          <p:cNvSpPr>
            <a:spLocks noGrp="1" noChangeArrowheads="1"/>
          </p:cNvSpPr>
          <p:nvPr>
            <p:ph type="title"/>
          </p:nvPr>
        </p:nvSpPr>
        <p:spPr>
          <a:xfrm>
            <a:off x="804673" y="1445494"/>
            <a:ext cx="3616856" cy="4376572"/>
          </a:xfrm>
        </p:spPr>
        <p:txBody>
          <a:bodyPr anchor="ctr">
            <a:normAutofit/>
          </a:bodyPr>
          <a:lstStyle/>
          <a:p>
            <a:pPr eaLnBrk="1" hangingPunct="1"/>
            <a:r>
              <a:rPr lang="en-US" altLang="en-US" sz="4800">
                <a:latin typeface="Times New Roman" panose="02020603050405020304" pitchFamily="18" charset="0"/>
                <a:cs typeface="Times New Roman" panose="02020603050405020304" pitchFamily="18" charset="0"/>
              </a:rPr>
              <a:t>One Time Passwords</a:t>
            </a:r>
          </a:p>
        </p:txBody>
      </p:sp>
      <p:sp>
        <p:nvSpPr>
          <p:cNvPr id="632834" name="Slide Number Placeholder 5">
            <a:extLst>
              <a:ext uri="{FF2B5EF4-FFF2-40B4-BE49-F238E27FC236}">
                <a16:creationId xmlns:a16="http://schemas.microsoft.com/office/drawing/2014/main" id="{A5EBC903-B67C-4EB1-BF7A-9E56EF5E306C}"/>
              </a:ext>
            </a:extLst>
          </p:cNvPr>
          <p:cNvSpPr>
            <a:spLocks noGrp="1"/>
          </p:cNvSpPr>
          <p:nvPr>
            <p:ph type="sldNum" sz="quarter" idx="10"/>
          </p:nvPr>
        </p:nvSpPr>
        <p:spPr>
          <a:xfrm>
            <a:off x="804672" y="603504"/>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fontScale="775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84F67D30-B4CA-4F79-9323-5289B5C4F071}"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14</a:t>
            </a:fld>
            <a:endParaRPr lang="en-US" altLang="en-US" sz="1500">
              <a:solidFill>
                <a:srgbClr val="FFFFFF"/>
              </a:solidFill>
              <a:latin typeface="Arial Black" panose="020B0A04020102020204" pitchFamily="34" charset="0"/>
            </a:endParaRPr>
          </a:p>
        </p:txBody>
      </p:sp>
      <p:sp>
        <p:nvSpPr>
          <p:cNvPr id="73" name="Freeform: Shape 7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836" name="Rectangle 3">
            <a:extLst>
              <a:ext uri="{FF2B5EF4-FFF2-40B4-BE49-F238E27FC236}">
                <a16:creationId xmlns:a16="http://schemas.microsoft.com/office/drawing/2014/main" id="{14066F3C-FBF8-4457-9121-1D73123C666D}"/>
              </a:ext>
            </a:extLst>
          </p:cNvPr>
          <p:cNvSpPr>
            <a:spLocks noGrp="1" noChangeArrowheads="1"/>
          </p:cNvSpPr>
          <p:nvPr>
            <p:ph type="body" idx="1"/>
          </p:nvPr>
        </p:nvSpPr>
        <p:spPr>
          <a:xfrm>
            <a:off x="5921115" y="884419"/>
            <a:ext cx="6056025" cy="5261547"/>
          </a:xfrm>
        </p:spPr>
        <p:txBody>
          <a:bodyPr anchor="ctr">
            <a:normAutofit/>
          </a:bodyPr>
          <a:lstStyle/>
          <a:p>
            <a:pPr eaLnBrk="1" hangingPunct="1"/>
            <a:r>
              <a:rPr lang="en-US" altLang="en-US" sz="2400" dirty="0">
                <a:solidFill>
                  <a:schemeClr val="bg1"/>
                </a:solidFill>
                <a:latin typeface="Times New Roman" panose="02020603050405020304" pitchFamily="18" charset="0"/>
              </a:rPr>
              <a:t>A password that is used only once</a:t>
            </a:r>
          </a:p>
          <a:p>
            <a:pPr eaLnBrk="1" hangingPunct="1"/>
            <a:r>
              <a:rPr lang="en-US" altLang="en-US" sz="2400" dirty="0">
                <a:solidFill>
                  <a:schemeClr val="bg1"/>
                </a:solidFill>
                <a:latin typeface="Times New Roman" panose="02020603050405020304" pitchFamily="18" charset="0"/>
              </a:rPr>
              <a:t>Eves dropping is useless now</a:t>
            </a:r>
          </a:p>
          <a:p>
            <a:pPr marL="0" indent="0">
              <a:buNone/>
            </a:pPr>
            <a:r>
              <a:rPr lang="en-US" altLang="en-US" sz="2400" b="1" dirty="0">
                <a:solidFill>
                  <a:schemeClr val="bg1"/>
                </a:solidFill>
                <a:latin typeface="Times New Roman" panose="02020603050405020304" pitchFamily="18" charset="0"/>
              </a:rPr>
              <a:t>First Approach</a:t>
            </a:r>
          </a:p>
          <a:p>
            <a:r>
              <a:rPr lang="en-US" altLang="en-US" sz="2400" dirty="0">
                <a:solidFill>
                  <a:schemeClr val="bg1"/>
                </a:solidFill>
                <a:latin typeface="Times New Roman" panose="02020603050405020304" pitchFamily="18" charset="0"/>
              </a:rPr>
              <a:t>In the first approach, the user and the system agree upon a list of passwords. </a:t>
            </a:r>
          </a:p>
          <a:p>
            <a:r>
              <a:rPr lang="en-US" altLang="en-US" sz="2400" dirty="0">
                <a:solidFill>
                  <a:schemeClr val="bg1"/>
                </a:solidFill>
                <a:latin typeface="Times New Roman" panose="02020603050405020304" pitchFamily="18" charset="0"/>
              </a:rPr>
              <a:t>Each password in list can only be used once</a:t>
            </a:r>
          </a:p>
          <a:p>
            <a:r>
              <a:rPr lang="en-US" altLang="en-US" sz="2400" dirty="0">
                <a:solidFill>
                  <a:schemeClr val="bg1"/>
                </a:solidFill>
                <a:latin typeface="Times New Roman" panose="02020603050405020304" pitchFamily="18" charset="0"/>
              </a:rPr>
              <a:t>Problems:</a:t>
            </a:r>
          </a:p>
          <a:p>
            <a:r>
              <a:rPr lang="en-US" altLang="en-US" sz="2400" dirty="0">
                <a:solidFill>
                  <a:schemeClr val="bg1"/>
                </a:solidFill>
                <a:latin typeface="Times New Roman" panose="02020603050405020304" pitchFamily="18" charset="0"/>
              </a:rPr>
              <a:t>System and user must use a long list of passwords</a:t>
            </a:r>
          </a:p>
          <a:p>
            <a:r>
              <a:rPr lang="en-US" altLang="en-US" sz="2400" dirty="0">
                <a:solidFill>
                  <a:schemeClr val="bg1"/>
                </a:solidFill>
                <a:latin typeface="Times New Roman" panose="02020603050405020304" pitchFamily="18" charset="0"/>
              </a:rPr>
              <a:t>If user does not use passwords in sequence the system needs to perform a long search to find the match</a:t>
            </a:r>
          </a:p>
          <a:p>
            <a:pPr eaLnBrk="1" hangingPunct="1"/>
            <a:endParaRPr lang="en-US" altLang="en-US" sz="2400" dirty="0">
              <a:solidFill>
                <a:schemeClr val="bg1"/>
              </a:solidFill>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Slide Number Placeholder 5">
            <a:extLst>
              <a:ext uri="{FF2B5EF4-FFF2-40B4-BE49-F238E27FC236}">
                <a16:creationId xmlns:a16="http://schemas.microsoft.com/office/drawing/2014/main" id="{0E514CC4-F7D3-46D1-A8D0-2F786E8B5DF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1A5E6AB-73EB-4EB3-AFB3-FB6C06254E4A}" type="slidenum">
              <a:rPr lang="he-IL" altLang="en-US" sz="1400">
                <a:latin typeface="Arial Black" panose="020B0A04020102020204" pitchFamily="34" charset="0"/>
              </a:rPr>
              <a:pPr>
                <a:spcBef>
                  <a:spcPct val="0"/>
                </a:spcBef>
                <a:buFont typeface="Arial Black" panose="020B0A04020102020204" pitchFamily="34" charset="0"/>
                <a:buNone/>
              </a:pPr>
              <a:t>15</a:t>
            </a:fld>
            <a:endParaRPr lang="en-US" altLang="en-US" sz="1400">
              <a:latin typeface="Arial Black" panose="020B0A04020102020204" pitchFamily="34" charset="0"/>
            </a:endParaRPr>
          </a:p>
        </p:txBody>
      </p:sp>
      <p:sp>
        <p:nvSpPr>
          <p:cNvPr id="634883" name="Rectangle 2">
            <a:extLst>
              <a:ext uri="{FF2B5EF4-FFF2-40B4-BE49-F238E27FC236}">
                <a16:creationId xmlns:a16="http://schemas.microsoft.com/office/drawing/2014/main" id="{9421D92D-E578-4B12-B9D5-B6BA74525BC0}"/>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One Time Passwords</a:t>
            </a:r>
          </a:p>
        </p:txBody>
      </p:sp>
      <p:sp>
        <p:nvSpPr>
          <p:cNvPr id="634884" name="Rectangle 3">
            <a:extLst>
              <a:ext uri="{FF2B5EF4-FFF2-40B4-BE49-F238E27FC236}">
                <a16:creationId xmlns:a16="http://schemas.microsoft.com/office/drawing/2014/main" id="{53B10032-05F6-42CC-93A1-D3A6314BECED}"/>
              </a:ext>
            </a:extLst>
          </p:cNvPr>
          <p:cNvSpPr>
            <a:spLocks noGrp="1" noChangeArrowheads="1"/>
          </p:cNvSpPr>
          <p:nvPr>
            <p:ph type="body" idx="1"/>
          </p:nvPr>
        </p:nvSpPr>
        <p:spPr>
          <a:xfrm>
            <a:off x="1738314" y="1768839"/>
            <a:ext cx="8929687" cy="4631962"/>
          </a:xfrm>
        </p:spPr>
        <p:txBody>
          <a:bodyPr/>
          <a:lstStyle/>
          <a:p>
            <a:pPr marL="0" indent="0" algn="just">
              <a:buNone/>
            </a:pPr>
            <a:r>
              <a:rPr lang="en-US" altLang="en-US" sz="2400" b="1" dirty="0">
                <a:latin typeface="Times New Roman" panose="02020603050405020304" pitchFamily="18" charset="0"/>
              </a:rPr>
              <a:t>Second Approach</a:t>
            </a:r>
          </a:p>
          <a:p>
            <a:pPr algn="just"/>
            <a:r>
              <a:rPr lang="en-US" altLang="en-US" sz="2400" dirty="0">
                <a:latin typeface="Times New Roman" panose="02020603050405020304" pitchFamily="18" charset="0"/>
              </a:rPr>
              <a:t>In the second approach, the user and the system agree to sequentially update the password. </a:t>
            </a:r>
          </a:p>
          <a:p>
            <a:pPr algn="just"/>
            <a:r>
              <a:rPr lang="en-US" altLang="en-US" sz="2400" dirty="0">
                <a:latin typeface="Times New Roman" panose="02020603050405020304" pitchFamily="18" charset="0"/>
              </a:rPr>
              <a:t>User and system agree on first password P</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valid only for first access.</a:t>
            </a:r>
          </a:p>
          <a:p>
            <a:pPr algn="just"/>
            <a:r>
              <a:rPr lang="en-US" altLang="en-US" sz="2400" dirty="0">
                <a:latin typeface="Times New Roman" panose="02020603050405020304" pitchFamily="18" charset="0"/>
              </a:rPr>
              <a:t>During first access user generates password P</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 and encrypts it with P</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as the key and so on</a:t>
            </a:r>
          </a:p>
          <a:p>
            <a:pPr algn="just"/>
            <a:r>
              <a:rPr lang="en-US" altLang="en-US" sz="2400" dirty="0">
                <a:latin typeface="Times New Roman" panose="02020603050405020304" pitchFamily="18" charset="0"/>
              </a:rPr>
              <a:t>Problem:</a:t>
            </a:r>
          </a:p>
          <a:p>
            <a:pPr algn="just"/>
            <a:r>
              <a:rPr lang="en-US" altLang="en-US" sz="2400" dirty="0">
                <a:latin typeface="Times New Roman" panose="02020603050405020304" pitchFamily="18" charset="0"/>
              </a:rPr>
              <a:t>If Eve can guess the first password, she can guess all next</a:t>
            </a: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0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Slide Number Placeholder 5">
            <a:extLst>
              <a:ext uri="{FF2B5EF4-FFF2-40B4-BE49-F238E27FC236}">
                <a16:creationId xmlns:a16="http://schemas.microsoft.com/office/drawing/2014/main" id="{D297DED0-7922-47B4-8A56-D99C7379046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EA8DB86E-06FA-48D1-81A5-509E75016FA0}" type="slidenum">
              <a:rPr lang="he-IL" altLang="en-US" sz="1400">
                <a:latin typeface="Arial Black" panose="020B0A04020102020204" pitchFamily="34" charset="0"/>
              </a:rPr>
              <a:pPr>
                <a:spcBef>
                  <a:spcPct val="0"/>
                </a:spcBef>
                <a:buFont typeface="Arial Black" panose="020B0A04020102020204" pitchFamily="34" charset="0"/>
                <a:buNone/>
              </a:pPr>
              <a:t>16</a:t>
            </a:fld>
            <a:endParaRPr lang="en-US" altLang="en-US" sz="1400">
              <a:latin typeface="Arial Black" panose="020B0A04020102020204" pitchFamily="34" charset="0"/>
            </a:endParaRPr>
          </a:p>
        </p:txBody>
      </p:sp>
      <p:sp>
        <p:nvSpPr>
          <p:cNvPr id="636931" name="Rectangle 2">
            <a:extLst>
              <a:ext uri="{FF2B5EF4-FFF2-40B4-BE49-F238E27FC236}">
                <a16:creationId xmlns:a16="http://schemas.microsoft.com/office/drawing/2014/main" id="{30113B9D-5B23-453C-BABC-11D4AB773C96}"/>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One Time Passwords</a:t>
            </a:r>
          </a:p>
        </p:txBody>
      </p:sp>
      <p:sp>
        <p:nvSpPr>
          <p:cNvPr id="636932" name="Rectangle 3">
            <a:extLst>
              <a:ext uri="{FF2B5EF4-FFF2-40B4-BE49-F238E27FC236}">
                <a16:creationId xmlns:a16="http://schemas.microsoft.com/office/drawing/2014/main" id="{CC493E08-6088-4CD4-A7B3-24C2AF595ABD}"/>
              </a:ext>
            </a:extLst>
          </p:cNvPr>
          <p:cNvSpPr>
            <a:spLocks noGrp="1" noChangeArrowheads="1"/>
          </p:cNvSpPr>
          <p:nvPr>
            <p:ph type="body" idx="1"/>
          </p:nvPr>
        </p:nvSpPr>
        <p:spPr>
          <a:xfrm>
            <a:off x="1738314" y="1143000"/>
            <a:ext cx="9819102" cy="5257801"/>
          </a:xfrm>
        </p:spPr>
        <p:txBody>
          <a:bodyPr/>
          <a:lstStyle/>
          <a:p>
            <a:pPr marL="0" indent="0" algn="just">
              <a:buNone/>
            </a:pPr>
            <a:r>
              <a:rPr lang="en-US" altLang="en-US" sz="2400" b="1" dirty="0">
                <a:latin typeface="Times New Roman" panose="02020603050405020304" pitchFamily="18" charset="0"/>
              </a:rPr>
              <a:t>Third Approach</a:t>
            </a:r>
          </a:p>
          <a:p>
            <a:pPr algn="just"/>
            <a:r>
              <a:rPr lang="en-US" altLang="en-US" sz="2400" i="1" dirty="0">
                <a:latin typeface="Times New Roman" panose="02020603050405020304" pitchFamily="18" charset="0"/>
              </a:rPr>
              <a:t>In the third approach, the user and the system create a sequentially updated password using a hash function.</a:t>
            </a:r>
          </a:p>
          <a:p>
            <a:pPr algn="just"/>
            <a:r>
              <a:rPr lang="en-US" altLang="en-US" sz="2400" i="1" dirty="0">
                <a:latin typeface="Times New Roman" panose="02020603050405020304" pitchFamily="18" charset="0"/>
              </a:rPr>
              <a:t>Devised by </a:t>
            </a:r>
            <a:r>
              <a:rPr lang="en-US" altLang="en-US" sz="2400" i="1" dirty="0" err="1">
                <a:latin typeface="Times New Roman" panose="02020603050405020304" pitchFamily="18" charset="0"/>
              </a:rPr>
              <a:t>Lamport</a:t>
            </a:r>
            <a:r>
              <a:rPr lang="en-US" altLang="en-US" sz="2400" i="1" dirty="0">
                <a:latin typeface="Times New Roman" panose="02020603050405020304" pitchFamily="18" charset="0"/>
              </a:rPr>
              <a:t>, the user and system agree upon an original password, P</a:t>
            </a:r>
            <a:r>
              <a:rPr lang="en-US" altLang="en-US" sz="2400" i="1" baseline="-25000" dirty="0">
                <a:latin typeface="Times New Roman" panose="02020603050405020304" pitchFamily="18" charset="0"/>
              </a:rPr>
              <a:t>0</a:t>
            </a:r>
            <a:r>
              <a:rPr lang="en-US" altLang="en-US" sz="2400" i="1" dirty="0">
                <a:latin typeface="Times New Roman" panose="02020603050405020304" pitchFamily="18" charset="0"/>
              </a:rPr>
              <a:t> and counter, n.</a:t>
            </a:r>
          </a:p>
          <a:p>
            <a:pPr algn="just"/>
            <a:r>
              <a:rPr lang="en-US" altLang="en-US" sz="2400" i="1" dirty="0">
                <a:latin typeface="Times New Roman" panose="02020603050405020304" pitchFamily="18" charset="0"/>
              </a:rPr>
              <a:t>System calculates </a:t>
            </a:r>
            <a:r>
              <a:rPr lang="en-US" altLang="en-US" sz="2400" i="1" dirty="0" err="1">
                <a:latin typeface="Times New Roman" panose="02020603050405020304" pitchFamily="18" charset="0"/>
              </a:rPr>
              <a:t>h</a:t>
            </a:r>
            <a:r>
              <a:rPr lang="en-US" altLang="en-US" sz="2400" i="1" baseline="30000" dirty="0" err="1">
                <a:latin typeface="Times New Roman" panose="02020603050405020304" pitchFamily="18" charset="0"/>
              </a:rPr>
              <a:t>n</a:t>
            </a:r>
            <a:r>
              <a:rPr lang="en-US" altLang="en-US" sz="2400" i="1" dirty="0">
                <a:latin typeface="Times New Roman" panose="02020603050405020304" pitchFamily="18" charset="0"/>
              </a:rPr>
              <a:t>(P</a:t>
            </a:r>
            <a:r>
              <a:rPr lang="en-US" altLang="en-US" sz="2400" i="1" baseline="-25000" dirty="0">
                <a:latin typeface="Times New Roman" panose="02020603050405020304" pitchFamily="18" charset="0"/>
              </a:rPr>
              <a:t>0</a:t>
            </a:r>
            <a:r>
              <a:rPr lang="en-US" altLang="en-US" sz="2400" i="1" dirty="0">
                <a:latin typeface="Times New Roman" panose="02020603050405020304" pitchFamily="18" charset="0"/>
              </a:rPr>
              <a:t>), where </a:t>
            </a:r>
            <a:r>
              <a:rPr lang="en-US" altLang="en-US" sz="2400" i="1" dirty="0" err="1">
                <a:latin typeface="Times New Roman" panose="02020603050405020304" pitchFamily="18" charset="0"/>
              </a:rPr>
              <a:t>h</a:t>
            </a:r>
            <a:r>
              <a:rPr lang="en-US" altLang="en-US" sz="2400" i="1" baseline="30000" dirty="0" err="1">
                <a:latin typeface="Times New Roman" panose="02020603050405020304" pitchFamily="18" charset="0"/>
              </a:rPr>
              <a:t>n</a:t>
            </a:r>
            <a:r>
              <a:rPr lang="en-US" altLang="en-US" sz="2400" i="1" dirty="0">
                <a:latin typeface="Times New Roman" panose="02020603050405020304" pitchFamily="18" charset="0"/>
              </a:rPr>
              <a:t> means applying hash function n times. In other words</a:t>
            </a:r>
          </a:p>
          <a:p>
            <a:pPr algn="just"/>
            <a:endParaRPr lang="en-US" altLang="en-US" sz="2400" i="1" dirty="0">
              <a:latin typeface="Times New Roman" panose="02020603050405020304" pitchFamily="18" charset="0"/>
            </a:endParaRPr>
          </a:p>
          <a:p>
            <a:pPr algn="just"/>
            <a:r>
              <a:rPr lang="en-US" altLang="en-US" sz="2400" i="1" dirty="0">
                <a:latin typeface="Times New Roman" panose="02020603050405020304" pitchFamily="18" charset="0"/>
              </a:rPr>
              <a:t>The system stores the identity of Alice, the value of n and the value of </a:t>
            </a:r>
            <a:r>
              <a:rPr lang="en-US" altLang="en-US" sz="2400" i="1" dirty="0" err="1">
                <a:latin typeface="Times New Roman" panose="02020603050405020304" pitchFamily="18" charset="0"/>
              </a:rPr>
              <a:t>h</a:t>
            </a:r>
            <a:r>
              <a:rPr lang="en-US" altLang="en-US" sz="2400" i="1" baseline="30000" dirty="0" err="1">
                <a:latin typeface="Times New Roman" panose="02020603050405020304" pitchFamily="18" charset="0"/>
              </a:rPr>
              <a:t>n</a:t>
            </a:r>
            <a:r>
              <a:rPr lang="en-US" altLang="en-US" sz="2400" i="1" dirty="0">
                <a:latin typeface="Times New Roman" panose="02020603050405020304" pitchFamily="18" charset="0"/>
              </a:rPr>
              <a:t>(P</a:t>
            </a:r>
            <a:r>
              <a:rPr lang="en-US" altLang="en-US" sz="2400" i="1" baseline="-25000" dirty="0">
                <a:latin typeface="Times New Roman" panose="02020603050405020304" pitchFamily="18" charset="0"/>
              </a:rPr>
              <a:t>0</a:t>
            </a:r>
            <a:r>
              <a:rPr lang="en-US" altLang="en-US" sz="2400" i="1" dirty="0">
                <a:latin typeface="Times New Roman" panose="02020603050405020304" pitchFamily="18" charset="0"/>
              </a:rPr>
              <a:t>)</a:t>
            </a:r>
          </a:p>
          <a:p>
            <a:pPr algn="just"/>
            <a:r>
              <a:rPr lang="en-US" altLang="en-US" sz="2400" i="1" dirty="0">
                <a:latin typeface="Times New Roman" panose="02020603050405020304" pitchFamily="18" charset="0"/>
              </a:rPr>
              <a:t>The diagram on a next slide shows the first access of user of system</a:t>
            </a: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0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p:txBody>
      </p:sp>
      <p:pic>
        <p:nvPicPr>
          <p:cNvPr id="636933" name="Picture 14">
            <a:extLst>
              <a:ext uri="{FF2B5EF4-FFF2-40B4-BE49-F238E27FC236}">
                <a16:creationId xmlns:a16="http://schemas.microsoft.com/office/drawing/2014/main" id="{54BB5D96-9392-4860-835E-7F00A8FC8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250" y="3918992"/>
            <a:ext cx="88296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Slide Number Placeholder 5">
            <a:extLst>
              <a:ext uri="{FF2B5EF4-FFF2-40B4-BE49-F238E27FC236}">
                <a16:creationId xmlns:a16="http://schemas.microsoft.com/office/drawing/2014/main" id="{1EB2E69D-6D9B-46DC-B506-98261B7098E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21BAD81-40EA-41B3-9264-5B542D722D33}" type="slidenum">
              <a:rPr lang="he-IL" altLang="en-US" sz="1400">
                <a:latin typeface="Arial Black" panose="020B0A04020102020204" pitchFamily="34" charset="0"/>
              </a:rPr>
              <a:pPr>
                <a:spcBef>
                  <a:spcPct val="0"/>
                </a:spcBef>
                <a:buFont typeface="Arial Black" panose="020B0A04020102020204" pitchFamily="34" charset="0"/>
                <a:buNone/>
              </a:pPr>
              <a:t>17</a:t>
            </a:fld>
            <a:endParaRPr lang="en-US" altLang="en-US" sz="1400">
              <a:latin typeface="Arial Black" panose="020B0A04020102020204" pitchFamily="34" charset="0"/>
            </a:endParaRPr>
          </a:p>
        </p:txBody>
      </p:sp>
      <p:sp>
        <p:nvSpPr>
          <p:cNvPr id="638979" name="Rectangle 2">
            <a:extLst>
              <a:ext uri="{FF2B5EF4-FFF2-40B4-BE49-F238E27FC236}">
                <a16:creationId xmlns:a16="http://schemas.microsoft.com/office/drawing/2014/main" id="{A966A893-E6C2-46B5-8D90-255F7DB8D224}"/>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One Time Passwords</a:t>
            </a:r>
          </a:p>
        </p:txBody>
      </p:sp>
      <p:sp>
        <p:nvSpPr>
          <p:cNvPr id="638980" name="Rectangle 3">
            <a:extLst>
              <a:ext uri="{FF2B5EF4-FFF2-40B4-BE49-F238E27FC236}">
                <a16:creationId xmlns:a16="http://schemas.microsoft.com/office/drawing/2014/main" id="{93429440-E4A0-4E3D-94B7-1765393006F3}"/>
              </a:ext>
            </a:extLst>
          </p:cNvPr>
          <p:cNvSpPr>
            <a:spLocks noGrp="1" noChangeArrowheads="1"/>
          </p:cNvSpPr>
          <p:nvPr>
            <p:ph type="body" idx="1"/>
          </p:nvPr>
        </p:nvSpPr>
        <p:spPr>
          <a:xfrm>
            <a:off x="1738314" y="1251679"/>
            <a:ext cx="9474329" cy="5149122"/>
          </a:xfrm>
        </p:spPr>
        <p:txBody>
          <a:bodyPr/>
          <a:lstStyle/>
          <a:p>
            <a:pPr marL="0" indent="0" algn="just">
              <a:buNone/>
            </a:pPr>
            <a:r>
              <a:rPr lang="en-US" altLang="en-US" sz="2400" b="1" dirty="0">
                <a:latin typeface="Times New Roman" panose="02020603050405020304" pitchFamily="18" charset="0"/>
              </a:rPr>
              <a:t>Third Approach</a:t>
            </a:r>
          </a:p>
          <a:p>
            <a:pPr algn="just"/>
            <a:r>
              <a:rPr lang="en-US" altLang="en-US" sz="2400" dirty="0">
                <a:latin typeface="Times New Roman" panose="02020603050405020304" pitchFamily="18" charset="0"/>
              </a:rPr>
              <a:t>When system receives the response of the user in the third message, it applies the hash function to value received to see if it matches the value stored in the entry.</a:t>
            </a:r>
          </a:p>
          <a:p>
            <a:pPr algn="just"/>
            <a:r>
              <a:rPr lang="en-US" altLang="en-US" sz="2400" dirty="0">
                <a:latin typeface="Times New Roman" panose="02020603050405020304" pitchFamily="18" charset="0"/>
              </a:rPr>
              <a:t>If match, access granted; otherwise, denied</a:t>
            </a:r>
          </a:p>
          <a:p>
            <a:pPr algn="just"/>
            <a:r>
              <a:rPr lang="en-US" altLang="en-US" sz="2400" dirty="0">
                <a:latin typeface="Times New Roman" panose="02020603050405020304" pitchFamily="18" charset="0"/>
              </a:rPr>
              <a:t>The system then decrements the value of n in the entry and replaces the old value of password </a:t>
            </a:r>
            <a:r>
              <a:rPr lang="en-US" altLang="en-US" sz="2400" dirty="0" err="1">
                <a:latin typeface="Times New Roman" panose="02020603050405020304" pitchFamily="18" charset="0"/>
              </a:rPr>
              <a:t>h</a:t>
            </a:r>
            <a:r>
              <a:rPr lang="en-US" altLang="en-US" sz="2400" baseline="30000" dirty="0" err="1">
                <a:latin typeface="Times New Roman" panose="02020603050405020304" pitchFamily="18" charset="0"/>
              </a:rPr>
              <a:t>n</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0</a:t>
            </a:r>
            <a:r>
              <a:rPr lang="en-US" altLang="en-US" sz="2400" dirty="0">
                <a:latin typeface="Times New Roman" panose="02020603050405020304" pitchFamily="18" charset="0"/>
              </a:rPr>
              <a:t>) with the new value h</a:t>
            </a:r>
            <a:r>
              <a:rPr lang="en-US" altLang="en-US" sz="2400" baseline="30000" dirty="0">
                <a:latin typeface="Times New Roman" panose="02020603050405020304" pitchFamily="18" charset="0"/>
              </a:rPr>
              <a:t>n-1</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0</a:t>
            </a:r>
            <a:r>
              <a:rPr lang="en-US" altLang="en-US" sz="2400" dirty="0">
                <a:latin typeface="Times New Roman" panose="02020603050405020304" pitchFamily="18" charset="0"/>
              </a:rPr>
              <a:t>)</a:t>
            </a:r>
          </a:p>
          <a:p>
            <a:pPr algn="just"/>
            <a:r>
              <a:rPr lang="en-US" altLang="en-US" sz="2400" dirty="0">
                <a:latin typeface="Times New Roman" panose="02020603050405020304" pitchFamily="18" charset="0"/>
              </a:rPr>
              <a:t>When user accesses system second time, the value of counter it receives is n-1.</a:t>
            </a:r>
          </a:p>
          <a:p>
            <a:pPr algn="just"/>
            <a:r>
              <a:rPr lang="en-US" altLang="en-US" sz="2400" dirty="0">
                <a:latin typeface="Times New Roman" panose="02020603050405020304" pitchFamily="18" charset="0"/>
              </a:rPr>
              <a:t>The third message is now h</a:t>
            </a:r>
            <a:r>
              <a:rPr lang="en-US" altLang="en-US" sz="2400" baseline="30000" dirty="0">
                <a:latin typeface="Times New Roman" panose="02020603050405020304" pitchFamily="18" charset="0"/>
              </a:rPr>
              <a:t>n-2</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0</a:t>
            </a:r>
            <a:r>
              <a:rPr lang="en-US" altLang="en-US" sz="2400" dirty="0">
                <a:latin typeface="Times New Roman" panose="02020603050405020304" pitchFamily="18" charset="0"/>
              </a:rPr>
              <a:t>), system applies the hash function to get h</a:t>
            </a:r>
            <a:r>
              <a:rPr lang="en-US" altLang="en-US" sz="2400" baseline="30000" dirty="0">
                <a:latin typeface="Times New Roman" panose="02020603050405020304" pitchFamily="18" charset="0"/>
              </a:rPr>
              <a:t>n-1</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0</a:t>
            </a:r>
            <a:r>
              <a:rPr lang="en-US" altLang="en-US" sz="2400" dirty="0">
                <a:latin typeface="Times New Roman" panose="02020603050405020304" pitchFamily="18" charset="0"/>
              </a:rPr>
              <a:t>), which can be compared with the updated entry.</a:t>
            </a:r>
          </a:p>
          <a:p>
            <a:pPr algn="just"/>
            <a:r>
              <a:rPr lang="en-US" altLang="en-US" sz="2400" dirty="0">
                <a:latin typeface="Times New Roman" panose="02020603050405020304" pitchFamily="18" charset="0"/>
              </a:rPr>
              <a:t>When value becomes 0, everything must be setup again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027" name="Rectangle 2">
            <a:extLst>
              <a:ext uri="{FF2B5EF4-FFF2-40B4-BE49-F238E27FC236}">
                <a16:creationId xmlns:a16="http://schemas.microsoft.com/office/drawing/2014/main" id="{10FD4DA2-1153-4EAD-AC30-E2AF67625A97}"/>
              </a:ext>
            </a:extLst>
          </p:cNvPr>
          <p:cNvSpPr>
            <a:spLocks noGrp="1" noChangeArrowheads="1"/>
          </p:cNvSpPr>
          <p:nvPr>
            <p:ph type="title"/>
          </p:nvPr>
        </p:nvSpPr>
        <p:spPr>
          <a:xfrm>
            <a:off x="526073" y="489439"/>
            <a:ext cx="11139854" cy="930447"/>
          </a:xfrm>
        </p:spPr>
        <p:txBody>
          <a:bodyPr vert="horz" lIns="91440" tIns="45720" rIns="91440" bIns="45720" rtlCol="0" anchor="b">
            <a:normAutofit/>
          </a:bodyPr>
          <a:lstStyle/>
          <a:p>
            <a:pPr algn="ctr"/>
            <a:r>
              <a:rPr lang="en-US" altLang="en-US" sz="5400" kern="1200">
                <a:solidFill>
                  <a:schemeClr val="bg1"/>
                </a:solidFill>
                <a:latin typeface="+mj-lt"/>
                <a:ea typeface="+mj-ea"/>
                <a:cs typeface="+mj-cs"/>
              </a:rPr>
              <a:t>One Time Passwords</a:t>
            </a:r>
          </a:p>
        </p:txBody>
      </p:sp>
      <p:sp>
        <p:nvSpPr>
          <p:cNvPr id="641028" name="Rectangle 3">
            <a:extLst>
              <a:ext uri="{FF2B5EF4-FFF2-40B4-BE49-F238E27FC236}">
                <a16:creationId xmlns:a16="http://schemas.microsoft.com/office/drawing/2014/main" id="{E3F76FA2-B4FD-4E43-8FB1-B95D481B8313}"/>
              </a:ext>
            </a:extLst>
          </p:cNvPr>
          <p:cNvSpPr>
            <a:spLocks noGrp="1" noChangeArrowheads="1"/>
          </p:cNvSpPr>
          <p:nvPr>
            <p:ph type="body" idx="1"/>
          </p:nvPr>
        </p:nvSpPr>
        <p:spPr>
          <a:xfrm>
            <a:off x="1524000" y="1548499"/>
            <a:ext cx="9144000" cy="420001"/>
          </a:xfrm>
        </p:spPr>
        <p:txBody>
          <a:bodyPr vert="horz" lIns="91440" tIns="45720" rIns="91440" bIns="45720" rtlCol="0">
            <a:normAutofit/>
          </a:bodyPr>
          <a:lstStyle/>
          <a:p>
            <a:pPr marL="0" indent="0" algn="ctr">
              <a:buNone/>
            </a:pPr>
            <a:r>
              <a:rPr lang="en-US" altLang="en-US" sz="2000" b="1" kern="1200">
                <a:solidFill>
                  <a:srgbClr val="D7F001"/>
                </a:solidFill>
                <a:latin typeface="+mn-lt"/>
                <a:ea typeface="+mn-ea"/>
                <a:cs typeface="+mn-cs"/>
              </a:rPr>
              <a:t>Third Approach</a:t>
            </a:r>
          </a:p>
        </p:txBody>
      </p:sp>
      <p:cxnSp>
        <p:nvCxnSpPr>
          <p:cNvPr id="78" name="Straight Connector 7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41029" name="Picture 12">
            <a:extLst>
              <a:ext uri="{FF2B5EF4-FFF2-40B4-BE49-F238E27FC236}">
                <a16:creationId xmlns:a16="http://schemas.microsoft.com/office/drawing/2014/main" id="{0AA84519-2276-4BBF-B722-7695A6EA7D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0813" y="2427541"/>
            <a:ext cx="7995274"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1026" name="Slide Number Placeholder 5">
            <a:extLst>
              <a:ext uri="{FF2B5EF4-FFF2-40B4-BE49-F238E27FC236}">
                <a16:creationId xmlns:a16="http://schemas.microsoft.com/office/drawing/2014/main" id="{16040B80-28B5-42E7-8F5B-DCF9D4D3AD01}"/>
              </a:ext>
            </a:extLst>
          </p:cNvPr>
          <p:cNvSpPr>
            <a:spLocks noGrp="1"/>
          </p:cNvSpPr>
          <p:nvPr>
            <p:ph type="sldNum" sz="quarter" idx="10"/>
          </p:nvPr>
        </p:nvSpPr>
        <p:spPr>
          <a:xfrm>
            <a:off x="8610600" y="6522430"/>
            <a:ext cx="2743200" cy="34747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1440" tIns="45720" rIns="91440" bIns="45720" rtlCol="0" anchor="ct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r">
              <a:spcBef>
                <a:spcPct val="0"/>
              </a:spcBef>
              <a:spcAft>
                <a:spcPts val="600"/>
              </a:spcAft>
              <a:buFont typeface="Arial Black" panose="020B0A04020102020204" pitchFamily="34" charset="0"/>
              <a:buNone/>
            </a:pPr>
            <a:fld id="{586AB8EC-379D-4504-A398-1D264002F08B}" type="slidenum">
              <a:rPr lang="en-US" altLang="en-US" sz="1200">
                <a:solidFill>
                  <a:srgbClr val="898989"/>
                </a:solidFill>
                <a:latin typeface="+mn-lt"/>
                <a:ea typeface="+mn-ea"/>
                <a:cs typeface="+mn-cs"/>
              </a:rPr>
              <a:pPr algn="r">
                <a:spcBef>
                  <a:spcPct val="0"/>
                </a:spcBef>
                <a:spcAft>
                  <a:spcPts val="600"/>
                </a:spcAft>
                <a:buFont typeface="Arial Black" panose="020B0A04020102020204" pitchFamily="34" charset="0"/>
                <a:buNone/>
              </a:pPr>
              <a:t>18</a:t>
            </a:fld>
            <a:endParaRPr lang="en-US" altLang="en-US" sz="1200">
              <a:solidFill>
                <a:srgbClr val="898989"/>
              </a:solidFill>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131" name="Rectangle 2">
            <a:extLst>
              <a:ext uri="{FF2B5EF4-FFF2-40B4-BE49-F238E27FC236}">
                <a16:creationId xmlns:a16="http://schemas.microsoft.com/office/drawing/2014/main" id="{3A3C7CE4-14C3-460D-BBD3-34516E9C2E58}"/>
              </a:ext>
            </a:extLst>
          </p:cNvPr>
          <p:cNvSpPr>
            <a:spLocks noGrp="1" noChangeArrowheads="1"/>
          </p:cNvSpPr>
          <p:nvPr>
            <p:ph type="title"/>
          </p:nvPr>
        </p:nvSpPr>
        <p:spPr>
          <a:xfrm>
            <a:off x="838200" y="631825"/>
            <a:ext cx="10515600" cy="1325563"/>
          </a:xfrm>
        </p:spPr>
        <p:txBody>
          <a:bodyPr>
            <a:normAutofit/>
          </a:bodyPr>
          <a:lstStyle/>
          <a:p>
            <a:pPr eaLnBrk="1" hangingPunct="1"/>
            <a:r>
              <a:rPr lang="en-US" altLang="en-US">
                <a:latin typeface="Times New Roman" panose="02020603050405020304" pitchFamily="18" charset="0"/>
                <a:cs typeface="Times New Roman" panose="02020603050405020304" pitchFamily="18" charset="0"/>
              </a:rPr>
              <a:t>Biometrics</a:t>
            </a:r>
          </a:p>
        </p:txBody>
      </p:sp>
      <p:sp>
        <p:nvSpPr>
          <p:cNvPr id="688132" name="Rectangle 3">
            <a:extLst>
              <a:ext uri="{FF2B5EF4-FFF2-40B4-BE49-F238E27FC236}">
                <a16:creationId xmlns:a16="http://schemas.microsoft.com/office/drawing/2014/main" id="{B0C12587-4B37-4D85-ABF8-3ED8205AEAE0}"/>
              </a:ext>
            </a:extLst>
          </p:cNvPr>
          <p:cNvSpPr>
            <a:spLocks noGrp="1" noChangeArrowheads="1"/>
          </p:cNvSpPr>
          <p:nvPr>
            <p:ph type="body" idx="1"/>
          </p:nvPr>
        </p:nvSpPr>
        <p:spPr>
          <a:xfrm>
            <a:off x="838200" y="2057400"/>
            <a:ext cx="10515600" cy="3871762"/>
          </a:xfrm>
        </p:spPr>
        <p:txBody>
          <a:bodyPr>
            <a:normAutofit/>
          </a:bodyPr>
          <a:lstStyle/>
          <a:p>
            <a:pPr eaLnBrk="1" hangingPunct="1"/>
            <a:r>
              <a:rPr lang="en-US" altLang="en-US" sz="2400">
                <a:latin typeface="Times New Roman" panose="02020603050405020304" pitchFamily="18" charset="0"/>
              </a:rPr>
              <a:t>Biometrics is the measurement of physiological or behavioral features that identify a person </a:t>
            </a:r>
          </a:p>
          <a:p>
            <a:pPr eaLnBrk="1" hangingPunct="1"/>
            <a:r>
              <a:rPr lang="en-US" altLang="en-US" sz="2400">
                <a:latin typeface="Times New Roman" panose="02020603050405020304" pitchFamily="18" charset="0"/>
              </a:rPr>
              <a:t>Authentication by something inherent </a:t>
            </a:r>
          </a:p>
          <a:p>
            <a:pPr eaLnBrk="1" hangingPunct="1"/>
            <a:r>
              <a:rPr lang="en-US" altLang="en-US" sz="2400">
                <a:latin typeface="Times New Roman" panose="02020603050405020304" pitchFamily="18" charset="0"/>
              </a:rPr>
              <a:t>Biometrics measures features that cannot be guessed, stolen, or shared.</a:t>
            </a:r>
          </a:p>
          <a:p>
            <a:pPr eaLnBrk="1" hangingPunct="1"/>
            <a:r>
              <a:rPr lang="en-US" altLang="en-US" sz="2400" b="1">
                <a:latin typeface="Times New Roman" panose="02020603050405020304" pitchFamily="18" charset="0"/>
              </a:rPr>
              <a:t>Components: </a:t>
            </a:r>
            <a:r>
              <a:rPr lang="en-US" altLang="en-US" sz="2400">
                <a:latin typeface="Times New Roman" panose="02020603050405020304" pitchFamily="18" charset="0"/>
              </a:rPr>
              <a:t>Several components are needed for biometrics, including capturing devices, processors, and storage devices..</a:t>
            </a:r>
          </a:p>
          <a:p>
            <a:pPr eaLnBrk="1" hangingPunct="1"/>
            <a:r>
              <a:rPr lang="en-US" altLang="en-US" sz="2400" b="1">
                <a:latin typeface="Times New Roman" panose="02020603050405020304" pitchFamily="18" charset="0"/>
              </a:rPr>
              <a:t>Enrollment: </a:t>
            </a:r>
            <a:r>
              <a:rPr lang="en-US" altLang="en-US" sz="2400">
                <a:latin typeface="Times New Roman" panose="02020603050405020304" pitchFamily="18" charset="0"/>
              </a:rPr>
              <a:t>Before using any biometric techniques for authentication, the corresponding feature of each person in the community should be available in the database. This is referred to as enrollment.</a:t>
            </a:r>
          </a:p>
        </p:txBody>
      </p:sp>
      <p:sp>
        <p:nvSpPr>
          <p:cNvPr id="688130" name="Slide Number Placeholder 5">
            <a:extLst>
              <a:ext uri="{FF2B5EF4-FFF2-40B4-BE49-F238E27FC236}">
                <a16:creationId xmlns:a16="http://schemas.microsoft.com/office/drawing/2014/main" id="{5FDC60B3-5636-475E-8CD9-AEE87B0D3C0C}"/>
              </a:ext>
            </a:extLst>
          </p:cNvPr>
          <p:cNvSpPr>
            <a:spLocks noGrp="1"/>
          </p:cNvSpPr>
          <p:nvPr>
            <p:ph type="sldNum" sz="quarter" idx="10"/>
          </p:nvPr>
        </p:nvSpPr>
        <p:spPr>
          <a:xfrm>
            <a:off x="8610600" y="6077585"/>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BCCFC6D8-E066-4419-B5D7-A37A06FEFB04}" type="slidenum">
              <a:rPr lang="he-IL" altLang="en-US" sz="1800">
                <a:solidFill>
                  <a:schemeClr val="tx1">
                    <a:lumMod val="75000"/>
                    <a:lumOff val="25000"/>
                  </a:schemeClr>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19</a:t>
            </a:fld>
            <a:endParaRPr lang="en-US" altLang="en-US" sz="1800">
              <a:solidFill>
                <a:schemeClr val="tx1">
                  <a:lumMod val="75000"/>
                  <a:lumOff val="25000"/>
                </a:schemeClr>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08259" name="Rectangle 2">
            <a:extLst>
              <a:ext uri="{FF2B5EF4-FFF2-40B4-BE49-F238E27FC236}">
                <a16:creationId xmlns:a16="http://schemas.microsoft.com/office/drawing/2014/main" id="{FD6D77AD-E566-4B81-A173-89C2D10792D5}"/>
              </a:ext>
            </a:extLst>
          </p:cNvPr>
          <p:cNvSpPr>
            <a:spLocks noGrp="1" noChangeArrowheads="1"/>
          </p:cNvSpPr>
          <p:nvPr>
            <p:ph type="title"/>
          </p:nvPr>
        </p:nvSpPr>
        <p:spPr>
          <a:xfrm>
            <a:off x="804673" y="1445494"/>
            <a:ext cx="3616856" cy="4376572"/>
          </a:xfrm>
        </p:spPr>
        <p:txBody>
          <a:bodyPr anchor="ctr">
            <a:normAutofit/>
          </a:bodyPr>
          <a:lstStyle/>
          <a:p>
            <a:pPr eaLnBrk="1" hangingPunct="1"/>
            <a:r>
              <a:rPr lang="en-US" altLang="en-US">
                <a:latin typeface="Times New Roman" panose="02020603050405020304" pitchFamily="18" charset="0"/>
                <a:cs typeface="Times New Roman" panose="02020603050405020304" pitchFamily="18" charset="0"/>
              </a:rPr>
              <a:t>Entity Authentication</a:t>
            </a:r>
          </a:p>
        </p:txBody>
      </p:sp>
      <p:sp>
        <p:nvSpPr>
          <p:cNvPr id="608258" name="Slide Number Placeholder 5">
            <a:extLst>
              <a:ext uri="{FF2B5EF4-FFF2-40B4-BE49-F238E27FC236}">
                <a16:creationId xmlns:a16="http://schemas.microsoft.com/office/drawing/2014/main" id="{1609BEC4-3077-4DDC-B00D-87028E5E50B9}"/>
              </a:ext>
            </a:extLst>
          </p:cNvPr>
          <p:cNvSpPr>
            <a:spLocks noGrp="1"/>
          </p:cNvSpPr>
          <p:nvPr>
            <p:ph type="sldNum" sz="quarter" idx="10"/>
          </p:nvPr>
        </p:nvSpPr>
        <p:spPr>
          <a:xfrm>
            <a:off x="804672" y="603504"/>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0701D80F-7B52-4069-A4F7-6C0055669F9E}"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2</a:t>
            </a:fld>
            <a:endParaRPr lang="en-US" altLang="en-US" sz="1500">
              <a:solidFill>
                <a:srgbClr val="FFFFFF"/>
              </a:solidFill>
              <a:latin typeface="Arial Black" panose="020B0A04020102020204" pitchFamily="34" charset="0"/>
            </a:endParaRPr>
          </a:p>
        </p:txBody>
      </p:sp>
      <p:sp>
        <p:nvSpPr>
          <p:cNvPr id="608262" name="Freeform: Shape 7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263" name="Freeform: Shape 7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260" name="Rectangle 3">
            <a:extLst>
              <a:ext uri="{FF2B5EF4-FFF2-40B4-BE49-F238E27FC236}">
                <a16:creationId xmlns:a16="http://schemas.microsoft.com/office/drawing/2014/main" id="{B7BCC158-5F56-476C-8424-78933007BDF0}"/>
              </a:ext>
            </a:extLst>
          </p:cNvPr>
          <p:cNvSpPr>
            <a:spLocks noGrp="1" noChangeArrowheads="1"/>
          </p:cNvSpPr>
          <p:nvPr>
            <p:ph type="body" idx="1"/>
          </p:nvPr>
        </p:nvSpPr>
        <p:spPr>
          <a:xfrm>
            <a:off x="5771213" y="172387"/>
            <a:ext cx="6250898" cy="6543206"/>
          </a:xfrm>
        </p:spPr>
        <p:txBody>
          <a:bodyPr anchor="ctr">
            <a:normAutofit/>
          </a:bodyPr>
          <a:lstStyle/>
          <a:p>
            <a:pPr eaLnBrk="1" hangingPunct="1"/>
            <a:r>
              <a:rPr lang="en-US" altLang="en-US" sz="2000" dirty="0">
                <a:solidFill>
                  <a:schemeClr val="bg1"/>
                </a:solidFill>
                <a:latin typeface="Times New Roman" panose="02020603050405020304" pitchFamily="18" charset="0"/>
              </a:rPr>
              <a:t>Entity authentication is a technique designed to let one party prove the identity of another party. </a:t>
            </a:r>
          </a:p>
          <a:p>
            <a:pPr eaLnBrk="1" hangingPunct="1"/>
            <a:r>
              <a:rPr lang="en-US" altLang="en-US" sz="2000" dirty="0">
                <a:solidFill>
                  <a:schemeClr val="bg1"/>
                </a:solidFill>
                <a:latin typeface="Times New Roman" panose="02020603050405020304" pitchFamily="18" charset="0"/>
              </a:rPr>
              <a:t>An entity can be a person, a process, a client, or a server.</a:t>
            </a:r>
          </a:p>
          <a:p>
            <a:pPr eaLnBrk="1" hangingPunct="1"/>
            <a:r>
              <a:rPr lang="en-US" altLang="en-US" sz="2000" dirty="0">
                <a:solidFill>
                  <a:schemeClr val="bg1"/>
                </a:solidFill>
                <a:latin typeface="Times New Roman" panose="02020603050405020304" pitchFamily="18" charset="0"/>
              </a:rPr>
              <a:t> The entity whose identity needs to be proved is called the claimant;</a:t>
            </a:r>
          </a:p>
          <a:p>
            <a:pPr eaLnBrk="1" hangingPunct="1"/>
            <a:r>
              <a:rPr lang="en-US" altLang="en-US" sz="2000" dirty="0">
                <a:solidFill>
                  <a:schemeClr val="bg1"/>
                </a:solidFill>
                <a:latin typeface="Times New Roman" panose="02020603050405020304" pitchFamily="18" charset="0"/>
              </a:rPr>
              <a:t> The party that tries to prove the identity of the claimant is called the verifier. </a:t>
            </a:r>
          </a:p>
          <a:p>
            <a:pPr eaLnBrk="1" hangingPunct="1"/>
            <a:r>
              <a:rPr lang="en-US" altLang="en-US" sz="2000" dirty="0">
                <a:solidFill>
                  <a:schemeClr val="bg1"/>
                </a:solidFill>
                <a:latin typeface="Times New Roman" panose="02020603050405020304" pitchFamily="18" charset="0"/>
              </a:rPr>
              <a:t>There are two differences between message and entity authentication</a:t>
            </a:r>
          </a:p>
          <a:p>
            <a:pPr lvl="1" eaLnBrk="1" hangingPunct="1"/>
            <a:r>
              <a:rPr lang="en-US" altLang="en-US" sz="2000" dirty="0">
                <a:solidFill>
                  <a:schemeClr val="bg1"/>
                </a:solidFill>
                <a:latin typeface="Times New Roman" panose="02020603050405020304" pitchFamily="18" charset="0"/>
              </a:rPr>
              <a:t>Message authentication might not happen in real time; entity authentication does</a:t>
            </a:r>
          </a:p>
          <a:p>
            <a:pPr lvl="1" eaLnBrk="1" hangingPunct="1"/>
            <a:r>
              <a:rPr lang="en-US" altLang="en-US" sz="2000" dirty="0">
                <a:solidFill>
                  <a:schemeClr val="bg1"/>
                </a:solidFill>
                <a:latin typeface="Times New Roman" panose="02020603050405020304" pitchFamily="18" charset="0"/>
              </a:rPr>
              <a:t>Message authentication simply authenticates one message; the process needs to be repeated for each new message but</a:t>
            </a:r>
          </a:p>
          <a:p>
            <a:pPr lvl="1" eaLnBrk="1" hangingPunct="1"/>
            <a:r>
              <a:rPr lang="en-US" altLang="en-US" sz="2000" dirty="0">
                <a:solidFill>
                  <a:schemeClr val="bg1"/>
                </a:solidFill>
                <a:latin typeface="Times New Roman" panose="02020603050405020304" pitchFamily="18" charset="0"/>
              </a:rPr>
              <a:t>Entity authentication authenticates the claimant for the entire duration of a session</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Slide Number Placeholder 5">
            <a:extLst>
              <a:ext uri="{FF2B5EF4-FFF2-40B4-BE49-F238E27FC236}">
                <a16:creationId xmlns:a16="http://schemas.microsoft.com/office/drawing/2014/main" id="{ACFFC778-4D92-4B5A-930F-6E9AF373DBD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709DDBAB-A140-44CE-AB0C-5BCCA547DAE5}" type="slidenum">
              <a:rPr lang="he-IL" altLang="en-US" sz="1400">
                <a:latin typeface="Arial Black" panose="020B0A04020102020204" pitchFamily="34" charset="0"/>
              </a:rPr>
              <a:pPr>
                <a:spcBef>
                  <a:spcPct val="0"/>
                </a:spcBef>
                <a:buFont typeface="Arial Black" panose="020B0A04020102020204" pitchFamily="34" charset="0"/>
                <a:buNone/>
              </a:pPr>
              <a:t>20</a:t>
            </a:fld>
            <a:endParaRPr lang="en-US" altLang="en-US" sz="1400">
              <a:latin typeface="Arial Black" panose="020B0A04020102020204" pitchFamily="34" charset="0"/>
            </a:endParaRPr>
          </a:p>
        </p:txBody>
      </p:sp>
      <p:sp>
        <p:nvSpPr>
          <p:cNvPr id="690179" name="Rectangle 2">
            <a:extLst>
              <a:ext uri="{FF2B5EF4-FFF2-40B4-BE49-F238E27FC236}">
                <a16:creationId xmlns:a16="http://schemas.microsoft.com/office/drawing/2014/main" id="{75EDDED0-9D55-4D63-9A9C-8A515034B12B}"/>
              </a:ext>
            </a:extLst>
          </p:cNvPr>
          <p:cNvSpPr>
            <a:spLocks noGrp="1" noChangeArrowheads="1"/>
          </p:cNvSpPr>
          <p:nvPr>
            <p:ph type="title"/>
          </p:nvPr>
        </p:nvSpPr>
        <p:spPr>
          <a:xfrm>
            <a:off x="2024064" y="285750"/>
            <a:ext cx="8143875"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Biometrics</a:t>
            </a:r>
          </a:p>
        </p:txBody>
      </p:sp>
      <p:sp>
        <p:nvSpPr>
          <p:cNvPr id="690180" name="Rectangle 3">
            <a:extLst>
              <a:ext uri="{FF2B5EF4-FFF2-40B4-BE49-F238E27FC236}">
                <a16:creationId xmlns:a16="http://schemas.microsoft.com/office/drawing/2014/main" id="{38C44216-8554-4AC7-AE00-232478A24B9B}"/>
              </a:ext>
            </a:extLst>
          </p:cNvPr>
          <p:cNvSpPr>
            <a:spLocks noGrp="1" noChangeArrowheads="1"/>
          </p:cNvSpPr>
          <p:nvPr>
            <p:ph type="body" idx="1"/>
          </p:nvPr>
        </p:nvSpPr>
        <p:spPr>
          <a:xfrm>
            <a:off x="1738314" y="1143000"/>
            <a:ext cx="8929687" cy="5257801"/>
          </a:xfrm>
        </p:spPr>
        <p:txBody>
          <a:bodyPr/>
          <a:lstStyle/>
          <a:p>
            <a:pPr algn="just" eaLnBrk="1" hangingPunct="1"/>
            <a:r>
              <a:rPr lang="en-US" altLang="en-US" sz="2400" b="1" dirty="0">
                <a:latin typeface="Times New Roman" panose="02020603050405020304" pitchFamily="18" charset="0"/>
              </a:rPr>
              <a:t>Authentication: </a:t>
            </a:r>
            <a:r>
              <a:rPr lang="en-US" altLang="en-US" sz="2400" dirty="0">
                <a:latin typeface="Times New Roman" panose="02020603050405020304" pitchFamily="18" charset="0"/>
              </a:rPr>
              <a:t>is done by verification or identification;</a:t>
            </a:r>
          </a:p>
          <a:p>
            <a:pPr lvl="1" algn="just" eaLnBrk="1" hangingPunct="1"/>
            <a:r>
              <a:rPr lang="en-US" altLang="en-US" sz="2000" dirty="0">
                <a:latin typeface="Times New Roman" panose="02020603050405020304" pitchFamily="18" charset="0"/>
              </a:rPr>
              <a:t> in verification a person’s feature is matched against a single record in the database(one to one) to find if she is who she is claiming to be.</a:t>
            </a:r>
          </a:p>
          <a:p>
            <a:pPr lvl="1" algn="just" eaLnBrk="1" hangingPunct="1"/>
            <a:r>
              <a:rPr lang="en-US" altLang="en-US" sz="2000" dirty="0">
                <a:latin typeface="Times New Roman" panose="02020603050405020304" pitchFamily="18" charset="0"/>
              </a:rPr>
              <a:t> In Identification, a person’s feature is matched against all records in the database (one to many) to find if she has a record in the database. e.g. when a company needs to allow access to the building only to employees.</a:t>
            </a:r>
          </a:p>
          <a:p>
            <a:pPr algn="just" eaLnBrk="1" hangingPunct="1"/>
            <a:r>
              <a:rPr lang="en-US" altLang="en-US" sz="2400" b="1" dirty="0">
                <a:latin typeface="Times New Roman" panose="02020603050405020304" pitchFamily="18" charset="0"/>
              </a:rPr>
              <a:t>Techniques: </a:t>
            </a:r>
            <a:r>
              <a:rPr lang="en-US" altLang="en-US" sz="2400" dirty="0">
                <a:latin typeface="Times New Roman" panose="02020603050405020304" pitchFamily="18" charset="0"/>
              </a:rPr>
              <a:t>Biometrics techniques can be divided into two broad categories:</a:t>
            </a:r>
          </a:p>
          <a:p>
            <a:pPr lvl="1" algn="just" eaLnBrk="1" hangingPunct="1"/>
            <a:r>
              <a:rPr lang="en-US" altLang="en-US" sz="2000" dirty="0">
                <a:latin typeface="Times New Roman" panose="02020603050405020304" pitchFamily="18" charset="0"/>
              </a:rPr>
              <a:t>Physiological</a:t>
            </a:r>
          </a:p>
          <a:p>
            <a:pPr lvl="1" algn="just" eaLnBrk="1" hangingPunct="1"/>
            <a:r>
              <a:rPr lang="en-US" altLang="en-US" sz="2000" dirty="0">
                <a:latin typeface="Times New Roman" panose="02020603050405020304" pitchFamily="18" charset="0"/>
              </a:rPr>
              <a:t>Behavioral</a:t>
            </a:r>
          </a:p>
        </p:txBody>
      </p:sp>
      <p:pic>
        <p:nvPicPr>
          <p:cNvPr id="690181" name="Picture 12">
            <a:extLst>
              <a:ext uri="{FF2B5EF4-FFF2-40B4-BE49-F238E27FC236}">
                <a16:creationId xmlns:a16="http://schemas.microsoft.com/office/drawing/2014/main" id="{4FD2F9A1-5905-4A9B-A1E1-7B6AAB4EE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3714750"/>
            <a:ext cx="54483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227" name="Rectangle 2">
            <a:extLst>
              <a:ext uri="{FF2B5EF4-FFF2-40B4-BE49-F238E27FC236}">
                <a16:creationId xmlns:a16="http://schemas.microsoft.com/office/drawing/2014/main" id="{7F1E0098-DA84-474C-A65E-49A625BC743B}"/>
              </a:ext>
            </a:extLst>
          </p:cNvPr>
          <p:cNvSpPr>
            <a:spLocks noGrp="1" noChangeArrowheads="1"/>
          </p:cNvSpPr>
          <p:nvPr>
            <p:ph type="title"/>
          </p:nvPr>
        </p:nvSpPr>
        <p:spPr>
          <a:xfrm>
            <a:off x="838200" y="631825"/>
            <a:ext cx="10515600" cy="1325563"/>
          </a:xfrm>
        </p:spPr>
        <p:txBody>
          <a:bodyPr>
            <a:normAutofit/>
          </a:bodyPr>
          <a:lstStyle/>
          <a:p>
            <a:pPr eaLnBrk="1" hangingPunct="1"/>
            <a:r>
              <a:rPr lang="en-US" altLang="en-US">
                <a:latin typeface="Times New Roman" panose="02020603050405020304" pitchFamily="18" charset="0"/>
                <a:cs typeface="Times New Roman" panose="02020603050405020304" pitchFamily="18" charset="0"/>
              </a:rPr>
              <a:t>Biometrics Techniques</a:t>
            </a:r>
          </a:p>
        </p:txBody>
      </p:sp>
      <p:sp>
        <p:nvSpPr>
          <p:cNvPr id="692228" name="Rectangle 3">
            <a:extLst>
              <a:ext uri="{FF2B5EF4-FFF2-40B4-BE49-F238E27FC236}">
                <a16:creationId xmlns:a16="http://schemas.microsoft.com/office/drawing/2014/main" id="{EDA0F1B6-9EE2-473F-A2AD-0C0ED633269B}"/>
              </a:ext>
            </a:extLst>
          </p:cNvPr>
          <p:cNvSpPr>
            <a:spLocks noGrp="1" noChangeArrowheads="1"/>
          </p:cNvSpPr>
          <p:nvPr>
            <p:ph type="body" idx="1"/>
          </p:nvPr>
        </p:nvSpPr>
        <p:spPr>
          <a:xfrm>
            <a:off x="838200" y="2057400"/>
            <a:ext cx="10515600" cy="3871762"/>
          </a:xfrm>
        </p:spPr>
        <p:txBody>
          <a:bodyPr>
            <a:normAutofit/>
          </a:bodyPr>
          <a:lstStyle/>
          <a:p>
            <a:pPr eaLnBrk="1" hangingPunct="1"/>
            <a:r>
              <a:rPr lang="en-US" altLang="en-US" sz="1900" b="1" dirty="0">
                <a:latin typeface="Times New Roman" panose="02020603050405020304" pitchFamily="18" charset="0"/>
              </a:rPr>
              <a:t>Physiological: </a:t>
            </a:r>
            <a:r>
              <a:rPr lang="en-US" altLang="en-US" sz="1900" dirty="0">
                <a:latin typeface="Times New Roman" panose="02020603050405020304" pitchFamily="18" charset="0"/>
              </a:rPr>
              <a:t>these techniques measure the physical traits of the human body for verification and identification. To be effective the trait should be unique</a:t>
            </a:r>
          </a:p>
          <a:p>
            <a:pPr lvl="1" eaLnBrk="1" hangingPunct="1"/>
            <a:r>
              <a:rPr lang="en-US" altLang="en-US" sz="1900" dirty="0">
                <a:latin typeface="Times New Roman" panose="02020603050405020304" pitchFamily="18" charset="0"/>
              </a:rPr>
              <a:t>Fingerprint: Have been used for a long time and show a high level of accuracy and support verification and identification. However, fingerprints can be altered by aging, injury, or disease.</a:t>
            </a:r>
          </a:p>
          <a:p>
            <a:pPr lvl="1" eaLnBrk="1" hangingPunct="1"/>
            <a:r>
              <a:rPr lang="en-US" altLang="en-US" sz="1900" dirty="0">
                <a:latin typeface="Times New Roman" panose="02020603050405020304" pitchFamily="18" charset="0"/>
              </a:rPr>
              <a:t>Iris: The pattern within the iris that is unique for each person. Normally requires a laser beam. Very accurate and stable over a person’s life. Some eye diseases can alter the iris pattern.</a:t>
            </a:r>
          </a:p>
          <a:p>
            <a:pPr lvl="1" eaLnBrk="1" hangingPunct="1"/>
            <a:r>
              <a:rPr lang="en-US" altLang="en-US" sz="1900" dirty="0">
                <a:latin typeface="Times New Roman" panose="02020603050405020304" pitchFamily="18" charset="0"/>
              </a:rPr>
              <a:t>Retina: The blood vessels in the back of the eyes. Devices are very expensive.</a:t>
            </a:r>
          </a:p>
          <a:p>
            <a:pPr lvl="1" eaLnBrk="1" hangingPunct="1"/>
            <a:r>
              <a:rPr lang="en-US" altLang="en-US" sz="1900" dirty="0">
                <a:latin typeface="Times New Roman" panose="02020603050405020304" pitchFamily="18" charset="0"/>
              </a:rPr>
              <a:t>Face: Analyzes the geometry of the face based on the distance between facial features such as the nose, mouth and eyes. Some techniques combine geometric features with skin texture. Accuracy can be affected by sunglasses, growing facial hair and aging.</a:t>
            </a:r>
          </a:p>
          <a:p>
            <a:pPr lvl="1" eaLnBrk="1" hangingPunct="1"/>
            <a:r>
              <a:rPr lang="en-US" altLang="en-US" sz="1900" dirty="0">
                <a:latin typeface="Times New Roman" panose="02020603050405020304" pitchFamily="18" charset="0"/>
              </a:rPr>
              <a:t>Hands: measures the dimensions of hands, including the shape and length of the fingers. Better suited for verification rather than identification</a:t>
            </a:r>
          </a:p>
          <a:p>
            <a:pPr lvl="1" eaLnBrk="1" hangingPunct="1"/>
            <a:endParaRPr lang="en-US" altLang="en-US" sz="1900" dirty="0">
              <a:latin typeface="Times New Roman" panose="02020603050405020304" pitchFamily="18" charset="0"/>
            </a:endParaRPr>
          </a:p>
        </p:txBody>
      </p:sp>
      <p:sp>
        <p:nvSpPr>
          <p:cNvPr id="692226" name="Slide Number Placeholder 5">
            <a:extLst>
              <a:ext uri="{FF2B5EF4-FFF2-40B4-BE49-F238E27FC236}">
                <a16:creationId xmlns:a16="http://schemas.microsoft.com/office/drawing/2014/main" id="{5FD30A4C-6624-47EB-91E8-40678C2D2055}"/>
              </a:ext>
            </a:extLst>
          </p:cNvPr>
          <p:cNvSpPr>
            <a:spLocks noGrp="1"/>
          </p:cNvSpPr>
          <p:nvPr>
            <p:ph type="sldNum" sz="quarter" idx="10"/>
          </p:nvPr>
        </p:nvSpPr>
        <p:spPr>
          <a:xfrm>
            <a:off x="8610600" y="6077585"/>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80F08067-47AC-469E-9354-C7FB315B311B}" type="slidenum">
              <a:rPr lang="he-IL" altLang="en-US" sz="1800">
                <a:solidFill>
                  <a:schemeClr val="tx1">
                    <a:lumMod val="75000"/>
                    <a:lumOff val="25000"/>
                  </a:schemeClr>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21</a:t>
            </a:fld>
            <a:endParaRPr lang="en-US" altLang="en-US" sz="1800">
              <a:solidFill>
                <a:schemeClr val="tx1">
                  <a:lumMod val="75000"/>
                  <a:lumOff val="25000"/>
                </a:schemeClr>
              </a:solidFill>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275" name="Rectangle 2">
            <a:extLst>
              <a:ext uri="{FF2B5EF4-FFF2-40B4-BE49-F238E27FC236}">
                <a16:creationId xmlns:a16="http://schemas.microsoft.com/office/drawing/2014/main" id="{C80923E7-A0B1-4A88-88A1-32659653DD66}"/>
              </a:ext>
            </a:extLst>
          </p:cNvPr>
          <p:cNvSpPr>
            <a:spLocks noGrp="1" noChangeArrowheads="1"/>
          </p:cNvSpPr>
          <p:nvPr>
            <p:ph type="title"/>
          </p:nvPr>
        </p:nvSpPr>
        <p:spPr>
          <a:xfrm>
            <a:off x="838200" y="631825"/>
            <a:ext cx="10515600" cy="1325563"/>
          </a:xfrm>
        </p:spPr>
        <p:txBody>
          <a:bodyPr>
            <a:normAutofit/>
          </a:bodyPr>
          <a:lstStyle/>
          <a:p>
            <a:pPr eaLnBrk="1" hangingPunct="1"/>
            <a:r>
              <a:rPr lang="en-US" altLang="en-US">
                <a:latin typeface="Times New Roman" panose="02020603050405020304" pitchFamily="18" charset="0"/>
                <a:cs typeface="Times New Roman" panose="02020603050405020304" pitchFamily="18" charset="0"/>
              </a:rPr>
              <a:t>Biometrics Techniques</a:t>
            </a:r>
          </a:p>
        </p:txBody>
      </p:sp>
      <p:sp>
        <p:nvSpPr>
          <p:cNvPr id="694276" name="Rectangle 3">
            <a:extLst>
              <a:ext uri="{FF2B5EF4-FFF2-40B4-BE49-F238E27FC236}">
                <a16:creationId xmlns:a16="http://schemas.microsoft.com/office/drawing/2014/main" id="{0AFEF354-EF52-47D0-AA77-F45DA2F40317}"/>
              </a:ext>
            </a:extLst>
          </p:cNvPr>
          <p:cNvSpPr>
            <a:spLocks noGrp="1" noChangeArrowheads="1"/>
          </p:cNvSpPr>
          <p:nvPr>
            <p:ph type="body" idx="1"/>
          </p:nvPr>
        </p:nvSpPr>
        <p:spPr>
          <a:xfrm>
            <a:off x="838199" y="2057399"/>
            <a:ext cx="10846633" cy="4020185"/>
          </a:xfrm>
        </p:spPr>
        <p:txBody>
          <a:bodyPr>
            <a:normAutofit lnSpcReduction="10000"/>
          </a:bodyPr>
          <a:lstStyle/>
          <a:p>
            <a:pPr eaLnBrk="1" hangingPunct="1"/>
            <a:r>
              <a:rPr lang="en-US" altLang="en-US" sz="2000" dirty="0">
                <a:latin typeface="Times New Roman" panose="02020603050405020304" pitchFamily="18" charset="0"/>
              </a:rPr>
              <a:t>Physiological:</a:t>
            </a:r>
          </a:p>
          <a:p>
            <a:pPr lvl="1" eaLnBrk="1" hangingPunct="1"/>
            <a:r>
              <a:rPr lang="en-US" altLang="en-US" sz="2000" dirty="0">
                <a:latin typeface="Times New Roman" panose="02020603050405020304" pitchFamily="18" charset="0"/>
              </a:rPr>
              <a:t>Voice: measures  pitch, cadence and tone in the voice. Mostly used for verification. Accuracy can be diminished by background noise, illness or age.</a:t>
            </a:r>
          </a:p>
          <a:p>
            <a:pPr lvl="1" eaLnBrk="1" hangingPunct="1"/>
            <a:r>
              <a:rPr lang="en-US" altLang="en-US" sz="2000" dirty="0">
                <a:latin typeface="Times New Roman" panose="02020603050405020304" pitchFamily="18" charset="0"/>
              </a:rPr>
              <a:t>DNA: the chemical found in the nucleus of all cells of humans and most other organisms. The pattern is persistent throughout life and even after death. Extremely accurate. Problem is that identical twins may share the same DNA.</a:t>
            </a:r>
          </a:p>
          <a:p>
            <a:pPr eaLnBrk="1" hangingPunct="1"/>
            <a:r>
              <a:rPr lang="en-US" altLang="en-US" sz="2000" dirty="0">
                <a:latin typeface="Times New Roman" panose="02020603050405020304" pitchFamily="18" charset="0"/>
              </a:rPr>
              <a:t>Behavioral:</a:t>
            </a:r>
          </a:p>
          <a:p>
            <a:pPr lvl="1" eaLnBrk="1" hangingPunct="1"/>
            <a:r>
              <a:rPr lang="en-US" altLang="en-US" sz="2000" dirty="0">
                <a:latin typeface="Times New Roman" panose="02020603050405020304" pitchFamily="18" charset="0"/>
              </a:rPr>
              <a:t>Signature: Conventional signatures. Signature tablets and special pens are used to identify the person (by signature). Also can measure some other behavioral traits like the time needed to writhe signature. Mostly used for verification.</a:t>
            </a:r>
          </a:p>
          <a:p>
            <a:pPr lvl="1" eaLnBrk="1" hangingPunct="1"/>
            <a:r>
              <a:rPr lang="en-US" altLang="en-US" sz="2000" dirty="0">
                <a:latin typeface="Times New Roman" panose="02020603050405020304" pitchFamily="18" charset="0"/>
              </a:rPr>
              <a:t>Keystroke: The typing rhythm technique measures the behavior of a person related to working with a keyboard. Can measure the duration of key depression, the time between keystrokes, number and frequency of </a:t>
            </a:r>
            <a:r>
              <a:rPr lang="en-US" altLang="en-US" sz="2000" dirty="0" err="1">
                <a:latin typeface="Times New Roman" panose="02020603050405020304" pitchFamily="18" charset="0"/>
              </a:rPr>
              <a:t>erros</a:t>
            </a:r>
            <a:r>
              <a:rPr lang="en-US" altLang="en-US" sz="2000" dirty="0">
                <a:latin typeface="Times New Roman" panose="02020603050405020304" pitchFamily="18" charset="0"/>
              </a:rPr>
              <a:t>, the pressure on the keys, and so on. Not very accurate as trait can change with time. Also text dependent.</a:t>
            </a:r>
          </a:p>
        </p:txBody>
      </p:sp>
      <p:sp>
        <p:nvSpPr>
          <p:cNvPr id="694274" name="Slide Number Placeholder 5">
            <a:extLst>
              <a:ext uri="{FF2B5EF4-FFF2-40B4-BE49-F238E27FC236}">
                <a16:creationId xmlns:a16="http://schemas.microsoft.com/office/drawing/2014/main" id="{48B49F26-0E30-4270-B332-CF7B737C6940}"/>
              </a:ext>
            </a:extLst>
          </p:cNvPr>
          <p:cNvSpPr>
            <a:spLocks noGrp="1"/>
          </p:cNvSpPr>
          <p:nvPr>
            <p:ph type="sldNum" sz="quarter" idx="10"/>
          </p:nvPr>
        </p:nvSpPr>
        <p:spPr>
          <a:xfrm>
            <a:off x="8610600" y="6077585"/>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5A9F1CA3-4B0D-4FAE-AB1F-E8E586D02493}" type="slidenum">
              <a:rPr lang="he-IL" altLang="en-US" sz="1800">
                <a:solidFill>
                  <a:schemeClr val="tx1">
                    <a:lumMod val="75000"/>
                    <a:lumOff val="25000"/>
                  </a:schemeClr>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22</a:t>
            </a:fld>
            <a:endParaRPr lang="en-US" altLang="en-US" sz="1800">
              <a:solidFill>
                <a:schemeClr val="tx1">
                  <a:lumMod val="75000"/>
                  <a:lumOff val="25000"/>
                </a:schemeClr>
              </a:solidFill>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96323" name="Rectangle 2">
            <a:extLst>
              <a:ext uri="{FF2B5EF4-FFF2-40B4-BE49-F238E27FC236}">
                <a16:creationId xmlns:a16="http://schemas.microsoft.com/office/drawing/2014/main" id="{BE809299-795B-4C3F-AB11-CB79A88608BE}"/>
              </a:ext>
            </a:extLst>
          </p:cNvPr>
          <p:cNvSpPr>
            <a:spLocks noGrp="1" noChangeArrowheads="1"/>
          </p:cNvSpPr>
          <p:nvPr>
            <p:ph type="title"/>
          </p:nvPr>
        </p:nvSpPr>
        <p:spPr>
          <a:xfrm>
            <a:off x="804673" y="1445494"/>
            <a:ext cx="3616856" cy="4376572"/>
          </a:xfrm>
        </p:spPr>
        <p:txBody>
          <a:bodyPr anchor="ctr">
            <a:normAutofit/>
          </a:bodyPr>
          <a:lstStyle/>
          <a:p>
            <a:pPr eaLnBrk="1" hangingPunct="1"/>
            <a:r>
              <a:rPr lang="en-US" altLang="en-US" sz="4800">
                <a:latin typeface="Times New Roman" panose="02020603050405020304" pitchFamily="18" charset="0"/>
                <a:cs typeface="Times New Roman" panose="02020603050405020304" pitchFamily="18" charset="0"/>
              </a:rPr>
              <a:t>Biometrics Accuracy</a:t>
            </a:r>
          </a:p>
        </p:txBody>
      </p:sp>
      <p:sp>
        <p:nvSpPr>
          <p:cNvPr id="696322" name="Slide Number Placeholder 5">
            <a:extLst>
              <a:ext uri="{FF2B5EF4-FFF2-40B4-BE49-F238E27FC236}">
                <a16:creationId xmlns:a16="http://schemas.microsoft.com/office/drawing/2014/main" id="{606778A2-FC12-40B3-B330-4755EF507898}"/>
              </a:ext>
            </a:extLst>
          </p:cNvPr>
          <p:cNvSpPr>
            <a:spLocks noGrp="1"/>
          </p:cNvSpPr>
          <p:nvPr>
            <p:ph type="sldNum" sz="quarter" idx="10"/>
          </p:nvPr>
        </p:nvSpPr>
        <p:spPr>
          <a:xfrm>
            <a:off x="804672" y="603504"/>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fontScale="775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A07FE329-07BC-494A-9F9D-FDDC34321FE2}"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23</a:t>
            </a:fld>
            <a:endParaRPr lang="en-US" altLang="en-US" sz="1500">
              <a:solidFill>
                <a:srgbClr val="FFFFFF"/>
              </a:solidFill>
              <a:latin typeface="Arial Black" panose="020B0A04020102020204" pitchFamily="34" charset="0"/>
            </a:endParaRPr>
          </a:p>
        </p:txBody>
      </p:sp>
      <p:sp>
        <p:nvSpPr>
          <p:cNvPr id="73" name="Freeform: Shape 7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24" name="Rectangle 3">
            <a:extLst>
              <a:ext uri="{FF2B5EF4-FFF2-40B4-BE49-F238E27FC236}">
                <a16:creationId xmlns:a16="http://schemas.microsoft.com/office/drawing/2014/main" id="{2EED5447-17F9-4050-94B5-DEC5BD18D417}"/>
              </a:ext>
            </a:extLst>
          </p:cNvPr>
          <p:cNvSpPr>
            <a:spLocks noGrp="1" noChangeArrowheads="1"/>
          </p:cNvSpPr>
          <p:nvPr>
            <p:ph type="body" idx="1"/>
          </p:nvPr>
        </p:nvSpPr>
        <p:spPr>
          <a:xfrm>
            <a:off x="5801193" y="434715"/>
            <a:ext cx="6145967" cy="6056025"/>
          </a:xfrm>
        </p:spPr>
        <p:txBody>
          <a:bodyPr anchor="ctr">
            <a:normAutofit/>
          </a:bodyPr>
          <a:lstStyle/>
          <a:p>
            <a:pPr eaLnBrk="1" hangingPunct="1"/>
            <a:r>
              <a:rPr lang="en-US" altLang="en-US" sz="2400" dirty="0">
                <a:solidFill>
                  <a:schemeClr val="bg1"/>
                </a:solidFill>
                <a:latin typeface="Times New Roman" panose="02020603050405020304" pitchFamily="18" charset="0"/>
              </a:rPr>
              <a:t>Accuracy of biometric techniques  is measured using two parameters; false rejection rate and false acceptance rate.</a:t>
            </a:r>
          </a:p>
          <a:p>
            <a:pPr eaLnBrk="1" hangingPunct="1"/>
            <a:r>
              <a:rPr lang="en-US" altLang="en-US" sz="2400" b="1" dirty="0">
                <a:solidFill>
                  <a:schemeClr val="bg1"/>
                </a:solidFill>
                <a:latin typeface="Times New Roman" panose="02020603050405020304" pitchFamily="18" charset="0"/>
              </a:rPr>
              <a:t>False Rejection Rate (FRR):</a:t>
            </a:r>
          </a:p>
          <a:p>
            <a:pPr lvl="1"/>
            <a:r>
              <a:rPr lang="en-US" altLang="en-US" sz="2000" dirty="0">
                <a:solidFill>
                  <a:schemeClr val="bg1"/>
                </a:solidFill>
                <a:latin typeface="Times New Roman" panose="02020603050405020304" pitchFamily="18" charset="0"/>
              </a:rPr>
              <a:t>How often a person, who should be recognized, is not recognized by the system.</a:t>
            </a:r>
          </a:p>
          <a:p>
            <a:pPr lvl="1"/>
            <a:r>
              <a:rPr lang="en-US" altLang="en-US" sz="2000" dirty="0">
                <a:solidFill>
                  <a:schemeClr val="bg1"/>
                </a:solidFill>
                <a:latin typeface="Times New Roman" panose="02020603050405020304" pitchFamily="18" charset="0"/>
              </a:rPr>
              <a:t>Measure as the ratio of false rejection to the total number of attempts. (percentage</a:t>
            </a:r>
            <a:r>
              <a:rPr lang="en-US" altLang="en-US" sz="1800" dirty="0">
                <a:solidFill>
                  <a:schemeClr val="bg1"/>
                </a:solidFill>
                <a:latin typeface="Times New Roman" panose="02020603050405020304" pitchFamily="18" charset="0"/>
              </a:rPr>
              <a:t>)</a:t>
            </a:r>
          </a:p>
          <a:p>
            <a:pPr eaLnBrk="1" hangingPunct="1"/>
            <a:r>
              <a:rPr lang="en-US" altLang="en-US" sz="2400" b="1" dirty="0">
                <a:solidFill>
                  <a:schemeClr val="bg1"/>
                </a:solidFill>
                <a:latin typeface="Times New Roman" panose="02020603050405020304" pitchFamily="18" charset="0"/>
              </a:rPr>
              <a:t>False Acceptance Rate (FAR):</a:t>
            </a:r>
          </a:p>
          <a:p>
            <a:pPr lvl="1"/>
            <a:r>
              <a:rPr lang="en-US" altLang="en-US" sz="2000" dirty="0">
                <a:solidFill>
                  <a:schemeClr val="bg1"/>
                </a:solidFill>
                <a:latin typeface="Times New Roman" panose="02020603050405020304" pitchFamily="18" charset="0"/>
              </a:rPr>
              <a:t>Measures how often a person, who should not be recognized is recognized by the system.</a:t>
            </a:r>
          </a:p>
          <a:p>
            <a:pPr lvl="1"/>
            <a:r>
              <a:rPr lang="en-US" altLang="en-US" sz="2000" dirty="0">
                <a:solidFill>
                  <a:schemeClr val="bg1"/>
                </a:solidFill>
                <a:latin typeface="Times New Roman" panose="02020603050405020304" pitchFamily="18" charset="0"/>
              </a:rPr>
              <a:t>Measures as the ratio of false acceptance to the total number of attempts (percentage)</a:t>
            </a:r>
          </a:p>
        </p:txBody>
      </p:sp>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371" name="Rectangle 2">
            <a:extLst>
              <a:ext uri="{FF2B5EF4-FFF2-40B4-BE49-F238E27FC236}">
                <a16:creationId xmlns:a16="http://schemas.microsoft.com/office/drawing/2014/main" id="{50C0074A-F1C7-436D-AC11-C47FBA2F1AAD}"/>
              </a:ext>
            </a:extLst>
          </p:cNvPr>
          <p:cNvSpPr>
            <a:spLocks noGrp="1" noChangeArrowheads="1"/>
          </p:cNvSpPr>
          <p:nvPr>
            <p:ph type="title"/>
          </p:nvPr>
        </p:nvSpPr>
        <p:spPr>
          <a:xfrm>
            <a:off x="838200" y="631825"/>
            <a:ext cx="10515600" cy="1325563"/>
          </a:xfrm>
        </p:spPr>
        <p:txBody>
          <a:bodyPr>
            <a:normAutofit/>
          </a:bodyPr>
          <a:lstStyle/>
          <a:p>
            <a:pPr eaLnBrk="1" hangingPunct="1"/>
            <a:r>
              <a:rPr lang="en-US" altLang="en-US">
                <a:latin typeface="Times New Roman" panose="02020603050405020304" pitchFamily="18" charset="0"/>
                <a:cs typeface="Times New Roman" panose="02020603050405020304" pitchFamily="18" charset="0"/>
              </a:rPr>
              <a:t>Biometrics Applications</a:t>
            </a:r>
          </a:p>
        </p:txBody>
      </p:sp>
      <p:sp>
        <p:nvSpPr>
          <p:cNvPr id="698372" name="Rectangle 3">
            <a:extLst>
              <a:ext uri="{FF2B5EF4-FFF2-40B4-BE49-F238E27FC236}">
                <a16:creationId xmlns:a16="http://schemas.microsoft.com/office/drawing/2014/main" id="{3CC235B0-CE51-4E55-983F-F5C2BEF3FB2D}"/>
              </a:ext>
            </a:extLst>
          </p:cNvPr>
          <p:cNvSpPr>
            <a:spLocks noGrp="1" noChangeArrowheads="1"/>
          </p:cNvSpPr>
          <p:nvPr>
            <p:ph type="body" idx="1"/>
          </p:nvPr>
        </p:nvSpPr>
        <p:spPr>
          <a:xfrm>
            <a:off x="838200" y="2057400"/>
            <a:ext cx="10515600" cy="3871762"/>
          </a:xfrm>
        </p:spPr>
        <p:txBody>
          <a:bodyPr>
            <a:normAutofit/>
          </a:bodyPr>
          <a:lstStyle/>
          <a:p>
            <a:r>
              <a:rPr lang="en-US" altLang="en-US" sz="2400">
                <a:latin typeface="Times New Roman" panose="02020603050405020304" pitchFamily="18" charset="0"/>
              </a:rPr>
              <a:t>Several applications of biometrics are already in use.</a:t>
            </a:r>
          </a:p>
          <a:p>
            <a:r>
              <a:rPr lang="en-US" altLang="en-US" sz="2400">
                <a:latin typeface="Times New Roman" panose="02020603050405020304" pitchFamily="18" charset="0"/>
              </a:rPr>
              <a:t> In commercial environments, these include access to facilities, access to information systems, transaction at point-ofsales, and employee timekeeping. </a:t>
            </a:r>
          </a:p>
          <a:p>
            <a:r>
              <a:rPr lang="en-US" altLang="en-US" sz="2400">
                <a:latin typeface="Times New Roman" panose="02020603050405020304" pitchFamily="18" charset="0"/>
              </a:rPr>
              <a:t>In the law enforcement system, they include investigations (using fingerprints or DNA) and forensic analysis.</a:t>
            </a:r>
          </a:p>
          <a:p>
            <a:r>
              <a:rPr lang="en-US" altLang="en-US" sz="2400">
                <a:latin typeface="Times New Roman" panose="02020603050405020304" pitchFamily="18" charset="0"/>
              </a:rPr>
              <a:t> Border control and immigration control also use some biometric techniques.</a:t>
            </a:r>
          </a:p>
        </p:txBody>
      </p:sp>
      <p:sp>
        <p:nvSpPr>
          <p:cNvPr id="698370" name="Slide Number Placeholder 5">
            <a:extLst>
              <a:ext uri="{FF2B5EF4-FFF2-40B4-BE49-F238E27FC236}">
                <a16:creationId xmlns:a16="http://schemas.microsoft.com/office/drawing/2014/main" id="{AC66DAC5-45DC-42AF-AEF5-6E32B4450A55}"/>
              </a:ext>
            </a:extLst>
          </p:cNvPr>
          <p:cNvSpPr>
            <a:spLocks noGrp="1"/>
          </p:cNvSpPr>
          <p:nvPr>
            <p:ph type="sldNum" sz="quarter" idx="10"/>
          </p:nvPr>
        </p:nvSpPr>
        <p:spPr>
          <a:xfrm>
            <a:off x="8610600" y="6077585"/>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F7C38EB1-EB8E-47F2-A07B-969B735139A0}" type="slidenum">
              <a:rPr lang="he-IL" altLang="en-US" sz="1800">
                <a:solidFill>
                  <a:schemeClr val="tx1">
                    <a:lumMod val="75000"/>
                    <a:lumOff val="25000"/>
                  </a:schemeClr>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24</a:t>
            </a:fld>
            <a:endParaRPr lang="en-US" altLang="en-US" sz="1800">
              <a:solidFill>
                <a:schemeClr val="tx1">
                  <a:lumMod val="75000"/>
                  <a:lumOff val="25000"/>
                </a:schemeClr>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10307" name="Rectangle 2">
            <a:extLst>
              <a:ext uri="{FF2B5EF4-FFF2-40B4-BE49-F238E27FC236}">
                <a16:creationId xmlns:a16="http://schemas.microsoft.com/office/drawing/2014/main" id="{3B730717-22B1-4DC7-87DE-E3D3A77B4153}"/>
              </a:ext>
            </a:extLst>
          </p:cNvPr>
          <p:cNvSpPr>
            <a:spLocks noGrp="1" noChangeArrowheads="1"/>
          </p:cNvSpPr>
          <p:nvPr>
            <p:ph type="title"/>
          </p:nvPr>
        </p:nvSpPr>
        <p:spPr>
          <a:xfrm>
            <a:off x="804673" y="1445494"/>
            <a:ext cx="3616856" cy="4376572"/>
          </a:xfrm>
        </p:spPr>
        <p:txBody>
          <a:bodyPr anchor="ctr">
            <a:normAutofit/>
          </a:bodyPr>
          <a:lstStyle/>
          <a:p>
            <a:pPr eaLnBrk="1" hangingPunct="1"/>
            <a:r>
              <a:rPr lang="en-US" altLang="en-US" sz="4800">
                <a:latin typeface="Times New Roman" panose="02020603050405020304" pitchFamily="18" charset="0"/>
                <a:cs typeface="Times New Roman" panose="02020603050405020304" pitchFamily="18" charset="0"/>
              </a:rPr>
              <a:t>Verification Categories</a:t>
            </a:r>
          </a:p>
        </p:txBody>
      </p:sp>
      <p:sp>
        <p:nvSpPr>
          <p:cNvPr id="610306" name="Slide Number Placeholder 5">
            <a:extLst>
              <a:ext uri="{FF2B5EF4-FFF2-40B4-BE49-F238E27FC236}">
                <a16:creationId xmlns:a16="http://schemas.microsoft.com/office/drawing/2014/main" id="{C54F9106-F33E-461F-B20F-835599AFC69F}"/>
              </a:ext>
            </a:extLst>
          </p:cNvPr>
          <p:cNvSpPr>
            <a:spLocks noGrp="1"/>
          </p:cNvSpPr>
          <p:nvPr>
            <p:ph type="sldNum" sz="quarter" idx="10"/>
          </p:nvPr>
        </p:nvSpPr>
        <p:spPr>
          <a:xfrm>
            <a:off x="804672" y="603504"/>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C9299C93-54F8-4D3F-8A2F-0D2AA4E8FBE6}"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3</a:t>
            </a:fld>
            <a:endParaRPr lang="en-US" altLang="en-US" sz="1500">
              <a:solidFill>
                <a:srgbClr val="FFFFFF"/>
              </a:solidFill>
              <a:latin typeface="Arial Black" panose="020B0A04020102020204" pitchFamily="34" charset="0"/>
            </a:endParaRPr>
          </a:p>
        </p:txBody>
      </p:sp>
      <p:sp>
        <p:nvSpPr>
          <p:cNvPr id="73" name="Freeform: Shape 7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308" name="Rectangle 3">
            <a:extLst>
              <a:ext uri="{FF2B5EF4-FFF2-40B4-BE49-F238E27FC236}">
                <a16:creationId xmlns:a16="http://schemas.microsoft.com/office/drawing/2014/main" id="{02990F58-5DD1-4BFC-8A88-1380CDF1364F}"/>
              </a:ext>
            </a:extLst>
          </p:cNvPr>
          <p:cNvSpPr>
            <a:spLocks noGrp="1" noChangeArrowheads="1"/>
          </p:cNvSpPr>
          <p:nvPr>
            <p:ph type="body" idx="1"/>
          </p:nvPr>
        </p:nvSpPr>
        <p:spPr>
          <a:xfrm>
            <a:off x="5928611" y="427219"/>
            <a:ext cx="6063520" cy="6228413"/>
          </a:xfrm>
        </p:spPr>
        <p:txBody>
          <a:bodyPr anchor="ctr">
            <a:normAutofit/>
          </a:bodyPr>
          <a:lstStyle/>
          <a:p>
            <a:pPr eaLnBrk="1" hangingPunct="1"/>
            <a:r>
              <a:rPr lang="en-US" altLang="en-US" sz="2000" b="1" dirty="0">
                <a:solidFill>
                  <a:schemeClr val="bg1"/>
                </a:solidFill>
                <a:latin typeface="Times New Roman" panose="02020603050405020304" pitchFamily="18" charset="0"/>
              </a:rPr>
              <a:t>Something Known</a:t>
            </a:r>
          </a:p>
          <a:p>
            <a:pPr marL="0" indent="0" eaLnBrk="1" hangingPunct="1">
              <a:buNone/>
            </a:pPr>
            <a:r>
              <a:rPr lang="en-US" altLang="en-US" sz="2000" dirty="0">
                <a:solidFill>
                  <a:schemeClr val="bg1"/>
                </a:solidFill>
                <a:latin typeface="Times New Roman" panose="02020603050405020304" pitchFamily="18" charset="0"/>
              </a:rPr>
              <a:t>	A secret known only by the claimant that can be 	checked by verifier</a:t>
            </a:r>
          </a:p>
          <a:p>
            <a:pPr marL="0" indent="0" eaLnBrk="1" hangingPunct="1">
              <a:buNone/>
            </a:pPr>
            <a:r>
              <a:rPr lang="en-US" altLang="en-US" sz="2000" dirty="0">
                <a:solidFill>
                  <a:schemeClr val="bg1"/>
                </a:solidFill>
                <a:latin typeface="Times New Roman" panose="02020603050405020304" pitchFamily="18" charset="0"/>
              </a:rPr>
              <a:t>	Passwords, PIN, secret key, private key</a:t>
            </a:r>
          </a:p>
          <a:p>
            <a:pPr eaLnBrk="1" hangingPunct="1"/>
            <a:r>
              <a:rPr lang="en-US" altLang="en-US" sz="2000" b="1" dirty="0">
                <a:solidFill>
                  <a:schemeClr val="bg1"/>
                </a:solidFill>
                <a:latin typeface="Times New Roman" panose="02020603050405020304" pitchFamily="18" charset="0"/>
              </a:rPr>
              <a:t>Something Possessed </a:t>
            </a:r>
          </a:p>
          <a:p>
            <a:pPr marL="0" indent="0" eaLnBrk="1" hangingPunct="1">
              <a:buNone/>
            </a:pPr>
            <a:r>
              <a:rPr lang="en-US" altLang="en-US" sz="2000" dirty="0">
                <a:solidFill>
                  <a:schemeClr val="bg1"/>
                </a:solidFill>
                <a:latin typeface="Times New Roman" panose="02020603050405020304" pitchFamily="18" charset="0"/>
              </a:rPr>
              <a:t>	Something that can prove the claimant’s identity</a:t>
            </a:r>
          </a:p>
          <a:p>
            <a:pPr marL="0" indent="0" eaLnBrk="1" hangingPunct="1">
              <a:buNone/>
            </a:pPr>
            <a:r>
              <a:rPr lang="en-US" altLang="en-US" sz="2000" dirty="0">
                <a:solidFill>
                  <a:schemeClr val="bg1"/>
                </a:solidFill>
                <a:latin typeface="Times New Roman" panose="02020603050405020304" pitchFamily="18" charset="0"/>
              </a:rPr>
              <a:t>	Passport, driver’s license, ID card, credit card, 	smart card</a:t>
            </a:r>
          </a:p>
          <a:p>
            <a:pPr eaLnBrk="1" hangingPunct="1"/>
            <a:r>
              <a:rPr lang="en-US" altLang="en-US" sz="2000" b="1" dirty="0">
                <a:solidFill>
                  <a:schemeClr val="bg1"/>
                </a:solidFill>
                <a:latin typeface="Times New Roman" panose="02020603050405020304" pitchFamily="18" charset="0"/>
              </a:rPr>
              <a:t>Something Inherent</a:t>
            </a:r>
          </a:p>
          <a:p>
            <a:pPr marL="0" indent="0" eaLnBrk="1" hangingPunct="1">
              <a:buNone/>
            </a:pPr>
            <a:r>
              <a:rPr lang="en-US" altLang="en-US" sz="2000" dirty="0">
                <a:solidFill>
                  <a:schemeClr val="bg1"/>
                </a:solidFill>
                <a:latin typeface="Times New Roman" panose="02020603050405020304" pitchFamily="18" charset="0"/>
              </a:rPr>
              <a:t>	Inherent characteristic of the claimant</a:t>
            </a:r>
          </a:p>
          <a:p>
            <a:pPr marL="0" indent="0" eaLnBrk="1" hangingPunct="1">
              <a:buNone/>
            </a:pPr>
            <a:r>
              <a:rPr lang="en-US" altLang="en-US" sz="2000" dirty="0">
                <a:solidFill>
                  <a:schemeClr val="bg1"/>
                </a:solidFill>
                <a:latin typeface="Times New Roman" panose="02020603050405020304" pitchFamily="18" charset="0"/>
              </a:rPr>
              <a:t>	Conventional signatures, fingerprints, facial 	</a:t>
            </a:r>
            <a:r>
              <a:rPr lang="en-US" altLang="en-US" sz="2000" dirty="0" err="1">
                <a:solidFill>
                  <a:schemeClr val="bg1"/>
                </a:solidFill>
                <a:latin typeface="Times New Roman" panose="02020603050405020304" pitchFamily="18" charset="0"/>
              </a:rPr>
              <a:t>charactersitcs</a:t>
            </a:r>
            <a:r>
              <a:rPr lang="en-US" altLang="en-US" sz="2000" dirty="0">
                <a:solidFill>
                  <a:schemeClr val="bg1"/>
                </a:solidFill>
                <a:latin typeface="Times New Roman" panose="02020603050405020304" pitchFamily="18" charset="0"/>
              </a:rPr>
              <a:t>, handwriting.</a:t>
            </a:r>
          </a:p>
          <a:p>
            <a:pPr eaLnBrk="1" hangingPunct="1"/>
            <a:endParaRPr lang="en-US" altLang="en-US" sz="2000" dirty="0">
              <a:solidFill>
                <a:schemeClr val="bg1"/>
              </a:solidFill>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2355" name="Rectangle 2">
            <a:extLst>
              <a:ext uri="{FF2B5EF4-FFF2-40B4-BE49-F238E27FC236}">
                <a16:creationId xmlns:a16="http://schemas.microsoft.com/office/drawing/2014/main" id="{BEDAED4E-6F5B-43F2-9F1A-27D1D5BA10E0}"/>
              </a:ext>
            </a:extLst>
          </p:cNvPr>
          <p:cNvSpPr>
            <a:spLocks noGrp="1" noChangeArrowheads="1"/>
          </p:cNvSpPr>
          <p:nvPr>
            <p:ph type="title"/>
          </p:nvPr>
        </p:nvSpPr>
        <p:spPr>
          <a:xfrm>
            <a:off x="804671" y="365125"/>
            <a:ext cx="3405821" cy="3117038"/>
          </a:xfrm>
        </p:spPr>
        <p:txBody>
          <a:bodyPr anchor="ctr">
            <a:normAutofit/>
          </a:bodyPr>
          <a:lstStyle/>
          <a:p>
            <a:pPr eaLnBrk="1" hangingPunct="1"/>
            <a:r>
              <a:rPr lang="en-US" altLang="en-US">
                <a:latin typeface="Times New Roman" panose="02020603050405020304" pitchFamily="18" charset="0"/>
                <a:cs typeface="Times New Roman" panose="02020603050405020304" pitchFamily="18" charset="0"/>
              </a:rPr>
              <a:t>Passwords</a:t>
            </a:r>
          </a:p>
        </p:txBody>
      </p:sp>
      <p:sp>
        <p:nvSpPr>
          <p:cNvPr id="612356" name="Rectangle 3">
            <a:extLst>
              <a:ext uri="{FF2B5EF4-FFF2-40B4-BE49-F238E27FC236}">
                <a16:creationId xmlns:a16="http://schemas.microsoft.com/office/drawing/2014/main" id="{2D754F88-4DD6-4A98-90EC-2E1C43C4D6F3}"/>
              </a:ext>
            </a:extLst>
          </p:cNvPr>
          <p:cNvSpPr>
            <a:spLocks noGrp="1" noChangeArrowheads="1"/>
          </p:cNvSpPr>
          <p:nvPr>
            <p:ph type="body" idx="1"/>
          </p:nvPr>
        </p:nvSpPr>
        <p:spPr>
          <a:xfrm>
            <a:off x="6374219" y="994145"/>
            <a:ext cx="5156364" cy="4832498"/>
          </a:xfrm>
        </p:spPr>
        <p:txBody>
          <a:bodyPr anchor="ctr">
            <a:normAutofit/>
          </a:bodyPr>
          <a:lstStyle/>
          <a:p>
            <a:pPr eaLnBrk="1" hangingPunct="1"/>
            <a:r>
              <a:rPr lang="en-US" altLang="en-US" sz="2100" dirty="0">
                <a:latin typeface="Times New Roman" panose="02020603050405020304" pitchFamily="18" charset="0"/>
              </a:rPr>
              <a:t>The simplest and oldest method of entity authentication is the password-based authentication, where the password is something that the claimant knows. </a:t>
            </a:r>
          </a:p>
          <a:p>
            <a:pPr eaLnBrk="1" hangingPunct="1"/>
            <a:r>
              <a:rPr lang="en-US" altLang="en-US" sz="2100" dirty="0">
                <a:latin typeface="Times New Roman" panose="02020603050405020304" pitchFamily="18" charset="0"/>
              </a:rPr>
              <a:t>We can divide these authentication schemes into two groups</a:t>
            </a:r>
          </a:p>
          <a:p>
            <a:pPr lvl="1" eaLnBrk="1" hangingPunct="1"/>
            <a:r>
              <a:rPr lang="en-US" altLang="en-US" sz="2100" dirty="0">
                <a:latin typeface="Times New Roman" panose="02020603050405020304" pitchFamily="18" charset="0"/>
              </a:rPr>
              <a:t>Fixed password</a:t>
            </a:r>
          </a:p>
          <a:p>
            <a:pPr lvl="1" eaLnBrk="1" hangingPunct="1"/>
            <a:r>
              <a:rPr lang="en-US" altLang="en-US" sz="2100" dirty="0">
                <a:latin typeface="Times New Roman" panose="02020603050405020304" pitchFamily="18" charset="0"/>
              </a:rPr>
              <a:t>One-time password</a:t>
            </a:r>
          </a:p>
          <a:p>
            <a:pPr eaLnBrk="1" hangingPunct="1"/>
            <a:endParaRPr lang="en-US" altLang="en-US" sz="2100" dirty="0">
              <a:latin typeface="Times New Roman" panose="02020603050405020304" pitchFamily="18" charset="0"/>
            </a:endParaRPr>
          </a:p>
          <a:p>
            <a:pPr eaLnBrk="1" hangingPunct="1"/>
            <a:endParaRPr lang="en-US" altLang="en-US" sz="2100" dirty="0">
              <a:latin typeface="Times New Roman" panose="02020603050405020304" pitchFamily="18" charset="0"/>
            </a:endParaRPr>
          </a:p>
        </p:txBody>
      </p:sp>
      <p:sp>
        <p:nvSpPr>
          <p:cNvPr id="612354" name="Slide Number Placeholder 5">
            <a:extLst>
              <a:ext uri="{FF2B5EF4-FFF2-40B4-BE49-F238E27FC236}">
                <a16:creationId xmlns:a16="http://schemas.microsoft.com/office/drawing/2014/main" id="{6EF7E295-596A-4879-9AC9-07F75F79D37F}"/>
              </a:ext>
            </a:extLst>
          </p:cNvPr>
          <p:cNvSpPr>
            <a:spLocks noGrp="1"/>
          </p:cNvSpPr>
          <p:nvPr>
            <p:ph type="sldNum" sz="quarter" idx="10"/>
          </p:nvPr>
        </p:nvSpPr>
        <p:spPr>
          <a:xfrm>
            <a:off x="10981944" y="6108192"/>
            <a:ext cx="548640" cy="548640"/>
          </a:xfrm>
          <a:prstGeom prst="ellipse">
            <a:avLst/>
          </a:prstGeom>
          <a:solidFill>
            <a:srgbClr val="808080"/>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spcAft>
                <a:spcPts val="600"/>
              </a:spcAft>
              <a:buFont typeface="Arial Black" panose="020B0A04020102020204" pitchFamily="34" charset="0"/>
              <a:buNone/>
            </a:pPr>
            <a:fld id="{171783B1-A970-48B2-999B-B6E133183A8A}" type="slidenum">
              <a:rPr lang="he-IL" altLang="en-US" sz="1500">
                <a:solidFill>
                  <a:srgbClr val="FFFFFF"/>
                </a:solidFill>
                <a:latin typeface="Arial Black" panose="020B0A04020102020204" pitchFamily="34" charset="0"/>
              </a:rPr>
              <a:pPr algn="ctr">
                <a:spcBef>
                  <a:spcPct val="0"/>
                </a:spcBef>
                <a:spcAft>
                  <a:spcPts val="600"/>
                </a:spcAft>
                <a:buFont typeface="Arial Black" panose="020B0A04020102020204" pitchFamily="34" charset="0"/>
                <a:buNone/>
              </a:pPr>
              <a:t>4</a:t>
            </a:fld>
            <a:endParaRPr lang="en-US" altLang="en-US" sz="1500">
              <a:solidFill>
                <a:srgbClr val="FFFFFF"/>
              </a:solidFill>
              <a:latin typeface="Arial Black" panose="020B0A040201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Number Placeholder 5">
            <a:extLst>
              <a:ext uri="{FF2B5EF4-FFF2-40B4-BE49-F238E27FC236}">
                <a16:creationId xmlns:a16="http://schemas.microsoft.com/office/drawing/2014/main" id="{745540E7-41A7-4682-B20E-01FF3D7DD9B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6F96CFCB-14CA-4711-B0B1-233618103697}" type="slidenum">
              <a:rPr lang="he-IL" altLang="en-US" sz="1400">
                <a:latin typeface="Arial Black" panose="020B0A04020102020204" pitchFamily="34" charset="0"/>
              </a:rPr>
              <a:pPr>
                <a:spcBef>
                  <a:spcPct val="0"/>
                </a:spcBef>
                <a:buFont typeface="Arial Black" panose="020B0A04020102020204" pitchFamily="34" charset="0"/>
                <a:buNone/>
              </a:pPr>
              <a:t>5</a:t>
            </a:fld>
            <a:endParaRPr lang="en-US" altLang="en-US" sz="1400">
              <a:latin typeface="Arial Black" panose="020B0A04020102020204" pitchFamily="34" charset="0"/>
            </a:endParaRPr>
          </a:p>
        </p:txBody>
      </p:sp>
      <p:sp>
        <p:nvSpPr>
          <p:cNvPr id="614403" name="Rectangle 2">
            <a:extLst>
              <a:ext uri="{FF2B5EF4-FFF2-40B4-BE49-F238E27FC236}">
                <a16:creationId xmlns:a16="http://schemas.microsoft.com/office/drawing/2014/main" id="{AD17BFA7-9FD8-4ECA-B23C-CB326D6C6DA9}"/>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Fixed Passwords</a:t>
            </a:r>
          </a:p>
        </p:txBody>
      </p:sp>
      <p:sp>
        <p:nvSpPr>
          <p:cNvPr id="614404" name="Rectangle 3">
            <a:extLst>
              <a:ext uri="{FF2B5EF4-FFF2-40B4-BE49-F238E27FC236}">
                <a16:creationId xmlns:a16="http://schemas.microsoft.com/office/drawing/2014/main" id="{CA42FC27-D792-429A-B5F4-89CB55A6EDA7}"/>
              </a:ext>
            </a:extLst>
          </p:cNvPr>
          <p:cNvSpPr>
            <a:spLocks noGrp="1" noChangeArrowheads="1"/>
          </p:cNvSpPr>
          <p:nvPr>
            <p:ph type="body" idx="1"/>
          </p:nvPr>
        </p:nvSpPr>
        <p:spPr>
          <a:xfrm>
            <a:off x="1049312" y="1918741"/>
            <a:ext cx="10425658" cy="4482060"/>
          </a:xfrm>
        </p:spPr>
        <p:txBody>
          <a:bodyPr/>
          <a:lstStyle/>
          <a:p>
            <a:pPr algn="just" eaLnBrk="1" hangingPunct="1"/>
            <a:r>
              <a:rPr lang="en-US" altLang="en-US" sz="2400" dirty="0">
                <a:latin typeface="Times New Roman" panose="02020603050405020304" pitchFamily="18" charset="0"/>
              </a:rPr>
              <a:t>A fixed password is a password that is used over and over again for every access</a:t>
            </a:r>
          </a:p>
          <a:p>
            <a:pPr algn="just" eaLnBrk="1" hangingPunct="1"/>
            <a:r>
              <a:rPr lang="en-US" altLang="en-US" sz="2400" dirty="0">
                <a:latin typeface="Times New Roman" panose="02020603050405020304" pitchFamily="18" charset="0"/>
              </a:rPr>
              <a:t>Several Schemes have been built</a:t>
            </a:r>
          </a:p>
          <a:p>
            <a:pPr algn="just" eaLnBrk="1" hangingPunct="1"/>
            <a:r>
              <a:rPr lang="en-US" altLang="en-US" sz="2400" b="1" dirty="0">
                <a:latin typeface="Times New Roman" panose="02020603050405020304" pitchFamily="18" charset="0"/>
              </a:rPr>
              <a:t>First Approach</a:t>
            </a:r>
          </a:p>
          <a:p>
            <a:pPr algn="just" eaLnBrk="1" hangingPunct="1"/>
            <a:r>
              <a:rPr lang="en-US" altLang="en-US" sz="2400" dirty="0">
                <a:latin typeface="Times New Roman" panose="02020603050405020304" pitchFamily="18" charset="0"/>
              </a:rPr>
              <a:t>The system keeps a table (a file) that is sorted by user identification.</a:t>
            </a:r>
          </a:p>
          <a:p>
            <a:pPr algn="just" eaLnBrk="1" hangingPunct="1"/>
            <a:r>
              <a:rPr lang="en-US" altLang="en-US" sz="2400" dirty="0">
                <a:latin typeface="Times New Roman" panose="02020603050405020304" pitchFamily="18" charset="0"/>
              </a:rPr>
              <a:t>To access the system resources, the user sends her user identification and password, in plaintext, to the system</a:t>
            </a:r>
          </a:p>
          <a:p>
            <a:pPr algn="just" eaLnBrk="1" hangingPunct="1"/>
            <a:r>
              <a:rPr lang="en-US" altLang="en-US" sz="2400" dirty="0">
                <a:latin typeface="Times New Roman" panose="02020603050405020304" pitchFamily="18" charset="0"/>
              </a:rPr>
              <a:t>The system uses the identification to find the password in the table</a:t>
            </a:r>
          </a:p>
          <a:p>
            <a:pPr algn="just" eaLnBrk="1" hangingPunct="1"/>
            <a:r>
              <a:rPr lang="en-US" altLang="en-US" sz="2400" dirty="0">
                <a:latin typeface="Times New Roman" panose="02020603050405020304" pitchFamily="18" charset="0"/>
              </a:rPr>
              <a:t>If password matches the table entry, access is granted; otherwise denied</a:t>
            </a:r>
            <a:endParaRPr lang="en-US" altLang="en-US" sz="20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Slide Number Placeholder 5">
            <a:extLst>
              <a:ext uri="{FF2B5EF4-FFF2-40B4-BE49-F238E27FC236}">
                <a16:creationId xmlns:a16="http://schemas.microsoft.com/office/drawing/2014/main" id="{1EED6B45-EFC3-4BBB-AB6F-E7CA3FAB200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F6303FA-119E-410E-8B9B-B36F2EFBB0BB}" type="slidenum">
              <a:rPr lang="he-IL" altLang="en-US" sz="1400" smtClean="0">
                <a:latin typeface="Arial Black" panose="020B0A04020102020204" pitchFamily="34" charset="0"/>
              </a:rPr>
              <a:pPr>
                <a:spcBef>
                  <a:spcPct val="0"/>
                </a:spcBef>
                <a:buFont typeface="Arial Black" panose="020B0A04020102020204" pitchFamily="34" charset="0"/>
                <a:buNone/>
              </a:pPr>
              <a:t>6</a:t>
            </a:fld>
            <a:endParaRPr lang="en-US" altLang="en-US" sz="1400">
              <a:latin typeface="Arial Black" panose="020B0A04020102020204" pitchFamily="34" charset="0"/>
            </a:endParaRPr>
          </a:p>
        </p:txBody>
      </p:sp>
      <p:sp>
        <p:nvSpPr>
          <p:cNvPr id="616451" name="Rectangle 2">
            <a:extLst>
              <a:ext uri="{FF2B5EF4-FFF2-40B4-BE49-F238E27FC236}">
                <a16:creationId xmlns:a16="http://schemas.microsoft.com/office/drawing/2014/main" id="{42718552-33C8-4539-B56A-6716A9F806FA}"/>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Fixed Passwords</a:t>
            </a:r>
          </a:p>
        </p:txBody>
      </p:sp>
      <p:sp>
        <p:nvSpPr>
          <p:cNvPr id="616452" name="Rectangle 3">
            <a:extLst>
              <a:ext uri="{FF2B5EF4-FFF2-40B4-BE49-F238E27FC236}">
                <a16:creationId xmlns:a16="http://schemas.microsoft.com/office/drawing/2014/main" id="{1346F625-B552-4651-8254-F5E1FDDD435F}"/>
              </a:ext>
            </a:extLst>
          </p:cNvPr>
          <p:cNvSpPr>
            <a:spLocks noGrp="1" noChangeArrowheads="1"/>
          </p:cNvSpPr>
          <p:nvPr>
            <p:ph type="body" idx="1"/>
          </p:nvPr>
        </p:nvSpPr>
        <p:spPr>
          <a:xfrm>
            <a:off x="1738314" y="1071564"/>
            <a:ext cx="8929687" cy="5329237"/>
          </a:xfrm>
        </p:spPr>
        <p:txBody>
          <a:bodyPr/>
          <a:lstStyle/>
          <a:p>
            <a:pPr algn="just" eaLnBrk="1" hangingPunct="1"/>
            <a:endParaRPr lang="en-US" altLang="en-US" sz="2400" b="1">
              <a:latin typeface="Times New Roman" panose="02020603050405020304" pitchFamily="18" charset="0"/>
            </a:endParaRPr>
          </a:p>
          <a:p>
            <a:pPr algn="just" eaLnBrk="1" hangingPunct="1"/>
            <a:r>
              <a:rPr lang="en-US" altLang="en-US" sz="2400" b="1">
                <a:latin typeface="Times New Roman" panose="02020603050405020304" pitchFamily="18" charset="0"/>
              </a:rPr>
              <a:t>First Approach</a:t>
            </a:r>
          </a:p>
          <a:p>
            <a:pPr algn="just" eaLnBrk="1" hangingPunct="1"/>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endParaRPr>
          </a:p>
          <a:p>
            <a:pPr algn="just" eaLnBrk="1" hangingPunct="1"/>
            <a:endParaRPr lang="en-US" altLang="en-US" sz="2400" b="1">
              <a:latin typeface="Times New Roman" panose="02020603050405020304" pitchFamily="18" charset="0"/>
            </a:endParaRPr>
          </a:p>
          <a:p>
            <a:pPr algn="just" eaLnBrk="1" hangingPunct="1"/>
            <a:r>
              <a:rPr lang="en-US" altLang="en-US" sz="2400">
                <a:latin typeface="Times New Roman" panose="02020603050405020304" pitchFamily="18" charset="0"/>
              </a:rPr>
              <a:t>aa</a:t>
            </a:r>
            <a:endParaRPr lang="en-US" altLang="en-US" sz="2000">
              <a:latin typeface="Times New Roman" panose="02020603050405020304" pitchFamily="18" charset="0"/>
            </a:endParaRPr>
          </a:p>
          <a:p>
            <a:pPr algn="just" eaLnBrk="1" hangingPunct="1"/>
            <a:endParaRPr lang="en-US" altLang="en-US" sz="240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p:txBody>
      </p:sp>
      <p:pic>
        <p:nvPicPr>
          <p:cNvPr id="616453" name="Picture 13">
            <a:extLst>
              <a:ext uri="{FF2B5EF4-FFF2-40B4-BE49-F238E27FC236}">
                <a16:creationId xmlns:a16="http://schemas.microsoft.com/office/drawing/2014/main" id="{F1BB49F0-1403-4B5F-A205-D6A366D4E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79245"/>
            <a:ext cx="83820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8499" name="Rectangle 2">
            <a:extLst>
              <a:ext uri="{FF2B5EF4-FFF2-40B4-BE49-F238E27FC236}">
                <a16:creationId xmlns:a16="http://schemas.microsoft.com/office/drawing/2014/main" id="{64255A1C-854C-4F99-A53C-E888A625CFB0}"/>
              </a:ext>
            </a:extLst>
          </p:cNvPr>
          <p:cNvSpPr>
            <a:spLocks noGrp="1" noChangeArrowheads="1"/>
          </p:cNvSpPr>
          <p:nvPr>
            <p:ph type="title"/>
          </p:nvPr>
        </p:nvSpPr>
        <p:spPr>
          <a:xfrm>
            <a:off x="524741" y="620392"/>
            <a:ext cx="3808268" cy="5504688"/>
          </a:xfrm>
        </p:spPr>
        <p:txBody>
          <a:bodyPr>
            <a:normAutofit/>
          </a:bodyPr>
          <a:lstStyle/>
          <a:p>
            <a:pPr eaLnBrk="1" hangingPunct="1"/>
            <a:r>
              <a:rPr lang="en-US" altLang="en-US" sz="5400" dirty="0">
                <a:solidFill>
                  <a:schemeClr val="accent5"/>
                </a:solidFill>
                <a:latin typeface="Times New Roman" panose="02020603050405020304" pitchFamily="18" charset="0"/>
                <a:cs typeface="Times New Roman" panose="02020603050405020304" pitchFamily="18" charset="0"/>
              </a:rPr>
              <a:t>Fixed Passwords</a:t>
            </a:r>
            <a:br>
              <a:rPr lang="en-US" altLang="en-US" sz="6000" dirty="0">
                <a:solidFill>
                  <a:schemeClr val="accent5"/>
                </a:solidFill>
                <a:latin typeface="Times New Roman" panose="02020603050405020304" pitchFamily="18" charset="0"/>
                <a:cs typeface="Times New Roman" panose="02020603050405020304" pitchFamily="18" charset="0"/>
              </a:rPr>
            </a:br>
            <a:r>
              <a:rPr lang="en-US" altLang="en-US" sz="3200" dirty="0">
                <a:solidFill>
                  <a:schemeClr val="accent5"/>
                </a:solidFill>
                <a:latin typeface="Times New Roman" panose="02020603050405020304" pitchFamily="18" charset="0"/>
                <a:cs typeface="Times New Roman" panose="02020603050405020304" pitchFamily="18" charset="0"/>
              </a:rPr>
              <a:t>(Attacks on first approach)</a:t>
            </a:r>
            <a:endParaRPr lang="en-US" altLang="en-US" sz="6000" dirty="0">
              <a:solidFill>
                <a:schemeClr val="accent5"/>
              </a:solidFill>
              <a:latin typeface="Times New Roman" panose="02020603050405020304" pitchFamily="18" charset="0"/>
              <a:cs typeface="Times New Roman" panose="02020603050405020304" pitchFamily="18" charset="0"/>
            </a:endParaRPr>
          </a:p>
        </p:txBody>
      </p:sp>
      <p:sp>
        <p:nvSpPr>
          <p:cNvPr id="618498" name="Slide Number Placeholder 5">
            <a:extLst>
              <a:ext uri="{FF2B5EF4-FFF2-40B4-BE49-F238E27FC236}">
                <a16:creationId xmlns:a16="http://schemas.microsoft.com/office/drawing/2014/main" id="{E230F54C-9208-4BC2-AEF8-1F7C5EB4749A}"/>
              </a:ext>
            </a:extLst>
          </p:cNvPr>
          <p:cNvSpPr>
            <a:spLocks noGrp="1"/>
          </p:cNvSpPr>
          <p:nvPr>
            <p:ph type="sldNum" sz="quarter" idx="10"/>
          </p:nvPr>
        </p:nvSpPr>
        <p:spPr>
          <a:xfrm>
            <a:off x="8610600" y="6356350"/>
            <a:ext cx="2743200" cy="365125"/>
          </a:xfrm>
          <a:prstGeom prst="ellipse">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D71E42C2-29B2-4A56-BDE4-C85F6B55304D}" type="slidenum">
              <a:rPr lang="he-IL" altLang="en-US" sz="1000">
                <a:latin typeface="Arial Black" panose="020B0A04020102020204" pitchFamily="34" charset="0"/>
              </a:rPr>
              <a:pPr>
                <a:lnSpc>
                  <a:spcPct val="90000"/>
                </a:lnSpc>
                <a:spcBef>
                  <a:spcPct val="0"/>
                </a:spcBef>
                <a:spcAft>
                  <a:spcPts val="600"/>
                </a:spcAft>
                <a:buFont typeface="Arial Black" panose="020B0A04020102020204" pitchFamily="34" charset="0"/>
                <a:buNone/>
              </a:pPr>
              <a:t>7</a:t>
            </a:fld>
            <a:endParaRPr lang="en-US" altLang="en-US" sz="1000">
              <a:latin typeface="Arial Black" panose="020B0A04020102020204" pitchFamily="34" charset="0"/>
            </a:endParaRPr>
          </a:p>
        </p:txBody>
      </p:sp>
      <p:graphicFrame>
        <p:nvGraphicFramePr>
          <p:cNvPr id="618502" name="Rectangle 3">
            <a:extLst>
              <a:ext uri="{FF2B5EF4-FFF2-40B4-BE49-F238E27FC236}">
                <a16:creationId xmlns:a16="http://schemas.microsoft.com/office/drawing/2014/main" id="{427505B6-8C08-495E-A608-1CFBD150FAF6}"/>
              </a:ext>
            </a:extLst>
          </p:cNvPr>
          <p:cNvGraphicFramePr/>
          <p:nvPr>
            <p:extLst>
              <p:ext uri="{D42A27DB-BD31-4B8C-83A1-F6EECF244321}">
                <p14:modId xmlns:p14="http://schemas.microsoft.com/office/powerpoint/2010/main" val="240535769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0547" name="Rectangle 2">
            <a:extLst>
              <a:ext uri="{FF2B5EF4-FFF2-40B4-BE49-F238E27FC236}">
                <a16:creationId xmlns:a16="http://schemas.microsoft.com/office/drawing/2014/main" id="{5E73D688-7C01-479F-A686-0E2F6C2125F8}"/>
              </a:ext>
            </a:extLst>
          </p:cNvPr>
          <p:cNvSpPr>
            <a:spLocks noGrp="1" noChangeArrowheads="1"/>
          </p:cNvSpPr>
          <p:nvPr>
            <p:ph type="title"/>
          </p:nvPr>
        </p:nvSpPr>
        <p:spPr>
          <a:xfrm>
            <a:off x="643467" y="1698171"/>
            <a:ext cx="3962061" cy="4516360"/>
          </a:xfrm>
        </p:spPr>
        <p:txBody>
          <a:bodyPr anchor="ctr">
            <a:normAutofit/>
          </a:bodyPr>
          <a:lstStyle/>
          <a:p>
            <a:pPr eaLnBrk="1" hangingPunct="1"/>
            <a:r>
              <a:rPr lang="en-US" altLang="en-US" sz="3600" dirty="0">
                <a:latin typeface="Times New Roman" panose="02020603050405020304" pitchFamily="18" charset="0"/>
                <a:cs typeface="Times New Roman" panose="02020603050405020304" pitchFamily="18" charset="0"/>
              </a:rPr>
              <a:t>Fixed Passwords</a:t>
            </a:r>
            <a:br>
              <a:rPr lang="en-US" altLang="en-US" sz="36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(Attacks on first approach)</a:t>
            </a:r>
            <a:endParaRPr lang="en-US" altLang="en-US" sz="3600" dirty="0">
              <a:latin typeface="Times New Roman" panose="02020603050405020304" pitchFamily="18" charset="0"/>
              <a:cs typeface="Times New Roman" panose="02020603050405020304" pitchFamily="18" charset="0"/>
            </a:endParaRPr>
          </a:p>
        </p:txBody>
      </p:sp>
      <p:sp>
        <p:nvSpPr>
          <p:cNvPr id="140" name="Rectangle 13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4" name="Freeform: Shape 14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546" name="Slide Number Placeholder 5">
            <a:extLst>
              <a:ext uri="{FF2B5EF4-FFF2-40B4-BE49-F238E27FC236}">
                <a16:creationId xmlns:a16="http://schemas.microsoft.com/office/drawing/2014/main" id="{27C9187F-FC8F-4E61-8461-70A8882C4304}"/>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78F99C5D-0724-4695-9825-3CCDB40DFE7B}"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8</a:t>
            </a:fld>
            <a:endParaRPr lang="en-US" altLang="en-US" sz="1800">
              <a:latin typeface="Arial Black" panose="020B0A04020102020204" pitchFamily="34" charset="0"/>
            </a:endParaRPr>
          </a:p>
        </p:txBody>
      </p:sp>
      <p:sp>
        <p:nvSpPr>
          <p:cNvPr id="148" name="Isosceles Triangle 14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Isosceles Triangle 14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0550" name="Rectangle 3">
            <a:extLst>
              <a:ext uri="{FF2B5EF4-FFF2-40B4-BE49-F238E27FC236}">
                <a16:creationId xmlns:a16="http://schemas.microsoft.com/office/drawing/2014/main" id="{F98DD10D-D18F-4CE1-9394-D76AC002E920}"/>
              </a:ext>
            </a:extLst>
          </p:cNvPr>
          <p:cNvGraphicFramePr/>
          <p:nvPr>
            <p:extLst>
              <p:ext uri="{D42A27DB-BD31-4B8C-83A1-F6EECF244321}">
                <p14:modId xmlns:p14="http://schemas.microsoft.com/office/powerpoint/2010/main" val="2230258856"/>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Slide Number Placeholder 5">
            <a:extLst>
              <a:ext uri="{FF2B5EF4-FFF2-40B4-BE49-F238E27FC236}">
                <a16:creationId xmlns:a16="http://schemas.microsoft.com/office/drawing/2014/main" id="{04751A20-D64D-4916-B88A-88AC912EA71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68F1F605-A641-4A27-8816-46C59FF62736}" type="slidenum">
              <a:rPr lang="he-IL" altLang="en-US" sz="1400" smtClean="0">
                <a:latin typeface="Arial Black" panose="020B0A04020102020204" pitchFamily="34" charset="0"/>
              </a:rPr>
              <a:pPr>
                <a:spcBef>
                  <a:spcPct val="0"/>
                </a:spcBef>
                <a:buFont typeface="Arial Black" panose="020B0A04020102020204" pitchFamily="34" charset="0"/>
                <a:buNone/>
              </a:pPr>
              <a:t>9</a:t>
            </a:fld>
            <a:endParaRPr lang="en-US" altLang="en-US" sz="1400">
              <a:latin typeface="Arial Black" panose="020B0A04020102020204" pitchFamily="34" charset="0"/>
            </a:endParaRPr>
          </a:p>
        </p:txBody>
      </p:sp>
      <p:sp>
        <p:nvSpPr>
          <p:cNvPr id="622595" name="Rectangle 2">
            <a:extLst>
              <a:ext uri="{FF2B5EF4-FFF2-40B4-BE49-F238E27FC236}">
                <a16:creationId xmlns:a16="http://schemas.microsoft.com/office/drawing/2014/main" id="{C1B60EC2-FFF2-4A2F-AA42-EBB01964CE88}"/>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Fixed Passwords</a:t>
            </a:r>
          </a:p>
        </p:txBody>
      </p:sp>
      <p:sp>
        <p:nvSpPr>
          <p:cNvPr id="622596" name="Rectangle 3">
            <a:extLst>
              <a:ext uri="{FF2B5EF4-FFF2-40B4-BE49-F238E27FC236}">
                <a16:creationId xmlns:a16="http://schemas.microsoft.com/office/drawing/2014/main" id="{A48FB0BC-1BB5-4121-B8E2-09779D2510C9}"/>
              </a:ext>
            </a:extLst>
          </p:cNvPr>
          <p:cNvSpPr>
            <a:spLocks noGrp="1" noChangeArrowheads="1"/>
          </p:cNvSpPr>
          <p:nvPr>
            <p:ph type="body" idx="1"/>
          </p:nvPr>
        </p:nvSpPr>
        <p:spPr>
          <a:xfrm>
            <a:off x="1738314" y="1071565"/>
            <a:ext cx="10261312" cy="5276770"/>
          </a:xfrm>
        </p:spPr>
        <p:txBody>
          <a:bodyPr/>
          <a:lstStyle/>
          <a:p>
            <a:pPr marL="0" indent="0" algn="just" eaLnBrk="1" hangingPunct="1">
              <a:buNone/>
            </a:pPr>
            <a:r>
              <a:rPr lang="en-US" altLang="en-US" sz="2400" b="1">
                <a:latin typeface="Times New Roman" panose="02020603050405020304" pitchFamily="18" charset="0"/>
              </a:rPr>
              <a:t>Second Approach</a:t>
            </a:r>
          </a:p>
          <a:p>
            <a:pPr algn="just" eaLnBrk="1" hangingPunct="1"/>
            <a:r>
              <a:rPr lang="en-US" altLang="en-US" sz="2400">
                <a:latin typeface="Times New Roman" panose="02020603050405020304" pitchFamily="18" charset="0"/>
              </a:rPr>
              <a:t>Store the hash of the password</a:t>
            </a:r>
          </a:p>
          <a:p>
            <a:pPr algn="just" eaLnBrk="1" hangingPunct="1"/>
            <a:r>
              <a:rPr lang="en-US" altLang="en-US" sz="2400">
                <a:latin typeface="Times New Roman" panose="02020603050405020304" pitchFamily="18" charset="0"/>
              </a:rPr>
              <a:t>Any user can read contents of file but as the hash function is a one-way function, impossible to guess the value of password.</a:t>
            </a:r>
          </a:p>
          <a:p>
            <a:pPr algn="just" eaLnBrk="1" hangingPunct="1"/>
            <a:r>
              <a:rPr lang="en-US" altLang="en-US" sz="2400">
                <a:latin typeface="Times New Roman" panose="02020603050405020304" pitchFamily="18" charset="0"/>
              </a:rPr>
              <a:t>When password is created, the system hashes it and stores it</a:t>
            </a:r>
          </a:p>
          <a:p>
            <a:pPr algn="just" eaLnBrk="1" hangingPunct="1"/>
            <a:r>
              <a:rPr lang="en-US" altLang="en-US" sz="2400">
                <a:latin typeface="Times New Roman" panose="02020603050405020304" pitchFamily="18" charset="0"/>
              </a:rPr>
              <a:t>When Id/password is provided, password is matched to hashed value</a:t>
            </a:r>
          </a:p>
          <a:p>
            <a:pPr algn="just" eaLnBrk="1" hangingPunct="1"/>
            <a:endParaRPr lang="en-US" altLang="en-US" sz="2400">
              <a:latin typeface="Times New Roman" panose="02020603050405020304" pitchFamily="18" charset="0"/>
            </a:endParaRPr>
          </a:p>
          <a:p>
            <a:pPr algn="just" eaLnBrk="1" hangingPunct="1"/>
            <a:endParaRPr lang="en-US" altLang="en-US" sz="2400">
              <a:latin typeface="Times New Roman" panose="02020603050405020304" pitchFamily="18" charset="0"/>
            </a:endParaRPr>
          </a:p>
          <a:p>
            <a:pPr algn="just" eaLnBrk="1" hangingPunct="1"/>
            <a:endParaRPr lang="en-US" altLang="en-US" sz="2400">
              <a:latin typeface="Times New Roman" panose="02020603050405020304" pitchFamily="18" charset="0"/>
            </a:endParaRPr>
          </a:p>
          <a:p>
            <a:pPr algn="just" eaLnBrk="1" hangingPunct="1"/>
            <a:endParaRPr lang="en-US" altLang="en-US" sz="2000">
              <a:latin typeface="Times New Roman" panose="02020603050405020304" pitchFamily="18" charset="0"/>
            </a:endParaRPr>
          </a:p>
          <a:p>
            <a:pPr algn="just" eaLnBrk="1" hangingPunct="1"/>
            <a:endParaRPr lang="en-US" altLang="en-US" sz="2400">
              <a:latin typeface="Times New Roman" panose="02020603050405020304" pitchFamily="18" charset="0"/>
            </a:endParaRPr>
          </a:p>
          <a:p>
            <a:pPr algn="just" eaLnBrk="1" hangingPunct="1"/>
            <a:endParaRPr lang="en-US" altLang="en-US" sz="2400" dirty="0">
              <a:latin typeface="Times New Roman" panose="02020603050405020304" pitchFamily="18" charset="0"/>
            </a:endParaRPr>
          </a:p>
        </p:txBody>
      </p:sp>
      <p:pic>
        <p:nvPicPr>
          <p:cNvPr id="622597" name="Picture 12">
            <a:extLst>
              <a:ext uri="{FF2B5EF4-FFF2-40B4-BE49-F238E27FC236}">
                <a16:creationId xmlns:a16="http://schemas.microsoft.com/office/drawing/2014/main" id="{65EBC55D-942C-4B59-B7D1-9BA6CC4C9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4000501"/>
            <a:ext cx="8437562"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2017</Words>
  <Application>Microsoft Office PowerPoint</Application>
  <PresentationFormat>Widescreen</PresentationFormat>
  <Paragraphs>234</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Calibri Light</vt:lpstr>
      <vt:lpstr>Tahoma</vt:lpstr>
      <vt:lpstr>Times New Roman</vt:lpstr>
      <vt:lpstr>Wingdings</vt:lpstr>
      <vt:lpstr>Office Theme</vt:lpstr>
      <vt:lpstr>Entity Authentication</vt:lpstr>
      <vt:lpstr>Entity Authentication</vt:lpstr>
      <vt:lpstr>Verification Categories</vt:lpstr>
      <vt:lpstr>Passwords</vt:lpstr>
      <vt:lpstr>Fixed Passwords</vt:lpstr>
      <vt:lpstr>Fixed Passwords</vt:lpstr>
      <vt:lpstr>Fixed Passwords (Attacks on first approach)</vt:lpstr>
      <vt:lpstr>Fixed Passwords (Attacks on first approach)</vt:lpstr>
      <vt:lpstr>Fixed Passwords</vt:lpstr>
      <vt:lpstr>Fixed Passwords</vt:lpstr>
      <vt:lpstr>Fixed Passwords</vt:lpstr>
      <vt:lpstr>Fixed Passwords</vt:lpstr>
      <vt:lpstr>Fixed Passwords</vt:lpstr>
      <vt:lpstr>One Time Passwords</vt:lpstr>
      <vt:lpstr>One Time Passwords</vt:lpstr>
      <vt:lpstr>One Time Passwords</vt:lpstr>
      <vt:lpstr>One Time Passwords</vt:lpstr>
      <vt:lpstr>One Time Passwords</vt:lpstr>
      <vt:lpstr>Biometrics</vt:lpstr>
      <vt:lpstr>Biometrics</vt:lpstr>
      <vt:lpstr>Biometrics Techniques</vt:lpstr>
      <vt:lpstr>Biometrics Techniques</vt:lpstr>
      <vt:lpstr>Biometrics Accuracy</vt:lpstr>
      <vt:lpstr>Biometrics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Mashal Khan</dc:creator>
  <cp:lastModifiedBy>Mashal Khan</cp:lastModifiedBy>
  <cp:revision>2</cp:revision>
  <dcterms:created xsi:type="dcterms:W3CDTF">2021-06-02T04:48:00Z</dcterms:created>
  <dcterms:modified xsi:type="dcterms:W3CDTF">2021-06-02T06:01:45Z</dcterms:modified>
</cp:coreProperties>
</file>