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858" r:id="rId2"/>
    <p:sldId id="859" r:id="rId3"/>
    <p:sldId id="860" r:id="rId4"/>
    <p:sldId id="862" r:id="rId5"/>
    <p:sldId id="864" r:id="rId6"/>
    <p:sldId id="402" r:id="rId7"/>
    <p:sldId id="403" r:id="rId8"/>
    <p:sldId id="404" r:id="rId9"/>
    <p:sldId id="865" r:id="rId10"/>
    <p:sldId id="406" r:id="rId11"/>
    <p:sldId id="561" r:id="rId12"/>
    <p:sldId id="562" r:id="rId13"/>
    <p:sldId id="563" r:id="rId14"/>
    <p:sldId id="564" r:id="rId15"/>
    <p:sldId id="565" r:id="rId16"/>
    <p:sldId id="846" r:id="rId17"/>
    <p:sldId id="847" r:id="rId18"/>
    <p:sldId id="848" r:id="rId19"/>
    <p:sldId id="566" r:id="rId20"/>
    <p:sldId id="567" r:id="rId21"/>
    <p:sldId id="407" r:id="rId22"/>
    <p:sldId id="408" r:id="rId23"/>
    <p:sldId id="816" r:id="rId24"/>
    <p:sldId id="817" r:id="rId25"/>
    <p:sldId id="409" r:id="rId26"/>
    <p:sldId id="871" r:id="rId27"/>
    <p:sldId id="849" r:id="rId28"/>
    <p:sldId id="410" r:id="rId29"/>
    <p:sldId id="854" r:id="rId30"/>
    <p:sldId id="850" r:id="rId31"/>
    <p:sldId id="569" r:id="rId32"/>
    <p:sldId id="869" r:id="rId33"/>
    <p:sldId id="870" r:id="rId34"/>
    <p:sldId id="852" r:id="rId35"/>
    <p:sldId id="411" r:id="rId36"/>
    <p:sldId id="851" r:id="rId37"/>
    <p:sldId id="8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CF3EB-6846-4E08-A63E-15928B913337}" v="182" dt="2021-04-20T05:17:39.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6" autoAdjust="0"/>
    <p:restoredTop sz="93725" autoAdjust="0"/>
  </p:normalViewPr>
  <p:slideViewPr>
    <p:cSldViewPr snapToGrid="0">
      <p:cViewPr varScale="1">
        <p:scale>
          <a:sx n="63" d="100"/>
          <a:sy n="63" d="100"/>
        </p:scale>
        <p:origin x="699"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488CF3EB-6846-4E08-A63E-15928B913337}"/>
    <pc:docChg chg="undo custSel addSld delSld modSld sldOrd">
      <pc:chgData name="Mashal Khan" userId="ff208bdd-e69e-4a16-a659-cb1c3d459121" providerId="ADAL" clId="{488CF3EB-6846-4E08-A63E-15928B913337}" dt="2021-04-20T06:19:05.435" v="1128"/>
      <pc:docMkLst>
        <pc:docMk/>
      </pc:docMkLst>
      <pc:sldChg chg="del">
        <pc:chgData name="Mashal Khan" userId="ff208bdd-e69e-4a16-a659-cb1c3d459121" providerId="ADAL" clId="{488CF3EB-6846-4E08-A63E-15928B913337}" dt="2021-04-13T15:30:37.092" v="101" actId="47"/>
        <pc:sldMkLst>
          <pc:docMk/>
          <pc:sldMk cId="267193916" sldId="256"/>
        </pc:sldMkLst>
      </pc:sldChg>
      <pc:sldChg chg="modSp del mod">
        <pc:chgData name="Mashal Khan" userId="ff208bdd-e69e-4a16-a659-cb1c3d459121" providerId="ADAL" clId="{488CF3EB-6846-4E08-A63E-15928B913337}" dt="2021-04-13T15:48:44.967" v="284" actId="47"/>
        <pc:sldMkLst>
          <pc:docMk/>
          <pc:sldMk cId="0" sldId="400"/>
        </pc:sldMkLst>
        <pc:spChg chg="mod">
          <ac:chgData name="Mashal Khan" userId="ff208bdd-e69e-4a16-a659-cb1c3d459121" providerId="ADAL" clId="{488CF3EB-6846-4E08-A63E-15928B913337}" dt="2021-04-13T15:31:44.445" v="106" actId="1076"/>
          <ac:spMkLst>
            <pc:docMk/>
            <pc:sldMk cId="0" sldId="400"/>
            <ac:spMk id="154627" creationId="{CA14F141-DFEE-4665-8190-BC20090EC066}"/>
          </ac:spMkLst>
        </pc:spChg>
        <pc:spChg chg="mod">
          <ac:chgData name="Mashal Khan" userId="ff208bdd-e69e-4a16-a659-cb1c3d459121" providerId="ADAL" clId="{488CF3EB-6846-4E08-A63E-15928B913337}" dt="2021-04-13T15:31:39.849" v="105" actId="14100"/>
          <ac:spMkLst>
            <pc:docMk/>
            <pc:sldMk cId="0" sldId="400"/>
            <ac:spMk id="154628" creationId="{06E6AC52-5987-4680-BBCA-7AB370314364}"/>
          </ac:spMkLst>
        </pc:spChg>
        <pc:spChg chg="mod">
          <ac:chgData name="Mashal Khan" userId="ff208bdd-e69e-4a16-a659-cb1c3d459121" providerId="ADAL" clId="{488CF3EB-6846-4E08-A63E-15928B913337}" dt="2021-04-13T15:42:05.331" v="224" actId="14100"/>
          <ac:spMkLst>
            <pc:docMk/>
            <pc:sldMk cId="0" sldId="400"/>
            <ac:spMk id="154629" creationId="{A4612821-C9F9-4329-9E50-71912AE342EC}"/>
          </ac:spMkLst>
        </pc:spChg>
        <pc:cxnChg chg="mod">
          <ac:chgData name="Mashal Khan" userId="ff208bdd-e69e-4a16-a659-cb1c3d459121" providerId="ADAL" clId="{488CF3EB-6846-4E08-A63E-15928B913337}" dt="2021-04-13T15:42:05.331" v="224" actId="14100"/>
          <ac:cxnSpMkLst>
            <pc:docMk/>
            <pc:sldMk cId="0" sldId="400"/>
            <ac:cxnSpMk id="154634" creationId="{D086CCF7-93E7-4877-B387-996729750D26}"/>
          </ac:cxnSpMkLst>
        </pc:cxnChg>
      </pc:sldChg>
      <pc:sldChg chg="del">
        <pc:chgData name="Mashal Khan" userId="ff208bdd-e69e-4a16-a659-cb1c3d459121" providerId="ADAL" clId="{488CF3EB-6846-4E08-A63E-15928B913337}" dt="2021-04-13T16:20:13.524" v="527" actId="47"/>
        <pc:sldMkLst>
          <pc:docMk/>
          <pc:sldMk cId="0" sldId="401"/>
        </pc:sldMkLst>
      </pc:sldChg>
      <pc:sldChg chg="addSp modSp mod ord">
        <pc:chgData name="Mashal Khan" userId="ff208bdd-e69e-4a16-a659-cb1c3d459121" providerId="ADAL" clId="{488CF3EB-6846-4E08-A63E-15928B913337}" dt="2021-04-13T16:50:09.227" v="1037" actId="20577"/>
        <pc:sldMkLst>
          <pc:docMk/>
          <pc:sldMk cId="0" sldId="402"/>
        </pc:sldMkLst>
        <pc:spChg chg="add mod">
          <ac:chgData name="Mashal Khan" userId="ff208bdd-e69e-4a16-a659-cb1c3d459121" providerId="ADAL" clId="{488CF3EB-6846-4E08-A63E-15928B913337}" dt="2021-04-13T16:49:33.461" v="1019" actId="1036"/>
          <ac:spMkLst>
            <pc:docMk/>
            <pc:sldMk cId="0" sldId="402"/>
            <ac:spMk id="19" creationId="{3DD3CB22-6D6B-4E4A-8B80-B0EF4B0FB6EE}"/>
          </ac:spMkLst>
        </pc:spChg>
        <pc:spChg chg="add mod">
          <ac:chgData name="Mashal Khan" userId="ff208bdd-e69e-4a16-a659-cb1c3d459121" providerId="ADAL" clId="{488CF3EB-6846-4E08-A63E-15928B913337}" dt="2021-04-13T16:49:33.461" v="1019" actId="1036"/>
          <ac:spMkLst>
            <pc:docMk/>
            <pc:sldMk cId="0" sldId="402"/>
            <ac:spMk id="21" creationId="{460ECA28-8F5C-49F5-8785-B598321D10BC}"/>
          </ac:spMkLst>
        </pc:spChg>
        <pc:spChg chg="add mod">
          <ac:chgData name="Mashal Khan" userId="ff208bdd-e69e-4a16-a659-cb1c3d459121" providerId="ADAL" clId="{488CF3EB-6846-4E08-A63E-15928B913337}" dt="2021-04-13T16:49:33.461" v="1019" actId="1036"/>
          <ac:spMkLst>
            <pc:docMk/>
            <pc:sldMk cId="0" sldId="402"/>
            <ac:spMk id="22" creationId="{4A0E0B68-39EA-47BE-AF67-F80E9AB91685}"/>
          </ac:spMkLst>
        </pc:spChg>
        <pc:spChg chg="add mod">
          <ac:chgData name="Mashal Khan" userId="ff208bdd-e69e-4a16-a659-cb1c3d459121" providerId="ADAL" clId="{488CF3EB-6846-4E08-A63E-15928B913337}" dt="2021-04-13T16:49:33.461" v="1019" actId="1036"/>
          <ac:spMkLst>
            <pc:docMk/>
            <pc:sldMk cId="0" sldId="402"/>
            <ac:spMk id="23" creationId="{63149818-4757-491F-8929-0C46C55F2E0A}"/>
          </ac:spMkLst>
        </pc:spChg>
        <pc:spChg chg="add mod">
          <ac:chgData name="Mashal Khan" userId="ff208bdd-e69e-4a16-a659-cb1c3d459121" providerId="ADAL" clId="{488CF3EB-6846-4E08-A63E-15928B913337}" dt="2021-04-13T16:49:33.461" v="1019" actId="1036"/>
          <ac:spMkLst>
            <pc:docMk/>
            <pc:sldMk cId="0" sldId="402"/>
            <ac:spMk id="24" creationId="{A4EAD5C8-47B5-478A-8B06-5699B2CDC529}"/>
          </ac:spMkLst>
        </pc:spChg>
        <pc:spChg chg="add mod">
          <ac:chgData name="Mashal Khan" userId="ff208bdd-e69e-4a16-a659-cb1c3d459121" providerId="ADAL" clId="{488CF3EB-6846-4E08-A63E-15928B913337}" dt="2021-04-13T16:49:33.461" v="1019" actId="1036"/>
          <ac:spMkLst>
            <pc:docMk/>
            <pc:sldMk cId="0" sldId="402"/>
            <ac:spMk id="25" creationId="{1072E6AE-BB65-40CD-B847-791FAC78E197}"/>
          </ac:spMkLst>
        </pc:spChg>
        <pc:spChg chg="add mod">
          <ac:chgData name="Mashal Khan" userId="ff208bdd-e69e-4a16-a659-cb1c3d459121" providerId="ADAL" clId="{488CF3EB-6846-4E08-A63E-15928B913337}" dt="2021-04-13T16:49:33.461" v="1019" actId="1036"/>
          <ac:spMkLst>
            <pc:docMk/>
            <pc:sldMk cId="0" sldId="402"/>
            <ac:spMk id="27" creationId="{9B46A4D2-89FB-43D5-B09D-4153F1A535B8}"/>
          </ac:spMkLst>
        </pc:spChg>
        <pc:spChg chg="add mod">
          <ac:chgData name="Mashal Khan" userId="ff208bdd-e69e-4a16-a659-cb1c3d459121" providerId="ADAL" clId="{488CF3EB-6846-4E08-A63E-15928B913337}" dt="2021-04-13T16:49:33.461" v="1019" actId="1036"/>
          <ac:spMkLst>
            <pc:docMk/>
            <pc:sldMk cId="0" sldId="402"/>
            <ac:spMk id="28" creationId="{563264CA-6017-4E37-9C7F-6E48603B7ECA}"/>
          </ac:spMkLst>
        </pc:spChg>
        <pc:spChg chg="add mod">
          <ac:chgData name="Mashal Khan" userId="ff208bdd-e69e-4a16-a659-cb1c3d459121" providerId="ADAL" clId="{488CF3EB-6846-4E08-A63E-15928B913337}" dt="2021-04-13T16:49:33.461" v="1019" actId="1036"/>
          <ac:spMkLst>
            <pc:docMk/>
            <pc:sldMk cId="0" sldId="402"/>
            <ac:spMk id="29" creationId="{2A740AB8-C54B-47CE-9435-40D4AA94A498}"/>
          </ac:spMkLst>
        </pc:spChg>
        <pc:spChg chg="add mod">
          <ac:chgData name="Mashal Khan" userId="ff208bdd-e69e-4a16-a659-cb1c3d459121" providerId="ADAL" clId="{488CF3EB-6846-4E08-A63E-15928B913337}" dt="2021-04-13T16:49:33.461" v="1019" actId="1036"/>
          <ac:spMkLst>
            <pc:docMk/>
            <pc:sldMk cId="0" sldId="402"/>
            <ac:spMk id="30" creationId="{63CA1615-9B07-42FC-9A81-FEF35EC00677}"/>
          </ac:spMkLst>
        </pc:spChg>
        <pc:spChg chg="mod">
          <ac:chgData name="Mashal Khan" userId="ff208bdd-e69e-4a16-a659-cb1c3d459121" providerId="ADAL" clId="{488CF3EB-6846-4E08-A63E-15928B913337}" dt="2021-04-13T16:48:17.192" v="910" actId="27636"/>
          <ac:spMkLst>
            <pc:docMk/>
            <pc:sldMk cId="0" sldId="402"/>
            <ac:spMk id="156675" creationId="{B6669872-76CA-4B35-B6C9-57B6E0826B62}"/>
          </ac:spMkLst>
        </pc:spChg>
        <pc:spChg chg="mod">
          <ac:chgData name="Mashal Khan" userId="ff208bdd-e69e-4a16-a659-cb1c3d459121" providerId="ADAL" clId="{488CF3EB-6846-4E08-A63E-15928B913337}" dt="2021-04-13T16:49:40.770" v="1020" actId="14100"/>
          <ac:spMkLst>
            <pc:docMk/>
            <pc:sldMk cId="0" sldId="402"/>
            <ac:spMk id="156676" creationId="{6EFF30B9-62D6-4864-BD3E-4DFFD06A8152}"/>
          </ac:spMkLst>
        </pc:spChg>
        <pc:spChg chg="mod">
          <ac:chgData name="Mashal Khan" userId="ff208bdd-e69e-4a16-a659-cb1c3d459121" providerId="ADAL" clId="{488CF3EB-6846-4E08-A63E-15928B913337}" dt="2021-04-13T16:26:37.570" v="610" actId="403"/>
          <ac:spMkLst>
            <pc:docMk/>
            <pc:sldMk cId="0" sldId="402"/>
            <ac:spMk id="156677" creationId="{15FE6F8C-4259-4C11-A777-0D51F8D59A9E}"/>
          </ac:spMkLst>
        </pc:spChg>
        <pc:spChg chg="mod">
          <ac:chgData name="Mashal Khan" userId="ff208bdd-e69e-4a16-a659-cb1c3d459121" providerId="ADAL" clId="{488CF3EB-6846-4E08-A63E-15928B913337}" dt="2021-04-13T16:26:50.123" v="616" actId="404"/>
          <ac:spMkLst>
            <pc:docMk/>
            <pc:sldMk cId="0" sldId="402"/>
            <ac:spMk id="156679" creationId="{9D9E9A21-BCB5-427A-A1B0-C63B687AFCD2}"/>
          </ac:spMkLst>
        </pc:spChg>
        <pc:spChg chg="mod">
          <ac:chgData name="Mashal Khan" userId="ff208bdd-e69e-4a16-a659-cb1c3d459121" providerId="ADAL" clId="{488CF3EB-6846-4E08-A63E-15928B913337}" dt="2021-04-13T16:25:39.792" v="596" actId="1036"/>
          <ac:spMkLst>
            <pc:docMk/>
            <pc:sldMk cId="0" sldId="402"/>
            <ac:spMk id="156680" creationId="{F2E33FE5-C2BB-4A6C-88ED-639EE1B00AF0}"/>
          </ac:spMkLst>
        </pc:spChg>
        <pc:spChg chg="mod">
          <ac:chgData name="Mashal Khan" userId="ff208bdd-e69e-4a16-a659-cb1c3d459121" providerId="ADAL" clId="{488CF3EB-6846-4E08-A63E-15928B913337}" dt="2021-04-13T16:27:16.369" v="623" actId="1076"/>
          <ac:spMkLst>
            <pc:docMk/>
            <pc:sldMk cId="0" sldId="402"/>
            <ac:spMk id="156681" creationId="{7E9B6735-DFD6-42E3-8617-FF4561465E02}"/>
          </ac:spMkLst>
        </pc:spChg>
        <pc:spChg chg="mod">
          <ac:chgData name="Mashal Khan" userId="ff208bdd-e69e-4a16-a659-cb1c3d459121" providerId="ADAL" clId="{488CF3EB-6846-4E08-A63E-15928B913337}" dt="2021-04-13T16:27:19.018" v="624" actId="1076"/>
          <ac:spMkLst>
            <pc:docMk/>
            <pc:sldMk cId="0" sldId="402"/>
            <ac:spMk id="156682" creationId="{D19B4DC2-C725-439A-B67F-A7B1CB5B29C2}"/>
          </ac:spMkLst>
        </pc:spChg>
        <pc:spChg chg="mod">
          <ac:chgData name="Mashal Khan" userId="ff208bdd-e69e-4a16-a659-cb1c3d459121" providerId="ADAL" clId="{488CF3EB-6846-4E08-A63E-15928B913337}" dt="2021-04-13T16:27:25.084" v="626" actId="1076"/>
          <ac:spMkLst>
            <pc:docMk/>
            <pc:sldMk cId="0" sldId="402"/>
            <ac:spMk id="156683" creationId="{5B094238-E232-41AB-BBC8-D0FB9C6F5709}"/>
          </ac:spMkLst>
        </pc:spChg>
        <pc:spChg chg="mod">
          <ac:chgData name="Mashal Khan" userId="ff208bdd-e69e-4a16-a659-cb1c3d459121" providerId="ADAL" clId="{488CF3EB-6846-4E08-A63E-15928B913337}" dt="2021-04-13T16:50:00.093" v="1028" actId="20577"/>
          <ac:spMkLst>
            <pc:docMk/>
            <pc:sldMk cId="0" sldId="402"/>
            <ac:spMk id="156685" creationId="{A95E67C5-DD82-4E0D-86B1-CB837B961478}"/>
          </ac:spMkLst>
        </pc:spChg>
        <pc:spChg chg="mod">
          <ac:chgData name="Mashal Khan" userId="ff208bdd-e69e-4a16-a659-cb1c3d459121" providerId="ADAL" clId="{488CF3EB-6846-4E08-A63E-15928B913337}" dt="2021-04-13T16:25:39.792" v="596" actId="1036"/>
          <ac:spMkLst>
            <pc:docMk/>
            <pc:sldMk cId="0" sldId="402"/>
            <ac:spMk id="156687" creationId="{A58446BA-6005-4F2B-9521-ED1EDA447A74}"/>
          </ac:spMkLst>
        </pc:spChg>
        <pc:spChg chg="mod">
          <ac:chgData name="Mashal Khan" userId="ff208bdd-e69e-4a16-a659-cb1c3d459121" providerId="ADAL" clId="{488CF3EB-6846-4E08-A63E-15928B913337}" dt="2021-04-13T16:50:09.227" v="1037" actId="20577"/>
          <ac:spMkLst>
            <pc:docMk/>
            <pc:sldMk cId="0" sldId="402"/>
            <ac:spMk id="156688" creationId="{D6DB74EE-3689-4352-944C-5CF75697F805}"/>
          </ac:spMkLst>
        </pc:spChg>
        <pc:spChg chg="mod">
          <ac:chgData name="Mashal Khan" userId="ff208bdd-e69e-4a16-a659-cb1c3d459121" providerId="ADAL" clId="{488CF3EB-6846-4E08-A63E-15928B913337}" dt="2021-04-13T16:25:39.792" v="596" actId="1036"/>
          <ac:spMkLst>
            <pc:docMk/>
            <pc:sldMk cId="0" sldId="402"/>
            <ac:spMk id="156690" creationId="{61235285-1CCB-4E80-841B-88A8746839D3}"/>
          </ac:spMkLst>
        </pc:spChg>
        <pc:cxnChg chg="add mod">
          <ac:chgData name="Mashal Khan" userId="ff208bdd-e69e-4a16-a659-cb1c3d459121" providerId="ADAL" clId="{488CF3EB-6846-4E08-A63E-15928B913337}" dt="2021-04-13T16:49:33.461" v="1019" actId="1036"/>
          <ac:cxnSpMkLst>
            <pc:docMk/>
            <pc:sldMk cId="0" sldId="402"/>
            <ac:cxnSpMk id="20" creationId="{9A71867B-4269-47A2-AA89-36A011E1DAD1}"/>
          </ac:cxnSpMkLst>
        </pc:cxnChg>
        <pc:cxnChg chg="add mod">
          <ac:chgData name="Mashal Khan" userId="ff208bdd-e69e-4a16-a659-cb1c3d459121" providerId="ADAL" clId="{488CF3EB-6846-4E08-A63E-15928B913337}" dt="2021-04-13T16:49:33.461" v="1019" actId="1036"/>
          <ac:cxnSpMkLst>
            <pc:docMk/>
            <pc:sldMk cId="0" sldId="402"/>
            <ac:cxnSpMk id="26" creationId="{C87198B0-F625-4A71-A13C-36131D731B23}"/>
          </ac:cxnSpMkLst>
        </pc:cxnChg>
        <pc:cxnChg chg="mod">
          <ac:chgData name="Mashal Khan" userId="ff208bdd-e69e-4a16-a659-cb1c3d459121" providerId="ADAL" clId="{488CF3EB-6846-4E08-A63E-15928B913337}" dt="2021-04-13T16:26:21.479" v="605" actId="13822"/>
          <ac:cxnSpMkLst>
            <pc:docMk/>
            <pc:sldMk cId="0" sldId="402"/>
            <ac:cxnSpMk id="156678" creationId="{6BE0F570-F83F-4EA7-820E-AE6CAD6C7BAA}"/>
          </ac:cxnSpMkLst>
        </pc:cxnChg>
        <pc:cxnChg chg="mod">
          <ac:chgData name="Mashal Khan" userId="ff208bdd-e69e-4a16-a659-cb1c3d459121" providerId="ADAL" clId="{488CF3EB-6846-4E08-A63E-15928B913337}" dt="2021-04-13T16:27:22.204" v="625" actId="1076"/>
          <ac:cxnSpMkLst>
            <pc:docMk/>
            <pc:sldMk cId="0" sldId="402"/>
            <ac:cxnSpMk id="156684" creationId="{9102D446-4ACF-4606-9B47-D0F7B4201CAA}"/>
          </ac:cxnSpMkLst>
        </pc:cxnChg>
        <pc:cxnChg chg="mod">
          <ac:chgData name="Mashal Khan" userId="ff208bdd-e69e-4a16-a659-cb1c3d459121" providerId="ADAL" clId="{488CF3EB-6846-4E08-A63E-15928B913337}" dt="2021-04-13T16:50:00.093" v="1028" actId="20577"/>
          <ac:cxnSpMkLst>
            <pc:docMk/>
            <pc:sldMk cId="0" sldId="402"/>
            <ac:cxnSpMk id="156686" creationId="{D1437C05-54AE-4F74-BF9C-C7C5740A773E}"/>
          </ac:cxnSpMkLst>
        </pc:cxnChg>
      </pc:sldChg>
      <pc:sldChg chg="ord">
        <pc:chgData name="Mashal Khan" userId="ff208bdd-e69e-4a16-a659-cb1c3d459121" providerId="ADAL" clId="{488CF3EB-6846-4E08-A63E-15928B913337}" dt="2021-04-13T16:27:50.375" v="630"/>
        <pc:sldMkLst>
          <pc:docMk/>
          <pc:sldMk cId="0" sldId="403"/>
        </pc:sldMkLst>
      </pc:sldChg>
      <pc:sldChg chg="ord">
        <pc:chgData name="Mashal Khan" userId="ff208bdd-e69e-4a16-a659-cb1c3d459121" providerId="ADAL" clId="{488CF3EB-6846-4E08-A63E-15928B913337}" dt="2021-04-13T16:28:03.404" v="632"/>
        <pc:sldMkLst>
          <pc:docMk/>
          <pc:sldMk cId="0" sldId="404"/>
        </pc:sldMkLst>
      </pc:sldChg>
      <pc:sldChg chg="del">
        <pc:chgData name="Mashal Khan" userId="ff208bdd-e69e-4a16-a659-cb1c3d459121" providerId="ADAL" clId="{488CF3EB-6846-4E08-A63E-15928B913337}" dt="2021-04-13T16:31:16.410" v="657" actId="47"/>
        <pc:sldMkLst>
          <pc:docMk/>
          <pc:sldMk cId="0" sldId="405"/>
        </pc:sldMkLst>
      </pc:sldChg>
      <pc:sldChg chg="modSp mod ord">
        <pc:chgData name="Mashal Khan" userId="ff208bdd-e69e-4a16-a659-cb1c3d459121" providerId="ADAL" clId="{488CF3EB-6846-4E08-A63E-15928B913337}" dt="2021-04-13T16:33:59.356" v="757"/>
        <pc:sldMkLst>
          <pc:docMk/>
          <pc:sldMk cId="0" sldId="406"/>
        </pc:sldMkLst>
        <pc:spChg chg="mod">
          <ac:chgData name="Mashal Khan" userId="ff208bdd-e69e-4a16-a659-cb1c3d459121" providerId="ADAL" clId="{488CF3EB-6846-4E08-A63E-15928B913337}" dt="2021-04-13T16:33:09.539" v="754" actId="14100"/>
          <ac:spMkLst>
            <pc:docMk/>
            <pc:sldMk cId="0" sldId="406"/>
            <ac:spMk id="160771" creationId="{E2E5493E-238F-4F11-BA72-79755AFF7273}"/>
          </ac:spMkLst>
        </pc:spChg>
        <pc:spChg chg="mod">
          <ac:chgData name="Mashal Khan" userId="ff208bdd-e69e-4a16-a659-cb1c3d459121" providerId="ADAL" clId="{488CF3EB-6846-4E08-A63E-15928B913337}" dt="2021-04-13T16:33:13.712" v="755" actId="14100"/>
          <ac:spMkLst>
            <pc:docMk/>
            <pc:sldMk cId="0" sldId="406"/>
            <ac:spMk id="160772" creationId="{05E25341-881F-4229-9EBF-BB41CA99C7E5}"/>
          </ac:spMkLst>
        </pc:spChg>
        <pc:spChg chg="mod">
          <ac:chgData name="Mashal Khan" userId="ff208bdd-e69e-4a16-a659-cb1c3d459121" providerId="ADAL" clId="{488CF3EB-6846-4E08-A63E-15928B913337}" dt="2021-04-13T16:32:29.180" v="750" actId="13822"/>
          <ac:spMkLst>
            <pc:docMk/>
            <pc:sldMk cId="0" sldId="406"/>
            <ac:spMk id="160773" creationId="{E67C8AA4-3D02-420B-9BB7-C126BEAD67D9}"/>
          </ac:spMkLst>
        </pc:spChg>
        <pc:spChg chg="mod">
          <ac:chgData name="Mashal Khan" userId="ff208bdd-e69e-4a16-a659-cb1c3d459121" providerId="ADAL" clId="{488CF3EB-6846-4E08-A63E-15928B913337}" dt="2021-04-13T16:32:24.596" v="749" actId="13822"/>
          <ac:spMkLst>
            <pc:docMk/>
            <pc:sldMk cId="0" sldId="406"/>
            <ac:spMk id="160774" creationId="{CDFF8494-CBBB-4E94-9378-B2719B640AC2}"/>
          </ac:spMkLst>
        </pc:spChg>
        <pc:spChg chg="mod">
          <ac:chgData name="Mashal Khan" userId="ff208bdd-e69e-4a16-a659-cb1c3d459121" providerId="ADAL" clId="{488CF3EB-6846-4E08-A63E-15928B913337}" dt="2021-04-13T16:32:14.837" v="747" actId="13822"/>
          <ac:spMkLst>
            <pc:docMk/>
            <pc:sldMk cId="0" sldId="406"/>
            <ac:spMk id="160775" creationId="{0B38528F-7EDE-45BC-A9F3-166CE5F4C2D2}"/>
          </ac:spMkLst>
        </pc:spChg>
        <pc:spChg chg="mod">
          <ac:chgData name="Mashal Khan" userId="ff208bdd-e69e-4a16-a659-cb1c3d459121" providerId="ADAL" clId="{488CF3EB-6846-4E08-A63E-15928B913337}" dt="2021-04-13T16:32:19.846" v="748" actId="13822"/>
          <ac:spMkLst>
            <pc:docMk/>
            <pc:sldMk cId="0" sldId="406"/>
            <ac:spMk id="160776" creationId="{E7675184-A983-45E5-8567-6B807919E62A}"/>
          </ac:spMkLst>
        </pc:spChg>
        <pc:spChg chg="mod">
          <ac:chgData name="Mashal Khan" userId="ff208bdd-e69e-4a16-a659-cb1c3d459121" providerId="ADAL" clId="{488CF3EB-6846-4E08-A63E-15928B913337}" dt="2021-04-13T16:32:49.151" v="751" actId="13822"/>
          <ac:spMkLst>
            <pc:docMk/>
            <pc:sldMk cId="0" sldId="406"/>
            <ac:spMk id="160778" creationId="{76B73107-FDFC-4FEA-B527-18008282DBE4}"/>
          </ac:spMkLst>
        </pc:spChg>
        <pc:cxnChg chg="mod">
          <ac:chgData name="Mashal Khan" userId="ff208bdd-e69e-4a16-a659-cb1c3d459121" providerId="ADAL" clId="{488CF3EB-6846-4E08-A63E-15928B913337}" dt="2021-04-13T16:31:51.550" v="742" actId="1076"/>
          <ac:cxnSpMkLst>
            <pc:docMk/>
            <pc:sldMk cId="0" sldId="406"/>
            <ac:cxnSpMk id="160777" creationId="{A70B8A04-5F04-4CCD-848C-DC351C3BC3C4}"/>
          </ac:cxnSpMkLst>
        </pc:cxnChg>
      </pc:sldChg>
      <pc:sldChg chg="modSp mod">
        <pc:chgData name="Mashal Khan" userId="ff208bdd-e69e-4a16-a659-cb1c3d459121" providerId="ADAL" clId="{488CF3EB-6846-4E08-A63E-15928B913337}" dt="2021-04-13T16:36:30.246" v="762" actId="20577"/>
        <pc:sldMkLst>
          <pc:docMk/>
          <pc:sldMk cId="0" sldId="562"/>
        </pc:sldMkLst>
        <pc:spChg chg="mod">
          <ac:chgData name="Mashal Khan" userId="ff208bdd-e69e-4a16-a659-cb1c3d459121" providerId="ADAL" clId="{488CF3EB-6846-4E08-A63E-15928B913337}" dt="2021-04-13T16:36:30.246" v="762" actId="20577"/>
          <ac:spMkLst>
            <pc:docMk/>
            <pc:sldMk cId="0" sldId="562"/>
            <ac:spMk id="162820" creationId="{44C48EF1-1F74-4B32-BAB2-963CC27C8B42}"/>
          </ac:spMkLst>
        </pc:spChg>
      </pc:sldChg>
      <pc:sldChg chg="modSp mod">
        <pc:chgData name="Mashal Khan" userId="ff208bdd-e69e-4a16-a659-cb1c3d459121" providerId="ADAL" clId="{488CF3EB-6846-4E08-A63E-15928B913337}" dt="2021-04-13T16:55:32.807" v="1039" actId="1036"/>
        <pc:sldMkLst>
          <pc:docMk/>
          <pc:sldMk cId="0" sldId="564"/>
        </pc:sldMkLst>
        <pc:spChg chg="mod">
          <ac:chgData name="Mashal Khan" userId="ff208bdd-e69e-4a16-a659-cb1c3d459121" providerId="ADAL" clId="{488CF3EB-6846-4E08-A63E-15928B913337}" dt="2021-04-13T16:55:32.807" v="1039" actId="1036"/>
          <ac:spMkLst>
            <pc:docMk/>
            <pc:sldMk cId="0" sldId="564"/>
            <ac:spMk id="164869" creationId="{2A62BF2D-76D2-48D0-BBEF-0653CC7FEAD9}"/>
          </ac:spMkLst>
        </pc:spChg>
      </pc:sldChg>
      <pc:sldChg chg="addSp modSp mod setBg setClrOvrMap">
        <pc:chgData name="Mashal Khan" userId="ff208bdd-e69e-4a16-a659-cb1c3d459121" providerId="ADAL" clId="{488CF3EB-6846-4E08-A63E-15928B913337}" dt="2021-04-20T05:18:18.150" v="1072" actId="403"/>
        <pc:sldMkLst>
          <pc:docMk/>
          <pc:sldMk cId="2362163000" sldId="852"/>
        </pc:sldMkLst>
        <pc:spChg chg="mod ord">
          <ac:chgData name="Mashal Khan" userId="ff208bdd-e69e-4a16-a659-cb1c3d459121" providerId="ADAL" clId="{488CF3EB-6846-4E08-A63E-15928B913337}" dt="2021-04-20T05:18:18.150" v="1072" actId="403"/>
          <ac:spMkLst>
            <pc:docMk/>
            <pc:sldMk cId="2362163000" sldId="852"/>
            <ac:spMk id="3" creationId="{931B8D2E-8F0C-47CC-87BD-70E9B718ED0C}"/>
          </ac:spMkLst>
        </pc:spChg>
        <pc:spChg chg="add mod">
          <ac:chgData name="Mashal Khan" userId="ff208bdd-e69e-4a16-a659-cb1c3d459121" providerId="ADAL" clId="{488CF3EB-6846-4E08-A63E-15928B913337}" dt="2021-04-20T05:18:06.706" v="1067" actId="26606"/>
          <ac:spMkLst>
            <pc:docMk/>
            <pc:sldMk cId="2362163000" sldId="852"/>
            <ac:spMk id="4" creationId="{A3D5D522-9B95-4A16-9C7E-99C325D80925}"/>
          </ac:spMkLst>
        </pc:spChg>
        <pc:spChg chg="add">
          <ac:chgData name="Mashal Khan" userId="ff208bdd-e69e-4a16-a659-cb1c3d459121" providerId="ADAL" clId="{488CF3EB-6846-4E08-A63E-15928B913337}" dt="2021-04-20T05:18:06.706" v="1067" actId="26606"/>
          <ac:spMkLst>
            <pc:docMk/>
            <pc:sldMk cId="2362163000" sldId="852"/>
            <ac:spMk id="10" creationId="{9AA72BD9-2C5A-4EDC-931F-5AA08EACA0F3}"/>
          </ac:spMkLst>
        </pc:spChg>
        <pc:spChg chg="add">
          <ac:chgData name="Mashal Khan" userId="ff208bdd-e69e-4a16-a659-cb1c3d459121" providerId="ADAL" clId="{488CF3EB-6846-4E08-A63E-15928B913337}" dt="2021-04-20T05:18:06.706" v="1067" actId="26606"/>
          <ac:spMkLst>
            <pc:docMk/>
            <pc:sldMk cId="2362163000" sldId="852"/>
            <ac:spMk id="12" creationId="{DD3981AC-7B61-4947-BCF3-F7AA7FA385B9}"/>
          </ac:spMkLst>
        </pc:spChg>
        <pc:spChg chg="add">
          <ac:chgData name="Mashal Khan" userId="ff208bdd-e69e-4a16-a659-cb1c3d459121" providerId="ADAL" clId="{488CF3EB-6846-4E08-A63E-15928B913337}" dt="2021-04-20T05:18:06.706" v="1067" actId="26606"/>
          <ac:spMkLst>
            <pc:docMk/>
            <pc:sldMk cId="2362163000" sldId="852"/>
            <ac:spMk id="14" creationId="{55D4142C-5077-457F-A6AD-3FECFDB39685}"/>
          </ac:spMkLst>
        </pc:spChg>
        <pc:spChg chg="add">
          <ac:chgData name="Mashal Khan" userId="ff208bdd-e69e-4a16-a659-cb1c3d459121" providerId="ADAL" clId="{488CF3EB-6846-4E08-A63E-15928B913337}" dt="2021-04-20T05:18:06.706" v="1067" actId="26606"/>
          <ac:spMkLst>
            <pc:docMk/>
            <pc:sldMk cId="2362163000" sldId="852"/>
            <ac:spMk id="16" creationId="{7A5F0580-5EE9-419F-96EE-B6529EF6E7D0}"/>
          </ac:spMkLst>
        </pc:spChg>
        <pc:picChg chg="add">
          <ac:chgData name="Mashal Khan" userId="ff208bdd-e69e-4a16-a659-cb1c3d459121" providerId="ADAL" clId="{488CF3EB-6846-4E08-A63E-15928B913337}" dt="2021-04-20T05:18:06.706" v="1067" actId="26606"/>
          <ac:picMkLst>
            <pc:docMk/>
            <pc:sldMk cId="2362163000" sldId="852"/>
            <ac:picMk id="6" creationId="{EF4F2678-6854-4722-8847-096BAC9FC4A6}"/>
          </ac:picMkLst>
        </pc:picChg>
      </pc:sldChg>
      <pc:sldChg chg="del">
        <pc:chgData name="Mashal Khan" userId="ff208bdd-e69e-4a16-a659-cb1c3d459121" providerId="ADAL" clId="{488CF3EB-6846-4E08-A63E-15928B913337}" dt="2021-04-13T16:38:11.077" v="784" actId="47"/>
        <pc:sldMkLst>
          <pc:docMk/>
          <pc:sldMk cId="2912842727" sldId="853"/>
        </pc:sldMkLst>
      </pc:sldChg>
      <pc:sldChg chg="delSp add del setBg delDesignElem">
        <pc:chgData name="Mashal Khan" userId="ff208bdd-e69e-4a16-a659-cb1c3d459121" providerId="ADAL" clId="{488CF3EB-6846-4E08-A63E-15928B913337}" dt="2021-04-13T15:24:03.216" v="4" actId="47"/>
        <pc:sldMkLst>
          <pc:docMk/>
          <pc:sldMk cId="4222031126" sldId="855"/>
        </pc:sldMkLst>
        <pc:spChg chg="del">
          <ac:chgData name="Mashal Khan" userId="ff208bdd-e69e-4a16-a659-cb1c3d459121" providerId="ADAL" clId="{488CF3EB-6846-4E08-A63E-15928B913337}" dt="2021-04-13T15:23:33.507" v="1"/>
          <ac:spMkLst>
            <pc:docMk/>
            <pc:sldMk cId="4222031126" sldId="855"/>
            <ac:spMk id="24" creationId="{01C9CC24-B375-4226-BF2B-61FADBBA696A}"/>
          </ac:spMkLst>
        </pc:spChg>
        <pc:spChg chg="del">
          <ac:chgData name="Mashal Khan" userId="ff208bdd-e69e-4a16-a659-cb1c3d459121" providerId="ADAL" clId="{488CF3EB-6846-4E08-A63E-15928B913337}" dt="2021-04-13T15:23:33.507" v="1"/>
          <ac:spMkLst>
            <pc:docMk/>
            <pc:sldMk cId="4222031126" sldId="855"/>
            <ac:spMk id="25" creationId="{CD70A28E-4FD8-4474-A206-E15B5EBB303F}"/>
          </ac:spMkLst>
        </pc:spChg>
        <pc:picChg chg="del">
          <ac:chgData name="Mashal Khan" userId="ff208bdd-e69e-4a16-a659-cb1c3d459121" providerId="ADAL" clId="{488CF3EB-6846-4E08-A63E-15928B913337}" dt="2021-04-13T15:23:33.507" v="1"/>
          <ac:picMkLst>
            <pc:docMk/>
            <pc:sldMk cId="4222031126" sldId="855"/>
            <ac:picMk id="26" creationId="{39647E21-5366-4638-AC97-D8CD4111EB57}"/>
          </ac:picMkLst>
        </pc:picChg>
      </pc:sldChg>
      <pc:sldChg chg="delSp add del ord setBg delDesignElem">
        <pc:chgData name="Mashal Khan" userId="ff208bdd-e69e-4a16-a659-cb1c3d459121" providerId="ADAL" clId="{488CF3EB-6846-4E08-A63E-15928B913337}" dt="2021-04-13T15:30:41.285" v="102" actId="47"/>
        <pc:sldMkLst>
          <pc:docMk/>
          <pc:sldMk cId="1246704541" sldId="856"/>
        </pc:sldMkLst>
        <pc:spChg chg="del">
          <ac:chgData name="Mashal Khan" userId="ff208bdd-e69e-4a16-a659-cb1c3d459121" providerId="ADAL" clId="{488CF3EB-6846-4E08-A63E-15928B913337}" dt="2021-04-13T15:23:58.102" v="3"/>
          <ac:spMkLst>
            <pc:docMk/>
            <pc:sldMk cId="1246704541" sldId="856"/>
            <ac:spMk id="24" creationId="{01C9CC24-B375-4226-BF2B-61FADBBA696A}"/>
          </ac:spMkLst>
        </pc:spChg>
        <pc:spChg chg="del">
          <ac:chgData name="Mashal Khan" userId="ff208bdd-e69e-4a16-a659-cb1c3d459121" providerId="ADAL" clId="{488CF3EB-6846-4E08-A63E-15928B913337}" dt="2021-04-13T15:23:58.102" v="3"/>
          <ac:spMkLst>
            <pc:docMk/>
            <pc:sldMk cId="1246704541" sldId="856"/>
            <ac:spMk id="25" creationId="{CD70A28E-4FD8-4474-A206-E15B5EBB303F}"/>
          </ac:spMkLst>
        </pc:spChg>
        <pc:picChg chg="del">
          <ac:chgData name="Mashal Khan" userId="ff208bdd-e69e-4a16-a659-cb1c3d459121" providerId="ADAL" clId="{488CF3EB-6846-4E08-A63E-15928B913337}" dt="2021-04-13T15:23:58.102" v="3"/>
          <ac:picMkLst>
            <pc:docMk/>
            <pc:sldMk cId="1246704541" sldId="856"/>
            <ac:picMk id="26" creationId="{39647E21-5366-4638-AC97-D8CD4111EB57}"/>
          </ac:picMkLst>
        </pc:picChg>
      </pc:sldChg>
      <pc:sldChg chg="new del">
        <pc:chgData name="Mashal Khan" userId="ff208bdd-e69e-4a16-a659-cb1c3d459121" providerId="ADAL" clId="{488CF3EB-6846-4E08-A63E-15928B913337}" dt="2021-04-13T15:30:43.530" v="103" actId="47"/>
        <pc:sldMkLst>
          <pc:docMk/>
          <pc:sldMk cId="3239274422" sldId="857"/>
        </pc:sldMkLst>
      </pc:sldChg>
      <pc:sldChg chg="addSp delSp modSp new mod ord setBg">
        <pc:chgData name="Mashal Khan" userId="ff208bdd-e69e-4a16-a659-cb1c3d459121" providerId="ADAL" clId="{488CF3EB-6846-4E08-A63E-15928B913337}" dt="2021-04-13T16:39:23.360" v="848" actId="20577"/>
        <pc:sldMkLst>
          <pc:docMk/>
          <pc:sldMk cId="485043264" sldId="858"/>
        </pc:sldMkLst>
        <pc:spChg chg="mod">
          <ac:chgData name="Mashal Khan" userId="ff208bdd-e69e-4a16-a659-cb1c3d459121" providerId="ADAL" clId="{488CF3EB-6846-4E08-A63E-15928B913337}" dt="2021-04-13T15:30:11.005" v="98" actId="26606"/>
          <ac:spMkLst>
            <pc:docMk/>
            <pc:sldMk cId="485043264" sldId="858"/>
            <ac:spMk id="2" creationId="{F02C89F3-F79F-4742-9408-3FE523A2DBE4}"/>
          </ac:spMkLst>
        </pc:spChg>
        <pc:spChg chg="mod">
          <ac:chgData name="Mashal Khan" userId="ff208bdd-e69e-4a16-a659-cb1c3d459121" providerId="ADAL" clId="{488CF3EB-6846-4E08-A63E-15928B913337}" dt="2021-04-13T16:39:23.360" v="848" actId="20577"/>
          <ac:spMkLst>
            <pc:docMk/>
            <pc:sldMk cId="485043264" sldId="858"/>
            <ac:spMk id="3" creationId="{6CC5148B-B937-441C-90FE-45C7186E4970}"/>
          </ac:spMkLst>
        </pc:spChg>
        <pc:spChg chg="add del">
          <ac:chgData name="Mashal Khan" userId="ff208bdd-e69e-4a16-a659-cb1c3d459121" providerId="ADAL" clId="{488CF3EB-6846-4E08-A63E-15928B913337}" dt="2021-04-13T15:29:29.872" v="75" actId="26606"/>
          <ac:spMkLst>
            <pc:docMk/>
            <pc:sldMk cId="485043264" sldId="858"/>
            <ac:spMk id="8" creationId="{23962611-DFD5-4092-AAFD-559E3DFCE2C9}"/>
          </ac:spMkLst>
        </pc:spChg>
        <pc:spChg chg="add del">
          <ac:chgData name="Mashal Khan" userId="ff208bdd-e69e-4a16-a659-cb1c3d459121" providerId="ADAL" clId="{488CF3EB-6846-4E08-A63E-15928B913337}" dt="2021-04-13T15:30:11.005" v="98" actId="26606"/>
          <ac:spMkLst>
            <pc:docMk/>
            <pc:sldMk cId="485043264" sldId="858"/>
            <ac:spMk id="15" creationId="{9BFE1AD3-B2BC-4567-8B4A-DCB8F908097D}"/>
          </ac:spMkLst>
        </pc:spChg>
        <pc:spChg chg="add del">
          <ac:chgData name="Mashal Khan" userId="ff208bdd-e69e-4a16-a659-cb1c3d459121" providerId="ADAL" clId="{488CF3EB-6846-4E08-A63E-15928B913337}" dt="2021-04-13T15:30:11.005" v="98" actId="26606"/>
          <ac:spMkLst>
            <pc:docMk/>
            <pc:sldMk cId="485043264" sldId="858"/>
            <ac:spMk id="17" creationId="{CD70A28E-4FD8-4474-A206-E15B5EBB303F}"/>
          </ac:spMkLst>
        </pc:spChg>
        <pc:spChg chg="add">
          <ac:chgData name="Mashal Khan" userId="ff208bdd-e69e-4a16-a659-cb1c3d459121" providerId="ADAL" clId="{488CF3EB-6846-4E08-A63E-15928B913337}" dt="2021-04-13T15:30:11.005" v="98" actId="26606"/>
          <ac:spMkLst>
            <pc:docMk/>
            <pc:sldMk cId="485043264" sldId="858"/>
            <ac:spMk id="26" creationId="{6F5A5072-7B47-4D32-B52A-4EBBF590B8A5}"/>
          </ac:spMkLst>
        </pc:spChg>
        <pc:spChg chg="add">
          <ac:chgData name="Mashal Khan" userId="ff208bdd-e69e-4a16-a659-cb1c3d459121" providerId="ADAL" clId="{488CF3EB-6846-4E08-A63E-15928B913337}" dt="2021-04-13T15:30:11.005" v="98" actId="26606"/>
          <ac:spMkLst>
            <pc:docMk/>
            <pc:sldMk cId="485043264" sldId="858"/>
            <ac:spMk id="28" creationId="{9715DAF0-AE1B-46C9-8A6B-DB2AA05AB91D}"/>
          </ac:spMkLst>
        </pc:spChg>
        <pc:spChg chg="add">
          <ac:chgData name="Mashal Khan" userId="ff208bdd-e69e-4a16-a659-cb1c3d459121" providerId="ADAL" clId="{488CF3EB-6846-4E08-A63E-15928B913337}" dt="2021-04-13T15:30:11.005" v="98" actId="26606"/>
          <ac:spMkLst>
            <pc:docMk/>
            <pc:sldMk cId="485043264" sldId="858"/>
            <ac:spMk id="30" creationId="{6016219D-510E-4184-9090-6D5578A87BD1}"/>
          </ac:spMkLst>
        </pc:spChg>
        <pc:spChg chg="add">
          <ac:chgData name="Mashal Khan" userId="ff208bdd-e69e-4a16-a659-cb1c3d459121" providerId="ADAL" clId="{488CF3EB-6846-4E08-A63E-15928B913337}" dt="2021-04-13T15:30:11.005" v="98" actId="26606"/>
          <ac:spMkLst>
            <pc:docMk/>
            <pc:sldMk cId="485043264" sldId="858"/>
            <ac:spMk id="32" creationId="{AFF4A713-7B75-4B21-90D7-5AB19547C728}"/>
          </ac:spMkLst>
        </pc:spChg>
        <pc:spChg chg="add">
          <ac:chgData name="Mashal Khan" userId="ff208bdd-e69e-4a16-a659-cb1c3d459121" providerId="ADAL" clId="{488CF3EB-6846-4E08-A63E-15928B913337}" dt="2021-04-13T15:30:11.005" v="98" actId="26606"/>
          <ac:spMkLst>
            <pc:docMk/>
            <pc:sldMk cId="485043264" sldId="858"/>
            <ac:spMk id="34" creationId="{DC631C0B-6DA6-4E57-8231-CE32B3434A7E}"/>
          </ac:spMkLst>
        </pc:spChg>
        <pc:spChg chg="add">
          <ac:chgData name="Mashal Khan" userId="ff208bdd-e69e-4a16-a659-cb1c3d459121" providerId="ADAL" clId="{488CF3EB-6846-4E08-A63E-15928B913337}" dt="2021-04-13T15:30:11.005" v="98" actId="26606"/>
          <ac:spMkLst>
            <pc:docMk/>
            <pc:sldMk cId="485043264" sldId="858"/>
            <ac:spMk id="36" creationId="{C29501E6-A978-4A61-9689-9085AF97A53A}"/>
          </ac:spMkLst>
        </pc:spChg>
        <pc:picChg chg="add del">
          <ac:chgData name="Mashal Khan" userId="ff208bdd-e69e-4a16-a659-cb1c3d459121" providerId="ADAL" clId="{488CF3EB-6846-4E08-A63E-15928B913337}" dt="2021-04-13T15:29:29.872" v="75" actId="26606"/>
          <ac:picMkLst>
            <pc:docMk/>
            <pc:sldMk cId="485043264" sldId="858"/>
            <ac:picMk id="10" creationId="{2270F1FA-0425-408F-9861-80BF5AFB276D}"/>
          </ac:picMkLst>
        </pc:picChg>
        <pc:picChg chg="add del">
          <ac:chgData name="Mashal Khan" userId="ff208bdd-e69e-4a16-a659-cb1c3d459121" providerId="ADAL" clId="{488CF3EB-6846-4E08-A63E-15928B913337}" dt="2021-04-13T15:30:11.005" v="98" actId="26606"/>
          <ac:picMkLst>
            <pc:docMk/>
            <pc:sldMk cId="485043264" sldId="858"/>
            <ac:picMk id="19" creationId="{FDE75AAD-F4A4-4ED2-9A2F-B2412F936C4D}"/>
          </ac:picMkLst>
        </pc:picChg>
        <pc:picChg chg="add del">
          <ac:chgData name="Mashal Khan" userId="ff208bdd-e69e-4a16-a659-cb1c3d459121" providerId="ADAL" clId="{488CF3EB-6846-4E08-A63E-15928B913337}" dt="2021-04-13T15:30:11.005" v="98" actId="26606"/>
          <ac:picMkLst>
            <pc:docMk/>
            <pc:sldMk cId="485043264" sldId="858"/>
            <ac:picMk id="21" creationId="{DA20CE0B-92EC-45FD-8F68-38003D6D8CA7}"/>
          </ac:picMkLst>
        </pc:picChg>
      </pc:sldChg>
      <pc:sldChg chg="addSp modSp new mod setBg">
        <pc:chgData name="Mashal Khan" userId="ff208bdd-e69e-4a16-a659-cb1c3d459121" providerId="ADAL" clId="{488CF3EB-6846-4E08-A63E-15928B913337}" dt="2021-04-13T16:45:13.239" v="888" actId="20577"/>
        <pc:sldMkLst>
          <pc:docMk/>
          <pc:sldMk cId="814381770" sldId="859"/>
        </pc:sldMkLst>
        <pc:spChg chg="mod">
          <ac:chgData name="Mashal Khan" userId="ff208bdd-e69e-4a16-a659-cb1c3d459121" providerId="ADAL" clId="{488CF3EB-6846-4E08-A63E-15928B913337}" dt="2021-04-13T16:42:42.824" v="860" actId="20577"/>
          <ac:spMkLst>
            <pc:docMk/>
            <pc:sldMk cId="814381770" sldId="859"/>
            <ac:spMk id="2" creationId="{7546BD39-7478-4053-9378-9014902B63F4}"/>
          </ac:spMkLst>
        </pc:spChg>
        <pc:spChg chg="mod">
          <ac:chgData name="Mashal Khan" userId="ff208bdd-e69e-4a16-a659-cb1c3d459121" providerId="ADAL" clId="{488CF3EB-6846-4E08-A63E-15928B913337}" dt="2021-04-13T16:45:13.239" v="888" actId="20577"/>
          <ac:spMkLst>
            <pc:docMk/>
            <pc:sldMk cId="814381770" sldId="859"/>
            <ac:spMk id="3" creationId="{5D3FC78D-2EF5-48FB-BD0B-C6BA0C8FC79D}"/>
          </ac:spMkLst>
        </pc:spChg>
        <pc:picChg chg="add">
          <ac:chgData name="Mashal Khan" userId="ff208bdd-e69e-4a16-a659-cb1c3d459121" providerId="ADAL" clId="{488CF3EB-6846-4E08-A63E-15928B913337}" dt="2021-04-13T15:33:53.586" v="134" actId="26606"/>
          <ac:picMkLst>
            <pc:docMk/>
            <pc:sldMk cId="814381770" sldId="859"/>
            <ac:picMk id="5" creationId="{A7120BFD-B67C-40FD-8B94-A9520B0A4AFE}"/>
          </ac:picMkLst>
        </pc:picChg>
        <pc:cxnChg chg="add">
          <ac:chgData name="Mashal Khan" userId="ff208bdd-e69e-4a16-a659-cb1c3d459121" providerId="ADAL" clId="{488CF3EB-6846-4E08-A63E-15928B913337}" dt="2021-04-13T15:33:53.586" v="134" actId="26606"/>
          <ac:cxnSpMkLst>
            <pc:docMk/>
            <pc:sldMk cId="814381770" sldId="859"/>
            <ac:cxnSpMk id="9" creationId="{A7F400EE-A8A5-48AF-B4D6-291B52C6F0B0}"/>
          </ac:cxnSpMkLst>
        </pc:cxnChg>
      </pc:sldChg>
      <pc:sldChg chg="addSp delSp modSp new mod setBg">
        <pc:chgData name="Mashal Khan" userId="ff208bdd-e69e-4a16-a659-cb1c3d459121" providerId="ADAL" clId="{488CF3EB-6846-4E08-A63E-15928B913337}" dt="2021-04-13T15:48:18.554" v="283" actId="20577"/>
        <pc:sldMkLst>
          <pc:docMk/>
          <pc:sldMk cId="3688538820" sldId="860"/>
        </pc:sldMkLst>
        <pc:spChg chg="mod">
          <ac:chgData name="Mashal Khan" userId="ff208bdd-e69e-4a16-a659-cb1c3d459121" providerId="ADAL" clId="{488CF3EB-6846-4E08-A63E-15928B913337}" dt="2021-04-13T15:42:09.267" v="226" actId="14100"/>
          <ac:spMkLst>
            <pc:docMk/>
            <pc:sldMk cId="3688538820" sldId="860"/>
            <ac:spMk id="2" creationId="{8AC585EF-F106-4347-AF22-AF0A75E66A01}"/>
          </ac:spMkLst>
        </pc:spChg>
        <pc:spChg chg="mod">
          <ac:chgData name="Mashal Khan" userId="ff208bdd-e69e-4a16-a659-cb1c3d459121" providerId="ADAL" clId="{488CF3EB-6846-4E08-A63E-15928B913337}" dt="2021-04-13T15:40:56.077" v="216" actId="12"/>
          <ac:spMkLst>
            <pc:docMk/>
            <pc:sldMk cId="3688538820" sldId="860"/>
            <ac:spMk id="3" creationId="{90B00A9A-ED21-4124-AFBE-71C4F56FEBBD}"/>
          </ac:spMkLst>
        </pc:spChg>
        <pc:spChg chg="add mod">
          <ac:chgData name="Mashal Khan" userId="ff208bdd-e69e-4a16-a659-cb1c3d459121" providerId="ADAL" clId="{488CF3EB-6846-4E08-A63E-15928B913337}" dt="2021-04-13T15:43:47.785" v="244" actId="403"/>
          <ac:spMkLst>
            <pc:docMk/>
            <pc:sldMk cId="3688538820" sldId="860"/>
            <ac:spMk id="4" creationId="{8E8593CF-D52F-4579-B31F-C7D7C69A2648}"/>
          </ac:spMkLst>
        </pc:spChg>
        <pc:spChg chg="add del">
          <ac:chgData name="Mashal Khan" userId="ff208bdd-e69e-4a16-a659-cb1c3d459121" providerId="ADAL" clId="{488CF3EB-6846-4E08-A63E-15928B913337}" dt="2021-04-13T15:40:27.085" v="208" actId="26606"/>
          <ac:spMkLst>
            <pc:docMk/>
            <pc:sldMk cId="3688538820" sldId="860"/>
            <ac:spMk id="8" creationId="{979E27D9-03C7-44E2-9FF8-15D0C8506AF7}"/>
          </ac:spMkLst>
        </pc:spChg>
        <pc:spChg chg="add del">
          <ac:chgData name="Mashal Khan" userId="ff208bdd-e69e-4a16-a659-cb1c3d459121" providerId="ADAL" clId="{488CF3EB-6846-4E08-A63E-15928B913337}" dt="2021-04-13T15:40:27.085" v="208" actId="26606"/>
          <ac:spMkLst>
            <pc:docMk/>
            <pc:sldMk cId="3688538820" sldId="860"/>
            <ac:spMk id="10" creationId="{EEBF1590-3B36-48EE-A89D-3B6F3CB256AB}"/>
          </ac:spMkLst>
        </pc:spChg>
        <pc:spChg chg="add mod">
          <ac:chgData name="Mashal Khan" userId="ff208bdd-e69e-4a16-a659-cb1c3d459121" providerId="ADAL" clId="{488CF3EB-6846-4E08-A63E-15928B913337}" dt="2021-04-13T15:47:33.304" v="272" actId="1076"/>
          <ac:spMkLst>
            <pc:docMk/>
            <pc:sldMk cId="3688538820" sldId="860"/>
            <ac:spMk id="11" creationId="{1FE05278-428D-4A9C-8157-8ABF8F55B36D}"/>
          </ac:spMkLst>
        </pc:spChg>
        <pc:spChg chg="add del">
          <ac:chgData name="Mashal Khan" userId="ff208bdd-e69e-4a16-a659-cb1c3d459121" providerId="ADAL" clId="{488CF3EB-6846-4E08-A63E-15928B913337}" dt="2021-04-13T15:40:27.085" v="208" actId="26606"/>
          <ac:spMkLst>
            <pc:docMk/>
            <pc:sldMk cId="3688538820" sldId="860"/>
            <ac:spMk id="12" creationId="{AC8F6C8C-AB5A-4548-942D-E3FD40ACBC49}"/>
          </ac:spMkLst>
        </pc:spChg>
        <pc:spChg chg="add del">
          <ac:chgData name="Mashal Khan" userId="ff208bdd-e69e-4a16-a659-cb1c3d459121" providerId="ADAL" clId="{488CF3EB-6846-4E08-A63E-15928B913337}" dt="2021-04-13T15:40:31.980" v="210" actId="26606"/>
          <ac:spMkLst>
            <pc:docMk/>
            <pc:sldMk cId="3688538820" sldId="860"/>
            <ac:spMk id="14" creationId="{3B854194-185D-494D-905C-7C7CB2E30F6E}"/>
          </ac:spMkLst>
        </pc:spChg>
        <pc:spChg chg="add del">
          <ac:chgData name="Mashal Khan" userId="ff208bdd-e69e-4a16-a659-cb1c3d459121" providerId="ADAL" clId="{488CF3EB-6846-4E08-A63E-15928B913337}" dt="2021-04-13T15:40:31.980" v="210" actId="26606"/>
          <ac:spMkLst>
            <pc:docMk/>
            <pc:sldMk cId="3688538820" sldId="860"/>
            <ac:spMk id="15" creationId="{B4F5FA0D-0104-4987-8241-EFF7C85B88DE}"/>
          </ac:spMkLst>
        </pc:spChg>
        <pc:spChg chg="add mod">
          <ac:chgData name="Mashal Khan" userId="ff208bdd-e69e-4a16-a659-cb1c3d459121" providerId="ADAL" clId="{488CF3EB-6846-4E08-A63E-15928B913337}" dt="2021-04-13T15:44:00.288" v="246" actId="403"/>
          <ac:spMkLst>
            <pc:docMk/>
            <pc:sldMk cId="3688538820" sldId="860"/>
            <ac:spMk id="17" creationId="{97586237-9BB5-4905-AFCD-45FE4DA4BD4E}"/>
          </ac:spMkLst>
        </pc:spChg>
        <pc:spChg chg="add">
          <ac:chgData name="Mashal Khan" userId="ff208bdd-e69e-4a16-a659-cb1c3d459121" providerId="ADAL" clId="{488CF3EB-6846-4E08-A63E-15928B913337}" dt="2021-04-13T15:40:31.997" v="211" actId="26606"/>
          <ac:spMkLst>
            <pc:docMk/>
            <pc:sldMk cId="3688538820" sldId="860"/>
            <ac:spMk id="18" creationId="{979E27D9-03C7-44E2-9FF8-15D0C8506AF7}"/>
          </ac:spMkLst>
        </pc:spChg>
        <pc:spChg chg="add">
          <ac:chgData name="Mashal Khan" userId="ff208bdd-e69e-4a16-a659-cb1c3d459121" providerId="ADAL" clId="{488CF3EB-6846-4E08-A63E-15928B913337}" dt="2021-04-13T15:40:31.997" v="211" actId="26606"/>
          <ac:spMkLst>
            <pc:docMk/>
            <pc:sldMk cId="3688538820" sldId="860"/>
            <ac:spMk id="19" creationId="{EEBF1590-3B36-48EE-A89D-3B6F3CB256AB}"/>
          </ac:spMkLst>
        </pc:spChg>
        <pc:spChg chg="add">
          <ac:chgData name="Mashal Khan" userId="ff208bdd-e69e-4a16-a659-cb1c3d459121" providerId="ADAL" clId="{488CF3EB-6846-4E08-A63E-15928B913337}" dt="2021-04-13T15:40:31.997" v="211" actId="26606"/>
          <ac:spMkLst>
            <pc:docMk/>
            <pc:sldMk cId="3688538820" sldId="860"/>
            <ac:spMk id="20" creationId="{AC8F6C8C-AB5A-4548-942D-E3FD40ACBC49}"/>
          </ac:spMkLst>
        </pc:spChg>
        <pc:spChg chg="add del mod">
          <ac:chgData name="Mashal Khan" userId="ff208bdd-e69e-4a16-a659-cb1c3d459121" providerId="ADAL" clId="{488CF3EB-6846-4E08-A63E-15928B913337}" dt="2021-04-13T15:47:48.041" v="276" actId="22"/>
          <ac:spMkLst>
            <pc:docMk/>
            <pc:sldMk cId="3688538820" sldId="860"/>
            <ac:spMk id="21" creationId="{99CD6957-72E6-4CE8-B387-94B2991F82A9}"/>
          </ac:spMkLst>
        </pc:spChg>
        <pc:spChg chg="add mod">
          <ac:chgData name="Mashal Khan" userId="ff208bdd-e69e-4a16-a659-cb1c3d459121" providerId="ADAL" clId="{488CF3EB-6846-4E08-A63E-15928B913337}" dt="2021-04-13T15:48:18.554" v="283" actId="20577"/>
          <ac:spMkLst>
            <pc:docMk/>
            <pc:sldMk cId="3688538820" sldId="860"/>
            <ac:spMk id="22" creationId="{9DFF2122-8512-417A-942A-8ED4B457D0EF}"/>
          </ac:spMkLst>
        </pc:spChg>
        <pc:picChg chg="add del">
          <ac:chgData name="Mashal Khan" userId="ff208bdd-e69e-4a16-a659-cb1c3d459121" providerId="ADAL" clId="{488CF3EB-6846-4E08-A63E-15928B913337}" dt="2021-04-13T15:40:31.980" v="210" actId="26606"/>
          <ac:picMkLst>
            <pc:docMk/>
            <pc:sldMk cId="3688538820" sldId="860"/>
            <ac:picMk id="16" creationId="{2897127E-6CEF-446C-BE87-93B7C46E49D1}"/>
          </ac:picMkLst>
        </pc:picChg>
        <pc:cxnChg chg="add mod">
          <ac:chgData name="Mashal Khan" userId="ff208bdd-e69e-4a16-a659-cb1c3d459121" providerId="ADAL" clId="{488CF3EB-6846-4E08-A63E-15928B913337}" dt="2021-04-13T15:45:14.074" v="253" actId="1076"/>
          <ac:cxnSpMkLst>
            <pc:docMk/>
            <pc:sldMk cId="3688538820" sldId="860"/>
            <ac:cxnSpMk id="6" creationId="{2E62A420-34A2-46E7-9560-0C8F80D227C4}"/>
          </ac:cxnSpMkLst>
        </pc:cxnChg>
        <pc:cxnChg chg="add mod">
          <ac:chgData name="Mashal Khan" userId="ff208bdd-e69e-4a16-a659-cb1c3d459121" providerId="ADAL" clId="{488CF3EB-6846-4E08-A63E-15928B913337}" dt="2021-04-13T15:45:11.391" v="252" actId="1076"/>
          <ac:cxnSpMkLst>
            <pc:docMk/>
            <pc:sldMk cId="3688538820" sldId="860"/>
            <ac:cxnSpMk id="9" creationId="{0F296033-1876-4702-8744-992DAFA850FC}"/>
          </ac:cxnSpMkLst>
        </pc:cxnChg>
      </pc:sldChg>
      <pc:sldChg chg="new del">
        <pc:chgData name="Mashal Khan" userId="ff208bdd-e69e-4a16-a659-cb1c3d459121" providerId="ADAL" clId="{488CF3EB-6846-4E08-A63E-15928B913337}" dt="2021-04-13T15:56:44.046" v="295" actId="47"/>
        <pc:sldMkLst>
          <pc:docMk/>
          <pc:sldMk cId="3520589079" sldId="861"/>
        </pc:sldMkLst>
      </pc:sldChg>
      <pc:sldChg chg="delSp modSp add mod">
        <pc:chgData name="Mashal Khan" userId="ff208bdd-e69e-4a16-a659-cb1c3d459121" providerId="ADAL" clId="{488CF3EB-6846-4E08-A63E-15928B913337}" dt="2021-04-13T16:05:34.905" v="302" actId="14100"/>
        <pc:sldMkLst>
          <pc:docMk/>
          <pc:sldMk cId="2189756668" sldId="862"/>
        </pc:sldMkLst>
        <pc:spChg chg="mod">
          <ac:chgData name="Mashal Khan" userId="ff208bdd-e69e-4a16-a659-cb1c3d459121" providerId="ADAL" clId="{488CF3EB-6846-4E08-A63E-15928B913337}" dt="2021-04-13T16:05:34.905" v="302" actId="14100"/>
          <ac:spMkLst>
            <pc:docMk/>
            <pc:sldMk cId="2189756668" sldId="862"/>
            <ac:spMk id="3" creationId="{90B00A9A-ED21-4124-AFBE-71C4F56FEBBD}"/>
          </ac:spMkLst>
        </pc:spChg>
        <pc:spChg chg="del">
          <ac:chgData name="Mashal Khan" userId="ff208bdd-e69e-4a16-a659-cb1c3d459121" providerId="ADAL" clId="{488CF3EB-6846-4E08-A63E-15928B913337}" dt="2021-04-13T15:56:16.614" v="287" actId="478"/>
          <ac:spMkLst>
            <pc:docMk/>
            <pc:sldMk cId="2189756668" sldId="862"/>
            <ac:spMk id="4" creationId="{8E8593CF-D52F-4579-B31F-C7D7C69A2648}"/>
          </ac:spMkLst>
        </pc:spChg>
        <pc:spChg chg="del mod">
          <ac:chgData name="Mashal Khan" userId="ff208bdd-e69e-4a16-a659-cb1c3d459121" providerId="ADAL" clId="{488CF3EB-6846-4E08-A63E-15928B913337}" dt="2021-04-13T15:56:21.062" v="289" actId="478"/>
          <ac:spMkLst>
            <pc:docMk/>
            <pc:sldMk cId="2189756668" sldId="862"/>
            <ac:spMk id="11" creationId="{1FE05278-428D-4A9C-8157-8ABF8F55B36D}"/>
          </ac:spMkLst>
        </pc:spChg>
        <pc:spChg chg="del">
          <ac:chgData name="Mashal Khan" userId="ff208bdd-e69e-4a16-a659-cb1c3d459121" providerId="ADAL" clId="{488CF3EB-6846-4E08-A63E-15928B913337}" dt="2021-04-13T15:56:23.168" v="290" actId="478"/>
          <ac:spMkLst>
            <pc:docMk/>
            <pc:sldMk cId="2189756668" sldId="862"/>
            <ac:spMk id="17" creationId="{97586237-9BB5-4905-AFCD-45FE4DA4BD4E}"/>
          </ac:spMkLst>
        </pc:spChg>
        <pc:spChg chg="del">
          <ac:chgData name="Mashal Khan" userId="ff208bdd-e69e-4a16-a659-cb1c3d459121" providerId="ADAL" clId="{488CF3EB-6846-4E08-A63E-15928B913337}" dt="2021-04-13T15:56:35.609" v="293" actId="478"/>
          <ac:spMkLst>
            <pc:docMk/>
            <pc:sldMk cId="2189756668" sldId="862"/>
            <ac:spMk id="22" creationId="{9DFF2122-8512-417A-942A-8ED4B457D0EF}"/>
          </ac:spMkLst>
        </pc:spChg>
        <pc:cxnChg chg="del">
          <ac:chgData name="Mashal Khan" userId="ff208bdd-e69e-4a16-a659-cb1c3d459121" providerId="ADAL" clId="{488CF3EB-6846-4E08-A63E-15928B913337}" dt="2021-04-13T15:56:25.431" v="291" actId="478"/>
          <ac:cxnSpMkLst>
            <pc:docMk/>
            <pc:sldMk cId="2189756668" sldId="862"/>
            <ac:cxnSpMk id="6" creationId="{2E62A420-34A2-46E7-9560-0C8F80D227C4}"/>
          </ac:cxnSpMkLst>
        </pc:cxnChg>
        <pc:cxnChg chg="del">
          <ac:chgData name="Mashal Khan" userId="ff208bdd-e69e-4a16-a659-cb1c3d459121" providerId="ADAL" clId="{488CF3EB-6846-4E08-A63E-15928B913337}" dt="2021-04-13T15:56:27.549" v="292" actId="478"/>
          <ac:cxnSpMkLst>
            <pc:docMk/>
            <pc:sldMk cId="2189756668" sldId="862"/>
            <ac:cxnSpMk id="9" creationId="{0F296033-1876-4702-8744-992DAFA850FC}"/>
          </ac:cxnSpMkLst>
        </pc:cxnChg>
      </pc:sldChg>
      <pc:sldChg chg="new del">
        <pc:chgData name="Mashal Khan" userId="ff208bdd-e69e-4a16-a659-cb1c3d459121" providerId="ADAL" clId="{488CF3EB-6846-4E08-A63E-15928B913337}" dt="2021-04-13T16:05:47.596" v="305" actId="47"/>
        <pc:sldMkLst>
          <pc:docMk/>
          <pc:sldMk cId="143594460" sldId="863"/>
        </pc:sldMkLst>
      </pc:sldChg>
      <pc:sldChg chg="addSp delSp modSp add mod modNotesTx">
        <pc:chgData name="Mashal Khan" userId="ff208bdd-e69e-4a16-a659-cb1c3d459121" providerId="ADAL" clId="{488CF3EB-6846-4E08-A63E-15928B913337}" dt="2021-04-13T16:41:52.270" v="849" actId="14100"/>
        <pc:sldMkLst>
          <pc:docMk/>
          <pc:sldMk cId="1608903424" sldId="864"/>
        </pc:sldMkLst>
        <pc:spChg chg="del">
          <ac:chgData name="Mashal Khan" userId="ff208bdd-e69e-4a16-a659-cb1c3d459121" providerId="ADAL" clId="{488CF3EB-6846-4E08-A63E-15928B913337}" dt="2021-04-13T16:21:57.670" v="528" actId="478"/>
          <ac:spMkLst>
            <pc:docMk/>
            <pc:sldMk cId="1608903424" sldId="864"/>
            <ac:spMk id="2" creationId="{8AC585EF-F106-4347-AF22-AF0A75E66A01}"/>
          </ac:spMkLst>
        </pc:spChg>
        <pc:spChg chg="add del mod">
          <ac:chgData name="Mashal Khan" userId="ff208bdd-e69e-4a16-a659-cb1c3d459121" providerId="ADAL" clId="{488CF3EB-6846-4E08-A63E-15928B913337}" dt="2021-04-13T16:41:52.270" v="849" actId="14100"/>
          <ac:spMkLst>
            <pc:docMk/>
            <pc:sldMk cId="1608903424" sldId="864"/>
            <ac:spMk id="3" creationId="{90B00A9A-ED21-4124-AFBE-71C4F56FEBBD}"/>
          </ac:spMkLst>
        </pc:spChg>
        <pc:spChg chg="add del mod">
          <ac:chgData name="Mashal Khan" userId="ff208bdd-e69e-4a16-a659-cb1c3d459121" providerId="ADAL" clId="{488CF3EB-6846-4E08-A63E-15928B913337}" dt="2021-04-13T16:22:00.230" v="529" actId="478"/>
          <ac:spMkLst>
            <pc:docMk/>
            <pc:sldMk cId="1608903424" sldId="864"/>
            <ac:spMk id="7" creationId="{8E77CD5A-243D-4330-BEBE-007DBBBCCC41}"/>
          </ac:spMkLst>
        </pc:spChg>
        <pc:spChg chg="add del mod">
          <ac:chgData name="Mashal Khan" userId="ff208bdd-e69e-4a16-a659-cb1c3d459121" providerId="ADAL" clId="{488CF3EB-6846-4E08-A63E-15928B913337}" dt="2021-04-13T16:07:50.211" v="318"/>
          <ac:spMkLst>
            <pc:docMk/>
            <pc:sldMk cId="1608903424" sldId="864"/>
            <ac:spMk id="9" creationId="{195857DB-BE28-4DD3-9781-CB836238C360}"/>
          </ac:spMkLst>
        </pc:spChg>
        <pc:picChg chg="add del mod">
          <ac:chgData name="Mashal Khan" userId="ff208bdd-e69e-4a16-a659-cb1c3d459121" providerId="ADAL" clId="{488CF3EB-6846-4E08-A63E-15928B913337}" dt="2021-04-13T16:06:45.549" v="311"/>
          <ac:picMkLst>
            <pc:docMk/>
            <pc:sldMk cId="1608903424" sldId="864"/>
            <ac:picMk id="4" creationId="{1A787B04-EBDD-4E2C-AE66-0FCFD1FB1228}"/>
          </ac:picMkLst>
        </pc:picChg>
        <pc:picChg chg="add del mod">
          <ac:chgData name="Mashal Khan" userId="ff208bdd-e69e-4a16-a659-cb1c3d459121" providerId="ADAL" clId="{488CF3EB-6846-4E08-A63E-15928B913337}" dt="2021-04-13T16:07:01.206" v="313"/>
          <ac:picMkLst>
            <pc:docMk/>
            <pc:sldMk cId="1608903424" sldId="864"/>
            <ac:picMk id="5" creationId="{3EA65BCE-972B-4182-9D21-7DBA2B85271B}"/>
          </ac:picMkLst>
        </pc:picChg>
      </pc:sldChg>
      <pc:sldChg chg="addSp modSp add mod ord">
        <pc:chgData name="Mashal Khan" userId="ff208bdd-e69e-4a16-a659-cb1c3d459121" providerId="ADAL" clId="{488CF3EB-6846-4E08-A63E-15928B913337}" dt="2021-04-14T05:13:41.930" v="1043"/>
        <pc:sldMkLst>
          <pc:docMk/>
          <pc:sldMk cId="3894677928" sldId="865"/>
        </pc:sldMkLst>
        <pc:spChg chg="mod">
          <ac:chgData name="Mashal Khan" userId="ff208bdd-e69e-4a16-a659-cb1c3d459121" providerId="ADAL" clId="{488CF3EB-6846-4E08-A63E-15928B913337}" dt="2021-04-13T16:29:46.851" v="652" actId="1076"/>
          <ac:spMkLst>
            <pc:docMk/>
            <pc:sldMk cId="3894677928" sldId="865"/>
            <ac:spMk id="2" creationId="{8AC585EF-F106-4347-AF22-AF0A75E66A01}"/>
          </ac:spMkLst>
        </pc:spChg>
        <pc:spChg chg="mod">
          <ac:chgData name="Mashal Khan" userId="ff208bdd-e69e-4a16-a659-cb1c3d459121" providerId="ADAL" clId="{488CF3EB-6846-4E08-A63E-15928B913337}" dt="2021-04-13T16:31:02.492" v="656" actId="20577"/>
          <ac:spMkLst>
            <pc:docMk/>
            <pc:sldMk cId="3894677928" sldId="865"/>
            <ac:spMk id="3" creationId="{90B00A9A-ED21-4124-AFBE-71C4F56FEBBD}"/>
          </ac:spMkLst>
        </pc:spChg>
        <pc:inkChg chg="add">
          <ac:chgData name="Mashal Khan" userId="ff208bdd-e69e-4a16-a659-cb1c3d459121" providerId="ADAL" clId="{488CF3EB-6846-4E08-A63E-15928B913337}" dt="2021-04-14T05:13:41.930" v="1043"/>
          <ac:inkMkLst>
            <pc:docMk/>
            <pc:sldMk cId="3894677928" sldId="865"/>
            <ac:inkMk id="4" creationId="{1B5C84E3-D2DB-4699-944D-168CCEC5AD48}"/>
          </ac:inkMkLst>
        </pc:inkChg>
      </pc:sldChg>
      <pc:sldChg chg="modSp add mod ord">
        <pc:chgData name="Mashal Khan" userId="ff208bdd-e69e-4a16-a659-cb1c3d459121" providerId="ADAL" clId="{488CF3EB-6846-4E08-A63E-15928B913337}" dt="2021-04-14T05:08:39.382" v="1042" actId="20577"/>
        <pc:sldMkLst>
          <pc:docMk/>
          <pc:sldMk cId="3094177248" sldId="866"/>
        </pc:sldMkLst>
        <pc:spChg chg="mod">
          <ac:chgData name="Mashal Khan" userId="ff208bdd-e69e-4a16-a659-cb1c3d459121" providerId="ADAL" clId="{488CF3EB-6846-4E08-A63E-15928B913337}" dt="2021-04-13T16:37:58.773" v="780" actId="120"/>
          <ac:spMkLst>
            <pc:docMk/>
            <pc:sldMk cId="3094177248" sldId="866"/>
            <ac:spMk id="2" creationId="{8AC585EF-F106-4347-AF22-AF0A75E66A01}"/>
          </ac:spMkLst>
        </pc:spChg>
        <pc:spChg chg="mod">
          <ac:chgData name="Mashal Khan" userId="ff208bdd-e69e-4a16-a659-cb1c3d459121" providerId="ADAL" clId="{488CF3EB-6846-4E08-A63E-15928B913337}" dt="2021-04-14T05:08:39.382" v="1042" actId="20577"/>
          <ac:spMkLst>
            <pc:docMk/>
            <pc:sldMk cId="3094177248" sldId="866"/>
            <ac:spMk id="3" creationId="{90B00A9A-ED21-4124-AFBE-71C4F56FEBBD}"/>
          </ac:spMkLst>
        </pc:spChg>
      </pc:sldChg>
      <pc:sldChg chg="modSp new del mod">
        <pc:chgData name="Mashal Khan" userId="ff208bdd-e69e-4a16-a659-cb1c3d459121" providerId="ADAL" clId="{488CF3EB-6846-4E08-A63E-15928B913337}" dt="2021-04-20T05:20:46.452" v="1117" actId="47"/>
        <pc:sldMkLst>
          <pc:docMk/>
          <pc:sldMk cId="234899400" sldId="867"/>
        </pc:sldMkLst>
        <pc:spChg chg="mod">
          <ac:chgData name="Mashal Khan" userId="ff208bdd-e69e-4a16-a659-cb1c3d459121" providerId="ADAL" clId="{488CF3EB-6846-4E08-A63E-15928B913337}" dt="2021-04-20T05:18:39.974" v="1087" actId="20577"/>
          <ac:spMkLst>
            <pc:docMk/>
            <pc:sldMk cId="234899400" sldId="867"/>
            <ac:spMk id="2" creationId="{3CF2F1A9-EC70-4CFB-8553-DAD9B945596F}"/>
          </ac:spMkLst>
        </pc:spChg>
        <pc:spChg chg="mod">
          <ac:chgData name="Mashal Khan" userId="ff208bdd-e69e-4a16-a659-cb1c3d459121" providerId="ADAL" clId="{488CF3EB-6846-4E08-A63E-15928B913337}" dt="2021-04-20T05:18:52.157" v="1090" actId="404"/>
          <ac:spMkLst>
            <pc:docMk/>
            <pc:sldMk cId="234899400" sldId="867"/>
            <ac:spMk id="3" creationId="{802BEB92-D96B-489B-A049-A0C85CF2E37C}"/>
          </ac:spMkLst>
        </pc:spChg>
      </pc:sldChg>
      <pc:sldChg chg="add del ord">
        <pc:chgData name="Mashal Khan" userId="ff208bdd-e69e-4a16-a659-cb1c3d459121" providerId="ADAL" clId="{488CF3EB-6846-4E08-A63E-15928B913337}" dt="2021-04-13T16:38:13.568" v="785" actId="47"/>
        <pc:sldMkLst>
          <pc:docMk/>
          <pc:sldMk cId="3229858937" sldId="867"/>
        </pc:sldMkLst>
      </pc:sldChg>
      <pc:sldChg chg="modSp new del mod ord">
        <pc:chgData name="Mashal Khan" userId="ff208bdd-e69e-4a16-a659-cb1c3d459121" providerId="ADAL" clId="{488CF3EB-6846-4E08-A63E-15928B913337}" dt="2021-04-20T05:21:04.908" v="1122" actId="47"/>
        <pc:sldMkLst>
          <pc:docMk/>
          <pc:sldMk cId="348872232" sldId="868"/>
        </pc:sldMkLst>
        <pc:spChg chg="mod">
          <ac:chgData name="Mashal Khan" userId="ff208bdd-e69e-4a16-a659-cb1c3d459121" providerId="ADAL" clId="{488CF3EB-6846-4E08-A63E-15928B913337}" dt="2021-04-20T05:19:24.645" v="1104" actId="20577"/>
          <ac:spMkLst>
            <pc:docMk/>
            <pc:sldMk cId="348872232" sldId="868"/>
            <ac:spMk id="2" creationId="{CFD79289-C6F2-414D-BC1B-013B64B9CB81}"/>
          </ac:spMkLst>
        </pc:spChg>
        <pc:spChg chg="mod">
          <ac:chgData name="Mashal Khan" userId="ff208bdd-e69e-4a16-a659-cb1c3d459121" providerId="ADAL" clId="{488CF3EB-6846-4E08-A63E-15928B913337}" dt="2021-04-20T05:19:34.120" v="1107" actId="27636"/>
          <ac:spMkLst>
            <pc:docMk/>
            <pc:sldMk cId="348872232" sldId="868"/>
            <ac:spMk id="3" creationId="{3A46EC62-98D7-4331-8339-F022CD37AF07}"/>
          </ac:spMkLst>
        </pc:spChg>
      </pc:sldChg>
      <pc:sldChg chg="modSp add mod">
        <pc:chgData name="Mashal Khan" userId="ff208bdd-e69e-4a16-a659-cb1c3d459121" providerId="ADAL" clId="{488CF3EB-6846-4E08-A63E-15928B913337}" dt="2021-04-20T05:20:43.839" v="1116"/>
        <pc:sldMkLst>
          <pc:docMk/>
          <pc:sldMk cId="3016661325" sldId="869"/>
        </pc:sldMkLst>
        <pc:spChg chg="mod">
          <ac:chgData name="Mashal Khan" userId="ff208bdd-e69e-4a16-a659-cb1c3d459121" providerId="ADAL" clId="{488CF3EB-6846-4E08-A63E-15928B913337}" dt="2021-04-20T05:20:43.839" v="1116"/>
          <ac:spMkLst>
            <pc:docMk/>
            <pc:sldMk cId="3016661325" sldId="869"/>
            <ac:spMk id="178179" creationId="{C67AD90D-20EF-4A0A-B03C-72C4B7244EF9}"/>
          </ac:spMkLst>
        </pc:spChg>
        <pc:spChg chg="mod">
          <ac:chgData name="Mashal Khan" userId="ff208bdd-e69e-4a16-a659-cb1c3d459121" providerId="ADAL" clId="{488CF3EB-6846-4E08-A63E-15928B913337}" dt="2021-04-20T05:20:32.863" v="1115"/>
          <ac:spMkLst>
            <pc:docMk/>
            <pc:sldMk cId="3016661325" sldId="869"/>
            <ac:spMk id="178180" creationId="{5D55D13A-3C22-495C-ACA2-D859649F61C5}"/>
          </ac:spMkLst>
        </pc:spChg>
      </pc:sldChg>
      <pc:sldChg chg="modSp add del mod">
        <pc:chgData name="Mashal Khan" userId="ff208bdd-e69e-4a16-a659-cb1c3d459121" providerId="ADAL" clId="{488CF3EB-6846-4E08-A63E-15928B913337}" dt="2021-04-20T05:36:34.965" v="1124" actId="47"/>
        <pc:sldMkLst>
          <pc:docMk/>
          <pc:sldMk cId="3342706209" sldId="870"/>
        </pc:sldMkLst>
        <pc:spChg chg="mod">
          <ac:chgData name="Mashal Khan" userId="ff208bdd-e69e-4a16-a659-cb1c3d459121" providerId="ADAL" clId="{488CF3EB-6846-4E08-A63E-15928B913337}" dt="2021-04-20T05:21:02.371" v="1121"/>
          <ac:spMkLst>
            <pc:docMk/>
            <pc:sldMk cId="3342706209" sldId="870"/>
            <ac:spMk id="178179" creationId="{C67AD90D-20EF-4A0A-B03C-72C4B7244EF9}"/>
          </ac:spMkLst>
        </pc:spChg>
        <pc:spChg chg="mod">
          <ac:chgData name="Mashal Khan" userId="ff208bdd-e69e-4a16-a659-cb1c3d459121" providerId="ADAL" clId="{488CF3EB-6846-4E08-A63E-15928B913337}" dt="2021-04-20T05:20:55.876" v="1120"/>
          <ac:spMkLst>
            <pc:docMk/>
            <pc:sldMk cId="3342706209" sldId="870"/>
            <ac:spMk id="178180" creationId="{5D55D13A-3C22-495C-ACA2-D859649F61C5}"/>
          </ac:spMkLst>
        </pc:spChg>
      </pc:sldChg>
      <pc:sldChg chg="add del">
        <pc:chgData name="Mashal Khan" userId="ff208bdd-e69e-4a16-a659-cb1c3d459121" providerId="ADAL" clId="{488CF3EB-6846-4E08-A63E-15928B913337}" dt="2021-04-20T05:36:37.350" v="1125" actId="47"/>
        <pc:sldMkLst>
          <pc:docMk/>
          <pc:sldMk cId="2540119823" sldId="871"/>
        </pc:sldMkLst>
      </pc:sldChg>
      <pc:sldChg chg="new ord">
        <pc:chgData name="Mashal Khan" userId="ff208bdd-e69e-4a16-a659-cb1c3d459121" providerId="ADAL" clId="{488CF3EB-6846-4E08-A63E-15928B913337}" dt="2021-04-20T06:19:05.435" v="1128"/>
        <pc:sldMkLst>
          <pc:docMk/>
          <pc:sldMk cId="2649645293" sldId="871"/>
        </pc:sldMkLst>
      </pc:sldChg>
    </pc:docChg>
  </pc:docChgLst>
  <pc:docChgLst>
    <pc:chgData name="Mashal Khan" userId="ff208bdd-e69e-4a16-a659-cb1c3d459121" providerId="ADAL" clId="{3F7EDA10-455D-43C5-8F68-C2994DEA80DF}"/>
    <pc:docChg chg="undo custSel mod addSld modSld sldOrd">
      <pc:chgData name="Mashal Khan" userId="ff208bdd-e69e-4a16-a659-cb1c3d459121" providerId="ADAL" clId="{3F7EDA10-455D-43C5-8F68-C2994DEA80DF}" dt="2020-11-23T09:52:20.901" v="653" actId="20577"/>
      <pc:docMkLst>
        <pc:docMk/>
      </pc:docMkLst>
      <pc:sldChg chg="modSp mod">
        <pc:chgData name="Mashal Khan" userId="ff208bdd-e69e-4a16-a659-cb1c3d459121" providerId="ADAL" clId="{3F7EDA10-455D-43C5-8F68-C2994DEA80DF}" dt="2020-11-16T05:12:52.479" v="44" actId="20577"/>
        <pc:sldMkLst>
          <pc:docMk/>
          <pc:sldMk cId="267193916" sldId="256"/>
        </pc:sldMkLst>
        <pc:spChg chg="mod">
          <ac:chgData name="Mashal Khan" userId="ff208bdd-e69e-4a16-a659-cb1c3d459121" providerId="ADAL" clId="{3F7EDA10-455D-43C5-8F68-C2994DEA80DF}" dt="2020-11-16T05:12:36.346" v="16" actId="20577"/>
          <ac:spMkLst>
            <pc:docMk/>
            <pc:sldMk cId="267193916" sldId="256"/>
            <ac:spMk id="2" creationId="{F7C71836-B5E2-4023-862B-C6CD19B2C52E}"/>
          </ac:spMkLst>
        </pc:spChg>
        <pc:spChg chg="mod">
          <ac:chgData name="Mashal Khan" userId="ff208bdd-e69e-4a16-a659-cb1c3d459121" providerId="ADAL" clId="{3F7EDA10-455D-43C5-8F68-C2994DEA80DF}" dt="2020-11-16T05:12:52.479" v="44" actId="20577"/>
          <ac:spMkLst>
            <pc:docMk/>
            <pc:sldMk cId="267193916" sldId="256"/>
            <ac:spMk id="3" creationId="{66F6FFF0-19F0-4CBE-BCB1-8DF902141008}"/>
          </ac:spMkLst>
        </pc:spChg>
      </pc:sldChg>
      <pc:sldChg chg="modSp add mod">
        <pc:chgData name="Mashal Khan" userId="ff208bdd-e69e-4a16-a659-cb1c3d459121" providerId="ADAL" clId="{3F7EDA10-455D-43C5-8F68-C2994DEA80DF}" dt="2020-11-16T05:14:46.147" v="50" actId="20577"/>
        <pc:sldMkLst>
          <pc:docMk/>
          <pc:sldMk cId="0" sldId="400"/>
        </pc:sldMkLst>
        <pc:spChg chg="mod">
          <ac:chgData name="Mashal Khan" userId="ff208bdd-e69e-4a16-a659-cb1c3d459121" providerId="ADAL" clId="{3F7EDA10-455D-43C5-8F68-C2994DEA80DF}" dt="2020-11-16T05:14:30.115" v="46" actId="1076"/>
          <ac:spMkLst>
            <pc:docMk/>
            <pc:sldMk cId="0" sldId="400"/>
            <ac:spMk id="154627" creationId="{CA14F141-DFEE-4665-8190-BC20090EC066}"/>
          </ac:spMkLst>
        </pc:spChg>
        <pc:spChg chg="mod">
          <ac:chgData name="Mashal Khan" userId="ff208bdd-e69e-4a16-a659-cb1c3d459121" providerId="ADAL" clId="{3F7EDA10-455D-43C5-8F68-C2994DEA80DF}" dt="2020-11-16T05:14:46.147" v="50" actId="20577"/>
          <ac:spMkLst>
            <pc:docMk/>
            <pc:sldMk cId="0" sldId="400"/>
            <ac:spMk id="154628" creationId="{06E6AC52-5987-4680-BBCA-7AB370314364}"/>
          </ac:spMkLst>
        </pc:spChg>
      </pc:sldChg>
      <pc:sldChg chg="modSp add mod">
        <pc:chgData name="Mashal Khan" userId="ff208bdd-e69e-4a16-a659-cb1c3d459121" providerId="ADAL" clId="{3F7EDA10-455D-43C5-8F68-C2994DEA80DF}" dt="2020-11-16T05:15:01.625" v="51" actId="1076"/>
        <pc:sldMkLst>
          <pc:docMk/>
          <pc:sldMk cId="0" sldId="401"/>
        </pc:sldMkLst>
        <pc:spChg chg="mod">
          <ac:chgData name="Mashal Khan" userId="ff208bdd-e69e-4a16-a659-cb1c3d459121" providerId="ADAL" clId="{3F7EDA10-455D-43C5-8F68-C2994DEA80DF}" dt="2020-11-16T05:11:28.952" v="1" actId="27636"/>
          <ac:spMkLst>
            <pc:docMk/>
            <pc:sldMk cId="0" sldId="401"/>
            <ac:spMk id="155651" creationId="{697B28A7-93CE-4243-BD6D-8C4DB43D4737}"/>
          </ac:spMkLst>
        </pc:spChg>
        <pc:spChg chg="mod">
          <ac:chgData name="Mashal Khan" userId="ff208bdd-e69e-4a16-a659-cb1c3d459121" providerId="ADAL" clId="{3F7EDA10-455D-43C5-8F68-C2994DEA80DF}" dt="2020-11-16T05:15:01.625" v="51" actId="1076"/>
          <ac:spMkLst>
            <pc:docMk/>
            <pc:sldMk cId="0" sldId="401"/>
            <ac:spMk id="155653" creationId="{58C9494E-C3E9-4F3F-B4AA-FB6102D5BA36}"/>
          </ac:spMkLst>
        </pc:spChg>
      </pc:sldChg>
      <pc:sldChg chg="modSp add mod">
        <pc:chgData name="Mashal Khan" userId="ff208bdd-e69e-4a16-a659-cb1c3d459121" providerId="ADAL" clId="{3F7EDA10-455D-43C5-8F68-C2994DEA80DF}" dt="2020-11-16T05:16:16.218" v="61" actId="20577"/>
        <pc:sldMkLst>
          <pc:docMk/>
          <pc:sldMk cId="0" sldId="402"/>
        </pc:sldMkLst>
        <pc:spChg chg="mod">
          <ac:chgData name="Mashal Khan" userId="ff208bdd-e69e-4a16-a659-cb1c3d459121" providerId="ADAL" clId="{3F7EDA10-455D-43C5-8F68-C2994DEA80DF}" dt="2020-11-16T05:11:28.969" v="2" actId="27636"/>
          <ac:spMkLst>
            <pc:docMk/>
            <pc:sldMk cId="0" sldId="402"/>
            <ac:spMk id="156675" creationId="{B6669872-76CA-4B35-B6C9-57B6E0826B62}"/>
          </ac:spMkLst>
        </pc:spChg>
        <pc:spChg chg="mod">
          <ac:chgData name="Mashal Khan" userId="ff208bdd-e69e-4a16-a659-cb1c3d459121" providerId="ADAL" clId="{3F7EDA10-455D-43C5-8F68-C2994DEA80DF}" dt="2020-11-16T05:16:16.218" v="61" actId="20577"/>
          <ac:spMkLst>
            <pc:docMk/>
            <pc:sldMk cId="0" sldId="402"/>
            <ac:spMk id="156676" creationId="{6EFF30B9-62D6-4864-BD3E-4DFFD06A8152}"/>
          </ac:spMkLst>
        </pc:spChg>
        <pc:spChg chg="mod">
          <ac:chgData name="Mashal Khan" userId="ff208bdd-e69e-4a16-a659-cb1c3d459121" providerId="ADAL" clId="{3F7EDA10-455D-43C5-8F68-C2994DEA80DF}" dt="2020-11-16T05:16:07.581" v="59" actId="1076"/>
          <ac:spMkLst>
            <pc:docMk/>
            <pc:sldMk cId="0" sldId="402"/>
            <ac:spMk id="156677" creationId="{15FE6F8C-4259-4C11-A777-0D51F8D59A9E}"/>
          </ac:spMkLst>
        </pc:spChg>
        <pc:spChg chg="mod">
          <ac:chgData name="Mashal Khan" userId="ff208bdd-e69e-4a16-a659-cb1c3d459121" providerId="ADAL" clId="{3F7EDA10-455D-43C5-8F68-C2994DEA80DF}" dt="2020-11-16T05:16:07.581" v="59" actId="1076"/>
          <ac:spMkLst>
            <pc:docMk/>
            <pc:sldMk cId="0" sldId="402"/>
            <ac:spMk id="156679" creationId="{9D9E9A21-BCB5-427A-A1B0-C63B687AFCD2}"/>
          </ac:spMkLst>
        </pc:spChg>
        <pc:spChg chg="mod">
          <ac:chgData name="Mashal Khan" userId="ff208bdd-e69e-4a16-a659-cb1c3d459121" providerId="ADAL" clId="{3F7EDA10-455D-43C5-8F68-C2994DEA80DF}" dt="2020-11-16T05:16:07.581" v="59" actId="1076"/>
          <ac:spMkLst>
            <pc:docMk/>
            <pc:sldMk cId="0" sldId="402"/>
            <ac:spMk id="156681" creationId="{7E9B6735-DFD6-42E3-8617-FF4561465E02}"/>
          </ac:spMkLst>
        </pc:spChg>
        <pc:spChg chg="mod">
          <ac:chgData name="Mashal Khan" userId="ff208bdd-e69e-4a16-a659-cb1c3d459121" providerId="ADAL" clId="{3F7EDA10-455D-43C5-8F68-C2994DEA80DF}" dt="2020-11-16T05:16:07.581" v="59" actId="1076"/>
          <ac:spMkLst>
            <pc:docMk/>
            <pc:sldMk cId="0" sldId="402"/>
            <ac:spMk id="156682" creationId="{D19B4DC2-C725-439A-B67F-A7B1CB5B29C2}"/>
          </ac:spMkLst>
        </pc:spChg>
        <pc:spChg chg="mod">
          <ac:chgData name="Mashal Khan" userId="ff208bdd-e69e-4a16-a659-cb1c3d459121" providerId="ADAL" clId="{3F7EDA10-455D-43C5-8F68-C2994DEA80DF}" dt="2020-11-16T05:16:07.581" v="59" actId="1076"/>
          <ac:spMkLst>
            <pc:docMk/>
            <pc:sldMk cId="0" sldId="402"/>
            <ac:spMk id="156683" creationId="{5B094238-E232-41AB-BBC8-D0FB9C6F5709}"/>
          </ac:spMkLst>
        </pc:spChg>
        <pc:cxnChg chg="mod">
          <ac:chgData name="Mashal Khan" userId="ff208bdd-e69e-4a16-a659-cb1c3d459121" providerId="ADAL" clId="{3F7EDA10-455D-43C5-8F68-C2994DEA80DF}" dt="2020-11-16T05:16:07.581" v="59" actId="1076"/>
          <ac:cxnSpMkLst>
            <pc:docMk/>
            <pc:sldMk cId="0" sldId="402"/>
            <ac:cxnSpMk id="156678" creationId="{6BE0F570-F83F-4EA7-820E-AE6CAD6C7BAA}"/>
          </ac:cxnSpMkLst>
        </pc:cxnChg>
        <pc:cxnChg chg="mod">
          <ac:chgData name="Mashal Khan" userId="ff208bdd-e69e-4a16-a659-cb1c3d459121" providerId="ADAL" clId="{3F7EDA10-455D-43C5-8F68-C2994DEA80DF}" dt="2020-11-16T05:16:07.581" v="59" actId="1076"/>
          <ac:cxnSpMkLst>
            <pc:docMk/>
            <pc:sldMk cId="0" sldId="402"/>
            <ac:cxnSpMk id="156684" creationId="{9102D446-4ACF-4606-9B47-D0F7B4201CAA}"/>
          </ac:cxnSpMkLst>
        </pc:cxnChg>
        <pc:cxnChg chg="mod">
          <ac:chgData name="Mashal Khan" userId="ff208bdd-e69e-4a16-a659-cb1c3d459121" providerId="ADAL" clId="{3F7EDA10-455D-43C5-8F68-C2994DEA80DF}" dt="2020-11-16T05:16:07.581" v="59" actId="1076"/>
          <ac:cxnSpMkLst>
            <pc:docMk/>
            <pc:sldMk cId="0" sldId="402"/>
            <ac:cxnSpMk id="156686" creationId="{D1437C05-54AE-4F74-BF9C-C7C5740A773E}"/>
          </ac:cxnSpMkLst>
        </pc:cxnChg>
      </pc:sldChg>
      <pc:sldChg chg="addSp delSp modSp add mod setBg">
        <pc:chgData name="Mashal Khan" userId="ff208bdd-e69e-4a16-a659-cb1c3d459121" providerId="ADAL" clId="{3F7EDA10-455D-43C5-8F68-C2994DEA80DF}" dt="2020-11-16T05:17:38.940" v="72" actId="113"/>
        <pc:sldMkLst>
          <pc:docMk/>
          <pc:sldMk cId="0" sldId="403"/>
        </pc:sldMkLst>
        <pc:spChg chg="add del">
          <ac:chgData name="Mashal Khan" userId="ff208bdd-e69e-4a16-a659-cb1c3d459121" providerId="ADAL" clId="{3F7EDA10-455D-43C5-8F68-C2994DEA80DF}" dt="2020-11-16T05:16:57.415" v="65" actId="26606"/>
          <ac:spMkLst>
            <pc:docMk/>
            <pc:sldMk cId="0" sldId="403"/>
            <ac:spMk id="73" creationId="{C2F4CBFA-B385-4B16-B63B-29D40EBF7357}"/>
          </ac:spMkLst>
        </pc:spChg>
        <pc:spChg chg="mod ord">
          <ac:chgData name="Mashal Khan" userId="ff208bdd-e69e-4a16-a659-cb1c3d459121" providerId="ADAL" clId="{3F7EDA10-455D-43C5-8F68-C2994DEA80DF}" dt="2020-11-16T05:16:57.415" v="65" actId="26606"/>
          <ac:spMkLst>
            <pc:docMk/>
            <pc:sldMk cId="0" sldId="403"/>
            <ac:spMk id="157698" creationId="{D6D9179A-6CDB-4D6E-B95A-05D42682F189}"/>
          </ac:spMkLst>
        </pc:spChg>
        <pc:spChg chg="mod">
          <ac:chgData name="Mashal Khan" userId="ff208bdd-e69e-4a16-a659-cb1c3d459121" providerId="ADAL" clId="{3F7EDA10-455D-43C5-8F68-C2994DEA80DF}" dt="2020-11-16T05:16:57.415" v="65" actId="26606"/>
          <ac:spMkLst>
            <pc:docMk/>
            <pc:sldMk cId="0" sldId="403"/>
            <ac:spMk id="157699" creationId="{CAFFE067-11A4-402D-BC5C-0EB3CA9ED0A8}"/>
          </ac:spMkLst>
        </pc:spChg>
        <pc:spChg chg="add del">
          <ac:chgData name="Mashal Khan" userId="ff208bdd-e69e-4a16-a659-cb1c3d459121" providerId="ADAL" clId="{3F7EDA10-455D-43C5-8F68-C2994DEA80DF}" dt="2020-11-16T05:16:57.461" v="66" actId="26606"/>
          <ac:spMkLst>
            <pc:docMk/>
            <pc:sldMk cId="0" sldId="403"/>
            <ac:spMk id="157700" creationId="{DD6A558F-3AB6-4A14-8EA2-C0916EC546B4}"/>
          </ac:spMkLst>
        </pc:spChg>
        <pc:spChg chg="add del">
          <ac:chgData name="Mashal Khan" userId="ff208bdd-e69e-4a16-a659-cb1c3d459121" providerId="ADAL" clId="{3F7EDA10-455D-43C5-8F68-C2994DEA80DF}" dt="2020-11-16T05:16:57.415" v="65" actId="26606"/>
          <ac:spMkLst>
            <pc:docMk/>
            <pc:sldMk cId="0" sldId="403"/>
            <ac:spMk id="157704" creationId="{DD6A558F-3AB6-4A14-8EA2-C0916EC546B4}"/>
          </ac:spMkLst>
        </pc:spChg>
        <pc:grpChg chg="add del">
          <ac:chgData name="Mashal Khan" userId="ff208bdd-e69e-4a16-a659-cb1c3d459121" providerId="ADAL" clId="{3F7EDA10-455D-43C5-8F68-C2994DEA80DF}" dt="2020-11-16T05:16:57.415" v="65" actId="26606"/>
          <ac:grpSpMkLst>
            <pc:docMk/>
            <pc:sldMk cId="0" sldId="403"/>
            <ac:grpSpMk id="75" creationId="{F698CE04-5039-4B4D-B676-5DDF9467EA20}"/>
          </ac:grpSpMkLst>
        </pc:grpChg>
        <pc:graphicFrameChg chg="add del">
          <ac:chgData name="Mashal Khan" userId="ff208bdd-e69e-4a16-a659-cb1c3d459121" providerId="ADAL" clId="{3F7EDA10-455D-43C5-8F68-C2994DEA80DF}" dt="2020-11-16T05:16:56.077" v="63" actId="26606"/>
          <ac:graphicFrameMkLst>
            <pc:docMk/>
            <pc:sldMk cId="0" sldId="403"/>
            <ac:graphicFrameMk id="157702" creationId="{36623400-A7D6-4B7B-8A26-D13501E3A8F4}"/>
          </ac:graphicFrameMkLst>
        </pc:graphicFrameChg>
        <pc:graphicFrameChg chg="add mod">
          <ac:chgData name="Mashal Khan" userId="ff208bdd-e69e-4a16-a659-cb1c3d459121" providerId="ADAL" clId="{3F7EDA10-455D-43C5-8F68-C2994DEA80DF}" dt="2020-11-16T05:17:38.940" v="72" actId="113"/>
          <ac:graphicFrameMkLst>
            <pc:docMk/>
            <pc:sldMk cId="0" sldId="403"/>
            <ac:graphicFrameMk id="157706" creationId="{36623400-A7D6-4B7B-8A26-D13501E3A8F4}"/>
          </ac:graphicFrameMkLst>
        </pc:graphicFrameChg>
      </pc:sldChg>
      <pc:sldChg chg="addSp modSp add mod setBg">
        <pc:chgData name="Mashal Khan" userId="ff208bdd-e69e-4a16-a659-cb1c3d459121" providerId="ADAL" clId="{3F7EDA10-455D-43C5-8F68-C2994DEA80DF}" dt="2020-11-16T05:18:58.467" v="73" actId="26606"/>
        <pc:sldMkLst>
          <pc:docMk/>
          <pc:sldMk cId="0" sldId="404"/>
        </pc:sldMkLst>
        <pc:spChg chg="add">
          <ac:chgData name="Mashal Khan" userId="ff208bdd-e69e-4a16-a659-cb1c3d459121" providerId="ADAL" clId="{3F7EDA10-455D-43C5-8F68-C2994DEA80DF}" dt="2020-11-16T05:18:58.467" v="73" actId="26606"/>
          <ac:spMkLst>
            <pc:docMk/>
            <pc:sldMk cId="0" sldId="404"/>
            <ac:spMk id="75" creationId="{FF0330B1-AAAC-427D-8A95-40380162BC65}"/>
          </ac:spMkLst>
        </pc:spChg>
        <pc:spChg chg="mod ord">
          <ac:chgData name="Mashal Khan" userId="ff208bdd-e69e-4a16-a659-cb1c3d459121" providerId="ADAL" clId="{3F7EDA10-455D-43C5-8F68-C2994DEA80DF}" dt="2020-11-16T05:18:58.467" v="73" actId="26606"/>
          <ac:spMkLst>
            <pc:docMk/>
            <pc:sldMk cId="0" sldId="404"/>
            <ac:spMk id="158722" creationId="{9609130D-9182-4AFB-A632-7BF1C617C288}"/>
          </ac:spMkLst>
        </pc:spChg>
        <pc:spChg chg="mod">
          <ac:chgData name="Mashal Khan" userId="ff208bdd-e69e-4a16-a659-cb1c3d459121" providerId="ADAL" clId="{3F7EDA10-455D-43C5-8F68-C2994DEA80DF}" dt="2020-11-16T05:18:58.467" v="73" actId="26606"/>
          <ac:spMkLst>
            <pc:docMk/>
            <pc:sldMk cId="0" sldId="404"/>
            <ac:spMk id="158723" creationId="{BE21B7A1-B040-430E-AA89-97B9561C58E8}"/>
          </ac:spMkLst>
        </pc:spChg>
        <pc:spChg chg="mod">
          <ac:chgData name="Mashal Khan" userId="ff208bdd-e69e-4a16-a659-cb1c3d459121" providerId="ADAL" clId="{3F7EDA10-455D-43C5-8F68-C2994DEA80DF}" dt="2020-11-16T05:18:58.467" v="73" actId="26606"/>
          <ac:spMkLst>
            <pc:docMk/>
            <pc:sldMk cId="0" sldId="404"/>
            <ac:spMk id="158724" creationId="{7000BEE7-3BEB-41A8-9309-9D8A9ED57980}"/>
          </ac:spMkLst>
        </pc:spChg>
        <pc:picChg chg="add">
          <ac:chgData name="Mashal Khan" userId="ff208bdd-e69e-4a16-a659-cb1c3d459121" providerId="ADAL" clId="{3F7EDA10-455D-43C5-8F68-C2994DEA80DF}" dt="2020-11-16T05:18:58.467" v="73" actId="26606"/>
          <ac:picMkLst>
            <pc:docMk/>
            <pc:sldMk cId="0" sldId="404"/>
            <ac:picMk id="72" creationId="{5688AC0C-F173-4FC9-8713-6AE55785CDAD}"/>
          </ac:picMkLst>
        </pc:picChg>
      </pc:sldChg>
      <pc:sldChg chg="add">
        <pc:chgData name="Mashal Khan" userId="ff208bdd-e69e-4a16-a659-cb1c3d459121" providerId="ADAL" clId="{3F7EDA10-455D-43C5-8F68-C2994DEA80DF}" dt="2020-11-16T05:11:28.796" v="0"/>
        <pc:sldMkLst>
          <pc:docMk/>
          <pc:sldMk cId="0" sldId="405"/>
        </pc:sldMkLst>
      </pc:sldChg>
      <pc:sldChg chg="add">
        <pc:chgData name="Mashal Khan" userId="ff208bdd-e69e-4a16-a659-cb1c3d459121" providerId="ADAL" clId="{3F7EDA10-455D-43C5-8F68-C2994DEA80DF}" dt="2020-11-16T05:11:28.796" v="0"/>
        <pc:sldMkLst>
          <pc:docMk/>
          <pc:sldMk cId="0" sldId="406"/>
        </pc:sldMkLst>
      </pc:sldChg>
      <pc:sldChg chg="addSp modSp add mod setBg">
        <pc:chgData name="Mashal Khan" userId="ff208bdd-e69e-4a16-a659-cb1c3d459121" providerId="ADAL" clId="{3F7EDA10-455D-43C5-8F68-C2994DEA80DF}" dt="2020-11-16T05:23:15.394" v="116" actId="27636"/>
        <pc:sldMkLst>
          <pc:docMk/>
          <pc:sldMk cId="0" sldId="407"/>
        </pc:sldMkLst>
        <pc:spChg chg="add">
          <ac:chgData name="Mashal Khan" userId="ff208bdd-e69e-4a16-a659-cb1c3d459121" providerId="ADAL" clId="{3F7EDA10-455D-43C5-8F68-C2994DEA80DF}" dt="2020-11-16T05:22:56.573" v="105" actId="26606"/>
          <ac:spMkLst>
            <pc:docMk/>
            <pc:sldMk cId="0" sldId="407"/>
            <ac:spMk id="75" creationId="{FF0330B1-AAAC-427D-8A95-40380162BC65}"/>
          </ac:spMkLst>
        </pc:spChg>
        <pc:spChg chg="mod ord">
          <ac:chgData name="Mashal Khan" userId="ff208bdd-e69e-4a16-a659-cb1c3d459121" providerId="ADAL" clId="{3F7EDA10-455D-43C5-8F68-C2994DEA80DF}" dt="2020-11-16T05:22:56.573" v="105" actId="26606"/>
          <ac:spMkLst>
            <pc:docMk/>
            <pc:sldMk cId="0" sldId="407"/>
            <ac:spMk id="172034" creationId="{4EE9B84A-DD38-4D6D-8048-3CC29A18654C}"/>
          </ac:spMkLst>
        </pc:spChg>
        <pc:spChg chg="mod">
          <ac:chgData name="Mashal Khan" userId="ff208bdd-e69e-4a16-a659-cb1c3d459121" providerId="ADAL" clId="{3F7EDA10-455D-43C5-8F68-C2994DEA80DF}" dt="2020-11-16T05:22:56.573" v="105" actId="26606"/>
          <ac:spMkLst>
            <pc:docMk/>
            <pc:sldMk cId="0" sldId="407"/>
            <ac:spMk id="172035" creationId="{0CB40730-4B5F-40A0-9A3C-0B3090FC560B}"/>
          </ac:spMkLst>
        </pc:spChg>
        <pc:spChg chg="mod">
          <ac:chgData name="Mashal Khan" userId="ff208bdd-e69e-4a16-a659-cb1c3d459121" providerId="ADAL" clId="{3F7EDA10-455D-43C5-8F68-C2994DEA80DF}" dt="2020-11-16T05:23:15.394" v="116" actId="27636"/>
          <ac:spMkLst>
            <pc:docMk/>
            <pc:sldMk cId="0" sldId="407"/>
            <ac:spMk id="172036" creationId="{BB290429-78CC-42F9-9C6D-6A96DA251BC9}"/>
          </ac:spMkLst>
        </pc:spChg>
        <pc:picChg chg="add">
          <ac:chgData name="Mashal Khan" userId="ff208bdd-e69e-4a16-a659-cb1c3d459121" providerId="ADAL" clId="{3F7EDA10-455D-43C5-8F68-C2994DEA80DF}" dt="2020-11-16T05:22:56.573" v="105" actId="26606"/>
          <ac:picMkLst>
            <pc:docMk/>
            <pc:sldMk cId="0" sldId="407"/>
            <ac:picMk id="72" creationId="{9A24CA6B-1AC7-4DBC-B93C-0F786F0CC568}"/>
          </ac:picMkLst>
        </pc:picChg>
      </pc:sldChg>
      <pc:sldChg chg="addSp modSp add mod setBg modNotesTx">
        <pc:chgData name="Mashal Khan" userId="ff208bdd-e69e-4a16-a659-cb1c3d459121" providerId="ADAL" clId="{3F7EDA10-455D-43C5-8F68-C2994DEA80DF}" dt="2020-11-16T05:29:13.746" v="163"/>
        <pc:sldMkLst>
          <pc:docMk/>
          <pc:sldMk cId="0" sldId="408"/>
        </pc:sldMkLst>
        <pc:spChg chg="add">
          <ac:chgData name="Mashal Khan" userId="ff208bdd-e69e-4a16-a659-cb1c3d459121" providerId="ADAL" clId="{3F7EDA10-455D-43C5-8F68-C2994DEA80DF}" dt="2020-11-16T05:23:30.014" v="117" actId="26606"/>
          <ac:spMkLst>
            <pc:docMk/>
            <pc:sldMk cId="0" sldId="408"/>
            <ac:spMk id="73" creationId="{2B566528-1B12-4246-9431-5C2D7D081168}"/>
          </ac:spMkLst>
        </pc:spChg>
        <pc:spChg chg="add">
          <ac:chgData name="Mashal Khan" userId="ff208bdd-e69e-4a16-a659-cb1c3d459121" providerId="ADAL" clId="{3F7EDA10-455D-43C5-8F68-C2994DEA80DF}" dt="2020-11-16T05:23:30.014" v="117" actId="26606"/>
          <ac:spMkLst>
            <pc:docMk/>
            <pc:sldMk cId="0" sldId="408"/>
            <ac:spMk id="75" creationId="{2E80C965-DB6D-4F81-9E9E-B027384D0BD6}"/>
          </ac:spMkLst>
        </pc:spChg>
        <pc:spChg chg="add">
          <ac:chgData name="Mashal Khan" userId="ff208bdd-e69e-4a16-a659-cb1c3d459121" providerId="ADAL" clId="{3F7EDA10-455D-43C5-8F68-C2994DEA80DF}" dt="2020-11-16T05:23:30.014" v="117" actId="26606"/>
          <ac:spMkLst>
            <pc:docMk/>
            <pc:sldMk cId="0" sldId="408"/>
            <ac:spMk id="77" creationId="{A580F890-B085-4E95-96AA-55AEBEC5CE6E}"/>
          </ac:spMkLst>
        </pc:spChg>
        <pc:spChg chg="add">
          <ac:chgData name="Mashal Khan" userId="ff208bdd-e69e-4a16-a659-cb1c3d459121" providerId="ADAL" clId="{3F7EDA10-455D-43C5-8F68-C2994DEA80DF}" dt="2020-11-16T05:23:30.014" v="117" actId="26606"/>
          <ac:spMkLst>
            <pc:docMk/>
            <pc:sldMk cId="0" sldId="408"/>
            <ac:spMk id="79" creationId="{D3F51FEB-38FB-4F6C-9F7B-2F2AFAB65463}"/>
          </ac:spMkLst>
        </pc:spChg>
        <pc:spChg chg="add">
          <ac:chgData name="Mashal Khan" userId="ff208bdd-e69e-4a16-a659-cb1c3d459121" providerId="ADAL" clId="{3F7EDA10-455D-43C5-8F68-C2994DEA80DF}" dt="2020-11-16T05:23:30.014" v="117" actId="26606"/>
          <ac:spMkLst>
            <pc:docMk/>
            <pc:sldMk cId="0" sldId="408"/>
            <ac:spMk id="81" creationId="{1E547BA6-BAE0-43BB-A7CA-60F69CE252F0}"/>
          </ac:spMkLst>
        </pc:spChg>
        <pc:spChg chg="mod ord">
          <ac:chgData name="Mashal Khan" userId="ff208bdd-e69e-4a16-a659-cb1c3d459121" providerId="ADAL" clId="{3F7EDA10-455D-43C5-8F68-C2994DEA80DF}" dt="2020-11-16T05:23:30.014" v="117" actId="26606"/>
          <ac:spMkLst>
            <pc:docMk/>
            <pc:sldMk cId="0" sldId="408"/>
            <ac:spMk id="173058" creationId="{C6C6182F-187D-4858-8043-2BBC52FD1437}"/>
          </ac:spMkLst>
        </pc:spChg>
        <pc:spChg chg="mod">
          <ac:chgData name="Mashal Khan" userId="ff208bdd-e69e-4a16-a659-cb1c3d459121" providerId="ADAL" clId="{3F7EDA10-455D-43C5-8F68-C2994DEA80DF}" dt="2020-11-16T05:23:30.014" v="117" actId="26606"/>
          <ac:spMkLst>
            <pc:docMk/>
            <pc:sldMk cId="0" sldId="408"/>
            <ac:spMk id="173059" creationId="{5E0A3025-35BB-4E0B-9AEF-1429289E83A7}"/>
          </ac:spMkLst>
        </pc:spChg>
        <pc:spChg chg="mod">
          <ac:chgData name="Mashal Khan" userId="ff208bdd-e69e-4a16-a659-cb1c3d459121" providerId="ADAL" clId="{3F7EDA10-455D-43C5-8F68-C2994DEA80DF}" dt="2020-11-16T05:23:52.466" v="125" actId="14100"/>
          <ac:spMkLst>
            <pc:docMk/>
            <pc:sldMk cId="0" sldId="408"/>
            <ac:spMk id="173060" creationId="{EE9F1408-575D-43D0-B077-AF46AF587755}"/>
          </ac:spMkLst>
        </pc:spChg>
      </pc:sldChg>
      <pc:sldChg chg="add">
        <pc:chgData name="Mashal Khan" userId="ff208bdd-e69e-4a16-a659-cb1c3d459121" providerId="ADAL" clId="{3F7EDA10-455D-43C5-8F68-C2994DEA80DF}" dt="2020-11-16T05:11:28.796" v="0"/>
        <pc:sldMkLst>
          <pc:docMk/>
          <pc:sldMk cId="0" sldId="409"/>
        </pc:sldMkLst>
      </pc:sldChg>
      <pc:sldChg chg="addSp modSp add mod setBg">
        <pc:chgData name="Mashal Khan" userId="ff208bdd-e69e-4a16-a659-cb1c3d459121" providerId="ADAL" clId="{3F7EDA10-455D-43C5-8F68-C2994DEA80DF}" dt="2020-11-23T08:30:12.584" v="177" actId="20577"/>
        <pc:sldMkLst>
          <pc:docMk/>
          <pc:sldMk cId="0" sldId="410"/>
        </pc:sldMkLst>
        <pc:spChg chg="add">
          <ac:chgData name="Mashal Khan" userId="ff208bdd-e69e-4a16-a659-cb1c3d459121" providerId="ADAL" clId="{3F7EDA10-455D-43C5-8F68-C2994DEA80DF}" dt="2020-11-16T05:25:06.987" v="144" actId="26606"/>
          <ac:spMkLst>
            <pc:docMk/>
            <pc:sldMk cId="0" sldId="410"/>
            <ac:spMk id="73" creationId="{2B566528-1B12-4246-9431-5C2D7D081168}"/>
          </ac:spMkLst>
        </pc:spChg>
        <pc:spChg chg="add">
          <ac:chgData name="Mashal Khan" userId="ff208bdd-e69e-4a16-a659-cb1c3d459121" providerId="ADAL" clId="{3F7EDA10-455D-43C5-8F68-C2994DEA80DF}" dt="2020-11-16T05:25:06.987" v="144" actId="26606"/>
          <ac:spMkLst>
            <pc:docMk/>
            <pc:sldMk cId="0" sldId="410"/>
            <ac:spMk id="75" creationId="{2E80C965-DB6D-4F81-9E9E-B027384D0BD6}"/>
          </ac:spMkLst>
        </pc:spChg>
        <pc:spChg chg="add">
          <ac:chgData name="Mashal Khan" userId="ff208bdd-e69e-4a16-a659-cb1c3d459121" providerId="ADAL" clId="{3F7EDA10-455D-43C5-8F68-C2994DEA80DF}" dt="2020-11-16T05:25:06.987" v="144" actId="26606"/>
          <ac:spMkLst>
            <pc:docMk/>
            <pc:sldMk cId="0" sldId="410"/>
            <ac:spMk id="77" creationId="{A580F890-B085-4E95-96AA-55AEBEC5CE6E}"/>
          </ac:spMkLst>
        </pc:spChg>
        <pc:spChg chg="add">
          <ac:chgData name="Mashal Khan" userId="ff208bdd-e69e-4a16-a659-cb1c3d459121" providerId="ADAL" clId="{3F7EDA10-455D-43C5-8F68-C2994DEA80DF}" dt="2020-11-16T05:25:06.987" v="144" actId="26606"/>
          <ac:spMkLst>
            <pc:docMk/>
            <pc:sldMk cId="0" sldId="410"/>
            <ac:spMk id="79" creationId="{D3F51FEB-38FB-4F6C-9F7B-2F2AFAB65463}"/>
          </ac:spMkLst>
        </pc:spChg>
        <pc:spChg chg="add">
          <ac:chgData name="Mashal Khan" userId="ff208bdd-e69e-4a16-a659-cb1c3d459121" providerId="ADAL" clId="{3F7EDA10-455D-43C5-8F68-C2994DEA80DF}" dt="2020-11-16T05:25:06.987" v="144" actId="26606"/>
          <ac:spMkLst>
            <pc:docMk/>
            <pc:sldMk cId="0" sldId="410"/>
            <ac:spMk id="81" creationId="{1E547BA6-BAE0-43BB-A7CA-60F69CE252F0}"/>
          </ac:spMkLst>
        </pc:spChg>
        <pc:spChg chg="mod ord">
          <ac:chgData name="Mashal Khan" userId="ff208bdd-e69e-4a16-a659-cb1c3d459121" providerId="ADAL" clId="{3F7EDA10-455D-43C5-8F68-C2994DEA80DF}" dt="2020-11-16T05:25:06.987" v="144" actId="26606"/>
          <ac:spMkLst>
            <pc:docMk/>
            <pc:sldMk cId="0" sldId="410"/>
            <ac:spMk id="177154" creationId="{6E52C268-09FF-430D-809A-C0338AD49B59}"/>
          </ac:spMkLst>
        </pc:spChg>
        <pc:spChg chg="mod">
          <ac:chgData name="Mashal Khan" userId="ff208bdd-e69e-4a16-a659-cb1c3d459121" providerId="ADAL" clId="{3F7EDA10-455D-43C5-8F68-C2994DEA80DF}" dt="2020-11-16T05:25:06.987" v="144" actId="26606"/>
          <ac:spMkLst>
            <pc:docMk/>
            <pc:sldMk cId="0" sldId="410"/>
            <ac:spMk id="177155" creationId="{5678D665-E0ED-450B-A74F-E3327720D5B4}"/>
          </ac:spMkLst>
        </pc:spChg>
        <pc:spChg chg="mod">
          <ac:chgData name="Mashal Khan" userId="ff208bdd-e69e-4a16-a659-cb1c3d459121" providerId="ADAL" clId="{3F7EDA10-455D-43C5-8F68-C2994DEA80DF}" dt="2020-11-23T08:30:12.584" v="177" actId="20577"/>
          <ac:spMkLst>
            <pc:docMk/>
            <pc:sldMk cId="0" sldId="410"/>
            <ac:spMk id="177156" creationId="{4EBD0153-566C-4803-800C-7D3BDBFCFEF4}"/>
          </ac:spMkLst>
        </pc:spChg>
      </pc:sldChg>
      <pc:sldChg chg="addSp modSp add mod setBg">
        <pc:chgData name="Mashal Khan" userId="ff208bdd-e69e-4a16-a659-cb1c3d459121" providerId="ADAL" clId="{3F7EDA10-455D-43C5-8F68-C2994DEA80DF}" dt="2020-11-16T05:26:38.374" v="160" actId="26606"/>
        <pc:sldMkLst>
          <pc:docMk/>
          <pc:sldMk cId="0" sldId="411"/>
        </pc:sldMkLst>
        <pc:spChg chg="add">
          <ac:chgData name="Mashal Khan" userId="ff208bdd-e69e-4a16-a659-cb1c3d459121" providerId="ADAL" clId="{3F7EDA10-455D-43C5-8F68-C2994DEA80DF}" dt="2020-11-16T05:26:38.374" v="160" actId="26606"/>
          <ac:spMkLst>
            <pc:docMk/>
            <pc:sldMk cId="0" sldId="411"/>
            <ac:spMk id="73" creationId="{2B566528-1B12-4246-9431-5C2D7D081168}"/>
          </ac:spMkLst>
        </pc:spChg>
        <pc:spChg chg="add">
          <ac:chgData name="Mashal Khan" userId="ff208bdd-e69e-4a16-a659-cb1c3d459121" providerId="ADAL" clId="{3F7EDA10-455D-43C5-8F68-C2994DEA80DF}" dt="2020-11-16T05:26:38.374" v="160" actId="26606"/>
          <ac:spMkLst>
            <pc:docMk/>
            <pc:sldMk cId="0" sldId="411"/>
            <ac:spMk id="75" creationId="{2E80C965-DB6D-4F81-9E9E-B027384D0BD6}"/>
          </ac:spMkLst>
        </pc:spChg>
        <pc:spChg chg="add">
          <ac:chgData name="Mashal Khan" userId="ff208bdd-e69e-4a16-a659-cb1c3d459121" providerId="ADAL" clId="{3F7EDA10-455D-43C5-8F68-C2994DEA80DF}" dt="2020-11-16T05:26:38.374" v="160" actId="26606"/>
          <ac:spMkLst>
            <pc:docMk/>
            <pc:sldMk cId="0" sldId="411"/>
            <ac:spMk id="77" creationId="{A580F890-B085-4E95-96AA-55AEBEC5CE6E}"/>
          </ac:spMkLst>
        </pc:spChg>
        <pc:spChg chg="add">
          <ac:chgData name="Mashal Khan" userId="ff208bdd-e69e-4a16-a659-cb1c3d459121" providerId="ADAL" clId="{3F7EDA10-455D-43C5-8F68-C2994DEA80DF}" dt="2020-11-16T05:26:38.374" v="160" actId="26606"/>
          <ac:spMkLst>
            <pc:docMk/>
            <pc:sldMk cId="0" sldId="411"/>
            <ac:spMk id="79" creationId="{D3F51FEB-38FB-4F6C-9F7B-2F2AFAB65463}"/>
          </ac:spMkLst>
        </pc:spChg>
        <pc:spChg chg="add">
          <ac:chgData name="Mashal Khan" userId="ff208bdd-e69e-4a16-a659-cb1c3d459121" providerId="ADAL" clId="{3F7EDA10-455D-43C5-8F68-C2994DEA80DF}" dt="2020-11-16T05:26:38.374" v="160" actId="26606"/>
          <ac:spMkLst>
            <pc:docMk/>
            <pc:sldMk cId="0" sldId="411"/>
            <ac:spMk id="81" creationId="{1E547BA6-BAE0-43BB-A7CA-60F69CE252F0}"/>
          </ac:spMkLst>
        </pc:spChg>
        <pc:spChg chg="mod ord">
          <ac:chgData name="Mashal Khan" userId="ff208bdd-e69e-4a16-a659-cb1c3d459121" providerId="ADAL" clId="{3F7EDA10-455D-43C5-8F68-C2994DEA80DF}" dt="2020-11-16T05:26:38.374" v="160" actId="26606"/>
          <ac:spMkLst>
            <pc:docMk/>
            <pc:sldMk cId="0" sldId="411"/>
            <ac:spMk id="179202" creationId="{FD20A707-64E4-4DAD-98C9-444254112AFB}"/>
          </ac:spMkLst>
        </pc:spChg>
        <pc:spChg chg="mod">
          <ac:chgData name="Mashal Khan" userId="ff208bdd-e69e-4a16-a659-cb1c3d459121" providerId="ADAL" clId="{3F7EDA10-455D-43C5-8F68-C2994DEA80DF}" dt="2020-11-16T05:26:38.374" v="160" actId="26606"/>
          <ac:spMkLst>
            <pc:docMk/>
            <pc:sldMk cId="0" sldId="411"/>
            <ac:spMk id="179203" creationId="{8EC1DD53-6AC8-44B0-9670-39815C422895}"/>
          </ac:spMkLst>
        </pc:spChg>
        <pc:spChg chg="mod">
          <ac:chgData name="Mashal Khan" userId="ff208bdd-e69e-4a16-a659-cb1c3d459121" providerId="ADAL" clId="{3F7EDA10-455D-43C5-8F68-C2994DEA80DF}" dt="2020-11-16T05:26:38.374" v="160" actId="26606"/>
          <ac:spMkLst>
            <pc:docMk/>
            <pc:sldMk cId="0" sldId="411"/>
            <ac:spMk id="179204" creationId="{9BE981CD-788B-4EFD-B95F-E521B9724749}"/>
          </ac:spMkLst>
        </pc:spChg>
      </pc:sldChg>
      <pc:sldChg chg="add">
        <pc:chgData name="Mashal Khan" userId="ff208bdd-e69e-4a16-a659-cb1c3d459121" providerId="ADAL" clId="{3F7EDA10-455D-43C5-8F68-C2994DEA80DF}" dt="2020-11-16T05:11:28.796" v="0"/>
        <pc:sldMkLst>
          <pc:docMk/>
          <pc:sldMk cId="0" sldId="561"/>
        </pc:sldMkLst>
      </pc:sldChg>
      <pc:sldChg chg="addSp modSp add mod setBg">
        <pc:chgData name="Mashal Khan" userId="ff208bdd-e69e-4a16-a659-cb1c3d459121" providerId="ADAL" clId="{3F7EDA10-455D-43C5-8F68-C2994DEA80DF}" dt="2020-11-16T05:20:11.326" v="74" actId="26606"/>
        <pc:sldMkLst>
          <pc:docMk/>
          <pc:sldMk cId="0" sldId="562"/>
        </pc:sldMkLst>
        <pc:spChg chg="add">
          <ac:chgData name="Mashal Khan" userId="ff208bdd-e69e-4a16-a659-cb1c3d459121" providerId="ADAL" clId="{3F7EDA10-455D-43C5-8F68-C2994DEA80DF}" dt="2020-11-16T05:20:11.326" v="74" actId="26606"/>
          <ac:spMkLst>
            <pc:docMk/>
            <pc:sldMk cId="0" sldId="562"/>
            <ac:spMk id="73" creationId="{2B566528-1B12-4246-9431-5C2D7D081168}"/>
          </ac:spMkLst>
        </pc:spChg>
        <pc:spChg chg="add">
          <ac:chgData name="Mashal Khan" userId="ff208bdd-e69e-4a16-a659-cb1c3d459121" providerId="ADAL" clId="{3F7EDA10-455D-43C5-8F68-C2994DEA80DF}" dt="2020-11-16T05:20:11.326" v="74" actId="26606"/>
          <ac:spMkLst>
            <pc:docMk/>
            <pc:sldMk cId="0" sldId="562"/>
            <ac:spMk id="75" creationId="{2E80C965-DB6D-4F81-9E9E-B027384D0BD6}"/>
          </ac:spMkLst>
        </pc:spChg>
        <pc:spChg chg="add">
          <ac:chgData name="Mashal Khan" userId="ff208bdd-e69e-4a16-a659-cb1c3d459121" providerId="ADAL" clId="{3F7EDA10-455D-43C5-8F68-C2994DEA80DF}" dt="2020-11-16T05:20:11.326" v="74" actId="26606"/>
          <ac:spMkLst>
            <pc:docMk/>
            <pc:sldMk cId="0" sldId="562"/>
            <ac:spMk id="77" creationId="{A580F890-B085-4E95-96AA-55AEBEC5CE6E}"/>
          </ac:spMkLst>
        </pc:spChg>
        <pc:spChg chg="add">
          <ac:chgData name="Mashal Khan" userId="ff208bdd-e69e-4a16-a659-cb1c3d459121" providerId="ADAL" clId="{3F7EDA10-455D-43C5-8F68-C2994DEA80DF}" dt="2020-11-16T05:20:11.326" v="74" actId="26606"/>
          <ac:spMkLst>
            <pc:docMk/>
            <pc:sldMk cId="0" sldId="562"/>
            <ac:spMk id="79" creationId="{D3F51FEB-38FB-4F6C-9F7B-2F2AFAB65463}"/>
          </ac:spMkLst>
        </pc:spChg>
        <pc:spChg chg="add">
          <ac:chgData name="Mashal Khan" userId="ff208bdd-e69e-4a16-a659-cb1c3d459121" providerId="ADAL" clId="{3F7EDA10-455D-43C5-8F68-C2994DEA80DF}" dt="2020-11-16T05:20:11.326" v="74" actId="26606"/>
          <ac:spMkLst>
            <pc:docMk/>
            <pc:sldMk cId="0" sldId="562"/>
            <ac:spMk id="81" creationId="{1E547BA6-BAE0-43BB-A7CA-60F69CE252F0}"/>
          </ac:spMkLst>
        </pc:spChg>
        <pc:spChg chg="mod ord">
          <ac:chgData name="Mashal Khan" userId="ff208bdd-e69e-4a16-a659-cb1c3d459121" providerId="ADAL" clId="{3F7EDA10-455D-43C5-8F68-C2994DEA80DF}" dt="2020-11-16T05:20:11.326" v="74" actId="26606"/>
          <ac:spMkLst>
            <pc:docMk/>
            <pc:sldMk cId="0" sldId="562"/>
            <ac:spMk id="162818" creationId="{0EDB46B4-FAE1-43BA-9E18-D8847EA7953D}"/>
          </ac:spMkLst>
        </pc:spChg>
        <pc:spChg chg="mod">
          <ac:chgData name="Mashal Khan" userId="ff208bdd-e69e-4a16-a659-cb1c3d459121" providerId="ADAL" clId="{3F7EDA10-455D-43C5-8F68-C2994DEA80DF}" dt="2020-11-16T05:20:11.326" v="74" actId="26606"/>
          <ac:spMkLst>
            <pc:docMk/>
            <pc:sldMk cId="0" sldId="562"/>
            <ac:spMk id="162819" creationId="{FB8DEF92-F72B-49FC-A6B6-53B7F303A391}"/>
          </ac:spMkLst>
        </pc:spChg>
        <pc:spChg chg="mod">
          <ac:chgData name="Mashal Khan" userId="ff208bdd-e69e-4a16-a659-cb1c3d459121" providerId="ADAL" clId="{3F7EDA10-455D-43C5-8F68-C2994DEA80DF}" dt="2020-11-16T05:20:11.326" v="74" actId="26606"/>
          <ac:spMkLst>
            <pc:docMk/>
            <pc:sldMk cId="0" sldId="562"/>
            <ac:spMk id="162820" creationId="{44C48EF1-1F74-4B32-BAB2-963CC27C8B42}"/>
          </ac:spMkLst>
        </pc:spChg>
      </pc:sldChg>
      <pc:sldChg chg="add">
        <pc:chgData name="Mashal Khan" userId="ff208bdd-e69e-4a16-a659-cb1c3d459121" providerId="ADAL" clId="{3F7EDA10-455D-43C5-8F68-C2994DEA80DF}" dt="2020-11-16T05:11:28.796" v="0"/>
        <pc:sldMkLst>
          <pc:docMk/>
          <pc:sldMk cId="0" sldId="563"/>
        </pc:sldMkLst>
      </pc:sldChg>
      <pc:sldChg chg="add">
        <pc:chgData name="Mashal Khan" userId="ff208bdd-e69e-4a16-a659-cb1c3d459121" providerId="ADAL" clId="{3F7EDA10-455D-43C5-8F68-C2994DEA80DF}" dt="2020-11-16T05:11:28.796" v="0"/>
        <pc:sldMkLst>
          <pc:docMk/>
          <pc:sldMk cId="0" sldId="564"/>
        </pc:sldMkLst>
      </pc:sldChg>
      <pc:sldChg chg="modSp add mod">
        <pc:chgData name="Mashal Khan" userId="ff208bdd-e69e-4a16-a659-cb1c3d459121" providerId="ADAL" clId="{3F7EDA10-455D-43C5-8F68-C2994DEA80DF}" dt="2020-11-16T05:20:50.626" v="76" actId="207"/>
        <pc:sldMkLst>
          <pc:docMk/>
          <pc:sldMk cId="0" sldId="565"/>
        </pc:sldMkLst>
        <pc:spChg chg="mod">
          <ac:chgData name="Mashal Khan" userId="ff208bdd-e69e-4a16-a659-cb1c3d459121" providerId="ADAL" clId="{3F7EDA10-455D-43C5-8F68-C2994DEA80DF}" dt="2020-11-16T05:11:29.103" v="3" actId="27636"/>
          <ac:spMkLst>
            <pc:docMk/>
            <pc:sldMk cId="0" sldId="565"/>
            <ac:spMk id="165891" creationId="{658B7823-7364-467A-B7BF-9C8123ADC24A}"/>
          </ac:spMkLst>
        </pc:spChg>
        <pc:graphicFrameChg chg="modGraphic">
          <ac:chgData name="Mashal Khan" userId="ff208bdd-e69e-4a16-a659-cb1c3d459121" providerId="ADAL" clId="{3F7EDA10-455D-43C5-8F68-C2994DEA80DF}" dt="2020-11-16T05:20:50.626" v="76" actId="207"/>
          <ac:graphicFrameMkLst>
            <pc:docMk/>
            <pc:sldMk cId="0" sldId="565"/>
            <ac:graphicFrameMk id="6" creationId="{B5009849-5FF1-4B92-BFDD-52B4A5FF39EE}"/>
          </ac:graphicFrameMkLst>
        </pc:graphicFrameChg>
      </pc:sldChg>
      <pc:sldChg chg="add">
        <pc:chgData name="Mashal Khan" userId="ff208bdd-e69e-4a16-a659-cb1c3d459121" providerId="ADAL" clId="{3F7EDA10-455D-43C5-8F68-C2994DEA80DF}" dt="2020-11-16T05:11:28.796" v="0"/>
        <pc:sldMkLst>
          <pc:docMk/>
          <pc:sldMk cId="0" sldId="566"/>
        </pc:sldMkLst>
      </pc:sldChg>
      <pc:sldChg chg="addSp modSp add mod setBg">
        <pc:chgData name="Mashal Khan" userId="ff208bdd-e69e-4a16-a659-cb1c3d459121" providerId="ADAL" clId="{3F7EDA10-455D-43C5-8F68-C2994DEA80DF}" dt="2020-11-16T05:22:44.502" v="104" actId="403"/>
        <pc:sldMkLst>
          <pc:docMk/>
          <pc:sldMk cId="0" sldId="567"/>
        </pc:sldMkLst>
        <pc:spChg chg="add">
          <ac:chgData name="Mashal Khan" userId="ff208bdd-e69e-4a16-a659-cb1c3d459121" providerId="ADAL" clId="{3F7EDA10-455D-43C5-8F68-C2994DEA80DF}" dt="2020-11-16T05:22:13.515" v="91" actId="26606"/>
          <ac:spMkLst>
            <pc:docMk/>
            <pc:sldMk cId="0" sldId="567"/>
            <ac:spMk id="73" creationId="{2B566528-1B12-4246-9431-5C2D7D081168}"/>
          </ac:spMkLst>
        </pc:spChg>
        <pc:spChg chg="add">
          <ac:chgData name="Mashal Khan" userId="ff208bdd-e69e-4a16-a659-cb1c3d459121" providerId="ADAL" clId="{3F7EDA10-455D-43C5-8F68-C2994DEA80DF}" dt="2020-11-16T05:22:13.515" v="91" actId="26606"/>
          <ac:spMkLst>
            <pc:docMk/>
            <pc:sldMk cId="0" sldId="567"/>
            <ac:spMk id="75" creationId="{2E80C965-DB6D-4F81-9E9E-B027384D0BD6}"/>
          </ac:spMkLst>
        </pc:spChg>
        <pc:spChg chg="add">
          <ac:chgData name="Mashal Khan" userId="ff208bdd-e69e-4a16-a659-cb1c3d459121" providerId="ADAL" clId="{3F7EDA10-455D-43C5-8F68-C2994DEA80DF}" dt="2020-11-16T05:22:13.515" v="91" actId="26606"/>
          <ac:spMkLst>
            <pc:docMk/>
            <pc:sldMk cId="0" sldId="567"/>
            <ac:spMk id="77" creationId="{A580F890-B085-4E95-96AA-55AEBEC5CE6E}"/>
          </ac:spMkLst>
        </pc:spChg>
        <pc:spChg chg="add">
          <ac:chgData name="Mashal Khan" userId="ff208bdd-e69e-4a16-a659-cb1c3d459121" providerId="ADAL" clId="{3F7EDA10-455D-43C5-8F68-C2994DEA80DF}" dt="2020-11-16T05:22:13.515" v="91" actId="26606"/>
          <ac:spMkLst>
            <pc:docMk/>
            <pc:sldMk cId="0" sldId="567"/>
            <ac:spMk id="79" creationId="{D3F51FEB-38FB-4F6C-9F7B-2F2AFAB65463}"/>
          </ac:spMkLst>
        </pc:spChg>
        <pc:spChg chg="add">
          <ac:chgData name="Mashal Khan" userId="ff208bdd-e69e-4a16-a659-cb1c3d459121" providerId="ADAL" clId="{3F7EDA10-455D-43C5-8F68-C2994DEA80DF}" dt="2020-11-16T05:22:13.515" v="91" actId="26606"/>
          <ac:spMkLst>
            <pc:docMk/>
            <pc:sldMk cId="0" sldId="567"/>
            <ac:spMk id="81" creationId="{1E547BA6-BAE0-43BB-A7CA-60F69CE252F0}"/>
          </ac:spMkLst>
        </pc:spChg>
        <pc:spChg chg="mod ord">
          <ac:chgData name="Mashal Khan" userId="ff208bdd-e69e-4a16-a659-cb1c3d459121" providerId="ADAL" clId="{3F7EDA10-455D-43C5-8F68-C2994DEA80DF}" dt="2020-11-16T05:22:13.515" v="91" actId="26606"/>
          <ac:spMkLst>
            <pc:docMk/>
            <pc:sldMk cId="0" sldId="567"/>
            <ac:spMk id="171010" creationId="{E55241EF-E12D-42D3-ABAF-84DF8998087B}"/>
          </ac:spMkLst>
        </pc:spChg>
        <pc:spChg chg="mod">
          <ac:chgData name="Mashal Khan" userId="ff208bdd-e69e-4a16-a659-cb1c3d459121" providerId="ADAL" clId="{3F7EDA10-455D-43C5-8F68-C2994DEA80DF}" dt="2020-11-16T05:22:13.515" v="91" actId="26606"/>
          <ac:spMkLst>
            <pc:docMk/>
            <pc:sldMk cId="0" sldId="567"/>
            <ac:spMk id="171011" creationId="{A1D87293-5728-43FA-B72A-802744FC4B54}"/>
          </ac:spMkLst>
        </pc:spChg>
        <pc:spChg chg="mod">
          <ac:chgData name="Mashal Khan" userId="ff208bdd-e69e-4a16-a659-cb1c3d459121" providerId="ADAL" clId="{3F7EDA10-455D-43C5-8F68-C2994DEA80DF}" dt="2020-11-16T05:22:44.502" v="104" actId="403"/>
          <ac:spMkLst>
            <pc:docMk/>
            <pc:sldMk cId="0" sldId="567"/>
            <ac:spMk id="171012" creationId="{129986D0-7FB7-4A96-B5EA-EB9634DCBCAF}"/>
          </ac:spMkLst>
        </pc:spChg>
      </pc:sldChg>
      <pc:sldChg chg="addSp modSp add mod setBg">
        <pc:chgData name="Mashal Khan" userId="ff208bdd-e69e-4a16-a659-cb1c3d459121" providerId="ADAL" clId="{3F7EDA10-455D-43C5-8F68-C2994DEA80DF}" dt="2020-11-23T08:36:04.773" v="183" actId="20578"/>
        <pc:sldMkLst>
          <pc:docMk/>
          <pc:sldMk cId="0" sldId="569"/>
        </pc:sldMkLst>
        <pc:spChg chg="add">
          <ac:chgData name="Mashal Khan" userId="ff208bdd-e69e-4a16-a659-cb1c3d459121" providerId="ADAL" clId="{3F7EDA10-455D-43C5-8F68-C2994DEA80DF}" dt="2020-11-16T05:26:47.528" v="161" actId="26606"/>
          <ac:spMkLst>
            <pc:docMk/>
            <pc:sldMk cId="0" sldId="569"/>
            <ac:spMk id="73" creationId="{2B566528-1B12-4246-9431-5C2D7D081168}"/>
          </ac:spMkLst>
        </pc:spChg>
        <pc:spChg chg="add">
          <ac:chgData name="Mashal Khan" userId="ff208bdd-e69e-4a16-a659-cb1c3d459121" providerId="ADAL" clId="{3F7EDA10-455D-43C5-8F68-C2994DEA80DF}" dt="2020-11-16T05:26:47.528" v="161" actId="26606"/>
          <ac:spMkLst>
            <pc:docMk/>
            <pc:sldMk cId="0" sldId="569"/>
            <ac:spMk id="75" creationId="{2E80C965-DB6D-4F81-9E9E-B027384D0BD6}"/>
          </ac:spMkLst>
        </pc:spChg>
        <pc:spChg chg="add">
          <ac:chgData name="Mashal Khan" userId="ff208bdd-e69e-4a16-a659-cb1c3d459121" providerId="ADAL" clId="{3F7EDA10-455D-43C5-8F68-C2994DEA80DF}" dt="2020-11-16T05:26:47.528" v="161" actId="26606"/>
          <ac:spMkLst>
            <pc:docMk/>
            <pc:sldMk cId="0" sldId="569"/>
            <ac:spMk id="77" creationId="{A580F890-B085-4E95-96AA-55AEBEC5CE6E}"/>
          </ac:spMkLst>
        </pc:spChg>
        <pc:spChg chg="add">
          <ac:chgData name="Mashal Khan" userId="ff208bdd-e69e-4a16-a659-cb1c3d459121" providerId="ADAL" clId="{3F7EDA10-455D-43C5-8F68-C2994DEA80DF}" dt="2020-11-16T05:26:47.528" v="161" actId="26606"/>
          <ac:spMkLst>
            <pc:docMk/>
            <pc:sldMk cId="0" sldId="569"/>
            <ac:spMk id="79" creationId="{D3F51FEB-38FB-4F6C-9F7B-2F2AFAB65463}"/>
          </ac:spMkLst>
        </pc:spChg>
        <pc:spChg chg="add">
          <ac:chgData name="Mashal Khan" userId="ff208bdd-e69e-4a16-a659-cb1c3d459121" providerId="ADAL" clId="{3F7EDA10-455D-43C5-8F68-C2994DEA80DF}" dt="2020-11-16T05:26:47.528" v="161" actId="26606"/>
          <ac:spMkLst>
            <pc:docMk/>
            <pc:sldMk cId="0" sldId="569"/>
            <ac:spMk id="81" creationId="{1E547BA6-BAE0-43BB-A7CA-60F69CE252F0}"/>
          </ac:spMkLst>
        </pc:spChg>
        <pc:spChg chg="mod ord">
          <ac:chgData name="Mashal Khan" userId="ff208bdd-e69e-4a16-a659-cb1c3d459121" providerId="ADAL" clId="{3F7EDA10-455D-43C5-8F68-C2994DEA80DF}" dt="2020-11-16T05:26:47.528" v="161" actId="26606"/>
          <ac:spMkLst>
            <pc:docMk/>
            <pc:sldMk cId="0" sldId="569"/>
            <ac:spMk id="178178" creationId="{80350A42-21C5-4DED-A94D-F3604C640DF9}"/>
          </ac:spMkLst>
        </pc:spChg>
        <pc:spChg chg="mod">
          <ac:chgData name="Mashal Khan" userId="ff208bdd-e69e-4a16-a659-cb1c3d459121" providerId="ADAL" clId="{3F7EDA10-455D-43C5-8F68-C2994DEA80DF}" dt="2020-11-16T05:26:47.528" v="161" actId="26606"/>
          <ac:spMkLst>
            <pc:docMk/>
            <pc:sldMk cId="0" sldId="569"/>
            <ac:spMk id="178179" creationId="{C67AD90D-20EF-4A0A-B03C-72C4B7244EF9}"/>
          </ac:spMkLst>
        </pc:spChg>
        <pc:spChg chg="mod">
          <ac:chgData name="Mashal Khan" userId="ff208bdd-e69e-4a16-a659-cb1c3d459121" providerId="ADAL" clId="{3F7EDA10-455D-43C5-8F68-C2994DEA80DF}" dt="2020-11-23T08:36:04.773" v="183" actId="20578"/>
          <ac:spMkLst>
            <pc:docMk/>
            <pc:sldMk cId="0" sldId="569"/>
            <ac:spMk id="178180" creationId="{5D55D13A-3C22-495C-ACA2-D859649F61C5}"/>
          </ac:spMkLst>
        </pc:spChg>
      </pc:sldChg>
      <pc:sldChg chg="addSp modSp add mod setBg">
        <pc:chgData name="Mashal Khan" userId="ff208bdd-e69e-4a16-a659-cb1c3d459121" providerId="ADAL" clId="{3F7EDA10-455D-43C5-8F68-C2994DEA80DF}" dt="2020-11-23T07:53:36.514" v="169" actId="20577"/>
        <pc:sldMkLst>
          <pc:docMk/>
          <pc:sldMk cId="0" sldId="816"/>
        </pc:sldMkLst>
        <pc:spChg chg="add">
          <ac:chgData name="Mashal Khan" userId="ff208bdd-e69e-4a16-a659-cb1c3d459121" providerId="ADAL" clId="{3F7EDA10-455D-43C5-8F68-C2994DEA80DF}" dt="2020-11-16T05:24:08.800" v="126" actId="26606"/>
          <ac:spMkLst>
            <pc:docMk/>
            <pc:sldMk cId="0" sldId="816"/>
            <ac:spMk id="73" creationId="{46D6306C-ED4F-4AAE-B4A5-EEA6AFAD726E}"/>
          </ac:spMkLst>
        </pc:spChg>
        <pc:spChg chg="add">
          <ac:chgData name="Mashal Khan" userId="ff208bdd-e69e-4a16-a659-cb1c3d459121" providerId="ADAL" clId="{3F7EDA10-455D-43C5-8F68-C2994DEA80DF}" dt="2020-11-16T05:24:08.800" v="126" actId="26606"/>
          <ac:spMkLst>
            <pc:docMk/>
            <pc:sldMk cId="0" sldId="816"/>
            <ac:spMk id="75" creationId="{0EC5361D-F897-4856-B945-0455A365EB24}"/>
          </ac:spMkLst>
        </pc:spChg>
        <pc:spChg chg="add">
          <ac:chgData name="Mashal Khan" userId="ff208bdd-e69e-4a16-a659-cb1c3d459121" providerId="ADAL" clId="{3F7EDA10-455D-43C5-8F68-C2994DEA80DF}" dt="2020-11-16T05:24:08.800" v="126" actId="26606"/>
          <ac:spMkLst>
            <pc:docMk/>
            <pc:sldMk cId="0" sldId="816"/>
            <ac:spMk id="77" creationId="{4508C0C5-2268-42B5-B3C8-4D0899E05F8C}"/>
          </ac:spMkLst>
        </pc:spChg>
        <pc:spChg chg="add">
          <ac:chgData name="Mashal Khan" userId="ff208bdd-e69e-4a16-a659-cb1c3d459121" providerId="ADAL" clId="{3F7EDA10-455D-43C5-8F68-C2994DEA80DF}" dt="2020-11-16T05:24:08.800" v="126" actId="26606"/>
          <ac:spMkLst>
            <pc:docMk/>
            <pc:sldMk cId="0" sldId="816"/>
            <ac:spMk id="79" creationId="{141ACBDB-38F8-4B34-8183-BD95B4E55A62}"/>
          </ac:spMkLst>
        </pc:spChg>
        <pc:spChg chg="add">
          <ac:chgData name="Mashal Khan" userId="ff208bdd-e69e-4a16-a659-cb1c3d459121" providerId="ADAL" clId="{3F7EDA10-455D-43C5-8F68-C2994DEA80DF}" dt="2020-11-16T05:24:08.800" v="126" actId="26606"/>
          <ac:spMkLst>
            <pc:docMk/>
            <pc:sldMk cId="0" sldId="816"/>
            <ac:spMk id="81" creationId="{DE00DB52-3455-4E2F-867B-A6D0516E175B}"/>
          </ac:spMkLst>
        </pc:spChg>
        <pc:spChg chg="add">
          <ac:chgData name="Mashal Khan" userId="ff208bdd-e69e-4a16-a659-cb1c3d459121" providerId="ADAL" clId="{3F7EDA10-455D-43C5-8F68-C2994DEA80DF}" dt="2020-11-16T05:24:08.800" v="126" actId="26606"/>
          <ac:spMkLst>
            <pc:docMk/>
            <pc:sldMk cId="0" sldId="816"/>
            <ac:spMk id="83" creationId="{9E914C83-E0D8-4953-92D5-169D28CB43AE}"/>
          </ac:spMkLst>
        </pc:spChg>
        <pc:spChg chg="add">
          <ac:chgData name="Mashal Khan" userId="ff208bdd-e69e-4a16-a659-cb1c3d459121" providerId="ADAL" clId="{3F7EDA10-455D-43C5-8F68-C2994DEA80DF}" dt="2020-11-16T05:24:08.800" v="126" actId="26606"/>
          <ac:spMkLst>
            <pc:docMk/>
            <pc:sldMk cId="0" sldId="816"/>
            <ac:spMk id="85" creationId="{3512E083-F550-46AF-8490-767ECFD00CB7}"/>
          </ac:spMkLst>
        </pc:spChg>
        <pc:spChg chg="mod ord">
          <ac:chgData name="Mashal Khan" userId="ff208bdd-e69e-4a16-a659-cb1c3d459121" providerId="ADAL" clId="{3F7EDA10-455D-43C5-8F68-C2994DEA80DF}" dt="2020-11-16T05:24:08.800" v="126" actId="26606"/>
          <ac:spMkLst>
            <pc:docMk/>
            <pc:sldMk cId="0" sldId="816"/>
            <ac:spMk id="174082" creationId="{BE293A79-6ACC-4FA3-A650-EC74E84BD842}"/>
          </ac:spMkLst>
        </pc:spChg>
        <pc:spChg chg="mod">
          <ac:chgData name="Mashal Khan" userId="ff208bdd-e69e-4a16-a659-cb1c3d459121" providerId="ADAL" clId="{3F7EDA10-455D-43C5-8F68-C2994DEA80DF}" dt="2020-11-16T05:24:08.800" v="126" actId="26606"/>
          <ac:spMkLst>
            <pc:docMk/>
            <pc:sldMk cId="0" sldId="816"/>
            <ac:spMk id="174083" creationId="{D59CFE97-9689-4CBD-A1F1-0EE292A5E9FA}"/>
          </ac:spMkLst>
        </pc:spChg>
        <pc:spChg chg="mod">
          <ac:chgData name="Mashal Khan" userId="ff208bdd-e69e-4a16-a659-cb1c3d459121" providerId="ADAL" clId="{3F7EDA10-455D-43C5-8F68-C2994DEA80DF}" dt="2020-11-23T07:53:36.514" v="169" actId="20577"/>
          <ac:spMkLst>
            <pc:docMk/>
            <pc:sldMk cId="0" sldId="816"/>
            <ac:spMk id="174084" creationId="{882ECDAA-5619-48B5-9D2F-94A478325DB4}"/>
          </ac:spMkLst>
        </pc:spChg>
      </pc:sldChg>
      <pc:sldChg chg="addSp modSp add mod setBg">
        <pc:chgData name="Mashal Khan" userId="ff208bdd-e69e-4a16-a659-cb1c3d459121" providerId="ADAL" clId="{3F7EDA10-455D-43C5-8F68-C2994DEA80DF}" dt="2020-11-16T05:24:51.828" v="143" actId="403"/>
        <pc:sldMkLst>
          <pc:docMk/>
          <pc:sldMk cId="0" sldId="817"/>
        </pc:sldMkLst>
        <pc:spChg chg="add">
          <ac:chgData name="Mashal Khan" userId="ff208bdd-e69e-4a16-a659-cb1c3d459121" providerId="ADAL" clId="{3F7EDA10-455D-43C5-8F68-C2994DEA80DF}" dt="2020-11-16T05:24:42.617" v="139" actId="26606"/>
          <ac:spMkLst>
            <pc:docMk/>
            <pc:sldMk cId="0" sldId="817"/>
            <ac:spMk id="73" creationId="{2B566528-1B12-4246-9431-5C2D7D081168}"/>
          </ac:spMkLst>
        </pc:spChg>
        <pc:spChg chg="add">
          <ac:chgData name="Mashal Khan" userId="ff208bdd-e69e-4a16-a659-cb1c3d459121" providerId="ADAL" clId="{3F7EDA10-455D-43C5-8F68-C2994DEA80DF}" dt="2020-11-16T05:24:42.617" v="139" actId="26606"/>
          <ac:spMkLst>
            <pc:docMk/>
            <pc:sldMk cId="0" sldId="817"/>
            <ac:spMk id="75" creationId="{2E80C965-DB6D-4F81-9E9E-B027384D0BD6}"/>
          </ac:spMkLst>
        </pc:spChg>
        <pc:spChg chg="add">
          <ac:chgData name="Mashal Khan" userId="ff208bdd-e69e-4a16-a659-cb1c3d459121" providerId="ADAL" clId="{3F7EDA10-455D-43C5-8F68-C2994DEA80DF}" dt="2020-11-16T05:24:42.617" v="139" actId="26606"/>
          <ac:spMkLst>
            <pc:docMk/>
            <pc:sldMk cId="0" sldId="817"/>
            <ac:spMk id="77" creationId="{A580F890-B085-4E95-96AA-55AEBEC5CE6E}"/>
          </ac:spMkLst>
        </pc:spChg>
        <pc:spChg chg="add">
          <ac:chgData name="Mashal Khan" userId="ff208bdd-e69e-4a16-a659-cb1c3d459121" providerId="ADAL" clId="{3F7EDA10-455D-43C5-8F68-C2994DEA80DF}" dt="2020-11-16T05:24:42.617" v="139" actId="26606"/>
          <ac:spMkLst>
            <pc:docMk/>
            <pc:sldMk cId="0" sldId="817"/>
            <ac:spMk id="79" creationId="{D3F51FEB-38FB-4F6C-9F7B-2F2AFAB65463}"/>
          </ac:spMkLst>
        </pc:spChg>
        <pc:spChg chg="add">
          <ac:chgData name="Mashal Khan" userId="ff208bdd-e69e-4a16-a659-cb1c3d459121" providerId="ADAL" clId="{3F7EDA10-455D-43C5-8F68-C2994DEA80DF}" dt="2020-11-16T05:24:42.617" v="139" actId="26606"/>
          <ac:spMkLst>
            <pc:docMk/>
            <pc:sldMk cId="0" sldId="817"/>
            <ac:spMk id="81" creationId="{1E547BA6-BAE0-43BB-A7CA-60F69CE252F0}"/>
          </ac:spMkLst>
        </pc:spChg>
        <pc:spChg chg="mod ord">
          <ac:chgData name="Mashal Khan" userId="ff208bdd-e69e-4a16-a659-cb1c3d459121" providerId="ADAL" clId="{3F7EDA10-455D-43C5-8F68-C2994DEA80DF}" dt="2020-11-16T05:24:42.617" v="139" actId="26606"/>
          <ac:spMkLst>
            <pc:docMk/>
            <pc:sldMk cId="0" sldId="817"/>
            <ac:spMk id="175106" creationId="{A9CA27F2-F806-4CE6-99BD-5293108770B3}"/>
          </ac:spMkLst>
        </pc:spChg>
        <pc:spChg chg="mod">
          <ac:chgData name="Mashal Khan" userId="ff208bdd-e69e-4a16-a659-cb1c3d459121" providerId="ADAL" clId="{3F7EDA10-455D-43C5-8F68-C2994DEA80DF}" dt="2020-11-16T05:24:42.617" v="139" actId="26606"/>
          <ac:spMkLst>
            <pc:docMk/>
            <pc:sldMk cId="0" sldId="817"/>
            <ac:spMk id="175107" creationId="{92C7A0FC-1D9C-4F1F-9C66-CDFA47302845}"/>
          </ac:spMkLst>
        </pc:spChg>
        <pc:spChg chg="mod">
          <ac:chgData name="Mashal Khan" userId="ff208bdd-e69e-4a16-a659-cb1c3d459121" providerId="ADAL" clId="{3F7EDA10-455D-43C5-8F68-C2994DEA80DF}" dt="2020-11-16T05:24:51.828" v="143" actId="403"/>
          <ac:spMkLst>
            <pc:docMk/>
            <pc:sldMk cId="0" sldId="817"/>
            <ac:spMk id="175108" creationId="{64A6370B-533A-45CD-9FAB-7DF6B080C3D1}"/>
          </ac:spMkLst>
        </pc:spChg>
      </pc:sldChg>
      <pc:sldChg chg="modSp add mod">
        <pc:chgData name="Mashal Khan" userId="ff208bdd-e69e-4a16-a659-cb1c3d459121" providerId="ADAL" clId="{3F7EDA10-455D-43C5-8F68-C2994DEA80DF}" dt="2020-11-16T05:21:53.162" v="90" actId="1076"/>
        <pc:sldMkLst>
          <pc:docMk/>
          <pc:sldMk cId="0" sldId="846"/>
        </pc:sldMkLst>
        <pc:spChg chg="mod">
          <ac:chgData name="Mashal Khan" userId="ff208bdd-e69e-4a16-a659-cb1c3d459121" providerId="ADAL" clId="{3F7EDA10-455D-43C5-8F68-C2994DEA80DF}" dt="2020-11-16T05:21:53.162" v="90" actId="1076"/>
          <ac:spMkLst>
            <pc:docMk/>
            <pc:sldMk cId="0" sldId="846"/>
            <ac:spMk id="166915" creationId="{591DAB18-361F-4116-8C67-0BD2CE215464}"/>
          </ac:spMkLst>
        </pc:spChg>
        <pc:spChg chg="mod">
          <ac:chgData name="Mashal Khan" userId="ff208bdd-e69e-4a16-a659-cb1c3d459121" providerId="ADAL" clId="{3F7EDA10-455D-43C5-8F68-C2994DEA80DF}" dt="2020-11-16T05:21:31.453" v="83" actId="1076"/>
          <ac:spMkLst>
            <pc:docMk/>
            <pc:sldMk cId="0" sldId="846"/>
            <ac:spMk id="166916" creationId="{13228DC2-DA1B-4BA8-95A7-AA6638F0B690}"/>
          </ac:spMkLst>
        </pc:spChg>
        <pc:spChg chg="mod">
          <ac:chgData name="Mashal Khan" userId="ff208bdd-e69e-4a16-a659-cb1c3d459121" providerId="ADAL" clId="{3F7EDA10-455D-43C5-8F68-C2994DEA80DF}" dt="2020-11-16T05:21:20.575" v="80" actId="1076"/>
          <ac:spMkLst>
            <pc:docMk/>
            <pc:sldMk cId="0" sldId="846"/>
            <ac:spMk id="166917" creationId="{2B75C833-4BBD-4007-AE35-012B9EBFDDC9}"/>
          </ac:spMkLst>
        </pc:spChg>
        <pc:spChg chg="mod">
          <ac:chgData name="Mashal Khan" userId="ff208bdd-e69e-4a16-a659-cb1c3d459121" providerId="ADAL" clId="{3F7EDA10-455D-43C5-8F68-C2994DEA80DF}" dt="2020-11-16T05:21:28.308" v="82" actId="1076"/>
          <ac:spMkLst>
            <pc:docMk/>
            <pc:sldMk cId="0" sldId="846"/>
            <ac:spMk id="166918" creationId="{84FBBCFF-FB8F-4979-AF73-BE566EA230DA}"/>
          </ac:spMkLst>
        </pc:spChg>
        <pc:spChg chg="mod">
          <ac:chgData name="Mashal Khan" userId="ff208bdd-e69e-4a16-a659-cb1c3d459121" providerId="ADAL" clId="{3F7EDA10-455D-43C5-8F68-C2994DEA80DF}" dt="2020-11-16T05:21:24.926" v="81" actId="1076"/>
          <ac:spMkLst>
            <pc:docMk/>
            <pc:sldMk cId="0" sldId="846"/>
            <ac:spMk id="166919" creationId="{DDE0864A-878D-4C9A-ACB4-4777D64690B0}"/>
          </ac:spMkLst>
        </pc:spChg>
      </pc:sldChg>
      <pc:sldChg chg="add">
        <pc:chgData name="Mashal Khan" userId="ff208bdd-e69e-4a16-a659-cb1c3d459121" providerId="ADAL" clId="{3F7EDA10-455D-43C5-8F68-C2994DEA80DF}" dt="2020-11-16T05:11:28.796" v="0"/>
        <pc:sldMkLst>
          <pc:docMk/>
          <pc:sldMk cId="0" sldId="847"/>
        </pc:sldMkLst>
      </pc:sldChg>
      <pc:sldChg chg="add">
        <pc:chgData name="Mashal Khan" userId="ff208bdd-e69e-4a16-a659-cb1c3d459121" providerId="ADAL" clId="{3F7EDA10-455D-43C5-8F68-C2994DEA80DF}" dt="2020-11-16T05:11:28.796" v="0"/>
        <pc:sldMkLst>
          <pc:docMk/>
          <pc:sldMk cId="0" sldId="848"/>
        </pc:sldMkLst>
      </pc:sldChg>
      <pc:sldChg chg="addSp modSp new">
        <pc:chgData name="Mashal Khan" userId="ff208bdd-e69e-4a16-a659-cb1c3d459121" providerId="ADAL" clId="{3F7EDA10-455D-43C5-8F68-C2994DEA80DF}" dt="2020-11-23T08:28:16.664" v="175" actId="14100"/>
        <pc:sldMkLst>
          <pc:docMk/>
          <pc:sldMk cId="94584120" sldId="849"/>
        </pc:sldMkLst>
        <pc:picChg chg="add mod">
          <ac:chgData name="Mashal Khan" userId="ff208bdd-e69e-4a16-a659-cb1c3d459121" providerId="ADAL" clId="{3F7EDA10-455D-43C5-8F68-C2994DEA80DF}" dt="2020-11-23T08:28:16.664" v="175" actId="14100"/>
          <ac:picMkLst>
            <pc:docMk/>
            <pc:sldMk cId="94584120" sldId="849"/>
            <ac:picMk id="1026" creationId="{B5F7CC75-3155-42D1-9502-714445D4FEB0}"/>
          </ac:picMkLst>
        </pc:picChg>
      </pc:sldChg>
      <pc:sldChg chg="addSp modSp new ord">
        <pc:chgData name="Mashal Khan" userId="ff208bdd-e69e-4a16-a659-cb1c3d459121" providerId="ADAL" clId="{3F7EDA10-455D-43C5-8F68-C2994DEA80DF}" dt="2020-11-23T08:35:37.216" v="182"/>
        <pc:sldMkLst>
          <pc:docMk/>
          <pc:sldMk cId="4078598764" sldId="850"/>
        </pc:sldMkLst>
        <pc:picChg chg="add mod">
          <ac:chgData name="Mashal Khan" userId="ff208bdd-e69e-4a16-a659-cb1c3d459121" providerId="ADAL" clId="{3F7EDA10-455D-43C5-8F68-C2994DEA80DF}" dt="2020-11-23T08:35:23.287" v="180" actId="1036"/>
          <ac:picMkLst>
            <pc:docMk/>
            <pc:sldMk cId="4078598764" sldId="850"/>
            <ac:picMk id="2050" creationId="{8752C63A-B6AB-4E79-8B14-0D2818B815A8}"/>
          </ac:picMkLst>
        </pc:picChg>
      </pc:sldChg>
      <pc:sldChg chg="addSp delSp modSp new mod">
        <pc:chgData name="Mashal Khan" userId="ff208bdd-e69e-4a16-a659-cb1c3d459121" providerId="ADAL" clId="{3F7EDA10-455D-43C5-8F68-C2994DEA80DF}" dt="2020-11-23T09:03:13.630" v="453" actId="22"/>
        <pc:sldMkLst>
          <pc:docMk/>
          <pc:sldMk cId="2538682701" sldId="851"/>
        </pc:sldMkLst>
        <pc:picChg chg="add">
          <ac:chgData name="Mashal Khan" userId="ff208bdd-e69e-4a16-a659-cb1c3d459121" providerId="ADAL" clId="{3F7EDA10-455D-43C5-8F68-C2994DEA80DF}" dt="2020-11-23T09:03:13.630" v="453" actId="22"/>
          <ac:picMkLst>
            <pc:docMk/>
            <pc:sldMk cId="2538682701" sldId="851"/>
            <ac:picMk id="3" creationId="{ED2A4FAE-2E2B-4E7D-8578-3FC433E2A02A}"/>
          </ac:picMkLst>
        </pc:picChg>
        <pc:picChg chg="add del mod">
          <ac:chgData name="Mashal Khan" userId="ff208bdd-e69e-4a16-a659-cb1c3d459121" providerId="ADAL" clId="{3F7EDA10-455D-43C5-8F68-C2994DEA80DF}" dt="2020-11-23T08:38:04.564" v="188" actId="478"/>
          <ac:picMkLst>
            <pc:docMk/>
            <pc:sldMk cId="2538682701" sldId="851"/>
            <ac:picMk id="3074" creationId="{49185EA9-39C5-4925-ADCF-AEE5B1A17006}"/>
          </ac:picMkLst>
        </pc:picChg>
      </pc:sldChg>
      <pc:sldChg chg="delSp modSp new mod modNotesTx">
        <pc:chgData name="Mashal Khan" userId="ff208bdd-e69e-4a16-a659-cb1c3d459121" providerId="ADAL" clId="{3F7EDA10-455D-43C5-8F68-C2994DEA80DF}" dt="2020-11-23T08:55:18.798" v="439" actId="20577"/>
        <pc:sldMkLst>
          <pc:docMk/>
          <pc:sldMk cId="2362163000" sldId="852"/>
        </pc:sldMkLst>
        <pc:spChg chg="del">
          <ac:chgData name="Mashal Khan" userId="ff208bdd-e69e-4a16-a659-cb1c3d459121" providerId="ADAL" clId="{3F7EDA10-455D-43C5-8F68-C2994DEA80DF}" dt="2020-11-23T08:54:08.301" v="357" actId="478"/>
          <ac:spMkLst>
            <pc:docMk/>
            <pc:sldMk cId="2362163000" sldId="852"/>
            <ac:spMk id="2" creationId="{7FF84DD5-47D8-4D09-9811-667F3DA9C692}"/>
          </ac:spMkLst>
        </pc:spChg>
        <pc:spChg chg="mod">
          <ac:chgData name="Mashal Khan" userId="ff208bdd-e69e-4a16-a659-cb1c3d459121" providerId="ADAL" clId="{3F7EDA10-455D-43C5-8F68-C2994DEA80DF}" dt="2020-11-23T08:54:00.578" v="356" actId="20577"/>
          <ac:spMkLst>
            <pc:docMk/>
            <pc:sldMk cId="2362163000" sldId="852"/>
            <ac:spMk id="3" creationId="{931B8D2E-8F0C-47CC-87BD-70E9B718ED0C}"/>
          </ac:spMkLst>
        </pc:spChg>
      </pc:sldChg>
      <pc:sldChg chg="modSp new mod">
        <pc:chgData name="Mashal Khan" userId="ff208bdd-e69e-4a16-a659-cb1c3d459121" providerId="ADAL" clId="{3F7EDA10-455D-43C5-8F68-C2994DEA80DF}" dt="2020-11-23T08:58:13.251" v="452" actId="20577"/>
        <pc:sldMkLst>
          <pc:docMk/>
          <pc:sldMk cId="2912842727" sldId="853"/>
        </pc:sldMkLst>
        <pc:spChg chg="mod">
          <ac:chgData name="Mashal Khan" userId="ff208bdd-e69e-4a16-a659-cb1c3d459121" providerId="ADAL" clId="{3F7EDA10-455D-43C5-8F68-C2994DEA80DF}" dt="2020-11-23T08:58:10.324" v="450" actId="20577"/>
          <ac:spMkLst>
            <pc:docMk/>
            <pc:sldMk cId="2912842727" sldId="853"/>
            <ac:spMk id="2" creationId="{75AA098A-D480-4E83-8D2D-21AD0E4D130A}"/>
          </ac:spMkLst>
        </pc:spChg>
        <pc:spChg chg="mod">
          <ac:chgData name="Mashal Khan" userId="ff208bdd-e69e-4a16-a659-cb1c3d459121" providerId="ADAL" clId="{3F7EDA10-455D-43C5-8F68-C2994DEA80DF}" dt="2020-11-23T08:58:13.251" v="452" actId="20577"/>
          <ac:spMkLst>
            <pc:docMk/>
            <pc:sldMk cId="2912842727" sldId="853"/>
            <ac:spMk id="3" creationId="{6247C11E-BA71-4D4B-84E0-54FF3EF9598D}"/>
          </ac:spMkLst>
        </pc:spChg>
      </pc:sldChg>
      <pc:sldChg chg="modSp new mod">
        <pc:chgData name="Mashal Khan" userId="ff208bdd-e69e-4a16-a659-cb1c3d459121" providerId="ADAL" clId="{3F7EDA10-455D-43C5-8F68-C2994DEA80DF}" dt="2020-11-23T09:52:20.901" v="653" actId="20577"/>
        <pc:sldMkLst>
          <pc:docMk/>
          <pc:sldMk cId="2379047662" sldId="854"/>
        </pc:sldMkLst>
        <pc:spChg chg="mod">
          <ac:chgData name="Mashal Khan" userId="ff208bdd-e69e-4a16-a659-cb1c3d459121" providerId="ADAL" clId="{3F7EDA10-455D-43C5-8F68-C2994DEA80DF}" dt="2020-11-23T09:52:20.901" v="653" actId="20577"/>
          <ac:spMkLst>
            <pc:docMk/>
            <pc:sldMk cId="2379047662" sldId="854"/>
            <ac:spMk id="3" creationId="{4006F2E5-A358-4017-A427-A3B3FDFB6EA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95BAC-70E9-49EC-A26F-F6A0C8B63B54}"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A785D19-BA0F-4BA1-9813-35F2D43846EA}">
      <dgm:prSet/>
      <dgm:spPr/>
      <dgm:t>
        <a:bodyPr/>
        <a:lstStyle/>
        <a:p>
          <a:pPr>
            <a:lnSpc>
              <a:spcPct val="100000"/>
            </a:lnSpc>
            <a:defRPr b="1"/>
          </a:pPr>
          <a:r>
            <a:rPr lang="en-US"/>
            <a:t>Three Categories</a:t>
          </a:r>
        </a:p>
      </dgm:t>
    </dgm:pt>
    <dgm:pt modelId="{4E1D048E-DF24-4271-BFE5-F959B13015FE}" type="parTrans" cxnId="{756325CC-5D4E-4101-B229-A2ECF6221B1E}">
      <dgm:prSet/>
      <dgm:spPr/>
      <dgm:t>
        <a:bodyPr/>
        <a:lstStyle/>
        <a:p>
          <a:endParaRPr lang="en-US"/>
        </a:p>
      </dgm:t>
    </dgm:pt>
    <dgm:pt modelId="{ECB80606-DE2B-42A7-8028-3EA8CBBBEE1D}" type="sibTrans" cxnId="{756325CC-5D4E-4101-B229-A2ECF6221B1E}">
      <dgm:prSet/>
      <dgm:spPr/>
      <dgm:t>
        <a:bodyPr/>
        <a:lstStyle/>
        <a:p>
          <a:endParaRPr lang="en-US"/>
        </a:p>
      </dgm:t>
    </dgm:pt>
    <dgm:pt modelId="{5A914D02-BE55-4A48-B164-0F68AE73ADE7}">
      <dgm:prSet/>
      <dgm:spPr/>
      <dgm:t>
        <a:bodyPr/>
        <a:lstStyle/>
        <a:p>
          <a:pPr>
            <a:lnSpc>
              <a:spcPct val="100000"/>
            </a:lnSpc>
          </a:pPr>
          <a:r>
            <a:rPr lang="en-US" b="1" dirty="0"/>
            <a:t>Encryption/Decryption</a:t>
          </a:r>
        </a:p>
      </dgm:t>
    </dgm:pt>
    <dgm:pt modelId="{11EFB285-4143-46FF-B442-F44431F192E0}" type="parTrans" cxnId="{25FBE06D-8F99-4402-AE48-C26BEB895D87}">
      <dgm:prSet/>
      <dgm:spPr/>
      <dgm:t>
        <a:bodyPr/>
        <a:lstStyle/>
        <a:p>
          <a:endParaRPr lang="en-US"/>
        </a:p>
      </dgm:t>
    </dgm:pt>
    <dgm:pt modelId="{9874140D-323F-4E5C-89A7-B02C0299CB57}" type="sibTrans" cxnId="{25FBE06D-8F99-4402-AE48-C26BEB895D87}">
      <dgm:prSet/>
      <dgm:spPr/>
      <dgm:t>
        <a:bodyPr/>
        <a:lstStyle/>
        <a:p>
          <a:endParaRPr lang="en-US"/>
        </a:p>
      </dgm:t>
    </dgm:pt>
    <dgm:pt modelId="{D3851887-DB30-469A-AB30-A72323B32D1E}">
      <dgm:prSet/>
      <dgm:spPr/>
      <dgm:t>
        <a:bodyPr/>
        <a:lstStyle/>
        <a:p>
          <a:r>
            <a:rPr lang="en-US" dirty="0"/>
            <a:t>The sender encrypts, with recipient’s public Key</a:t>
          </a:r>
          <a:endParaRPr lang="en-US" b="1" dirty="0"/>
        </a:p>
      </dgm:t>
    </dgm:pt>
    <dgm:pt modelId="{328A28E4-779D-4F72-A7D8-AEB6523C7CDD}" type="parTrans" cxnId="{84E60D8B-AC8A-4B74-8DFB-7D8275A73E77}">
      <dgm:prSet/>
      <dgm:spPr/>
      <dgm:t>
        <a:bodyPr/>
        <a:lstStyle/>
        <a:p>
          <a:endParaRPr lang="en-US"/>
        </a:p>
      </dgm:t>
    </dgm:pt>
    <dgm:pt modelId="{0893BA93-C5D3-4435-8F88-41D200EB2FD5}" type="sibTrans" cxnId="{84E60D8B-AC8A-4B74-8DFB-7D8275A73E77}">
      <dgm:prSet/>
      <dgm:spPr/>
      <dgm:t>
        <a:bodyPr/>
        <a:lstStyle/>
        <a:p>
          <a:endParaRPr lang="en-US"/>
        </a:p>
      </dgm:t>
    </dgm:pt>
    <dgm:pt modelId="{9FF715C4-3D1D-4ABB-AA56-B94C74D1F578}">
      <dgm:prSet/>
      <dgm:spPr/>
      <dgm:t>
        <a:bodyPr/>
        <a:lstStyle/>
        <a:p>
          <a:pPr>
            <a:lnSpc>
              <a:spcPct val="100000"/>
            </a:lnSpc>
          </a:pPr>
          <a:r>
            <a:rPr lang="en-US" b="1" dirty="0"/>
            <a:t>Digital Signatures/Authentication</a:t>
          </a:r>
        </a:p>
      </dgm:t>
    </dgm:pt>
    <dgm:pt modelId="{2BBD1A75-822C-4934-B247-4A50F7B661AA}" type="parTrans" cxnId="{5CEDB601-F607-49D8-B32E-C788965AFC96}">
      <dgm:prSet/>
      <dgm:spPr/>
      <dgm:t>
        <a:bodyPr/>
        <a:lstStyle/>
        <a:p>
          <a:endParaRPr lang="en-US"/>
        </a:p>
      </dgm:t>
    </dgm:pt>
    <dgm:pt modelId="{511AE162-466A-4A6C-92BE-08EA45B39074}" type="sibTrans" cxnId="{5CEDB601-F607-49D8-B32E-C788965AFC96}">
      <dgm:prSet/>
      <dgm:spPr/>
      <dgm:t>
        <a:bodyPr/>
        <a:lstStyle/>
        <a:p>
          <a:endParaRPr lang="en-US"/>
        </a:p>
      </dgm:t>
    </dgm:pt>
    <dgm:pt modelId="{2EEF5C12-F307-4E01-96C4-169A33D67AAB}">
      <dgm:prSet/>
      <dgm:spPr/>
      <dgm:t>
        <a:bodyPr/>
        <a:lstStyle/>
        <a:p>
          <a:r>
            <a:rPr lang="en-US"/>
            <a:t>Sender signs a message with its private key</a:t>
          </a:r>
        </a:p>
      </dgm:t>
    </dgm:pt>
    <dgm:pt modelId="{5EBE6247-237E-4E75-BE83-8685516243B8}" type="parTrans" cxnId="{556E66DB-1AF6-486C-82AF-278BC4EF2D0F}">
      <dgm:prSet/>
      <dgm:spPr/>
      <dgm:t>
        <a:bodyPr/>
        <a:lstStyle/>
        <a:p>
          <a:endParaRPr lang="en-US"/>
        </a:p>
      </dgm:t>
    </dgm:pt>
    <dgm:pt modelId="{9BA7DC53-D482-4554-9E73-29EC86FE87C1}" type="sibTrans" cxnId="{556E66DB-1AF6-486C-82AF-278BC4EF2D0F}">
      <dgm:prSet/>
      <dgm:spPr/>
      <dgm:t>
        <a:bodyPr/>
        <a:lstStyle/>
        <a:p>
          <a:endParaRPr lang="en-US"/>
        </a:p>
      </dgm:t>
    </dgm:pt>
    <dgm:pt modelId="{3F7B11A2-D761-417D-A25D-031C8842D540}">
      <dgm:prSet/>
      <dgm:spPr/>
      <dgm:t>
        <a:bodyPr/>
        <a:lstStyle/>
        <a:p>
          <a:pPr>
            <a:lnSpc>
              <a:spcPct val="100000"/>
            </a:lnSpc>
          </a:pPr>
          <a:r>
            <a:rPr lang="en-US" b="1" dirty="0"/>
            <a:t>Key Exchange</a:t>
          </a:r>
        </a:p>
      </dgm:t>
    </dgm:pt>
    <dgm:pt modelId="{544AE9ED-D798-4007-80D4-C0721D1E6976}" type="parTrans" cxnId="{6AF391BD-68FB-443C-AF4C-DD1C9CE6E670}">
      <dgm:prSet/>
      <dgm:spPr/>
      <dgm:t>
        <a:bodyPr/>
        <a:lstStyle/>
        <a:p>
          <a:endParaRPr lang="en-US"/>
        </a:p>
      </dgm:t>
    </dgm:pt>
    <dgm:pt modelId="{9BCAF1D0-92C1-4D58-B681-A99917179691}" type="sibTrans" cxnId="{6AF391BD-68FB-443C-AF4C-DD1C9CE6E670}">
      <dgm:prSet/>
      <dgm:spPr/>
      <dgm:t>
        <a:bodyPr/>
        <a:lstStyle/>
        <a:p>
          <a:endParaRPr lang="en-US"/>
        </a:p>
      </dgm:t>
    </dgm:pt>
    <dgm:pt modelId="{BE186F4D-BCDC-4567-BDF6-1C103799F9D3}">
      <dgm:prSet/>
      <dgm:spPr/>
      <dgm:t>
        <a:bodyPr/>
        <a:lstStyle/>
        <a:p>
          <a:r>
            <a:rPr lang="en-US"/>
            <a:t>Two sides cooperate to exchange session key</a:t>
          </a:r>
        </a:p>
      </dgm:t>
    </dgm:pt>
    <dgm:pt modelId="{FC873F0E-BB2D-454E-8378-99E1859E74BA}" type="parTrans" cxnId="{ABEBFC2C-06BE-464F-BA2D-EA4C38C6174D}">
      <dgm:prSet/>
      <dgm:spPr/>
      <dgm:t>
        <a:bodyPr/>
        <a:lstStyle/>
        <a:p>
          <a:endParaRPr lang="en-US"/>
        </a:p>
      </dgm:t>
    </dgm:pt>
    <dgm:pt modelId="{39395B49-2D58-46C2-99BD-6199BEE29056}" type="sibTrans" cxnId="{ABEBFC2C-06BE-464F-BA2D-EA4C38C6174D}">
      <dgm:prSet/>
      <dgm:spPr/>
      <dgm:t>
        <a:bodyPr/>
        <a:lstStyle/>
        <a:p>
          <a:endParaRPr lang="en-US"/>
        </a:p>
      </dgm:t>
    </dgm:pt>
    <dgm:pt modelId="{1042915A-998D-46B8-8D32-C0EBC240BB9B}">
      <dgm:prSet/>
      <dgm:spPr/>
      <dgm:t>
        <a:bodyPr/>
        <a:lstStyle/>
        <a:p>
          <a:pPr>
            <a:lnSpc>
              <a:spcPct val="100000"/>
            </a:lnSpc>
            <a:defRPr b="1"/>
          </a:pPr>
          <a:r>
            <a:rPr lang="en-US"/>
            <a:t>Key Points</a:t>
          </a:r>
        </a:p>
      </dgm:t>
    </dgm:pt>
    <dgm:pt modelId="{12860D4E-9EA9-4421-8E9F-BFD52C354138}" type="parTrans" cxnId="{4DF5C2A3-9D05-4FC5-B9E7-E469E6E03124}">
      <dgm:prSet/>
      <dgm:spPr/>
      <dgm:t>
        <a:bodyPr/>
        <a:lstStyle/>
        <a:p>
          <a:endParaRPr lang="en-US"/>
        </a:p>
      </dgm:t>
    </dgm:pt>
    <dgm:pt modelId="{4EB005A9-0818-4B08-97BC-396A397421FD}" type="sibTrans" cxnId="{4DF5C2A3-9D05-4FC5-B9E7-E469E6E03124}">
      <dgm:prSet/>
      <dgm:spPr/>
      <dgm:t>
        <a:bodyPr/>
        <a:lstStyle/>
        <a:p>
          <a:endParaRPr lang="en-US"/>
        </a:p>
      </dgm:t>
    </dgm:pt>
    <dgm:pt modelId="{76A0C3EE-1C4C-455C-A2D9-C2238933DCFB}">
      <dgm:prSet/>
      <dgm:spPr/>
      <dgm:t>
        <a:bodyPr/>
        <a:lstStyle/>
        <a:p>
          <a:pPr>
            <a:lnSpc>
              <a:spcPct val="100000"/>
            </a:lnSpc>
          </a:pPr>
          <a:r>
            <a:rPr lang="en-US"/>
            <a:t>Computationally easy for a party B to generate a key pair</a:t>
          </a:r>
        </a:p>
      </dgm:t>
    </dgm:pt>
    <dgm:pt modelId="{A99A3AB6-A7F5-40D9-8B7B-7A6E540BF9ED}" type="parTrans" cxnId="{C38B07D6-1334-40E9-81DE-D8B90BBB0361}">
      <dgm:prSet/>
      <dgm:spPr/>
      <dgm:t>
        <a:bodyPr/>
        <a:lstStyle/>
        <a:p>
          <a:endParaRPr lang="en-US"/>
        </a:p>
      </dgm:t>
    </dgm:pt>
    <dgm:pt modelId="{60ABE56C-8302-43CA-A51C-DE3281EF665C}" type="sibTrans" cxnId="{C38B07D6-1334-40E9-81DE-D8B90BBB0361}">
      <dgm:prSet/>
      <dgm:spPr/>
      <dgm:t>
        <a:bodyPr/>
        <a:lstStyle/>
        <a:p>
          <a:endParaRPr lang="en-US"/>
        </a:p>
      </dgm:t>
    </dgm:pt>
    <dgm:pt modelId="{7CA7429A-763F-4AB1-8920-A4495C008CFF}">
      <dgm:prSet/>
      <dgm:spPr/>
      <dgm:t>
        <a:bodyPr/>
        <a:lstStyle/>
        <a:p>
          <a:r>
            <a:rPr lang="en-US"/>
            <a:t>Public Key KU</a:t>
          </a:r>
          <a:r>
            <a:rPr lang="en-US" baseline="-25000"/>
            <a:t>B</a:t>
          </a:r>
          <a:endParaRPr lang="en-US"/>
        </a:p>
      </dgm:t>
    </dgm:pt>
    <dgm:pt modelId="{DB083680-66C6-44A9-8689-E707CC8C0F98}" type="parTrans" cxnId="{9816988B-7082-462D-A75D-11E84570DB2C}">
      <dgm:prSet/>
      <dgm:spPr/>
      <dgm:t>
        <a:bodyPr/>
        <a:lstStyle/>
        <a:p>
          <a:endParaRPr lang="en-US"/>
        </a:p>
      </dgm:t>
    </dgm:pt>
    <dgm:pt modelId="{093D5BA4-5824-4182-9059-67D7F83B0E9A}" type="sibTrans" cxnId="{9816988B-7082-462D-A75D-11E84570DB2C}">
      <dgm:prSet/>
      <dgm:spPr/>
      <dgm:t>
        <a:bodyPr/>
        <a:lstStyle/>
        <a:p>
          <a:endParaRPr lang="en-US"/>
        </a:p>
      </dgm:t>
    </dgm:pt>
    <dgm:pt modelId="{40EA751E-6EEA-4406-A1B8-25878A271C35}">
      <dgm:prSet/>
      <dgm:spPr/>
      <dgm:t>
        <a:bodyPr/>
        <a:lstStyle/>
        <a:p>
          <a:r>
            <a:rPr lang="en-US" dirty="0"/>
            <a:t>Private Key KR</a:t>
          </a:r>
          <a:r>
            <a:rPr lang="en-US" baseline="-25000" dirty="0"/>
            <a:t>B</a:t>
          </a:r>
          <a:endParaRPr lang="en-US" dirty="0"/>
        </a:p>
      </dgm:t>
    </dgm:pt>
    <dgm:pt modelId="{B8181308-6528-4125-9E92-0287243290BC}" type="parTrans" cxnId="{C74340AD-7159-4228-B535-C7ABAF637EC0}">
      <dgm:prSet/>
      <dgm:spPr/>
      <dgm:t>
        <a:bodyPr/>
        <a:lstStyle/>
        <a:p>
          <a:endParaRPr lang="en-US"/>
        </a:p>
      </dgm:t>
    </dgm:pt>
    <dgm:pt modelId="{FA2F2CA4-E7D3-4378-BE86-F71F71DDEB29}" type="sibTrans" cxnId="{C74340AD-7159-4228-B535-C7ABAF637EC0}">
      <dgm:prSet/>
      <dgm:spPr/>
      <dgm:t>
        <a:bodyPr/>
        <a:lstStyle/>
        <a:p>
          <a:endParaRPr lang="en-US"/>
        </a:p>
      </dgm:t>
    </dgm:pt>
    <dgm:pt modelId="{564B39F5-7C85-40E6-B846-F9A2CA5FD2C2}">
      <dgm:prSet/>
      <dgm:spPr/>
      <dgm:t>
        <a:bodyPr/>
        <a:lstStyle/>
        <a:p>
          <a:pPr>
            <a:lnSpc>
              <a:spcPct val="100000"/>
            </a:lnSpc>
          </a:pPr>
          <a:r>
            <a:rPr lang="en-US"/>
            <a:t>Easy for Sender to generate ciphertext</a:t>
          </a:r>
        </a:p>
      </dgm:t>
    </dgm:pt>
    <dgm:pt modelId="{C164E9DA-936C-471B-954E-1AF1B80651F5}" type="parTrans" cxnId="{B0AEA9DA-7BCD-479E-BB90-AB1D8BAB90BB}">
      <dgm:prSet/>
      <dgm:spPr/>
      <dgm:t>
        <a:bodyPr/>
        <a:lstStyle/>
        <a:p>
          <a:endParaRPr lang="en-US"/>
        </a:p>
      </dgm:t>
    </dgm:pt>
    <dgm:pt modelId="{C49C062B-DF9A-416D-A6D3-4D214C75795F}" type="sibTrans" cxnId="{B0AEA9DA-7BCD-479E-BB90-AB1D8BAB90BB}">
      <dgm:prSet/>
      <dgm:spPr/>
      <dgm:t>
        <a:bodyPr/>
        <a:lstStyle/>
        <a:p>
          <a:endParaRPr lang="en-US"/>
        </a:p>
      </dgm:t>
    </dgm:pt>
    <dgm:pt modelId="{13159551-CC60-4200-8955-464CC4068862}">
      <dgm:prSet/>
      <dgm:spPr/>
      <dgm:t>
        <a:bodyPr/>
        <a:lstStyle/>
        <a:p>
          <a:r>
            <a:rPr lang="en-US"/>
            <a:t>C = E (P, KU</a:t>
          </a:r>
          <a:r>
            <a:rPr lang="en-US" baseline="-25000"/>
            <a:t>B</a:t>
          </a:r>
          <a:r>
            <a:rPr lang="en-US"/>
            <a:t>)</a:t>
          </a:r>
        </a:p>
      </dgm:t>
    </dgm:pt>
    <dgm:pt modelId="{748C2AAB-43AB-4FC0-8160-F4B23E3DF7F7}" type="parTrans" cxnId="{FE27C5F9-B7B0-4CB8-A9E5-068F2F43E572}">
      <dgm:prSet/>
      <dgm:spPr/>
      <dgm:t>
        <a:bodyPr/>
        <a:lstStyle/>
        <a:p>
          <a:endParaRPr lang="en-US"/>
        </a:p>
      </dgm:t>
    </dgm:pt>
    <dgm:pt modelId="{8EACACFC-F589-43AF-9E4B-924CAEFDC12D}" type="sibTrans" cxnId="{FE27C5F9-B7B0-4CB8-A9E5-068F2F43E572}">
      <dgm:prSet/>
      <dgm:spPr/>
      <dgm:t>
        <a:bodyPr/>
        <a:lstStyle/>
        <a:p>
          <a:endParaRPr lang="en-US"/>
        </a:p>
      </dgm:t>
    </dgm:pt>
    <dgm:pt modelId="{EA8F6EAE-6AAD-4FC7-8165-4C6BEE7C922D}">
      <dgm:prSet/>
      <dgm:spPr/>
      <dgm:t>
        <a:bodyPr/>
        <a:lstStyle/>
        <a:p>
          <a:pPr>
            <a:lnSpc>
              <a:spcPct val="100000"/>
            </a:lnSpc>
          </a:pPr>
          <a:r>
            <a:rPr lang="en-US"/>
            <a:t>Easy for Receiver to decrypt</a:t>
          </a:r>
        </a:p>
      </dgm:t>
    </dgm:pt>
    <dgm:pt modelId="{AE627990-84E4-44CC-ABAB-71C65FEFDF6B}" type="parTrans" cxnId="{658D0F2B-4EC5-428F-A10F-803FEB6C512A}">
      <dgm:prSet/>
      <dgm:spPr/>
      <dgm:t>
        <a:bodyPr/>
        <a:lstStyle/>
        <a:p>
          <a:endParaRPr lang="en-US"/>
        </a:p>
      </dgm:t>
    </dgm:pt>
    <dgm:pt modelId="{3CFD67F4-A6B6-4C5D-8E30-47ABAE291F39}" type="sibTrans" cxnId="{658D0F2B-4EC5-428F-A10F-803FEB6C512A}">
      <dgm:prSet/>
      <dgm:spPr/>
      <dgm:t>
        <a:bodyPr/>
        <a:lstStyle/>
        <a:p>
          <a:endParaRPr lang="en-US"/>
        </a:p>
      </dgm:t>
    </dgm:pt>
    <dgm:pt modelId="{6C791B65-908C-4166-92C2-E6B1A3F94B5F}">
      <dgm:prSet/>
      <dgm:spPr/>
      <dgm:t>
        <a:bodyPr/>
        <a:lstStyle/>
        <a:p>
          <a:r>
            <a:rPr lang="en-US"/>
            <a:t>P = D (C, KR</a:t>
          </a:r>
          <a:r>
            <a:rPr lang="en-US" baseline="-25000"/>
            <a:t>B</a:t>
          </a:r>
          <a:r>
            <a:rPr lang="en-US"/>
            <a:t>)</a:t>
          </a:r>
        </a:p>
      </dgm:t>
    </dgm:pt>
    <dgm:pt modelId="{31CE528D-626A-4CEA-82BC-E454E66FE222}" type="parTrans" cxnId="{52529CFA-E003-4422-8A73-E328A5D02C4E}">
      <dgm:prSet/>
      <dgm:spPr/>
      <dgm:t>
        <a:bodyPr/>
        <a:lstStyle/>
        <a:p>
          <a:endParaRPr lang="en-US"/>
        </a:p>
      </dgm:t>
    </dgm:pt>
    <dgm:pt modelId="{77C1A29A-AF49-406F-BFE8-48A5AE52975D}" type="sibTrans" cxnId="{52529CFA-E003-4422-8A73-E328A5D02C4E}">
      <dgm:prSet/>
      <dgm:spPr/>
      <dgm:t>
        <a:bodyPr/>
        <a:lstStyle/>
        <a:p>
          <a:endParaRPr lang="en-US"/>
        </a:p>
      </dgm:t>
    </dgm:pt>
    <dgm:pt modelId="{E55DA70C-6CB8-4DC3-AE96-70607CAD079A}" type="pres">
      <dgm:prSet presAssocID="{ABB95BAC-70E9-49EC-A26F-F6A0C8B63B54}" presName="root" presStyleCnt="0">
        <dgm:presLayoutVars>
          <dgm:dir/>
          <dgm:resizeHandles val="exact"/>
        </dgm:presLayoutVars>
      </dgm:prSet>
      <dgm:spPr/>
    </dgm:pt>
    <dgm:pt modelId="{71C7188A-8CA7-40AC-9DA0-9F18E6BF2B38}" type="pres">
      <dgm:prSet presAssocID="{FA785D19-BA0F-4BA1-9813-35F2D43846EA}" presName="compNode" presStyleCnt="0"/>
      <dgm:spPr/>
    </dgm:pt>
    <dgm:pt modelId="{6BD03A47-9A98-4A0B-942F-5B6B7E433CD0}" type="pres">
      <dgm:prSet presAssocID="{FA785D19-BA0F-4BA1-9813-35F2D43846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8866A9BF-53DE-40E3-92F9-B329820A61B5}" type="pres">
      <dgm:prSet presAssocID="{FA785D19-BA0F-4BA1-9813-35F2D43846EA}" presName="iconSpace" presStyleCnt="0"/>
      <dgm:spPr/>
    </dgm:pt>
    <dgm:pt modelId="{1D35EF6F-B7FD-40C9-889C-44A753D981FA}" type="pres">
      <dgm:prSet presAssocID="{FA785D19-BA0F-4BA1-9813-35F2D43846EA}" presName="parTx" presStyleLbl="revTx" presStyleIdx="0" presStyleCnt="4">
        <dgm:presLayoutVars>
          <dgm:chMax val="0"/>
          <dgm:chPref val="0"/>
        </dgm:presLayoutVars>
      </dgm:prSet>
      <dgm:spPr/>
    </dgm:pt>
    <dgm:pt modelId="{22FAF9A2-E8FF-4893-BD12-819FC6AC0420}" type="pres">
      <dgm:prSet presAssocID="{FA785D19-BA0F-4BA1-9813-35F2D43846EA}" presName="txSpace" presStyleCnt="0"/>
      <dgm:spPr/>
    </dgm:pt>
    <dgm:pt modelId="{40F25E8C-7ABA-409F-8C24-AB52E2EC11D9}" type="pres">
      <dgm:prSet presAssocID="{FA785D19-BA0F-4BA1-9813-35F2D43846EA}" presName="desTx" presStyleLbl="revTx" presStyleIdx="1" presStyleCnt="4">
        <dgm:presLayoutVars/>
      </dgm:prSet>
      <dgm:spPr/>
    </dgm:pt>
    <dgm:pt modelId="{0158E81C-CFB0-44D9-B758-A3AF06EB0980}" type="pres">
      <dgm:prSet presAssocID="{ECB80606-DE2B-42A7-8028-3EA8CBBBEE1D}" presName="sibTrans" presStyleCnt="0"/>
      <dgm:spPr/>
    </dgm:pt>
    <dgm:pt modelId="{99A89D1B-7EEB-4066-9285-093EECB1A95D}" type="pres">
      <dgm:prSet presAssocID="{1042915A-998D-46B8-8D32-C0EBC240BB9B}" presName="compNode" presStyleCnt="0"/>
      <dgm:spPr/>
    </dgm:pt>
    <dgm:pt modelId="{8BEE63A1-2865-4447-8EB1-954EFFD962E8}" type="pres">
      <dgm:prSet presAssocID="{1042915A-998D-46B8-8D32-C0EBC240B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59868F46-C82C-4B68-89F9-D30CFCDAFA7E}" type="pres">
      <dgm:prSet presAssocID="{1042915A-998D-46B8-8D32-C0EBC240BB9B}" presName="iconSpace" presStyleCnt="0"/>
      <dgm:spPr/>
    </dgm:pt>
    <dgm:pt modelId="{E7865336-AB15-4F59-9839-4C0EDAE17727}" type="pres">
      <dgm:prSet presAssocID="{1042915A-998D-46B8-8D32-C0EBC240BB9B}" presName="parTx" presStyleLbl="revTx" presStyleIdx="2" presStyleCnt="4">
        <dgm:presLayoutVars>
          <dgm:chMax val="0"/>
          <dgm:chPref val="0"/>
        </dgm:presLayoutVars>
      </dgm:prSet>
      <dgm:spPr/>
    </dgm:pt>
    <dgm:pt modelId="{89AAA57F-35ED-4B49-AC3D-3415941F40EB}" type="pres">
      <dgm:prSet presAssocID="{1042915A-998D-46B8-8D32-C0EBC240BB9B}" presName="txSpace" presStyleCnt="0"/>
      <dgm:spPr/>
    </dgm:pt>
    <dgm:pt modelId="{90D9AECB-D892-410E-8F97-3DA558540DDF}" type="pres">
      <dgm:prSet presAssocID="{1042915A-998D-46B8-8D32-C0EBC240BB9B}" presName="desTx" presStyleLbl="revTx" presStyleIdx="3" presStyleCnt="4">
        <dgm:presLayoutVars/>
      </dgm:prSet>
      <dgm:spPr/>
    </dgm:pt>
  </dgm:ptLst>
  <dgm:cxnLst>
    <dgm:cxn modelId="{5CEDB601-F607-49D8-B32E-C788965AFC96}" srcId="{FA785D19-BA0F-4BA1-9813-35F2D43846EA}" destId="{9FF715C4-3D1D-4ABB-AA56-B94C74D1F578}" srcOrd="1" destOrd="0" parTransId="{2BBD1A75-822C-4934-B247-4A50F7B661AA}" sibTransId="{511AE162-466A-4A6C-92BE-08EA45B39074}"/>
    <dgm:cxn modelId="{C1CBFB17-B554-4097-9239-E27250A26DD0}" type="presOf" srcId="{ABB95BAC-70E9-49EC-A26F-F6A0C8B63B54}" destId="{E55DA70C-6CB8-4DC3-AE96-70607CAD079A}" srcOrd="0" destOrd="0" presId="urn:microsoft.com/office/officeart/2018/2/layout/IconLabelDescriptionList"/>
    <dgm:cxn modelId="{AD539328-ADFC-456B-B770-06C139DDB1BF}" type="presOf" srcId="{BE186F4D-BCDC-4567-BDF6-1C103799F9D3}" destId="{40F25E8C-7ABA-409F-8C24-AB52E2EC11D9}" srcOrd="0" destOrd="5" presId="urn:microsoft.com/office/officeart/2018/2/layout/IconLabelDescriptionList"/>
    <dgm:cxn modelId="{658D0F2B-4EC5-428F-A10F-803FEB6C512A}" srcId="{1042915A-998D-46B8-8D32-C0EBC240BB9B}" destId="{EA8F6EAE-6AAD-4FC7-8165-4C6BEE7C922D}" srcOrd="2" destOrd="0" parTransId="{AE627990-84E4-44CC-ABAB-71C65FEFDF6B}" sibTransId="{3CFD67F4-A6B6-4C5D-8E30-47ABAE291F39}"/>
    <dgm:cxn modelId="{ABEBFC2C-06BE-464F-BA2D-EA4C38C6174D}" srcId="{3F7B11A2-D761-417D-A25D-031C8842D540}" destId="{BE186F4D-BCDC-4567-BDF6-1C103799F9D3}" srcOrd="0" destOrd="0" parTransId="{FC873F0E-BB2D-454E-8378-99E1859E74BA}" sibTransId="{39395B49-2D58-46C2-99BD-6199BEE29056}"/>
    <dgm:cxn modelId="{D2F0C831-953D-46E8-96AD-DC082B34D4F1}" type="presOf" srcId="{FA785D19-BA0F-4BA1-9813-35F2D43846EA}" destId="{1D35EF6F-B7FD-40C9-889C-44A753D981FA}" srcOrd="0" destOrd="0" presId="urn:microsoft.com/office/officeart/2018/2/layout/IconLabelDescriptionList"/>
    <dgm:cxn modelId="{892A723B-FB90-4A91-81D6-89630FE2F73E}" type="presOf" srcId="{3F7B11A2-D761-417D-A25D-031C8842D540}" destId="{40F25E8C-7ABA-409F-8C24-AB52E2EC11D9}" srcOrd="0" destOrd="4" presId="urn:microsoft.com/office/officeart/2018/2/layout/IconLabelDescriptionList"/>
    <dgm:cxn modelId="{9005105C-0878-4F8F-853D-BC145A34B6D5}" type="presOf" srcId="{5A914D02-BE55-4A48-B164-0F68AE73ADE7}" destId="{40F25E8C-7ABA-409F-8C24-AB52E2EC11D9}" srcOrd="0" destOrd="0" presId="urn:microsoft.com/office/officeart/2018/2/layout/IconLabelDescriptionList"/>
    <dgm:cxn modelId="{52F54A65-4E4B-43DE-AD73-5A0AC2A0F75D}" type="presOf" srcId="{2EEF5C12-F307-4E01-96C4-169A33D67AAB}" destId="{40F25E8C-7ABA-409F-8C24-AB52E2EC11D9}" srcOrd="0" destOrd="3" presId="urn:microsoft.com/office/officeart/2018/2/layout/IconLabelDescriptionList"/>
    <dgm:cxn modelId="{25FBE06D-8F99-4402-AE48-C26BEB895D87}" srcId="{FA785D19-BA0F-4BA1-9813-35F2D43846EA}" destId="{5A914D02-BE55-4A48-B164-0F68AE73ADE7}" srcOrd="0" destOrd="0" parTransId="{11EFB285-4143-46FF-B442-F44431F192E0}" sibTransId="{9874140D-323F-4E5C-89A7-B02C0299CB57}"/>
    <dgm:cxn modelId="{44CBEC4D-4D37-4643-85E1-71DEBB065E1B}" type="presOf" srcId="{13159551-CC60-4200-8955-464CC4068862}" destId="{90D9AECB-D892-410E-8F97-3DA558540DDF}" srcOrd="0" destOrd="4" presId="urn:microsoft.com/office/officeart/2018/2/layout/IconLabelDescriptionList"/>
    <dgm:cxn modelId="{84E60D8B-AC8A-4B74-8DFB-7D8275A73E77}" srcId="{5A914D02-BE55-4A48-B164-0F68AE73ADE7}" destId="{D3851887-DB30-469A-AB30-A72323B32D1E}" srcOrd="0" destOrd="0" parTransId="{328A28E4-779D-4F72-A7D8-AEB6523C7CDD}" sibTransId="{0893BA93-C5D3-4435-8F88-41D200EB2FD5}"/>
    <dgm:cxn modelId="{9816988B-7082-462D-A75D-11E84570DB2C}" srcId="{76A0C3EE-1C4C-455C-A2D9-C2238933DCFB}" destId="{7CA7429A-763F-4AB1-8920-A4495C008CFF}" srcOrd="0" destOrd="0" parTransId="{DB083680-66C6-44A9-8689-E707CC8C0F98}" sibTransId="{093D5BA4-5824-4182-9059-67D7F83B0E9A}"/>
    <dgm:cxn modelId="{A9CA919C-6D3C-49F1-8D03-5263CFB48B1C}" type="presOf" srcId="{1042915A-998D-46B8-8D32-C0EBC240BB9B}" destId="{E7865336-AB15-4F59-9839-4C0EDAE17727}" srcOrd="0" destOrd="0" presId="urn:microsoft.com/office/officeart/2018/2/layout/IconLabelDescriptionList"/>
    <dgm:cxn modelId="{DCFB89A0-D293-4D3B-954A-AFFC4B29953A}" type="presOf" srcId="{564B39F5-7C85-40E6-B846-F9A2CA5FD2C2}" destId="{90D9AECB-D892-410E-8F97-3DA558540DDF}" srcOrd="0" destOrd="3" presId="urn:microsoft.com/office/officeart/2018/2/layout/IconLabelDescriptionList"/>
    <dgm:cxn modelId="{1438F9A1-1990-433D-A80C-55DE34A5BD4D}" type="presOf" srcId="{76A0C3EE-1C4C-455C-A2D9-C2238933DCFB}" destId="{90D9AECB-D892-410E-8F97-3DA558540DDF}" srcOrd="0" destOrd="0" presId="urn:microsoft.com/office/officeart/2018/2/layout/IconLabelDescriptionList"/>
    <dgm:cxn modelId="{4DF5C2A3-9D05-4FC5-B9E7-E469E6E03124}" srcId="{ABB95BAC-70E9-49EC-A26F-F6A0C8B63B54}" destId="{1042915A-998D-46B8-8D32-C0EBC240BB9B}" srcOrd="1" destOrd="0" parTransId="{12860D4E-9EA9-4421-8E9F-BFD52C354138}" sibTransId="{4EB005A9-0818-4B08-97BC-396A397421FD}"/>
    <dgm:cxn modelId="{7E4A11A6-944B-4C37-B576-395B9EE449BE}" type="presOf" srcId="{D3851887-DB30-469A-AB30-A72323B32D1E}" destId="{40F25E8C-7ABA-409F-8C24-AB52E2EC11D9}" srcOrd="0" destOrd="1" presId="urn:microsoft.com/office/officeart/2018/2/layout/IconLabelDescriptionList"/>
    <dgm:cxn modelId="{41BCE4A9-A9D6-4523-81D2-CC90F5414395}" type="presOf" srcId="{6C791B65-908C-4166-92C2-E6B1A3F94B5F}" destId="{90D9AECB-D892-410E-8F97-3DA558540DDF}" srcOrd="0" destOrd="6" presId="urn:microsoft.com/office/officeart/2018/2/layout/IconLabelDescriptionList"/>
    <dgm:cxn modelId="{C74340AD-7159-4228-B535-C7ABAF637EC0}" srcId="{76A0C3EE-1C4C-455C-A2D9-C2238933DCFB}" destId="{40EA751E-6EEA-4406-A1B8-25878A271C35}" srcOrd="1" destOrd="0" parTransId="{B8181308-6528-4125-9E92-0287243290BC}" sibTransId="{FA2F2CA4-E7D3-4378-BE86-F71F71DDEB29}"/>
    <dgm:cxn modelId="{6AF391BD-68FB-443C-AF4C-DD1C9CE6E670}" srcId="{FA785D19-BA0F-4BA1-9813-35F2D43846EA}" destId="{3F7B11A2-D761-417D-A25D-031C8842D540}" srcOrd="2" destOrd="0" parTransId="{544AE9ED-D798-4007-80D4-C0721D1E6976}" sibTransId="{9BCAF1D0-92C1-4D58-B681-A99917179691}"/>
    <dgm:cxn modelId="{86BFDEC7-34FE-45EE-9568-4EDF366ECC98}" type="presOf" srcId="{7CA7429A-763F-4AB1-8920-A4495C008CFF}" destId="{90D9AECB-D892-410E-8F97-3DA558540DDF}" srcOrd="0" destOrd="1" presId="urn:microsoft.com/office/officeart/2018/2/layout/IconLabelDescriptionList"/>
    <dgm:cxn modelId="{7DE768C9-6AAA-465E-9256-059074023A2C}" type="presOf" srcId="{40EA751E-6EEA-4406-A1B8-25878A271C35}" destId="{90D9AECB-D892-410E-8F97-3DA558540DDF}" srcOrd="0" destOrd="2" presId="urn:microsoft.com/office/officeart/2018/2/layout/IconLabelDescriptionList"/>
    <dgm:cxn modelId="{756325CC-5D4E-4101-B229-A2ECF6221B1E}" srcId="{ABB95BAC-70E9-49EC-A26F-F6A0C8B63B54}" destId="{FA785D19-BA0F-4BA1-9813-35F2D43846EA}" srcOrd="0" destOrd="0" parTransId="{4E1D048E-DF24-4271-BFE5-F959B13015FE}" sibTransId="{ECB80606-DE2B-42A7-8028-3EA8CBBBEE1D}"/>
    <dgm:cxn modelId="{794A69D4-42E3-4389-9286-84A8CB7214B9}" type="presOf" srcId="{EA8F6EAE-6AAD-4FC7-8165-4C6BEE7C922D}" destId="{90D9AECB-D892-410E-8F97-3DA558540DDF}" srcOrd="0" destOrd="5" presId="urn:microsoft.com/office/officeart/2018/2/layout/IconLabelDescriptionList"/>
    <dgm:cxn modelId="{C38B07D6-1334-40E9-81DE-D8B90BBB0361}" srcId="{1042915A-998D-46B8-8D32-C0EBC240BB9B}" destId="{76A0C3EE-1C4C-455C-A2D9-C2238933DCFB}" srcOrd="0" destOrd="0" parTransId="{A99A3AB6-A7F5-40D9-8B7B-7A6E540BF9ED}" sibTransId="{60ABE56C-8302-43CA-A51C-DE3281EF665C}"/>
    <dgm:cxn modelId="{F91474DA-2061-4770-827D-C901C6632175}" type="presOf" srcId="{9FF715C4-3D1D-4ABB-AA56-B94C74D1F578}" destId="{40F25E8C-7ABA-409F-8C24-AB52E2EC11D9}" srcOrd="0" destOrd="2" presId="urn:microsoft.com/office/officeart/2018/2/layout/IconLabelDescriptionList"/>
    <dgm:cxn modelId="{B0AEA9DA-7BCD-479E-BB90-AB1D8BAB90BB}" srcId="{1042915A-998D-46B8-8D32-C0EBC240BB9B}" destId="{564B39F5-7C85-40E6-B846-F9A2CA5FD2C2}" srcOrd="1" destOrd="0" parTransId="{C164E9DA-936C-471B-954E-1AF1B80651F5}" sibTransId="{C49C062B-DF9A-416D-A6D3-4D214C75795F}"/>
    <dgm:cxn modelId="{556E66DB-1AF6-486C-82AF-278BC4EF2D0F}" srcId="{9FF715C4-3D1D-4ABB-AA56-B94C74D1F578}" destId="{2EEF5C12-F307-4E01-96C4-169A33D67AAB}" srcOrd="0" destOrd="0" parTransId="{5EBE6247-237E-4E75-BE83-8685516243B8}" sibTransId="{9BA7DC53-D482-4554-9E73-29EC86FE87C1}"/>
    <dgm:cxn modelId="{FE27C5F9-B7B0-4CB8-A9E5-068F2F43E572}" srcId="{564B39F5-7C85-40E6-B846-F9A2CA5FD2C2}" destId="{13159551-CC60-4200-8955-464CC4068862}" srcOrd="0" destOrd="0" parTransId="{748C2AAB-43AB-4FC0-8160-F4B23E3DF7F7}" sibTransId="{8EACACFC-F589-43AF-9E4B-924CAEFDC12D}"/>
    <dgm:cxn modelId="{52529CFA-E003-4422-8A73-E328A5D02C4E}" srcId="{EA8F6EAE-6AAD-4FC7-8165-4C6BEE7C922D}" destId="{6C791B65-908C-4166-92C2-E6B1A3F94B5F}" srcOrd="0" destOrd="0" parTransId="{31CE528D-626A-4CEA-82BC-E454E66FE222}" sibTransId="{77C1A29A-AF49-406F-BFE8-48A5AE52975D}"/>
    <dgm:cxn modelId="{F39D8EA6-DAAA-4710-A6F2-DDCFF109EA32}" type="presParOf" srcId="{E55DA70C-6CB8-4DC3-AE96-70607CAD079A}" destId="{71C7188A-8CA7-40AC-9DA0-9F18E6BF2B38}" srcOrd="0" destOrd="0" presId="urn:microsoft.com/office/officeart/2018/2/layout/IconLabelDescriptionList"/>
    <dgm:cxn modelId="{9933BC5E-5839-4AAE-BE1A-8732A355DE75}" type="presParOf" srcId="{71C7188A-8CA7-40AC-9DA0-9F18E6BF2B38}" destId="{6BD03A47-9A98-4A0B-942F-5B6B7E433CD0}" srcOrd="0" destOrd="0" presId="urn:microsoft.com/office/officeart/2018/2/layout/IconLabelDescriptionList"/>
    <dgm:cxn modelId="{061A46F1-2C6F-46E7-B060-7E91A8C585A1}" type="presParOf" srcId="{71C7188A-8CA7-40AC-9DA0-9F18E6BF2B38}" destId="{8866A9BF-53DE-40E3-92F9-B329820A61B5}" srcOrd="1" destOrd="0" presId="urn:microsoft.com/office/officeart/2018/2/layout/IconLabelDescriptionList"/>
    <dgm:cxn modelId="{DE63F4C8-299E-4164-B9FF-1B2A1310283E}" type="presParOf" srcId="{71C7188A-8CA7-40AC-9DA0-9F18E6BF2B38}" destId="{1D35EF6F-B7FD-40C9-889C-44A753D981FA}" srcOrd="2" destOrd="0" presId="urn:microsoft.com/office/officeart/2018/2/layout/IconLabelDescriptionList"/>
    <dgm:cxn modelId="{B3E9BEEC-70DC-4B94-80B4-0A65B5384C2D}" type="presParOf" srcId="{71C7188A-8CA7-40AC-9DA0-9F18E6BF2B38}" destId="{22FAF9A2-E8FF-4893-BD12-819FC6AC0420}" srcOrd="3" destOrd="0" presId="urn:microsoft.com/office/officeart/2018/2/layout/IconLabelDescriptionList"/>
    <dgm:cxn modelId="{7C18B320-F3E3-4F15-A490-5FFB7D406F53}" type="presParOf" srcId="{71C7188A-8CA7-40AC-9DA0-9F18E6BF2B38}" destId="{40F25E8C-7ABA-409F-8C24-AB52E2EC11D9}" srcOrd="4" destOrd="0" presId="urn:microsoft.com/office/officeart/2018/2/layout/IconLabelDescriptionList"/>
    <dgm:cxn modelId="{4D997ECD-34C8-4AEB-98F2-307E0A53C2F6}" type="presParOf" srcId="{E55DA70C-6CB8-4DC3-AE96-70607CAD079A}" destId="{0158E81C-CFB0-44D9-B758-A3AF06EB0980}" srcOrd="1" destOrd="0" presId="urn:microsoft.com/office/officeart/2018/2/layout/IconLabelDescriptionList"/>
    <dgm:cxn modelId="{A4930D17-D166-41CA-8C56-49E2D528F065}" type="presParOf" srcId="{E55DA70C-6CB8-4DC3-AE96-70607CAD079A}" destId="{99A89D1B-7EEB-4066-9285-093EECB1A95D}" srcOrd="2" destOrd="0" presId="urn:microsoft.com/office/officeart/2018/2/layout/IconLabelDescriptionList"/>
    <dgm:cxn modelId="{9E0A42D1-992D-4874-A542-9588DEE54E71}" type="presParOf" srcId="{99A89D1B-7EEB-4066-9285-093EECB1A95D}" destId="{8BEE63A1-2865-4447-8EB1-954EFFD962E8}" srcOrd="0" destOrd="0" presId="urn:microsoft.com/office/officeart/2018/2/layout/IconLabelDescriptionList"/>
    <dgm:cxn modelId="{2BFD7669-0DE7-4693-A47B-2FD9D701A83D}" type="presParOf" srcId="{99A89D1B-7EEB-4066-9285-093EECB1A95D}" destId="{59868F46-C82C-4B68-89F9-D30CFCDAFA7E}" srcOrd="1" destOrd="0" presId="urn:microsoft.com/office/officeart/2018/2/layout/IconLabelDescriptionList"/>
    <dgm:cxn modelId="{4F4472A5-5284-40D5-B06A-2D182BB4F595}" type="presParOf" srcId="{99A89D1B-7EEB-4066-9285-093EECB1A95D}" destId="{E7865336-AB15-4F59-9839-4C0EDAE17727}" srcOrd="2" destOrd="0" presId="urn:microsoft.com/office/officeart/2018/2/layout/IconLabelDescriptionList"/>
    <dgm:cxn modelId="{1A270A9C-FFCB-48E0-AB3A-EA6BFD22FCC5}" type="presParOf" srcId="{99A89D1B-7EEB-4066-9285-093EECB1A95D}" destId="{89AAA57F-35ED-4B49-AC3D-3415941F40EB}" srcOrd="3" destOrd="0" presId="urn:microsoft.com/office/officeart/2018/2/layout/IconLabelDescriptionList"/>
    <dgm:cxn modelId="{580565EE-D740-4891-AF9E-D8FE6CE9AD3D}" type="presParOf" srcId="{99A89D1B-7EEB-4066-9285-093EECB1A95D}" destId="{90D9AECB-D892-410E-8F97-3DA558540DD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03A47-9A98-4A0B-942F-5B6B7E433CD0}">
      <dsp:nvSpPr>
        <dsp:cNvPr id="0" name=""/>
        <dsp:cNvSpPr/>
      </dsp:nvSpPr>
      <dsp:spPr>
        <a:xfrm>
          <a:off x="394907" y="415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5EF6F-B7FD-40C9-889C-44A753D981FA}">
      <dsp:nvSpPr>
        <dsp:cNvPr id="0" name=""/>
        <dsp:cNvSpPr/>
      </dsp:nvSpPr>
      <dsp:spPr>
        <a:xfrm>
          <a:off x="394907" y="21370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Three Categories</a:t>
          </a:r>
        </a:p>
      </dsp:txBody>
      <dsp:txXfrm>
        <a:off x="394907" y="2137099"/>
        <a:ext cx="4320000" cy="648000"/>
      </dsp:txXfrm>
    </dsp:sp>
    <dsp:sp modelId="{40F25E8C-7ABA-409F-8C24-AB52E2EC11D9}">
      <dsp:nvSpPr>
        <dsp:cNvPr id="0" name=""/>
        <dsp:cNvSpPr/>
      </dsp:nvSpPr>
      <dsp:spPr>
        <a:xfrm>
          <a:off x="394907" y="2882556"/>
          <a:ext cx="4320000" cy="2405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dirty="0"/>
            <a:t>Encryption/Decryption</a:t>
          </a:r>
        </a:p>
        <a:p>
          <a:pPr marL="171450" lvl="1" indent="-171450" algn="l" defTabSz="755650">
            <a:lnSpc>
              <a:spcPct val="90000"/>
            </a:lnSpc>
            <a:spcBef>
              <a:spcPct val="0"/>
            </a:spcBef>
            <a:spcAft>
              <a:spcPct val="15000"/>
            </a:spcAft>
            <a:buChar char="•"/>
          </a:pPr>
          <a:r>
            <a:rPr lang="en-US" sz="1700" kern="1200" dirty="0"/>
            <a:t>The sender encrypts, with recipient’s public Key</a:t>
          </a:r>
          <a:endParaRPr lang="en-US" sz="1700" b="1" kern="1200" dirty="0"/>
        </a:p>
        <a:p>
          <a:pPr marL="0" lvl="0" indent="0" algn="l" defTabSz="755650">
            <a:lnSpc>
              <a:spcPct val="100000"/>
            </a:lnSpc>
            <a:spcBef>
              <a:spcPct val="0"/>
            </a:spcBef>
            <a:spcAft>
              <a:spcPct val="35000"/>
            </a:spcAft>
            <a:buNone/>
          </a:pPr>
          <a:r>
            <a:rPr lang="en-US" sz="1700" b="1" kern="1200" dirty="0"/>
            <a:t>Digital Signatures/Authentication</a:t>
          </a:r>
        </a:p>
        <a:p>
          <a:pPr marL="171450" lvl="1" indent="-171450" algn="l" defTabSz="755650">
            <a:lnSpc>
              <a:spcPct val="90000"/>
            </a:lnSpc>
            <a:spcBef>
              <a:spcPct val="0"/>
            </a:spcBef>
            <a:spcAft>
              <a:spcPct val="15000"/>
            </a:spcAft>
            <a:buChar char="•"/>
          </a:pPr>
          <a:r>
            <a:rPr lang="en-US" sz="1700" kern="1200"/>
            <a:t>Sender signs a message with its private key</a:t>
          </a:r>
        </a:p>
        <a:p>
          <a:pPr marL="0" lvl="0" indent="0" algn="l" defTabSz="755650">
            <a:lnSpc>
              <a:spcPct val="100000"/>
            </a:lnSpc>
            <a:spcBef>
              <a:spcPct val="0"/>
            </a:spcBef>
            <a:spcAft>
              <a:spcPct val="35000"/>
            </a:spcAft>
            <a:buNone/>
          </a:pPr>
          <a:r>
            <a:rPr lang="en-US" sz="1700" b="1" kern="1200" dirty="0"/>
            <a:t>Key Exchange</a:t>
          </a:r>
        </a:p>
        <a:p>
          <a:pPr marL="171450" lvl="1" indent="-171450" algn="l" defTabSz="755650">
            <a:lnSpc>
              <a:spcPct val="90000"/>
            </a:lnSpc>
            <a:spcBef>
              <a:spcPct val="0"/>
            </a:spcBef>
            <a:spcAft>
              <a:spcPct val="15000"/>
            </a:spcAft>
            <a:buChar char="•"/>
          </a:pPr>
          <a:r>
            <a:rPr lang="en-US" sz="1700" kern="1200"/>
            <a:t>Two sides cooperate to exchange session key</a:t>
          </a:r>
        </a:p>
      </dsp:txBody>
      <dsp:txXfrm>
        <a:off x="394907" y="2882556"/>
        <a:ext cx="4320000" cy="2405866"/>
      </dsp:txXfrm>
    </dsp:sp>
    <dsp:sp modelId="{8BEE63A1-2865-4447-8EB1-954EFFD962E8}">
      <dsp:nvSpPr>
        <dsp:cNvPr id="0" name=""/>
        <dsp:cNvSpPr/>
      </dsp:nvSpPr>
      <dsp:spPr>
        <a:xfrm>
          <a:off x="5470907" y="41556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65336-AB15-4F59-9839-4C0EDAE17727}">
      <dsp:nvSpPr>
        <dsp:cNvPr id="0" name=""/>
        <dsp:cNvSpPr/>
      </dsp:nvSpPr>
      <dsp:spPr>
        <a:xfrm>
          <a:off x="5470907" y="21370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Key Points</a:t>
          </a:r>
        </a:p>
      </dsp:txBody>
      <dsp:txXfrm>
        <a:off x="5470907" y="2137099"/>
        <a:ext cx="4320000" cy="648000"/>
      </dsp:txXfrm>
    </dsp:sp>
    <dsp:sp modelId="{90D9AECB-D892-410E-8F97-3DA558540DDF}">
      <dsp:nvSpPr>
        <dsp:cNvPr id="0" name=""/>
        <dsp:cNvSpPr/>
      </dsp:nvSpPr>
      <dsp:spPr>
        <a:xfrm>
          <a:off x="5470907" y="2882556"/>
          <a:ext cx="4320000" cy="2405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Computationally easy for a party B to generate a key pair</a:t>
          </a:r>
        </a:p>
        <a:p>
          <a:pPr marL="171450" lvl="1" indent="-171450" algn="l" defTabSz="755650">
            <a:lnSpc>
              <a:spcPct val="90000"/>
            </a:lnSpc>
            <a:spcBef>
              <a:spcPct val="0"/>
            </a:spcBef>
            <a:spcAft>
              <a:spcPct val="15000"/>
            </a:spcAft>
            <a:buChar char="•"/>
          </a:pPr>
          <a:r>
            <a:rPr lang="en-US" sz="1700" kern="1200"/>
            <a:t>Public Key KU</a:t>
          </a:r>
          <a:r>
            <a:rPr lang="en-US" sz="1700" kern="1200" baseline="-25000"/>
            <a:t>B</a:t>
          </a:r>
          <a:endParaRPr lang="en-US" sz="1700" kern="1200"/>
        </a:p>
        <a:p>
          <a:pPr marL="171450" lvl="1" indent="-171450" algn="l" defTabSz="755650">
            <a:lnSpc>
              <a:spcPct val="90000"/>
            </a:lnSpc>
            <a:spcBef>
              <a:spcPct val="0"/>
            </a:spcBef>
            <a:spcAft>
              <a:spcPct val="15000"/>
            </a:spcAft>
            <a:buChar char="•"/>
          </a:pPr>
          <a:r>
            <a:rPr lang="en-US" sz="1700" kern="1200" dirty="0"/>
            <a:t>Private Key KR</a:t>
          </a:r>
          <a:r>
            <a:rPr lang="en-US" sz="1700" kern="1200" baseline="-25000" dirty="0"/>
            <a:t>B</a:t>
          </a:r>
          <a:endParaRPr lang="en-US" sz="1700" kern="1200" dirty="0"/>
        </a:p>
        <a:p>
          <a:pPr marL="0" lvl="0" indent="0" algn="l" defTabSz="755650">
            <a:lnSpc>
              <a:spcPct val="100000"/>
            </a:lnSpc>
            <a:spcBef>
              <a:spcPct val="0"/>
            </a:spcBef>
            <a:spcAft>
              <a:spcPct val="35000"/>
            </a:spcAft>
            <a:buNone/>
          </a:pPr>
          <a:r>
            <a:rPr lang="en-US" sz="1700" kern="1200"/>
            <a:t>Easy for Sender to generate ciphertext</a:t>
          </a:r>
        </a:p>
        <a:p>
          <a:pPr marL="171450" lvl="1" indent="-171450" algn="l" defTabSz="755650">
            <a:lnSpc>
              <a:spcPct val="90000"/>
            </a:lnSpc>
            <a:spcBef>
              <a:spcPct val="0"/>
            </a:spcBef>
            <a:spcAft>
              <a:spcPct val="15000"/>
            </a:spcAft>
            <a:buChar char="•"/>
          </a:pPr>
          <a:r>
            <a:rPr lang="en-US" sz="1700" kern="1200"/>
            <a:t>C = E (P, KU</a:t>
          </a:r>
          <a:r>
            <a:rPr lang="en-US" sz="1700" kern="1200" baseline="-25000"/>
            <a:t>B</a:t>
          </a:r>
          <a:r>
            <a:rPr lang="en-US" sz="1700" kern="1200"/>
            <a:t>)</a:t>
          </a:r>
        </a:p>
        <a:p>
          <a:pPr marL="0" lvl="0" indent="0" algn="l" defTabSz="755650">
            <a:lnSpc>
              <a:spcPct val="100000"/>
            </a:lnSpc>
            <a:spcBef>
              <a:spcPct val="0"/>
            </a:spcBef>
            <a:spcAft>
              <a:spcPct val="35000"/>
            </a:spcAft>
            <a:buNone/>
          </a:pPr>
          <a:r>
            <a:rPr lang="en-US" sz="1700" kern="1200"/>
            <a:t>Easy for Receiver to decrypt</a:t>
          </a:r>
        </a:p>
        <a:p>
          <a:pPr marL="171450" lvl="1" indent="-171450" algn="l" defTabSz="755650">
            <a:lnSpc>
              <a:spcPct val="90000"/>
            </a:lnSpc>
            <a:spcBef>
              <a:spcPct val="0"/>
            </a:spcBef>
            <a:spcAft>
              <a:spcPct val="15000"/>
            </a:spcAft>
            <a:buChar char="•"/>
          </a:pPr>
          <a:r>
            <a:rPr lang="en-US" sz="1700" kern="1200"/>
            <a:t>P = D (C, KR</a:t>
          </a:r>
          <a:r>
            <a:rPr lang="en-US" sz="1700" kern="1200" baseline="-25000"/>
            <a:t>B</a:t>
          </a:r>
          <a:r>
            <a:rPr lang="en-US" sz="1700" kern="1200"/>
            <a:t>)</a:t>
          </a:r>
        </a:p>
      </dsp:txBody>
      <dsp:txXfrm>
        <a:off x="5470907" y="2882556"/>
        <a:ext cx="4320000" cy="240586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04-14T05:11:38.501"/>
    </inkml:context>
    <inkml:brush xml:id="br0">
      <inkml:brushProperty name="width" value="0.05292" units="cm"/>
      <inkml:brushProperty name="height" value="0.05292" units="cm"/>
      <inkml:brushProperty name="color" value="#FF0000"/>
    </inkml:brush>
  </inkml:definitions>
  <inkml:trace contextRef="#ctx0" brushRef="#br0">11103 4996 32 0,'-9'2'176'0,"1"-1"-64"0,0 2-34 0,-1-1-20 15,1-1-3-15,0 1 1 0,1-1 0 0,0 1 0 16,-1-1-3-16,2-1-2 0,-1 2 3 0,2-2-2 0,1 1 0 15,-1-1 0-15,2 0-1 0,1 0 0 0,-1 0 1 16,1 0-5-16,1 0-2 0,-2 0-1 0,-1 0-4 0,1 0-2 16,-3 2-3-16,3-2-4 0,-2 1 0 0,-1-1-4 0,-1 0 0 15,-2 1-2-15,-2 1-2 0,3 0-1 0,-3-1 0 16,0 2 0-16,1 0 0 0,-2 0 0 0,2 0-2 16,1 2 2-16,-12 1 17 0,13-2-19 0,0-1-4 15,1 0-1-15,0 0 1 0,-1 0-2 0,2 0 1 0,1 0-1 16,-1-1-1-16,3-1 1 0,1 1-3 0,-1-1-2 15,1 0 0-15,1 1-2 0,-1-2-3 0,2 2 0 0,-1-1 1 16,1-1-3-16,0 0 3 0,0 0-2 0,1 0 3 16,-1 0 1-16,3 2 0 0,-1-2 5 0,1 1 0 0,1 1 5 15,3-2 5-15,-1 0 5 0,4 0 1 0,-2 0 3 16,4 0 2-16,-2-2-2 0,1 1-1 0,3-1-2 0,-2-1-4 16,0 1 1-16,2 1-1 0,-2-2 0 0,0 0 0 0,1 0-4 15,1 2 2-15,-1-4-2 0,-1 2 1 0,2-1-7 16,-1-2 1-16,0 1-1 0,0 2-2 0,0-3-2 0,-3 3 1 15,12-3 8-15,-15 3-11 0,-1 0 1 0,-1 2 4 16,-2-2 7-16,3 3 50 0,-3 0-18 16,-3 0 10-16,0 0 7 0,-1 1 4 0,-3 1 2 15,-2-2-7-15,0 1-6 0,-2 2-10 0,-4-1-7 0,-1 1-11 16,-2 0-6-16,-2 0-1 0,-2 0 0 0,2 1 8 16,-4-1 1-16,-17 5 51 0,21-4-35 0,-1-1 6 15,3 0 2-15,0-1 0 0,1 1-1 0,3-2-2 16,1 1-5-16,0 1-1 0,-5 0 30 0,10-2-49 15,2-1-10 1,0 0-7-16,-8 0-206 0,13 0-176 16,3 0 106-16,2-1-42 0,4 1-37 0,2-2-29 0,5 1-24 15,20-2-557-15,-18 1 423 0</inkml:trace>
  <inkml:trace contextRef="#ctx0" brushRef="#br0" timeOffset="1564.16">15236 4957 220 0,'2'2'199'0,"-2"-2"-71"0,2 0-38 16,-2 0-20-16,0 0-7 0,1 0-2 0,-1 0 4 16,0 0 0-16,0 0 1 0,0 1-1 0,0 0-2 0,0-1-1 15,0 0-3-15,0 0-2 0,0 0-5 0,0 0-2 0,0 0-3 16,-1 0-4-16,1 2-1 0,-2-2 1 0,2 2-2 15,-2-1 5-15,1-1-1 0,-1 2 4 0,-4 1 44 16,6-2-46-16,-1 1-5 0,-1-2-4 0,2 3 0 16,-1-3-4-16,-3 1-4 0,4 2-2 0,-1-3 2 0,-1 3 0 15,2-1-1-15,-2-2 0 0,2 1-2 0,0 1 0 16,0-2-1-16,0 1-4 0,0 1-2 0,0-2-1 0,0 1-5 16,2 1-2-16,-2-2-3 0,2 1-2 0,-1-2-1 15,4 1-1-15,-2 0 3 0,3 0 0 0,-1 1 2 0,3-1 2 16,0 0 3-16,1 0 0 0,3 0 0 0,-3 0-3 15,3 0 2-15,-2 0-4 0,1 0 8 0,-1 0-5 0,-1 0 0 16,-1 0-2-16,3 0 0 0,-1 0 0 0,-1 0 0 0,-1 0-1 16,1 0-9-16,-2-1 3 0,1 1 2 0,-2-2-1 15,2 2 3-15,-2 0-1 0,-1 0 1 0,12-1 5 16,-9-1-9-16,-1 1-1 0,1 1 1 0,-1-2-6 16,1 1 2-16,0 1-2 0,-1 0 2 0,0 0-2 0,-2 0 2 15,2 0 0-15,-6 0 2 0,2 0 0 0,-1 0 0 16,0 0 2-16,-1 0-2 0,-1 1 3 0,2-1-3 0,-1 2 0 0,-1-2 1 15,-1 0-1-15,-1 1 2 0,2-1 4 0,-1 0 2 16,-1 2 3-16,2-2 0 0,-2 1 4 0,-1 1-1 16,-2-1-2-16,-1 1 0 0,-3-1-5 15,-1 2-2-15,-1-1-1 0,-18 2-4 0,9-1-2 0,1 2-1 16,-2-3-2-16,-1 3-1 0,-22 4-5 0,20-3 6 16,2-1-1-16,-22 6 3 0,20-4 1 15,2-3 1-15,0 2 1 0,3 0 3 0,-3-1 4 0,6 1 2 16,-1-1 1-16,1 0 4 0,2 0 0 0,2-1 5 15,2-1-4-15,3 0 0 0,2-1-1 0,1-1 7 16,2 1-15-16,2-2-1 0,3 0 0 0,0 0 8 0,4-2 5 16,5 1 4-16,1-1 3 15,25-7 39-15,44-6 26 0,-53 9-73 0,2 0-6 16,-1 0-4-16,30-6 0 0,-30 6-7 0,-4 2-2 16,-2-1 0-16,-2 2 0 0,-2-2-4 0,-5 3-12 15,7-1-83-15,-18 1-2 0,-4 1-39 16,-1 2-31-16,-18 2-277 0,6 0 185 0,-6 0-14 0,0 0-10 15,-3 2-27-15,-3 1-86 0,-2 0-55 0</inkml:trace>
  <inkml:trace contextRef="#ctx0" brushRef="#br0" timeOffset="3150.19">8041 5023 87 0,'-2'3'106'0,"-1"-1"-34"0,0 1-21 0,-2-2-10 0,2 1-5 15,0-1-3-15,0-1-4 0,0 1-5 0,0 1-1 16,-1-2-1-16,1 2 0 0,-2-1 17 0,2 1-22 16,0-2-2-16,-1 3 5 0,0-2-2 0,1 1-1 15,-2 1 4-15,1-2 3 0,-1 0 5 0,0 1 2 0,-1 1 5 16,1-1 0-16,0 1 4 0,-1-2-1 0,-2 2-5 0,2 0 0 16,0 0-3-16,-1 0-3 0,-1 2-2 15,2-2-2-15,-10 1 19 0,10-1-24 0,-1 0-4 0,1 0-1 16,0 0 1-16,1 0 2 0,-1 0 1 0,2-1 0 0,1-1 1 15,0-1 3-15,0 0 3 0,2 0 3 16,-1 0-1-16,2 0 2 0,0 0-1 0,0 0 0 0,0-1-4 16,0-1 1-16,3 1-3 0,0-1 0 0,2 1-3 0,-2-2 2 15,3 0 0-15,1-1-3 0,-1 2 0 0,3-1-3 16,1 0-3-16,-2 0 3 0,4 1 0 0,-2-1-4 16,3 0 3-16,6 2-1 0,-1-2-2 0,3-2 3 0,3 1 1 15,1-3 0-15,2 2-2 0,1-1 2 0,1 1 1 16,-1-1-3-16,2 0 4 0,0-2 2 0,-1 3 3 15,28-9 23-15,-30 7-20 0,1 1 2 0,-4-1-3 0,1 2-1 16,-4 0-2-16,-1 1-4 0,-1-1-1 0,-3 1-4 0,-2 1-2 16,-4 0 1-16,-2 0 2 0,-2 1 8 0,2 0 9 15,-5 1 11-15,0 1 5 0,-3 0 6 0,-3 0 54 16,-2 1-56-16,-5 1-10 0,0 0-10 0,-4 1-12 16,-1-2-5-16,1 3-10 0,-5 0-1 0,-1-2-2 0,2 3 1 0,-4 0 2 15,0 1-2-15,-3 1 2 0,2-1-1 16,-25 8 10-16,24-7-8 0,2 0 2 0,-21 7-1 15,27-8-3-15,1-1 1 0,3-2-3 16,0 0 1-16,4 0-4 0,1-2-1 0,3 2-7 16,-3-1-39-16,7-2 9 0,0 0-8 0,0 0-13 0,2 0-11 15,-1 0-15-15,3 0-8 0,0 0-9 0,3 0-5 0,-1 1-7 16,5 1-15-16,-3-1-13 0,2 2-12 0,0 0-11 16,0 2-31-16,12 4-446 0</inkml:trace>
  <inkml:trace contextRef="#ctx0" brushRef="#br0" timeOffset="30850.09">18364 948 429 0,'-1'-5'342'16,"-1"1"80"-16,0 0-119 0,1 3-154 0,-1 0 10 16,1 1 18-16,1 0 19 0,0 0 14 15,0 0 9-15,0-3 444 0,0 1-467 0,0 2-28 16,0 0-30-16,1 0-30 0,1 0-25 0,-1 0-22 0,-1 0-16 0,4 2-11 16,-3-1-10-16,2 2-4 0,2 0 0 0,-4 2 0 0,4-1 2 15,-2 2-2-15,2 0 1 0,0 3-2 0,0 0-2 0,2 2-1 16,-2 1-3-16,0-1-1 0,1 3-1 0,-1 1-1 0,2 3 0 15,0-1 1-15,0 2-3 0,-1 2 1 0,0 0-2 16,4 3 1-16,-4 0 0 0,0 0-1 0,3 2-2 0,0 1 0 16,-5-2 1-16,3 0-5 0,-1 1 3 0,-1-2-11 15,0 0 3-15,1 0 0 0,-1-1 4 0,-1-4 0 0,0 1 0 16,1-1 0-16,-4-2-2 0,2-2 9 0,2-2-2 0,-4-1 0 16,2-1-3-16,-1-1-2 0,0-2 1 0,-1-1-1 15,-1-1 0-15,2-1 0 0,-2-1-3 0,0-1-2 16,0 0-4-16,0 0-3 0,0-3-9 0,0 0-5 0,0 0-13 15,-2-3-21-15,1 2-46 0,-3-2-76 0,0-2-71 0,-1-1-61 16,1-3-51-16,0-3-41 0,1-2-41 0,1 0-21 16,-2-3-27-16,-1 1-35 0,2-2 0 0</inkml:trace>
  <inkml:trace contextRef="#ctx0" brushRef="#br0" timeOffset="31147.66">18638 928 192 0,'0'-3'246'0,"1"2"-56"16,-1-2 83-16,0 3-162 0,-1 0-6 0,-1 3-7 15,0-2-3-15,-2 9 96 0,0-2-92 0,1 1 2 16,-2 3 4-16,-4 14 119 0,4-13-105 0,-3 16 127 16,5-15-117-16,1 2 0 0,-1-1-2 0,3 0 0 0,0 0-3 15,0-1-8-15,0 2-4 0,3-1-4 0,2 0-8 0,0-4-10 16,2 2-7-16,1-1-9 0,2-2-11 0,2 1-11 15,-3-2-6-15,5-2-12 0,2-1-8 0,0 0-6 16,3-1-6-16,36-1 4 16,-11-7-36-16,-26 0-16 0,2 0-38 0,-1-1-46 15,-4-1-63-15,0 1-58 0,11-7-390 0,-10 4 254 16,-5-1-28-16,-1 1-19 0,-1-1-53 16,-3 1-35-16</inkml:trace>
  <inkml:trace contextRef="#ctx0" brushRef="#br0" timeOffset="32022.8">18906 1165 154 0,'2'5'263'0,"1"-1"-74"0,8 4 69 0,0-5-157 0,-1-2-8 16,4-1-14-16,-1-1-5 0,5-1-10 16,-2-3-5-16,3 1-8 0,0-2-6 0,0 0-6 0,0-1-6 15,-5-2-1-15,4 1 2 0,-7-1 1 0,-1 1 2 0,-1-2 5 16,-3 2 11-16,-1 0 16 0,-3-2 10 0,-1 3 10 15,-2-2 9-15,-3 2 12 0,-1-2 10 0,1 1 8 0,-5-1 10 0,-1 0 5 16,0 2-1-16,-4 1-7 0,3 0-6 0,-3 1-7 0,0 2-4 16,-4 2-8-16,4-1-12 0,-5 2-14 0,5 2-12 15,-2-1 0-15,0 2-12 0,1 0-8 0,0 3-8 0,1 0-10 16,1 2-8-16,4-1-7 0,-4 2-6 0,4 0-3 0,1 0-4 16,0 2-2-16,-2 11-6 0,9-12 2 0,-1 4-4 15,2-3 2-15,3 2 2 0,2 1 0 0,3-1 0 0,5-1-2 16,0 0 2-16,4 0 2 0,-1-2 0 0,4 0 2 15,2-3-2-15,3-1-2 0,-2 0 3 0,4-1-3 16,-2-2 0-16,43-2 0 0,-48-2-1 16,-2-2-1-16,-1-2 0 0,13-7 2 0,-20 5 2 15,1-3 5-15,-3 3 0 16,1-20 54-16,-9 11 8 0,0 8-32 0,-3 1 0 16,0-4 40-16,1 5-41 0,1 2 1 0,-3 1-3 0,3-1-3 15,-2 3-6-15,3 0-5 16,-8 3 13-16,6 2-33 0,1-1-4 0,-1 7-6 0,2-2 6 15,2-2-2-15,-1 0 0 0,3 1 2 16,2-1 0-16,-2 1 1 0,3 0 3 16,7 4-3-16,5-1 8 0,-8-9-2 0,2-1 1 0,0 0 1 0,0-1 3 15,0-2 1-15,3 0 1 0,-2-3 4 16,0 0 4-16,12-12 30 0,-14 7-16 0,-2 2 3 16,-2-1 8-16,1-1 2 0,2-13 49 0,-6 11-43 15,0-1 3-15,1-10 65 0,-4 14-60 16,-1 1 3-16,-1-6 65 0,0 9-70 0,0 1-6 15,0 1-11-15,0-1 13 0,0 4-42 0,0 1-9 0,0 0-4 16,0 0-5-16,0 1-5 16,3 7-14-16,1 5 5 0,-3-4 13 0,4 2 1 15,-2 1 2-15,10 16 2 0,-7-10 3 0,10 18 1 16,-4-13 5-16,1-1-2 0,17 26 11 0,-12-23-10 16,-1 3 0-16,4-1 1 0,17 29 4 15,-18-25-6-15,-1-1-2 0,3 1 2 0,20 31 9 16,-20-31-8-16,0-1 2 0,-2 2-1 0,20 28 2 15,-23-32-4-15,1 1-10 0,-6-4 6 0,4 0 1 0,-5 0 3 16,-2-4-2-16,-1-2 5 0,-3-1 2 16,0-1 0-16,-3-2 5 0,-2 0-4 0,0-2-3 0,-4-2 0 15,0 1 0-15,-1-2-3 0,-2-1 0 0,0 0 2 16,-3-1-1-16,-12 4 2 0,9-8 0 0,-1-1-3 16,0 0 2-16,-2-2 1 0,0-1-1 0,-2 0 0 0,1-2-1 15,-21-7-2-15,20 1 0 0,-4-1 1 16,2-2 3-16,-19-14 16 0,21 12-6 15,1-2 7-15,-14-20 25 0,5-5-8 0,14 17-26 16,4-2-3-16,-6-32-15 0,10 24-19 16,4-2-17-16,0-1-28 0,4-3-27 0,0 0-33 0,6-3-30 15,1-1-25-15,4-2-18 0,0 0-32 0,4 1-64 16,0 2-62-16,1 2-48 0,5 2-37 0,1 2-35 0,-4 2-37 16,3 5-82-16,-1 1-71 0,0 5 10 0</inkml:trace>
  <inkml:trace contextRef="#ctx0" brushRef="#br0" timeOffset="32513.55">20949 785 205 0,'0'-1'428'0,"-1"0"-100"0,-1-2-80 0,-1 1-46 15,0-1-35-15,-2 2-21 0,0-1-14 0,-3 1-7 0,2 1-11 16,-4 0-6-16,1 0-13 0,-2 1-18 0,0 2-8 16,-3 0-10-16,2 0-10 0,1 1-14 0,-1 1-10 0,2 1-12 15,2 0-7-15,1-1-4 0,2 2-2 0,2-1-4 0,-1 2 0 16,4-2-2-16,4 1 2 0,5 8-2 0,0-7 4 15,3-1 0-15,3 0 4 0,0 1 0 0,3 0 0 0,21 5 2 16,-19-5-1-16,-2-1-2 0,2-1 2 0,-4 1 1 16,1 0 1-16,-1-1 2 0,0 1 3 15,-3-1 9-15,10 4 43 0,-13-3-16 0,-1-1 12 0,-2-2 10 16,-3 1 13-16,1 1 10 16,4 7 275-16,-9-7-239 0,0 0-4 0,0-2-7 0,-1 3-10 0,-4-1-12 15,4-1-26-15,-2 3-9 0,-5 4 31 16,-1-4-52-16,2-2-2 0,-1-1-4 0,-2 2-3 0,2-1-2 15,-4-1-5-15,1 2-2 0,-2-3-4 0,0 1-4 0,1-3-4 16,-1 3-4-16,-23 4-46 16,26-7 8-16,1-1-9 0,-5-1-131 0,9 0 8 15,1 0-73-15,1 0-58 0,2-3-59 0,2-1-51 0,2-4-45 16,2 1-51-16,3-2-85 0</inkml:trace>
  <inkml:trace contextRef="#ctx0" brushRef="#br0" timeOffset="32713.1">21167 745 308 0,'0'6'343'16,"2"0"-91"-16,1 3-53 0,3 12 151 0,1-9-176 0,-3 2-1 16,1 1-2-16,0-2 0 0,3 2-9 0,-4-1-10 15,4 1-21-15,1-2-20 0,-3-1-37 0,1 2-40 0,2-3-49 16,-1 2-52-16,1-1-50 0,0-2-51 0,1-1-53 15,2-1-58-15,0-2-51 0,-1 1-89 0,0-1-75 0,-2 0-32 16</inkml:trace>
  <inkml:trace contextRef="#ctx0" brushRef="#br0" timeOffset="32833.98">21186 574 11 0,'-1'-7'289'15,"-1"0"-105"-15,2 3-87 0,2 0-62 0,1-1-45 16,2 2-40-16,9-3-241 0</inkml:trace>
  <inkml:trace contextRef="#ctx0" brushRef="#br0" timeOffset="33216.32">21406 649 225 0,'0'3'356'0,"0"-2"-83"0,7 3 462 15,-3-3-547-15,13 1 238 16,5-2 42-16,21 1 228 0,-11 2-346 16,-15-1-210-16,1 1-21 0,2 1-19 15,13 2 44-15,-20-1-90 0,9 2 35 0,-14-2-57 16,1-2-9-16,-4 0-3 0,-1 1-4 0,-1-2 3 0,-2 2 0 16,3-1 3-16,-4 2-2 0,0-1 3 0,0 2 2 0,-2-1 7 15,0 1 2-15,1-1 0 0,-2 2 3 0,-1-1 3 0,1 1 2 16,-2 1 1-16,-1-1-1 0,3 1-1 0,-6 8 36 15,4-7-41-15,1-2-6 0,0 1-4 0,-1-2-7 16,2 6 18-16,2-6-20 0,-1-1-3 0,0 1-2 0,2 3 12 16,2-5-9-16,0 1-3 0,-2-1-2 15,1-1-3-15,2-1-4 0,2-1 4 0,3 3 0 16,-3-2-2-16,1 0-2 0,2-1 1 0,16 1 6 16,-12-2-13-16,2 0-11 0,2 0-16 0,17-5-90 15,-17 2 32-15,1-1-13 0,0-1-17 0,1-1-10 0,0-1-12 16,-1-2-28-16,0 1-49 0,-1-1-53 0,2 0-45 0,-2-1-38 15,-1-1-40-15,0-1-33 0,2 0-19 0,-3 0-16 16,-1 2-42-16,-4-2-22 0</inkml:trace>
  <inkml:trace contextRef="#ctx0" brushRef="#br0" timeOffset="33567.33">22061 706 350 0,'6'4'298'0,"-3"0"-79"16,0-1-46-16,40 1 438 16,-19-7-412-16,2-3-6 15,11-10 80-15,-27 8-181 0,-1-1 0 0,-1 1-2 0,-3 1-5 16,-4 0-3-16,1-4-3 0,-4 2-4 0,1-1-3 0,-4 0-8 16,-2 2-5-16,0-1-7 0,-3 1 0 0,0 2-3 0,-2 2 3 15,1 0-3-15,0 2 0 16,-19 2 63-16,0 6 25 0,12-2-65 0,5 2-1 0,-2 2 0 15,2 1-2-15,-1-1-5 0,1 2-8 0,1 0-7 0,2 1-8 16,2 1 1-16,-6 10 25 0,10-12-37 16,0 3-2-16,4-3 8 0,0 2 0 0,2 0 1 0,1 2 1 15,0-4 0-15,5 2 2 0,6 9 42 0,-6-10-47 16,5-1-7-16,23 19 36 0,-19-22-57 16,-2 0-10-16,4 0-14 0,-2-1-17 0,21 1-81 15,-17-5 22-15,1-1-49 0,-3 1-70 0,3-2-58 0,2 1-47 16,1-2-57-16,2-1-66 0,28-5-742 0,-25 2 499 15,6 2 29-15</inkml:trace>
  <inkml:trace contextRef="#ctx0" brushRef="#br0" timeOffset="33964.15">24067 820 3 0,'0'1'402'0,"5"-1"-135"0,-2 2-110 0,2-2-72 0,3 0-47 15,1-2-36-15,4 1-26 0,-2 0-29 0,1-1-24 16,3-1-27-16,-1 0-40 0,-3 2-60 0,-1-2-93 0</inkml:trace>
  <inkml:trace contextRef="#ctx0" brushRef="#br0" timeOffset="34098.18">24089 919 606 0,'0'5'277'0,"0"-4"-73"0,27 5 339 15,-16-6-447-15,5-1-13 16,0-1-14-16,52-10-17 0,-14-1-242 16,-23 4 13-16,69-21-952 0</inkml:trace>
  <inkml:trace contextRef="#ctx0" brushRef="#br0" timeOffset="34565.65">24708 525 311 0,'1'1'475'0,"2"1"-129"16,5-2-96-16,2 1-44 0,1 1-12 0,6-1 11 16,2-1 15-16,2 0 5 0,31 0 234 15,-26 0-240-15,36 0 164 0,-32-1-236 0,0-1-25 16,-1 1-23-16,-4-2-20 0,2 1-17 0,-3 0-12 0,-2 1-9 15,-5-2-6-15,-1 0-2 0,-5 2-1 0,0-1 2 0,-5 2-1 0,1 0 5 16,-2 0-1-16,-2 2 4 0,-2-1 3 16,1-1 5-16,0 2 2 0,-2-1-1 0,0-1 12 0,0 3 54 15,0-3-59-15,-2 1-3 0,0 1 0 0,2 0-4 0,0 1-2 16,-1-2-9-16,-1 2 1 0,2 2 1 0,-1-1 1 16,1 2-2-16,-4 6 38 0,4-3-41 0,-1 0-2 0,1 2-2 15,0 1 1-15,0-2-2 0,0 2 0 16,0 1-2-16,6 31 61 0,-4-24-58 15,-1-2-1-15,3 1 4 0,-2 2 3 0,0 0 4 16,0 2-3-16,1 1 1 0,0-2-5 0,0 2-2 16,8 47 38-16,0-28-51 0,-6-22-15 15,0 0-4-15,14 33-46 0,-15-37 2 16,3-2-21-16,1-2-22 0,6 10-165 0,-8-14 83 16,2 0-18-16,-1-5-10 0,0-1-17 0,11-3-682 15,-12-1 509-15,0-4-31 16,-1-1-32-16,-2-13-560 0,-11-3-180 0</inkml:trace>
  <inkml:trace contextRef="#ctx0" brushRef="#br0" timeOffset="34732.37">25044 957 444 0,'-9'-2'405'0,"2"0"-72"0,1 1-58 0,1 1-31 0,2-1-6 0,3 1 12 0,0-2 14 16,7 1 6-16,-1-1-4 0,3 1-15 15,4-2-22-15,4 0-26 0,2-3-35 0,2 1-45 0,4 1-42 16,2-2-37-16,1 1-30 0,2-2-24 0,34-5-125 15,-33 7-13-15,4 1-58 0,-2-3-56 0,1 2-44 0,-1-1-38 16,-1-1-24-16,-2 0-9 0,-2 0 12 16,26-8-265-16,-31 5 358 0</inkml:trace>
  <inkml:trace contextRef="#ctx0" brushRef="#br0" timeOffset="35093.92">25753 675 68 0,'0'-18'183'0,"0"0"-6"0,0-2-7 0,0-16 149 15,0 20-166-15,-4-13 136 0,0 5 13 16,2 17-134-16,0-1 9 0,-1 4 8 0,0 1-5 0,0 0-10 15,-3 3-10-15,3 0-10 0,-2 1-18 0,-5 8 97 16,4 0-130-16,-2 2-1 0,3 1 3 0,0 3 4 16,-1-1-1-16,1 4-6 0,-1 4-13 0,5-3-12 0,-1 4-13 0,1-1-5 15,1 1-6-15,1 0-7 0,1 2 0 0,-1 0-2 16,2-1 1-16,0 0 2 0,0 0-1 0,1 0-4 0,0 2 1 16,5 20 24-16,-3-23-41 0,3-3-3 15,1 2-1-15,-1-5-3 0,34 35 17 16,-29-37-25-16,19 10 9 0,-15-14-12 0,-2-3 1 15,17 3 0-15,-17-6 3 0,1-2 9 0,-4-2 2 16,-1-1 9-16,2-1 6 0,8-4 53 16,-14 2-33-16,8-8 62 0,-8 6-55 0,-3-3 2 0,0-1 2 15,-4 0 1-15,2 0-2 0,-3-1-1 0,-1-1-7 16,-7-10 39-16,0 9-60 0,0 2-8 16,-1 1-7-16,-20-11-5 0,-31-4-62 0,37 17 3 15,-3 1-14-15,2 0-21 0,2 1-22 0,2 0-22 16,2 1-17-16,3 1-12 0,2-1-16 15,-8-4-307-15,12 5-237 0,7 0 280 0,7-3-567 16,1 3 385-16,4 0-48 0</inkml:trace>
  <inkml:trace contextRef="#ctx0" brushRef="#br0" timeOffset="35604.25">26330 803 76 0,'4'-11'489'0,"3"-3"-118"0,0 1-94 16,0 1-47-16,-2-3-13 0,-2 1 6 16,0-1 13-16,-1 0 12 0,-2 0 10 0,-2 0-1 0,0 0-12 0,-2 0-20 0,-1 2-23 15,-2-1-32-15,-2 2-35 0,0 2-33 0,-1-1-30 16,-2 2-20-16,-1 2-11 0,-3 1-12 0,2 1-6 0,-3 2-5 15,-1 1-5-15,-3 4-2 0,3 0-3 0,2 2-6 0,-5 1-2 16,7-1 0-16,-2 4 2 0,3 1-1 0,1 0-1 0,2 1 0 16,6-1 0-16,-1 2-1 0,5 13 1 0,5-12-2 15,1 1 0-15,5-1 2 0,3 2 0 16,24 13 2-16,-13-14-4 0,27 16 2 16,-1-3 0-16,-25-12-1 0,-3-2-2 0,-1 2 4 0,-4-2 2 15,1 0-5-15,-3-1-4 0,-2 3 1 0,-1-3 0 0,-1 0 2 0,-3 0 1 16,0 0-4-16,-5-1 1 0,2 1 5 15,-4 1 1-15,-1-2 0 0,-2 0 0 0,-1 0 3 0,-2-3 1 16,1 1 1-16,-9 2 14 0,4-6-7 0,-2 0 4 16,-2-1 4-16,1 0 4 0,1-2 2 15,-3 1 2-15,-56-11 207 16,56 5-167-16,0 0 9 0,0 0 10 0,1-2 8 0,0 0 2 16,0-2 3-16,2-1-2 0,1 0-3 0,-5-10 69 0,7 8-103 15,4 1-12-15,0-4-12 0,1 2-15 0,2 0-16 16,2 0-19-16,-1 0-25 0,3 0-29 0,16-24-323 15,-10 25 206 1,3 0-54-16,37-21-900 0,-2 13 144 0,-25 10 407 0,4 3-106 16,-2 0-16-16</inkml:trace>
  <inkml:trace contextRef="#ctx0" brushRef="#br0" timeOffset="36547.18">27133 627 276 0,'-2'-6'484'16,"1"1"-141"-16,-3 2-110 0,4 2 79 0,4 4-38 15,-3 1-125-15,4 2 13 0,1 2 8 16,-1 2 12-16,9 13 184 0,-7-10-190 0,1 4-12 0,1-3-16 15,-3 3-17-15,1 1-19 0,-1 0-16 0,2 2-20 16,-4-2-15-16,1 1-14 0,2-2-12 0,-4-1-13 0,0 1-6 0,-1-2-6 16,-1-2-3-16,1 1 0 0,-2-2-1 0,0-2-3 15,0-1 1-15,0-1-3 0,0-1 3 0,0-2-1 16,0-2 2-16,0 0-2 0,0-2-1 0,0-1 8 0,3-3-2 16,-3-1-5-16,1-1-1 0,2-1 0 0,2 0-1 15,-1-3-1-15,0 0-1 0,3-1-1 0,2-2 1 0,-1 0 0 16,0 0 1-16,2 0 1 0,-1 1 0 0,0 2-1 0,1 0 3 15,1 3-1-15,-2 2-2 0,1 1 0 0,1 0-1 0,-3 3 0 16,2 1 1-16,-1 2 0 0,12 9 2 16,-12-3 1-16,7 12 3 0,-8-10 0 0,-2 1 0 0,-5 0 1 15,2 0 1-15,-3 1 0 0,2-2 2 0,-2-1 3 16,-2-2 8-16,2 1-4 0,-4 4 16 0,-2-7-18 16,-1-1 1-16,-1-1 0 0,0-1-3 0,-12 0-3 15,10-3-2-15,0-1 1 0,-2-1-1 0,3-1 3 0,-2-1 1 16,3 1 1-16,0-2 3 0,1 1 0 0,-2-1 1 15,4 0 3-15,-4-2 7 0,6 4-16 0,-1 2-1 16,2-1-3-16,2 1-2 0,2 2-12 16,3 1 12-16,2 1-9 0,1 0 0 0,2 1-3 0,16 5-8 15,-10-3 6-15,-2-1-3 0,3 1-1 0,1-2-1 16,-1 1-1-16,0-2 3 0,-1-1-2 0,1 2 2 0,0-3 2 16,-3 1 0-16,0-1 2 0,0-1 1 0,-3-1 2 0,1-1 2 15,0-1 1-15,-3 0-1 0,4-6 1 16,-7 5 2-16,-1-2 2 0,-2 1 3 0,1-2-2 0,-4 0 6 15,1 3 2-15,-1-2 6 0,-1 2-1 0,1-1 4 16,-4 1 3-16,3 2-1 0,-1-1-2 0,0 2-3 0,1 1-4 16,-1-2-6-16,2 4 0 0,0-1-7 0,0 2-1 15,3 0 0-15,1 3 0 0,4 6 1 0,-2-6 0 16,2 3-2-16,0-1 0 0,0 1-2 0,19 6-10 0,-11-6 9 16,6 0 1-16,0 1 0 0,3-2 3 0,-3-2-1 15,0-2 2-15,18 1 7 0,14-13-22 16,-37 1 12-16,-4-1-1 0,-1-2 3 0,-1-1-1 15,-3-2-1-15,5-1 9 16,1-20-2-16,-3-7-3 0,0-8-2 16,-9 20 2-1,-7-170 82-15,-1 142-7 0,3 31-27 0,-2 5 4 0,2 3-1 16,-1 3 1-16,1 3 1 0,2 2-4 0,-3 2-10 16,3 4-8-16,-1-1-11 0,-1 4-4 0,-1 1-5 15,-1 2-10-15,2 3-4 0,-2 3-3 0,2 2 1 0,-1 2 2 16,3 3 2-16,1 3 4 0,-2 3 3 0,2 1 2 0,0 3-2 15,2 0 5-15,-2 0 1 0,1 1 3 0,3 3 0 16,-3-2-2-16,2-2-1 0,1 2-5 0,-3-3-2 16,4 2-9-16,4 20-43 0,2-2-49 0,-2-23 27 15,9 19-117-15,-10-23 78 0,0-4-9 0,0-3-6 0,-3 1-17 16,0-4-19-16,-2 0-29 0,0-1-29 16,-1-3-37-16,2-3-334 0,-4-3 265 0,-6-11-357 15,0 2 336-15,-3-1-12 0,-1-1-33 0,-5-1-25 0</inkml:trace>
  <inkml:trace contextRef="#ctx0" brushRef="#br0" timeOffset="36697.92">27857 828 301 0,'-6'-7'295'0,"-1"5"-35"16,-1-3 182-16,5 4-235 0,1 1 2 15,2 1 9-15,0-1 19 0,10 5 268 0,0-3-256 0,2 2-11 16,3-1-22-16,3-2-30 0,2 2-40 0,2-1-46 0,1 1-40 0,4-2-38 16,0 1-42-16,1-1-45 0,0-1-50 0,-2 2-51 15,3-2-49-15,-2-2-48 0,-2 1-37 0,-2-1-36 0,-2-1-26 16,0 0-26-16,-6-1-62 0,-3 1-64 0,-3-1-15 15</inkml:trace>
  <inkml:trace contextRef="#ctx0" brushRef="#br0" timeOffset="36900.64">27534 715 867 0,'-1'0'326'0,"-1"0"-113"0,2 0-65 15,0 0-46-15,3-1-30 16,1 1-18-16,13 0-9 0,-1-2-140 0,-4 0-17 0,12 0-273 16,-6-1 35-16,-4 1-88 0</inkml:trace>
  <inkml:trace contextRef="#ctx0" brushRef="#br0" timeOffset="37282.58">28156 810 189 0,'2'0'413'0,"-2"0"-89"0,0 0 158 0,0 1-286 15,-2-1-11-15,0 2-8 0,-1-1-2 0,0 1-11 16,0-1-13-16,-1 2-16 0,3-2-22 0,-2 6 48 16,3-4-107-16,0 0-12 0,3 3-8 0,3-2-5 0,2 1 0 15,5-1-2-15,-4 1 3 0,4 1 1 0,3-2-2 16,-2 2-1-16,2 0 0 0,0 0 5 0,-1 2 1 0,0-2 4 16,0 0 5-16,11 4 68 0,-17-4-46 15,-1 0 4-15,6 3 73 0,-11-4-70 0,2-1-2 16,-2 1-4-16,2 4 53 0,-5-6-63 0,0-2-4 0,-1 4 1 15,-4-3-2-15,0 2 1 0,-1-1 4 16,-12 1 49-16,9-1-60 0,-4-3-3 0,-11 3 24 16,10-3-43-16,1 0-9 0,1-1-9 0,-1-1-11 0,4 2-14 15,-2-1-13-15,1-1-16 0,1 1-14 0,-4-1-30 0,4 1-60 16,-1-1-77-16,-1 1-68 0,2 1-67 0,-1-4-63 16,-1 3-64-16,2 1-123 0,-3 0-75 0,0 0-3 0</inkml:trace>
  <inkml:trace contextRef="#ctx0" brushRef="#br0" timeOffset="37737.83">26031 1576 421 0,'-18'-3'319'0,"1"0"-86"0,3 2-48 15,1-1-15-15,5-1 3 0,2 3 7 0,-1-1 11 0,1-1 10 16,3 2 9-16,2 0 6 0,-3 0 0 0,4-1-5 16,0 1-13-16,0 0-19 0,0 0-20 0,4 0-21 15,0 0-21-15,9 0-18 0,0 0-16 0,4 0-13 0,8 0-12 16,5-2-8-16,5 1-11 0,8 1-11 0,9-2-8 0,5 0-3 15,6 1-3-15,5 1-3 0,2-1-5 16,4 1-3-16,-1 0 0 0,137 0-7 0,-145-2 4 0,-4 2 1 16,-1-1 2-16,-3-1-1 0,-3 2 3 15,-2-1-2-15,-1-1 3 0,-5 2 1 0,-2 0-5 16,-4-1-1-16,-6 1-2 0,0-3 3 0,-8 1 3 0,-2 1 5 0,-5-1 4 16,-3-1 3-16,-5 3 6 0,1-1 6 0,-3 1 8 0,-3-2 4 15,-1 4 1-15,-2-1 2 0,-1-1-3 16,0 2-3-16,0-4-5 0,0 1 23 0,-4 1-40 15,0-2-10-15,2 1-15 0,-2 1-17 0,-2-5-70 16,3 4 10-16,-4-6-294 0,2 6 66 16,-4-5-77-16,4 0-75 0,-11-7-830 15,6 7 548-15,-3 0 17 0</inkml:trace>
  <inkml:trace contextRef="#ctx0" brushRef="#br0" timeOffset="39199.78">28662 1225 424 0,'3'-6'376'0,"0"0"-87"16,2 2-52-16,-2 1-25 0,0-2-1 15,2 0 12-15,-2 4 12 0,2-2 11 0,-4 0 2 0,1 2-1 0,-1-1-12 16,3 4-25-16,-1-1-28 0,0 2-31 0,0 3-29 16,2 3-27-16,-2 2-26 0,3 1-20 0,-1 0-17 15,-2 3-9-15,-1 3-9 0,-1 0-8 0,1-1-6 0,-2 1-17 16,-2 2-29-16,1 0-57 0,-2-3-79 0,-4 1-76 15,0-1-73-15,-1-5-76 0,1 0-88 0,1-3-144 0,-2-2-61 16,5 0 10-16</inkml:trace>
  <inkml:trace contextRef="#ctx0" brushRef="#br0" timeOffset="39609.06">29715 690 191 0,'1'-5'389'0,"-1"2"-85"16,0 0-50-16,0 0-21 0,-1 2-12 0,1-1 5 16,0 0 9-16,-4 2 249 15,4 0-246-15,0 0-11 0,2 4 166 0,0 0-234 0,-1 2-27 16,2 1-20-16,1 1-18 0,-3 2-15 0,1 3-11 0,0 0-18 16,-2 4-9-16,1 1-11 0,1 0-5 0,-1 3-6 0,-1 0-5 15,5 0-4-15,-4 1-3 0,1-1-1 0,4 23-2 16,-2-25-4-16,-1 2-3 0,2-1-9 0,5 13-35 0,-7-19-6 15,1 2-40-15,-1-1-67 0,-1-2-65 0,1-1-56 16,0-3-49-16,2-1-40 0,5-1-451 16,-1-5 390-16,-5-1-28 0,3-1-35 0</inkml:trace>
  <inkml:trace contextRef="#ctx0" brushRef="#br0" timeOffset="39944.28">30023 781 399 0,'-2'-3'398'0,"1"0"-74"0,-2 3-41 0,1 0-23 15,-4 3 234-15,-5 12 253 0,6-6-510 16,2 0-24-16,-2 3-24 0,-4 27 202 16,9-24-315-16,1 2-23 0,1-2-17 0,2 1-9 15,3 1-10-15,-2-1-6 0,3 1-2 0,0 1 0 16,14 12 7-16,-8-17-10 0,2 1-1 0,-1-2 2 0,1-2-2 15,1-1 2-15,1-1-2 0,1-4 3 0,-3-1 3 0,1 0 8 16,0-3 1-16,-1 0 5 0,3-3 0 0,-4 0 4 16,15-6 31-16,-18 3-28 0,-1-3-2 0,-3 0 4 15,9-15 36-15,-13 9-35 16,-3 2-2-16,-6-40 65 0,-2 37-73 0,-3-2-4 16,2 0-6-16,-31-32-1 0,21 37-29 15,2-2-17-15,-44-25-150 0,43 27 75 16,-2 1-55-16,-11-9-383 0,9 3-249 15,17 7 316-15,2-3-731 0,4 8 532 16</inkml:trace>
  <inkml:trace contextRef="#ctx0" brushRef="#br0" timeOffset="40513.75">30674 628 182 0,'5'3'378'16,"0"-1"-82"-16,3 4 160 0,-5-2-268 0,-2 1-13 0,-1-1-7 16,0 1-6-16,0 1-4 0,-1-2-12 0,-2 0-8 0,-2 1-14 15,2-2-12-15,-3 2-13 0,-1-1-16 0,-2-1-15 0,-2 0-15 0,1 0-12 16,-1-1-9-16,-3-1-9 0,3-1-6 0,-3-1-6 16,1 1-5-16,2-3 0 0,0 1-1 0,1-1-2 15,1-1 1-15,0-1 2 0,1-1 4 0,3 0 9 0,1 0 7 16,1-1 14-16,2-1 10 15,1-1 10-15,19-24 247 0,-7 26-230 0,0-1-5 0,0 1-10 16,6-1-5-16,-2 4-16 0,2-1-6 0,3 4-5 0,-2 1 0 16,1 0-6-16,1 0-2 0,19 7 12 15,-20-3-12-15,1 4-8 0,-2 2-3 0,-2 1-4 16,13 16-1-16,-14-10-3 0,-5-1-3 0,0 2 2 0,-2 2 3 16,0-1 1-16,-5 2 0 0,2-1 1 0,-3 0-3 0,-3 0 2 15,0 19 8-15,-1-19-8 16,-15 34 2-16,11-37-3 0,-3 0-2 0,-1 0 1 0,1-2-1 0,-1 0-1 15,-4-5-2-15,0 2 2 0,1-3 1 0,-2 0-1 16,-2-2-2-16,2 0 1 0,-1-3 2 0,0-1 0 16,2-1-1-16,0-2 0 0,0-2-2 0,-5-2 10 15,10 1-2-15,-7-9 17 0,9 4-5 16,0-10 32-16,4 8-20 0,4-1 0 0,1-1 1 0,0 1-2 16,13-9 22-16,-6 11-28 0,2 0-6 15,-1 0-4-15,5 1-6 0,0 2-2 0,2 2-5 16,21-1-4-16,-17 4-6 0,-5 2-2 0,7 1-3 0,-2 2-4 15,0 1-7-15,4 1-7 0,-1 1-8 0,2 1-7 16,20 7-60-16,-21-8 39 0,-3 1-18 0,-1-1-30 16,-3 1-44-16,0-1-45 0,10 4-334 0,-20-8 221 15,0-3-26-15,-1-3-6 0,-1 0 6 0,1-6-276 16,-7 3 340-16,1-2-14 16</inkml:trace>
  <inkml:trace contextRef="#ctx0" brushRef="#br0" timeOffset="41066.55">31233 372 196 0,'0'-5'400'0,"-4"-1"-93"0,3 3-68 16,-2 2 129-16,1 1-220 0,0 0 104 0,1 0-145 15,1 0-5-15,0 1-6 0,0-1-4 0,0 2-4 16,0-2 1-16,0 0 0 0,0 1 2 0,0-1 2 0,0 0 4 15,0 0 0-15,0 0-1 0,0 0-3 0,0 0-7 0,0 0-2 16,-2 0-5-16,1 0-3 0,1 0-2 0,-5 3 65 16,4-3-74-16,1 0-3 0,-2 2-4 0,0-1-12 15,2-1-4-15,-1 2-5 0,-1-1-3 0,2-1-5 0,0 0-4 16,0 0 1-16,0 0-6 0,0-1 9 0,0 1-7 16,0 1 2-16,0 1-1 0,0 2-3 0,2 1-2 0,-1-1-2 15,-1 3 0-15,2 1-3 0,0 1 0 0,-1 3-1 0,5 13 8 16,-4-8-11-16,1 0 2 0,0 1-3 0,0 0 1 0,1 1 0 15,1-1-3-15,-1 2 0 0,2-1 0 0,-1-1-2 16,0 0-2-16,1-1 1 0,7 13-3 0,-7-17 0 16,0-1 3-16,12 6 2 0,-10-10-3 15,11 2 9-15,-8-7-6 0,0-1 2 0,1-1-1 16,3-2 1-16,-4-1 1 0,1-1-1 16,14-6-1-16,-5-3 0 0,-9 5-3 0,-3-2 4 0,3 0 2 0,-2-2 4 15,2 1 13-15,-4-2 10 0,1 1 9 16,-3 2 10-16,6-7 84 0,-8 11-58 0,0 1 5 0,-2-1-1 15,2 2 2-15,-4 2-7 0,1-1-8 0,1 1-9 16,-1 1 35-16,-1 1-61 0,0 1-10 0,2 2-14 16,0 1 0-16,-2 0-1 0,4 13 9 0,0-4-14 15,-1 0 0-15,0 1 0 0,1 1 4 0,1 2-6 0,-2 0-10 16,1 2-9-16,-1-1-20 0,-3 20-92 0,0-19 25 16,0-1-24-16,-3 1-21 0,-5 19-192 0,2-21 129 15,1 1-49-15,-3-1-45 0,-14 20-426 0,9-23 313 16,-1-1-43-16,-4 0-70 0,-18 13-731 0</inkml:trace>
  <inkml:trace contextRef="#ctx0" brushRef="#br0" timeOffset="42427.38">24369 2455 122 0,'2'-1'359'0,"-1"-1"-104"0,-1 1-77 16,0-1-42-16,-1 2-24 0,-1-1-15 0,2-1-6 0,-1 2-4 15,1-1-5-15,0 1-3 0,0 0-4 0,-2 0-4 0,0 0 0 16,2 1-2-16,-1-1-1 0,1 2-3 0,-2-1-3 15,1-1 0-15,1 2-7 0,-2-1-5 0,-5 4 39 16,3-2-53-16,-4 1-7 0,2-1-8 0,-2 1-3 0,-5 0-4 16,2-1-3-16,-2 0-4 0,-1-2-1 0,1 2-2 15,-2-3 5-15,2 2 10 0,-3-2 15 0,4-2 16 16,0-1 18-16,-2 2 22 0,5-4 15 0,1-1 9 0,0 0 5 16,3-1-6-16,-1-8 75 0,6 5-119 15,2 2-18-15,2-2-10 0,1 2-7 0,6-3-2 0,0 2 0 16,5 2 2-16,-3-1 0 0,3 1 0 0,4 2 2 0,0 2-4 15,1 3-3-15,0 0-5 0,1 5-1 0,0 1-3 16,-5 1-2-16,4 4 1 0,-4 0-1 0,1 3-1 16,-4 3 0-16,2-1-2 0,-4 2-2 0,-1 2 0 0,-1-2 1 15,-2 0-5-15,-3 1-1 0,-1 1 0 0,-2-1 0 0,-2-1 0 16,0 2-1-16,-5-2-1 0,-6 16 8 16,5-19-10-16,-4 0 1 0,-1 0 0 0,-12 11-2 15,8-16-1-15,2 1-2 0,-4-1 2 0,0-2 1 0,-1-1-3 16,0-1 0-16,1 0 0 0,-1-1 2 0,2-4 0 15,-2 1 4-15,4-4 3 0,2 1 1 0,2-2 5 16,0 1 4-16,4-1 2 0,2 0 0 0,-1 2 3 0,3-4-3 16,2-2 11-16,5 1-18 0,1 0-5 0,20-8 6 15,-9 8-10-15,4 2 2 0,2-3-1 0,4 3-1 16,2 1-4-16,-3-1-4 0,4 1-5 0,2 1-10 16,31 0-71-16,-33 4-20 0,-1 0-74 15,-4-2-71-15,-3 0-61 0,4 0-55 0,-4 0-45 16,41-6-1053-16,-44 3 911 0,-5 0 16 0</inkml:trace>
  <inkml:trace contextRef="#ctx0" brushRef="#br0" timeOffset="42763.98">24840 2471 151 0,'-6'0'363'0,"1"0"-97"16,-8 10 72-16,7-4-210 15,-10 10 116-15,3 10-2 0,9-13-120 0,-1 2 1 16,4 15 119-16,2-15-130 0,5 0-5 0,1-1-4 16,1-1-11-16,5 0-4 0,1 0-12 0,0-4-5 0,6 1-1 15,1-4-3-15,1 0 1 0,30 0 62 0,-23-6-64 16,-2 0 12-16,-1-1 7 0,0-2 7 0,-1-4 5 16,-1 3 4-16,0-3-2 0,-6-3-2 0,16-9 77 15,-22 9-106-15,0-1-14 0,-3-3-11 0,-4 3-7 0,-4-3-4 16,-1-2-9-16,-1-1-2 0,-6-1-3 0,-2-3-5 15,-4 2-3-15,0-1 1 0,-24-19-3 16,17 24-11-16,-28-13-22 0,23 16-1 0,-1 3-13 16,1 1-15-16,-1 2-25 0,1 3-44 0,0 0-55 0,1 2-59 15,5-1-53-15,2 0-47 0,4 1-47 0,2 1-46 16,5 1-55-16,3 1-85 0,1 1-21 16</inkml:trace>
  <inkml:trace contextRef="#ctx0" brushRef="#br0" timeOffset="43271.33">25433 2238 256 0,'0'-2'258'0,"0"1"-75"0,2-2 64 0,-2-1-141 16,0 4 2-16,0-1 4 0,-2 1 12 0,0-1 13 0,1-1 15 16,-1 2 23-16,1 0 25 0,-4 0 23 0,5 0 20 15,-1 0 8-15,1 0 1 0,-2 2-13 0,0-1-22 0,2-1-31 16,-3 1-34-16,3 1-40 0,0 0-26 0,3 5 19 16,-3-1-75-16,0 2-7 0,0 2-4 0,0 2-1 15,0 2-2-15,2 2-1 0,0 0 0 0,2 2-1 16,6 19 10-16,-6-21-16 0,1 1-2 0,3-1 1 0,1-1-2 15,1-3-4-15,0 0 0 0,-1-1-1 0,1-1 2 16,-1-2 0-16,2-4 1 0,-1 1-2 16,10-1 12-16,-10-5-6 0,2-1 0 0,12-7 8 15,-14 3-3-15,0-1 1 0,-2-3 1 0,1 2 5 16,0-3 8-16,-3 1 6 0,-1-1 5 0,0 1 8 0,-4-2 6 0,3 1 8 16,-3 4 5-16,1-1 5 0,-1 1 4 0,-1 2-3 15,0 2-6-15,0 0-9 0,0 2-11 0,-1 2-11 0,-1 2-9 16,1 3-12-16,-3 3-8 15,-4 18-10-15,5-9 3 0,0 0 1 0,0 5-1 0,1-1-5 16,-1 1-6-16,6 22-47 0,-1-23 5 0,1-1-22 16,2-2-14-16,-1 1-9 0,8 14-130 15,3-3-121-15,-7-19 93 0,0-2-45 0,3-2-44 0,-1-4-39 16,1-1-26-16,1-3-22 0,0 0-4 0,-2-3 3 16,3-1-17-16</inkml:trace>
  <inkml:trace contextRef="#ctx0" brushRef="#br0" timeOffset="43735.42">26140 2469 552 0,'5'-6'208'0,"-1"0"-50"0,3 0-26 16,0-3-15-16,0-1-8 0,-2 2 4 0,-2-4 3 15,2 0 6-15,-4 0 9 0,2-15 173 0,-3 12-136 0,0 0 13 16,-3 0 4-16,-2 1 7 0,1 1 2 0,-4 1-13 15,-3-1-16-15,0 5-18 0,-2-2-17 0,-3 5-18 0,-3 0-21 16,2 2-18-16,-4 2-19 0,4 2-9 0,-4 1-10 16,4 2-9-16,-1-1-6 0,4 3-7 0,3 2-2 0,2-2-7 15,1 0 0-15,3 0-4 0,4-2-3 0,2 4 2 16,2-2 1-16,7 1 0 0,-1 2-1 0,4 0 2 16,4 0-1-16,-1 0 4 0,5 2 3 0,-1-1 1 0,-1 2-5 0,3-1-2 15,-3 2 3-15,-1-1-2 0,-1 0-1 0,-3 0-2 16,4 0-5-16,12 27-11 15,-22-25 9-15,-5-1-3 0,-1 1 3 0,-2 1-1 0,-4-4 3 16,-2 3 2-16,-1-2 0 0,-2 0 3 0,1-3 2 16,-13 11 5-16,9-13-2 0,-12 5 10 0,12-7-3 15,0-3-1-15,-2 2 5 0,1-4 2 0,0 0 5 16,0-4 1-16,-1 3 5 0,1-2 7 0,2-1 7 16,-2-1 6-16,2 0 7 0,1 0 1 0,-5-10 54 15,8 6-59-15,4-3-9 0,2 0-7 0,-1-2-11 0,4-2-11 16,7-19-21-16,-1 17-18 0,5 0-13 15,-1 0-16-15,4 1-22 0,0 1-29 0,3 3-65 0,-1-1-77 16,-1 2-65-16,-1 2-62 0,1-1-51 0,2 4-53 16,-5 1-69-16</inkml:trace>
  <inkml:trace contextRef="#ctx0" brushRef="#br0" timeOffset="43983.66">27043 2646 482 0,'5'3'475'0,"-1"1"-144"0,4 0-100 15,-2 4-53-15,2 0-21 0,14 10 163 0,-10-6-162 16,-2-1-11-16,2 3-19 0,-1 0-34 15,-2 1-34-15,-1 10-66 0,-8-14-67 0,-2-2-41 0,-2 0-44 16,-2-2-42-16,-2 2-41 0,-2-3-34 0,0 0-41 0,-4-1-76 16,0-3-74-16</inkml:trace>
  <inkml:trace contextRef="#ctx0" brushRef="#br0" timeOffset="44507.51">27828 2228 70 0,'0'-4'450'0,"2"0"-125"15,-2 1-109-15,0 0-74 0,0 1-33 0,-2-1-14 0,2 3-2 16,-1 2 3-16,-2 1 4 0,0 0 5 0,0 3 13 0,-1 1 14 16,3 2 20-16,-3 3 17 0,1 0 6 0,2 2 7 15,-1-1-4-15,4 2-10 0,-1 0-12 0,2 0-22 0,1 0-23 16,2-1-23-16,2-1-12 0,1-1-16 0,3-1-8 0,0-1-7 15,1-2-7-15,2-1-6 0,1-1-4 0,2-3-2 0,-1-1-6 16,0-2-2-16,1 0-3 0,1-4 1 0,-3 0-1 16,1 0 3-16,-1-2-2 0,-2-2 1 0,1-1-1 15,-3-1 1-15,-1-1 2 0,5-1 3 0,-7-1 3 0,3-3 0 16,-3 5 5-16,-1-1 2 0,-2 0 4 0,1 3 4 16,-3 1 3-16,-1 2-3 0,-1 2-3 0,-1-1-2 15,-1 4 41-15,0 4-61 0,-1 3-1 16,-2 3-4-16,-8 39 15 0,9-28-14 15,-1 3-2-15,8 76-38 16,6-49-44-16,-7-28 15 0,1 1-23 0,0-1-47 16,0-2-70-16,1-4-69 0,3 1-60 0,-2-4-53 15,1-2-41-15,3-2-32 0,-3-2-31 0,1-1-24 16,1-1-28-16,1-4 6 0</inkml:trace>
  <inkml:trace contextRef="#ctx0" brushRef="#br0" timeOffset="44814.64">28516 2347 105 0,'0'-8'515'0,"-1"3"-100"16,-3 2-80-16,0 3-60 0,-4 3-19 0,0 2-1 15,-2 5 0-15,-2 0 3 0,1 2-4 0,-1 2-18 0,2 1-28 16,0 1-30-16,4 0-33 0,-1 1-28 0,3 1-25 16,4-3-15-16,4 0-16 0,3-1-13 0,-1-1-10 0,2 1-10 15,3-4-3-15,0 1-6 0,2-2-2 0,3-2-3 0,-2-1-4 16,5-1-4-16,0-2 1 0,17-2 6 15,-18-2-5-15,1-2 0 0,-2-2 5 0,0-1 3 0,-1-1 7 16,10-11 22-16,-16 7-21 0,5-17 22 16,-10 11-25-16,-4-2-6 0,-1-4-1 0,-1 1 0 15,-4-2-1-15,0-2 1 0,-1 2-1 0,-4 0-4 16,-2 2-2-16,0 1-8 0,-2 1-10 0,2 2-11 0,-4 2-8 16,-7-10-68-16,13 17 27 0,2 2-36 15,3-1-59-15,6-6-1086 0,8 13 845 16,4 1-16-16,0 0 10 0,27 3-294 15,-18 0 403-15,3 0 7 0</inkml:trace>
  <inkml:trace contextRef="#ctx0" brushRef="#br0" timeOffset="45215.98">29060 2215 248 0,'21'-10'526'0,"-2"-6"-195"16,-11 8-197-16,0-3-2 0,-2 1 6 0,0-1 11 0,-3 1 24 15,0-1 33-15,1 1 34 0,-4-1 24 0,0 2 10 0,0 2-5 16,-4-1-18-16,1 2-23 0,-2 0-37 0,-4 2-43 15,0-1-40-15,-4 4-34 0,-4 1-22 0,1 1-20 0,-3 4-7 16,-2-1-9-16,5 3 1 0,-2 1-4 0,5 0-4 16,-1 1-5-16,6-2-2 0,0 2 1 0,3 0 0 0,2-1-1 15,1 1-1-15,4-1 0 0,2 0 3 0,3 0 1 0,3-1-1 16,0-1-1-16,5 0-1 0,0-3 3 0,1 0-4 16,3-1 2-16,0-1-2 0,0-1 2 0,0-1 1 0,-3-1 0 15,0-1-1-15,0-1 0 0,-2-2 2 0,-5 0-1 16,3 0 4-16,-3 1 3 0,-1 1 2 0,-3 2 5 15,-2-1 3-15,2 1 28 0,-5 2-7 16,-4 4-27-16,3 0 0 0,-4 2-7 0,0 3-1 0,0 2-3 16,-1 1-4-16,2 1 3 0,0 3 1 0,3 1-2 15,-1 1-1-15,9 42 6 0,-3-37-4 0,5-1 0 16,0 1 1-16,-1-1-1 0,2-3 0 16,-2 1-6-16,0-1-2 0,2 1 0 0,1-2-7 15,10 18-28-15,15 14-47 0,-27-37 42 16,1-1-8-16,1-1-16 0,-3-3-28 0,0-1-44 15,-3-3-52-15,4-1-52 0,-1-1-36 0,14-4-364 16,-11-2 296-16,16-7-347 0,-16 4 355 16,9-13-486-16</inkml:trace>
  <inkml:trace contextRef="#ctx0" brushRef="#br0" timeOffset="45587.93">29715 1989 195 0,'-2'-11'463'0,"0"2"-111"16,1 2-74-16,-2 1-52 0,-2 3-19 0,2 1-5 16,-11 7 225-16,6-1-201 15,-32 35 626-15,31-24-678 0,1 3-28 16,0 2-31-16,-8 24 44 0,11-19-113 16,0 0-14-16,1 31 3 0,4-28-26 0,0 1 2 0,1-2-2 0,2 0 2 15,2-5-1-15,0 2 0 0,2-3 0 0,2 2-3 16,-1-4 1-16,9 16 2 0,-4-21-8 0,0 2-2 15,1-4 0-15,2-2 0 0,1-2 2 0,-1-1 3 16,3-2 0-16,-5-2 8 0,2-3 1 0,-2 0 3 16,0-2 5-16,13-7 24 0,-16 2-22 0,-1-2-1 15,-1-2-2-15,-3-1 6 0,1 0-6 0,-2-3-4 16,-4 0 3-16,-1 0-5 0,-3 2-1 0,-3-1 1 0,-2 2-2 16,-5 2-11-16,0-1-4 0,-4 2-3 0,-26-8-42 15,-9 9-38-15,27 3 22 0,-3 4-24 16,0-1-52-16,1 4-71 0,1-1-62 0,-3 2-51 15,-21 7-452-15,25 0 334 0,-1-2-27 0,-1 3-32 16,-31 12-568-16</inkml:trace>
  <inkml:trace contextRef="#ctx0" brushRef="#br0" timeOffset="45916.12">27743 3018 117 0,'2'-2'429'0,"-1"2"-83"16,2 0-56-16,9 0 267 15,-3 2-243-15,4-1 22 0,2-1 6 0,8 0-6 0,5 0-21 16,4-1-34-16,7-3-56 0,4 2-61 0,6-3-61 0,5 1-44 16,4-3-28-16,2 0-16 0,5 0-9 0,2-1-8 15,75-11-27-15,-68 10-11 0,4 0-38 0,-1 0-59 16,0 0-64-16,2 0-57 0,1 1-48 0,-3 1-48 16,-4-1-43-16,-2 2-30 0,-8 0-24 0,-4 2-44 0,-9 1-36 15,-8-1 0-15</inkml:trace>
  <inkml:trace contextRef="#ctx0" brushRef="#br0" timeOffset="46320.1">24772 3334 21 0,'2'0'475'0,"1"0"-90"0,-3 0-121 0,1 0-85 16,-1 0-36-16,2 0-7 0,-1 0 11 0,3 0 27 15,-1-2 34-15,3 1 33 0,2 1 26 0,6-3 4 0,4 2-8 16,7-2-19-16,10-3-28 0,7 1-34 0,5-2-44 16,8-2-51-16,6 0-43 0,8-4-41 0,5 2-62 15,2 0-78-15,7-1-76 0,3 0-68 0,3-1-58 0,1-1-53 16,1 1-45-16,3 1-33 0,98-12-605 0,-95 13 528 15</inkml:trace>
  <inkml:trace contextRef="#ctx0" brushRef="#br0" timeOffset="46842">30674 1527 343 0,'-18'4'271'0,"-8"4"111"0,14-4-230 16,4-1-16-16,3-3-8 0,0 2-1 0,3-1 7 16,6 1 12-16,0-1 24 15,47 4 444-15,-22-5-395 0,2 0-9 0,8-2-17 0,4 0-31 16,6 2-36-16,2-1-34 0,4 1-29 0,2-1-34 15,58 1-97-15,-58 0-60 0,-6 0-60 0,1 0-63 16,-7-2-61-16,-4-1-65 0,-5 0-74 0,-6-1-130 16,-5 1-43-16,-9 1 12 0</inkml:trace>
  <inkml:trace contextRef="#ctx0" brushRef="#br0" timeOffset="50561.01">25719 1416 485 0,'4'0'460'0,"-4"0"-182"0,1 0-120 0,1 0-59 15,-2 0-30-15,1 1-15 0,-1-1-14 0,2 0-2 16,1 0-2-16,-2-1-4 0,11-1 11 0,-3 1-27 16,8-2-1-16,3 0-3 0,8-3 1 0,4 1-6 0,8-2-8 15,7-2-21-15,6-2-25 0,6 1-30 16,2-3-45-16,7 0-50 0,1-2-79 0,3 0-130 0,-2 1-65 15</inkml:trace>
  <inkml:trace contextRef="#ctx0" brushRef="#br0" timeOffset="51314.2">30390 1473 78 0,'-7'0'128'0,"1"0"-36"16,2 0 53-16,4 0-74 0,3 0 94 16,0 0-74-16,4-2 0 0,3 1 6 0,1 1-1 15,3-2 1-15,2 1-2 0,2-1-3 0,-1-1-6 0,4 1-8 16,-3 1-7-16,2-2-11 0,0 0-10 0,0 0-10 16,3 2-10-16,1-2-11 0,1 0-6 0,32-5-3 15,-26 5-13-15,3-1-9 0,0 1-13 0,3-2-22 0,2 1-24 16,1-1-33-1,161-16-1422-15</inkml:trace>
  <inkml:trace contextRef="#ctx0" brushRef="#br0" timeOffset="67591.58">24171 3402 191 0,'-1'1'70'0,"-3"-1"-15"16,3 0-8-16,-1 0 1 0,2 0 0 15,-1 2 0-15,1-2-1 0,-3 1 4 0,1 0-3 0,2-1 1 16,0 2-2-16,0-2 2 0,-1 2-5 0,1-2-1 16,-2 0-2-16,2 0-4 0,-1 0 0 0,1 0-2 0,0 0 0 0,0 0-2 15,0 0 1-15,1 0 1 0,-1 0-3 0,2 0-3 16,-4 0 1-16,2 0-5 0,0 0 4 0,0 0-2 0,-1 0-6 16,1 0 1-16,0 0-3 0,0 0 5 0,0 0-5 0,0 0 2 15,1 0-3-15,-1 0-1 0,3 0 6 0,3 0 3 16,-1-2 0-16,2 0 7 0,1 0 3 0,2 0 5 0,0-1 4 15,1 2 4-15,5-2-1 0,14-5 54 16,-14 5-52-16,1 0 0 0,-1 0-3 0,1 0-2 16,-1 0-3-16,2 0-6 0,-1 0-5 0,-3 0 0 0,5 2-7 0,-3-2-5 15,1 0-5-15,-1 1-2 0,1 1-1 0,1-3-3 16,-1 3 2-16,-1-2-2 0,5 2-2 0,-3-2 1 0,0 0 0 16,3 0-1-16,1 1 2 0,-5-2-1 0,4-1-2 15,1 2 0-15,-3-1 5 0,3 0 0 0,-2 0-1 0,0 1 0 16,-2-1 1-16,2 2 1 0,-3-1-2 0,0 0 0 15,-1 2-2-15,0-2-1 0,-2 0-1 0,2 0-2 16,-4 0 3-16,1 1-3 0,1 1 1 0,-1-3-2 0,1 3 2 16,1-2 1-16,-1 2 1 0,-2-1 1 0,6 1 1 15,12-5 9-15,-14 4-7 0,1-1 0 0,1-1-4 0,0 1 2 16,-2-2-3-16,22-1 4 0,-20 3-7 16,-1 0 3-16,27-4 16 15,-14 1-3-15,-16 3-7 0,1 1 28 16,-1 1 29-16,0-2 19 0,16 0 110 0,-17 0-91 15,1 1-2-15,11-1 69 0,-2 0-105 16,-13 2-55-16,2-1-5 0,-3 1-3 0,13-2-2 16,2 1 11-16,-13-1-12 0,1 1-1 15,0 1 0-15,-3 0-1 0,4-1 1 0,-4 1 0 16,9-1 2-16,-10 1-2 0,-2 1 0 0,1-2-1 0,0 1 0 16,-1 1 2-16,-1-2 1 0,0 1-1 0,2 1 1 15,-3-2 0-15,5 2 2 0,-1-2-1 0,-1 1 1 0,-1 1-3 16,3-3 2-16,0 2-1 0,-1-1 3 0,2 1-2 15,-2-2 0-15,2 0 0 0,0 0-1 0,0 1 3 16,0-1-4-16,9 0 3 0,-13 2-3 16,1-2-2-16,8 0-2 0,-10 1 1 15,1 1-1-15,-2-1 2 0,-3 2 0 0,3 0 1 0,-1 0 0 16,1 0-1-16,-1 0 3 0,0-2 3 0,2 2 3 16,-2-1 1-16,2 0 5 0,2 1-2 0,0-2 2 0,0 2-1 0,-2-1 2 15,3-1-5-15,-4 2-5 0,2-1-2 16,-1 1-1-16,0-2-3 0,0 1 0 0,0-2-5 0,1 1 0 15,2 0 0-15,-2 1-9 0,0-2-35 0,-1 2-65 16,4-5-338-16,-5 1 106 0,-3-1-107 0,1-1-147 16,-4 2-71-16,-1 1-7 0</inkml:trace>
  <inkml:trace contextRef="#ctx0" brushRef="#br0" timeOffset="68657.06">27923 3073 151 0,'0'0'175'0,"0"0"-50"0,0 0-34 0,0 2-17 0,2-2-10 15,-2 0 0-15,0 0-3 0,1 0-1 0,-1 0-3 0,2 0-2 16,0 0-4-16,-2 0-5 0,1 0-2 0,2 0-1 0,1 0 0 16,-1 0 5-16,2 0-2 0,4 0 3 0,-3-2 1 15,6 2 1-15,1-1 4 0,0-1-1 0,4 1-1 16,3-2-1-16,2 1 0 0,5-1-3 0,-1-1-1 0,6 1-5 15,3-2-7-15,3-1-4 0,47-6 13 0,-40 5-31 16,0 1-8-16,1 0 2 0,3-2-3 0,-3 0-3 16,1 3 1-16,1-3 0 0,-5 0-3 0,-1 1 3 0,2 1 0 15,-2-1-2-15,-1 1-1 0,39-8-1 0,-41 8 0 16,-3-2-2-16,1 3 1 0,-2-1 2 0,-1-2 0 16,-1 4 0-16,29-8 0 0,-34 7-4 0,-1 1 2 15,0-1 2-15,-3 1 0 0,-1-1 3 0,-1 2 0 16,-1-1 2-16,-4 1 2 0,4 0 3 0,-7 1 0 0,2-1 0 15,-3 2 0-15,1 1 0 0,-5-2-1 0,10-1 3 16,-13 3-7-16,1-1-1 0,-1-1-1 16,8-1 1-16,-11 3-4 0,-1 0 0 0,0 0 0 15,1 0-10-15,-2 0-3 16,-1 0-63-16,2-1 3 0,0 1-39 0,-2-3-41 16,0-3-314-16,-4 1 73 0,0 4-63 0</inkml:trace>
  <inkml:trace contextRef="#ctx0" brushRef="#br0" timeOffset="69991.9">30325 1542 60 0,'-9'0'82'0,"-1"1"-10"0,2-1-10 0,-3 2-3 0,3-1-4 15,2-1-3-15,-2 0-1 0,0 0-2 0,3 0-5 16,1 0-9-16,0 0-8 0,3 0-3 0,-4 0 21 16,3 0-20-16,1 2-1 0,1-2 1 0,-2 1 0 15,1-1 1-15,1 0 2 0,-2 0 5 0,2 0-1 16,0 0 0-16,0 0 1 0,2 0-1 0,-2 0-1 0,0 0-2 15,0 0 0-15,0 0-3 0,0 2 0 16,0-1 31-16,0-1-28 0,0 0 5 0,0 0-3 0,-2 0 4 16,2 0-2-16,-2 0 2 0,2 0-3 0,-2 0-4 0,0 0-1 15,2 0 0-15,0 0 0 0,0 0 0 0,0 0-1 16,0 0-1-16,2 0 0 0,0 0-4 0,0-1-1 0,1-1-1 16,2 1-1-16,1-1-2 0,4-1-3 0,2-1 1 0,3 1 0 15,4-2 6-15,0 1 4 0,3-1-1 0,5 1 3 16,-2-1 0-16,3-1 2 0,2 0 2 15,32-6 27-15,-30 8-29 0,-1-3-2 0,3 3 1 0,0 0-2 16,69-8 44-16,-67 7-50 16,1 2-3-16,37-3 9 0,-31 3-14 0,-4 0-3 15,3-1-1-15,0-1-1 0,1 1-2 0,0 0 2 0,2 2-4 16,0-1 0-16,0 0 0 0,0 1-2 16,1-1 0-16,39 0 0 0,-42 1 0 0,-2 0 0 15,39 0 3-15,-42-1-2 0,-3 3 1 0,0-1 0 0,-3-1-2 16,-4 2 2-16,-1 0 2 0,-3 0-1 0,-2 0 2 15,-5 0 2-15,-1 0-1 0,-3 0 0 0,-4 0-1 0,0 0 0 16,-2 0 0-16,-2 0 3 0,0 0-2 0,-2 0-1 0,0 0 2 16,-1 0 2-16,0 0 2 0,2-1 2 0,-3 1 2 15,1-2 3-15,-2 2 1 0,1 2 0 16,1-2 24-16,0 0-18 0,-2 0 1 0,0 0 2 0,0 0 2 0,0 0-1 16,0 0 1-16,0 1-1 0,0-1-1 0,0 0 0 15,-2 0-5-15,2 0 0 0,-2 0-3 0,2 2-1 0,0-2-4 16,0 0 3-16,0 0-1 0,0 0-2 0,0 0-2 15,0 0-2-15,0 0-2 0,0 0 0 0,0 0-4 16,0 0-6-16,-1 0-19 0,1 0-26 0,-2 0-144 16,2 0 41-16,0 0-36 0,2 0-45 0,-2-2-43 15,0 1-40-15,-3-1-127 0,-1 1-59 0,-2-1-20 0</inkml:trace>
  <inkml:trace contextRef="#ctx0" brushRef="#br0" timeOffset="82800.89">23066 5053 223 0,'2'-4'358'0,"-1"-2"-89"0,3-1-53 0,-4 2-21 0,1-1-1 16,-1 1 7-16,0 1 20 0,0 1 21 0,-1-2 18 15,-1 4 18-15,0-2-2 0,-1-1-10 0,3 0-21 16,-1 0-28-16,1-2-37 0,1-1-38 0,-1 2-36 0,2 0-31 15,-2 1-15-15,1 0-13 0,-1 2-6 0,0-1-5 0,0 2-1 16,0 1-2-16,0-2-4 0,0 0 0 0,0 2-3 16,0 0-1-16,0 0-3 0,0 0-5 0,2 0-3 0,-2 2 0 15,2 1 15-15,-2 1-11 0,1 2 1 16,2 2 5-16,1 1 9 0,-2 3 3 0,2 0 3 0,-1 1 6 16,2 2 0-16,-1 3 2 0,1 2-4 0,2-1-2 0,-3 2-5 0,-1 0-1 15,4 2-7-15,-4-1-7 0,2 2-3 16,-2 2-5-16,0-1-2 0,6 25 10 0,-4-26-13 15,-2 1-2-15,2-2 0 0,-2-1-3 0,2-1-1 16,3-1-2-16,-4-1-5 0,1-1 2 0,0-3-9 16,-2 0-10-16,2-1-11 0,0 5-78 0,-2-10 34 0,-2-4-7 15,-1-1-14-15,3 0-2 0,-3-2 0 0,2-4 1 16,0 0-5-16,-1-3-20 0,3-10-251 16,-4 6 115-16,-2-3-39 0,-3-18-388 0,-1 12 313 15,-2-1-7-15,2-4 8 0,-1 1 2 0,-1-2-36 0,-2-2-41 16</inkml:trace>
  <inkml:trace contextRef="#ctx0" brushRef="#br0" timeOffset="83065.37">23063 4843 97 0,'8'-27'892'0,"-5"18"-728"0,4 2-23 0,3-7 119 16,-2 10-135-16,2-3 0 0,2 3 7 0,1 0 5 15,4 1 13-15,22 0 168 0,-18 3-151 0,0 1-2 16,1 1 3-16,0 2-4 0,2 1-11 0,-5 1-14 15,2 1-16-15,-4 0-11 0,-1 3-15 0,-2 0-15 0,0 1-15 16,-4-2-11-16,-2 0-8 0,-1-1-7 0,-2 2-3 0,-1 0-4 16,-4 1-1-16,0-2 2 0,-5 1 2 15,1 1-2-15,-5-1-1 0,-12 11 28 0,6-12-34 16,0 1-5-16,-2 1-4 0,-2-2-4 0,-1 2-4 0,-1-4-6 16,0 1-2-16,-1-2-9 0,0-2-9 0,-1 2-10 15,3-3-12-15,-2 0-13 0,4-1-25 0,2-1-45 0,2-1-80 16,2-1-72-16,6-4-67 0,3 1-69 0,4-2-68 15,4-2-105-15,3-1-91 0,6 0-13 0</inkml:trace>
  <inkml:trace contextRef="#ctx0" brushRef="#br0" timeOffset="83376.3">23670 4857 474 0,'3'0'373'0,"0"0"-107"0,1 3-69 0,0 0-37 0,0 1-14 16,0 2-7-16,7 11 116 0,-6-8-135 0,0 3-3 16,0 0 4-16,0 1 0 0,2 1-7 0,-1 1-10 0,1-1-8 15,-2 2-4-15,0-1-6 0,-1 0-5 0,1-2-4 16,-2 2-5-16,0-3-1 0,-1-2 1 0,-1 1 3 16,-1-2 2-16,0-1 1 0,0-4 1 0,0 2 5 0,0-3 2 15,0-1 2-15,0-2 2 0,0 0-1 0,0 0-3 16,-1-5 71-16,1-5-41 0,1 2-76 0,1-2-10 15,1-2-10-15,0-2-6 0,4-2-15 0,0-2-14 16,1 0-12-16,2 0-16 0,0-3-26 0,0 3-56 0,-2 0-73 16,2 0-75-16,2 1-60 0,18-13-476 15,-13 18 342-15,1 2-42 0,-3 1-60 0,0 1-6 0</inkml:trace>
  <inkml:trace contextRef="#ctx0" brushRef="#br0" timeOffset="83523.37">24045 4852 141 0,'-3'8'411'0,"1"0"-97"0,-2 12 114 0,2-9-259 0,0 1-19 16,2 1-13-16,2 2-18 0,0 1-11 0,4-3-15 16,-2 3-14-16,3 0-18 0,-1 0-30 15,2-1-32-15,14 13-110 0,-6-16-1 0,-2 0-44 0,3 0-53 0,0-3-66 16,-4 0-104-16,-1-3-75 0,-1 0-32 16</inkml:trace>
  <inkml:trace contextRef="#ctx0" brushRef="#br0" timeOffset="84336.3">24176 4914 245 0,'0'3'344'0,"-1"1"-81"0,1-1-58 0,-2 2-31 16,0 1-14-16,2-2-14 0,-1 0-10 0,1 3-7 0,0-1-3 15,1 1 1-15,1 1-2 0,4 10 126 16,-1-8-130-16,-2-1-6 0,3 1-8 0,-3 1-10 16,2 0-12-16,0-1-9 0,2-1-14 0,-3 0-13 0,6-3-10 15,-6 0-10-15,1-1-6 0,-2-1-4 0,1-1 1 0,-1-2 3 16,2 1 0-16,-1-2 3 0,1-3 3 15,1 0-1-15,10-6 33 0,-7 2-35 0,-1-1-5 0,11-11 21 16,-11 8-18-16,0 1 2 0,0-1 5 0,0 1 8 16,0-1 1-16,-2 1 7 0,2 1-1 0,-2 1 0 15,1 2 0-15,-2 1-2 0,-1 0-4 16,14-3 55-16,-12 5-67 0,0 3-2 16,1 0-3-16,20 9 34 0,-19-2-42 0,2-2-4 15,2 1 0-15,0 2-3 0,-1-3-3 0,-1 3 1 0,1 0-2 16,0-4-3-16,-1 1 1 0,0-2 1 15,2-3-1-15,-3 0 2 0,4 0 0 0,-4-3-3 0,1 1 2 16,2-2 0-16,-2-1-1 0,-1-1-1 0,2 0 1 0,0-1-2 16,-2-1 2-16,0 1 1 0,2-2 11 0,-6 4-1 15,-4 2 0 1,3-1 5-16,0-1 31 0,1 7-25 0,-1 2-8 16,0 2-12-16,1 2-2 0,16 18 7 15,-11-15-8-15,1-1 1 0,3 1 1 0,2 1 0 16,5-1 3-16,2 1 4 0,-2-2 0 0,5 1 3 0,-1-4-2 15,-2 1 1-15,-1-2 0 0,1-2-3 0,-3-1-2 16,2-3-2-16,-4-3-4 0,2 0-1 0,15-9 3 16,-18 5-4-16,-1-1 1 0,-2-1 1 0,1-1-2 0,-2-2-1 15,-3-1 1-15,-2 3-2 0,2-2 2 0,-2-1 0 0,-4-2-1 16,1 0-1-16,0 0 1 0,-2-2 2 0,0 1 11 16,-1 1-5-16,0-2 0 0,-1 2 2 0,-1 0 4 15,-1 3 6-15,-3-9 33 0,3 14-30 0,-1-1 12 16,-1 4 1-16,-2 1 0 0,0 1-2 0,-1 1-6 15,-14 4 16-15,6 1-25 0,1 2 1 0,-2 0 2 0,1 3 2 16,1 0 3-16,0 2 1 0,0-1 2 0,0 1 4 16,5 1-3-16,0 0-2 0,-3 9 14 15,8-11-22-15,3 1-4 0,3-1-2 0,0 1-2 0,5-1-2 16,2-1 0-16,13 9 5 0,-8-10-12 0,1 1-9 16,1-4-19-16,0 2-14 0,4-3-21 0,-2-1-20 15,1 0-21-15,1 0-18 0,-3-1-24 0,-1-1-39 0,-3 1-58 0,0-2-63 16,-1 0-52-16,2-2-61 0,-2-3-75 15,1 3-125-15,1-3-79 0,0 1-13 0,-2-1 43 0</inkml:trace>
  <inkml:trace contextRef="#ctx0" brushRef="#br0" timeOffset="85643.97">26476 4939 288 0,'-1'-4'370'16,"1"1"-111"-16,0-2-74 15,1-1 93-15,1 3-153 0,0 0 0 0,-2 0 3 0,1-1 4 16,3-1 3-16,0-1 9 0,1 2 10 0,4-3 5 0,-1 2 2 16,2-3-4-16,0 2 2 0,0 2-6 0,2-2-6 0,-4 3-6 15,2-1-11-15,-2 3-14 0,0 0-17 0,2 1-7 16,-4 1-16-16,9 5 42 0,-8 2-80 0,-1-1-5 0,-1 4-8 16,2-2-6-16,-2 3-10 15,12 49 29-15,-17-43-30 16,-2 18 6-16,0-18-9 0,-1 0-2 0,-1 14 2 15,1-17-4-15,0-4 2 0,-1 0-2 0,3-2 0 16,-1-1 0-16,0-2 3 0,2-3 0 0,0-1 4 0,0 0-2 16,0-2 1-16,2-2 3 0,0-2-2 0,1-2 1 0,0-3-4 15,2-1 2-15,1-4-3 0,0 0-1 16,1-2-2-16,-1 0-1 0,3-2 1 0,3-2 1 0,-4-1 2 16,12-20-4-16,-10 21 4 0,4 0 5 0,-5 1 3 15,2 2 5-15,2 0-1 0,15-18 53 16,-21 27-42-16,-1 2-2 15,5 0 21-15,-5 6-25 0,7 8 21 0,-6-2-21 16,-3 3-1-16,2 3-5 0,1 0-2 0,1 22 9 0,-5-17-20 16,0 2-12-16,0-2-17 0,2-1-16 0,-1 2-17 0,0-3-33 15,1 2-71-15,1-2-81 0,-1 0-67 16,12 7-472-16,-6-13 320 0,3-1-58 0,-3-1-74 16,1-3-28-16,-3 0 29 0</inkml:trace>
  <inkml:trace contextRef="#ctx0" brushRef="#br0" timeOffset="86000.97">27112 4894 420 0,'2'5'355'16,"0"-1"-96"-16,-2 2-63 0,0 2-36 0,0 8 99 15,0-7-151-15,2 0-14 0,-2 1-9 0,2 1-11 16,0-2-11-16,1 2-11 0,-2-4-11 0,3 2-11 0,-1-1-9 15,3-2-8-15,-1 0-6 0,3-2-5 0,-2-1-3 16,0 0-2-16,3-3 0 0,1 0-3 0,-2-2-2 0,0 0-4 16,3-1-3-16,-3-3 2 0,-2 1 0 0,9-8-13 15,-9 4 17 1,-1 0 0-16,8-38 34 0,-10 34 8 0,3 1 27 0,-5 0 24 16,2 3 22-16,1 1 21 0,-3 2 11 0,1 3 10 15,0 0-2-15,-2 2-4 0,0-1 86 16,0 4-139-16,0 8 53 0,1-1-91 0,1 0-9 0,-2 2-5 15,1-1-8-15,1 2-6 0,0 0-8 0,1-1-18 16,0 1-26-16,1-2-38 0,0 1-49 0,-1-1-46 16,0-2-44-16,2-1-42 0,0-1-36 0,1 0-30 0,2-1-19 15,0-1-4-15,9 1-367 0,-8-5 277 16,-1 0-32-16</inkml:trace>
  <inkml:trace contextRef="#ctx0" brushRef="#br0" timeOffset="86879.77">27470 4857 58 0,'1'0'408'0,"1"0"-94"15,-2 3-83-15,1 0-56 0,-1 0-31 0,0 1-18 0,0 2-9 0,0 0-1 16,0 2-5-16,0-1-3 0,0 2-5 0,0-1-1 0,0-1-3 16,2 1-8-16,0-1-9 0,-2-1-19 15,1 3 30-15,1-4-60 0,-1-2-11 0,-1-2-5 16,2 0-4-16,1 3 4 0,-2-4-10 0,-1-2-1 15,2 2-1-15,1-3 1 16,4-6 4-16,1-4-1 16,9-14 46-16,-12 18-17 0,1 1 10 0,-1 0 11 0,0 3 9 0,1-1 5 15,-3 1 0-15,5-4 120 16,-5 9-139-16,0 2-6 0,1-1-6 0,0 3-7 0,2 3-7 0,-1-1-3 16,0 1-6-16,0-1-4 0,1 2-6 15,2-1-4-15,-4 1-1 0,5-1-4 0,-3 1 0 0,0-2-4 16,0-2 1-16,1-1-3 0,2 3-17 15,-4-6 6-15,7 0-28 0,-7-1 19 16,5-7-23-16,-5 4 29 0,0-1 2 0,1-1 4 0,-3-1 4 16,2-1 4-16,-2 1 6 0,-2 1 5 0,1 0 1 0,0 1 4 15,-2 2 0-15,1 0 1 0,-1 0 7 16,0 5-12-16,0 1-2 0,0 3-2 0,0 1-2 16,8 17 6-16,1-7 6 0,3 1 1 0,5 0 1 0,-1 3 0 15,4-3-9-15,-2 1-5 0,1-1-8 0,-1-1-12 16,-3-2-11-16,1-2-12 0,-4-2-13 0,1-2-13 15,9 1-87-15,-9-8 69 0,-5-2-10 16,1-2-1-16,2-4 2 0,3-9-80 0,-7 4 104 0,-2 0 9 16,1-3 7-16,-3-2 8 0,0-2 6 15,0-2 3-15,2-25-41 0,-3 21 38 0,-2-4-1 0,-2-4 8 16,-3-35-27-16,0 29 37 0,2-1 12 16,-3-3 10-16,2 2 9 0,-8-40 29 0,7 44 1 15,1 2 13-15,-2 4 10 0,-1-20 99 0,6 31-64 16,-1 2 6-16,0 4-2 0,2 4-4 0,0 1-8 15,0 2-6-15,0 5-1 0,0 1-4 0,4 1-3 16,-3 5-5-16,4 3 3 0,3 1 1 0,-4 4 5 0,3 4-2 16,-1 2-2-16,1 1-10 0,0 3-8 0,3 0-6 0,0 1-7 15,-1 1-6-15,-1 1-7 0,-2 0-8 0,1 0-3 0,1-1-4 16,-2 0-2-16,-2 0-4 0,1-3 0 0,-2 2-4 16,-1-4 2-16,-2 0-2 0,-2-3 2 0,1-3-2 15,-2-2 1-15,-1 1 2 0,0-4-3 0,-4-2 5 16,-5 5 32-16,7-8-8 0,1-4 4 0,2-1 7 15,-3-1 2-15,-1-10 54 0,6 5-56 0,1-1-7 16,0-2-6-16,8-21 27 0,-1 19-45 16,3 2 2-16,15-9 4 0,-10 12-14 15,2 0 3-15,0 3-1 0,2 2 1 0,3 1-6 0,-2 1 0 0,-2 2 2 16,17 6 9-16,-19-1-7 0,-5-1 2 16,-1 1 2-16,-2-1 2 0,-2 1-2 0,-3-1 0 15,-3 1 3-15,-3 1 0 0,-3-2 2 16,-4 2-1-16,-14 8 8 0,10-8-10 0,-3-2 1 0,1 1-6 0,-6-2-2 15,1-1-6-15,2 0-7 0,0 0-7 0,2-2-6 0,3-3-10 16,1 0-14-16,-1 0-20 0,1-3-49 0,3 0-75 16,1 0-72-16,4-3-61 0,4 0-62 15,10-11-559-15,0 8 323 0,3 0-36 0,3 0 26 16</inkml:trace>
  <inkml:trace contextRef="#ctx0" brushRef="#br0" timeOffset="87423.9">28497 4779 335 0,'2'1'460'0,"0"1"-113"16,-2-2-85-16,0 1-50 0,1 2-27 0,2-1-5 0,2-1 2 16,0 1 3-16,1-1 7 0,4 2-3 0,0-3-5 15,5 0-12-15,15-3 125 0,-11 0-185 0,-3 0-29 16,3-1-26-16,12-8 0 0,-15 4-42 16,-2 1-6-16,-3-2-1 0,2 1-3 0,-5-1-3 15,-3-2-1-15,-2 3-2 0,-1-3-1 0,-4 1-1 0,-1 1 0 0,-2 0 3 16,-3 1 2-1,-3 1 6-15,-51-10 104 16,43 17-59-16,-17 3 72 0,15 0-58 0,4 2-1 0,-1 2-1 16,3 1-5-16,0 1 4 0,1 1-12 0,5 2-6 0,1 2-5 15,-1-2-6-15,5 1-4 0,1 1-6 0,3 1-9 16,3 0-1-16,3-2 2 0,2 2-8 0,12 15-7 16,-6-15-16-16,-1-3-6 0,4 2-9 0,-1-4-9 0,2-1-14 15,1 0-15-15,-3-1-3 0,3-2 4 0,0-2-5 16,0-1-5-16,2-1-10 0,-4-2-1 0,4-2 1 0,1-1 13 15,19-6-85-15,-5-9 18 16,-20 6 91-16,6-16 11 0,-12 11 54 0,-4 1 22 0,-1-2 29 16,-2 0 20-16,3-15 119 0,-2 18-102 15,0 3-9-15,4-6 57 0,3 6-52 16,-4 10-63-16,0 2-1 0,3 2-5 0,0 2-3 16,0 1-5-16,0 2 0 0,0 2-5 0,0 0-1 15,-2 2-3-15,-1-1-2 0,-1 2-3 0,3 9 0 0,-6-10-5 16,1-1-1-16,-4-1-2 0,-4 3 5 15,3-7 1-15,-2-1-1 0,-3-1 4 0,-1-1 6 0,3-1 6 16,-3-1 7-16,2-3 7 0,-1 0 4 16,0-1 6-16,-4-22 116 0,10 14-110 0,0-1-5 0,4-2-8 15,2-5-9-15,5-1-7 0,-3 0-17 0,3-3-18 16,3 3-25-16,0-1-27 0,4-1-22 16,-2 4-21-16,2-2-31 0,20-12-303 0,-19 19 121 0,1 2-51 15,-2 2-38-15,4 1-30 0,-2 1-38 16,18-2-629-16,-21 6 515 0</inkml:trace>
  <inkml:trace contextRef="#ctx0" brushRef="#br0" timeOffset="87756.62">29345 4531 139 0,'-2'-1'321'0,"0"-1"127"0,1 1-278 0,-1-1-17 15,1 2 1-15,-4 0 4 0,1 2 7 16,0-1 17-16,-7 2 237 0,5 0-189 0,-3 0 5 0,2 2-7 15,1-2-12-15,-2 1-25 0,2-1-30 0,-1 0-38 0,4 0-36 16,1 0-30-16,1 0-21 0,1 3-14 0,1 0-8 0,4 0-3 16,2 2-6-16,0-1 1 15,13 11 6-15,-7-9-8 0,0 3 0 0,1 0 0 0,1 0-4 16,13 14 8-16,-11-10-2 0,-2-1 0 0,-2 2 0 16,-1-2 0-16,4 10 12 0,-10-14-4 0,-1-4 5 15,-4 1 4-15,1-1 4 0,-4-1 6 16,1 0 4-16,-10 5 43 0,3-7-41 0,-2 1-8 15,-4-1-5-15,0-2-4 0,-2 1-4 0,-22-2 3 16,19-1-21-16,-1 0-3 0,-4 0-9 0,2-4-14 16,1-1-35-16,1-1-65 0,-22-10-389 0,24 5 130 15,3 1-79-15,-7-14-792 0,17 12 535 0,4 0 30 16</inkml:trace>
  <inkml:trace contextRef="#ctx0" brushRef="#br0" timeOffset="87910.74">29444 4639 440 0,'0'0'461'0,"2"2"-134"0,0-1-96 0,-2-1-61 0,0 1 74 15,1-1-157-15,-1 0-22 0,3 2-17 0,-1-2-20 0,2 0-28 16,0 0-25-16,-3 0-31 0,1 0-33 0,-1 0-36 16,3 0-44-16,-4 0-49 0,0 0-74 0,-5-2-117 0,-2 1-52 15</inkml:trace>
  <inkml:trace contextRef="#ctx0" brushRef="#br0" timeOffset="90776.89">22963 6391 225 0,'0'-3'295'0,"3"1"-82"0,-1 0-57 16,0-1-27-16,-1 0-10 0,2 0-4 0,-1 1-1 16,0 1 4-16,-1-1 2 0,-1 1 9 0,0-1 7 0,0 2 17 15,0 0 9-15,0 0 13 0,-1 0 3 0,-1 2 179 16,0-1-193-16,2-1-17 0,0 3-11 0,0-1-12 16,0 2-12-16,4 3-6 0,-3 3-1 0,4 0-3 0,4 4-5 15,-4 2-4-15,0 1-9 0,-2 4-12 0,0 0-6 16,1 1-14-16,-1 4-11 0,-2-2-5 0,1 3-8 0,1-2 0 15,-3 2-5-15,0 0-4 0,-3 0-5 0,1 2-1 16,-1-1-7-16,-5 29-2 0,3-30-12 0,0 0-5 16,1-1-8-16,-4-4-12 0,5-1-10 0,0-4-10 0,-1-6-11 15,3 0-20-15,-1-3-24 0,2-2-41 0,2-3-53 16,-1-3-51-16,3-2-42 0,1-4-40 0,-2-3-33 0,4-2-30 16,-2-3-27-16,0-3-45 0,0-4-53 0,0 0-2 15</inkml:trace>
  <inkml:trace contextRef="#ctx0" brushRef="#br0" timeOffset="91070.4">22888 6178 49 0,'1'-9'812'0,"2"6"-581"16,2 2-68-16,4-1-33 0,-1 2-17 15,41-2 208 1,-1 2-98-16,10 2 4 0,-26 1-111 0,0 2-2 15,29 5 105-15,-31-2-116 0,21 7 90 0,-30-8-105 16,-3 1-5-16,0-2 1 0,-6 1-2 0,-3 2 0 0,-3-1 5 16,-2-1 0-16,-5 17 169 15,-5-15-174-15,-2 0-9 0,-4 2-3 0,-13 8 28 16,8-8-64-16,-1-1-11 0,0 1-6 0,-2-1-7 16,0-1-10-1,-94 29-194-15,95-35 51 0,-19 1-327 16,26-4 151-16,2-3-47 0,1-7-532 0,10 2 327 15,13-10-613-15</inkml:trace>
  <inkml:trace contextRef="#ctx0" brushRef="#br0" timeOffset="91374.61">23423 6264 257 0,'8'1'461'0,"2"-1"-110"0,0 3-92 0,0-1-53 16,2 2-26-16,2 1-8 0,-5 1-3 0,4 0 0 0,1 1 0 15,-3 2-2-15,2 0 0 0,-2 2-1 0,0-1-5 16,-2 2-8-16,-1 2-10 0,0-2-14 0,-3 1-16 0,3 2-11 16,-4 0-15-16,-2 0-10 0,0 0-10 0,-2-2-7 15,-2 1-6-15,0-2-5 0,2-2-5 0,-3 0-6 0,2-2-5 16,-4 0-1-16,2-2-3 0,-2 3 24 16,4-6-24-16,-2-3 28 0,-1-1-28 0,4-4 1 15,0-1-3-15,0-3-5 0,4-1-4 0,-3-3-4 0,4-1-3 16,0-3-4-16,2-1-4 0,1-1-5 0,0-4-11 0,0 1-7 15,5 1-14-15,0-3-9 0,1 1-22 0,0-1-43 16,3 2-58-16,-1 2-63 0,1 1-51 0,0 2-43 16,0 2-28-16,0 2-27 0,1 2-6 0,12-5-328 15,-7 7 128-15,-15 6 312 0,2 3 5 16,-4 3 11-16</inkml:trace>
  <inkml:trace contextRef="#ctx0" brushRef="#br0" timeOffset="91533.68">23891 6202 118 0,'-1'9'230'16,"-1"-1"-11"-16,-5 26 440 0,3-19-402 15,4-7-144 1,8 27 404-16,-2-19-307 0,-1-9-106 0,0 1-9 16,0 1-8-16,0 0-13 0,2-2-13 0,-2 1-25 0,0-1-28 0,0 1-36 15,0-1-34-15,-1-1-31 0,4 2-29 0,-2-2-28 16,1-2-24-16,-1 2-20 0,2-3-11 16,-2 2 1-16,1-4 0 0,-3 1-1 0,1-1-12 0,3-1-25 15,-7 0-70-15,2-1-56 0</inkml:trace>
  <inkml:trace contextRef="#ctx0" brushRef="#br0" timeOffset="91841.02">24010 6142 485 0,'-3'-3'526'16,"-2"0"-123"-16,2-1 178 0,2 4-336 15,-1-2-24-15,0 1-18 0,2-1-28 0,0 2-31 0,0-1-30 16,0-1-50-16,0 2-58 0,0 0-59 0,0 0-59 15,0 0-46-15,2 0-45 0,0 0-43 0,-1 2-49 0,2-1-31 16,2 2-42-16,-4 0-81 0,2 2-45 0</inkml:trace>
  <inkml:trace contextRef="#ctx0" brushRef="#br0" timeOffset="92515.37">24165 6309 246 0,'5'2'334'0,"-2"3"-104"0,0 1-70 16,4 0-42-16,-4 0-19 0,3 2-12 0,-5-1-9 0,2 1-7 16,4 8 50-16,-4-7-63 15,-1-1 0-15,-1-1 0 0,3 0-2 0,-4 0-4 0,1 0-6 0,-1-1-5 16,2-3-4-16,-2 2-6 0,0-2-7 0,1-2-4 16,-1-1 1-16,2 2 2 0,-2-2 3 0,2-2 0 0,-2 1 2 15,2-2 0-15,2 0-2 0,-1-4-2 0,0 2-5 16,0-3-1-16,4-1-2 0,-3 0 1 15,18-21 65-15,-13 20-35 0,-2-1 5 0,1 2 7 0,-2 0 6 16,3 3 3-16,0 0 6 0,-3 2 1 0,0 1 1 16,-1 0 0-16,3 1-3 0,0 2-4 0,6 3 51 15,-6 0-71-15,0 2-3 0,-2 1-9 0,2 0-6 16,0 0-4-16,6 9 17 0,-7-10-26 0,-1 3-3 16,3-2-4-16,-4 0 0 0,3 0-1 0,-1-1-1 15,1-2 2-15,10 2 16 0,-9-5-17 16,0-2 1-16,-1 0 2 0,0-2-3 15,0-1 0-15,2-1 3 0,8-6 14 0,-1-1 11 0,-9 8-14 16,-1-1 0-16,-1 2 4 0,-1 1-1 0,-2 0 2 16,2 1 15-16,-1 4-20 0,0-1-5 15,0 4 0-15,2 2-4 0,1 1 2 0,-1-1-1 16,1 1-1-16,1 1-2 0,26 16 7 16,-21-17-14-16,6-3 0 0,-2 2 5 0,7-1 5 15,3-2 2-15,3 1 3 0,1-4-1 16,64-4 38-16,-65-3-45 0,24-9-2 0,-33 5-7 15,-1 1-3-15,-4 0 1 0,0-3-1 0,9-12-1 16,-15 12-3-16,-4-2 6 0,-1 2-3 0,-1 0 0 16,-1 3 1-16,-1-1 1 0,-7-4 4 0,-1 8-4 0,2 0-2 15,-4 2 3-15,-1 0 2 0,-16 3 7 16,11 2-4-16,0 1 2 16,-2 0 1-16,-31 10 32 0,33-8-24 0,-1 4 1 0,2-2 2 15,-1 3 5-15,5 0 3 0,-4 1 3 0,5 1-2 0,3-1 3 16,1 0-7-16,0 0 7 0,4 0-1 0,0 2-2 15,4 0-2-15,-1-3-3 0,10 11 22 16,-3-11-26-16,2 0-6 0,2-2-6 0,-1 1-3 0,-1-4-9 0,4 1-12 16,-2-1-13-16,4 1-17 0,-2-4-9 15,15-1-113-15,-15-1 33 0,-2-1-58 0,0-1-67 16,-1 0-56-16,3-1-54 0,12-7-545 0,-12 2 335 16,1 2-72-16,3-1 2 0</inkml:trace>
  <inkml:trace contextRef="#ctx0" brushRef="#br0" timeOffset="93893.24">27168 6159 263 0,'0'-29'227'0,"0"3"-38"0,0 3-28 16,0-19 128-16,-2 24-148 0,0 3 8 15,1-6 157-15,-1 15-156 16,2-1 4-16,-6 6 526 0,4 6-501 0,-5 10 186 16,3-6-181-16,1 2-8 0,2 3-11 15,-3 18 113-15,4-14-162 0,2 25 76 16,0-19-109-16,-1 3-6 0,1 3-4 0,-1 0-3 0,-1 3 2 15,2 2 0-15,0 1 5 0,-1 1 5 0,4 2-1 0,-2 39 89 16,-2-39-83-16,-1 0-2 0,2 2-3 16,0-4-5-16,-2 1-8 0,0-2-10 0,1 0-2 15,-1-2-3-15,7 76 71 0,-6-76-96 16,4 0-2-16,-2 1 0 0,5-3-5 0,-3-1-8 16,-1-2-1-16,8 17 1 0,-6-25-8 0,-2-4 0 0,1-3-5 15,2-1-4-15,-2-1 1 0,1-3-5 16,1-2 1-16,10 5-17 0,5-6-27 0,-11-6 11 15,16-3-77-15,-12 0 41 0,0-3-9 0,-1-2-8 16,-2 0-5-16,1-1-8 0,1-3 2 16,11-14-88-16,-4-10 23 0,-12 17 94 15,4-31-43-15,-8 23 71 0,-3-4 8 0,-4-2 4 16,-1-3-1-16,-3 0 2 0,-6-2 4 0,-3 1 1 16,-23-34-23-16,12 38 30 0,1 5 3 0,-2 1 10 15,-27-17 5-15,-3 14 19 0,31 18-1 16,-28-6 33-16,30 11-20 0,0 0 0 0,2 2 5 15,0 0-1-15,5 1-2 0,-1-1-1 0,1 2 0 0,4-1-5 16,2 1-4-16,0 1-2 0,7-1-5 0,-1 2-2 0,2-1-5 16,3-1-8-16,0 2-10 0,0-1-10 15,3-1-8-15,2 0-9 0,4 0-9 0,2-2-5 0,2 4-10 16,4-2-6-16,24 2-96 0,-19 1 55 0,2 1-29 16,-2 2-32-16,2 2-33 0,0-4-26 0,1 2-20 15,-4 0-8-15,4-1 0 0,-1 1 15 0,2-3 25 0,0 1 27 16,0-1 33-16,0-1 29 0,1-1 27 0,1-1 21 0,-2 0 17 15,0 0 18-15,1-2 13 0,-2 3 17 0,-1-2 11 16,-2-1 13-16,0-2 11 0,-2 2 7 0,16-6 48 16,-23 5-27-16,1 0 3 0,-2 0 9 0,0 0 5 0,-2-1 1 15,2 1-1-15,-4 0 9 0,9-11 99 16,-11 10-80-16,1-1 1 0,1-1 4 16,6-18 242-16,-11 17-224 0,0 1 1 15,-1 1 8-15,-2-8 133 0,-4 8-135 0,1 2-8 0,-2 0-8 16,-8-3 83-16,1 6-111 15,3 2-8-15,-21 2 46 0,12 2-67 0,2 2-11 0,-2-1-1 16,-1 4-4-16,-16 8 14 0,20-7-33 0,0 0-1 16,4 2-2-16,3-1 2 0,-2 1-3 0,7-2-1 0,2 0-2 15,1-2 0-15,1 2 1 0,4 0-2 0,4-1-11 16,2-2 4-16,5 0 1 0,2-2 1 16,23 2-1-16,8-6-1 0,-22-1 9 0,-4-2-5 15,1 1 1-15,-2-1-4 0,-1 0 2 0,-5 0-1 16,-2 2-1-16,-1-2 0 0,-4 3-1 0,-5 0 1 0,1 0-6 15,-1 3 6-15,-4-1 0 0,0 5 3 0,-2 0 3 16,-15 25 17-16,10-17-10 0,-2-2-5 16,2 1-1-16,0-1-11 0,0 0-2 0,2 0-5 15,1 8-16-15,2-11-2 0,4-2-17 0,-1-1-17 16,7 4-143-16,-1-8 41 0,2-2-58 0,2 0-33 16,2-2-27-16,3 0-16 0,-2-2-8 15,19-11-281-15,0-2 111 0,-19 5 288 0,4 0 21 16,-6 0 18-16,1-3 13 0,1-1 15 0,-1-2 14 0,-1 1 22 0,0-2 24 15,-1 0 28-15,0 3 30 0,-3-3 26 0,-3 2 26 16,-1-1 33-16,2 4 26 0,-2-1 16 0,-1 2 6 16,-2 1 2-16,-1-3 142 0,-1 8-127 0,1 3-4 15,-3 0-2-15,-1 0 1 0,2 3 3 16,-3 0 11-16,0 3 6 0,-1 0 7 0,-1 2-1 0,0 3 3 0,-1 0-1 16,0 2-3-16,-5 17 135 0,7-12-180 15,3-1-13-15,-1 2-20 0,4 1-12 0,0-2-14 16,5 18 28-16,0-16-56 0,2-3-5 0,10 15 13 15,-5-14-28-15,-1-3-6 0,0-1-8 0,2 0-8 0,0-2-12 16,1-1-16-16,16 3-137 0,-14-6 21 16,1 0-45-16,-1-4-37 0,3 1-30 0,-3-4-24 0,1 1-12 15,1-4-1-15,-3 2 17 0,17-7-216 16,-15 2 288-16,-1 1 9 0,1-4-10 0,-2 1-27 16</inkml:trace>
  <inkml:trace contextRef="#ctx0" brushRef="#br0" timeOffset="94127.29">28473 5899 237 0,'-2'-10'465'0,"0"4"-103"0,-1 1-93 0,0 1-57 15,-1 2-31-15,1 2-21 0,0 2-11 0,0 1-1 16,-1 3 11-16,1 0 12 0,2 4 12 0,-4 2 7 16,4 2 4-16,-2 2-1 0,3 2-8 0,0 3-13 0,0 0-21 15,3 3-23-15,-2 0-15 0,4 2-17 16,-1 29 56-16,-2-28-96 0,0 0-11 0,-1 0-10 0,3 0-8 15,-4 0-8-15,1-1-15 0,1-1-15 0,-1-2-13 16,-1 1-18-16,4 15-127 0,-3-20 11 0,-1-2-58 16,2-2-50-16,-1-2-39 0,-1-2-31 0,2-4-20 0,0 0-16 15,-2-5 2-15,0-2-787 0,0-2 704 16</inkml:trace>
  <inkml:trace contextRef="#ctx0" brushRef="#br0" timeOffset="94959.92">28228 6291 23 0,'0'-2'494'0,"3"2"-94"0,1-1-121 0,4 1-94 16,1 0-56-16,4-2-32 0,1 1-22 0,7-1-7 15,-1 1-17-15,4-1-8 0,1-1-12 0,5 2-7 0,0-3-5 16,-1 2-7-16,1-1-11 0,0 0-13 0,-2 0-8 16,1 1-10-16,-3-1-7 0,-3-1-11 0,1 1-5 15,-6-3-8-15,2-1 1 0,-6 2 4 0,-2-1 4 16,-1 1 9-16,-3-1 7 0,-1 2 8 0,-2-1 7 0,-4 1 8 15,-1-1 10-15,-1 4 8 0,-1-2 10 0,-1 0 9 0,-1 0 8 16,1 0 6-16,-3 1 10 0,1-1 9 0,-1 2 6 0,1-1 5 16,0 1 1-16,2 1 7 0,-2 0 2 0,2 0 1 0,-3 0 1 15,5 1-4-15,-3 1-2 0,0 0-5 0,0 3-7 16,3-2-5-16,-1 2-3 0,1 0-3 0,-3 2-1 0,3-1-2 16,-1 1 0-16,1 1 0 0,1 2 0 0,0 1-2 15,0-1-6-15,0 2-2 0,0 0-4 0,1 2-5 0,1-1-4 16,-1-1-3-16,1 0-4 0,1 2-1 0,0-2-1 15,1 0-2-15,0-2-3 0,1 2 1 0,3-1-1 0,-3-2-4 16,1 0-1-16,0-2-2 0,4-1 1 16,-2 0-1-16,17 2 8 0,-17-7-8 0,2-2 1 15,0-1 1-15,-2-1 0 0,0-1-2 0,0-2 4 0,1 0-2 16,-2-2 2-16,-1-1 2 0,1 0-1 16,2-13 8-16,-7 8-6 0,-1 1-1 0,-1-2 1 0,-1 0 1 15,-1 0-1-15,-1 0 2 0,-2 1 0 0,1 1-3 16,0-1-1-16,0 2 1 0,0 0-4 0,1 2-1 15,-2 1-3-15,5 1-2 0,0 1 0 0,0-1-2 0,3 2-3 0,1 0-1 16,-1 0 1-16,2 1 0 16,9-2-2-16,-6 4 5 0,1 2 3 0,12 1 21 0,-10 0 2 15,0 0 7-15,2 1 9 0,-2 2 8 16,0 2 11-16,10 4 72 0,-12-2-67 0,-1 1-4 16,0 1-4-16,22 31 113 15,-22-26-133-15,1 1 0 0,1-2-1 0,-2 1 6 0,0 1-4 16,-2-2-4-16,-2-2-3 0,1 1-8 15,-3 0-6-15,1 7 10 0,-5-5-21 0,2-10 1 16,-1 2 3-16,-2 3 22 0,-1-6-11 16,3 0 3-16,-2-1 8 0,-1-2 2 0,-2-2 40 15,2-1-36-15,0 0-2 0,1-3 0 0,0 0-8 0,1-3-4 16,2 0-6-16,0-1-5 0,0-4-2 0,4 1-6 0,-3-2 1 16,2-3-8-16,1-2-7 0,0 2-11 15,7-21-61-15,-4 20 24 0,-3-2-15 0,4 0-29 0,2 1-39 16,-2 2-54-16,1 0-63 0,7 2-42 0,-3-2-37 15,5 3-20-15,2 0-10 0,24-12-337 0,-25 16 409 16,22-4-118-16,3 8 71 0,-33 8 275 16,-5 4 24-16,-1 1 19 0,-3 1 10 15,-4 2 16-15,1 2 15 0,-3 1 17 16,-9 28 136-16,8-26-93 0,-2-1 12 0,-2 13 95 16,4-14-91-16,1-2-3 0,0 0-8 15,1 10 52-15,1-12-81 0,4 0-13 0,0 0-12 16,-1-2-15-16,3 2-19 0,0-4-13 0,1 1-24 0,-1-1-23 0,1-1-21 15,2-2-29-15,5 1-214 16,-6-4 94-16,2-2-456 0</inkml:trace>
  <inkml:trace contextRef="#ctx0" brushRef="#br0" timeOffset="95441.66">29424 5993 154 0,'2'2'421'0,"-2"0"-97"0,2-1-75 16,2-1-50-16,5 2 137 0,-2-1-175 15,-1 1 3-15,2-1 9 0,0 2 4 0,1 0 6 0,4 0 5 16,-2 3 7-16,3 2 2 0,7-2-9 0,1 3-18 0,0 0-17 16,-1 0-18-16,-1-1-21 0,-2 2-19 0,-1-3-22 15,-6 1-4-15,0-1-21 0,-3-1-11 0,-2-1-7 16,1 1-5-16,-6-3-1 0,4 1-3 0,-5-1-6 0,0 2-3 16,0-2 1-16,-5 1-1 0,1-1 2 0,-1 2 0 0,-2-1 3 15,-2 1-2-15,-2-1 2 0,0 1-4 0,-1-1 7 0,0 2 4 16,1 0 5-16,-3 0 5 0,3 2 1 0,-2-1 7 15,0-1 5-15,4 2 3 0,-4 1 5 0,5-2-3 0,2 2 8 16,-1-1-7-16,3-1-5 0,-2-1-6 0,3 0-4 0,-1-2-10 16,3 1-7-16,1 0-1 0,0 1-15 15,1 3 7-15,3-6-6 0,0 1-3 0,4-1-1 16,-2 0-6-16,2 0-15 0,11 0-68 0,-8-3 12 16,3-3-18-16,15-3-154 0,-15 2 81 0,1-1-46 15,-1 2-45-15,0-3-39 0,0 2-30 0,1-2-22 16,0-1-19-16,0 0-15 0,2 1-4 0,-1-1 4 0,1 1-24 15,-1 0-60-15,-2 0-17 0</inkml:trace>
  <inkml:trace contextRef="#ctx0" brushRef="#br0" timeOffset="96645.71">29896 6085 46 0,'0'0'212'0,"0"0"-32"0,-1 0 113 0,1 0-165 0,0 0-7 0,0 0-4 15,-2 0-5-15,1 0-5 0,1 0-6 0,-2 0-4 16,-1 0-6-16,3 0 1 0,-1 0 0 0,1 0 5 16,0 0 6-16,0 0 9 0,0 0 9 0,0 1 7 15,0-1 9-15,1 0 5 0,-1 0 2 0,3 0-1 0,-3 0-6 16,2 0-6-16,-2 0-14 0,0 0-12 0,0 0-15 0,0 2-16 15,0-2-14-15,1 2-14 0,1-2-13 0,-2 3-10 0,0-2-7 16,1 1-2-16,-1 1-5 0,2 0-2 0,0-1-5 0,-2 0 1 16,0 1 0-16,1 2-2 0,-1-2 1 15,2 1-2-15,-1-1 0 0,-1 3-2 0,2-1 2 0,-2-1 0 16,2 1 0-16,-2-1-6 0,1 2-2 0,-1-1-10 0,2 1-6 16,0 0-9-16,1 0-12 0,-3-2-8 0,1 1-12 15,-1 1-3-15,0-2-3 0,3 1 0 0,-1-1-3 0,-2-1 5 16,1 0 5-16,1 0 8 0,-2-1 7 0,0 1 6 0,0-2 6 15,1 1 5-15,-1-1 2 0,2-1 7 0,0 2 2 16,-2-2 1-16,1 0 1 0,-1 1 2 0,0-1 5 0,0 0 2 16,0 0 5-16,0 2 0 0,0 1 4 0,0-3 2 15,0 0-1-15,0-2 3 0,0 1 0 0,0 1 1 16,0 0 0-16,0 0 8 0,0 0-6 0,0 0 6 16,0 0-3-16,0 0 0 0,-1-2 1 0,1 1-2 0,0 1 3 15,0-2-2-15,0 2 0 0,0-1 3 0,0-1-1 0,0 2 2 16,0-1 4-16,0-2-1 0,0 1-2 0,0 1 3 0,0-1 3 15,0-1 0-15,0 2 2 0,0-2-1 16,0-4 30-16,0 5-18 0,0-1-1 0,0 0-1 16,0 0 1-16,0 1-2 0,0 1-3 0,0-1-2 0,0-1 1 15,0 2-5-15,0-2-2 0,0 1-1 0,0 1-1 16,0-4 16-16,1 4-18 0,-1-1 0 0,0 0-4 0,0 0 1 16,0 0 0-16,0 1 1 0,0-1 2 15,0-1 0-15,0 2 2 0,0-2 21 16,0 1 6-16,0 2-24 0,0-1-3 0,0-1 0 0,0 2 0 15,0-1-2-15,0-1-1 0,0 2 0 0,0-1-3 16,0 1 10-16,0-2-12 0,0 2 0 0,0 0-1 16,0-1 0-16,0 1-2 0,0 0-2 0,0 0 1 0,0-2-3 15,0 1 1-15,0 1 1 0,0 0 2 0,0 0 1 16,0 0 0-16,0 0 7 0,0 0-8 0,0 0 0 16,0 0-3-16,0 0-1 0,0 0 1 0,0-2-2 15,0 2 0-15,0 0 1 0,0 0 0 0,0-1-8 0,0 1 3 16,0 0 1-16,0 0 0 0,0 0 1 0,0 0 0 15,0 0 1-15,0 0-2 0,0 0 7 0,0 0-9 0,0 0-2 16,0 0-4-16,0 0-7 0,0 0-9 0,0 0-8 0,0 0-3 16,0 0-12-16,0 0-15 0,-1 1-121 0,1-1 60 15,-2 0-25-15,0-1-23 0,2-1-25 0,-1 2-13 16,1-3-16-16,1 1-12 0,-1 0-10 0,4-1-8 0,-3-2-19 16,2 2-45-16,-3-2-95 0,0 3-28 0</inkml:trace>
  <inkml:trace contextRef="#ctx0" brushRef="#br0" timeOffset="99753.93">30292 6121 155 0,'-5'0'272'0,"4"3"107"0,-1 0-240 15,1-1-13-15,-3-1-6 0,3 1-6 0,-1-1-2 16,0 1-3-16,1-2-2 0,-2 1 2 0,-1 1 2 16,4-2-4-16,-1 1-1 0,1-1 3 0,0 2 1 0,0-2 3 15,1 0 2-15,1-2 121 0,0 1-116 16,-1 1 3-16,-1-2-5 0,0 1-8 0,0-4-13 0,0 1-12 16,-1-2-14-16,-1 0-10 0,0-2-10 0,1-1-6 15,-2 2-5-15,-3-2 1 0,1-2 2 0,-2 1 4 0,1-1 0 16,-4 1-2-16,0 0-2 0,-2 2-1 0,2 0-2 0,-5 2-7 15,1 2-8-15,-2 1-4 0,-20 3 10 16,15 4-17-16,2 1-2 0,-22 10 14 0,25-6-12 16,-1 0 2-16,4 1 1 0,1 1-2 0,1-2 0 15,2 0 0-15,5 0-4 0,-1-2 2 0,5 2-3 0,0-1 1 16,6-2 0-16,1 1 0 0,32 7 16 16,-18-11-18-16,0-2-1 0,48-1 4 15,-50-1-12-15,2-2 1 0,-4 0 3 0,-1 0-2 16,-3 0 0-16,-1 1 3 0,-2-1 2 0,-4 3 1 15,2-1-1-15,-5 1 0 0,-2 1 0 0,-2 4 1 16,-2 1 1-16,-5 4-2 0,2 2-1 0,-4 2-1 0,0 1 1 16,0 1-2-16,0 1 0 0,2-1-4 0,0 0-2 0,5 0-3 15,2-1-5-15,1 0-4 0,1-2-5 0,4-1-9 16,2-1-8-16,6-1-5 0,1-1-15 0,1-1-9 0,4-4-18 16,-2-1-23-16,29-3-188 0,-24-3 102 15,2-1-26-15,3-2-18 0,-2-4-6 0,2 0 1 0,-2-3 16 16,-1-2 23-16,0-2 31 0,15-23-72 15,-18 16 165-15,-6-2 26 0,17-35-2 0,-19 26 51 16,-2-3 16-16,8-39 54 0,-13 39-4 0,-1 2 26 16,3-25 182-16,-5 35-85 0,-3 5 34 0,0 3 19 15,0 3 8-15,0 3-5 0,0-3 183 0,0 11-258 16,0 1-33-16,-2 6-36 0,1 1-24 0,1 4-15 16,-5 2-11-16,4 5-4 0,-1 2-1 15,1 22 34-15,-1 9-9 0,4-23-39 0,-2 0-2 0,1 3-6 16,1-3-3-16,-1 2-5 0,4-3-7 15,-2 0-10-15,2 0-12 0,-1-1-14 0,0-2-17 0,1-2-23 0,-2 1-42 16,1-4-59-16,-1 1-60 0,0-1-49 0,2-2-38 0,0-2-36 16,2-2-32-16,-4-2-15 0,0-4-11 15,0-2 6-15,-8-4-494 16</inkml:trace>
  <inkml:trace contextRef="#ctx0" brushRef="#br0" timeOffset="100032.4">30489 6148 12 0,'-3'0'525'0,"2"2"-80"0,1-2-97 0,17 7 371 16,-4-5-523-16,3-2-10 0,3 1-12 16,1-1-16-16,26-3 89 0,-19 0-160 0,1 0-21 0,-1-1-22 15,1-2-17-15,1 0-17 0,-1-2-15 16,-2 1-14-16,23-9-51 0,-27 6 23 0,-1 1-5 0,-6 0 2 16,0 0 1-16,-1-1 7 0,-6 2 9 0,0 1 18 0,-3 1 22 15,1 1 26-15,-5-2 91 16,-8 4 95-16,0 4-80 0,1 2 4 0,-7 6 131 15,4 0-151-15,2 0-15 0,-1 3-18 0,2 2-22 0,-2 1-16 16,4-2-17-16,-1 3-8 0,1 1-5 0,0 1-6 16,2-1-3-16,0-2-5 0,1 1-9 15,1 11-33-15,0-15-9 0,0 0-39 0,0-1-60 0,1-1-72 16,3-2-63-16,0-1-49 0,1-2-40 0,0-4-28 0,3-1-21 16,-4-1-2-16,17-16-813 15</inkml:trace>
  <inkml:trace contextRef="#ctx0" brushRef="#br0" timeOffset="100563.29">31171 5953 91 0,'5'6'148'0,"-4"0"18"0,-1 0 3 0,0-1-1 16,0-1-4-16,-1-1-1 0,-2 2-2 0,-2-1 1 15,-2 1 2-15,-1-1 6 0,-1 2 7 0,0 0 11 0,-1 2 10 16,-2-1 6-16,0 2 2 16,3 0-2-16,-10 12 178 0,8 2-84 0,6-13-189 0,4 1-22 0,5 2-18 15,1-2-20-15,1 1-16 0,2 0-8 0,5 0-3 16,1 0-1-16,23 9 10 0,-17-12-18 16,0-2 2-16,18 4 2 0,-18-10-11 0,-3-1-6 15,-3 0 2-15,2-3-8 0,-5-1 3 0,0-2 2 0,-3-2 1 16,-2-1 1-16,1-14 19 15,-6 10-9-15,-2-20 29 0,1 14-16 0,0-1 3 0,0 1 5 16,0-1-3-16,3-17 48 0,0 22-37 16,-2 1 0-16,2 4 3 0,1 1-1 15,9-8 62-15,2 13-44 0,-5 7-32 0,-1-1-1 16,4 5 4-16,0 3 1 0,1 1-3 0,-2 2-1 0,0-1-1 16,2 3 2-16,-1 0-2 15,-1-1-3-15,15 13 13 0,6 3 5 0,-23-23-33 16,-2-1-1-16,2-3-1 0,2 0 0 0,-3-1 2 0,4-2-3 15,-2-2-1-15,16-8 5 0,-14 4-6 16,4-2-4-16,-1-1 4 0,3 0 3 0,-1-1 4 0,2-1 1 16,0-1 1-16,-2 0 1 0,2 1 1 0,-1 0-1 15,-5 0 0-15,26-11-13 16,-29 17-18-16,-3 2-10 0,0 0-12 0,-2 1-13 0,0 4-15 16,-1 3-13-16,1 8-108 0,-2-5 86 0,-4 1-5 15,0 0-17-15,-4 10-235 0,0-9 102 16,-1 3-50-16,0-3-50 0,-4 1-49 0,1-2-60 0,-5 1-89 15,-1 1-69-15,-2-1 2 0</inkml:trace>
  <inkml:trace contextRef="#ctx0" brushRef="#br0" timeOffset="101571.01">30821 5613 148 0,'2'0'284'0,"0"0"-66"15,-2 0-52-15,0 0-31 0,-2 0-17 0,0-2-12 16,2 1-7-16,-1 1-7 0,-8 0 70 16,4 1-83-16,-2 1 0 0,1-1 1 0,0 2 1 0,-4 2 3 15,2-2 1-15,0 3 0 0,2-2-7 0,0 1-8 0,3-1-10 16,0 1-8-16,-1-1-7 0,4 1-6 0,0-1-5 15,4 1-4-15,-1-1-2 0,3 2-1 0,2-1-1 16,0-2-1-16,1 0-4 0,4 0-4 0,1-2-3 16,16-1 10-16,-13 0-8 0,-2 0 6 0,0-3 12 0,-2 2 11 0,0-2 25 15,-4 0 28-15,-2-2 25 0,-2 2 15 16,-1-1 9-16,1-1-4 0,-5 1-3 0,-5-3-12 16,1 2-22-16,-1 0-29 0,-3-3-23 0,-5 4-20 0,4-2-12 15,-6 0-8-15,0 2-10 0,2 1-16 0,-4-2-21 16,-15 2-192-16,18 3 5 0,0 0-65 0,2 0-70 15,0 0-73-15,2-1-96 0,4 1-109 0,-8 3-669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0F400-6DEB-46E3-AA22-989ED1DA19F4}"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FED18-DE5C-48ED-9488-088C50903593}" type="slidenum">
              <a:rPr lang="en-US" smtClean="0"/>
              <a:t>‹#›</a:t>
            </a:fld>
            <a:endParaRPr lang="en-US"/>
          </a:p>
        </p:txBody>
      </p:sp>
    </p:spTree>
    <p:extLst>
      <p:ext uri="{BB962C8B-B14F-4D97-AF65-F5344CB8AC3E}">
        <p14:creationId xmlns:p14="http://schemas.microsoft.com/office/powerpoint/2010/main" val="1366825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RSA, EL Gamal, Elliptic Curve Cryptography </a:t>
            </a:r>
            <a:r>
              <a:rPr lang="en-US" dirty="0" err="1"/>
              <a:t>etc</a:t>
            </a:r>
            <a:endParaRPr lang="en-US" dirty="0"/>
          </a:p>
        </p:txBody>
      </p:sp>
      <p:sp>
        <p:nvSpPr>
          <p:cNvPr id="4" name="Slide Number Placeholder 3"/>
          <p:cNvSpPr>
            <a:spLocks noGrp="1"/>
          </p:cNvSpPr>
          <p:nvPr>
            <p:ph type="sldNum" sz="quarter" idx="5"/>
          </p:nvPr>
        </p:nvSpPr>
        <p:spPr/>
        <p:txBody>
          <a:bodyPr/>
          <a:lstStyle/>
          <a:p>
            <a:fld id="{4A3FED18-DE5C-48ED-9488-088C50903593}" type="slidenum">
              <a:rPr lang="en-US" smtClean="0"/>
              <a:t>5</a:t>
            </a:fld>
            <a:endParaRPr lang="en-US"/>
          </a:p>
        </p:txBody>
      </p:sp>
    </p:spTree>
    <p:extLst>
      <p:ext uri="{BB962C8B-B14F-4D97-AF65-F5344CB8AC3E}">
        <p14:creationId xmlns:p14="http://schemas.microsoft.com/office/powerpoint/2010/main" val="255811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7">
            <a:extLst>
              <a:ext uri="{FF2B5EF4-FFF2-40B4-BE49-F238E27FC236}">
                <a16:creationId xmlns:a16="http://schemas.microsoft.com/office/drawing/2014/main" id="{E3D08319-D0E4-414F-8798-E289EC78F1C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B6316158-B143-4E96-A069-AEAA6B5F90FC}" type="slidenum">
              <a:rPr lang="he-IL" altLang="en-US" sz="1200">
                <a:solidFill>
                  <a:srgbClr val="000000"/>
                </a:solidFill>
                <a:latin typeface="Tahoma" panose="020B0604030504040204" pitchFamily="34" charset="0"/>
              </a:rPr>
              <a:pPr/>
              <a:t>15</a:t>
            </a:fld>
            <a:endParaRPr lang="en-US" altLang="en-US" sz="1200">
              <a:solidFill>
                <a:srgbClr val="000000"/>
              </a:solidFill>
              <a:latin typeface="Tahoma" panose="020B0604030504040204" pitchFamily="34" charset="0"/>
            </a:endParaRPr>
          </a:p>
        </p:txBody>
      </p:sp>
      <p:sp>
        <p:nvSpPr>
          <p:cNvPr id="593923" name="Rectangle 2">
            <a:extLst>
              <a:ext uri="{FF2B5EF4-FFF2-40B4-BE49-F238E27FC236}">
                <a16:creationId xmlns:a16="http://schemas.microsoft.com/office/drawing/2014/main" id="{FE287731-3100-4534-AB8A-1559A367DC60}"/>
              </a:ext>
            </a:extLst>
          </p:cNvPr>
          <p:cNvSpPr>
            <a:spLocks noGrp="1" noRot="1" noChangeAspect="1" noChangeArrowheads="1" noTextEdit="1"/>
          </p:cNvSpPr>
          <p:nvPr>
            <p:ph type="sldImg"/>
          </p:nvPr>
        </p:nvSpPr>
        <p:spPr>
          <a:ln/>
        </p:spPr>
      </p:sp>
      <p:sp>
        <p:nvSpPr>
          <p:cNvPr id="593924" name="Rectangle 3">
            <a:extLst>
              <a:ext uri="{FF2B5EF4-FFF2-40B4-BE49-F238E27FC236}">
                <a16:creationId xmlns:a16="http://schemas.microsoft.com/office/drawing/2014/main" id="{52ACA583-3FF8-4B92-ACDC-975CC91CE7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a:extLst>
              <a:ext uri="{FF2B5EF4-FFF2-40B4-BE49-F238E27FC236}">
                <a16:creationId xmlns:a16="http://schemas.microsoft.com/office/drawing/2014/main" id="{B9E7D350-B94B-4DB3-96D6-AD3B1D14184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6A0AF2E4-FB2D-467E-A15F-42A603974512}" type="slidenum">
              <a:rPr lang="en-US" altLang="en-US" sz="1200">
                <a:solidFill>
                  <a:srgbClr val="000000"/>
                </a:solidFill>
                <a:latin typeface="Tahoma" panose="020B0604030504040204" pitchFamily="34" charset="0"/>
              </a:rPr>
              <a:pPr/>
              <a:t>16</a:t>
            </a:fld>
            <a:endParaRPr lang="en-US" altLang="en-US" sz="1200">
              <a:solidFill>
                <a:srgbClr val="000000"/>
              </a:solidFill>
              <a:latin typeface="Tahoma" panose="020B0604030504040204" pitchFamily="34" charset="0"/>
            </a:endParaRPr>
          </a:p>
        </p:txBody>
      </p:sp>
      <p:sp>
        <p:nvSpPr>
          <p:cNvPr id="594947" name="Rectangle 2">
            <a:extLst>
              <a:ext uri="{FF2B5EF4-FFF2-40B4-BE49-F238E27FC236}">
                <a16:creationId xmlns:a16="http://schemas.microsoft.com/office/drawing/2014/main" id="{C0190733-70E2-4F6B-B85D-9903B22AA1A8}"/>
              </a:ext>
            </a:extLst>
          </p:cNvPr>
          <p:cNvSpPr>
            <a:spLocks noGrp="1" noRot="1" noChangeAspect="1" noChangeArrowheads="1" noTextEdit="1"/>
          </p:cNvSpPr>
          <p:nvPr>
            <p:ph type="sldImg"/>
          </p:nvPr>
        </p:nvSpPr>
        <p:spPr>
          <a:ln/>
        </p:spPr>
      </p:sp>
      <p:sp>
        <p:nvSpPr>
          <p:cNvPr id="594948" name="Rectangle 3">
            <a:extLst>
              <a:ext uri="{FF2B5EF4-FFF2-40B4-BE49-F238E27FC236}">
                <a16:creationId xmlns:a16="http://schemas.microsoft.com/office/drawing/2014/main" id="{28C8325E-C218-447D-A69A-B2399D4B76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7">
            <a:extLst>
              <a:ext uri="{FF2B5EF4-FFF2-40B4-BE49-F238E27FC236}">
                <a16:creationId xmlns:a16="http://schemas.microsoft.com/office/drawing/2014/main" id="{E9FB0339-593E-4F5C-8432-BEFEBAC0E26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FAE6CA11-CAA7-4579-8A31-AB782AEABC6B}" type="slidenum">
              <a:rPr lang="en-US" altLang="en-US" sz="1200">
                <a:solidFill>
                  <a:srgbClr val="000000"/>
                </a:solidFill>
                <a:latin typeface="Tahoma" panose="020B0604030504040204" pitchFamily="34" charset="0"/>
              </a:rPr>
              <a:pPr/>
              <a:t>17</a:t>
            </a:fld>
            <a:endParaRPr lang="en-US" altLang="en-US" sz="1200">
              <a:solidFill>
                <a:srgbClr val="000000"/>
              </a:solidFill>
              <a:latin typeface="Tahoma" panose="020B0604030504040204" pitchFamily="34" charset="0"/>
            </a:endParaRPr>
          </a:p>
        </p:txBody>
      </p:sp>
      <p:sp>
        <p:nvSpPr>
          <p:cNvPr id="595971" name="Rectangle 2">
            <a:extLst>
              <a:ext uri="{FF2B5EF4-FFF2-40B4-BE49-F238E27FC236}">
                <a16:creationId xmlns:a16="http://schemas.microsoft.com/office/drawing/2014/main" id="{FF891E7E-1198-447D-8160-D3647A755190}"/>
              </a:ext>
            </a:extLst>
          </p:cNvPr>
          <p:cNvSpPr>
            <a:spLocks noGrp="1" noRot="1" noChangeAspect="1" noChangeArrowheads="1" noTextEdit="1"/>
          </p:cNvSpPr>
          <p:nvPr>
            <p:ph type="sldImg"/>
          </p:nvPr>
        </p:nvSpPr>
        <p:spPr>
          <a:ln/>
        </p:spPr>
      </p:sp>
      <p:sp>
        <p:nvSpPr>
          <p:cNvPr id="595972" name="Rectangle 3">
            <a:extLst>
              <a:ext uri="{FF2B5EF4-FFF2-40B4-BE49-F238E27FC236}">
                <a16:creationId xmlns:a16="http://schemas.microsoft.com/office/drawing/2014/main" id="{D26DEE4B-087C-424F-9C13-8366BC32E7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7">
            <a:extLst>
              <a:ext uri="{FF2B5EF4-FFF2-40B4-BE49-F238E27FC236}">
                <a16:creationId xmlns:a16="http://schemas.microsoft.com/office/drawing/2014/main" id="{81201246-63AF-432E-A719-380EE947BFC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E3319451-F2AB-4C81-8135-C37F860E5407}" type="slidenum">
              <a:rPr lang="en-US" altLang="en-US" sz="1200">
                <a:solidFill>
                  <a:srgbClr val="000000"/>
                </a:solidFill>
                <a:latin typeface="Tahoma" panose="020B0604030504040204" pitchFamily="34" charset="0"/>
              </a:rPr>
              <a:pPr/>
              <a:t>18</a:t>
            </a:fld>
            <a:endParaRPr lang="en-US" altLang="en-US" sz="1200">
              <a:solidFill>
                <a:srgbClr val="000000"/>
              </a:solidFill>
              <a:latin typeface="Tahoma" panose="020B0604030504040204" pitchFamily="34" charset="0"/>
            </a:endParaRPr>
          </a:p>
        </p:txBody>
      </p:sp>
      <p:sp>
        <p:nvSpPr>
          <p:cNvPr id="596995" name="Rectangle 2">
            <a:extLst>
              <a:ext uri="{FF2B5EF4-FFF2-40B4-BE49-F238E27FC236}">
                <a16:creationId xmlns:a16="http://schemas.microsoft.com/office/drawing/2014/main" id="{945545A5-0E5A-4993-A01D-D3A4538803F0}"/>
              </a:ext>
            </a:extLst>
          </p:cNvPr>
          <p:cNvSpPr>
            <a:spLocks noGrp="1" noRot="1" noChangeAspect="1" noChangeArrowheads="1" noTextEdit="1"/>
          </p:cNvSpPr>
          <p:nvPr>
            <p:ph type="sldImg"/>
          </p:nvPr>
        </p:nvSpPr>
        <p:spPr>
          <a:ln/>
        </p:spPr>
      </p:sp>
      <p:sp>
        <p:nvSpPr>
          <p:cNvPr id="596996" name="Rectangle 3">
            <a:extLst>
              <a:ext uri="{FF2B5EF4-FFF2-40B4-BE49-F238E27FC236}">
                <a16:creationId xmlns:a16="http://schemas.microsoft.com/office/drawing/2014/main" id="{5DB02CAA-62FE-410D-86BD-1391E0C97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7">
            <a:extLst>
              <a:ext uri="{FF2B5EF4-FFF2-40B4-BE49-F238E27FC236}">
                <a16:creationId xmlns:a16="http://schemas.microsoft.com/office/drawing/2014/main" id="{C4BA9A46-ECE5-4FAC-BCBC-A383A39999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497922BF-C3F5-41CB-AC21-29DE6DE36F9B}" type="slidenum">
              <a:rPr lang="he-IL" altLang="en-US" sz="1200">
                <a:solidFill>
                  <a:srgbClr val="000000"/>
                </a:solidFill>
                <a:latin typeface="Tahoma" panose="020B0604030504040204" pitchFamily="34" charset="0"/>
              </a:rPr>
              <a:pPr/>
              <a:t>19</a:t>
            </a:fld>
            <a:endParaRPr lang="en-US" altLang="en-US" sz="1200">
              <a:solidFill>
                <a:srgbClr val="000000"/>
              </a:solidFill>
              <a:latin typeface="Tahoma" panose="020B0604030504040204" pitchFamily="34" charset="0"/>
            </a:endParaRPr>
          </a:p>
        </p:txBody>
      </p:sp>
      <p:sp>
        <p:nvSpPr>
          <p:cNvPr id="598019" name="Rectangle 2">
            <a:extLst>
              <a:ext uri="{FF2B5EF4-FFF2-40B4-BE49-F238E27FC236}">
                <a16:creationId xmlns:a16="http://schemas.microsoft.com/office/drawing/2014/main" id="{008A09E2-8B98-417C-B70F-3A6C75411F92}"/>
              </a:ext>
            </a:extLst>
          </p:cNvPr>
          <p:cNvSpPr>
            <a:spLocks noGrp="1" noRot="1" noChangeAspect="1" noChangeArrowheads="1" noTextEdit="1"/>
          </p:cNvSpPr>
          <p:nvPr>
            <p:ph type="sldImg"/>
          </p:nvPr>
        </p:nvSpPr>
        <p:spPr>
          <a:ln/>
        </p:spPr>
      </p:sp>
      <p:sp>
        <p:nvSpPr>
          <p:cNvPr id="598020" name="Rectangle 3">
            <a:extLst>
              <a:ext uri="{FF2B5EF4-FFF2-40B4-BE49-F238E27FC236}">
                <a16:creationId xmlns:a16="http://schemas.microsoft.com/office/drawing/2014/main" id="{2395662F-EF2B-4331-96BA-DBAA8EE204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a:extLst>
              <a:ext uri="{FF2B5EF4-FFF2-40B4-BE49-F238E27FC236}">
                <a16:creationId xmlns:a16="http://schemas.microsoft.com/office/drawing/2014/main" id="{53B23B67-2297-47DA-8661-D9FDA181C81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E2AB0CD7-EF1E-45AA-9517-8D5C6FF88D01}" type="slidenum">
              <a:rPr lang="he-IL" altLang="en-US" sz="1200">
                <a:solidFill>
                  <a:srgbClr val="000000"/>
                </a:solidFill>
                <a:latin typeface="Tahoma" panose="020B0604030504040204" pitchFamily="34" charset="0"/>
              </a:rPr>
              <a:pPr/>
              <a:t>20</a:t>
            </a:fld>
            <a:endParaRPr lang="en-US" altLang="en-US" sz="1200">
              <a:solidFill>
                <a:srgbClr val="000000"/>
              </a:solidFill>
              <a:latin typeface="Tahoma" panose="020B0604030504040204" pitchFamily="34" charset="0"/>
            </a:endParaRPr>
          </a:p>
        </p:txBody>
      </p:sp>
      <p:sp>
        <p:nvSpPr>
          <p:cNvPr id="599043" name="Rectangle 2">
            <a:extLst>
              <a:ext uri="{FF2B5EF4-FFF2-40B4-BE49-F238E27FC236}">
                <a16:creationId xmlns:a16="http://schemas.microsoft.com/office/drawing/2014/main" id="{55688236-D1A7-4568-97BC-8F0B0222376C}"/>
              </a:ext>
            </a:extLst>
          </p:cNvPr>
          <p:cNvSpPr>
            <a:spLocks noGrp="1" noRot="1" noChangeAspect="1" noChangeArrowheads="1" noTextEdit="1"/>
          </p:cNvSpPr>
          <p:nvPr>
            <p:ph type="sldImg"/>
          </p:nvPr>
        </p:nvSpPr>
        <p:spPr>
          <a:ln/>
        </p:spPr>
      </p:sp>
      <p:sp>
        <p:nvSpPr>
          <p:cNvPr id="599044" name="Rectangle 3">
            <a:extLst>
              <a:ext uri="{FF2B5EF4-FFF2-40B4-BE49-F238E27FC236}">
                <a16:creationId xmlns:a16="http://schemas.microsoft.com/office/drawing/2014/main" id="{36EBE558-06A0-47BC-AF9F-DB90E647FB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a:extLst>
              <a:ext uri="{FF2B5EF4-FFF2-40B4-BE49-F238E27FC236}">
                <a16:creationId xmlns:a16="http://schemas.microsoft.com/office/drawing/2014/main" id="{A00CF25B-B076-4703-9318-2B7856E6690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BC7BA52D-86BE-4A92-83AE-8C404F451544}" type="slidenum">
              <a:rPr lang="he-IL" altLang="en-US" sz="1200">
                <a:solidFill>
                  <a:srgbClr val="000000"/>
                </a:solidFill>
                <a:latin typeface="Tahoma" panose="020B0604030504040204" pitchFamily="34" charset="0"/>
              </a:rPr>
              <a:pPr/>
              <a:t>21</a:t>
            </a:fld>
            <a:endParaRPr lang="en-US" altLang="en-US" sz="1200">
              <a:solidFill>
                <a:srgbClr val="000000"/>
              </a:solidFill>
              <a:latin typeface="Tahoma" panose="020B0604030504040204" pitchFamily="34" charset="0"/>
            </a:endParaRPr>
          </a:p>
        </p:txBody>
      </p:sp>
      <p:sp>
        <p:nvSpPr>
          <p:cNvPr id="600067" name="Rectangle 2">
            <a:extLst>
              <a:ext uri="{FF2B5EF4-FFF2-40B4-BE49-F238E27FC236}">
                <a16:creationId xmlns:a16="http://schemas.microsoft.com/office/drawing/2014/main" id="{65F02426-0247-4C08-A534-A7CF483F6A3F}"/>
              </a:ext>
            </a:extLst>
          </p:cNvPr>
          <p:cNvSpPr>
            <a:spLocks noGrp="1" noRot="1" noChangeAspect="1" noChangeArrowheads="1" noTextEdit="1"/>
          </p:cNvSpPr>
          <p:nvPr>
            <p:ph type="sldImg"/>
          </p:nvPr>
        </p:nvSpPr>
        <p:spPr>
          <a:ln/>
        </p:spPr>
      </p:sp>
      <p:sp>
        <p:nvSpPr>
          <p:cNvPr id="600068" name="Rectangle 3">
            <a:extLst>
              <a:ext uri="{FF2B5EF4-FFF2-40B4-BE49-F238E27FC236}">
                <a16:creationId xmlns:a16="http://schemas.microsoft.com/office/drawing/2014/main" id="{25F6283C-E6AE-4A10-8767-0937DCBEC9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a:extLst>
              <a:ext uri="{FF2B5EF4-FFF2-40B4-BE49-F238E27FC236}">
                <a16:creationId xmlns:a16="http://schemas.microsoft.com/office/drawing/2014/main" id="{B68B504C-4850-462D-B1DB-C0668795E24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BC134BA0-281F-4DC1-8B61-15598180A33B}" type="slidenum">
              <a:rPr lang="he-IL" altLang="en-US" sz="1200">
                <a:solidFill>
                  <a:srgbClr val="000000"/>
                </a:solidFill>
                <a:latin typeface="Tahoma" panose="020B0604030504040204" pitchFamily="34" charset="0"/>
              </a:rPr>
              <a:pPr/>
              <a:t>22</a:t>
            </a:fld>
            <a:endParaRPr lang="en-US" altLang="en-US" sz="1200">
              <a:solidFill>
                <a:srgbClr val="000000"/>
              </a:solidFill>
              <a:latin typeface="Tahoma" panose="020B0604030504040204" pitchFamily="34" charset="0"/>
            </a:endParaRPr>
          </a:p>
        </p:txBody>
      </p:sp>
      <p:sp>
        <p:nvSpPr>
          <p:cNvPr id="601091" name="Rectangle 2">
            <a:extLst>
              <a:ext uri="{FF2B5EF4-FFF2-40B4-BE49-F238E27FC236}">
                <a16:creationId xmlns:a16="http://schemas.microsoft.com/office/drawing/2014/main" id="{7AAB5C53-79E7-4BF4-B579-9EF1481B0DA5}"/>
              </a:ext>
            </a:extLst>
          </p:cNvPr>
          <p:cNvSpPr>
            <a:spLocks noGrp="1" noRot="1" noChangeAspect="1" noChangeArrowheads="1" noTextEdit="1"/>
          </p:cNvSpPr>
          <p:nvPr>
            <p:ph type="sldImg"/>
          </p:nvPr>
        </p:nvSpPr>
        <p:spPr>
          <a:ln/>
        </p:spPr>
      </p:sp>
      <p:sp>
        <p:nvSpPr>
          <p:cNvPr id="601092" name="Rectangle 3">
            <a:extLst>
              <a:ext uri="{FF2B5EF4-FFF2-40B4-BE49-F238E27FC236}">
                <a16:creationId xmlns:a16="http://schemas.microsoft.com/office/drawing/2014/main" id="{9D76962B-12D4-4E01-8875-99D4627CFD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a:solidFill>
                  <a:srgbClr val="202124"/>
                </a:solidFill>
                <a:latin typeface="Arial" panose="020B0604020202020204" pitchFamily="34" charset="0"/>
              </a:rPr>
              <a:t>Primes</a:t>
            </a:r>
            <a:r>
              <a:rPr lang="en-US" altLang="en-US">
                <a:solidFill>
                  <a:srgbClr val="202124"/>
                </a:solidFill>
                <a:latin typeface="Arial" panose="020B0604020202020204" pitchFamily="34" charset="0"/>
              </a:rPr>
              <a:t> are </a:t>
            </a:r>
            <a:r>
              <a:rPr lang="en-US" altLang="en-US" b="1">
                <a:solidFill>
                  <a:srgbClr val="202124"/>
                </a:solidFill>
                <a:latin typeface="Arial" panose="020B0604020202020204" pitchFamily="34" charset="0"/>
              </a:rPr>
              <a:t>important</a:t>
            </a:r>
            <a:r>
              <a:rPr lang="en-US" altLang="en-US">
                <a:solidFill>
                  <a:srgbClr val="202124"/>
                </a:solidFill>
                <a:latin typeface="Arial" panose="020B0604020202020204" pitchFamily="34" charset="0"/>
              </a:rPr>
              <a:t> because the security of many </a:t>
            </a:r>
            <a:r>
              <a:rPr lang="en-US" altLang="en-US" b="1">
                <a:solidFill>
                  <a:srgbClr val="202124"/>
                </a:solidFill>
                <a:latin typeface="Arial" panose="020B0604020202020204" pitchFamily="34" charset="0"/>
              </a:rPr>
              <a:t>encryption</a:t>
            </a:r>
            <a:r>
              <a:rPr lang="en-US" altLang="en-US">
                <a:solidFill>
                  <a:srgbClr val="202124"/>
                </a:solidFill>
                <a:latin typeface="Arial" panose="020B0604020202020204" pitchFamily="34" charset="0"/>
              </a:rPr>
              <a:t> algorithms are based on the fact that it is </a:t>
            </a:r>
            <a:r>
              <a:rPr lang="en-US" altLang="en-US" b="1">
                <a:solidFill>
                  <a:srgbClr val="202124"/>
                </a:solidFill>
                <a:latin typeface="Arial" panose="020B0604020202020204" pitchFamily="34" charset="0"/>
              </a:rPr>
              <a:t>very</a:t>
            </a:r>
            <a:r>
              <a:rPr lang="en-US" altLang="en-US">
                <a:solidFill>
                  <a:srgbClr val="202124"/>
                </a:solidFill>
                <a:latin typeface="Arial" panose="020B0604020202020204" pitchFamily="34" charset="0"/>
              </a:rPr>
              <a:t> fast to multiply two large </a:t>
            </a:r>
            <a:r>
              <a:rPr lang="en-US" altLang="en-US" b="1">
                <a:solidFill>
                  <a:srgbClr val="202124"/>
                </a:solidFill>
                <a:latin typeface="Arial" panose="020B0604020202020204" pitchFamily="34" charset="0"/>
              </a:rPr>
              <a:t>prime numbers</a:t>
            </a:r>
            <a:r>
              <a:rPr lang="en-US" altLang="en-US">
                <a:solidFill>
                  <a:srgbClr val="202124"/>
                </a:solidFill>
                <a:latin typeface="Arial" panose="020B0604020202020204" pitchFamily="34" charset="0"/>
              </a:rPr>
              <a:t> and get the result, while it is extremely computer-intensive to do the reverse.</a:t>
            </a:r>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a:extLst>
              <a:ext uri="{FF2B5EF4-FFF2-40B4-BE49-F238E27FC236}">
                <a16:creationId xmlns:a16="http://schemas.microsoft.com/office/drawing/2014/main" id="{1F178F44-07F2-4B38-A06A-E127240D7B9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3E2CD38B-A20A-42B1-AC20-A20F980E79C9}" type="slidenum">
              <a:rPr lang="he-IL" altLang="en-US" sz="1200">
                <a:solidFill>
                  <a:srgbClr val="000000"/>
                </a:solidFill>
                <a:latin typeface="Tahoma" panose="020B0604030504040204" pitchFamily="34" charset="0"/>
              </a:rPr>
              <a:pPr/>
              <a:t>23</a:t>
            </a:fld>
            <a:endParaRPr lang="en-US" altLang="en-US" sz="1200">
              <a:solidFill>
                <a:srgbClr val="000000"/>
              </a:solidFill>
              <a:latin typeface="Tahoma" panose="020B0604030504040204" pitchFamily="34" charset="0"/>
            </a:endParaRPr>
          </a:p>
        </p:txBody>
      </p:sp>
      <p:sp>
        <p:nvSpPr>
          <p:cNvPr id="602115" name="Rectangle 2">
            <a:extLst>
              <a:ext uri="{FF2B5EF4-FFF2-40B4-BE49-F238E27FC236}">
                <a16:creationId xmlns:a16="http://schemas.microsoft.com/office/drawing/2014/main" id="{1DFBA248-D738-4DAC-924B-3FC88004E761}"/>
              </a:ext>
            </a:extLst>
          </p:cNvPr>
          <p:cNvSpPr>
            <a:spLocks noGrp="1" noRot="1" noChangeAspect="1" noChangeArrowheads="1" noTextEdit="1"/>
          </p:cNvSpPr>
          <p:nvPr>
            <p:ph type="sldImg"/>
          </p:nvPr>
        </p:nvSpPr>
        <p:spPr>
          <a:ln/>
        </p:spPr>
      </p:sp>
      <p:sp>
        <p:nvSpPr>
          <p:cNvPr id="602116" name="Rectangle 3">
            <a:extLst>
              <a:ext uri="{FF2B5EF4-FFF2-40B4-BE49-F238E27FC236}">
                <a16:creationId xmlns:a16="http://schemas.microsoft.com/office/drawing/2014/main" id="{335A1391-1F1D-425F-9DD6-E0325C8CBB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a:extLst>
              <a:ext uri="{FF2B5EF4-FFF2-40B4-BE49-F238E27FC236}">
                <a16:creationId xmlns:a16="http://schemas.microsoft.com/office/drawing/2014/main" id="{4C81F5D2-52A9-455C-8633-0D18188C94A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115F95B3-CF23-4D50-A342-34ACD1409164}" type="slidenum">
              <a:rPr lang="he-IL" altLang="en-US" sz="1200">
                <a:solidFill>
                  <a:srgbClr val="000000"/>
                </a:solidFill>
                <a:latin typeface="Tahoma" panose="020B0604030504040204" pitchFamily="34" charset="0"/>
              </a:rPr>
              <a:pPr/>
              <a:t>24</a:t>
            </a:fld>
            <a:endParaRPr lang="en-US" altLang="en-US" sz="1200">
              <a:solidFill>
                <a:srgbClr val="000000"/>
              </a:solidFill>
              <a:latin typeface="Tahoma" panose="020B0604030504040204" pitchFamily="34" charset="0"/>
            </a:endParaRPr>
          </a:p>
        </p:txBody>
      </p:sp>
      <p:sp>
        <p:nvSpPr>
          <p:cNvPr id="603139" name="Rectangle 2">
            <a:extLst>
              <a:ext uri="{FF2B5EF4-FFF2-40B4-BE49-F238E27FC236}">
                <a16:creationId xmlns:a16="http://schemas.microsoft.com/office/drawing/2014/main" id="{8DE416A7-0D57-498D-8F94-42E2A264FDBC}"/>
              </a:ext>
            </a:extLst>
          </p:cNvPr>
          <p:cNvSpPr>
            <a:spLocks noGrp="1" noRot="1" noChangeAspect="1" noChangeArrowheads="1" noTextEdit="1"/>
          </p:cNvSpPr>
          <p:nvPr>
            <p:ph type="sldImg"/>
          </p:nvPr>
        </p:nvSpPr>
        <p:spPr>
          <a:ln/>
        </p:spPr>
      </p:sp>
      <p:sp>
        <p:nvSpPr>
          <p:cNvPr id="603140" name="Rectangle 3">
            <a:extLst>
              <a:ext uri="{FF2B5EF4-FFF2-40B4-BE49-F238E27FC236}">
                <a16:creationId xmlns:a16="http://schemas.microsoft.com/office/drawing/2014/main" id="{5602C299-9977-4F9F-BDCC-33F6F7C156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a:extLst>
              <a:ext uri="{FF2B5EF4-FFF2-40B4-BE49-F238E27FC236}">
                <a16:creationId xmlns:a16="http://schemas.microsoft.com/office/drawing/2014/main" id="{B96DCCDB-E54C-43B3-8FE9-5B1B1EB4759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0F461A1B-E8A3-4581-857D-52AA096BB333}" type="slidenum">
              <a:rPr lang="he-IL" altLang="en-US" sz="1200">
                <a:solidFill>
                  <a:srgbClr val="000000"/>
                </a:solidFill>
                <a:latin typeface="Tahoma" panose="020B0604030504040204" pitchFamily="34" charset="0"/>
              </a:rPr>
              <a:pPr/>
              <a:t>6</a:t>
            </a:fld>
            <a:endParaRPr lang="en-US" altLang="en-US" sz="1200">
              <a:solidFill>
                <a:srgbClr val="000000"/>
              </a:solidFill>
              <a:latin typeface="Tahoma" panose="020B0604030504040204" pitchFamily="34" charset="0"/>
            </a:endParaRPr>
          </a:p>
        </p:txBody>
      </p:sp>
      <p:sp>
        <p:nvSpPr>
          <p:cNvPr id="584707" name="Rectangle 2">
            <a:extLst>
              <a:ext uri="{FF2B5EF4-FFF2-40B4-BE49-F238E27FC236}">
                <a16:creationId xmlns:a16="http://schemas.microsoft.com/office/drawing/2014/main" id="{1C8D0034-D3B2-455F-B370-6476C973AE98}"/>
              </a:ext>
            </a:extLst>
          </p:cNvPr>
          <p:cNvSpPr>
            <a:spLocks noGrp="1" noRot="1" noChangeAspect="1" noChangeArrowheads="1" noTextEdit="1"/>
          </p:cNvSpPr>
          <p:nvPr>
            <p:ph type="sldImg"/>
          </p:nvPr>
        </p:nvSpPr>
        <p:spPr>
          <a:ln/>
        </p:spPr>
      </p:sp>
      <p:sp>
        <p:nvSpPr>
          <p:cNvPr id="584708" name="Rectangle 3">
            <a:extLst>
              <a:ext uri="{FF2B5EF4-FFF2-40B4-BE49-F238E27FC236}">
                <a16:creationId xmlns:a16="http://schemas.microsoft.com/office/drawing/2014/main" id="{8BDF6E82-37D7-4371-8EAE-57350A2534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7">
            <a:extLst>
              <a:ext uri="{FF2B5EF4-FFF2-40B4-BE49-F238E27FC236}">
                <a16:creationId xmlns:a16="http://schemas.microsoft.com/office/drawing/2014/main" id="{168127F7-3374-471A-B6E2-4304251D040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E7009373-1A31-4980-B078-F85A2F6C57EC}" type="slidenum">
              <a:rPr lang="he-IL" altLang="en-US" sz="1200">
                <a:solidFill>
                  <a:srgbClr val="000000"/>
                </a:solidFill>
                <a:latin typeface="Tahoma" panose="020B0604030504040204" pitchFamily="34" charset="0"/>
              </a:rPr>
              <a:pPr/>
              <a:t>25</a:t>
            </a:fld>
            <a:endParaRPr lang="en-US" altLang="en-US" sz="1200">
              <a:solidFill>
                <a:srgbClr val="000000"/>
              </a:solidFill>
              <a:latin typeface="Tahoma" panose="020B0604030504040204" pitchFamily="34" charset="0"/>
            </a:endParaRPr>
          </a:p>
        </p:txBody>
      </p:sp>
      <p:sp>
        <p:nvSpPr>
          <p:cNvPr id="604163" name="Rectangle 2">
            <a:extLst>
              <a:ext uri="{FF2B5EF4-FFF2-40B4-BE49-F238E27FC236}">
                <a16:creationId xmlns:a16="http://schemas.microsoft.com/office/drawing/2014/main" id="{E8EF3938-AFCF-4DAC-B0F5-BCA519EF710E}"/>
              </a:ext>
            </a:extLst>
          </p:cNvPr>
          <p:cNvSpPr>
            <a:spLocks noGrp="1" noRot="1" noChangeAspect="1" noChangeArrowheads="1" noTextEdit="1"/>
          </p:cNvSpPr>
          <p:nvPr>
            <p:ph type="sldImg"/>
          </p:nvPr>
        </p:nvSpPr>
        <p:spPr>
          <a:ln/>
        </p:spPr>
      </p:sp>
      <p:sp>
        <p:nvSpPr>
          <p:cNvPr id="604164" name="Rectangle 3">
            <a:extLst>
              <a:ext uri="{FF2B5EF4-FFF2-40B4-BE49-F238E27FC236}">
                <a16:creationId xmlns:a16="http://schemas.microsoft.com/office/drawing/2014/main" id="{3C8F981E-7FFB-40E8-8E06-112BFBD159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7">
            <a:extLst>
              <a:ext uri="{FF2B5EF4-FFF2-40B4-BE49-F238E27FC236}">
                <a16:creationId xmlns:a16="http://schemas.microsoft.com/office/drawing/2014/main" id="{5CFEEDAE-A12E-40C9-BED8-EF3C571076F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DF7BC83D-3B68-4067-80FC-C2F16824F5E9}" type="slidenum">
              <a:rPr lang="he-IL" altLang="en-US" sz="1200">
                <a:solidFill>
                  <a:srgbClr val="000000"/>
                </a:solidFill>
                <a:latin typeface="Tahoma" panose="020B0604030504040204" pitchFamily="34" charset="0"/>
              </a:rPr>
              <a:pPr/>
              <a:t>28</a:t>
            </a:fld>
            <a:endParaRPr lang="en-US" altLang="en-US" sz="1200">
              <a:solidFill>
                <a:srgbClr val="000000"/>
              </a:solidFill>
              <a:latin typeface="Tahoma" panose="020B0604030504040204" pitchFamily="34" charset="0"/>
            </a:endParaRPr>
          </a:p>
        </p:txBody>
      </p:sp>
      <p:sp>
        <p:nvSpPr>
          <p:cNvPr id="605187" name="Rectangle 2">
            <a:extLst>
              <a:ext uri="{FF2B5EF4-FFF2-40B4-BE49-F238E27FC236}">
                <a16:creationId xmlns:a16="http://schemas.microsoft.com/office/drawing/2014/main" id="{8B29E759-2279-43FA-BD31-1881955545D9}"/>
              </a:ext>
            </a:extLst>
          </p:cNvPr>
          <p:cNvSpPr>
            <a:spLocks noGrp="1" noRot="1" noChangeAspect="1" noChangeArrowheads="1" noTextEdit="1"/>
          </p:cNvSpPr>
          <p:nvPr>
            <p:ph type="sldImg"/>
          </p:nvPr>
        </p:nvSpPr>
        <p:spPr>
          <a:ln/>
        </p:spPr>
      </p:sp>
      <p:sp>
        <p:nvSpPr>
          <p:cNvPr id="605188" name="Rectangle 3">
            <a:extLst>
              <a:ext uri="{FF2B5EF4-FFF2-40B4-BE49-F238E27FC236}">
                <a16:creationId xmlns:a16="http://schemas.microsoft.com/office/drawing/2014/main" id="{45406666-EC55-46B4-8D80-82B32719FA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7">
            <a:extLst>
              <a:ext uri="{FF2B5EF4-FFF2-40B4-BE49-F238E27FC236}">
                <a16:creationId xmlns:a16="http://schemas.microsoft.com/office/drawing/2014/main" id="{DEA30C5B-EA7C-4A40-84D9-83BF6D84B81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2E8D27B3-FB3C-410C-8289-F96BF2DEB469}" type="slidenum">
              <a:rPr lang="he-IL" altLang="en-US" sz="1200">
                <a:solidFill>
                  <a:srgbClr val="000000"/>
                </a:solidFill>
                <a:latin typeface="Tahoma" panose="020B0604030504040204" pitchFamily="34" charset="0"/>
              </a:rPr>
              <a:pPr/>
              <a:t>31</a:t>
            </a:fld>
            <a:endParaRPr lang="en-US" altLang="en-US" sz="1200">
              <a:solidFill>
                <a:srgbClr val="000000"/>
              </a:solidFill>
              <a:latin typeface="Tahoma" panose="020B0604030504040204" pitchFamily="34" charset="0"/>
            </a:endParaRPr>
          </a:p>
        </p:txBody>
      </p:sp>
      <p:sp>
        <p:nvSpPr>
          <p:cNvPr id="606211" name="Rectangle 2">
            <a:extLst>
              <a:ext uri="{FF2B5EF4-FFF2-40B4-BE49-F238E27FC236}">
                <a16:creationId xmlns:a16="http://schemas.microsoft.com/office/drawing/2014/main" id="{37E4E923-A0C8-4442-B0D7-087FA5E6996A}"/>
              </a:ext>
            </a:extLst>
          </p:cNvPr>
          <p:cNvSpPr>
            <a:spLocks noGrp="1" noRot="1" noChangeAspect="1" noChangeArrowheads="1" noTextEdit="1"/>
          </p:cNvSpPr>
          <p:nvPr>
            <p:ph type="sldImg"/>
          </p:nvPr>
        </p:nvSpPr>
        <p:spPr>
          <a:ln/>
        </p:spPr>
      </p:sp>
      <p:sp>
        <p:nvSpPr>
          <p:cNvPr id="606212" name="Rectangle 3">
            <a:extLst>
              <a:ext uri="{FF2B5EF4-FFF2-40B4-BE49-F238E27FC236}">
                <a16:creationId xmlns:a16="http://schemas.microsoft.com/office/drawing/2014/main" id="{033EB5FC-9DB6-48D6-BC64-F081D24824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7">
            <a:extLst>
              <a:ext uri="{FF2B5EF4-FFF2-40B4-BE49-F238E27FC236}">
                <a16:creationId xmlns:a16="http://schemas.microsoft.com/office/drawing/2014/main" id="{DEA30C5B-EA7C-4A40-84D9-83BF6D84B81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2E8D27B3-FB3C-410C-8289-F96BF2DEB469}" type="slidenum">
              <a:rPr lang="he-IL" altLang="en-US" sz="1200">
                <a:solidFill>
                  <a:srgbClr val="000000"/>
                </a:solidFill>
                <a:latin typeface="Tahoma" panose="020B0604030504040204" pitchFamily="34" charset="0"/>
              </a:rPr>
              <a:pPr/>
              <a:t>32</a:t>
            </a:fld>
            <a:endParaRPr lang="en-US" altLang="en-US" sz="1200">
              <a:solidFill>
                <a:srgbClr val="000000"/>
              </a:solidFill>
              <a:latin typeface="Tahoma" panose="020B0604030504040204" pitchFamily="34" charset="0"/>
            </a:endParaRPr>
          </a:p>
        </p:txBody>
      </p:sp>
      <p:sp>
        <p:nvSpPr>
          <p:cNvPr id="606211" name="Rectangle 2">
            <a:extLst>
              <a:ext uri="{FF2B5EF4-FFF2-40B4-BE49-F238E27FC236}">
                <a16:creationId xmlns:a16="http://schemas.microsoft.com/office/drawing/2014/main" id="{37E4E923-A0C8-4442-B0D7-087FA5E6996A}"/>
              </a:ext>
            </a:extLst>
          </p:cNvPr>
          <p:cNvSpPr>
            <a:spLocks noGrp="1" noRot="1" noChangeAspect="1" noChangeArrowheads="1" noTextEdit="1"/>
          </p:cNvSpPr>
          <p:nvPr>
            <p:ph type="sldImg"/>
          </p:nvPr>
        </p:nvSpPr>
        <p:spPr>
          <a:ln/>
        </p:spPr>
      </p:sp>
      <p:sp>
        <p:nvSpPr>
          <p:cNvPr id="606212" name="Rectangle 3">
            <a:extLst>
              <a:ext uri="{FF2B5EF4-FFF2-40B4-BE49-F238E27FC236}">
                <a16:creationId xmlns:a16="http://schemas.microsoft.com/office/drawing/2014/main" id="{033EB5FC-9DB6-48D6-BC64-F081D24824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923806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7">
            <a:extLst>
              <a:ext uri="{FF2B5EF4-FFF2-40B4-BE49-F238E27FC236}">
                <a16:creationId xmlns:a16="http://schemas.microsoft.com/office/drawing/2014/main" id="{DEA30C5B-EA7C-4A40-84D9-83BF6D84B81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2E8D27B3-FB3C-410C-8289-F96BF2DEB469}" type="slidenum">
              <a:rPr lang="he-IL" altLang="en-US" sz="1200">
                <a:solidFill>
                  <a:srgbClr val="000000"/>
                </a:solidFill>
                <a:latin typeface="Tahoma" panose="020B0604030504040204" pitchFamily="34" charset="0"/>
              </a:rPr>
              <a:pPr/>
              <a:t>33</a:t>
            </a:fld>
            <a:endParaRPr lang="en-US" altLang="en-US" sz="1200">
              <a:solidFill>
                <a:srgbClr val="000000"/>
              </a:solidFill>
              <a:latin typeface="Tahoma" panose="020B0604030504040204" pitchFamily="34" charset="0"/>
            </a:endParaRPr>
          </a:p>
        </p:txBody>
      </p:sp>
      <p:sp>
        <p:nvSpPr>
          <p:cNvPr id="606211" name="Rectangle 2">
            <a:extLst>
              <a:ext uri="{FF2B5EF4-FFF2-40B4-BE49-F238E27FC236}">
                <a16:creationId xmlns:a16="http://schemas.microsoft.com/office/drawing/2014/main" id="{37E4E923-A0C8-4442-B0D7-087FA5E6996A}"/>
              </a:ext>
            </a:extLst>
          </p:cNvPr>
          <p:cNvSpPr>
            <a:spLocks noGrp="1" noRot="1" noChangeAspect="1" noChangeArrowheads="1" noTextEdit="1"/>
          </p:cNvSpPr>
          <p:nvPr>
            <p:ph type="sldImg"/>
          </p:nvPr>
        </p:nvSpPr>
        <p:spPr>
          <a:ln/>
        </p:spPr>
      </p:sp>
      <p:sp>
        <p:nvSpPr>
          <p:cNvPr id="606212" name="Rectangle 3">
            <a:extLst>
              <a:ext uri="{FF2B5EF4-FFF2-40B4-BE49-F238E27FC236}">
                <a16:creationId xmlns:a16="http://schemas.microsoft.com/office/drawing/2014/main" id="{033EB5FC-9DB6-48D6-BC64-F081D24824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80621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Factorization and Discrete log problem, Digital Signature and encryption</a:t>
            </a:r>
          </a:p>
        </p:txBody>
      </p:sp>
      <p:sp>
        <p:nvSpPr>
          <p:cNvPr id="4" name="Slide Number Placeholder 3"/>
          <p:cNvSpPr>
            <a:spLocks noGrp="1"/>
          </p:cNvSpPr>
          <p:nvPr>
            <p:ph type="sldNum" sz="quarter" idx="5"/>
          </p:nvPr>
        </p:nvSpPr>
        <p:spPr/>
        <p:txBody>
          <a:bodyPr/>
          <a:lstStyle/>
          <a:p>
            <a:fld id="{4A3FED18-DE5C-48ED-9488-088C50903593}" type="slidenum">
              <a:rPr lang="en-US" smtClean="0"/>
              <a:t>34</a:t>
            </a:fld>
            <a:endParaRPr lang="en-US"/>
          </a:p>
        </p:txBody>
      </p:sp>
    </p:spTree>
    <p:extLst>
      <p:ext uri="{BB962C8B-B14F-4D97-AF65-F5344CB8AC3E}">
        <p14:creationId xmlns:p14="http://schemas.microsoft.com/office/powerpoint/2010/main" val="3387613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ACEEB42F-C214-49B2-8B69-3F6D0CE8557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7F9A4021-0E9D-4D87-9E5A-7F557DBE6755}" type="slidenum">
              <a:rPr lang="he-IL" altLang="en-US" sz="1200">
                <a:solidFill>
                  <a:srgbClr val="000000"/>
                </a:solidFill>
                <a:latin typeface="Tahoma" panose="020B0604030504040204" pitchFamily="34" charset="0"/>
              </a:rPr>
              <a:pPr/>
              <a:t>35</a:t>
            </a:fld>
            <a:endParaRPr lang="en-US" altLang="en-US" sz="1200">
              <a:solidFill>
                <a:srgbClr val="000000"/>
              </a:solidFill>
              <a:latin typeface="Tahoma" panose="020B0604030504040204" pitchFamily="34" charset="0"/>
            </a:endParaRPr>
          </a:p>
        </p:txBody>
      </p:sp>
      <p:sp>
        <p:nvSpPr>
          <p:cNvPr id="607235" name="Rectangle 2">
            <a:extLst>
              <a:ext uri="{FF2B5EF4-FFF2-40B4-BE49-F238E27FC236}">
                <a16:creationId xmlns:a16="http://schemas.microsoft.com/office/drawing/2014/main" id="{DC45BDB7-AE10-4377-9E70-8AD8FF591734}"/>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0DA86554-F3A6-43D4-B539-AB2CB449AA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a:extLst>
              <a:ext uri="{FF2B5EF4-FFF2-40B4-BE49-F238E27FC236}">
                <a16:creationId xmlns:a16="http://schemas.microsoft.com/office/drawing/2014/main" id="{3CAD15E5-A161-430F-8FC7-F300B269C96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461E9ECE-3E02-45DB-90A8-888A508DAE80}" type="slidenum">
              <a:rPr lang="he-IL" altLang="en-US" sz="1200">
                <a:solidFill>
                  <a:srgbClr val="000000"/>
                </a:solidFill>
                <a:latin typeface="Tahoma" panose="020B0604030504040204" pitchFamily="34" charset="0"/>
              </a:rPr>
              <a:pPr/>
              <a:t>7</a:t>
            </a:fld>
            <a:endParaRPr lang="en-US" altLang="en-US" sz="1200">
              <a:solidFill>
                <a:srgbClr val="000000"/>
              </a:solidFill>
              <a:latin typeface="Tahoma" panose="020B0604030504040204" pitchFamily="34" charset="0"/>
            </a:endParaRPr>
          </a:p>
        </p:txBody>
      </p:sp>
      <p:sp>
        <p:nvSpPr>
          <p:cNvPr id="585731" name="Rectangle 2">
            <a:extLst>
              <a:ext uri="{FF2B5EF4-FFF2-40B4-BE49-F238E27FC236}">
                <a16:creationId xmlns:a16="http://schemas.microsoft.com/office/drawing/2014/main" id="{34EF306E-72E3-4DE0-B5F1-E1059956D28A}"/>
              </a:ext>
            </a:extLst>
          </p:cNvPr>
          <p:cNvSpPr>
            <a:spLocks noGrp="1" noRot="1" noChangeAspect="1" noChangeArrowheads="1" noTextEdit="1"/>
          </p:cNvSpPr>
          <p:nvPr>
            <p:ph type="sldImg"/>
          </p:nvPr>
        </p:nvSpPr>
        <p:spPr>
          <a:ln/>
        </p:spPr>
      </p:sp>
      <p:sp>
        <p:nvSpPr>
          <p:cNvPr id="585732" name="Rectangle 3">
            <a:extLst>
              <a:ext uri="{FF2B5EF4-FFF2-40B4-BE49-F238E27FC236}">
                <a16:creationId xmlns:a16="http://schemas.microsoft.com/office/drawing/2014/main" id="{25CF0216-2037-4788-88B8-548FA34052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a:extLst>
              <a:ext uri="{FF2B5EF4-FFF2-40B4-BE49-F238E27FC236}">
                <a16:creationId xmlns:a16="http://schemas.microsoft.com/office/drawing/2014/main" id="{954C8417-4BF2-48E4-A9E3-88C8B4A4280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CDFC31F3-C49A-41C0-9C91-A666AD6408D9}" type="slidenum">
              <a:rPr lang="he-IL" altLang="en-US" sz="1200">
                <a:solidFill>
                  <a:srgbClr val="000000"/>
                </a:solidFill>
                <a:latin typeface="Tahoma" panose="020B0604030504040204" pitchFamily="34" charset="0"/>
              </a:rPr>
              <a:pPr/>
              <a:t>8</a:t>
            </a:fld>
            <a:endParaRPr lang="en-US" altLang="en-US" sz="1200">
              <a:solidFill>
                <a:srgbClr val="000000"/>
              </a:solidFill>
              <a:latin typeface="Tahoma" panose="020B0604030504040204" pitchFamily="34" charset="0"/>
            </a:endParaRPr>
          </a:p>
        </p:txBody>
      </p:sp>
      <p:sp>
        <p:nvSpPr>
          <p:cNvPr id="586755" name="Rectangle 2">
            <a:extLst>
              <a:ext uri="{FF2B5EF4-FFF2-40B4-BE49-F238E27FC236}">
                <a16:creationId xmlns:a16="http://schemas.microsoft.com/office/drawing/2014/main" id="{EA55FDC3-59AC-426D-910F-28D4DD720B29}"/>
              </a:ext>
            </a:extLst>
          </p:cNvPr>
          <p:cNvSpPr>
            <a:spLocks noGrp="1" noRot="1" noChangeAspect="1" noChangeArrowheads="1" noTextEdit="1"/>
          </p:cNvSpPr>
          <p:nvPr>
            <p:ph type="sldImg"/>
          </p:nvPr>
        </p:nvSpPr>
        <p:spPr>
          <a:ln/>
        </p:spPr>
      </p:sp>
      <p:sp>
        <p:nvSpPr>
          <p:cNvPr id="586756" name="Rectangle 3">
            <a:extLst>
              <a:ext uri="{FF2B5EF4-FFF2-40B4-BE49-F238E27FC236}">
                <a16:creationId xmlns:a16="http://schemas.microsoft.com/office/drawing/2014/main" id="{68C7E0F0-6692-44A0-88CF-98AEF7410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a:extLst>
              <a:ext uri="{FF2B5EF4-FFF2-40B4-BE49-F238E27FC236}">
                <a16:creationId xmlns:a16="http://schemas.microsoft.com/office/drawing/2014/main" id="{5F814193-6813-440A-A1DF-E54867C0EF4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1E637A2F-6BF8-4CEC-99C8-E9AB67F4CC96}" type="slidenum">
              <a:rPr lang="he-IL" altLang="en-US" sz="1200">
                <a:solidFill>
                  <a:srgbClr val="000000"/>
                </a:solidFill>
                <a:latin typeface="Tahoma" panose="020B0604030504040204" pitchFamily="34" charset="0"/>
              </a:rPr>
              <a:pPr/>
              <a:t>10</a:t>
            </a:fld>
            <a:endParaRPr lang="en-US" altLang="en-US" sz="1200">
              <a:solidFill>
                <a:srgbClr val="000000"/>
              </a:solidFill>
              <a:latin typeface="Tahoma" panose="020B0604030504040204" pitchFamily="34" charset="0"/>
            </a:endParaRPr>
          </a:p>
        </p:txBody>
      </p:sp>
      <p:sp>
        <p:nvSpPr>
          <p:cNvPr id="588803" name="Rectangle 2">
            <a:extLst>
              <a:ext uri="{FF2B5EF4-FFF2-40B4-BE49-F238E27FC236}">
                <a16:creationId xmlns:a16="http://schemas.microsoft.com/office/drawing/2014/main" id="{1964F08B-CA7A-4ECF-84B0-88AF62A7C9F0}"/>
              </a:ext>
            </a:extLst>
          </p:cNvPr>
          <p:cNvSpPr>
            <a:spLocks noGrp="1" noRot="1" noChangeAspect="1" noChangeArrowheads="1" noTextEdit="1"/>
          </p:cNvSpPr>
          <p:nvPr>
            <p:ph type="sldImg"/>
          </p:nvPr>
        </p:nvSpPr>
        <p:spPr>
          <a:ln/>
        </p:spPr>
      </p:sp>
      <p:sp>
        <p:nvSpPr>
          <p:cNvPr id="588804" name="Rectangle 3">
            <a:extLst>
              <a:ext uri="{FF2B5EF4-FFF2-40B4-BE49-F238E27FC236}">
                <a16:creationId xmlns:a16="http://schemas.microsoft.com/office/drawing/2014/main" id="{D71A4B79-81F8-47B4-B63D-901B177DB4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a:extLst>
              <a:ext uri="{FF2B5EF4-FFF2-40B4-BE49-F238E27FC236}">
                <a16:creationId xmlns:a16="http://schemas.microsoft.com/office/drawing/2014/main" id="{635AC754-2799-4C3D-A6C6-1CDFEED2D88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BC58DA8C-D84D-4046-8016-5FBF03265A1B}" type="slidenum">
              <a:rPr lang="he-IL" altLang="en-US" sz="1200">
                <a:solidFill>
                  <a:srgbClr val="000000"/>
                </a:solidFill>
                <a:latin typeface="Tahoma" panose="020B0604030504040204" pitchFamily="34" charset="0"/>
              </a:rPr>
              <a:pPr/>
              <a:t>11</a:t>
            </a:fld>
            <a:endParaRPr lang="en-US" altLang="en-US" sz="1200">
              <a:solidFill>
                <a:srgbClr val="000000"/>
              </a:solidFill>
              <a:latin typeface="Tahoma" panose="020B0604030504040204" pitchFamily="34" charset="0"/>
            </a:endParaRPr>
          </a:p>
        </p:txBody>
      </p:sp>
      <p:sp>
        <p:nvSpPr>
          <p:cNvPr id="589827" name="Rectangle 2">
            <a:extLst>
              <a:ext uri="{FF2B5EF4-FFF2-40B4-BE49-F238E27FC236}">
                <a16:creationId xmlns:a16="http://schemas.microsoft.com/office/drawing/2014/main" id="{B48E21FC-622B-40ED-94F3-DE953B0E67C0}"/>
              </a:ext>
            </a:extLst>
          </p:cNvPr>
          <p:cNvSpPr>
            <a:spLocks noGrp="1" noRot="1" noChangeAspect="1" noChangeArrowheads="1" noTextEdit="1"/>
          </p:cNvSpPr>
          <p:nvPr>
            <p:ph type="sldImg"/>
          </p:nvPr>
        </p:nvSpPr>
        <p:spPr>
          <a:ln/>
        </p:spPr>
      </p:sp>
      <p:sp>
        <p:nvSpPr>
          <p:cNvPr id="589828" name="Rectangle 3">
            <a:extLst>
              <a:ext uri="{FF2B5EF4-FFF2-40B4-BE49-F238E27FC236}">
                <a16:creationId xmlns:a16="http://schemas.microsoft.com/office/drawing/2014/main" id="{C47AE8D0-E2C0-47AB-8F54-837C2D8EBE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a:extLst>
              <a:ext uri="{FF2B5EF4-FFF2-40B4-BE49-F238E27FC236}">
                <a16:creationId xmlns:a16="http://schemas.microsoft.com/office/drawing/2014/main" id="{110BE02A-D8D2-428F-A2C3-CAB4C119FA7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9774F3E7-07BB-474F-A1CF-1482916142B4}" type="slidenum">
              <a:rPr lang="he-IL" altLang="en-US" sz="1200">
                <a:solidFill>
                  <a:srgbClr val="000000"/>
                </a:solidFill>
                <a:latin typeface="Tahoma" panose="020B0604030504040204" pitchFamily="34" charset="0"/>
              </a:rPr>
              <a:pPr/>
              <a:t>12</a:t>
            </a:fld>
            <a:endParaRPr lang="en-US" altLang="en-US" sz="1200">
              <a:solidFill>
                <a:srgbClr val="000000"/>
              </a:solidFill>
              <a:latin typeface="Tahoma" panose="020B0604030504040204" pitchFamily="34" charset="0"/>
            </a:endParaRPr>
          </a:p>
        </p:txBody>
      </p:sp>
      <p:sp>
        <p:nvSpPr>
          <p:cNvPr id="590851" name="Rectangle 2">
            <a:extLst>
              <a:ext uri="{FF2B5EF4-FFF2-40B4-BE49-F238E27FC236}">
                <a16:creationId xmlns:a16="http://schemas.microsoft.com/office/drawing/2014/main" id="{0CC7A431-DEC3-414D-842E-FDB0DBA4AB05}"/>
              </a:ext>
            </a:extLst>
          </p:cNvPr>
          <p:cNvSpPr>
            <a:spLocks noGrp="1" noRot="1" noChangeAspect="1" noChangeArrowheads="1" noTextEdit="1"/>
          </p:cNvSpPr>
          <p:nvPr>
            <p:ph type="sldImg"/>
          </p:nvPr>
        </p:nvSpPr>
        <p:spPr>
          <a:ln/>
        </p:spPr>
      </p:sp>
      <p:sp>
        <p:nvSpPr>
          <p:cNvPr id="590852" name="Rectangle 3">
            <a:extLst>
              <a:ext uri="{FF2B5EF4-FFF2-40B4-BE49-F238E27FC236}">
                <a16:creationId xmlns:a16="http://schemas.microsoft.com/office/drawing/2014/main" id="{DACCDD16-94AA-4713-8770-A201502929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i="0" dirty="0">
                <a:solidFill>
                  <a:srgbClr val="202124"/>
                </a:solidFill>
                <a:effectLst/>
                <a:latin typeface="arial" panose="020B0604020202020204" pitchFamily="34" charset="0"/>
              </a:rPr>
              <a:t>Primes</a:t>
            </a:r>
            <a:r>
              <a:rPr lang="en-US" b="0" i="0" dirty="0">
                <a:solidFill>
                  <a:srgbClr val="202124"/>
                </a:solidFill>
                <a:effectLst/>
                <a:latin typeface="arial" panose="020B0604020202020204" pitchFamily="34" charset="0"/>
              </a:rPr>
              <a:t> are </a:t>
            </a:r>
            <a:r>
              <a:rPr lang="en-US" b="1" i="0" dirty="0">
                <a:solidFill>
                  <a:srgbClr val="202124"/>
                </a:solidFill>
                <a:effectLst/>
                <a:latin typeface="arial" panose="020B0604020202020204" pitchFamily="34" charset="0"/>
              </a:rPr>
              <a:t>important</a:t>
            </a:r>
            <a:r>
              <a:rPr lang="en-US" b="0" i="0" dirty="0">
                <a:solidFill>
                  <a:srgbClr val="202124"/>
                </a:solidFill>
                <a:effectLst/>
                <a:latin typeface="arial" panose="020B0604020202020204" pitchFamily="34" charset="0"/>
              </a:rPr>
              <a:t> because the security of many </a:t>
            </a:r>
            <a:r>
              <a:rPr lang="en-US" b="1" i="0" dirty="0">
                <a:solidFill>
                  <a:srgbClr val="202124"/>
                </a:solidFill>
                <a:effectLst/>
                <a:latin typeface="arial" panose="020B0604020202020204" pitchFamily="34" charset="0"/>
              </a:rPr>
              <a:t>encryption</a:t>
            </a:r>
            <a:r>
              <a:rPr lang="en-US" b="0" i="0" dirty="0">
                <a:solidFill>
                  <a:srgbClr val="202124"/>
                </a:solidFill>
                <a:effectLst/>
                <a:latin typeface="arial" panose="020B0604020202020204" pitchFamily="34" charset="0"/>
              </a:rPr>
              <a:t> algorithms are based on the fact that it is </a:t>
            </a:r>
            <a:r>
              <a:rPr lang="en-US" b="1" i="0" dirty="0">
                <a:solidFill>
                  <a:srgbClr val="202124"/>
                </a:solidFill>
                <a:effectLst/>
                <a:latin typeface="arial" panose="020B0604020202020204" pitchFamily="34" charset="0"/>
              </a:rPr>
              <a:t>very</a:t>
            </a:r>
            <a:r>
              <a:rPr lang="en-US" b="0" i="0" dirty="0">
                <a:solidFill>
                  <a:srgbClr val="202124"/>
                </a:solidFill>
                <a:effectLst/>
                <a:latin typeface="arial" panose="020B0604020202020204" pitchFamily="34" charset="0"/>
              </a:rPr>
              <a:t> fast to multiply two large </a:t>
            </a:r>
            <a:r>
              <a:rPr lang="en-US" b="1" i="0" dirty="0">
                <a:solidFill>
                  <a:srgbClr val="202124"/>
                </a:solidFill>
                <a:effectLst/>
                <a:latin typeface="arial" panose="020B0604020202020204" pitchFamily="34" charset="0"/>
              </a:rPr>
              <a:t>prime numbers</a:t>
            </a:r>
            <a:r>
              <a:rPr lang="en-US" b="0" i="0" dirty="0">
                <a:solidFill>
                  <a:srgbClr val="202124"/>
                </a:solidFill>
                <a:effectLst/>
                <a:latin typeface="arial" panose="020B0604020202020204" pitchFamily="34" charset="0"/>
              </a:rPr>
              <a:t> and get the result, while it is extremely computer-intensive to do the reverse.</a:t>
            </a:r>
            <a:endParaRPr lang="en-US" altLang="en-US"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a:extLst>
              <a:ext uri="{FF2B5EF4-FFF2-40B4-BE49-F238E27FC236}">
                <a16:creationId xmlns:a16="http://schemas.microsoft.com/office/drawing/2014/main" id="{AAA9E32E-CCB1-479D-8ED8-38A567FF97D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A40A1B5E-BDF9-491E-8981-FFE587A78E4E}" type="slidenum">
              <a:rPr lang="he-IL" altLang="en-US" sz="1200">
                <a:solidFill>
                  <a:srgbClr val="000000"/>
                </a:solidFill>
                <a:latin typeface="Tahoma" panose="020B0604030504040204" pitchFamily="34" charset="0"/>
              </a:rPr>
              <a:pPr/>
              <a:t>13</a:t>
            </a:fld>
            <a:endParaRPr lang="en-US" altLang="en-US" sz="1200">
              <a:solidFill>
                <a:srgbClr val="000000"/>
              </a:solidFill>
              <a:latin typeface="Tahoma" panose="020B0604030504040204" pitchFamily="34" charset="0"/>
            </a:endParaRPr>
          </a:p>
        </p:txBody>
      </p:sp>
      <p:sp>
        <p:nvSpPr>
          <p:cNvPr id="591875" name="Rectangle 2">
            <a:extLst>
              <a:ext uri="{FF2B5EF4-FFF2-40B4-BE49-F238E27FC236}">
                <a16:creationId xmlns:a16="http://schemas.microsoft.com/office/drawing/2014/main" id="{77C65B95-D994-4B3C-A23F-AAFCCDFB040E}"/>
              </a:ext>
            </a:extLst>
          </p:cNvPr>
          <p:cNvSpPr>
            <a:spLocks noGrp="1" noRot="1" noChangeAspect="1" noChangeArrowheads="1" noTextEdit="1"/>
          </p:cNvSpPr>
          <p:nvPr>
            <p:ph type="sldImg"/>
          </p:nvPr>
        </p:nvSpPr>
        <p:spPr>
          <a:ln/>
        </p:spPr>
      </p:sp>
      <p:sp>
        <p:nvSpPr>
          <p:cNvPr id="591876" name="Rectangle 3">
            <a:extLst>
              <a:ext uri="{FF2B5EF4-FFF2-40B4-BE49-F238E27FC236}">
                <a16:creationId xmlns:a16="http://schemas.microsoft.com/office/drawing/2014/main" id="{86052492-38FE-4D6C-B2EA-FD01DF4FC1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a:extLst>
              <a:ext uri="{FF2B5EF4-FFF2-40B4-BE49-F238E27FC236}">
                <a16:creationId xmlns:a16="http://schemas.microsoft.com/office/drawing/2014/main" id="{EEC54114-4E32-4131-B8EB-40D059D8FE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2E62B0CD-CC1F-421E-B8FC-8CD88D706E13}" type="slidenum">
              <a:rPr lang="he-IL" altLang="en-US" sz="1200">
                <a:solidFill>
                  <a:srgbClr val="000000"/>
                </a:solidFill>
                <a:latin typeface="Tahoma" panose="020B0604030504040204" pitchFamily="34" charset="0"/>
              </a:rPr>
              <a:pPr/>
              <a:t>14</a:t>
            </a:fld>
            <a:endParaRPr lang="en-US" altLang="en-US" sz="1200">
              <a:solidFill>
                <a:srgbClr val="000000"/>
              </a:solidFill>
              <a:latin typeface="Tahoma" panose="020B0604030504040204" pitchFamily="34" charset="0"/>
            </a:endParaRPr>
          </a:p>
        </p:txBody>
      </p:sp>
      <p:sp>
        <p:nvSpPr>
          <p:cNvPr id="592899" name="Rectangle 2">
            <a:extLst>
              <a:ext uri="{FF2B5EF4-FFF2-40B4-BE49-F238E27FC236}">
                <a16:creationId xmlns:a16="http://schemas.microsoft.com/office/drawing/2014/main" id="{999C47D7-7B5E-4678-971D-1D3B8B22B2C2}"/>
              </a:ext>
            </a:extLst>
          </p:cNvPr>
          <p:cNvSpPr>
            <a:spLocks noGrp="1" noRot="1" noChangeAspect="1" noChangeArrowheads="1" noTextEdit="1"/>
          </p:cNvSpPr>
          <p:nvPr>
            <p:ph type="sldImg"/>
          </p:nvPr>
        </p:nvSpPr>
        <p:spPr>
          <a:ln/>
        </p:spPr>
      </p:sp>
      <p:sp>
        <p:nvSpPr>
          <p:cNvPr id="592900" name="Rectangle 3">
            <a:extLst>
              <a:ext uri="{FF2B5EF4-FFF2-40B4-BE49-F238E27FC236}">
                <a16:creationId xmlns:a16="http://schemas.microsoft.com/office/drawing/2014/main" id="{37F3BF30-17DA-4AA3-97FA-FF0F590320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7720-2356-471D-858F-1CF4DEAC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9FF71A-E607-4655-8755-6A57CC86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C02DB-5B96-447C-B3EB-5BA76714FEA5}"/>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5" name="Footer Placeholder 4">
            <a:extLst>
              <a:ext uri="{FF2B5EF4-FFF2-40B4-BE49-F238E27FC236}">
                <a16:creationId xmlns:a16="http://schemas.microsoft.com/office/drawing/2014/main" id="{CC9C4DA7-C469-49D0-A7D1-1669169C1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171F6-C286-4323-AE32-611E476E232D}"/>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362584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44D6-E4B2-47AC-AD7C-1C0A42DB7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06A18-CD16-4628-B95D-C1809DDB3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00B88-A6CD-4CF7-9235-BAB3A470FF93}"/>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5" name="Footer Placeholder 4">
            <a:extLst>
              <a:ext uri="{FF2B5EF4-FFF2-40B4-BE49-F238E27FC236}">
                <a16:creationId xmlns:a16="http://schemas.microsoft.com/office/drawing/2014/main" id="{3FC8DE44-0E26-4B2E-BA55-4B77EDBA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045D1-3228-49BF-9E21-30D659E3D3D6}"/>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78571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A59E2C-C5AB-4BAC-ABB5-BE9ECC1053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C21DAE-C2B4-426A-BAF3-69FC2C0EB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72567-3F10-426F-A207-981F400D507A}"/>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5" name="Footer Placeholder 4">
            <a:extLst>
              <a:ext uri="{FF2B5EF4-FFF2-40B4-BE49-F238E27FC236}">
                <a16:creationId xmlns:a16="http://schemas.microsoft.com/office/drawing/2014/main" id="{4EC36D8D-BB1A-4762-A7BA-51C433A60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A088A-C10A-45A4-A0B6-55C15BFB83C2}"/>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8841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3700-BF91-4840-B1C4-E0E9E84A2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0E5EC-70E7-480E-8FFD-219971E7B4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55E22-AE8E-4A22-94A9-E1BA802949AC}"/>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5" name="Footer Placeholder 4">
            <a:extLst>
              <a:ext uri="{FF2B5EF4-FFF2-40B4-BE49-F238E27FC236}">
                <a16:creationId xmlns:a16="http://schemas.microsoft.com/office/drawing/2014/main" id="{3280A011-FB05-4B7E-A04C-5DE4CB6F9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4A81B-AF97-4A38-A569-5C2E0445E81D}"/>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6725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CB3E-A21C-47A7-9922-E41FC6251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615AE-17C7-4DBC-BC12-AC22C7772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2EAFB-629C-4900-AA92-505AD351BE37}"/>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5" name="Footer Placeholder 4">
            <a:extLst>
              <a:ext uri="{FF2B5EF4-FFF2-40B4-BE49-F238E27FC236}">
                <a16:creationId xmlns:a16="http://schemas.microsoft.com/office/drawing/2014/main" id="{90D74348-A54D-48B1-9B24-CB1899D13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E5A1C-4E2D-433E-9598-39FD21912279}"/>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19922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DB7-5F32-4C43-B4A7-E389E1451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17841-BDAB-4B02-BEFF-F58D9F88C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F2F545-046D-478D-9DF1-17F06E51F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888D9E-9A0A-407E-B8C3-EC1AC40E6D48}"/>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6" name="Footer Placeholder 5">
            <a:extLst>
              <a:ext uri="{FF2B5EF4-FFF2-40B4-BE49-F238E27FC236}">
                <a16:creationId xmlns:a16="http://schemas.microsoft.com/office/drawing/2014/main" id="{5BB48D37-3658-43AA-AEEE-DD70EFE98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6741E-6823-40DA-B328-90C7F3E664C7}"/>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40770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34A9-A821-4B5D-8381-F733C06E7E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F712DC-E7E1-4F9A-8E22-AF3C38952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3684A-9126-429F-8F9B-8D74202B8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7FCF7-86AA-47F5-A612-9B3009D8E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6C22A-BDF1-4938-94FE-B397DE097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A2770-B1B2-4EAA-8A1C-50BF1F97F313}"/>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8" name="Footer Placeholder 7">
            <a:extLst>
              <a:ext uri="{FF2B5EF4-FFF2-40B4-BE49-F238E27FC236}">
                <a16:creationId xmlns:a16="http://schemas.microsoft.com/office/drawing/2014/main" id="{26F1F7FA-4BEC-42E8-AA67-50D66B4974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69119E-A492-4902-A17D-C22455927141}"/>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42531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D9DD-0D65-49E5-9E5B-618504609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BD3684-937C-40A9-BAB2-DC8B8821BA6D}"/>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4" name="Footer Placeholder 3">
            <a:extLst>
              <a:ext uri="{FF2B5EF4-FFF2-40B4-BE49-F238E27FC236}">
                <a16:creationId xmlns:a16="http://schemas.microsoft.com/office/drawing/2014/main" id="{350AB4E9-2618-4256-9C5D-5444F786F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52A891-26F9-4121-9A2E-BB8B22479F2F}"/>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366299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BB1D5-DC79-4597-B7BC-BCDE7E892234}"/>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3" name="Footer Placeholder 2">
            <a:extLst>
              <a:ext uri="{FF2B5EF4-FFF2-40B4-BE49-F238E27FC236}">
                <a16:creationId xmlns:a16="http://schemas.microsoft.com/office/drawing/2014/main" id="{A602B65F-7A75-4881-9B45-657933600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DA5F81-5D9B-40AB-90A0-89858FD98547}"/>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38848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F052-C52F-4101-B246-1690FCCE5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8E15D-F006-440B-98B5-85FB471B8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87DBFE-BE91-4B83-B7AD-B09F07A74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E94E1-0FA3-456D-A644-F746C551F826}"/>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6" name="Footer Placeholder 5">
            <a:extLst>
              <a:ext uri="{FF2B5EF4-FFF2-40B4-BE49-F238E27FC236}">
                <a16:creationId xmlns:a16="http://schemas.microsoft.com/office/drawing/2014/main" id="{3A6225DA-BA15-4032-B106-CF371D763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8C89D-DD92-4B7C-8639-D6F5DA273F64}"/>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120990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2791-D32E-4174-B47D-60DA4CF9A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6CACA4-B0A3-41C7-B120-F7D304905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CAD595-B966-450E-9A9D-B70C396F8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1016A-6346-4B24-8B7D-BC9FA5B5AC6D}"/>
              </a:ext>
            </a:extLst>
          </p:cNvPr>
          <p:cNvSpPr>
            <a:spLocks noGrp="1"/>
          </p:cNvSpPr>
          <p:nvPr>
            <p:ph type="dt" sz="half" idx="10"/>
          </p:nvPr>
        </p:nvSpPr>
        <p:spPr/>
        <p:txBody>
          <a:bodyPr/>
          <a:lstStyle/>
          <a:p>
            <a:fld id="{4EB5C12C-EA9C-4F6C-894B-8EE17F573ED3}" type="datetimeFigureOut">
              <a:rPr lang="en-US" smtClean="0"/>
              <a:t>4/20/2021</a:t>
            </a:fld>
            <a:endParaRPr lang="en-US"/>
          </a:p>
        </p:txBody>
      </p:sp>
      <p:sp>
        <p:nvSpPr>
          <p:cNvPr id="6" name="Footer Placeholder 5">
            <a:extLst>
              <a:ext uri="{FF2B5EF4-FFF2-40B4-BE49-F238E27FC236}">
                <a16:creationId xmlns:a16="http://schemas.microsoft.com/office/drawing/2014/main" id="{B0435041-6ADF-4B87-A28D-20456577B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852AA-3F7D-406D-8B9F-0734640342E8}"/>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327938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E076D-8269-427C-9996-DFFFE8739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FAD8E-610F-4D24-BECE-52E86BA7F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29336-7F64-4B63-A39E-75853C186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5C12C-EA9C-4F6C-894B-8EE17F573ED3}" type="datetimeFigureOut">
              <a:rPr lang="en-US" smtClean="0"/>
              <a:t>4/20/2021</a:t>
            </a:fld>
            <a:endParaRPr lang="en-US"/>
          </a:p>
        </p:txBody>
      </p:sp>
      <p:sp>
        <p:nvSpPr>
          <p:cNvPr id="5" name="Footer Placeholder 4">
            <a:extLst>
              <a:ext uri="{FF2B5EF4-FFF2-40B4-BE49-F238E27FC236}">
                <a16:creationId xmlns:a16="http://schemas.microsoft.com/office/drawing/2014/main" id="{D9DDC283-9AAF-4EA0-8BB7-19B9E9B0C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0BA7F-5901-4BF5-AD68-FD77923DD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C14E8-2D71-416B-B457-AD45841A56E8}" type="slidenum">
              <a:rPr lang="en-US" smtClean="0"/>
              <a:t>‹#›</a:t>
            </a:fld>
            <a:endParaRPr lang="en-US"/>
          </a:p>
        </p:txBody>
      </p:sp>
    </p:spTree>
    <p:extLst>
      <p:ext uri="{BB962C8B-B14F-4D97-AF65-F5344CB8AC3E}">
        <p14:creationId xmlns:p14="http://schemas.microsoft.com/office/powerpoint/2010/main" val="156964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securityboulevard.com/2020/05/types-of-encryption-5-encryption-algorithms-how-to-choose-the-right-one/" TargetMode="External"/><Relationship Id="rId2" Type="http://schemas.openxmlformats.org/officeDocument/2006/relationships/hyperlink" Target="https://www.venafi.com/blog/how-diffie-hellman-key-exchange-different-rs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02C89F3-F79F-4742-9408-3FE523A2DBE4}"/>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Asymmetric/ Public Key Cryptography</a:t>
            </a:r>
          </a:p>
        </p:txBody>
      </p:sp>
      <p:sp>
        <p:nvSpPr>
          <p:cNvPr id="3" name="Subtitle 2">
            <a:extLst>
              <a:ext uri="{FF2B5EF4-FFF2-40B4-BE49-F238E27FC236}">
                <a16:creationId xmlns:a16="http://schemas.microsoft.com/office/drawing/2014/main" id="{6CC5148B-B937-441C-90FE-45C7186E4970}"/>
              </a:ext>
            </a:extLst>
          </p:cNvPr>
          <p:cNvSpPr>
            <a:spLocks noGrp="1"/>
          </p:cNvSpPr>
          <p:nvPr>
            <p:ph type="subTitle" idx="1"/>
          </p:nvPr>
        </p:nvSpPr>
        <p:spPr>
          <a:xfrm>
            <a:off x="1350682" y="4870824"/>
            <a:ext cx="10005951" cy="1458258"/>
          </a:xfrm>
        </p:spPr>
        <p:txBody>
          <a:bodyPr anchor="ctr">
            <a:normAutofit/>
          </a:bodyPr>
          <a:lstStyle/>
          <a:p>
            <a:pPr algn="l"/>
            <a:r>
              <a:rPr lang="en-US" dirty="0"/>
              <a:t>RSA, El Gamal,  Diffie Hellman</a:t>
            </a:r>
          </a:p>
        </p:txBody>
      </p:sp>
    </p:spTree>
    <p:extLst>
      <p:ext uri="{BB962C8B-B14F-4D97-AF65-F5344CB8AC3E}">
        <p14:creationId xmlns:p14="http://schemas.microsoft.com/office/powerpoint/2010/main" val="48504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5">
            <a:extLst>
              <a:ext uri="{FF2B5EF4-FFF2-40B4-BE49-F238E27FC236}">
                <a16:creationId xmlns:a16="http://schemas.microsoft.com/office/drawing/2014/main" id="{D6656F2C-61E9-4AF1-91E6-C0BB411252FF}"/>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140F8048-BEF3-41F6-B760-69F50E639C79}" type="slidenum">
              <a:rPr lang="he-IL" altLang="en-US" sz="1400">
                <a:solidFill>
                  <a:srgbClr val="000000"/>
                </a:solidFill>
                <a:latin typeface="Arial Black" panose="020B0A04020102020204" pitchFamily="34" charset="0"/>
              </a:rPr>
              <a:pPr/>
              <a:t>10</a:t>
            </a:fld>
            <a:endParaRPr lang="en-US" altLang="en-US" sz="1400">
              <a:solidFill>
                <a:srgbClr val="000000"/>
              </a:solidFill>
              <a:latin typeface="Arial Black" panose="020B0A04020102020204" pitchFamily="34" charset="0"/>
            </a:endParaRPr>
          </a:p>
        </p:txBody>
      </p:sp>
      <p:sp>
        <p:nvSpPr>
          <p:cNvPr id="160771" name="Rectangle 2">
            <a:extLst>
              <a:ext uri="{FF2B5EF4-FFF2-40B4-BE49-F238E27FC236}">
                <a16:creationId xmlns:a16="http://schemas.microsoft.com/office/drawing/2014/main" id="{E2E5493E-238F-4F11-BA72-79755AFF7273}"/>
              </a:ext>
            </a:extLst>
          </p:cNvPr>
          <p:cNvSpPr>
            <a:spLocks noGrp="1" noChangeArrowheads="1"/>
          </p:cNvSpPr>
          <p:nvPr>
            <p:ph type="title"/>
          </p:nvPr>
        </p:nvSpPr>
        <p:spPr>
          <a:xfrm>
            <a:off x="891540" y="285750"/>
            <a:ext cx="9084310" cy="85725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RSA Public Algorithm</a:t>
            </a:r>
          </a:p>
        </p:txBody>
      </p:sp>
      <p:sp>
        <p:nvSpPr>
          <p:cNvPr id="160772" name="Rectangle 3">
            <a:extLst>
              <a:ext uri="{FF2B5EF4-FFF2-40B4-BE49-F238E27FC236}">
                <a16:creationId xmlns:a16="http://schemas.microsoft.com/office/drawing/2014/main" id="{05E25341-881F-4229-9EBF-BB41CA99C7E5}"/>
              </a:ext>
            </a:extLst>
          </p:cNvPr>
          <p:cNvSpPr>
            <a:spLocks noGrp="1" noChangeArrowheads="1"/>
          </p:cNvSpPr>
          <p:nvPr>
            <p:ph type="body" idx="1"/>
          </p:nvPr>
        </p:nvSpPr>
        <p:spPr>
          <a:xfrm>
            <a:off x="891540" y="1569720"/>
            <a:ext cx="9776461" cy="4229101"/>
          </a:xfrm>
        </p:spPr>
        <p:txBody>
          <a:bodyPr/>
          <a:lstStyle/>
          <a:p>
            <a:pPr eaLnBrk="1" hangingPunct="1">
              <a:lnSpc>
                <a:spcPct val="80000"/>
              </a:lnSpc>
            </a:pPr>
            <a:r>
              <a:rPr lang="en-US" altLang="en-US" sz="2600" dirty="0">
                <a:latin typeface="Times New Roman" panose="02020603050405020304" pitchFamily="18" charset="0"/>
                <a:cs typeface="Times New Roman" panose="02020603050405020304" pitchFamily="18" charset="0"/>
              </a:rPr>
              <a:t>Block Cipher:</a:t>
            </a:r>
          </a:p>
          <a:p>
            <a:pPr eaLnBrk="1" hangingPunct="1">
              <a:lnSpc>
                <a:spcPct val="80000"/>
              </a:lnSpc>
            </a:pPr>
            <a:endParaRPr lang="en-US" altLang="en-US" sz="2600"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600"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6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600" dirty="0">
                <a:latin typeface="Times New Roman" panose="02020603050405020304" pitchFamily="18" charset="0"/>
                <a:cs typeface="Times New Roman" panose="02020603050405020304" pitchFamily="18" charset="0"/>
              </a:rPr>
              <a:t>Encryption:	Plaintext    M&lt;n</a:t>
            </a:r>
          </a:p>
          <a:p>
            <a:pPr eaLnBrk="1" hangingPunct="1">
              <a:lnSpc>
                <a:spcPct val="80000"/>
              </a:lnSpc>
              <a:buFont typeface="Wingdings" panose="05000000000000000000" pitchFamily="2" charset="2"/>
              <a:buNone/>
            </a:pPr>
            <a:r>
              <a:rPr lang="en-US" altLang="en-US" sz="2600" dirty="0">
                <a:latin typeface="Times New Roman" panose="02020603050405020304" pitchFamily="18" charset="0"/>
                <a:cs typeface="Times New Roman" panose="02020603050405020304" pitchFamily="18" charset="0"/>
              </a:rPr>
              <a:t>						Ciphertext C=M</a:t>
            </a:r>
            <a:r>
              <a:rPr lang="en-US" altLang="en-US" sz="2600" baseline="30000" dirty="0">
                <a:latin typeface="Times New Roman" panose="02020603050405020304" pitchFamily="18" charset="0"/>
                <a:cs typeface="Times New Roman" panose="02020603050405020304" pitchFamily="18" charset="0"/>
              </a:rPr>
              <a:t>e</a:t>
            </a:r>
            <a:r>
              <a:rPr lang="en-US" altLang="en-US" sz="2600" dirty="0">
                <a:latin typeface="Times New Roman" panose="02020603050405020304" pitchFamily="18" charset="0"/>
                <a:cs typeface="Times New Roman" panose="02020603050405020304" pitchFamily="18" charset="0"/>
              </a:rPr>
              <a:t>(mod n)</a:t>
            </a:r>
          </a:p>
          <a:p>
            <a:pPr eaLnBrk="1" hangingPunct="1">
              <a:lnSpc>
                <a:spcPct val="80000"/>
              </a:lnSpc>
            </a:pPr>
            <a:r>
              <a:rPr lang="en-US" altLang="en-US" sz="2600" dirty="0">
                <a:latin typeface="Times New Roman" panose="02020603050405020304" pitchFamily="18" charset="0"/>
                <a:cs typeface="Times New Roman" panose="02020603050405020304" pitchFamily="18" charset="0"/>
              </a:rPr>
              <a:t>Decryption: 	Ciphertext     C= M</a:t>
            </a:r>
            <a:r>
              <a:rPr lang="en-US" altLang="en-US" sz="2600" baseline="30000" dirty="0">
                <a:latin typeface="Times New Roman" panose="02020603050405020304" pitchFamily="18" charset="0"/>
                <a:cs typeface="Times New Roman" panose="02020603050405020304" pitchFamily="18" charset="0"/>
              </a:rPr>
              <a:t>d</a:t>
            </a:r>
            <a:r>
              <a:rPr lang="en-US" altLang="en-US" sz="2600" dirty="0">
                <a:latin typeface="Times New Roman" panose="02020603050405020304" pitchFamily="18" charset="0"/>
                <a:cs typeface="Times New Roman" panose="02020603050405020304" pitchFamily="18" charset="0"/>
              </a:rPr>
              <a:t>(mod n)</a:t>
            </a:r>
          </a:p>
          <a:p>
            <a:pPr lvl="1" eaLnBrk="1" hangingPunct="1">
              <a:lnSpc>
                <a:spcPct val="80000"/>
              </a:lnSpc>
            </a:pPr>
            <a:r>
              <a:rPr lang="en-US" altLang="en-US" sz="2200" dirty="0">
                <a:latin typeface="Times New Roman" panose="02020603050405020304" pitchFamily="18" charset="0"/>
                <a:cs typeface="Times New Roman" panose="02020603050405020304" pitchFamily="18" charset="0"/>
              </a:rPr>
              <a:t>What we actually get is (</a:t>
            </a:r>
            <a:r>
              <a:rPr lang="en-US" altLang="en-US" dirty="0">
                <a:latin typeface="Times New Roman" panose="02020603050405020304" pitchFamily="18" charset="0"/>
                <a:cs typeface="Times New Roman" panose="02020603050405020304" pitchFamily="18" charset="0"/>
              </a:rPr>
              <a:t>M</a:t>
            </a:r>
            <a:r>
              <a:rPr lang="en-US" altLang="en-US" baseline="30000"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d</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M</a:t>
            </a:r>
            <a:r>
              <a:rPr lang="en-US" altLang="en-US" baseline="30000" dirty="0" err="1">
                <a:latin typeface="Times New Roman" panose="02020603050405020304" pitchFamily="18" charset="0"/>
                <a:cs typeface="Times New Roman" panose="02020603050405020304" pitchFamily="18" charset="0"/>
              </a:rPr>
              <a:t>de</a:t>
            </a:r>
            <a:endParaRPr lang="en-US" altLang="en-US" baseline="300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en-US" sz="2200" dirty="0">
                <a:latin typeface="Times New Roman" panose="02020603050405020304" pitchFamily="18" charset="0"/>
                <a:cs typeface="Times New Roman" panose="02020603050405020304" pitchFamily="18" charset="0"/>
              </a:rPr>
              <a:t>As d and e are inverse to each other so we get M</a:t>
            </a:r>
          </a:p>
        </p:txBody>
      </p:sp>
      <p:sp>
        <p:nvSpPr>
          <p:cNvPr id="160773" name="Rounded Rectangle 29">
            <a:extLst>
              <a:ext uri="{FF2B5EF4-FFF2-40B4-BE49-F238E27FC236}">
                <a16:creationId xmlns:a16="http://schemas.microsoft.com/office/drawing/2014/main" id="{E67C8AA4-3D02-420B-9BB7-C126BEAD67D9}"/>
              </a:ext>
            </a:extLst>
          </p:cNvPr>
          <p:cNvSpPr>
            <a:spLocks noChangeArrowheads="1"/>
          </p:cNvSpPr>
          <p:nvPr/>
        </p:nvSpPr>
        <p:spPr bwMode="auto">
          <a:xfrm>
            <a:off x="7399020" y="1746886"/>
            <a:ext cx="857250" cy="107156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sz="2000" dirty="0"/>
              <a:t>010111111	</a:t>
            </a:r>
          </a:p>
        </p:txBody>
      </p:sp>
      <p:sp>
        <p:nvSpPr>
          <p:cNvPr id="160774" name="Rounded Rectangle 30">
            <a:extLst>
              <a:ext uri="{FF2B5EF4-FFF2-40B4-BE49-F238E27FC236}">
                <a16:creationId xmlns:a16="http://schemas.microsoft.com/office/drawing/2014/main" id="{CDFF8494-CBBB-4E94-9378-B2719B640AC2}"/>
              </a:ext>
            </a:extLst>
          </p:cNvPr>
          <p:cNvSpPr>
            <a:spLocks noChangeArrowheads="1"/>
          </p:cNvSpPr>
          <p:nvPr/>
        </p:nvSpPr>
        <p:spPr bwMode="auto">
          <a:xfrm>
            <a:off x="8256270" y="1746886"/>
            <a:ext cx="857250" cy="107156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a:t>B2</a:t>
            </a:r>
          </a:p>
        </p:txBody>
      </p:sp>
      <p:sp>
        <p:nvSpPr>
          <p:cNvPr id="160775" name="Rounded Rectangle 31">
            <a:extLst>
              <a:ext uri="{FF2B5EF4-FFF2-40B4-BE49-F238E27FC236}">
                <a16:creationId xmlns:a16="http://schemas.microsoft.com/office/drawing/2014/main" id="{0B38528F-7EDE-45BC-A9F3-166CE5F4C2D2}"/>
              </a:ext>
            </a:extLst>
          </p:cNvPr>
          <p:cNvSpPr>
            <a:spLocks noChangeArrowheads="1"/>
          </p:cNvSpPr>
          <p:nvPr/>
        </p:nvSpPr>
        <p:spPr bwMode="auto">
          <a:xfrm>
            <a:off x="9970770" y="1746886"/>
            <a:ext cx="857250" cy="107156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a:t>B4</a:t>
            </a:r>
          </a:p>
        </p:txBody>
      </p:sp>
      <p:sp>
        <p:nvSpPr>
          <p:cNvPr id="160776" name="Rounded Rectangle 32">
            <a:extLst>
              <a:ext uri="{FF2B5EF4-FFF2-40B4-BE49-F238E27FC236}">
                <a16:creationId xmlns:a16="http://schemas.microsoft.com/office/drawing/2014/main" id="{E7675184-A983-45E5-8567-6B807919E62A}"/>
              </a:ext>
            </a:extLst>
          </p:cNvPr>
          <p:cNvSpPr>
            <a:spLocks noChangeArrowheads="1"/>
          </p:cNvSpPr>
          <p:nvPr/>
        </p:nvSpPr>
        <p:spPr bwMode="auto">
          <a:xfrm>
            <a:off x="9113520" y="1746886"/>
            <a:ext cx="857250" cy="107156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a:t>B3</a:t>
            </a:r>
          </a:p>
        </p:txBody>
      </p:sp>
      <p:cxnSp>
        <p:nvCxnSpPr>
          <p:cNvPr id="160777" name="Curved Connector 9">
            <a:extLst>
              <a:ext uri="{FF2B5EF4-FFF2-40B4-BE49-F238E27FC236}">
                <a16:creationId xmlns:a16="http://schemas.microsoft.com/office/drawing/2014/main" id="{A70B8A04-5F04-4CCD-848C-DC351C3BC3C4}"/>
              </a:ext>
            </a:extLst>
          </p:cNvPr>
          <p:cNvCxnSpPr>
            <a:cxnSpLocks noChangeShapeType="1"/>
          </p:cNvCxnSpPr>
          <p:nvPr/>
        </p:nvCxnSpPr>
        <p:spPr bwMode="auto">
          <a:xfrm>
            <a:off x="7470457" y="2923224"/>
            <a:ext cx="714375" cy="1587"/>
          </a:xfrm>
          <a:prstGeom prst="curvedConnector3">
            <a:avLst>
              <a:gd name="adj1" fmla="val 46718"/>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60778" name="Rectangle 12">
            <a:extLst>
              <a:ext uri="{FF2B5EF4-FFF2-40B4-BE49-F238E27FC236}">
                <a16:creationId xmlns:a16="http://schemas.microsoft.com/office/drawing/2014/main" id="{76B73107-FDFC-4FEA-B527-18008282DBE4}"/>
              </a:ext>
            </a:extLst>
          </p:cNvPr>
          <p:cNvSpPr>
            <a:spLocks noChangeArrowheads="1"/>
          </p:cNvSpPr>
          <p:nvPr/>
        </p:nvSpPr>
        <p:spPr bwMode="auto">
          <a:xfrm>
            <a:off x="7541895" y="3032761"/>
            <a:ext cx="571500" cy="42862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sz="1400"/>
              <a:t>M&lt;n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5">
            <a:extLst>
              <a:ext uri="{FF2B5EF4-FFF2-40B4-BE49-F238E27FC236}">
                <a16:creationId xmlns:a16="http://schemas.microsoft.com/office/drawing/2014/main" id="{67543FD5-C792-4BC2-9248-CB312C5FABD5}"/>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F2641EFE-2229-46F7-81F6-2F6BC8D0F88C}" type="slidenum">
              <a:rPr lang="he-IL" altLang="en-US" sz="1400">
                <a:solidFill>
                  <a:srgbClr val="000000"/>
                </a:solidFill>
                <a:latin typeface="Arial Black" panose="020B0A04020102020204" pitchFamily="34" charset="0"/>
              </a:rPr>
              <a:pPr/>
              <a:t>11</a:t>
            </a:fld>
            <a:endParaRPr lang="en-US" altLang="en-US" sz="1400">
              <a:solidFill>
                <a:srgbClr val="000000"/>
              </a:solidFill>
              <a:latin typeface="Arial Black" panose="020B0A04020102020204" pitchFamily="34" charset="0"/>
            </a:endParaRPr>
          </a:p>
        </p:txBody>
      </p:sp>
      <p:sp>
        <p:nvSpPr>
          <p:cNvPr id="161795" name="Rectangle 2">
            <a:extLst>
              <a:ext uri="{FF2B5EF4-FFF2-40B4-BE49-F238E27FC236}">
                <a16:creationId xmlns:a16="http://schemas.microsoft.com/office/drawing/2014/main" id="{FFF5CE17-C836-4C5B-AC39-D3C666D43DA5}"/>
              </a:ext>
            </a:extLst>
          </p:cNvPr>
          <p:cNvSpPr>
            <a:spLocks noGrp="1" noChangeArrowheads="1"/>
          </p:cNvSpPr>
          <p:nvPr>
            <p:ph type="title"/>
          </p:nvPr>
        </p:nvSpPr>
        <p:spPr>
          <a:xfrm>
            <a:off x="2166938" y="285750"/>
            <a:ext cx="7808912" cy="857250"/>
          </a:xfrm>
        </p:spPr>
        <p:txBody>
          <a:bodyPr/>
          <a:lstStyle/>
          <a:p>
            <a:pPr eaLnBrk="1" hangingPunct="1"/>
            <a:r>
              <a:rPr lang="en-US" altLang="en-US" sz="3200">
                <a:latin typeface="Times New Roman" panose="02020603050405020304" pitchFamily="18" charset="0"/>
                <a:cs typeface="Times New Roman" panose="02020603050405020304" pitchFamily="18" charset="0"/>
              </a:rPr>
              <a:t>Before we move forward to RSA</a:t>
            </a:r>
          </a:p>
        </p:txBody>
      </p:sp>
      <p:sp>
        <p:nvSpPr>
          <p:cNvPr id="161796" name="Rectangle 3">
            <a:extLst>
              <a:ext uri="{FF2B5EF4-FFF2-40B4-BE49-F238E27FC236}">
                <a16:creationId xmlns:a16="http://schemas.microsoft.com/office/drawing/2014/main" id="{14BBE8F9-48A8-4893-BF38-F2FAC4A4127A}"/>
              </a:ext>
            </a:extLst>
          </p:cNvPr>
          <p:cNvSpPr>
            <a:spLocks noGrp="1" noChangeArrowheads="1"/>
          </p:cNvSpPr>
          <p:nvPr>
            <p:ph type="body" idx="1"/>
          </p:nvPr>
        </p:nvSpPr>
        <p:spPr>
          <a:xfrm>
            <a:off x="1738314" y="1071564"/>
            <a:ext cx="8929687" cy="5329237"/>
          </a:xfrm>
        </p:spPr>
        <p:txBody>
          <a:bodyPr/>
          <a:lstStyle/>
          <a:p>
            <a:pPr eaLnBrk="1" hangingPunct="1">
              <a:lnSpc>
                <a:spcPct val="80000"/>
              </a:lnSpc>
            </a:pPr>
            <a:r>
              <a:rPr lang="en-US" altLang="en-US" sz="2000">
                <a:latin typeface="Times New Roman" panose="02020603050405020304" pitchFamily="18" charset="0"/>
                <a:cs typeface="Times New Roman" panose="02020603050405020304" pitchFamily="18" charset="0"/>
              </a:rPr>
              <a:t>There can be different schemes for encrypting a message in RSA</a:t>
            </a:r>
          </a:p>
          <a:p>
            <a:pPr eaLnBrk="1" hangingPunct="1">
              <a:lnSpc>
                <a:spcPct val="80000"/>
              </a:lnSpc>
            </a:pPr>
            <a:r>
              <a:rPr lang="en-US" altLang="en-US" sz="2000">
                <a:latin typeface="Times New Roman" panose="02020603050405020304" pitchFamily="18" charset="0"/>
                <a:cs typeface="Times New Roman" panose="02020603050405020304" pitchFamily="18" charset="0"/>
              </a:rPr>
              <a:t>I mention one</a:t>
            </a:r>
          </a:p>
          <a:p>
            <a:pPr eaLnBrk="1" hangingPunct="1">
              <a:lnSpc>
                <a:spcPct val="80000"/>
              </a:lnSpc>
            </a:pPr>
            <a:r>
              <a:rPr lang="en-US" altLang="en-US" sz="2000">
                <a:latin typeface="Times New Roman" panose="02020603050405020304" pitchFamily="18" charset="0"/>
                <a:cs typeface="Times New Roman" panose="02020603050405020304" pitchFamily="18" charset="0"/>
              </a:rPr>
              <a:t>Each letter in the message is represented as its ASCII code number. In ASCII, 'A' is coded as 65, 'B' is coded as 66 and so on. the message "Secret!" is coded as: 83 101 99 114 101 116 33</a:t>
            </a:r>
          </a:p>
          <a:p>
            <a:pPr eaLnBrk="1" hangingPunct="1">
              <a:lnSpc>
                <a:spcPct val="80000"/>
              </a:lnSpc>
            </a:pPr>
            <a:r>
              <a:rPr lang="en-US" altLang="en-US" sz="2000">
                <a:latin typeface="Times New Roman" panose="02020603050405020304" pitchFamily="18" charset="0"/>
                <a:cs typeface="Times New Roman" panose="02020603050405020304" pitchFamily="18" charset="0"/>
              </a:rPr>
              <a:t>Each ASCII code number is then represented in binary notation using 8 bits.</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For this example, the binary codes become: 01010011 01100101 01100011 01110010 01100101 01110100 00100001</a:t>
            </a:r>
          </a:p>
          <a:p>
            <a:pPr eaLnBrk="1" hangingPunct="1">
              <a:lnSpc>
                <a:spcPct val="80000"/>
              </a:lnSpc>
            </a:pPr>
            <a:r>
              <a:rPr lang="en-US" altLang="en-US" sz="2000">
                <a:latin typeface="Times New Roman" panose="02020603050405020304" pitchFamily="18" charset="0"/>
                <a:cs typeface="Times New Roman" panose="02020603050405020304" pitchFamily="18" charset="0"/>
              </a:rPr>
              <a:t>Each pair of characters is then assembled into blocks. This is done by taking two 8 bit numbers and representing them side by side as one 16 bit number. </a:t>
            </a:r>
          </a:p>
          <a:p>
            <a:pPr eaLnBrk="1" hangingPunct="1">
              <a:lnSpc>
                <a:spcPct val="80000"/>
              </a:lnSpc>
            </a:pPr>
            <a:r>
              <a:rPr lang="en-US" altLang="en-US" sz="2000">
                <a:latin typeface="Times New Roman" panose="02020603050405020304" pitchFamily="18" charset="0"/>
                <a:cs typeface="Times New Roman" panose="02020603050405020304" pitchFamily="18" charset="0"/>
              </a:rPr>
              <a:t>In this example, there are 7 original characters that form 4 blocks:</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0101001101100101 0110001101110010 0110010101110100 0000000000100001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Note that the last character is padded with zeros.</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Real applications of RSA use blocks of up to 8 or 16 characters each (64 or 128 bits in length).</a:t>
            </a:r>
          </a:p>
          <a:p>
            <a:pPr eaLnBrk="1" hangingPunct="1">
              <a:lnSpc>
                <a:spcPct val="80000"/>
              </a:lnSpc>
            </a:pPr>
            <a:r>
              <a:rPr lang="en-US" altLang="en-US" sz="2000">
                <a:latin typeface="Times New Roman" panose="02020603050405020304" pitchFamily="18" charset="0"/>
                <a:cs typeface="Times New Roman" panose="02020603050405020304" pitchFamily="18" charset="0"/>
              </a:rPr>
              <a:t>Each message block is then represented as a decimal number that will be encrypted. For this example, the code blocks in decimal are:</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21349 25458 25972 33</a:t>
            </a:r>
          </a:p>
          <a:p>
            <a:pPr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baseline="-25000">
              <a:latin typeface="Times New Roman" panose="02020603050405020304" pitchFamily="18" charset="0"/>
              <a:cs typeface="Times New Roman" panose="02020603050405020304" pitchFamily="18" charset="0"/>
            </a:endParaRPr>
          </a:p>
          <a:p>
            <a:pPr eaLnBrk="1" hangingPunct="1">
              <a:lnSpc>
                <a:spcPct val="80000"/>
              </a:lnSpc>
            </a:pPr>
            <a:endParaRPr lang="en-US" altLang="en-US" sz="16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819" name="Rectangle 2">
            <a:extLst>
              <a:ext uri="{FF2B5EF4-FFF2-40B4-BE49-F238E27FC236}">
                <a16:creationId xmlns:a16="http://schemas.microsoft.com/office/drawing/2014/main" id="{FB8DEF92-F72B-49FC-A6B6-53B7F303A391}"/>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Before we move forward to RSA</a:t>
            </a:r>
          </a:p>
        </p:txBody>
      </p:sp>
      <p:sp>
        <p:nvSpPr>
          <p:cNvPr id="162820" name="Rectangle 3">
            <a:extLst>
              <a:ext uri="{FF2B5EF4-FFF2-40B4-BE49-F238E27FC236}">
                <a16:creationId xmlns:a16="http://schemas.microsoft.com/office/drawing/2014/main" id="{44C48EF1-1F74-4B32-BAB2-963CC27C8B42}"/>
              </a:ext>
            </a:extLst>
          </p:cNvPr>
          <p:cNvSpPr>
            <a:spLocks noGrp="1" noChangeArrowheads="1"/>
          </p:cNvSpPr>
          <p:nvPr>
            <p:ph type="body" idx="1"/>
          </p:nvPr>
        </p:nvSpPr>
        <p:spPr>
          <a:xfrm>
            <a:off x="643467" y="1782981"/>
            <a:ext cx="10905066" cy="4393982"/>
          </a:xfrm>
        </p:spPr>
        <p:txBody>
          <a:bodyPr>
            <a:normAutofit/>
          </a:bodyPr>
          <a:lstStyle/>
          <a:p>
            <a:r>
              <a:rPr lang="en-GB" altLang="en-US" sz="2000" b="1" dirty="0"/>
              <a:t>RSA – An Example</a:t>
            </a:r>
            <a:endParaRPr lang="en-US" altLang="en-US" sz="2000" dirty="0"/>
          </a:p>
          <a:p>
            <a:r>
              <a:rPr lang="en-GB" altLang="en-US" sz="2000" dirty="0"/>
              <a:t>Here is an example of the RSA scheme in action.  I have chosen primes that are large enough to be interesting but small enough that you can do all of the arithmetic with a pen, paper and calculator.</a:t>
            </a:r>
            <a:endParaRPr lang="en-US" altLang="en-US" sz="2000" dirty="0"/>
          </a:p>
          <a:p>
            <a:r>
              <a:rPr lang="en-GB" altLang="en-US" sz="2000" b="1" dirty="0"/>
              <a:t>Key Generation</a:t>
            </a:r>
            <a:endParaRPr lang="en-US" altLang="en-US" sz="2000" dirty="0"/>
          </a:p>
          <a:p>
            <a:r>
              <a:rPr lang="en-GB" altLang="en-US" sz="2000" i="1" dirty="0"/>
              <a:t>p = 31     q = 23     (chosen at random, normally huge values)</a:t>
            </a:r>
            <a:endParaRPr lang="en-US" altLang="en-US" sz="2000" dirty="0"/>
          </a:p>
          <a:p>
            <a:r>
              <a:rPr lang="en-GB" altLang="en-US" sz="2000" i="1" dirty="0"/>
              <a:t>n = 31*23 = 713</a:t>
            </a:r>
            <a:endParaRPr lang="en-US" altLang="en-US" sz="2000" dirty="0"/>
          </a:p>
          <a:p>
            <a:r>
              <a:rPr lang="en-GB" altLang="en-US" sz="2000" i="1" dirty="0"/>
              <a:t>Φ(n) = 30*22 = 660</a:t>
            </a:r>
            <a:endParaRPr lang="en-US" altLang="en-US" sz="2000" dirty="0"/>
          </a:p>
          <a:p>
            <a:r>
              <a:rPr lang="en-GB" altLang="en-US" sz="2000" i="1" dirty="0"/>
              <a:t>e = 223	</a:t>
            </a:r>
            <a:r>
              <a:rPr lang="en-GB" altLang="en-US" sz="2000" dirty="0"/>
              <a:t>       (chosen at random &lt; </a:t>
            </a:r>
            <a:r>
              <a:rPr lang="el-GR" altLang="en-US" sz="2000" dirty="0"/>
              <a:t>Φ</a:t>
            </a:r>
            <a:r>
              <a:rPr lang="en-US" altLang="en-US" sz="2000" dirty="0"/>
              <a:t>(n) and GCD(e, </a:t>
            </a:r>
            <a:r>
              <a:rPr lang="el-GR" altLang="en-US" sz="2000" dirty="0"/>
              <a:t>Φ</a:t>
            </a:r>
            <a:r>
              <a:rPr lang="en-US" altLang="en-US" sz="2000" dirty="0"/>
              <a:t>(n)=1</a:t>
            </a:r>
            <a:r>
              <a:rPr lang="en-GB" altLang="en-US" sz="2000" dirty="0"/>
              <a:t>)</a:t>
            </a:r>
            <a:endParaRPr lang="en-US" altLang="en-US" sz="2000" dirty="0"/>
          </a:p>
          <a:p>
            <a:r>
              <a:rPr lang="en-GB" altLang="en-US" sz="2000" i="1" dirty="0"/>
              <a:t>d = 367</a:t>
            </a:r>
            <a:r>
              <a:rPr lang="en-GB" altLang="en-US" sz="2000" dirty="0"/>
              <a:t>                   (computed using extended </a:t>
            </a:r>
            <a:r>
              <a:rPr lang="en-GB" altLang="en-US" sz="2000" dirty="0" err="1"/>
              <a:t>Euclids</a:t>
            </a:r>
            <a:r>
              <a:rPr lang="en-GB" altLang="en-US" sz="2000" dirty="0"/>
              <a:t> algorithm Mentioned in next Slide)   </a:t>
            </a:r>
            <a:endParaRPr lang="en-US" altLang="en-US" sz="2000" dirty="0"/>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2818" name="Slide Number Placeholder 5">
            <a:extLst>
              <a:ext uri="{FF2B5EF4-FFF2-40B4-BE49-F238E27FC236}">
                <a16:creationId xmlns:a16="http://schemas.microsoft.com/office/drawing/2014/main" id="{0EDB46B4-FAE1-43BA-9E18-D8847EA7953D}"/>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D22A6466-282E-4AB0-B3DD-7AAD85F73556}" type="slidenum">
              <a:rPr lang="he-IL" altLang="en-US" sz="1900">
                <a:latin typeface="Arial Black" panose="020B0A04020102020204" pitchFamily="34" charset="0"/>
              </a:rPr>
              <a:pPr>
                <a:lnSpc>
                  <a:spcPct val="90000"/>
                </a:lnSpc>
                <a:spcAft>
                  <a:spcPts val="600"/>
                </a:spcAft>
              </a:pPr>
              <a:t>12</a:t>
            </a:fld>
            <a:endParaRPr lang="en-US" altLang="en-US" sz="1900">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5">
            <a:extLst>
              <a:ext uri="{FF2B5EF4-FFF2-40B4-BE49-F238E27FC236}">
                <a16:creationId xmlns:a16="http://schemas.microsoft.com/office/drawing/2014/main" id="{F55B67D1-E631-4942-B406-75FB0B771196}"/>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9C8214E5-9445-48B8-A7B5-EA19A604A2D6}" type="slidenum">
              <a:rPr lang="he-IL" altLang="en-US" sz="1400">
                <a:solidFill>
                  <a:srgbClr val="000000"/>
                </a:solidFill>
                <a:latin typeface="Arial Black" panose="020B0A04020102020204" pitchFamily="34" charset="0"/>
              </a:rPr>
              <a:pPr/>
              <a:t>13</a:t>
            </a:fld>
            <a:endParaRPr lang="en-US" altLang="en-US" sz="1400">
              <a:solidFill>
                <a:srgbClr val="000000"/>
              </a:solidFill>
              <a:latin typeface="Arial Black" panose="020B0A04020102020204" pitchFamily="34" charset="0"/>
            </a:endParaRPr>
          </a:p>
        </p:txBody>
      </p:sp>
      <p:sp>
        <p:nvSpPr>
          <p:cNvPr id="163843" name="Rectangle 2">
            <a:extLst>
              <a:ext uri="{FF2B5EF4-FFF2-40B4-BE49-F238E27FC236}">
                <a16:creationId xmlns:a16="http://schemas.microsoft.com/office/drawing/2014/main" id="{C4E25741-3D3E-4D08-9549-5566BE4FEACB}"/>
              </a:ext>
            </a:extLst>
          </p:cNvPr>
          <p:cNvSpPr>
            <a:spLocks noGrp="1" noChangeArrowheads="1"/>
          </p:cNvSpPr>
          <p:nvPr>
            <p:ph type="title"/>
          </p:nvPr>
        </p:nvSpPr>
        <p:spPr>
          <a:xfrm>
            <a:off x="2166938" y="285750"/>
            <a:ext cx="7808912" cy="857250"/>
          </a:xfrm>
        </p:spPr>
        <p:txBody>
          <a:bodyPr/>
          <a:lstStyle/>
          <a:p>
            <a:pPr eaLnBrk="1" hangingPunct="1"/>
            <a:r>
              <a:rPr lang="en-US" altLang="en-US" sz="3200">
                <a:latin typeface="Times New Roman" panose="02020603050405020304" pitchFamily="18" charset="0"/>
                <a:cs typeface="Times New Roman" panose="02020603050405020304" pitchFamily="18" charset="0"/>
              </a:rPr>
              <a:t>Before we move forward to RSA</a:t>
            </a:r>
          </a:p>
        </p:txBody>
      </p:sp>
      <p:sp>
        <p:nvSpPr>
          <p:cNvPr id="163844" name="Rectangle 3">
            <a:extLst>
              <a:ext uri="{FF2B5EF4-FFF2-40B4-BE49-F238E27FC236}">
                <a16:creationId xmlns:a16="http://schemas.microsoft.com/office/drawing/2014/main" id="{2ADFF802-3398-414E-8A30-02F2F910CC8E}"/>
              </a:ext>
            </a:extLst>
          </p:cNvPr>
          <p:cNvSpPr>
            <a:spLocks noGrp="1" noChangeArrowheads="1"/>
          </p:cNvSpPr>
          <p:nvPr>
            <p:ph type="body" idx="1"/>
          </p:nvPr>
        </p:nvSpPr>
        <p:spPr>
          <a:xfrm>
            <a:off x="1738314" y="1071564"/>
            <a:ext cx="8929687" cy="5329237"/>
          </a:xfrm>
        </p:spPr>
        <p:txBody>
          <a:bodyPr/>
          <a:lstStyle/>
          <a:p>
            <a:r>
              <a:rPr lang="en-US" altLang="en-US" sz="2000" b="1">
                <a:latin typeface="Times New Roman" panose="02020603050405020304" pitchFamily="18" charset="0"/>
                <a:cs typeface="Times New Roman" panose="02020603050405020304" pitchFamily="18" charset="0"/>
              </a:rPr>
              <a:t>Extended Eucledian Algorithms:</a:t>
            </a:r>
          </a:p>
          <a:p>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extended Euclidean algorithm</a:t>
            </a:r>
            <a:r>
              <a:rPr lang="en-US" altLang="en-US" sz="2000">
                <a:latin typeface="Times New Roman" panose="02020603050405020304" pitchFamily="18" charset="0"/>
                <a:cs typeface="Times New Roman" panose="02020603050405020304" pitchFamily="18" charset="0"/>
              </a:rPr>
              <a:t> is an extension to the Euclidean algorithm. </a:t>
            </a:r>
          </a:p>
          <a:p>
            <a:r>
              <a:rPr lang="en-US" altLang="en-US" sz="2000">
                <a:latin typeface="Times New Roman" panose="02020603050405020304" pitchFamily="18" charset="0"/>
                <a:cs typeface="Times New Roman" panose="02020603050405020304" pitchFamily="18" charset="0"/>
              </a:rPr>
              <a:t>Besides finding the greatest common divisor of integers </a:t>
            </a:r>
            <a:r>
              <a:rPr lang="en-US" altLang="en-US" sz="2000" i="1">
                <a:latin typeface="Times New Roman" panose="02020603050405020304" pitchFamily="18" charset="0"/>
                <a:cs typeface="Times New Roman" panose="02020603050405020304" pitchFamily="18" charset="0"/>
              </a:rPr>
              <a:t>a</a:t>
            </a:r>
            <a:r>
              <a:rPr lang="en-US" altLang="en-US" sz="2000">
                <a:latin typeface="Times New Roman" panose="02020603050405020304" pitchFamily="18" charset="0"/>
                <a:cs typeface="Times New Roman" panose="02020603050405020304" pitchFamily="18" charset="0"/>
              </a:rPr>
              <a:t> and </a:t>
            </a:r>
            <a:r>
              <a:rPr lang="en-US" altLang="en-US" sz="2000"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as the Euclidean algorithm does, it also finds integers </a:t>
            </a:r>
            <a:r>
              <a:rPr lang="en-US"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and </a:t>
            </a:r>
            <a:r>
              <a:rPr lang="en-US" altLang="en-US" sz="2000" i="1">
                <a:latin typeface="Times New Roman" panose="02020603050405020304" pitchFamily="18" charset="0"/>
                <a:cs typeface="Times New Roman" panose="02020603050405020304" pitchFamily="18" charset="0"/>
              </a:rPr>
              <a:t>y</a:t>
            </a:r>
            <a:r>
              <a:rPr lang="en-US" altLang="en-US" sz="2000">
                <a:latin typeface="Times New Roman" panose="02020603050405020304" pitchFamily="18" charset="0"/>
                <a:cs typeface="Times New Roman" panose="02020603050405020304" pitchFamily="18" charset="0"/>
              </a:rPr>
              <a:t> (one of which is typically negative) that satisfy </a:t>
            </a:r>
            <a:r>
              <a:rPr lang="en-US" altLang="en-US" sz="2000" i="1">
                <a:latin typeface="Times New Roman" panose="02020603050405020304" pitchFamily="18" charset="0"/>
                <a:cs typeface="Times New Roman" panose="02020603050405020304" pitchFamily="18" charset="0"/>
              </a:rPr>
              <a:t>ax</a:t>
            </a:r>
            <a:r>
              <a:rPr lang="en-US" altLang="en-US" sz="2000">
                <a:latin typeface="Times New Roman" panose="02020603050405020304" pitchFamily="18" charset="0"/>
                <a:cs typeface="Times New Roman" panose="02020603050405020304" pitchFamily="18" charset="0"/>
              </a:rPr>
              <a:t> + </a:t>
            </a:r>
            <a:r>
              <a:rPr lang="en-US" altLang="en-US" sz="2000" i="1">
                <a:latin typeface="Times New Roman" panose="02020603050405020304" pitchFamily="18" charset="0"/>
                <a:cs typeface="Times New Roman" panose="02020603050405020304" pitchFamily="18" charset="0"/>
              </a:rPr>
              <a:t>by</a:t>
            </a:r>
            <a:r>
              <a:rPr lang="en-US" altLang="en-US" sz="2000">
                <a:latin typeface="Times New Roman" panose="02020603050405020304" pitchFamily="18" charset="0"/>
                <a:cs typeface="Times New Roman" panose="02020603050405020304" pitchFamily="18" charset="0"/>
              </a:rPr>
              <a:t> = gcd(</a:t>
            </a:r>
            <a:r>
              <a:rPr lang="en-US" altLang="en-US" sz="2000" i="1">
                <a:latin typeface="Times New Roman" panose="02020603050405020304" pitchFamily="18" charset="0"/>
                <a:cs typeface="Times New Roman" panose="02020603050405020304" pitchFamily="18" charset="0"/>
              </a:rPr>
              <a:t>a</a:t>
            </a:r>
            <a:r>
              <a:rPr lang="en-US" altLang="en-US" sz="2000">
                <a:latin typeface="Times New Roman" panose="02020603050405020304" pitchFamily="18" charset="0"/>
                <a:cs typeface="Times New Roman" panose="02020603050405020304" pitchFamily="18" charset="0"/>
              </a:rPr>
              <a:t>,</a:t>
            </a:r>
            <a:r>
              <a:rPr lang="en-US" altLang="en-US" sz="2000"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a:t>
            </a:r>
          </a:p>
          <a:p>
            <a:r>
              <a:rPr lang="en-US" altLang="en-US" sz="2000">
                <a:latin typeface="Times New Roman" panose="02020603050405020304" pitchFamily="18" charset="0"/>
                <a:cs typeface="Times New Roman" panose="02020603050405020304" pitchFamily="18" charset="0"/>
              </a:rPr>
              <a:t>The extended Euclidean algorithm is particularly useful when </a:t>
            </a:r>
            <a:r>
              <a:rPr lang="en-US" altLang="en-US" sz="2000" i="1">
                <a:latin typeface="Times New Roman" panose="02020603050405020304" pitchFamily="18" charset="0"/>
                <a:cs typeface="Times New Roman" panose="02020603050405020304" pitchFamily="18" charset="0"/>
              </a:rPr>
              <a:t>a</a:t>
            </a:r>
            <a:r>
              <a:rPr lang="en-US" altLang="en-US" sz="2000">
                <a:latin typeface="Times New Roman" panose="02020603050405020304" pitchFamily="18" charset="0"/>
                <a:cs typeface="Times New Roman" panose="02020603050405020304" pitchFamily="18" charset="0"/>
              </a:rPr>
              <a:t> and </a:t>
            </a:r>
            <a:r>
              <a:rPr lang="en-US" altLang="en-US" sz="2000"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are coprime, since </a:t>
            </a:r>
            <a:r>
              <a:rPr lang="en-US"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is the (modular) multiplicative inverse of ‘</a:t>
            </a:r>
            <a:r>
              <a:rPr lang="en-US" altLang="en-US" sz="2000" i="1">
                <a:latin typeface="Times New Roman" panose="02020603050405020304" pitchFamily="18" charset="0"/>
                <a:cs typeface="Times New Roman" panose="02020603050405020304" pitchFamily="18" charset="0"/>
              </a:rPr>
              <a:t>a’</a:t>
            </a:r>
            <a:r>
              <a:rPr lang="en-US" altLang="en-US" sz="2000">
                <a:latin typeface="Times New Roman" panose="02020603050405020304" pitchFamily="18" charset="0"/>
                <a:cs typeface="Times New Roman" panose="02020603050405020304" pitchFamily="18" charset="0"/>
              </a:rPr>
              <a:t> modulo ‘</a:t>
            </a:r>
            <a:r>
              <a:rPr lang="en-US" altLang="en-US" sz="2000"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and </a:t>
            </a:r>
            <a:r>
              <a:rPr lang="en-US" altLang="en-US" sz="2000" i="1">
                <a:latin typeface="Times New Roman" panose="02020603050405020304" pitchFamily="18" charset="0"/>
                <a:cs typeface="Times New Roman" panose="02020603050405020304" pitchFamily="18" charset="0"/>
              </a:rPr>
              <a:t>y</a:t>
            </a:r>
            <a:r>
              <a:rPr lang="en-US" altLang="en-US" sz="2000">
                <a:latin typeface="Times New Roman" panose="02020603050405020304" pitchFamily="18" charset="0"/>
                <a:cs typeface="Times New Roman" panose="02020603050405020304" pitchFamily="18" charset="0"/>
              </a:rPr>
              <a:t> is the multiplicative inverse of ‘</a:t>
            </a:r>
            <a:r>
              <a:rPr lang="en-US" altLang="en-US" sz="2000"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modulo ‘</a:t>
            </a:r>
            <a:r>
              <a:rPr lang="en-US" altLang="en-US" sz="2000" i="1">
                <a:latin typeface="Times New Roman" panose="02020603050405020304" pitchFamily="18" charset="0"/>
                <a:cs typeface="Times New Roman" panose="02020603050405020304" pitchFamily="18" charset="0"/>
              </a:rPr>
              <a:t>a’</a:t>
            </a:r>
            <a:r>
              <a:rPr lang="en-US" altLang="en-US" sz="2000">
                <a:latin typeface="Times New Roman" panose="02020603050405020304" pitchFamily="18" charset="0"/>
                <a:cs typeface="Times New Roman" panose="02020603050405020304" pitchFamily="18" charset="0"/>
              </a:rPr>
              <a:t>. (Depends on which value is greater)</a:t>
            </a:r>
          </a:p>
          <a:p>
            <a:r>
              <a:rPr lang="en-US" altLang="en-US" sz="2000">
                <a:latin typeface="Times New Roman" panose="02020603050405020304" pitchFamily="18" charset="0"/>
                <a:cs typeface="Times New Roman" panose="02020603050405020304" pitchFamily="18" charset="0"/>
              </a:rPr>
              <a:t>Modular Multiplicative inverse : Given natural numbers a and n, we say that b is an inverse of a modulo n if ab ≡ 1 (mod n). </a:t>
            </a:r>
          </a:p>
          <a:p>
            <a:r>
              <a:rPr lang="en-US" altLang="en-US" sz="2000">
                <a:latin typeface="Times New Roman" panose="02020603050405020304" pitchFamily="18" charset="0"/>
                <a:cs typeface="Times New Roman" panose="02020603050405020304" pitchFamily="18" charset="0"/>
              </a:rPr>
              <a:t>For example, 7 is an inverse of 4 (mod 9) since 4×7 ≡1 (mod 9).</a:t>
            </a:r>
          </a:p>
          <a:p>
            <a:endParaRPr lang="en-US" altLang="en-US" sz="2000"/>
          </a:p>
          <a:p>
            <a:pPr eaLnBrk="1" hangingPunct="1">
              <a:lnSpc>
                <a:spcPct val="80000"/>
              </a:lnSpc>
            </a:pPr>
            <a:r>
              <a:rPr lang="en-US" altLang="en-US" sz="1800">
                <a:latin typeface="Times New Roman" panose="02020603050405020304" pitchFamily="18" charset="0"/>
                <a:cs typeface="Times New Roman" panose="02020603050405020304" pitchFamily="18" charset="0"/>
              </a:rPr>
              <a:t>Now How these inverse can be found?????Studied discrete mathematics???</a:t>
            </a:r>
          </a:p>
          <a:p>
            <a:pPr lvl="2"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baseline="-25000">
              <a:latin typeface="Times New Roman" panose="02020603050405020304" pitchFamily="18" charset="0"/>
              <a:cs typeface="Times New Roman" panose="02020603050405020304" pitchFamily="18" charset="0"/>
            </a:endParaRPr>
          </a:p>
          <a:p>
            <a:pPr eaLnBrk="1" hangingPunct="1">
              <a:lnSpc>
                <a:spcPct val="80000"/>
              </a:lnSpc>
            </a:pPr>
            <a:endParaRPr lang="en-US" altLang="en-US" sz="16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Number Placeholder 5">
            <a:extLst>
              <a:ext uri="{FF2B5EF4-FFF2-40B4-BE49-F238E27FC236}">
                <a16:creationId xmlns:a16="http://schemas.microsoft.com/office/drawing/2014/main" id="{124C0186-2F67-438B-BE4D-2F5CCC32802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9C3BA590-D1CC-479E-B92C-74A7AC757C8A}" type="slidenum">
              <a:rPr lang="he-IL" altLang="en-US" sz="1400">
                <a:solidFill>
                  <a:srgbClr val="000000"/>
                </a:solidFill>
                <a:latin typeface="Arial Black" panose="020B0A04020102020204" pitchFamily="34" charset="0"/>
              </a:rPr>
              <a:pPr/>
              <a:t>14</a:t>
            </a:fld>
            <a:endParaRPr lang="en-US" altLang="en-US" sz="1400">
              <a:solidFill>
                <a:srgbClr val="000000"/>
              </a:solidFill>
              <a:latin typeface="Arial Black" panose="020B0A04020102020204" pitchFamily="34" charset="0"/>
            </a:endParaRPr>
          </a:p>
        </p:txBody>
      </p:sp>
      <p:sp>
        <p:nvSpPr>
          <p:cNvPr id="164867" name="Rectangle 2">
            <a:extLst>
              <a:ext uri="{FF2B5EF4-FFF2-40B4-BE49-F238E27FC236}">
                <a16:creationId xmlns:a16="http://schemas.microsoft.com/office/drawing/2014/main" id="{F3F14E20-C808-479A-98F9-A8F0D1A501CB}"/>
              </a:ext>
            </a:extLst>
          </p:cNvPr>
          <p:cNvSpPr>
            <a:spLocks noGrp="1" noChangeArrowheads="1"/>
          </p:cNvSpPr>
          <p:nvPr>
            <p:ph type="title"/>
          </p:nvPr>
        </p:nvSpPr>
        <p:spPr>
          <a:xfrm>
            <a:off x="2166938" y="285751"/>
            <a:ext cx="7808912" cy="714375"/>
          </a:xfrm>
        </p:spPr>
        <p:txBody>
          <a:bodyPr/>
          <a:lstStyle/>
          <a:p>
            <a:pPr eaLnBrk="1" hangingPunct="1"/>
            <a:r>
              <a:rPr lang="en-US" altLang="en-US" sz="3200">
                <a:latin typeface="Times New Roman" panose="02020603050405020304" pitchFamily="18" charset="0"/>
                <a:cs typeface="Times New Roman" panose="02020603050405020304" pitchFamily="18" charset="0"/>
              </a:rPr>
              <a:t>Before we move forward to RSA</a:t>
            </a:r>
          </a:p>
        </p:txBody>
      </p:sp>
      <p:sp>
        <p:nvSpPr>
          <p:cNvPr id="164868" name="Rectangle 3">
            <a:extLst>
              <a:ext uri="{FF2B5EF4-FFF2-40B4-BE49-F238E27FC236}">
                <a16:creationId xmlns:a16="http://schemas.microsoft.com/office/drawing/2014/main" id="{20A28A0D-F806-4E83-827D-A2FD938EDFBC}"/>
              </a:ext>
            </a:extLst>
          </p:cNvPr>
          <p:cNvSpPr>
            <a:spLocks noGrp="1" noChangeArrowheads="1"/>
          </p:cNvSpPr>
          <p:nvPr>
            <p:ph type="body" idx="1"/>
          </p:nvPr>
        </p:nvSpPr>
        <p:spPr>
          <a:xfrm>
            <a:off x="1738314" y="785814"/>
            <a:ext cx="8929687" cy="5614987"/>
          </a:xfrm>
        </p:spPr>
        <p:txBody>
          <a:bodyPr/>
          <a:lstStyle/>
          <a:p>
            <a:r>
              <a:rPr lang="en-US" altLang="en-US" sz="2000" b="1">
                <a:latin typeface="Times New Roman" panose="02020603050405020304" pitchFamily="18" charset="0"/>
                <a:cs typeface="Times New Roman" panose="02020603050405020304" pitchFamily="18" charset="0"/>
              </a:rPr>
              <a:t>Start with two simple examples</a:t>
            </a:r>
          </a:p>
          <a:p>
            <a:r>
              <a:rPr lang="en-US" altLang="en-US" sz="2000">
                <a:latin typeface="Times New Roman" panose="02020603050405020304" pitchFamily="18" charset="0"/>
                <a:cs typeface="Times New Roman" panose="02020603050405020304" pitchFamily="18" charset="0"/>
              </a:rPr>
              <a:t>5 and 7 are co-primes: we want inverse of 5 % 7</a:t>
            </a:r>
          </a:p>
          <a:p>
            <a:r>
              <a:rPr lang="en-US" altLang="en-US" sz="2000">
                <a:latin typeface="Times New Roman" panose="02020603050405020304" pitchFamily="18" charset="0"/>
                <a:cs typeface="Times New Roman" panose="02020603050405020304" pitchFamily="18" charset="0"/>
              </a:rPr>
              <a:t>7 = 1.5+2                                            </a:t>
            </a:r>
          </a:p>
          <a:p>
            <a:r>
              <a:rPr lang="en-US" altLang="en-US" sz="2000">
                <a:latin typeface="Times New Roman" panose="02020603050405020304" pitchFamily="18" charset="0"/>
                <a:cs typeface="Times New Roman" panose="02020603050405020304" pitchFamily="18" charset="0"/>
              </a:rPr>
              <a:t>5=2.2+1</a:t>
            </a:r>
          </a:p>
          <a:p>
            <a:r>
              <a:rPr lang="en-US" altLang="en-US" sz="2000">
                <a:latin typeface="Times New Roman" panose="02020603050405020304" pitchFamily="18" charset="0"/>
                <a:cs typeface="Times New Roman" panose="02020603050405020304" pitchFamily="18" charset="0"/>
              </a:rPr>
              <a:t>Taking reverse</a:t>
            </a:r>
          </a:p>
          <a:p>
            <a:r>
              <a:rPr lang="en-US" altLang="en-US" sz="2000">
                <a:latin typeface="Times New Roman" panose="02020603050405020304" pitchFamily="18" charset="0"/>
                <a:cs typeface="Times New Roman" panose="02020603050405020304" pitchFamily="18" charset="0"/>
              </a:rPr>
              <a:t>7-1.5=2</a:t>
            </a:r>
          </a:p>
          <a:p>
            <a:r>
              <a:rPr lang="en-US" altLang="en-US" sz="2000">
                <a:latin typeface="Times New Roman" panose="02020603050405020304" pitchFamily="18" charset="0"/>
                <a:cs typeface="Times New Roman" panose="02020603050405020304" pitchFamily="18" charset="0"/>
              </a:rPr>
              <a:t>5-2.2=1   , putting the value of 2 we get</a:t>
            </a:r>
          </a:p>
          <a:p>
            <a:r>
              <a:rPr lang="en-US" altLang="en-US" sz="2000">
                <a:latin typeface="Times New Roman" panose="02020603050405020304" pitchFamily="18" charset="0"/>
                <a:cs typeface="Times New Roman" panose="02020603050405020304" pitchFamily="18" charset="0"/>
              </a:rPr>
              <a:t>5-2(7-1.5)=1</a:t>
            </a:r>
          </a:p>
          <a:p>
            <a:r>
              <a:rPr lang="en-US" altLang="en-US" sz="2000">
                <a:latin typeface="Times New Roman" panose="02020603050405020304" pitchFamily="18" charset="0"/>
                <a:cs typeface="Times New Roman" panose="02020603050405020304" pitchFamily="18" charset="0"/>
              </a:rPr>
              <a:t>5-2.7+2.5=1</a:t>
            </a:r>
          </a:p>
          <a:p>
            <a:r>
              <a:rPr lang="en-US" altLang="en-US" sz="2000">
                <a:latin typeface="Times New Roman" panose="02020603050405020304" pitchFamily="18" charset="0"/>
                <a:cs typeface="Times New Roman" panose="02020603050405020304" pitchFamily="18" charset="0"/>
              </a:rPr>
              <a:t>3.5-2.7=1</a:t>
            </a:r>
          </a:p>
          <a:p>
            <a:r>
              <a:rPr lang="en-US" altLang="en-US" sz="2000">
                <a:latin typeface="Times New Roman" panose="02020603050405020304" pitchFamily="18" charset="0"/>
                <a:cs typeface="Times New Roman" panose="02020603050405020304" pitchFamily="18" charset="0"/>
              </a:rPr>
              <a:t>3.5 implies that 3 is the multiplicative inverse of 5 % 7</a:t>
            </a:r>
          </a:p>
          <a:p>
            <a:r>
              <a:rPr lang="en-US" altLang="en-US" sz="2000">
                <a:latin typeface="Times New Roman" panose="02020603050405020304" pitchFamily="18" charset="0"/>
                <a:cs typeface="Times New Roman" panose="02020603050405020304" pitchFamily="18" charset="0"/>
              </a:rPr>
              <a:t>i.e. x is multiplicative inverse of a mod b</a:t>
            </a: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baseline="-25000">
              <a:latin typeface="Times New Roman" panose="02020603050405020304" pitchFamily="18" charset="0"/>
              <a:cs typeface="Times New Roman" panose="02020603050405020304" pitchFamily="18" charset="0"/>
            </a:endParaRPr>
          </a:p>
          <a:p>
            <a:pPr eaLnBrk="1" hangingPunct="1">
              <a:lnSpc>
                <a:spcPct val="80000"/>
              </a:lnSpc>
            </a:pPr>
            <a:endParaRPr lang="en-US" altLang="en-US" sz="16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sp>
        <p:nvSpPr>
          <p:cNvPr id="164869" name="Rectangle 4">
            <a:extLst>
              <a:ext uri="{FF2B5EF4-FFF2-40B4-BE49-F238E27FC236}">
                <a16:creationId xmlns:a16="http://schemas.microsoft.com/office/drawing/2014/main" id="{2A62BF2D-76D2-48D0-BBEF-0653CC7FEAD9}"/>
              </a:ext>
            </a:extLst>
          </p:cNvPr>
          <p:cNvSpPr>
            <a:spLocks noChangeArrowheads="1"/>
          </p:cNvSpPr>
          <p:nvPr/>
        </p:nvSpPr>
        <p:spPr bwMode="auto">
          <a:xfrm>
            <a:off x="7735254" y="1614963"/>
            <a:ext cx="4357687" cy="3643313"/>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Char char="•"/>
            </a:pPr>
            <a:r>
              <a:rPr lang="en-US" altLang="en-US" sz="1800" dirty="0"/>
              <a:t> 11 and 3 are co primes       (11x+3y=1)</a:t>
            </a:r>
          </a:p>
          <a:p>
            <a:pPr>
              <a:buClr>
                <a:srgbClr val="000000"/>
              </a:buClr>
              <a:buSzPct val="100000"/>
              <a:buFont typeface="Arial" panose="020B0604020202020204" pitchFamily="34" charset="0"/>
              <a:buChar char="•"/>
            </a:pPr>
            <a:r>
              <a:rPr lang="en-US" altLang="en-US" sz="1800" dirty="0"/>
              <a:t>11=3.3+2</a:t>
            </a:r>
          </a:p>
          <a:p>
            <a:pPr>
              <a:buClr>
                <a:srgbClr val="000000"/>
              </a:buClr>
              <a:buSzPct val="100000"/>
              <a:buFont typeface="Arial" panose="020B0604020202020204" pitchFamily="34" charset="0"/>
              <a:buChar char="•"/>
            </a:pPr>
            <a:r>
              <a:rPr lang="en-US" altLang="en-US" sz="1800" dirty="0"/>
              <a:t>3=1.2+1</a:t>
            </a:r>
          </a:p>
          <a:p>
            <a:pPr>
              <a:buClr>
                <a:srgbClr val="000000"/>
              </a:buClr>
              <a:buSzPct val="100000"/>
              <a:buFont typeface="Arial" panose="020B0604020202020204" pitchFamily="34" charset="0"/>
              <a:buChar char="•"/>
            </a:pPr>
            <a:r>
              <a:rPr lang="en-US" altLang="en-US" sz="1800" dirty="0"/>
              <a:t>Taking reverse</a:t>
            </a:r>
          </a:p>
          <a:p>
            <a:pPr>
              <a:buClr>
                <a:srgbClr val="000000"/>
              </a:buClr>
              <a:buSzPct val="100000"/>
              <a:buFont typeface="Arial" panose="020B0604020202020204" pitchFamily="34" charset="0"/>
              <a:buChar char="•"/>
            </a:pPr>
            <a:r>
              <a:rPr lang="en-US" altLang="en-US" sz="1800" dirty="0"/>
              <a:t>11-3.3=2</a:t>
            </a:r>
          </a:p>
          <a:p>
            <a:pPr>
              <a:buClr>
                <a:srgbClr val="000000"/>
              </a:buClr>
              <a:buSzPct val="100000"/>
              <a:buFont typeface="Arial" panose="020B0604020202020204" pitchFamily="34" charset="0"/>
              <a:buChar char="•"/>
            </a:pPr>
            <a:r>
              <a:rPr lang="en-US" altLang="en-US" sz="1800" dirty="0"/>
              <a:t>3-1.2=1, putting value of 2</a:t>
            </a:r>
          </a:p>
          <a:p>
            <a:pPr>
              <a:buClr>
                <a:srgbClr val="000000"/>
              </a:buClr>
              <a:buSzPct val="100000"/>
              <a:buFont typeface="Arial" panose="020B0604020202020204" pitchFamily="34" charset="0"/>
              <a:buChar char="•"/>
            </a:pPr>
            <a:r>
              <a:rPr lang="en-US" altLang="en-US" sz="1800" dirty="0"/>
              <a:t>3-1(11-3.3)=1</a:t>
            </a:r>
          </a:p>
          <a:p>
            <a:pPr>
              <a:buClr>
                <a:srgbClr val="000000"/>
              </a:buClr>
              <a:buSzPct val="100000"/>
              <a:buFont typeface="Arial" panose="020B0604020202020204" pitchFamily="34" charset="0"/>
              <a:buChar char="•"/>
            </a:pPr>
            <a:r>
              <a:rPr lang="en-US" altLang="en-US" sz="1800" dirty="0"/>
              <a:t>3-1.11+3.3=1</a:t>
            </a:r>
          </a:p>
          <a:p>
            <a:pPr>
              <a:buClr>
                <a:srgbClr val="000000"/>
              </a:buClr>
              <a:buSzPct val="100000"/>
              <a:buFont typeface="Arial" panose="020B0604020202020204" pitchFamily="34" charset="0"/>
              <a:buChar char="•"/>
            </a:pPr>
            <a:r>
              <a:rPr lang="en-US" altLang="en-US" sz="1800" dirty="0"/>
              <a:t>-1.11+4.3=1</a:t>
            </a:r>
          </a:p>
          <a:p>
            <a:pPr>
              <a:buClr>
                <a:srgbClr val="000000"/>
              </a:buClr>
              <a:buSzPct val="100000"/>
              <a:buFont typeface="Arial" panose="020B0604020202020204" pitchFamily="34" charset="0"/>
              <a:buChar char="•"/>
            </a:pPr>
            <a:r>
              <a:rPr lang="en-US" altLang="en-US" sz="1800" dirty="0"/>
              <a:t>4 is the quotient of smaller </a:t>
            </a:r>
            <a:r>
              <a:rPr lang="en-US" altLang="en-US" sz="1800" dirty="0" err="1"/>
              <a:t>alue</a:t>
            </a:r>
            <a:endParaRPr lang="en-US" altLang="en-US" sz="1800" dirty="0"/>
          </a:p>
          <a:p>
            <a:pPr>
              <a:buClr>
                <a:srgbClr val="000000"/>
              </a:buClr>
              <a:buSzPct val="100000"/>
              <a:buFont typeface="Arial" panose="020B0604020202020204" pitchFamily="34" charset="0"/>
              <a:buChar char="•"/>
            </a:pPr>
            <a:r>
              <a:rPr lang="en-US" altLang="en-US" sz="1800" dirty="0"/>
              <a:t>Thus x=-11 and y=4</a:t>
            </a:r>
          </a:p>
          <a:p>
            <a:pPr>
              <a:buClr>
                <a:srgbClr val="000000"/>
              </a:buClr>
              <a:buSzPct val="100000"/>
              <a:buFont typeface="Arial" panose="020B0604020202020204" pitchFamily="34" charset="0"/>
              <a:buChar char="•"/>
            </a:pPr>
            <a:r>
              <a:rPr lang="en-US" altLang="en-US" sz="1800" dirty="0"/>
              <a:t>4 is the (modular) multiplicative inverse of  3 mod 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5">
            <a:extLst>
              <a:ext uri="{FF2B5EF4-FFF2-40B4-BE49-F238E27FC236}">
                <a16:creationId xmlns:a16="http://schemas.microsoft.com/office/drawing/2014/main" id="{A5514801-FF81-4DA2-9954-51E33CB33EA2}"/>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F9D1319C-75B7-4E8A-988F-A2A6D0F8EB3E}" type="slidenum">
              <a:rPr lang="he-IL" altLang="en-US" sz="1400">
                <a:solidFill>
                  <a:srgbClr val="000000"/>
                </a:solidFill>
                <a:latin typeface="Arial Black" panose="020B0A04020102020204" pitchFamily="34" charset="0"/>
              </a:rPr>
              <a:pPr/>
              <a:t>15</a:t>
            </a:fld>
            <a:endParaRPr lang="en-US" altLang="en-US" sz="1400">
              <a:solidFill>
                <a:srgbClr val="000000"/>
              </a:solidFill>
              <a:latin typeface="Arial Black" panose="020B0A04020102020204" pitchFamily="34" charset="0"/>
            </a:endParaRPr>
          </a:p>
        </p:txBody>
      </p:sp>
      <p:sp>
        <p:nvSpPr>
          <p:cNvPr id="165891" name="Rectangle 2">
            <a:extLst>
              <a:ext uri="{FF2B5EF4-FFF2-40B4-BE49-F238E27FC236}">
                <a16:creationId xmlns:a16="http://schemas.microsoft.com/office/drawing/2014/main" id="{658B7823-7364-467A-B7BF-9C8123ADC24A}"/>
              </a:ext>
            </a:extLst>
          </p:cNvPr>
          <p:cNvSpPr>
            <a:spLocks noGrp="1" noChangeArrowheads="1"/>
          </p:cNvSpPr>
          <p:nvPr>
            <p:ph type="title"/>
          </p:nvPr>
        </p:nvSpPr>
        <p:spPr>
          <a:xfrm>
            <a:off x="2166938" y="285751"/>
            <a:ext cx="7808912" cy="500063"/>
          </a:xfrm>
        </p:spPr>
        <p:txBody>
          <a:bodyPr>
            <a:normAutofit fontScale="90000"/>
          </a:bodyPr>
          <a:lstStyle/>
          <a:p>
            <a:pPr eaLnBrk="1" hangingPunct="1"/>
            <a:r>
              <a:rPr lang="en-US" altLang="en-US" sz="3200">
                <a:latin typeface="Times New Roman" panose="02020603050405020304" pitchFamily="18" charset="0"/>
                <a:cs typeface="Times New Roman" panose="02020603050405020304" pitchFamily="18" charset="0"/>
              </a:rPr>
              <a:t>Before we move forward to RSA</a:t>
            </a:r>
          </a:p>
        </p:txBody>
      </p:sp>
      <p:sp>
        <p:nvSpPr>
          <p:cNvPr id="165892" name="Rectangle 3">
            <a:extLst>
              <a:ext uri="{FF2B5EF4-FFF2-40B4-BE49-F238E27FC236}">
                <a16:creationId xmlns:a16="http://schemas.microsoft.com/office/drawing/2014/main" id="{D39F5BBB-BE95-4B43-9F88-C3168AE65918}"/>
              </a:ext>
            </a:extLst>
          </p:cNvPr>
          <p:cNvSpPr>
            <a:spLocks noGrp="1" noChangeArrowheads="1"/>
          </p:cNvSpPr>
          <p:nvPr>
            <p:ph type="body" idx="1"/>
          </p:nvPr>
        </p:nvSpPr>
        <p:spPr>
          <a:xfrm>
            <a:off x="1738314" y="785814"/>
            <a:ext cx="8929687" cy="5614987"/>
          </a:xfrm>
        </p:spPr>
        <p:txBody>
          <a:bodyPr/>
          <a:lstStyle/>
          <a:p>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baseline="-25000">
              <a:latin typeface="Times New Roman" panose="02020603050405020304" pitchFamily="18" charset="0"/>
              <a:cs typeface="Times New Roman" panose="02020603050405020304" pitchFamily="18" charset="0"/>
            </a:endParaRPr>
          </a:p>
          <a:p>
            <a:pPr eaLnBrk="1" hangingPunct="1">
              <a:lnSpc>
                <a:spcPct val="80000"/>
              </a:lnSpc>
            </a:pPr>
            <a:endParaRPr lang="en-US" altLang="en-US" sz="16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5009849-5FF1-4B92-BFDD-52B4A5FF39EE}"/>
              </a:ext>
            </a:extLst>
          </p:cNvPr>
          <p:cNvGraphicFramePr>
            <a:graphicFrameLocks noGrp="1"/>
          </p:cNvGraphicFramePr>
          <p:nvPr>
            <p:extLst>
              <p:ext uri="{D42A27DB-BD31-4B8C-83A1-F6EECF244321}">
                <p14:modId xmlns:p14="http://schemas.microsoft.com/office/powerpoint/2010/main" val="1564584067"/>
              </p:ext>
            </p:extLst>
          </p:nvPr>
        </p:nvGraphicFramePr>
        <p:xfrm>
          <a:off x="1524000" y="785813"/>
          <a:ext cx="9001126" cy="5643562"/>
        </p:xfrm>
        <a:graphic>
          <a:graphicData uri="http://schemas.openxmlformats.org/drawingml/2006/table">
            <a:tbl>
              <a:tblPr firstRow="1" bandRow="1">
                <a:tableStyleId>{5C22544A-7EE6-4342-B048-85BDC9FD1C3A}</a:tableStyleId>
              </a:tblPr>
              <a:tblGrid>
                <a:gridCol w="4500563">
                  <a:extLst>
                    <a:ext uri="{9D8B030D-6E8A-4147-A177-3AD203B41FA5}">
                      <a16:colId xmlns:a16="http://schemas.microsoft.com/office/drawing/2014/main" val="20000"/>
                    </a:ext>
                  </a:extLst>
                </a:gridCol>
                <a:gridCol w="4500563">
                  <a:extLst>
                    <a:ext uri="{9D8B030D-6E8A-4147-A177-3AD203B41FA5}">
                      <a16:colId xmlns:a16="http://schemas.microsoft.com/office/drawing/2014/main" val="20001"/>
                    </a:ext>
                  </a:extLst>
                </a:gridCol>
              </a:tblGrid>
              <a:tr h="5643562">
                <a:tc>
                  <a:txBody>
                    <a:bodyPr/>
                    <a:lstStyle/>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Now a bigger example with negative quotient of smaller value</a:t>
                      </a: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660 and 223 are </a:t>
                      </a:r>
                      <a:r>
                        <a:rPr kumimoji="0" lang="en-US" sz="2000" b="0" i="0" u="none" strike="noStrike" kern="0" cap="none" spc="0" normalizeH="0" baseline="0" noProof="0" dirty="0" err="1">
                          <a:ln>
                            <a:noFill/>
                          </a:ln>
                          <a:solidFill>
                            <a:schemeClr val="bg1"/>
                          </a:solidFill>
                          <a:effectLst/>
                          <a:uLnTx/>
                          <a:uFillTx/>
                          <a:latin typeface="Times New Roman" pitchFamily="18" charset="0"/>
                          <a:cs typeface="Times New Roman" pitchFamily="18" charset="0"/>
                        </a:rPr>
                        <a:t>coprimes</a:t>
                      </a:r>
                      <a:endPar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660=2.223+214</a:t>
                      </a: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223=1.214+9</a:t>
                      </a: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214=23.9+7</a:t>
                      </a: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9=1.7+2</a:t>
                      </a: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7=3.2+1</a:t>
                      </a: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Now in inverse</a:t>
                      </a: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660-2.223=214</a:t>
                      </a: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223-1.214=9</a:t>
                      </a:r>
                    </a:p>
                    <a:p>
                      <a:pPr marL="336550" marR="0" lvl="0" indent="-336550" algn="l" defTabSz="457200" rtl="0" eaLnBrk="0" fontAlgn="base" latinLnBrk="0" hangingPunct="0">
                        <a:lnSpc>
                          <a:spcPct val="100000"/>
                        </a:lnSpc>
                        <a:spcBef>
                          <a:spcPts val="1200"/>
                        </a:spcBef>
                        <a:spcAft>
                          <a:spcPct val="0"/>
                        </a:spcAft>
                        <a:buClr>
                          <a:srgbClr val="000000"/>
                        </a:buClr>
                        <a:buSzPct val="100000"/>
                        <a:buFont typeface="Wingdings" pitchFamily="2" charset="2"/>
                        <a:buNone/>
                        <a:tabLst/>
                        <a:defRPr/>
                      </a:pPr>
                      <a:r>
                        <a:rPr kumimoji="0" lang="en-US" sz="2000" b="0" i="0" u="none" strike="noStrike" kern="0" cap="none" spc="0" normalizeH="0" baseline="0" noProof="0" dirty="0">
                          <a:ln>
                            <a:noFill/>
                          </a:ln>
                          <a:solidFill>
                            <a:schemeClr val="bg1"/>
                          </a:solidFill>
                          <a:effectLst/>
                          <a:uLnTx/>
                          <a:uFillTx/>
                          <a:latin typeface="Times New Roman" pitchFamily="18" charset="0"/>
                          <a:cs typeface="Times New Roman" pitchFamily="18" charset="0"/>
                        </a:rPr>
                        <a:t>214-23.9=7</a:t>
                      </a:r>
                      <a:endParaRPr lang="en-US" sz="1800" b="0" dirty="0">
                        <a:solidFill>
                          <a:schemeClr val="bg1"/>
                        </a:solidFill>
                      </a:endParaRPr>
                    </a:p>
                  </a:txBody>
                  <a:tcPr/>
                </a:tc>
                <a:tc>
                  <a:txBody>
                    <a:bodyPr/>
                    <a:lstStyle/>
                    <a:p>
                      <a:pPr>
                        <a:buFont typeface="Arial" pitchFamily="34" charset="0"/>
                        <a:buNone/>
                      </a:pPr>
                      <a:r>
                        <a:rPr lang="en-US" sz="2000" b="0" dirty="0">
                          <a:solidFill>
                            <a:schemeClr val="bg1"/>
                          </a:solidFill>
                          <a:latin typeface="Times New Roman" pitchFamily="18" charset="0"/>
                          <a:cs typeface="Times New Roman" pitchFamily="18" charset="0"/>
                        </a:rPr>
                        <a:t>9-1.7=2</a:t>
                      </a:r>
                    </a:p>
                    <a:p>
                      <a:pPr>
                        <a:buFont typeface="Arial" pitchFamily="34" charset="0"/>
                        <a:buNone/>
                      </a:pPr>
                      <a:r>
                        <a:rPr lang="en-US" sz="2000" b="0" dirty="0">
                          <a:solidFill>
                            <a:schemeClr val="bg1"/>
                          </a:solidFill>
                          <a:latin typeface="Times New Roman" pitchFamily="18" charset="0"/>
                          <a:cs typeface="Times New Roman" pitchFamily="18" charset="0"/>
                        </a:rPr>
                        <a:t>7-3.2=1,</a:t>
                      </a:r>
                      <a:r>
                        <a:rPr lang="en-US" sz="2000" b="0" baseline="0" dirty="0">
                          <a:solidFill>
                            <a:schemeClr val="bg1"/>
                          </a:solidFill>
                          <a:latin typeface="Times New Roman" pitchFamily="18" charset="0"/>
                          <a:cs typeface="Times New Roman" pitchFamily="18" charset="0"/>
                        </a:rPr>
                        <a:t>   putting value of 2</a:t>
                      </a:r>
                    </a:p>
                    <a:p>
                      <a:pPr>
                        <a:buFont typeface="Arial" pitchFamily="34" charset="0"/>
                        <a:buNone/>
                      </a:pPr>
                      <a:r>
                        <a:rPr lang="en-US" sz="2000" b="0" baseline="0" dirty="0">
                          <a:solidFill>
                            <a:schemeClr val="bg1"/>
                          </a:solidFill>
                          <a:latin typeface="Times New Roman" pitchFamily="18" charset="0"/>
                          <a:cs typeface="Times New Roman" pitchFamily="18" charset="0"/>
                        </a:rPr>
                        <a:t>7-3.(9-1.7)=1</a:t>
                      </a:r>
                    </a:p>
                    <a:p>
                      <a:pPr>
                        <a:buFont typeface="Arial" pitchFamily="34" charset="0"/>
                        <a:buNone/>
                      </a:pPr>
                      <a:r>
                        <a:rPr lang="en-US" sz="2000" b="0" baseline="0" dirty="0">
                          <a:solidFill>
                            <a:schemeClr val="bg1"/>
                          </a:solidFill>
                          <a:latin typeface="Times New Roman" pitchFamily="18" charset="0"/>
                          <a:cs typeface="Times New Roman" pitchFamily="18" charset="0"/>
                        </a:rPr>
                        <a:t>7-3.9+3.7=1</a:t>
                      </a:r>
                    </a:p>
                    <a:p>
                      <a:pPr>
                        <a:buFont typeface="Arial" pitchFamily="34" charset="0"/>
                        <a:buNone/>
                      </a:pPr>
                      <a:r>
                        <a:rPr lang="en-US" sz="2000" b="0" baseline="0" dirty="0">
                          <a:solidFill>
                            <a:schemeClr val="bg1"/>
                          </a:solidFill>
                          <a:latin typeface="Times New Roman" pitchFamily="18" charset="0"/>
                          <a:cs typeface="Times New Roman" pitchFamily="18" charset="0"/>
                        </a:rPr>
                        <a:t>4.7-3.9=1 , putting value of 7</a:t>
                      </a:r>
                    </a:p>
                    <a:p>
                      <a:pPr>
                        <a:buFont typeface="Arial" pitchFamily="34" charset="0"/>
                        <a:buNone/>
                      </a:pPr>
                      <a:r>
                        <a:rPr lang="en-US" sz="2000" b="0" baseline="0" dirty="0">
                          <a:solidFill>
                            <a:schemeClr val="bg1"/>
                          </a:solidFill>
                          <a:latin typeface="Times New Roman" pitchFamily="18" charset="0"/>
                          <a:cs typeface="Times New Roman" pitchFamily="18" charset="0"/>
                        </a:rPr>
                        <a:t>4.(214-23.9)-3.9=1</a:t>
                      </a:r>
                    </a:p>
                    <a:p>
                      <a:pPr>
                        <a:buFont typeface="Arial" pitchFamily="34" charset="0"/>
                        <a:buNone/>
                      </a:pPr>
                      <a:r>
                        <a:rPr lang="en-US" sz="2000" b="0" dirty="0">
                          <a:solidFill>
                            <a:schemeClr val="bg1"/>
                          </a:solidFill>
                          <a:latin typeface="Times New Roman" pitchFamily="18" charset="0"/>
                          <a:cs typeface="Times New Roman" pitchFamily="18" charset="0"/>
                        </a:rPr>
                        <a:t>4.214-92.9-3.9=1</a:t>
                      </a:r>
                    </a:p>
                    <a:p>
                      <a:pPr>
                        <a:buFont typeface="Arial" pitchFamily="34" charset="0"/>
                        <a:buNone/>
                      </a:pPr>
                      <a:r>
                        <a:rPr lang="en-US" sz="2000" b="0" dirty="0">
                          <a:solidFill>
                            <a:schemeClr val="bg1"/>
                          </a:solidFill>
                          <a:latin typeface="Times New Roman" pitchFamily="18" charset="0"/>
                          <a:cs typeface="Times New Roman" pitchFamily="18" charset="0"/>
                        </a:rPr>
                        <a:t>4.214-95.9=1,</a:t>
                      </a:r>
                      <a:r>
                        <a:rPr lang="en-US" sz="2000" b="0" baseline="0" dirty="0">
                          <a:solidFill>
                            <a:schemeClr val="bg1"/>
                          </a:solidFill>
                          <a:latin typeface="Times New Roman" pitchFamily="18" charset="0"/>
                          <a:cs typeface="Times New Roman" pitchFamily="18" charset="0"/>
                        </a:rPr>
                        <a:t> putting value of 9</a:t>
                      </a:r>
                    </a:p>
                    <a:p>
                      <a:pPr>
                        <a:buFont typeface="Arial" pitchFamily="34" charset="0"/>
                        <a:buNone/>
                      </a:pPr>
                      <a:r>
                        <a:rPr lang="en-US" sz="2000" b="0" baseline="0" dirty="0">
                          <a:solidFill>
                            <a:schemeClr val="bg1"/>
                          </a:solidFill>
                          <a:latin typeface="Times New Roman" pitchFamily="18" charset="0"/>
                          <a:cs typeface="Times New Roman" pitchFamily="18" charset="0"/>
                        </a:rPr>
                        <a:t>4.214-95.(223-1.214)=1</a:t>
                      </a:r>
                    </a:p>
                    <a:p>
                      <a:pPr>
                        <a:buFont typeface="Arial" pitchFamily="34" charset="0"/>
                        <a:buNone/>
                      </a:pPr>
                      <a:r>
                        <a:rPr lang="en-US" sz="2000" b="0" baseline="0" dirty="0">
                          <a:solidFill>
                            <a:schemeClr val="bg1"/>
                          </a:solidFill>
                          <a:latin typeface="Times New Roman" pitchFamily="18" charset="0"/>
                          <a:cs typeface="Times New Roman" pitchFamily="18" charset="0"/>
                        </a:rPr>
                        <a:t>4.214-95.223+95.214=1</a:t>
                      </a:r>
                    </a:p>
                    <a:p>
                      <a:pPr>
                        <a:buFont typeface="Arial" pitchFamily="34" charset="0"/>
                        <a:buNone/>
                      </a:pPr>
                      <a:r>
                        <a:rPr lang="en-US" sz="2000" b="0" baseline="0" dirty="0">
                          <a:solidFill>
                            <a:schemeClr val="bg1"/>
                          </a:solidFill>
                          <a:latin typeface="Times New Roman" pitchFamily="18" charset="0"/>
                          <a:cs typeface="Times New Roman" pitchFamily="18" charset="0"/>
                        </a:rPr>
                        <a:t>99.214-95.223=1, putting value of 214</a:t>
                      </a:r>
                    </a:p>
                    <a:p>
                      <a:pPr>
                        <a:buFont typeface="Arial" pitchFamily="34" charset="0"/>
                        <a:buNone/>
                      </a:pPr>
                      <a:r>
                        <a:rPr lang="en-US" sz="2000" b="0" baseline="0" dirty="0">
                          <a:solidFill>
                            <a:schemeClr val="bg1"/>
                          </a:solidFill>
                          <a:latin typeface="Times New Roman" pitchFamily="18" charset="0"/>
                          <a:cs typeface="Times New Roman" pitchFamily="18" charset="0"/>
                        </a:rPr>
                        <a:t>99.(660-2.223)-95.223=1</a:t>
                      </a:r>
                    </a:p>
                    <a:p>
                      <a:pPr>
                        <a:buFont typeface="Arial" pitchFamily="34" charset="0"/>
                        <a:buNone/>
                      </a:pPr>
                      <a:r>
                        <a:rPr lang="en-US" sz="2000" b="0" baseline="0" dirty="0">
                          <a:solidFill>
                            <a:schemeClr val="bg1"/>
                          </a:solidFill>
                          <a:latin typeface="Times New Roman" pitchFamily="18" charset="0"/>
                          <a:cs typeface="Times New Roman" pitchFamily="18" charset="0"/>
                        </a:rPr>
                        <a:t>99.660-198.223-95.223=1</a:t>
                      </a:r>
                    </a:p>
                    <a:p>
                      <a:pPr>
                        <a:buFont typeface="Arial" pitchFamily="34" charset="0"/>
                        <a:buNone/>
                      </a:pPr>
                      <a:r>
                        <a:rPr lang="en-US" sz="2000" b="0" baseline="0" dirty="0">
                          <a:solidFill>
                            <a:schemeClr val="bg1"/>
                          </a:solidFill>
                          <a:latin typeface="Times New Roman" pitchFamily="18" charset="0"/>
                          <a:cs typeface="Times New Roman" pitchFamily="18" charset="0"/>
                        </a:rPr>
                        <a:t>99.660-293.223=1</a:t>
                      </a:r>
                    </a:p>
                    <a:p>
                      <a:pPr>
                        <a:buFont typeface="Arial" pitchFamily="34" charset="0"/>
                        <a:buNone/>
                      </a:pPr>
                      <a:r>
                        <a:rPr lang="en-US" sz="2000" b="0" baseline="0" dirty="0">
                          <a:solidFill>
                            <a:schemeClr val="bg1"/>
                          </a:solidFill>
                          <a:latin typeface="Times New Roman" pitchFamily="18" charset="0"/>
                          <a:cs typeface="Times New Roman" pitchFamily="18" charset="0"/>
                        </a:rPr>
                        <a:t>Now -293 is the modular multiplicative inverse of 223%660, to find exact value we do 660-293=</a:t>
                      </a:r>
                      <a:r>
                        <a:rPr lang="en-US" sz="2000" b="1" baseline="0" dirty="0">
                          <a:solidFill>
                            <a:schemeClr val="bg1"/>
                          </a:solidFill>
                          <a:latin typeface="Times New Roman" pitchFamily="18" charset="0"/>
                          <a:cs typeface="Times New Roman" pitchFamily="18" charset="0"/>
                        </a:rPr>
                        <a:t>367 is answer</a:t>
                      </a:r>
                    </a:p>
                    <a:p>
                      <a:pPr>
                        <a:buFont typeface="Arial" pitchFamily="34" charset="0"/>
                        <a:buNone/>
                      </a:pPr>
                      <a:r>
                        <a:rPr lang="en-US" sz="2000" b="0" baseline="0" dirty="0">
                          <a:solidFill>
                            <a:schemeClr val="bg1"/>
                          </a:solidFill>
                          <a:latin typeface="Times New Roman" pitchFamily="18" charset="0"/>
                          <a:cs typeface="Times New Roman" pitchFamily="18" charset="0"/>
                        </a:rPr>
                        <a:t>367*223%660=1</a:t>
                      </a:r>
                      <a:endParaRPr lang="en-US" sz="2000" b="0" dirty="0">
                        <a:solidFill>
                          <a:schemeClr val="bg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Number Placeholder 1">
            <a:extLst>
              <a:ext uri="{FF2B5EF4-FFF2-40B4-BE49-F238E27FC236}">
                <a16:creationId xmlns:a16="http://schemas.microsoft.com/office/drawing/2014/main" id="{E7D47DA9-15E8-4049-BC59-685C6D876A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r>
              <a:rPr lang="en-US" altLang="en-US" sz="1400">
                <a:solidFill>
                  <a:srgbClr val="000000"/>
                </a:solidFill>
                <a:latin typeface="Arial Black" panose="020B0A04020102020204" pitchFamily="34" charset="0"/>
              </a:rPr>
              <a:t>9.</a:t>
            </a:r>
            <a:fld id="{0B8031DB-AC27-4FF0-931F-40CB39C09884}" type="slidenum">
              <a:rPr lang="en-US" altLang="en-US" sz="1400">
                <a:solidFill>
                  <a:srgbClr val="000000"/>
                </a:solidFill>
                <a:latin typeface="Arial Black" panose="020B0A04020102020204" pitchFamily="34" charset="0"/>
              </a:rPr>
              <a:pPr/>
              <a:t>16</a:t>
            </a:fld>
            <a:endParaRPr lang="en-US" altLang="en-US" sz="1400">
              <a:solidFill>
                <a:srgbClr val="000000"/>
              </a:solidFill>
              <a:latin typeface="Arial Black" panose="020B0A04020102020204" pitchFamily="34" charset="0"/>
            </a:endParaRPr>
          </a:p>
        </p:txBody>
      </p:sp>
      <p:sp>
        <p:nvSpPr>
          <p:cNvPr id="166915" name="Text Box 10">
            <a:extLst>
              <a:ext uri="{FF2B5EF4-FFF2-40B4-BE49-F238E27FC236}">
                <a16:creationId xmlns:a16="http://schemas.microsoft.com/office/drawing/2014/main" id="{591DAB18-361F-4116-8C67-0BD2CE215464}"/>
              </a:ext>
            </a:extLst>
          </p:cNvPr>
          <p:cNvSpPr txBox="1">
            <a:spLocks noChangeArrowheads="1"/>
          </p:cNvSpPr>
          <p:nvPr/>
        </p:nvSpPr>
        <p:spPr bwMode="auto">
          <a:xfrm>
            <a:off x="2266014" y="616985"/>
            <a:ext cx="76599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eaLnBrk="1" hangingPunct="1"/>
            <a:r>
              <a:rPr lang="en-US" altLang="en-US" sz="3200" b="1" i="1" dirty="0">
                <a:solidFill>
                  <a:schemeClr val="tx1"/>
                </a:solidFill>
                <a:latin typeface="Times New Roman" panose="02020603050405020304" pitchFamily="18" charset="0"/>
              </a:rPr>
              <a:t>Finding it Fast: Fermat’s Little Theorem</a:t>
            </a:r>
          </a:p>
        </p:txBody>
      </p:sp>
      <p:sp>
        <p:nvSpPr>
          <p:cNvPr id="166916" name="Rectangle 12">
            <a:extLst>
              <a:ext uri="{FF2B5EF4-FFF2-40B4-BE49-F238E27FC236}">
                <a16:creationId xmlns:a16="http://schemas.microsoft.com/office/drawing/2014/main" id="{13228DC2-DA1B-4BA8-95A7-AA6638F0B690}"/>
              </a:ext>
            </a:extLst>
          </p:cNvPr>
          <p:cNvSpPr>
            <a:spLocks noChangeArrowheads="1"/>
          </p:cNvSpPr>
          <p:nvPr/>
        </p:nvSpPr>
        <p:spPr bwMode="auto">
          <a:xfrm>
            <a:off x="1562100" y="1910103"/>
            <a:ext cx="8686800" cy="954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sz="2800" i="1" dirty="0">
                <a:solidFill>
                  <a:schemeClr val="tx1"/>
                </a:solidFill>
                <a:latin typeface="Times New Roman" panose="02020603050405020304" pitchFamily="18" charset="0"/>
              </a:rPr>
              <a:t>First Version: p is a prime and a is a number not divisible by p</a:t>
            </a:r>
          </a:p>
        </p:txBody>
      </p:sp>
      <p:sp>
        <p:nvSpPr>
          <p:cNvPr id="166917" name="Rectangle 13">
            <a:extLst>
              <a:ext uri="{FF2B5EF4-FFF2-40B4-BE49-F238E27FC236}">
                <a16:creationId xmlns:a16="http://schemas.microsoft.com/office/drawing/2014/main" id="{2B75C833-4BBD-4007-AE35-012B9EBFDDC9}"/>
              </a:ext>
            </a:extLst>
          </p:cNvPr>
          <p:cNvSpPr>
            <a:spLocks noChangeArrowheads="1"/>
          </p:cNvSpPr>
          <p:nvPr/>
        </p:nvSpPr>
        <p:spPr bwMode="auto">
          <a:xfrm>
            <a:off x="4235971" y="5407505"/>
            <a:ext cx="2971800" cy="708025"/>
          </a:xfrm>
          <a:prstGeom prst="rect">
            <a:avLst/>
          </a:prstGeom>
          <a:solidFill>
            <a:schemeClr val="bg1"/>
          </a:solidFill>
          <a:ln w="57150">
            <a:solidFill>
              <a:schemeClr val="hlink"/>
            </a:solidFill>
            <a:miter lim="800000"/>
            <a:headEnd/>
            <a:tailEnd/>
          </a:ln>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sz="4000" i="1" dirty="0">
                <a:solidFill>
                  <a:schemeClr val="tx1"/>
                </a:solidFill>
                <a:latin typeface="Times New Roman" panose="02020603050405020304" pitchFamily="18" charset="0"/>
              </a:rPr>
              <a:t>a</a:t>
            </a:r>
            <a:r>
              <a:rPr lang="en-US" altLang="en-US" sz="4000" i="1" baseline="30000" dirty="0">
                <a:solidFill>
                  <a:schemeClr val="tx1"/>
                </a:solidFill>
                <a:latin typeface="Times New Roman" panose="02020603050405020304" pitchFamily="18" charset="0"/>
              </a:rPr>
              <a:t>p</a:t>
            </a:r>
            <a:r>
              <a:rPr lang="en-US" altLang="en-US" sz="4000" i="1" dirty="0">
                <a:solidFill>
                  <a:schemeClr val="tx1"/>
                </a:solidFill>
                <a:latin typeface="Times New Roman" panose="02020603050405020304" pitchFamily="18" charset="0"/>
              </a:rPr>
              <a:t> ≡ a mod p</a:t>
            </a:r>
          </a:p>
        </p:txBody>
      </p:sp>
      <p:sp>
        <p:nvSpPr>
          <p:cNvPr id="166918" name="Rectangle 14">
            <a:extLst>
              <a:ext uri="{FF2B5EF4-FFF2-40B4-BE49-F238E27FC236}">
                <a16:creationId xmlns:a16="http://schemas.microsoft.com/office/drawing/2014/main" id="{84FBBCFF-FB8F-4979-AF73-BE566EA230DA}"/>
              </a:ext>
            </a:extLst>
          </p:cNvPr>
          <p:cNvSpPr>
            <a:spLocks noChangeArrowheads="1"/>
          </p:cNvSpPr>
          <p:nvPr/>
        </p:nvSpPr>
        <p:spPr bwMode="auto">
          <a:xfrm>
            <a:off x="3886200" y="3059665"/>
            <a:ext cx="4038600" cy="830263"/>
          </a:xfrm>
          <a:prstGeom prst="rect">
            <a:avLst/>
          </a:prstGeom>
          <a:solidFill>
            <a:schemeClr val="bg1"/>
          </a:solidFill>
          <a:ln w="57150">
            <a:solidFill>
              <a:schemeClr val="hlink"/>
            </a:solidFill>
            <a:miter lim="800000"/>
            <a:headEnd/>
            <a:tailEnd/>
          </a:ln>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sz="4800" i="1" dirty="0">
                <a:solidFill>
                  <a:schemeClr val="tx1"/>
                </a:solidFill>
                <a:latin typeface="Times New Roman" panose="02020603050405020304" pitchFamily="18" charset="0"/>
              </a:rPr>
              <a:t>a</a:t>
            </a:r>
            <a:r>
              <a:rPr lang="en-US" altLang="en-US" sz="4000" i="1" baseline="30000" dirty="0">
                <a:solidFill>
                  <a:schemeClr val="tx1"/>
                </a:solidFill>
                <a:latin typeface="Times New Roman" panose="02020603050405020304" pitchFamily="18" charset="0"/>
              </a:rPr>
              <a:t>p-1</a:t>
            </a:r>
            <a:r>
              <a:rPr lang="en-US" altLang="en-US" sz="4000" i="1" dirty="0">
                <a:solidFill>
                  <a:schemeClr val="tx1"/>
                </a:solidFill>
                <a:latin typeface="Times New Roman" panose="02020603050405020304" pitchFamily="18" charset="0"/>
              </a:rPr>
              <a:t> ≡ 1 mod p</a:t>
            </a:r>
          </a:p>
        </p:txBody>
      </p:sp>
      <p:sp>
        <p:nvSpPr>
          <p:cNvPr id="166919" name="Rectangle 15">
            <a:extLst>
              <a:ext uri="{FF2B5EF4-FFF2-40B4-BE49-F238E27FC236}">
                <a16:creationId xmlns:a16="http://schemas.microsoft.com/office/drawing/2014/main" id="{DDE0864A-878D-4C9A-ACB4-4777D64690B0}"/>
              </a:ext>
            </a:extLst>
          </p:cNvPr>
          <p:cNvSpPr>
            <a:spLocks noChangeArrowheads="1"/>
          </p:cNvSpPr>
          <p:nvPr/>
        </p:nvSpPr>
        <p:spPr bwMode="auto">
          <a:xfrm>
            <a:off x="1653915" y="4280877"/>
            <a:ext cx="86868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sz="2800" i="1" dirty="0">
                <a:solidFill>
                  <a:schemeClr val="tx1"/>
                </a:solidFill>
                <a:latin typeface="Times New Roman" panose="02020603050405020304" pitchFamily="18" charset="0"/>
              </a:rPr>
              <a:t>Second Version: If p is a prime and a is any integer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1">
            <a:extLst>
              <a:ext uri="{FF2B5EF4-FFF2-40B4-BE49-F238E27FC236}">
                <a16:creationId xmlns:a16="http://schemas.microsoft.com/office/drawing/2014/main" id="{20F58D76-1E3A-4DDB-AE38-E620CFAF53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r>
              <a:rPr lang="en-US" altLang="en-US" sz="1400">
                <a:solidFill>
                  <a:srgbClr val="000000"/>
                </a:solidFill>
                <a:latin typeface="Arial Black" panose="020B0A04020102020204" pitchFamily="34" charset="0"/>
              </a:rPr>
              <a:t>9.</a:t>
            </a:r>
            <a:fld id="{EB8ED007-FB5C-4156-98D9-E8CFBBD9461E}" type="slidenum">
              <a:rPr lang="en-US" altLang="en-US" sz="1400">
                <a:solidFill>
                  <a:srgbClr val="000000"/>
                </a:solidFill>
                <a:latin typeface="Arial Black" panose="020B0A04020102020204" pitchFamily="34" charset="0"/>
              </a:rPr>
              <a:pPr/>
              <a:t>17</a:t>
            </a:fld>
            <a:endParaRPr lang="en-US" altLang="en-US" sz="1400">
              <a:solidFill>
                <a:srgbClr val="000000"/>
              </a:solidFill>
              <a:latin typeface="Arial Black" panose="020B0A04020102020204" pitchFamily="34" charset="0"/>
            </a:endParaRPr>
          </a:p>
        </p:txBody>
      </p:sp>
      <p:sp>
        <p:nvSpPr>
          <p:cNvPr id="167939" name="Rectangle 10">
            <a:extLst>
              <a:ext uri="{FF2B5EF4-FFF2-40B4-BE49-F238E27FC236}">
                <a16:creationId xmlns:a16="http://schemas.microsoft.com/office/drawing/2014/main" id="{34FFA2D9-63CF-4437-8B8B-99BEDB223072}"/>
              </a:ext>
            </a:extLst>
          </p:cNvPr>
          <p:cNvSpPr>
            <a:spLocks noChangeArrowheads="1"/>
          </p:cNvSpPr>
          <p:nvPr/>
        </p:nvSpPr>
        <p:spPr bwMode="auto">
          <a:xfrm>
            <a:off x="1676400" y="15240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a:solidFill>
                  <a:schemeClr val="tx1"/>
                </a:solidFill>
                <a:latin typeface="Times New Roman" panose="02020603050405020304" pitchFamily="18" charset="0"/>
              </a:rPr>
              <a:t>Find the result of 6</a:t>
            </a:r>
            <a:r>
              <a:rPr lang="en-US" altLang="en-US" baseline="30000">
                <a:solidFill>
                  <a:schemeClr val="tx1"/>
                </a:solidFill>
                <a:latin typeface="Times New Roman" panose="02020603050405020304" pitchFamily="18" charset="0"/>
              </a:rPr>
              <a:t>10</a:t>
            </a:r>
            <a:r>
              <a:rPr lang="en-US" altLang="en-US">
                <a:solidFill>
                  <a:schemeClr val="tx1"/>
                </a:solidFill>
                <a:latin typeface="Times New Roman" panose="02020603050405020304" pitchFamily="18" charset="0"/>
              </a:rPr>
              <a:t> mod 11.</a:t>
            </a:r>
          </a:p>
        </p:txBody>
      </p:sp>
      <p:sp>
        <p:nvSpPr>
          <p:cNvPr id="167940" name="Text Box 11">
            <a:extLst>
              <a:ext uri="{FF2B5EF4-FFF2-40B4-BE49-F238E27FC236}">
                <a16:creationId xmlns:a16="http://schemas.microsoft.com/office/drawing/2014/main" id="{27AFB7C9-68C6-4C35-BC7C-C9F7F8C3C2A7}"/>
              </a:ext>
            </a:extLst>
          </p:cNvPr>
          <p:cNvSpPr txBox="1">
            <a:spLocks noChangeArrowheads="1"/>
          </p:cNvSpPr>
          <p:nvPr/>
        </p:nvSpPr>
        <p:spPr bwMode="auto">
          <a:xfrm>
            <a:off x="1676400" y="990601"/>
            <a:ext cx="127635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eaLnBrk="1" hangingPunct="1"/>
            <a:r>
              <a:rPr lang="en-US" altLang="en-US">
                <a:latin typeface="Times New Roman" panose="02020603050405020304" pitchFamily="18" charset="0"/>
              </a:rPr>
              <a:t>Example</a:t>
            </a:r>
            <a:endParaRPr lang="en-US" altLang="en-US" sz="2000" i="1">
              <a:latin typeface="Times New Roman" panose="02020603050405020304" pitchFamily="18" charset="0"/>
            </a:endParaRPr>
          </a:p>
        </p:txBody>
      </p:sp>
      <p:sp>
        <p:nvSpPr>
          <p:cNvPr id="167941" name="Rectangle 12">
            <a:extLst>
              <a:ext uri="{FF2B5EF4-FFF2-40B4-BE49-F238E27FC236}">
                <a16:creationId xmlns:a16="http://schemas.microsoft.com/office/drawing/2014/main" id="{C3F27044-5B22-46B9-87C2-D98700C61767}"/>
              </a:ext>
            </a:extLst>
          </p:cNvPr>
          <p:cNvSpPr>
            <a:spLocks noChangeArrowheads="1"/>
          </p:cNvSpPr>
          <p:nvPr/>
        </p:nvSpPr>
        <p:spPr bwMode="auto">
          <a:xfrm>
            <a:off x="1676400" y="198120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a:solidFill>
                  <a:schemeClr val="hlink"/>
                </a:solidFill>
                <a:latin typeface="Times New Roman" panose="02020603050405020304" pitchFamily="18" charset="0"/>
              </a:rPr>
              <a:t>Solution</a:t>
            </a:r>
            <a:endParaRPr lang="en-US" altLang="en-US">
              <a:solidFill>
                <a:schemeClr val="tx1"/>
              </a:solidFill>
              <a:latin typeface="Times New Roman" panose="02020603050405020304" pitchFamily="18" charset="0"/>
            </a:endParaRPr>
          </a:p>
          <a:p>
            <a:pPr algn="just" eaLnBrk="1" hangingPunct="1"/>
            <a:r>
              <a:rPr lang="en-US" altLang="en-US">
                <a:solidFill>
                  <a:schemeClr val="tx1"/>
                </a:solidFill>
                <a:latin typeface="Times New Roman" panose="02020603050405020304" pitchFamily="18" charset="0"/>
              </a:rPr>
              <a:t>We have 6</a:t>
            </a:r>
            <a:r>
              <a:rPr lang="en-US" altLang="en-US" baseline="30000">
                <a:solidFill>
                  <a:schemeClr val="tx1"/>
                </a:solidFill>
                <a:latin typeface="Times New Roman" panose="02020603050405020304" pitchFamily="18" charset="0"/>
              </a:rPr>
              <a:t>10</a:t>
            </a:r>
            <a:r>
              <a:rPr lang="en-US" altLang="en-US">
                <a:solidFill>
                  <a:schemeClr val="tx1"/>
                </a:solidFill>
                <a:latin typeface="Times New Roman" panose="02020603050405020304" pitchFamily="18" charset="0"/>
              </a:rPr>
              <a:t> mod 11 = 1. This is the first version of Fermat’s little theorem where </a:t>
            </a:r>
            <a:r>
              <a:rPr lang="en-US" altLang="en-US" i="1">
                <a:solidFill>
                  <a:schemeClr val="tx1"/>
                </a:solidFill>
                <a:latin typeface="Times New Roman" panose="02020603050405020304" pitchFamily="18" charset="0"/>
              </a:rPr>
              <a:t>p</a:t>
            </a:r>
            <a:r>
              <a:rPr lang="en-US" altLang="en-US">
                <a:solidFill>
                  <a:schemeClr val="tx1"/>
                </a:solidFill>
                <a:latin typeface="Times New Roman" panose="02020603050405020304" pitchFamily="18" charset="0"/>
              </a:rPr>
              <a:t> = 11.</a:t>
            </a:r>
          </a:p>
        </p:txBody>
      </p:sp>
      <p:sp>
        <p:nvSpPr>
          <p:cNvPr id="167942" name="Rectangle 13">
            <a:extLst>
              <a:ext uri="{FF2B5EF4-FFF2-40B4-BE49-F238E27FC236}">
                <a16:creationId xmlns:a16="http://schemas.microsoft.com/office/drawing/2014/main" id="{2B520A4E-8241-4DE7-AB65-05F82E57C190}"/>
              </a:ext>
            </a:extLst>
          </p:cNvPr>
          <p:cNvSpPr>
            <a:spLocks noChangeArrowheads="1"/>
          </p:cNvSpPr>
          <p:nvPr/>
        </p:nvSpPr>
        <p:spPr bwMode="auto">
          <a:xfrm>
            <a:off x="1676400" y="37338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a:solidFill>
                  <a:schemeClr val="tx1"/>
                </a:solidFill>
                <a:latin typeface="Times New Roman" panose="02020603050405020304" pitchFamily="18" charset="0"/>
              </a:rPr>
              <a:t>Find the result of 3</a:t>
            </a:r>
            <a:r>
              <a:rPr lang="en-US" altLang="en-US" baseline="30000">
                <a:solidFill>
                  <a:schemeClr val="tx1"/>
                </a:solidFill>
                <a:latin typeface="Times New Roman" panose="02020603050405020304" pitchFamily="18" charset="0"/>
              </a:rPr>
              <a:t>12</a:t>
            </a:r>
            <a:r>
              <a:rPr lang="en-US" altLang="en-US">
                <a:solidFill>
                  <a:schemeClr val="tx1"/>
                </a:solidFill>
                <a:latin typeface="Times New Roman" panose="02020603050405020304" pitchFamily="18" charset="0"/>
              </a:rPr>
              <a:t> mod 11.</a:t>
            </a:r>
          </a:p>
        </p:txBody>
      </p:sp>
      <p:sp>
        <p:nvSpPr>
          <p:cNvPr id="167943" name="Text Box 14">
            <a:extLst>
              <a:ext uri="{FF2B5EF4-FFF2-40B4-BE49-F238E27FC236}">
                <a16:creationId xmlns:a16="http://schemas.microsoft.com/office/drawing/2014/main" id="{AAA182C5-E8C6-42A6-B2C1-190808C040B1}"/>
              </a:ext>
            </a:extLst>
          </p:cNvPr>
          <p:cNvSpPr txBox="1">
            <a:spLocks noChangeArrowheads="1"/>
          </p:cNvSpPr>
          <p:nvPr/>
        </p:nvSpPr>
        <p:spPr bwMode="auto">
          <a:xfrm>
            <a:off x="1676400" y="3200401"/>
            <a:ext cx="127635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eaLnBrk="1" hangingPunct="1"/>
            <a:r>
              <a:rPr lang="en-US" altLang="en-US">
                <a:latin typeface="Times New Roman" panose="02020603050405020304" pitchFamily="18" charset="0"/>
              </a:rPr>
              <a:t>Example</a:t>
            </a:r>
            <a:endParaRPr lang="en-US" altLang="en-US" sz="2000" i="1">
              <a:latin typeface="Times New Roman" panose="02020603050405020304" pitchFamily="18" charset="0"/>
            </a:endParaRPr>
          </a:p>
        </p:txBody>
      </p:sp>
      <p:sp>
        <p:nvSpPr>
          <p:cNvPr id="167944" name="Rectangle 15">
            <a:extLst>
              <a:ext uri="{FF2B5EF4-FFF2-40B4-BE49-F238E27FC236}">
                <a16:creationId xmlns:a16="http://schemas.microsoft.com/office/drawing/2014/main" id="{EBB474BE-374E-44E4-B5EE-6B913E67059E}"/>
              </a:ext>
            </a:extLst>
          </p:cNvPr>
          <p:cNvSpPr>
            <a:spLocks noChangeArrowheads="1"/>
          </p:cNvSpPr>
          <p:nvPr/>
        </p:nvSpPr>
        <p:spPr bwMode="auto">
          <a:xfrm>
            <a:off x="1676400" y="426720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a:solidFill>
                  <a:schemeClr val="hlink"/>
                </a:solidFill>
                <a:latin typeface="Times New Roman" panose="02020603050405020304" pitchFamily="18" charset="0"/>
              </a:rPr>
              <a:t>Solution</a:t>
            </a:r>
            <a:endParaRPr lang="en-US" altLang="en-US">
              <a:solidFill>
                <a:schemeClr val="tx1"/>
              </a:solidFill>
              <a:latin typeface="Times New Roman" panose="02020603050405020304" pitchFamily="18" charset="0"/>
            </a:endParaRPr>
          </a:p>
          <a:p>
            <a:pPr algn="just" eaLnBrk="1" hangingPunct="1"/>
            <a:r>
              <a:rPr lang="en-US" altLang="en-US">
                <a:solidFill>
                  <a:schemeClr val="tx1"/>
                </a:solidFill>
                <a:latin typeface="Times New Roman" panose="02020603050405020304" pitchFamily="18" charset="0"/>
              </a:rPr>
              <a:t>Here the exponent (12) and the modulus (11) are not the same. With substitution this can be solved using Fermat’s little theorem.</a:t>
            </a:r>
          </a:p>
        </p:txBody>
      </p:sp>
      <p:pic>
        <p:nvPicPr>
          <p:cNvPr id="167945" name="Picture 16">
            <a:extLst>
              <a:ext uri="{FF2B5EF4-FFF2-40B4-BE49-F238E27FC236}">
                <a16:creationId xmlns:a16="http://schemas.microsoft.com/office/drawing/2014/main" id="{613E983D-BAA9-4078-8302-4CD8CB1C3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92776"/>
            <a:ext cx="8866188"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6" name="Text Box 10">
            <a:extLst>
              <a:ext uri="{FF2B5EF4-FFF2-40B4-BE49-F238E27FC236}">
                <a16:creationId xmlns:a16="http://schemas.microsoft.com/office/drawing/2014/main" id="{8440CD66-B88F-43C4-8CC7-2E52A4FCD163}"/>
              </a:ext>
            </a:extLst>
          </p:cNvPr>
          <p:cNvSpPr txBox="1">
            <a:spLocks noChangeArrowheads="1"/>
          </p:cNvSpPr>
          <p:nvPr/>
        </p:nvSpPr>
        <p:spPr bwMode="auto">
          <a:xfrm>
            <a:off x="4452939" y="285751"/>
            <a:ext cx="3159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eaLnBrk="1" hangingPunct="1"/>
            <a:r>
              <a:rPr lang="en-US" altLang="en-US" i="1">
                <a:solidFill>
                  <a:schemeClr val="tx1"/>
                </a:solidFill>
                <a:latin typeface="Times New Roman" panose="02020603050405020304" pitchFamily="18" charset="0"/>
              </a:rPr>
              <a:t>Fermat’s Little Theorem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Number Placeholder 1">
            <a:extLst>
              <a:ext uri="{FF2B5EF4-FFF2-40B4-BE49-F238E27FC236}">
                <a16:creationId xmlns:a16="http://schemas.microsoft.com/office/drawing/2014/main" id="{00246C77-360A-4635-A402-B5B58CADB3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r>
              <a:rPr lang="en-US" altLang="en-US" sz="1400">
                <a:solidFill>
                  <a:srgbClr val="000000"/>
                </a:solidFill>
                <a:latin typeface="Arial Black" panose="020B0A04020102020204" pitchFamily="34" charset="0"/>
              </a:rPr>
              <a:t>9.</a:t>
            </a:r>
            <a:fld id="{5675BE8E-E379-440F-B88A-C9A72C7385A9}" type="slidenum">
              <a:rPr lang="en-US" altLang="en-US" sz="1400">
                <a:solidFill>
                  <a:srgbClr val="000000"/>
                </a:solidFill>
                <a:latin typeface="Arial Black" panose="020B0A04020102020204" pitchFamily="34" charset="0"/>
              </a:rPr>
              <a:pPr/>
              <a:t>18</a:t>
            </a:fld>
            <a:endParaRPr lang="en-US" altLang="en-US" sz="1400">
              <a:solidFill>
                <a:srgbClr val="000000"/>
              </a:solidFill>
              <a:latin typeface="Arial Black" panose="020B0A04020102020204" pitchFamily="34" charset="0"/>
            </a:endParaRPr>
          </a:p>
        </p:txBody>
      </p:sp>
      <p:sp>
        <p:nvSpPr>
          <p:cNvPr id="168963" name="Rectangle 9">
            <a:extLst>
              <a:ext uri="{FF2B5EF4-FFF2-40B4-BE49-F238E27FC236}">
                <a16:creationId xmlns:a16="http://schemas.microsoft.com/office/drawing/2014/main" id="{8FE3D709-E987-4E7E-83DB-295303FFD915}"/>
              </a:ext>
            </a:extLst>
          </p:cNvPr>
          <p:cNvSpPr>
            <a:spLocks noChangeArrowheads="1"/>
          </p:cNvSpPr>
          <p:nvPr/>
        </p:nvSpPr>
        <p:spPr bwMode="auto">
          <a:xfrm>
            <a:off x="1524000" y="571501"/>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sz="2800" i="1">
                <a:solidFill>
                  <a:schemeClr val="tx1"/>
                </a:solidFill>
                <a:latin typeface="Times New Roman" panose="02020603050405020304" pitchFamily="18" charset="0"/>
              </a:rPr>
              <a:t>Multiplicative Inverses Using Fermet’s Little Theorem </a:t>
            </a:r>
          </a:p>
        </p:txBody>
      </p:sp>
      <p:sp>
        <p:nvSpPr>
          <p:cNvPr id="168964" name="Rectangle 12">
            <a:extLst>
              <a:ext uri="{FF2B5EF4-FFF2-40B4-BE49-F238E27FC236}">
                <a16:creationId xmlns:a16="http://schemas.microsoft.com/office/drawing/2014/main" id="{9357C8BB-AD74-4F3B-B935-98BC80D5B7AF}"/>
              </a:ext>
            </a:extLst>
          </p:cNvPr>
          <p:cNvSpPr>
            <a:spLocks noChangeArrowheads="1"/>
          </p:cNvSpPr>
          <p:nvPr/>
        </p:nvSpPr>
        <p:spPr bwMode="auto">
          <a:xfrm>
            <a:off x="1952626" y="1428750"/>
            <a:ext cx="8429625" cy="984250"/>
          </a:xfrm>
          <a:prstGeom prst="rect">
            <a:avLst/>
          </a:prstGeom>
          <a:solidFill>
            <a:schemeClr val="bg1"/>
          </a:solidFill>
          <a:ln w="57150">
            <a:solidFill>
              <a:schemeClr val="hlink"/>
            </a:solidFill>
            <a:miter lim="800000"/>
            <a:headEnd/>
            <a:tailEnd/>
          </a:ln>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sz="4000" i="1">
                <a:solidFill>
                  <a:schemeClr val="tx1"/>
                </a:solidFill>
                <a:latin typeface="Times New Roman" panose="02020603050405020304" pitchFamily="18" charset="0"/>
              </a:rPr>
              <a:t>a</a:t>
            </a:r>
            <a:r>
              <a:rPr lang="en-US" altLang="en-US" sz="4000" i="1" baseline="30000">
                <a:solidFill>
                  <a:schemeClr val="tx1"/>
                </a:solidFill>
                <a:latin typeface="Times New Roman" panose="02020603050405020304" pitchFamily="18" charset="0"/>
              </a:rPr>
              <a:t>−1</a:t>
            </a:r>
            <a:r>
              <a:rPr lang="en-US" altLang="en-US" sz="4000" i="1">
                <a:solidFill>
                  <a:schemeClr val="tx1"/>
                </a:solidFill>
                <a:latin typeface="Times New Roman" panose="02020603050405020304" pitchFamily="18" charset="0"/>
              </a:rPr>
              <a:t> mod p = a </a:t>
            </a:r>
            <a:r>
              <a:rPr lang="en-US" altLang="en-US" sz="4000" i="1" baseline="30000">
                <a:solidFill>
                  <a:schemeClr val="tx1"/>
                </a:solidFill>
                <a:latin typeface="Times New Roman" panose="02020603050405020304" pitchFamily="18" charset="0"/>
              </a:rPr>
              <a:t>p − 2</a:t>
            </a:r>
            <a:r>
              <a:rPr lang="en-US" altLang="en-US" sz="4000" i="1">
                <a:solidFill>
                  <a:schemeClr val="tx1"/>
                </a:solidFill>
                <a:latin typeface="Times New Roman" panose="02020603050405020304" pitchFamily="18" charset="0"/>
              </a:rPr>
              <a:t> mod p</a:t>
            </a:r>
          </a:p>
          <a:p>
            <a:pPr algn="just" eaLnBrk="1" hangingPunct="1"/>
            <a:r>
              <a:rPr lang="en-US" altLang="en-US" sz="1800" i="1">
                <a:solidFill>
                  <a:schemeClr val="tx1"/>
                </a:solidFill>
                <a:latin typeface="Times New Roman" panose="02020603050405020304" pitchFamily="18" charset="0"/>
              </a:rPr>
              <a:t>Because     a * a</a:t>
            </a:r>
            <a:r>
              <a:rPr lang="en-US" altLang="en-US" sz="1800" i="1" baseline="30000">
                <a:solidFill>
                  <a:schemeClr val="tx1"/>
                </a:solidFill>
                <a:latin typeface="Times New Roman" panose="02020603050405020304" pitchFamily="18" charset="0"/>
              </a:rPr>
              <a:t>−1</a:t>
            </a:r>
            <a:r>
              <a:rPr lang="en-US" altLang="en-US" sz="1800" i="1">
                <a:solidFill>
                  <a:schemeClr val="tx1"/>
                </a:solidFill>
                <a:latin typeface="Times New Roman" panose="02020603050405020304" pitchFamily="18" charset="0"/>
              </a:rPr>
              <a:t> mod p = 1 = a * a</a:t>
            </a:r>
            <a:r>
              <a:rPr lang="en-US" altLang="en-US" sz="1800" i="1" baseline="30000">
                <a:solidFill>
                  <a:schemeClr val="tx1"/>
                </a:solidFill>
                <a:latin typeface="Times New Roman" panose="02020603050405020304" pitchFamily="18" charset="0"/>
              </a:rPr>
              <a:t>p-2</a:t>
            </a:r>
            <a:r>
              <a:rPr lang="en-US" altLang="en-US" sz="1800" i="1">
                <a:solidFill>
                  <a:schemeClr val="tx1"/>
                </a:solidFill>
                <a:latin typeface="Times New Roman" panose="02020603050405020304" pitchFamily="18" charset="0"/>
              </a:rPr>
              <a:t> mod p = 1 = a</a:t>
            </a:r>
            <a:r>
              <a:rPr lang="en-US" altLang="en-US" sz="1800" i="1" baseline="30000">
                <a:solidFill>
                  <a:schemeClr val="tx1"/>
                </a:solidFill>
                <a:latin typeface="Times New Roman" panose="02020603050405020304" pitchFamily="18" charset="0"/>
              </a:rPr>
              <a:t>p-1</a:t>
            </a:r>
            <a:r>
              <a:rPr lang="en-US" altLang="en-US" sz="1800" i="1">
                <a:solidFill>
                  <a:schemeClr val="tx1"/>
                </a:solidFill>
                <a:latin typeface="Times New Roman" panose="02020603050405020304" pitchFamily="18" charset="0"/>
              </a:rPr>
              <a:t> mod p = 1 mod p </a:t>
            </a:r>
          </a:p>
        </p:txBody>
      </p:sp>
      <p:sp>
        <p:nvSpPr>
          <p:cNvPr id="168965" name="Rectangle 13">
            <a:extLst>
              <a:ext uri="{FF2B5EF4-FFF2-40B4-BE49-F238E27FC236}">
                <a16:creationId xmlns:a16="http://schemas.microsoft.com/office/drawing/2014/main" id="{6D09D3B9-BE9A-4908-B1E2-B97E9D10C285}"/>
              </a:ext>
            </a:extLst>
          </p:cNvPr>
          <p:cNvSpPr>
            <a:spLocks noChangeArrowheads="1"/>
          </p:cNvSpPr>
          <p:nvPr/>
        </p:nvSpPr>
        <p:spPr bwMode="auto">
          <a:xfrm>
            <a:off x="1600200" y="32210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just" eaLnBrk="1" hangingPunct="1"/>
            <a:r>
              <a:rPr lang="en-US" altLang="en-US">
                <a:solidFill>
                  <a:schemeClr val="tx1"/>
                </a:solidFill>
                <a:latin typeface="Times New Roman" panose="02020603050405020304" pitchFamily="18" charset="0"/>
              </a:rPr>
              <a:t>The answers to multiplicative inverses modulo a prime can be found without using the extended Euclidean algorithm (To be studied later):</a:t>
            </a:r>
          </a:p>
        </p:txBody>
      </p:sp>
      <p:sp>
        <p:nvSpPr>
          <p:cNvPr id="168966" name="Text Box 14">
            <a:extLst>
              <a:ext uri="{FF2B5EF4-FFF2-40B4-BE49-F238E27FC236}">
                <a16:creationId xmlns:a16="http://schemas.microsoft.com/office/drawing/2014/main" id="{F8C127B9-7B1C-4D81-9024-2227ED300781}"/>
              </a:ext>
            </a:extLst>
          </p:cNvPr>
          <p:cNvSpPr txBox="1">
            <a:spLocks noChangeArrowheads="1"/>
          </p:cNvSpPr>
          <p:nvPr/>
        </p:nvSpPr>
        <p:spPr bwMode="auto">
          <a:xfrm>
            <a:off x="1676400" y="2747963"/>
            <a:ext cx="1397000" cy="4619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eaLnBrk="1" hangingPunct="1"/>
            <a:r>
              <a:rPr lang="en-US" altLang="en-US">
                <a:latin typeface="Times New Roman" panose="02020603050405020304" pitchFamily="18" charset="0"/>
              </a:rPr>
              <a:t>Examples</a:t>
            </a:r>
            <a:endParaRPr lang="en-US" altLang="en-US" sz="2000" i="1">
              <a:latin typeface="Times New Roman" panose="02020603050405020304" pitchFamily="18" charset="0"/>
            </a:endParaRPr>
          </a:p>
        </p:txBody>
      </p:sp>
      <p:pic>
        <p:nvPicPr>
          <p:cNvPr id="168967" name="Picture 15">
            <a:extLst>
              <a:ext uri="{FF2B5EF4-FFF2-40B4-BE49-F238E27FC236}">
                <a16:creationId xmlns:a16="http://schemas.microsoft.com/office/drawing/2014/main" id="{3B1F4B38-BCE5-433F-AC0C-AE6C4859C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286250"/>
            <a:ext cx="85471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5">
            <a:extLst>
              <a:ext uri="{FF2B5EF4-FFF2-40B4-BE49-F238E27FC236}">
                <a16:creationId xmlns:a16="http://schemas.microsoft.com/office/drawing/2014/main" id="{D4F73DFD-BE08-432F-957C-54812FBF3FF2}"/>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70215AA4-E718-448B-96C4-FB71B44AAFA5}" type="slidenum">
              <a:rPr lang="he-IL" altLang="en-US" sz="1400">
                <a:solidFill>
                  <a:srgbClr val="000000"/>
                </a:solidFill>
                <a:latin typeface="Arial Black" panose="020B0A04020102020204" pitchFamily="34" charset="0"/>
              </a:rPr>
              <a:pPr/>
              <a:t>19</a:t>
            </a:fld>
            <a:endParaRPr lang="en-US" altLang="en-US" sz="1400">
              <a:solidFill>
                <a:srgbClr val="000000"/>
              </a:solidFill>
              <a:latin typeface="Arial Black" panose="020B0A04020102020204" pitchFamily="34" charset="0"/>
            </a:endParaRPr>
          </a:p>
        </p:txBody>
      </p:sp>
      <p:sp>
        <p:nvSpPr>
          <p:cNvPr id="169987" name="Rectangle 2">
            <a:extLst>
              <a:ext uri="{FF2B5EF4-FFF2-40B4-BE49-F238E27FC236}">
                <a16:creationId xmlns:a16="http://schemas.microsoft.com/office/drawing/2014/main" id="{DC27AB93-A4F0-4A5B-908C-34C5DAD9C7C5}"/>
              </a:ext>
            </a:extLst>
          </p:cNvPr>
          <p:cNvSpPr>
            <a:spLocks noGrp="1" noChangeArrowheads="1"/>
          </p:cNvSpPr>
          <p:nvPr>
            <p:ph type="title"/>
          </p:nvPr>
        </p:nvSpPr>
        <p:spPr>
          <a:xfrm>
            <a:off x="2166938" y="285750"/>
            <a:ext cx="7808912" cy="571500"/>
          </a:xfrm>
        </p:spPr>
        <p:txBody>
          <a:bodyPr/>
          <a:lstStyle/>
          <a:p>
            <a:pPr eaLnBrk="1" hangingPunct="1"/>
            <a:r>
              <a:rPr lang="en-US" altLang="en-US" sz="3200">
                <a:latin typeface="Times New Roman" panose="02020603050405020304" pitchFamily="18" charset="0"/>
                <a:cs typeface="Times New Roman" panose="02020603050405020304" pitchFamily="18" charset="0"/>
              </a:rPr>
              <a:t>RSA</a:t>
            </a:r>
          </a:p>
        </p:txBody>
      </p:sp>
      <p:sp>
        <p:nvSpPr>
          <p:cNvPr id="169988" name="Rectangle 3">
            <a:extLst>
              <a:ext uri="{FF2B5EF4-FFF2-40B4-BE49-F238E27FC236}">
                <a16:creationId xmlns:a16="http://schemas.microsoft.com/office/drawing/2014/main" id="{AFE5C061-FF44-408C-9890-2C02BD66B761}"/>
              </a:ext>
            </a:extLst>
          </p:cNvPr>
          <p:cNvSpPr>
            <a:spLocks noGrp="1" noChangeArrowheads="1"/>
          </p:cNvSpPr>
          <p:nvPr>
            <p:ph type="body" idx="1"/>
          </p:nvPr>
        </p:nvSpPr>
        <p:spPr>
          <a:xfrm>
            <a:off x="1738314" y="785814"/>
            <a:ext cx="8929687" cy="5614987"/>
          </a:xfrm>
        </p:spPr>
        <p:txBody>
          <a:bodyPr/>
          <a:lstStyle/>
          <a:p>
            <a:r>
              <a:rPr lang="en-GB" altLang="en-US" sz="1800" i="1">
                <a:latin typeface="Times New Roman" panose="02020603050405020304" pitchFamily="18" charset="0"/>
                <a:cs typeface="Times New Roman" panose="02020603050405020304" pitchFamily="18" charset="0"/>
              </a:rPr>
              <a:t>At Side B</a:t>
            </a:r>
          </a:p>
          <a:p>
            <a:r>
              <a:rPr lang="en-GB" altLang="en-US" sz="1800" i="1">
                <a:latin typeface="Times New Roman" panose="02020603050405020304" pitchFamily="18" charset="0"/>
                <a:cs typeface="Times New Roman" panose="02020603050405020304" pitchFamily="18" charset="0"/>
              </a:rPr>
              <a:t>p = 31     q = 23     (chosen at random, could have been others)</a:t>
            </a:r>
            <a:endParaRPr lang="en-US" altLang="en-US" sz="1800">
              <a:latin typeface="Times New Roman" panose="02020603050405020304" pitchFamily="18" charset="0"/>
              <a:cs typeface="Times New Roman" panose="02020603050405020304" pitchFamily="18" charset="0"/>
            </a:endParaRPr>
          </a:p>
          <a:p>
            <a:r>
              <a:rPr lang="en-GB" altLang="en-US" sz="1800" i="1">
                <a:latin typeface="Times New Roman" panose="02020603050405020304" pitchFamily="18" charset="0"/>
                <a:cs typeface="Times New Roman" panose="02020603050405020304" pitchFamily="18" charset="0"/>
              </a:rPr>
              <a:t>n = 31*23 = 713</a:t>
            </a:r>
            <a:endParaRPr lang="en-US" altLang="en-US" sz="1800">
              <a:latin typeface="Times New Roman" panose="02020603050405020304" pitchFamily="18" charset="0"/>
              <a:cs typeface="Times New Roman" panose="02020603050405020304" pitchFamily="18" charset="0"/>
            </a:endParaRPr>
          </a:p>
          <a:p>
            <a:r>
              <a:rPr lang="en-GB" altLang="en-US" sz="1800" i="1">
                <a:latin typeface="Times New Roman" panose="02020603050405020304" pitchFamily="18" charset="0"/>
                <a:cs typeface="Times New Roman" panose="02020603050405020304" pitchFamily="18" charset="0"/>
              </a:rPr>
              <a:t>Φ(n) = 30*22 = 660</a:t>
            </a:r>
            <a:endParaRPr lang="en-US" altLang="en-US" sz="1800">
              <a:latin typeface="Times New Roman" panose="02020603050405020304" pitchFamily="18" charset="0"/>
              <a:cs typeface="Times New Roman" panose="02020603050405020304" pitchFamily="18" charset="0"/>
            </a:endParaRPr>
          </a:p>
          <a:p>
            <a:r>
              <a:rPr lang="en-GB" altLang="en-US" sz="1800" i="1">
                <a:latin typeface="Times New Roman" panose="02020603050405020304" pitchFamily="18" charset="0"/>
                <a:cs typeface="Times New Roman" panose="02020603050405020304" pitchFamily="18" charset="0"/>
              </a:rPr>
              <a:t>e = 223	</a:t>
            </a:r>
            <a:r>
              <a:rPr lang="en-GB" altLang="en-US" sz="1800">
                <a:latin typeface="Times New Roman" panose="02020603050405020304" pitchFamily="18" charset="0"/>
                <a:cs typeface="Times New Roman" panose="02020603050405020304" pitchFamily="18" charset="0"/>
              </a:rPr>
              <a:t>       (chosen at random, coprime of 660)</a:t>
            </a:r>
            <a:endParaRPr lang="en-US" altLang="en-US" sz="1800">
              <a:latin typeface="Times New Roman" panose="02020603050405020304" pitchFamily="18" charset="0"/>
              <a:cs typeface="Times New Roman" panose="02020603050405020304" pitchFamily="18" charset="0"/>
            </a:endParaRPr>
          </a:p>
          <a:p>
            <a:r>
              <a:rPr lang="en-GB" altLang="en-US" sz="1800" i="1">
                <a:latin typeface="Times New Roman" panose="02020603050405020304" pitchFamily="18" charset="0"/>
                <a:cs typeface="Times New Roman" panose="02020603050405020304" pitchFamily="18" charset="0"/>
              </a:rPr>
              <a:t>d = 367</a:t>
            </a:r>
            <a:r>
              <a:rPr lang="en-GB" altLang="en-US" sz="1800">
                <a:latin typeface="Times New Roman" panose="02020603050405020304" pitchFamily="18" charset="0"/>
                <a:cs typeface="Times New Roman" panose="02020603050405020304" pitchFamily="18" charset="0"/>
              </a:rPr>
              <a:t>                   (computed using Euclids algorithm as above)</a:t>
            </a:r>
          </a:p>
          <a:p>
            <a:r>
              <a:rPr lang="en-GB" altLang="en-US" sz="1800">
                <a:latin typeface="Times New Roman" panose="02020603050405020304" pitchFamily="18" charset="0"/>
                <a:cs typeface="Times New Roman" panose="02020603050405020304" pitchFamily="18" charset="0"/>
              </a:rPr>
              <a:t>Private key= (367,713)</a:t>
            </a:r>
          </a:p>
          <a:p>
            <a:r>
              <a:rPr lang="en-GB" altLang="en-US" sz="1800">
                <a:latin typeface="Times New Roman" panose="02020603050405020304" pitchFamily="18" charset="0"/>
                <a:cs typeface="Times New Roman" panose="02020603050405020304" pitchFamily="18" charset="0"/>
              </a:rPr>
              <a:t>Public Key= (223,713)</a:t>
            </a:r>
          </a:p>
          <a:p>
            <a:r>
              <a:rPr lang="en-GB" altLang="en-US" sz="1800">
                <a:latin typeface="Times New Roman" panose="02020603050405020304" pitchFamily="18" charset="0"/>
                <a:cs typeface="Times New Roman" panose="02020603050405020304" pitchFamily="18" charset="0"/>
              </a:rPr>
              <a:t>A want to send message = ‘439’ to B</a:t>
            </a:r>
          </a:p>
          <a:p>
            <a:r>
              <a:rPr lang="en-GB" altLang="en-US" sz="1800">
                <a:latin typeface="Times New Roman" panose="02020603050405020304" pitchFamily="18" charset="0"/>
                <a:cs typeface="Times New Roman" panose="02020603050405020304" pitchFamily="18" charset="0"/>
              </a:rPr>
              <a:t>computes c=439</a:t>
            </a:r>
            <a:r>
              <a:rPr lang="en-GB" altLang="en-US" sz="1800" baseline="30000">
                <a:latin typeface="Times New Roman" panose="02020603050405020304" pitchFamily="18" charset="0"/>
                <a:cs typeface="Times New Roman" panose="02020603050405020304" pitchFamily="18" charset="0"/>
              </a:rPr>
              <a:t>223</a:t>
            </a:r>
            <a:r>
              <a:rPr lang="en-GB" altLang="en-US" sz="1800">
                <a:latin typeface="Times New Roman" panose="02020603050405020304" pitchFamily="18" charset="0"/>
                <a:cs typeface="Times New Roman" panose="02020603050405020304" pitchFamily="18" charset="0"/>
              </a:rPr>
              <a:t> mod 713 = 284   (see fast exponent ion)</a:t>
            </a:r>
            <a:endParaRPr lang="en-US" altLang="en-US" sz="1800">
              <a:latin typeface="Times New Roman" panose="02020603050405020304" pitchFamily="18" charset="0"/>
              <a:cs typeface="Times New Roman" panose="02020603050405020304" pitchFamily="18" charset="0"/>
            </a:endParaRPr>
          </a:p>
          <a:p>
            <a:r>
              <a:rPr lang="en-GB" altLang="en-US" sz="1800">
                <a:latin typeface="Times New Roman" panose="02020603050405020304" pitchFamily="18" charset="0"/>
                <a:cs typeface="Times New Roman" panose="02020603050405020304" pitchFamily="18" charset="0"/>
              </a:rPr>
              <a:t>A sends the ciphertext 284 to B.</a:t>
            </a:r>
          </a:p>
          <a:p>
            <a:r>
              <a:rPr lang="en-GB" altLang="en-US" sz="1800">
                <a:latin typeface="Times New Roman" panose="02020603050405020304" pitchFamily="18" charset="0"/>
                <a:cs typeface="Times New Roman" panose="02020603050405020304" pitchFamily="18" charset="0"/>
              </a:rPr>
              <a:t>B receives the ciphertext 284 from A.</a:t>
            </a:r>
            <a:endParaRPr lang="en-US" altLang="en-US" sz="1800">
              <a:latin typeface="Times New Roman" panose="02020603050405020304" pitchFamily="18" charset="0"/>
              <a:cs typeface="Times New Roman" panose="02020603050405020304" pitchFamily="18" charset="0"/>
            </a:endParaRPr>
          </a:p>
          <a:p>
            <a:r>
              <a:rPr lang="en-GB" altLang="en-US" sz="1800">
                <a:latin typeface="Times New Roman" panose="02020603050405020304" pitchFamily="18" charset="0"/>
                <a:cs typeface="Times New Roman" panose="02020603050405020304" pitchFamily="18" charset="0"/>
              </a:rPr>
              <a:t>computes 284</a:t>
            </a:r>
            <a:r>
              <a:rPr lang="en-GB" altLang="en-US" sz="1800" baseline="30000">
                <a:latin typeface="Times New Roman" panose="02020603050405020304" pitchFamily="18" charset="0"/>
                <a:cs typeface="Times New Roman" panose="02020603050405020304" pitchFamily="18" charset="0"/>
              </a:rPr>
              <a:t>367 </a:t>
            </a:r>
            <a:r>
              <a:rPr lang="en-GB" altLang="en-US" sz="1800">
                <a:latin typeface="Times New Roman" panose="02020603050405020304" pitchFamily="18" charset="0"/>
                <a:cs typeface="Times New Roman" panose="02020603050405020304" pitchFamily="18" charset="0"/>
              </a:rPr>
              <a:t> mod 713 = 439  (see fast exponentiation</a:t>
            </a:r>
            <a:endParaRPr lang="en-US" altLang="en-US" sz="1800">
              <a:latin typeface="Times New Roman" panose="02020603050405020304" pitchFamily="18" charset="0"/>
              <a:cs typeface="Times New Roman" panose="02020603050405020304" pitchFamily="18" charset="0"/>
            </a:endParaRPr>
          </a:p>
          <a:p>
            <a:r>
              <a:rPr lang="en-GB" altLang="en-US" sz="1800">
                <a:latin typeface="Times New Roman" panose="02020603050405020304" pitchFamily="18" charset="0"/>
                <a:cs typeface="Times New Roman" panose="02020603050405020304" pitchFamily="18" charset="0"/>
              </a:rPr>
              <a:t>He knows the message is 439	</a:t>
            </a:r>
            <a:endParaRPr lang="en-US" altLang="en-US" sz="1800">
              <a:latin typeface="Times New Roman" panose="02020603050405020304" pitchFamily="18" charset="0"/>
              <a:cs typeface="Times New Roman" panose="02020603050405020304" pitchFamily="18" charset="0"/>
            </a:endParaRPr>
          </a:p>
          <a:p>
            <a:endParaRPr lang="en-US" altLang="en-US" sz="1800">
              <a:latin typeface="Times New Roman" panose="02020603050405020304" pitchFamily="18" charset="0"/>
              <a:cs typeface="Times New Roman" panose="02020603050405020304" pitchFamily="18" charset="0"/>
            </a:endParaRPr>
          </a:p>
          <a:p>
            <a:endParaRPr lang="en-GB" altLang="en-US" sz="18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baseline="-25000">
              <a:latin typeface="Times New Roman" panose="02020603050405020304" pitchFamily="18" charset="0"/>
              <a:cs typeface="Times New Roman" panose="02020603050405020304" pitchFamily="18" charset="0"/>
            </a:endParaRPr>
          </a:p>
          <a:p>
            <a:pPr eaLnBrk="1" hangingPunct="1">
              <a:lnSpc>
                <a:spcPct val="80000"/>
              </a:lnSpc>
            </a:pPr>
            <a:endParaRPr lang="en-US" altLang="en-US" sz="1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BD39-7478-4053-9378-9014902B63F4}"/>
              </a:ext>
            </a:extLst>
          </p:cNvPr>
          <p:cNvSpPr>
            <a:spLocks noGrp="1"/>
          </p:cNvSpPr>
          <p:nvPr>
            <p:ph type="title"/>
          </p:nvPr>
        </p:nvSpPr>
        <p:spPr>
          <a:xfrm>
            <a:off x="4965430" y="629268"/>
            <a:ext cx="6586491" cy="1286160"/>
          </a:xfrm>
        </p:spPr>
        <p:txBody>
          <a:bodyPr anchor="b">
            <a:normAutofit/>
          </a:bodyPr>
          <a:lstStyle/>
          <a:p>
            <a:r>
              <a:rPr lang="en-US" dirty="0"/>
              <a:t>Private Key Cryptography</a:t>
            </a:r>
          </a:p>
        </p:txBody>
      </p:sp>
      <p:sp>
        <p:nvSpPr>
          <p:cNvPr id="3" name="Content Placeholder 2">
            <a:extLst>
              <a:ext uri="{FF2B5EF4-FFF2-40B4-BE49-F238E27FC236}">
                <a16:creationId xmlns:a16="http://schemas.microsoft.com/office/drawing/2014/main" id="{5D3FC78D-2EF5-48FB-BD0B-C6BA0C8FC79D}"/>
              </a:ext>
            </a:extLst>
          </p:cNvPr>
          <p:cNvSpPr>
            <a:spLocks noGrp="1"/>
          </p:cNvSpPr>
          <p:nvPr>
            <p:ph idx="1"/>
          </p:nvPr>
        </p:nvSpPr>
        <p:spPr>
          <a:xfrm>
            <a:off x="4965430" y="2422772"/>
            <a:ext cx="7062447" cy="4314080"/>
          </a:xfrm>
        </p:spPr>
        <p:txBody>
          <a:bodyPr>
            <a:normAutofit/>
          </a:bodyPr>
          <a:lstStyle/>
          <a:p>
            <a:pPr eaLnBrk="1" hangingPunct="1"/>
            <a:r>
              <a:rPr lang="en-US" altLang="en-US" sz="2000" dirty="0">
                <a:latin typeface="Times New Roman" panose="02020603050405020304" pitchFamily="18" charset="0"/>
                <a:cs typeface="Times New Roman" panose="02020603050405020304" pitchFamily="18" charset="0"/>
              </a:rPr>
              <a:t>Problem with Symmetric/ Private key cryptography is that,</a:t>
            </a:r>
          </a:p>
          <a:p>
            <a:pPr lvl="1" eaLnBrk="1" hangingPunct="1"/>
            <a:r>
              <a:rPr lang="en-US" altLang="en-US" sz="2000" dirty="0">
                <a:latin typeface="Times New Roman" panose="02020603050405020304" pitchFamily="18" charset="0"/>
                <a:cs typeface="Times New Roman" panose="02020603050405020304" pitchFamily="18" charset="0"/>
              </a:rPr>
              <a:t>We need same key</a:t>
            </a:r>
          </a:p>
          <a:p>
            <a:pPr lvl="1" eaLnBrk="1" hangingPunct="1"/>
            <a:r>
              <a:rPr lang="en-US" altLang="en-US" sz="2000" dirty="0">
                <a:latin typeface="Times New Roman" panose="02020603050405020304" pitchFamily="18" charset="0"/>
                <a:cs typeface="Times New Roman" panose="02020603050405020304" pitchFamily="18" charset="0"/>
              </a:rPr>
              <a:t>Symmetric key cryptography without extra support are virtually un-usable.</a:t>
            </a:r>
          </a:p>
          <a:p>
            <a:pPr lvl="2" eaLnBrk="1" hangingPunct="1"/>
            <a:r>
              <a:rPr lang="en-US" altLang="en-US" dirty="0">
                <a:latin typeface="Times New Roman" panose="02020603050405020304" pitchFamily="18" charset="0"/>
                <a:cs typeface="Times New Roman" panose="02020603050405020304" pitchFamily="18" charset="0"/>
              </a:rPr>
              <a:t>Unless you have a reliable courier, you send the key to the other person in a sealed envelope, then the other person and you can use the same key for future communication.</a:t>
            </a:r>
          </a:p>
          <a:p>
            <a:r>
              <a:rPr lang="en-US" sz="2000" dirty="0"/>
              <a:t>Issue= Key Sharing</a:t>
            </a:r>
          </a:p>
        </p:txBody>
      </p:sp>
      <p:pic>
        <p:nvPicPr>
          <p:cNvPr id="5" name="Picture 4" descr="Padlock on computer motherboard">
            <a:extLst>
              <a:ext uri="{FF2B5EF4-FFF2-40B4-BE49-F238E27FC236}">
                <a16:creationId xmlns:a16="http://schemas.microsoft.com/office/drawing/2014/main" id="{A7120BFD-B67C-40FD-8B94-A9520B0A4AFE}"/>
              </a:ext>
            </a:extLst>
          </p:cNvPr>
          <p:cNvPicPr>
            <a:picLocks noChangeAspect="1"/>
          </p:cNvPicPr>
          <p:nvPr/>
        </p:nvPicPr>
        <p:blipFill rotWithShape="1">
          <a:blip r:embed="rId2"/>
          <a:srcRect l="15763" r="3911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38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011" name="Rectangle 2">
            <a:extLst>
              <a:ext uri="{FF2B5EF4-FFF2-40B4-BE49-F238E27FC236}">
                <a16:creationId xmlns:a16="http://schemas.microsoft.com/office/drawing/2014/main" id="{A1D87293-5728-43FA-B72A-802744FC4B54}"/>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RSA: Fast Exponentiation</a:t>
            </a:r>
          </a:p>
        </p:txBody>
      </p:sp>
      <p:sp>
        <p:nvSpPr>
          <p:cNvPr id="171012" name="Rectangle 3">
            <a:extLst>
              <a:ext uri="{FF2B5EF4-FFF2-40B4-BE49-F238E27FC236}">
                <a16:creationId xmlns:a16="http://schemas.microsoft.com/office/drawing/2014/main" id="{129986D0-7FB7-4A96-B5EA-EB9634DCBCAF}"/>
              </a:ext>
            </a:extLst>
          </p:cNvPr>
          <p:cNvSpPr>
            <a:spLocks noGrp="1" noChangeArrowheads="1"/>
          </p:cNvSpPr>
          <p:nvPr>
            <p:ph type="body" idx="1"/>
          </p:nvPr>
        </p:nvSpPr>
        <p:spPr>
          <a:xfrm>
            <a:off x="643467" y="1214203"/>
            <a:ext cx="10905066" cy="5507272"/>
          </a:xfrm>
        </p:spPr>
        <p:txBody>
          <a:bodyPr>
            <a:normAutofit fontScale="92500" lnSpcReduction="10000"/>
          </a:bodyPr>
          <a:lstStyle/>
          <a:p>
            <a:r>
              <a:rPr lang="en-US" altLang="en-US" sz="2400" dirty="0">
                <a:latin typeface="Times New Roman" panose="02020603050405020304" pitchFamily="18" charset="0"/>
                <a:cs typeface="Times New Roman" panose="02020603050405020304" pitchFamily="18" charset="0"/>
              </a:rPr>
              <a:t>Suppose we need to calculate 13 ^ 7 mod 33</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Note that we don't have to calculate the full value of 13 to the power 7 here. We can make use of the fact that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 = </a:t>
            </a:r>
            <a:r>
              <a:rPr lang="en-US" altLang="en-US" sz="2400" dirty="0" err="1">
                <a:latin typeface="Times New Roman" panose="02020603050405020304" pitchFamily="18" charset="0"/>
                <a:cs typeface="Times New Roman" panose="02020603050405020304" pitchFamily="18" charset="0"/>
              </a:rPr>
              <a:t>bc</a:t>
            </a:r>
            <a:r>
              <a:rPr lang="en-US" altLang="en-US" sz="2400" dirty="0">
                <a:latin typeface="Times New Roman" panose="02020603050405020304" pitchFamily="18" charset="0"/>
                <a:cs typeface="Times New Roman" panose="02020603050405020304" pitchFamily="18" charset="0"/>
              </a:rPr>
              <a:t> mod n = (b mod n).(c mod n) mod n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so we can break down a potentially large number into its components and combine the results of easier, smaller calculations to calculate the final value. </a:t>
            </a:r>
          </a:p>
          <a:p>
            <a:r>
              <a:rPr lang="en-US" altLang="en-US" sz="2400" dirty="0">
                <a:latin typeface="Times New Roman" panose="02020603050405020304" pitchFamily="18" charset="0"/>
                <a:cs typeface="Times New Roman" panose="02020603050405020304" pitchFamily="18" charset="0"/>
              </a:rPr>
              <a:t>One way of calculating m' is as follows:- (We usually use libraries for this)</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Note that any number can be expressed as a sum of powers of 2.  So first compute values of 13</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13</a:t>
            </a:r>
            <a:r>
              <a:rPr lang="en-US" altLang="en-US" sz="2400" baseline="30000" dirty="0">
                <a:latin typeface="Times New Roman" panose="02020603050405020304" pitchFamily="18" charset="0"/>
                <a:cs typeface="Times New Roman" panose="02020603050405020304" pitchFamily="18" charset="0"/>
              </a:rPr>
              <a:t>4</a:t>
            </a:r>
            <a:r>
              <a:rPr lang="en-US" altLang="en-US" sz="2400" dirty="0">
                <a:latin typeface="Times New Roman" panose="02020603050405020304" pitchFamily="18" charset="0"/>
                <a:cs typeface="Times New Roman" panose="02020603050405020304" pitchFamily="18" charset="0"/>
              </a:rPr>
              <a:t>, 13</a:t>
            </a:r>
            <a:r>
              <a:rPr lang="en-US" altLang="en-US" sz="2400" baseline="30000" dirty="0">
                <a:latin typeface="Times New Roman" panose="02020603050405020304" pitchFamily="18" charset="0"/>
                <a:cs typeface="Times New Roman" panose="02020603050405020304" pitchFamily="18" charset="0"/>
              </a:rPr>
              <a:t>8</a:t>
            </a:r>
            <a:r>
              <a:rPr lang="en-US" altLang="en-US" sz="2400" dirty="0">
                <a:latin typeface="Times New Roman" panose="02020603050405020304" pitchFamily="18" charset="0"/>
                <a:cs typeface="Times New Roman" panose="02020603050405020304" pitchFamily="18" charset="0"/>
              </a:rPr>
              <a:t>, ... by repeatedly squaring successive values modulo 33.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13</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169 ≡ 4, 13</a:t>
            </a:r>
            <a:r>
              <a:rPr lang="en-US" altLang="en-US" sz="2400" baseline="30000" dirty="0">
                <a:latin typeface="Times New Roman" panose="02020603050405020304" pitchFamily="18" charset="0"/>
                <a:cs typeface="Times New Roman" panose="02020603050405020304" pitchFamily="18" charset="0"/>
              </a:rPr>
              <a:t>4</a:t>
            </a:r>
            <a:r>
              <a:rPr lang="en-US" altLang="en-US" sz="2400" dirty="0">
                <a:latin typeface="Times New Roman" panose="02020603050405020304" pitchFamily="18" charset="0"/>
                <a:cs typeface="Times New Roman" panose="02020603050405020304" pitchFamily="18" charset="0"/>
              </a:rPr>
              <a:t> = 4.4 = 16, 13</a:t>
            </a:r>
            <a:r>
              <a:rPr lang="en-US" altLang="en-US" sz="2400" baseline="30000" dirty="0">
                <a:latin typeface="Times New Roman" panose="02020603050405020304" pitchFamily="18" charset="0"/>
                <a:cs typeface="Times New Roman" panose="02020603050405020304" pitchFamily="18" charset="0"/>
              </a:rPr>
              <a:t>8</a:t>
            </a:r>
            <a:r>
              <a:rPr lang="en-US" altLang="en-US" sz="2400" dirty="0">
                <a:latin typeface="Times New Roman" panose="02020603050405020304" pitchFamily="18" charset="0"/>
                <a:cs typeface="Times New Roman" panose="02020603050405020304" pitchFamily="18" charset="0"/>
              </a:rPr>
              <a:t> = 16.16 = 256 ≡ 25.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Then, since 7 = 4 + 2 + 1, we have m' = 13</a:t>
            </a:r>
            <a:r>
              <a:rPr lang="en-US" altLang="en-US" sz="2400" baseline="30000" dirty="0">
                <a:latin typeface="Times New Roman" panose="02020603050405020304" pitchFamily="18" charset="0"/>
                <a:cs typeface="Times New Roman" panose="02020603050405020304" pitchFamily="18" charset="0"/>
              </a:rPr>
              <a:t>7</a:t>
            </a:r>
            <a:r>
              <a:rPr lang="en-US" altLang="en-US" sz="2400" dirty="0">
                <a:latin typeface="Times New Roman" panose="02020603050405020304" pitchFamily="18" charset="0"/>
                <a:cs typeface="Times New Roman" panose="02020603050405020304" pitchFamily="18" charset="0"/>
              </a:rPr>
              <a:t> = 13</a:t>
            </a:r>
            <a:r>
              <a:rPr lang="en-US" altLang="en-US" sz="2400" baseline="30000" dirty="0">
                <a:latin typeface="Times New Roman" panose="02020603050405020304" pitchFamily="18" charset="0"/>
                <a:cs typeface="Times New Roman" panose="02020603050405020304" pitchFamily="18" charset="0"/>
              </a:rPr>
              <a:t>(4+2+1)</a:t>
            </a:r>
            <a:r>
              <a:rPr lang="en-US" altLang="en-US" sz="2400" dirty="0">
                <a:latin typeface="Times New Roman" panose="02020603050405020304" pitchFamily="18" charset="0"/>
                <a:cs typeface="Times New Roman" panose="02020603050405020304" pitchFamily="18" charset="0"/>
              </a:rPr>
              <a:t> = 13</a:t>
            </a:r>
            <a:r>
              <a:rPr lang="en-US" altLang="en-US" sz="2400" baseline="30000" dirty="0">
                <a:latin typeface="Times New Roman" panose="02020603050405020304" pitchFamily="18" charset="0"/>
                <a:cs typeface="Times New Roman" panose="02020603050405020304" pitchFamily="18" charset="0"/>
              </a:rPr>
              <a:t>4</a:t>
            </a:r>
            <a:r>
              <a:rPr lang="en-US" altLang="en-US" sz="2400" dirty="0">
                <a:latin typeface="Times New Roman" panose="02020603050405020304" pitchFamily="18" charset="0"/>
                <a:cs typeface="Times New Roman" panose="02020603050405020304" pitchFamily="18" charset="0"/>
              </a:rPr>
              <a:t>.13</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.13</a:t>
            </a:r>
            <a:r>
              <a:rPr lang="en-US" altLang="en-US" sz="2400" baseline="30000" dirty="0">
                <a:latin typeface="Times New Roman" panose="02020603050405020304" pitchFamily="18" charset="0"/>
                <a:cs typeface="Times New Roman" panose="02020603050405020304" pitchFamily="18" charset="0"/>
              </a:rPr>
              <a:t>1</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16 x 4 x 13 = 832 ≡ 7 mod 33</a:t>
            </a:r>
          </a:p>
          <a:p>
            <a:r>
              <a:rPr lang="en-US" altLang="en-US" sz="2400" dirty="0">
                <a:latin typeface="Times New Roman" panose="02020603050405020304" pitchFamily="18" charset="0"/>
                <a:cs typeface="Times New Roman" panose="02020603050405020304" pitchFamily="18" charset="0"/>
              </a:rPr>
              <a:t>Any value can be written in as powers of 2</a:t>
            </a:r>
          </a:p>
          <a:p>
            <a:r>
              <a:rPr lang="en-US" altLang="en-US" sz="2400" dirty="0">
                <a:latin typeface="Times New Roman" panose="02020603050405020304" pitchFamily="18" charset="0"/>
                <a:cs typeface="Times New Roman" panose="02020603050405020304" pitchFamily="18" charset="0"/>
              </a:rPr>
              <a:t>11=8+2+1</a:t>
            </a:r>
          </a:p>
          <a:p>
            <a:r>
              <a:rPr lang="en-US" altLang="en-US" sz="2400" dirty="0">
                <a:latin typeface="Times New Roman" panose="02020603050405020304" pitchFamily="18" charset="0"/>
                <a:cs typeface="Times New Roman" panose="02020603050405020304" pitchFamily="18" charset="0"/>
              </a:rPr>
              <a:t>39= 32+4+2+1</a:t>
            </a:r>
          </a:p>
          <a:p>
            <a:r>
              <a:rPr lang="en-US" altLang="en-US" sz="2400" dirty="0">
                <a:latin typeface="Times New Roman" panose="02020603050405020304" pitchFamily="18" charset="0"/>
                <a:cs typeface="Times New Roman" panose="02020603050405020304" pitchFamily="18" charset="0"/>
              </a:rPr>
              <a:t>1048=1024+16+8</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010" name="Slide Number Placeholder 5">
            <a:extLst>
              <a:ext uri="{FF2B5EF4-FFF2-40B4-BE49-F238E27FC236}">
                <a16:creationId xmlns:a16="http://schemas.microsoft.com/office/drawing/2014/main" id="{E55241EF-E12D-42D3-ABAF-84DF8998087B}"/>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F6FB2ECE-A7E9-448B-96F3-AB6F34CCAEC0}" type="slidenum">
              <a:rPr lang="he-IL" altLang="en-US" sz="1900">
                <a:latin typeface="Arial Black" panose="020B0A04020102020204" pitchFamily="34" charset="0"/>
              </a:rPr>
              <a:pPr>
                <a:lnSpc>
                  <a:spcPct val="90000"/>
                </a:lnSpc>
                <a:spcAft>
                  <a:spcPts val="600"/>
                </a:spcAft>
              </a:pPr>
              <a:t>20</a:t>
            </a:fld>
            <a:endParaRPr lang="en-US" altLang="en-US" sz="1900">
              <a:latin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5" name="Rectangle 2">
            <a:extLst>
              <a:ext uri="{FF2B5EF4-FFF2-40B4-BE49-F238E27FC236}">
                <a16:creationId xmlns:a16="http://schemas.microsoft.com/office/drawing/2014/main" id="{0CB40730-4B5F-40A0-9A3C-0B3090FC560B}"/>
              </a:ext>
            </a:extLst>
          </p:cNvPr>
          <p:cNvSpPr>
            <a:spLocks noGrp="1" noChangeArrowheads="1"/>
          </p:cNvSpPr>
          <p:nvPr>
            <p:ph type="title"/>
          </p:nvPr>
        </p:nvSpPr>
        <p:spPr>
          <a:xfrm>
            <a:off x="1913468" y="365125"/>
            <a:ext cx="9440332" cy="1325563"/>
          </a:xfrm>
        </p:spPr>
        <p:txBody>
          <a:bodyPr>
            <a:normAutofit/>
          </a:bodyPr>
          <a:lstStyle/>
          <a:p>
            <a:pPr eaLnBrk="1" hangingPunct="1"/>
            <a:r>
              <a:rPr lang="en-US" altLang="en-US" sz="5400">
                <a:latin typeface="Times New Roman" panose="02020603050405020304" pitchFamily="18" charset="0"/>
                <a:cs typeface="Times New Roman" panose="02020603050405020304" pitchFamily="18" charset="0"/>
              </a:rPr>
              <a:t>RSA Public Algorithm:Example</a:t>
            </a:r>
          </a:p>
        </p:txBody>
      </p:sp>
      <p:sp>
        <p:nvSpPr>
          <p:cNvPr id="75" name="Rectangle 7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descr="Mathematics">
            <a:extLst>
              <a:ext uri="{FF2B5EF4-FFF2-40B4-BE49-F238E27FC236}">
                <a16:creationId xmlns:a16="http://schemas.microsoft.com/office/drawing/2014/main" id="{9A24CA6B-1AC7-4DBC-B93C-0F786F0CC5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172036" name="Rectangle 3">
            <a:extLst>
              <a:ext uri="{FF2B5EF4-FFF2-40B4-BE49-F238E27FC236}">
                <a16:creationId xmlns:a16="http://schemas.microsoft.com/office/drawing/2014/main" id="{BB290429-78CC-42F9-9C6D-6A96DA251BC9}"/>
              </a:ext>
            </a:extLst>
          </p:cNvPr>
          <p:cNvSpPr>
            <a:spLocks noGrp="1" noChangeArrowheads="1"/>
          </p:cNvSpPr>
          <p:nvPr>
            <p:ph type="body" idx="1"/>
          </p:nvPr>
        </p:nvSpPr>
        <p:spPr>
          <a:xfrm>
            <a:off x="838200" y="1825624"/>
            <a:ext cx="10515600" cy="4770047"/>
          </a:xfrm>
        </p:spPr>
        <p:txBody>
          <a:bodyPr>
            <a:normAutofit lnSpcReduction="10000"/>
          </a:bodyPr>
          <a:lstStyle/>
          <a:p>
            <a:pPr eaLnBrk="1" hangingPunct="1"/>
            <a:r>
              <a:rPr lang="en-US" altLang="en-US" sz="2400" dirty="0">
                <a:latin typeface="Times New Roman" panose="02020603050405020304" pitchFamily="18" charset="0"/>
                <a:cs typeface="Times New Roman" panose="02020603050405020304" pitchFamily="18" charset="0"/>
              </a:rPr>
              <a:t>Two prime numbers, p=7, q=17</a:t>
            </a:r>
          </a:p>
          <a:p>
            <a:pPr eaLnBrk="1" hangingPunct="1"/>
            <a:r>
              <a:rPr lang="en-US" altLang="en-US" sz="2400" dirty="0">
                <a:latin typeface="Times New Roman" panose="02020603050405020304" pitchFamily="18" charset="0"/>
                <a:cs typeface="Times New Roman" panose="02020603050405020304" pitchFamily="18" charset="0"/>
              </a:rPr>
              <a:t>Calculate n = </a:t>
            </a:r>
            <a:r>
              <a:rPr lang="en-US" altLang="en-US" sz="2400" dirty="0" err="1">
                <a:latin typeface="Times New Roman" panose="02020603050405020304" pitchFamily="18" charset="0"/>
                <a:cs typeface="Times New Roman" panose="02020603050405020304" pitchFamily="18" charset="0"/>
              </a:rPr>
              <a:t>pq</a:t>
            </a:r>
            <a:r>
              <a:rPr lang="en-US" altLang="en-US" sz="2400" dirty="0">
                <a:latin typeface="Times New Roman" panose="02020603050405020304" pitchFamily="18" charset="0"/>
                <a:cs typeface="Times New Roman" panose="02020603050405020304" pitchFamily="18" charset="0"/>
              </a:rPr>
              <a:t> = 7 * 17 = 119</a:t>
            </a:r>
          </a:p>
          <a:p>
            <a:pPr eaLnBrk="1" hangingPunct="1"/>
            <a:r>
              <a:rPr lang="el-GR" altLang="en-US" sz="2400" dirty="0">
                <a:latin typeface="Times New Roman" panose="02020603050405020304" pitchFamily="18" charset="0"/>
                <a:cs typeface="Times New Roman" panose="02020603050405020304" pitchFamily="18" charset="0"/>
              </a:rPr>
              <a:t>Φ</a:t>
            </a:r>
            <a:r>
              <a:rPr lang="en-US" altLang="en-US" sz="2400" dirty="0">
                <a:latin typeface="Times New Roman" panose="02020603050405020304" pitchFamily="18" charset="0"/>
                <a:cs typeface="Times New Roman" panose="02020603050405020304" pitchFamily="18" charset="0"/>
              </a:rPr>
              <a:t>(n) = (p-1)(q-1) = 96</a:t>
            </a:r>
          </a:p>
          <a:p>
            <a:pPr eaLnBrk="1" hangingPunct="1"/>
            <a:r>
              <a:rPr lang="en-US" altLang="en-US" sz="2400" dirty="0">
                <a:latin typeface="Times New Roman" panose="02020603050405020304" pitchFamily="18" charset="0"/>
                <a:cs typeface="Times New Roman" panose="02020603050405020304" pitchFamily="18" charset="0"/>
              </a:rPr>
              <a:t>Select e such that e is relatively prime to 96 and less than </a:t>
            </a:r>
            <a:r>
              <a:rPr lang="el-GR" altLang="en-US" sz="2400" dirty="0">
                <a:latin typeface="Times New Roman" panose="02020603050405020304" pitchFamily="18" charset="0"/>
                <a:cs typeface="Times New Roman" panose="02020603050405020304" pitchFamily="18" charset="0"/>
              </a:rPr>
              <a:t>Φ</a:t>
            </a:r>
            <a:r>
              <a:rPr lang="en-US" altLang="en-US" sz="2400" dirty="0">
                <a:latin typeface="Times New Roman" panose="02020603050405020304" pitchFamily="18" charset="0"/>
                <a:cs typeface="Times New Roman" panose="02020603050405020304" pitchFamily="18" charset="0"/>
              </a:rPr>
              <a:t>(n)       , suppose e = 5</a:t>
            </a:r>
          </a:p>
          <a:p>
            <a:pPr eaLnBrk="1" hangingPunct="1"/>
            <a:r>
              <a:rPr lang="en-US" altLang="en-US" sz="2400" dirty="0">
                <a:latin typeface="Times New Roman" panose="02020603050405020304" pitchFamily="18" charset="0"/>
                <a:cs typeface="Times New Roman" panose="02020603050405020304" pitchFamily="18" charset="0"/>
              </a:rPr>
              <a:t>Determine d</a:t>
            </a:r>
          </a:p>
          <a:p>
            <a:pPr eaLnBrk="1" hangingPunct="1"/>
            <a:r>
              <a:rPr lang="en-US" altLang="en-US" sz="2400" dirty="0">
                <a:latin typeface="Times New Roman" panose="02020603050405020304" pitchFamily="18" charset="0"/>
                <a:cs typeface="Times New Roman" panose="02020603050405020304" pitchFamily="18" charset="0"/>
              </a:rPr>
              <a:t>D=77 because 77*5= 385= 4*96+1</a:t>
            </a:r>
          </a:p>
          <a:p>
            <a:pPr eaLnBrk="1" hangingPunct="1"/>
            <a:r>
              <a:rPr lang="en-US" altLang="en-US" sz="2400" dirty="0">
                <a:latin typeface="Times New Roman" panose="02020603050405020304" pitchFamily="18" charset="0"/>
                <a:cs typeface="Times New Roman" panose="02020603050405020304" pitchFamily="18" charset="0"/>
              </a:rPr>
              <a:t>Public Key  KU={5,119)</a:t>
            </a:r>
          </a:p>
          <a:p>
            <a:pPr eaLnBrk="1" hangingPunct="1"/>
            <a:r>
              <a:rPr lang="en-US" altLang="en-US" sz="2400" dirty="0">
                <a:latin typeface="Times New Roman" panose="02020603050405020304" pitchFamily="18" charset="0"/>
                <a:cs typeface="Times New Roman" panose="02020603050405020304" pitchFamily="18" charset="0"/>
              </a:rPr>
              <a:t>Private Key KR={77,119}</a:t>
            </a:r>
          </a:p>
          <a:p>
            <a:pPr eaLnBrk="1" hangingPunct="1"/>
            <a:r>
              <a:rPr lang="en-US" altLang="en-US" sz="2400" dirty="0">
                <a:latin typeface="Times New Roman" panose="02020603050405020304" pitchFamily="18" charset="0"/>
                <a:cs typeface="Times New Roman" panose="02020603050405020304" pitchFamily="18" charset="0"/>
              </a:rPr>
              <a:t>Say plaintext  M = 19</a:t>
            </a:r>
          </a:p>
          <a:p>
            <a:pPr eaLnBrk="1" hangingPunct="1"/>
            <a:r>
              <a:rPr lang="en-US" altLang="en-US" sz="2400" dirty="0">
                <a:latin typeface="Times New Roman" panose="02020603050405020304" pitchFamily="18" charset="0"/>
                <a:cs typeface="Times New Roman" panose="02020603050405020304" pitchFamily="18" charset="0"/>
              </a:rPr>
              <a:t>C=19</a:t>
            </a:r>
            <a:r>
              <a:rPr lang="en-US" altLang="en-US" sz="2400" baseline="30000" dirty="0">
                <a:latin typeface="Times New Roman" panose="02020603050405020304" pitchFamily="18" charset="0"/>
                <a:cs typeface="Times New Roman" panose="02020603050405020304" pitchFamily="18" charset="0"/>
              </a:rPr>
              <a:t>5</a:t>
            </a:r>
            <a:r>
              <a:rPr lang="en-US" altLang="en-US" sz="2400" dirty="0">
                <a:latin typeface="Times New Roman" panose="02020603050405020304" pitchFamily="18" charset="0"/>
                <a:cs typeface="Times New Roman" panose="02020603050405020304" pitchFamily="18" charset="0"/>
              </a:rPr>
              <a:t>(mod 119) = 66</a:t>
            </a:r>
          </a:p>
          <a:p>
            <a:pPr eaLnBrk="1" hangingPunct="1"/>
            <a:r>
              <a:rPr lang="en-US" altLang="en-US" sz="2400" dirty="0">
                <a:latin typeface="Times New Roman" panose="02020603050405020304" pitchFamily="18" charset="0"/>
                <a:cs typeface="Times New Roman" panose="02020603050405020304" pitchFamily="18" charset="0"/>
              </a:rPr>
              <a:t>Decryption:  M=66</a:t>
            </a:r>
            <a:r>
              <a:rPr lang="en-US" altLang="en-US" sz="2400" baseline="30000" dirty="0">
                <a:latin typeface="Times New Roman" panose="02020603050405020304" pitchFamily="18" charset="0"/>
                <a:cs typeface="Times New Roman" panose="02020603050405020304" pitchFamily="18" charset="0"/>
              </a:rPr>
              <a:t>77</a:t>
            </a:r>
            <a:r>
              <a:rPr lang="en-US" altLang="en-US" sz="2400" dirty="0">
                <a:latin typeface="Times New Roman" panose="02020603050405020304" pitchFamily="18" charset="0"/>
                <a:cs typeface="Times New Roman" panose="02020603050405020304" pitchFamily="18" charset="0"/>
              </a:rPr>
              <a:t>(mod 119) = 19</a:t>
            </a:r>
          </a:p>
        </p:txBody>
      </p:sp>
      <p:sp>
        <p:nvSpPr>
          <p:cNvPr id="172034" name="Slide Number Placeholder 5">
            <a:extLst>
              <a:ext uri="{FF2B5EF4-FFF2-40B4-BE49-F238E27FC236}">
                <a16:creationId xmlns:a16="http://schemas.microsoft.com/office/drawing/2014/main" id="{4EE9B84A-DD38-4D6D-8048-3CC29A18654C}"/>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2B9A1AAB-37AE-4C67-A3E5-B3FB1109D2A5}" type="slidenum">
              <a:rPr lang="he-IL" altLang="en-US" sz="1900">
                <a:latin typeface="Arial Black" panose="020B0A04020102020204" pitchFamily="34" charset="0"/>
              </a:rPr>
              <a:pPr>
                <a:lnSpc>
                  <a:spcPct val="90000"/>
                </a:lnSpc>
                <a:spcAft>
                  <a:spcPts val="600"/>
                </a:spcAft>
              </a:pPr>
              <a:t>21</a:t>
            </a:fld>
            <a:endParaRPr lang="en-US" altLang="en-US" sz="1900">
              <a:latin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059" name="Rectangle 2">
            <a:extLst>
              <a:ext uri="{FF2B5EF4-FFF2-40B4-BE49-F238E27FC236}">
                <a16:creationId xmlns:a16="http://schemas.microsoft.com/office/drawing/2014/main" id="{5E0A3025-35BB-4E0B-9AEF-1429289E83A7}"/>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The Security of RSA</a:t>
            </a:r>
          </a:p>
        </p:txBody>
      </p:sp>
      <p:sp>
        <p:nvSpPr>
          <p:cNvPr id="173060" name="Rectangle 3">
            <a:extLst>
              <a:ext uri="{FF2B5EF4-FFF2-40B4-BE49-F238E27FC236}">
                <a16:creationId xmlns:a16="http://schemas.microsoft.com/office/drawing/2014/main" id="{EE9F1408-575D-43D0-B077-AF46AF587755}"/>
              </a:ext>
            </a:extLst>
          </p:cNvPr>
          <p:cNvSpPr>
            <a:spLocks noGrp="1" noChangeArrowheads="1"/>
          </p:cNvSpPr>
          <p:nvPr>
            <p:ph type="body" idx="1"/>
          </p:nvPr>
        </p:nvSpPr>
        <p:spPr>
          <a:xfrm>
            <a:off x="643467" y="1603948"/>
            <a:ext cx="10905066" cy="5099307"/>
          </a:xfrm>
        </p:spPr>
        <p:txBody>
          <a:bodyPr>
            <a:normAutofit fontScale="92500"/>
          </a:bodyPr>
          <a:lstStyle/>
          <a:p>
            <a:pPr eaLnBrk="1" hangingPunct="1"/>
            <a:r>
              <a:rPr lang="en-US" altLang="en-US" sz="2400" dirty="0">
                <a:latin typeface="Times New Roman" panose="02020603050405020304" pitchFamily="18" charset="0"/>
                <a:cs typeface="Times New Roman" panose="02020603050405020304" pitchFamily="18" charset="0"/>
              </a:rPr>
              <a:t>RSA is secure since</a:t>
            </a:r>
          </a:p>
          <a:p>
            <a:pPr lvl="1" eaLnBrk="1" hangingPunct="1"/>
            <a:r>
              <a:rPr lang="en-US" altLang="en-US" dirty="0">
                <a:latin typeface="Times New Roman" panose="02020603050405020304" pitchFamily="18" charset="0"/>
                <a:cs typeface="Times New Roman" panose="02020603050405020304" pitchFamily="18" charset="0"/>
              </a:rPr>
              <a:t>We use large number of bits in e and d</a:t>
            </a:r>
          </a:p>
          <a:p>
            <a:pPr lvl="1" eaLnBrk="1" hangingPunct="1"/>
            <a:r>
              <a:rPr lang="en-US" altLang="en-US" dirty="0">
                <a:latin typeface="Times New Roman" panose="02020603050405020304" pitchFamily="18" charset="0"/>
                <a:cs typeface="Times New Roman" panose="02020603050405020304" pitchFamily="18" charset="0"/>
              </a:rPr>
              <a:t>The problem of factoring n into two prime factors is computationally very difficult</a:t>
            </a:r>
          </a:p>
          <a:p>
            <a:pPr lvl="1" eaLnBrk="1" hangingPunct="1"/>
            <a:r>
              <a:rPr lang="en-US" altLang="en-US" dirty="0">
                <a:latin typeface="Times New Roman" panose="02020603050405020304" pitchFamily="18" charset="0"/>
                <a:cs typeface="Times New Roman" panose="02020603050405020304" pitchFamily="18" charset="0"/>
              </a:rPr>
              <a:t>Because n = p * q   where p and q are 300 digit numbers(1024 bit), product is even bigger</a:t>
            </a:r>
          </a:p>
          <a:p>
            <a:pPr lvl="1" eaLnBrk="1" hangingPunct="1"/>
            <a:r>
              <a:rPr lang="en-US" altLang="en-US" dirty="0">
                <a:latin typeface="Times New Roman" panose="02020603050405020304" pitchFamily="18" charset="0"/>
                <a:cs typeface="Times New Roman" panose="02020603050405020304" pitchFamily="18" charset="0"/>
              </a:rPr>
              <a:t>It has been  found in a reasonable amount of time whether a number is prime or not.</a:t>
            </a:r>
          </a:p>
          <a:p>
            <a:pPr lvl="1" eaLnBrk="1" hangingPunct="1"/>
            <a:r>
              <a:rPr lang="en-US" altLang="en-US" dirty="0">
                <a:latin typeface="Times New Roman" panose="02020603050405020304" pitchFamily="18" charset="0"/>
                <a:cs typeface="Times New Roman" panose="02020603050405020304" pitchFamily="18" charset="0"/>
              </a:rPr>
              <a:t>But In this case crackers have to find prime factors of a very big number</a:t>
            </a:r>
          </a:p>
          <a:p>
            <a:pPr lvl="1" eaLnBrk="1" hangingPunct="1"/>
            <a:r>
              <a:rPr lang="en-US" altLang="en-US" dirty="0">
                <a:latin typeface="Times New Roman" panose="02020603050405020304" pitchFamily="18" charset="0"/>
                <a:cs typeface="Times New Roman" panose="02020603050405020304" pitchFamily="18" charset="0"/>
              </a:rPr>
              <a:t>Knowing p and q will allow intruders to know the value of </a:t>
            </a:r>
            <a:r>
              <a:rPr lang="el-GR" altLang="en-US" dirty="0">
                <a:latin typeface="Times New Roman" panose="02020603050405020304" pitchFamily="18" charset="0"/>
                <a:cs typeface="Times New Roman" panose="02020603050405020304" pitchFamily="18" charset="0"/>
              </a:rPr>
              <a:t>Φ</a:t>
            </a:r>
            <a:r>
              <a:rPr lang="en-US" altLang="en-US" dirty="0">
                <a:latin typeface="Times New Roman" panose="02020603050405020304" pitchFamily="18" charset="0"/>
                <a:cs typeface="Times New Roman" panose="02020603050405020304" pitchFamily="18" charset="0"/>
              </a:rPr>
              <a:t>(n)</a:t>
            </a:r>
          </a:p>
          <a:p>
            <a:pPr lvl="1" eaLnBrk="1" hangingPunct="1"/>
            <a:r>
              <a:rPr lang="en-US" altLang="en-US" dirty="0">
                <a:latin typeface="Times New Roman" panose="02020603050405020304" pitchFamily="18" charset="0"/>
                <a:cs typeface="Times New Roman" panose="02020603050405020304" pitchFamily="18" charset="0"/>
              </a:rPr>
              <a:t>Thus value of e and d will also be found</a:t>
            </a:r>
          </a:p>
          <a:p>
            <a:pPr lvl="1" eaLnBrk="1" hangingPunct="1"/>
            <a:r>
              <a:rPr lang="en-US" altLang="en-US" dirty="0">
                <a:latin typeface="Times New Roman" panose="02020603050405020304" pitchFamily="18" charset="0"/>
                <a:cs typeface="Times New Roman" panose="02020603050405020304" pitchFamily="18" charset="0"/>
              </a:rPr>
              <a:t>Key sizes in the range of 1024 to 2048 bits seem safe</a:t>
            </a:r>
          </a:p>
          <a:p>
            <a:pPr lvl="1" eaLnBrk="1" hangingPunct="1"/>
            <a:r>
              <a:rPr lang="en-US" altLang="en-US" dirty="0">
                <a:latin typeface="Times New Roman" panose="02020603050405020304" pitchFamily="18" charset="0"/>
                <a:cs typeface="Times New Roman" panose="02020603050405020304" pitchFamily="18" charset="0"/>
              </a:rPr>
              <a:t>Until recently around 300 bits were felt to be safe</a:t>
            </a:r>
          </a:p>
          <a:p>
            <a:pPr lvl="1" eaLnBrk="1" hangingPunct="1"/>
            <a:r>
              <a:rPr lang="en-US" altLang="en-US" dirty="0">
                <a:latin typeface="Times New Roman" panose="02020603050405020304" pitchFamily="18" charset="0"/>
                <a:cs typeface="Times New Roman" panose="02020603050405020304" pitchFamily="18" charset="0"/>
              </a:rPr>
              <a:t>A worldwide team cooperating over the internet cracked 300 bits in over eight months using 1600 computers.</a:t>
            </a:r>
          </a:p>
          <a:p>
            <a:pPr lvl="1" eaLnBrk="1" hangingPunct="1"/>
            <a:r>
              <a:rPr lang="en-US" altLang="en-US" dirty="0">
                <a:latin typeface="Times New Roman" panose="02020603050405020304" pitchFamily="18" charset="0"/>
                <a:cs typeface="Times New Roman" panose="02020603050405020304" pitchFamily="18" charset="0"/>
              </a:rPr>
              <a:t>1024 is considered safe for almost every application</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058" name="Slide Number Placeholder 5">
            <a:extLst>
              <a:ext uri="{FF2B5EF4-FFF2-40B4-BE49-F238E27FC236}">
                <a16:creationId xmlns:a16="http://schemas.microsoft.com/office/drawing/2014/main" id="{C6C6182F-187D-4858-8043-2BBC52FD1437}"/>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C9EA3905-FBFE-4A66-B149-71DA990ED725}" type="slidenum">
              <a:rPr lang="he-IL" altLang="en-US" sz="1900">
                <a:latin typeface="Arial Black" panose="020B0A04020102020204" pitchFamily="34" charset="0"/>
              </a:rPr>
              <a:pPr>
                <a:lnSpc>
                  <a:spcPct val="90000"/>
                </a:lnSpc>
                <a:spcAft>
                  <a:spcPts val="600"/>
                </a:spcAft>
              </a:pPr>
              <a:t>22</a:t>
            </a:fld>
            <a:endParaRPr lang="en-US" altLang="en-US" sz="1900">
              <a:latin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083" name="Rectangle 2">
            <a:extLst>
              <a:ext uri="{FF2B5EF4-FFF2-40B4-BE49-F238E27FC236}">
                <a16:creationId xmlns:a16="http://schemas.microsoft.com/office/drawing/2014/main" id="{D59CFE97-9689-4CBD-A1F1-0EE292A5E9FA}"/>
              </a:ext>
            </a:extLst>
          </p:cNvPr>
          <p:cNvSpPr>
            <a:spLocks noGrp="1" noChangeArrowheads="1"/>
          </p:cNvSpPr>
          <p:nvPr>
            <p:ph type="title"/>
          </p:nvPr>
        </p:nvSpPr>
        <p:spPr>
          <a:xfrm>
            <a:off x="643467" y="1698171"/>
            <a:ext cx="3962061" cy="4516360"/>
          </a:xfrm>
        </p:spPr>
        <p:txBody>
          <a:bodyPr anchor="t">
            <a:normAutofit/>
          </a:bodyPr>
          <a:lstStyle/>
          <a:p>
            <a:pPr eaLnBrk="1" hangingPunct="1"/>
            <a:r>
              <a:rPr lang="en-US" altLang="en-US" sz="3600" dirty="0">
                <a:latin typeface="Times New Roman" panose="02020603050405020304" pitchFamily="18" charset="0"/>
                <a:cs typeface="Times New Roman" panose="02020603050405020304" pitchFamily="18" charset="0"/>
              </a:rPr>
              <a:t>El-</a:t>
            </a:r>
            <a:r>
              <a:rPr lang="en-US" altLang="en-US" sz="3600" dirty="0" err="1">
                <a:latin typeface="Times New Roman" panose="02020603050405020304" pitchFamily="18" charset="0"/>
                <a:cs typeface="Times New Roman" panose="02020603050405020304" pitchFamily="18" charset="0"/>
              </a:rPr>
              <a:t>gamal</a:t>
            </a:r>
            <a:r>
              <a:rPr lang="en-US" altLang="en-US" sz="3600" dirty="0">
                <a:latin typeface="Times New Roman" panose="02020603050405020304" pitchFamily="18" charset="0"/>
                <a:cs typeface="Times New Roman" panose="02020603050405020304" pitchFamily="18" charset="0"/>
              </a:rPr>
              <a:t> Encryption</a:t>
            </a:r>
          </a:p>
        </p:txBody>
      </p:sp>
      <p:sp>
        <p:nvSpPr>
          <p:cNvPr id="75" name="Rectangle 7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ectangle 8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084" name="Rectangle 3">
            <a:extLst>
              <a:ext uri="{FF2B5EF4-FFF2-40B4-BE49-F238E27FC236}">
                <a16:creationId xmlns:a16="http://schemas.microsoft.com/office/drawing/2014/main" id="{882ECDAA-5619-48B5-9D2F-94A478325DB4}"/>
              </a:ext>
            </a:extLst>
          </p:cNvPr>
          <p:cNvSpPr>
            <a:spLocks noGrp="1" noChangeArrowheads="1"/>
          </p:cNvSpPr>
          <p:nvPr>
            <p:ph type="body" idx="1"/>
          </p:nvPr>
        </p:nvSpPr>
        <p:spPr>
          <a:xfrm>
            <a:off x="4527030" y="512759"/>
            <a:ext cx="7021503" cy="6142873"/>
          </a:xfrm>
        </p:spPr>
        <p:txBody>
          <a:bodyPr>
            <a:normAutofit fontScale="92500" lnSpcReduction="10000"/>
          </a:bodyPr>
          <a:lstStyle/>
          <a:p>
            <a:pPr>
              <a:buClr>
                <a:schemeClr val="tx1"/>
              </a:buClr>
              <a:buSzPct val="117000"/>
            </a:pPr>
            <a:r>
              <a:rPr lang="en-US" altLang="en-US" dirty="0">
                <a:latin typeface="Times New Roman" panose="02020603050405020304" pitchFamily="18" charset="0"/>
              </a:rPr>
              <a:t>Lets Review this for the sake of understanding the Threshold Cryptography.</a:t>
            </a:r>
          </a:p>
          <a:p>
            <a:pPr>
              <a:buClr>
                <a:schemeClr val="tx1"/>
              </a:buClr>
              <a:buSzPct val="117000"/>
            </a:pPr>
            <a:r>
              <a:rPr lang="en-US" altLang="en-US" dirty="0">
                <a:latin typeface="Times New Roman" panose="02020603050405020304" pitchFamily="18" charset="0"/>
              </a:rPr>
              <a:t>Alice selects a large prime no p and </a:t>
            </a:r>
            <a:r>
              <a:rPr lang="en-US" altLang="en-US" b="1" dirty="0">
                <a:latin typeface="Times New Roman" panose="02020603050405020304" pitchFamily="18" charset="0"/>
              </a:rPr>
              <a:t>e</a:t>
            </a:r>
            <a:r>
              <a:rPr lang="en-US" altLang="en-US" b="1" baseline="-25000" dirty="0">
                <a:latin typeface="Times New Roman" panose="02020603050405020304" pitchFamily="18" charset="0"/>
              </a:rPr>
              <a:t>1</a:t>
            </a:r>
            <a:r>
              <a:rPr lang="en-US" altLang="en-US" dirty="0">
                <a:latin typeface="Times New Roman" panose="02020603050405020304" pitchFamily="18" charset="0"/>
              </a:rPr>
              <a:t> </a:t>
            </a:r>
            <a:r>
              <a:rPr lang="en-US" altLang="en-US" dirty="0" err="1">
                <a:latin typeface="Times New Roman" panose="02020603050405020304" pitchFamily="18" charset="0"/>
              </a:rPr>
              <a:t>s.t.</a:t>
            </a:r>
            <a:r>
              <a:rPr lang="en-US" altLang="en-US" dirty="0">
                <a:latin typeface="Times New Roman" panose="02020603050405020304" pitchFamily="18" charset="0"/>
              </a:rPr>
              <a:t> (</a:t>
            </a:r>
            <a:r>
              <a:rPr lang="en-US" altLang="en-US" b="1" dirty="0">
                <a:latin typeface="Times New Roman" panose="02020603050405020304" pitchFamily="18" charset="0"/>
              </a:rPr>
              <a:t>e</a:t>
            </a:r>
            <a:r>
              <a:rPr lang="en-US" altLang="en-US" b="1" baseline="-25000" dirty="0">
                <a:latin typeface="Times New Roman" panose="02020603050405020304" pitchFamily="18" charset="0"/>
              </a:rPr>
              <a:t>1</a:t>
            </a:r>
            <a:r>
              <a:rPr lang="en-US" altLang="en-US" baseline="-25000" dirty="0">
                <a:latin typeface="Times New Roman" panose="02020603050405020304" pitchFamily="18" charset="0"/>
              </a:rPr>
              <a:t> </a:t>
            </a:r>
            <a:r>
              <a:rPr lang="en-US" altLang="en-US" dirty="0">
                <a:latin typeface="Times New Roman" panose="02020603050405020304" pitchFamily="18" charset="0"/>
              </a:rPr>
              <a:t>&gt;1 and </a:t>
            </a:r>
            <a:r>
              <a:rPr lang="en-US" altLang="en-US" b="1" dirty="0">
                <a:latin typeface="Times New Roman" panose="02020603050405020304" pitchFamily="18" charset="0"/>
              </a:rPr>
              <a:t>e</a:t>
            </a:r>
            <a:r>
              <a:rPr lang="en-US" altLang="en-US" b="1" baseline="-25000" dirty="0">
                <a:latin typeface="Times New Roman" panose="02020603050405020304" pitchFamily="18" charset="0"/>
              </a:rPr>
              <a:t>1</a:t>
            </a:r>
            <a:r>
              <a:rPr lang="en-US" altLang="en-US" baseline="-25000" dirty="0">
                <a:latin typeface="Times New Roman" panose="02020603050405020304" pitchFamily="18" charset="0"/>
              </a:rPr>
              <a:t> </a:t>
            </a:r>
            <a:r>
              <a:rPr lang="en-US" altLang="en-US" dirty="0">
                <a:latin typeface="Times New Roman" panose="02020603050405020304" pitchFamily="18" charset="0"/>
              </a:rPr>
              <a:t>&lt;p)</a:t>
            </a:r>
          </a:p>
          <a:p>
            <a:pPr>
              <a:buClr>
                <a:schemeClr val="tx1"/>
              </a:buClr>
              <a:buSzPct val="117000"/>
            </a:pPr>
            <a:r>
              <a:rPr lang="en-US" altLang="en-US" dirty="0">
                <a:latin typeface="Times New Roman" panose="02020603050405020304" pitchFamily="18" charset="0"/>
              </a:rPr>
              <a:t>Alice selects a random number  ‘d’ </a:t>
            </a:r>
            <a:r>
              <a:rPr lang="en-US" altLang="en-US" dirty="0" err="1">
                <a:latin typeface="Times New Roman" panose="02020603050405020304" pitchFamily="18" charset="0"/>
              </a:rPr>
              <a:t>s.t.</a:t>
            </a:r>
            <a:r>
              <a:rPr lang="en-US" altLang="en-US" dirty="0">
                <a:latin typeface="Times New Roman" panose="02020603050405020304" pitchFamily="18" charset="0"/>
              </a:rPr>
              <a:t> d&gt;=1 and d&lt;p</a:t>
            </a:r>
          </a:p>
          <a:p>
            <a:pPr>
              <a:buClr>
                <a:schemeClr val="tx1"/>
              </a:buClr>
              <a:buSzPct val="117000"/>
            </a:pPr>
            <a:r>
              <a:rPr lang="en-US" altLang="en-US" dirty="0">
                <a:latin typeface="Times New Roman" panose="02020603050405020304" pitchFamily="18" charset="0"/>
              </a:rPr>
              <a:t>Alice calculates </a:t>
            </a:r>
            <a:r>
              <a:rPr lang="en-US" altLang="en-US" b="1" dirty="0">
                <a:latin typeface="Times New Roman" panose="02020603050405020304" pitchFamily="18" charset="0"/>
              </a:rPr>
              <a:t>e</a:t>
            </a:r>
            <a:r>
              <a:rPr lang="en-US" altLang="en-US" b="1" baseline="-25000" dirty="0">
                <a:latin typeface="Times New Roman" panose="02020603050405020304" pitchFamily="18" charset="0"/>
              </a:rPr>
              <a:t>2 </a:t>
            </a:r>
            <a:r>
              <a:rPr lang="en-US" altLang="en-US" dirty="0">
                <a:latin typeface="Times New Roman" panose="02020603050405020304" pitchFamily="18" charset="0"/>
              </a:rPr>
              <a:t>= </a:t>
            </a:r>
            <a:r>
              <a:rPr lang="en-US" altLang="en-US" b="1" dirty="0">
                <a:latin typeface="Times New Roman" panose="02020603050405020304" pitchFamily="18" charset="0"/>
              </a:rPr>
              <a:t>e</a:t>
            </a:r>
            <a:r>
              <a:rPr lang="en-US" altLang="en-US" b="1" baseline="-25000" dirty="0">
                <a:latin typeface="Times New Roman" panose="02020603050405020304" pitchFamily="18" charset="0"/>
              </a:rPr>
              <a:t>1</a:t>
            </a:r>
            <a:r>
              <a:rPr lang="en-US" altLang="en-US" baseline="-25000" dirty="0">
                <a:latin typeface="Times New Roman" panose="02020603050405020304" pitchFamily="18" charset="0"/>
              </a:rPr>
              <a:t> </a:t>
            </a:r>
            <a:r>
              <a:rPr lang="en-US" altLang="en-US" baseline="30000" dirty="0">
                <a:latin typeface="Times New Roman" panose="02020603050405020304" pitchFamily="18" charset="0"/>
              </a:rPr>
              <a:t>d</a:t>
            </a:r>
            <a:r>
              <a:rPr lang="en-US" altLang="en-US" dirty="0">
                <a:latin typeface="Times New Roman" panose="02020603050405020304" pitchFamily="18" charset="0"/>
              </a:rPr>
              <a:t> mod p</a:t>
            </a:r>
          </a:p>
          <a:p>
            <a:pPr>
              <a:buClr>
                <a:schemeClr val="tx1"/>
              </a:buClr>
              <a:buSzPct val="117000"/>
            </a:pPr>
            <a:r>
              <a:rPr lang="en-US" altLang="en-US" dirty="0">
                <a:latin typeface="Times New Roman" panose="02020603050405020304" pitchFamily="18" charset="0"/>
              </a:rPr>
              <a:t>His public key is (</a:t>
            </a:r>
            <a:r>
              <a:rPr lang="en-US" altLang="en-US" b="1" dirty="0">
                <a:latin typeface="Times New Roman" panose="02020603050405020304" pitchFamily="18" charset="0"/>
              </a:rPr>
              <a:t>e</a:t>
            </a:r>
            <a:r>
              <a:rPr lang="en-US" altLang="en-US" b="1" baseline="-25000" dirty="0">
                <a:latin typeface="Times New Roman" panose="02020603050405020304" pitchFamily="18" charset="0"/>
              </a:rPr>
              <a:t>1</a:t>
            </a:r>
            <a:r>
              <a:rPr lang="en-US" altLang="en-US" dirty="0">
                <a:latin typeface="Times New Roman" panose="02020603050405020304" pitchFamily="18" charset="0"/>
              </a:rPr>
              <a:t>,</a:t>
            </a:r>
            <a:r>
              <a:rPr lang="en-US" altLang="en-US" b="1" dirty="0">
                <a:latin typeface="Times New Roman" panose="02020603050405020304" pitchFamily="18" charset="0"/>
              </a:rPr>
              <a:t> e</a:t>
            </a:r>
            <a:r>
              <a:rPr lang="en-US" altLang="en-US" b="1" baseline="-25000" dirty="0">
                <a:latin typeface="Times New Roman" panose="02020603050405020304" pitchFamily="18" charset="0"/>
              </a:rPr>
              <a:t>2</a:t>
            </a:r>
            <a:r>
              <a:rPr lang="en-US" altLang="en-US" dirty="0">
                <a:latin typeface="Times New Roman" panose="02020603050405020304" pitchFamily="18" charset="0"/>
              </a:rPr>
              <a:t>,p) while his private key is ‘d’</a:t>
            </a:r>
          </a:p>
          <a:p>
            <a:pPr>
              <a:buClr>
                <a:schemeClr val="tx1"/>
              </a:buClr>
              <a:buSzPct val="117000"/>
            </a:pPr>
            <a:r>
              <a:rPr lang="en-US" altLang="en-US" dirty="0">
                <a:latin typeface="Times New Roman" panose="02020603050405020304" pitchFamily="18" charset="0"/>
              </a:rPr>
              <a:t>To Encrypt a message ‘m’ Bob Selects a random number ‘r’</a:t>
            </a:r>
          </a:p>
          <a:p>
            <a:pPr>
              <a:buClr>
                <a:schemeClr val="tx1"/>
              </a:buClr>
              <a:buSzPct val="117000"/>
            </a:pPr>
            <a:r>
              <a:rPr lang="en-US" altLang="en-US" dirty="0">
                <a:latin typeface="Times New Roman" panose="02020603050405020304" pitchFamily="18" charset="0"/>
              </a:rPr>
              <a:t>Bob calculates B= </a:t>
            </a:r>
            <a:r>
              <a:rPr lang="en-US" altLang="en-US" b="1" dirty="0">
                <a:latin typeface="Times New Roman" panose="02020603050405020304" pitchFamily="18" charset="0"/>
              </a:rPr>
              <a:t>e</a:t>
            </a:r>
            <a:r>
              <a:rPr lang="en-US" altLang="en-US" b="1" baseline="-25000" dirty="0">
                <a:latin typeface="Times New Roman" panose="02020603050405020304" pitchFamily="18" charset="0"/>
              </a:rPr>
              <a:t>1</a:t>
            </a:r>
            <a:r>
              <a:rPr lang="en-US" altLang="en-US" baseline="-25000" dirty="0">
                <a:latin typeface="Times New Roman" panose="02020603050405020304" pitchFamily="18" charset="0"/>
              </a:rPr>
              <a:t> </a:t>
            </a:r>
            <a:r>
              <a:rPr lang="en-US" altLang="en-US" baseline="30000" dirty="0">
                <a:latin typeface="Times New Roman" panose="02020603050405020304" pitchFamily="18" charset="0"/>
              </a:rPr>
              <a:t>r</a:t>
            </a:r>
            <a:r>
              <a:rPr lang="en-US" altLang="en-US" dirty="0">
                <a:latin typeface="Times New Roman" panose="02020603050405020304" pitchFamily="18" charset="0"/>
              </a:rPr>
              <a:t> mod p and c= </a:t>
            </a:r>
            <a:r>
              <a:rPr lang="en-US" altLang="en-US" b="1" dirty="0">
                <a:latin typeface="Times New Roman" panose="02020603050405020304" pitchFamily="18" charset="0"/>
              </a:rPr>
              <a:t>e</a:t>
            </a:r>
            <a:r>
              <a:rPr lang="en-US" altLang="en-US" b="1" baseline="-25000" dirty="0">
                <a:latin typeface="Times New Roman" panose="02020603050405020304" pitchFamily="18" charset="0"/>
              </a:rPr>
              <a:t>2 </a:t>
            </a:r>
            <a:r>
              <a:rPr lang="en-US" altLang="en-US" b="1" baseline="30000" dirty="0">
                <a:latin typeface="Times New Roman" panose="02020603050405020304" pitchFamily="18" charset="0"/>
              </a:rPr>
              <a:t>r</a:t>
            </a:r>
            <a:r>
              <a:rPr lang="en-US" altLang="en-US" baseline="30000" dirty="0">
                <a:latin typeface="Times New Roman" panose="02020603050405020304" pitchFamily="18" charset="0"/>
              </a:rPr>
              <a:t>  </a:t>
            </a:r>
            <a:r>
              <a:rPr lang="en-US" altLang="en-US" dirty="0">
                <a:latin typeface="Times New Roman" panose="02020603050405020304" pitchFamily="18" charset="0"/>
              </a:rPr>
              <a:t>* m mod p and sends</a:t>
            </a:r>
          </a:p>
          <a:p>
            <a:pPr>
              <a:buClr>
                <a:schemeClr val="tx1"/>
              </a:buClr>
              <a:buSzPct val="117000"/>
            </a:pPr>
            <a:r>
              <a:rPr lang="en-US" altLang="en-US" dirty="0">
                <a:latin typeface="Times New Roman" panose="02020603050405020304" pitchFamily="18" charset="0"/>
              </a:rPr>
              <a:t>The </a:t>
            </a:r>
            <a:r>
              <a:rPr lang="en-US" altLang="en-US" dirty="0" err="1">
                <a:latin typeface="Times New Roman" panose="02020603050405020304" pitchFamily="18" charset="0"/>
              </a:rPr>
              <a:t>CipherText</a:t>
            </a:r>
            <a:r>
              <a:rPr lang="en-US" altLang="en-US" dirty="0">
                <a:latin typeface="Times New Roman" panose="02020603050405020304" pitchFamily="18" charset="0"/>
              </a:rPr>
              <a:t> is (</a:t>
            </a:r>
            <a:r>
              <a:rPr lang="en-US" altLang="en-US" dirty="0" err="1">
                <a:latin typeface="Times New Roman" panose="02020603050405020304" pitchFamily="18" charset="0"/>
              </a:rPr>
              <a:t>B,c</a:t>
            </a:r>
            <a:r>
              <a:rPr lang="en-US" altLang="en-US" dirty="0">
                <a:latin typeface="Times New Roman" panose="02020603050405020304" pitchFamily="18" charset="0"/>
              </a:rPr>
              <a:t>)</a:t>
            </a:r>
          </a:p>
          <a:p>
            <a:pPr>
              <a:buClr>
                <a:schemeClr val="tx1"/>
              </a:buClr>
              <a:buSzPct val="117000"/>
            </a:pPr>
            <a:r>
              <a:rPr lang="en-US" altLang="en-US" dirty="0">
                <a:latin typeface="Times New Roman" panose="02020603050405020304" pitchFamily="18" charset="0"/>
              </a:rPr>
              <a:t>To Decrypt  Alice Calculates m= (B</a:t>
            </a:r>
            <a:r>
              <a:rPr lang="en-US" altLang="en-US" baseline="30000" dirty="0">
                <a:latin typeface="Times New Roman" panose="02020603050405020304" pitchFamily="18" charset="0"/>
              </a:rPr>
              <a:t>d</a:t>
            </a:r>
            <a:r>
              <a:rPr lang="en-US" altLang="en-US" dirty="0">
                <a:latin typeface="Times New Roman" panose="02020603050405020304" pitchFamily="18" charset="0"/>
              </a:rPr>
              <a:t>)</a:t>
            </a:r>
            <a:r>
              <a:rPr lang="en-US" altLang="en-US" baseline="30000" dirty="0">
                <a:latin typeface="Times New Roman" panose="02020603050405020304" pitchFamily="18" charset="0"/>
              </a:rPr>
              <a:t>-1 </a:t>
            </a:r>
            <a:r>
              <a:rPr lang="en-US" altLang="en-US" dirty="0">
                <a:latin typeface="Times New Roman" panose="02020603050405020304" pitchFamily="18" charset="0"/>
              </a:rPr>
              <a:t>*c mod p</a:t>
            </a:r>
          </a:p>
        </p:txBody>
      </p:sp>
      <p:sp>
        <p:nvSpPr>
          <p:cNvPr id="174082" name="Slide Number Placeholder 5">
            <a:extLst>
              <a:ext uri="{FF2B5EF4-FFF2-40B4-BE49-F238E27FC236}">
                <a16:creationId xmlns:a16="http://schemas.microsoft.com/office/drawing/2014/main" id="{BE293A79-6ACC-4FA3-A650-EC74E84BD842}"/>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207613A8-5471-4E83-BA71-1B984FF4EFD6}" type="slidenum">
              <a:rPr lang="he-IL" altLang="en-US" sz="1900">
                <a:latin typeface="Arial Black" panose="020B0A04020102020204" pitchFamily="34" charset="0"/>
              </a:rPr>
              <a:pPr>
                <a:lnSpc>
                  <a:spcPct val="90000"/>
                </a:lnSpc>
                <a:spcAft>
                  <a:spcPts val="600"/>
                </a:spcAft>
              </a:pPr>
              <a:t>23</a:t>
            </a:fld>
            <a:endParaRPr lang="en-US" altLang="en-US" sz="1900">
              <a:latin typeface="Arial Black" panose="020B0A04020102020204" pitchFamily="34" charset="0"/>
            </a:endParaRPr>
          </a:p>
        </p:txBody>
      </p:sp>
      <p:sp>
        <p:nvSpPr>
          <p:cNvPr id="83" name="Isosceles Triangle 8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Isosceles Triangle 8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107" name="Rectangle 2">
            <a:extLst>
              <a:ext uri="{FF2B5EF4-FFF2-40B4-BE49-F238E27FC236}">
                <a16:creationId xmlns:a16="http://schemas.microsoft.com/office/drawing/2014/main" id="{92C7A0FC-1D9C-4F1F-9C66-CDFA47302845}"/>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El-gamal Encryption</a:t>
            </a:r>
          </a:p>
        </p:txBody>
      </p:sp>
      <p:sp>
        <p:nvSpPr>
          <p:cNvPr id="175108" name="Rectangle 3">
            <a:extLst>
              <a:ext uri="{FF2B5EF4-FFF2-40B4-BE49-F238E27FC236}">
                <a16:creationId xmlns:a16="http://schemas.microsoft.com/office/drawing/2014/main" id="{64A6370B-533A-45CD-9FAB-7DF6B080C3D1}"/>
              </a:ext>
            </a:extLst>
          </p:cNvPr>
          <p:cNvSpPr>
            <a:spLocks noGrp="1" noChangeArrowheads="1"/>
          </p:cNvSpPr>
          <p:nvPr>
            <p:ph type="body" idx="1"/>
          </p:nvPr>
        </p:nvSpPr>
        <p:spPr>
          <a:xfrm>
            <a:off x="643467" y="1782981"/>
            <a:ext cx="10905066" cy="4393982"/>
          </a:xfrm>
        </p:spPr>
        <p:txBody>
          <a:bodyPr>
            <a:normAutofit/>
          </a:bodyPr>
          <a:lstStyle/>
          <a:p>
            <a:pPr>
              <a:buClr>
                <a:schemeClr val="tx1"/>
              </a:buClr>
              <a:buSzPct val="117000"/>
            </a:pPr>
            <a:r>
              <a:rPr lang="en-US" altLang="en-US" sz="2400" dirty="0">
                <a:latin typeface="Times New Roman" panose="02020603050405020304" pitchFamily="18" charset="0"/>
              </a:rPr>
              <a:t>Remember that m=(B</a:t>
            </a:r>
            <a:r>
              <a:rPr lang="en-US" altLang="en-US" sz="2400" baseline="-25000" dirty="0">
                <a:latin typeface="Times New Roman" panose="02020603050405020304" pitchFamily="18" charset="0"/>
              </a:rPr>
              <a:t> </a:t>
            </a:r>
            <a:r>
              <a:rPr lang="en-US" altLang="en-US" sz="2400" baseline="30000" dirty="0">
                <a:latin typeface="Times New Roman" panose="02020603050405020304" pitchFamily="18" charset="0"/>
              </a:rPr>
              <a:t>d</a:t>
            </a:r>
            <a:r>
              <a:rPr lang="en-US" altLang="en-US" sz="2400" dirty="0">
                <a:latin typeface="Times New Roman" panose="02020603050405020304" pitchFamily="18" charset="0"/>
              </a:rPr>
              <a:t>)</a:t>
            </a:r>
            <a:r>
              <a:rPr lang="en-US" altLang="en-US" sz="2400" baseline="30000" dirty="0">
                <a:latin typeface="Times New Roman" panose="02020603050405020304" pitchFamily="18" charset="0"/>
              </a:rPr>
              <a:t>-1 </a:t>
            </a:r>
            <a:r>
              <a:rPr lang="en-US" altLang="en-US" sz="2400" dirty="0">
                <a:latin typeface="Times New Roman" panose="02020603050405020304" pitchFamily="18" charset="0"/>
              </a:rPr>
              <a:t>* c= (</a:t>
            </a:r>
            <a:r>
              <a:rPr lang="en-US" altLang="en-US" sz="2400" b="1" dirty="0">
                <a:latin typeface="Times New Roman" panose="02020603050405020304" pitchFamily="18" charset="0"/>
              </a:rPr>
              <a:t>e</a:t>
            </a:r>
            <a:r>
              <a:rPr lang="en-US" altLang="en-US" sz="2400" b="1" baseline="-25000" dirty="0">
                <a:latin typeface="Times New Roman" panose="02020603050405020304" pitchFamily="18" charset="0"/>
              </a:rPr>
              <a:t>1 </a:t>
            </a:r>
            <a:r>
              <a:rPr lang="en-US" altLang="en-US" sz="2400" b="1" baseline="30000" dirty="0" err="1">
                <a:latin typeface="Times New Roman" panose="02020603050405020304" pitchFamily="18" charset="0"/>
              </a:rPr>
              <a:t>dr</a:t>
            </a:r>
            <a:r>
              <a:rPr lang="en-US" altLang="en-US" sz="2400" dirty="0">
                <a:latin typeface="Times New Roman" panose="02020603050405020304" pitchFamily="18" charset="0"/>
              </a:rPr>
              <a:t>)</a:t>
            </a:r>
            <a:r>
              <a:rPr lang="en-US" altLang="en-US" sz="2400" baseline="30000" dirty="0">
                <a:latin typeface="Times New Roman" panose="02020603050405020304" pitchFamily="18" charset="0"/>
              </a:rPr>
              <a:t>-1 </a:t>
            </a:r>
            <a:r>
              <a:rPr lang="en-US" altLang="en-US" sz="2400" dirty="0">
                <a:latin typeface="Times New Roman" panose="02020603050405020304" pitchFamily="18" charset="0"/>
              </a:rPr>
              <a:t>* (</a:t>
            </a:r>
            <a:r>
              <a:rPr lang="en-US" altLang="en-US" sz="2400" b="1" dirty="0">
                <a:latin typeface="Times New Roman" panose="02020603050405020304" pitchFamily="18" charset="0"/>
              </a:rPr>
              <a:t>e</a:t>
            </a:r>
            <a:r>
              <a:rPr lang="en-US" altLang="en-US" sz="2400" b="1" baseline="-25000" dirty="0">
                <a:latin typeface="Times New Roman" panose="02020603050405020304" pitchFamily="18" charset="0"/>
              </a:rPr>
              <a:t>2 </a:t>
            </a:r>
            <a:r>
              <a:rPr lang="en-US" altLang="en-US" sz="2400" b="1" baseline="30000" dirty="0">
                <a:latin typeface="Times New Roman" panose="02020603050405020304" pitchFamily="18" charset="0"/>
              </a:rPr>
              <a:t>r</a:t>
            </a:r>
            <a:r>
              <a:rPr lang="en-US" altLang="en-US" sz="2400" dirty="0">
                <a:latin typeface="Times New Roman" panose="02020603050405020304" pitchFamily="18" charset="0"/>
              </a:rPr>
              <a:t>) * m =  (</a:t>
            </a:r>
            <a:r>
              <a:rPr lang="en-US" altLang="en-US" sz="2400" b="1" dirty="0">
                <a:latin typeface="Times New Roman" panose="02020603050405020304" pitchFamily="18" charset="0"/>
              </a:rPr>
              <a:t>e</a:t>
            </a:r>
            <a:r>
              <a:rPr lang="en-US" altLang="en-US" sz="2400" b="1" baseline="-25000" dirty="0">
                <a:latin typeface="Times New Roman" panose="02020603050405020304" pitchFamily="18" charset="0"/>
              </a:rPr>
              <a:t>1 </a:t>
            </a:r>
            <a:r>
              <a:rPr lang="en-US" altLang="en-US" sz="2400" baseline="30000" dirty="0" err="1">
                <a:latin typeface="Times New Roman" panose="02020603050405020304" pitchFamily="18" charset="0"/>
              </a:rPr>
              <a:t>dr</a:t>
            </a:r>
            <a:r>
              <a:rPr lang="en-US" altLang="en-US" sz="2400" dirty="0">
                <a:latin typeface="Times New Roman" panose="02020603050405020304" pitchFamily="18" charset="0"/>
              </a:rPr>
              <a:t>)</a:t>
            </a:r>
            <a:r>
              <a:rPr lang="en-US" altLang="en-US" sz="2400" baseline="30000" dirty="0">
                <a:latin typeface="Times New Roman" panose="02020603050405020304" pitchFamily="18" charset="0"/>
              </a:rPr>
              <a:t>-1 </a:t>
            </a:r>
            <a:r>
              <a:rPr lang="en-US" altLang="en-US" sz="2400" dirty="0">
                <a:latin typeface="Times New Roman" panose="02020603050405020304" pitchFamily="18" charset="0"/>
              </a:rPr>
              <a:t>* (</a:t>
            </a:r>
            <a:r>
              <a:rPr lang="en-US" altLang="en-US" sz="2400" b="1" dirty="0">
                <a:latin typeface="Times New Roman" panose="02020603050405020304" pitchFamily="18" charset="0"/>
              </a:rPr>
              <a:t>e</a:t>
            </a:r>
            <a:r>
              <a:rPr lang="en-US" altLang="en-US" sz="2400" b="1" baseline="-25000" dirty="0">
                <a:latin typeface="Times New Roman" panose="02020603050405020304" pitchFamily="18" charset="0"/>
              </a:rPr>
              <a:t>1 </a:t>
            </a:r>
            <a:r>
              <a:rPr lang="en-US" altLang="en-US" sz="2400" b="1" baseline="30000" dirty="0" err="1">
                <a:latin typeface="Times New Roman" panose="02020603050405020304" pitchFamily="18" charset="0"/>
              </a:rPr>
              <a:t>dr</a:t>
            </a:r>
            <a:r>
              <a:rPr lang="en-US" altLang="en-US" sz="2400" dirty="0">
                <a:latin typeface="Times New Roman" panose="02020603050405020304" pitchFamily="18" charset="0"/>
              </a:rPr>
              <a:t>) * m </a:t>
            </a:r>
          </a:p>
          <a:p>
            <a:pPr>
              <a:buClr>
                <a:schemeClr val="tx1"/>
              </a:buClr>
              <a:buSzPct val="117000"/>
            </a:pPr>
            <a:r>
              <a:rPr lang="en-US" altLang="en-US" sz="2400" dirty="0">
                <a:latin typeface="Times New Roman" panose="02020603050405020304" pitchFamily="18" charset="0"/>
              </a:rPr>
              <a:t>E.g. Let p =23 and </a:t>
            </a:r>
            <a:r>
              <a:rPr lang="en-US" altLang="en-US" sz="2400" b="1" dirty="0">
                <a:latin typeface="Times New Roman" panose="02020603050405020304" pitchFamily="18" charset="0"/>
              </a:rPr>
              <a:t>e</a:t>
            </a:r>
            <a:r>
              <a:rPr lang="en-US" altLang="en-US" sz="2400" b="1" baseline="-25000" dirty="0">
                <a:latin typeface="Times New Roman" panose="02020603050405020304" pitchFamily="18" charset="0"/>
              </a:rPr>
              <a:t>1 </a:t>
            </a:r>
            <a:r>
              <a:rPr lang="en-US" altLang="en-US" sz="2400" dirty="0">
                <a:latin typeface="Times New Roman" panose="02020603050405020304" pitchFamily="18" charset="0"/>
              </a:rPr>
              <a:t>=5 is selected by Alice with the value of ‘d’ being 6</a:t>
            </a:r>
          </a:p>
          <a:p>
            <a:pPr>
              <a:buClr>
                <a:schemeClr val="tx1"/>
              </a:buClr>
              <a:buSzPct val="117000"/>
            </a:pPr>
            <a:r>
              <a:rPr lang="en-US" altLang="en-US" sz="2400" dirty="0">
                <a:latin typeface="Times New Roman" panose="02020603050405020304" pitchFamily="18" charset="0"/>
              </a:rPr>
              <a:t>She calculates </a:t>
            </a:r>
            <a:r>
              <a:rPr lang="en-US" altLang="en-US" sz="2400" b="1" dirty="0">
                <a:latin typeface="Times New Roman" panose="02020603050405020304" pitchFamily="18" charset="0"/>
              </a:rPr>
              <a:t>e</a:t>
            </a:r>
            <a:r>
              <a:rPr lang="en-US" altLang="en-US" sz="2400" b="1" baseline="-25000" dirty="0">
                <a:latin typeface="Times New Roman" panose="02020603050405020304" pitchFamily="18" charset="0"/>
              </a:rPr>
              <a:t>2 </a:t>
            </a:r>
            <a:r>
              <a:rPr lang="en-US" altLang="en-US" sz="2400" dirty="0">
                <a:latin typeface="Times New Roman" panose="02020603050405020304" pitchFamily="18" charset="0"/>
              </a:rPr>
              <a:t>=5</a:t>
            </a:r>
            <a:r>
              <a:rPr lang="en-US" altLang="en-US" sz="2400" baseline="30000" dirty="0">
                <a:latin typeface="Times New Roman" panose="02020603050405020304" pitchFamily="18" charset="0"/>
              </a:rPr>
              <a:t>6</a:t>
            </a:r>
            <a:r>
              <a:rPr lang="en-US" altLang="en-US" sz="2400" dirty="0">
                <a:latin typeface="Times New Roman" panose="02020603050405020304" pitchFamily="18" charset="0"/>
              </a:rPr>
              <a:t> mod 23 = 8</a:t>
            </a:r>
          </a:p>
          <a:p>
            <a:pPr>
              <a:buClr>
                <a:schemeClr val="tx1"/>
              </a:buClr>
              <a:buSzPct val="117000"/>
            </a:pPr>
            <a:r>
              <a:rPr lang="en-US" altLang="en-US" sz="2400" dirty="0">
                <a:latin typeface="Times New Roman" panose="02020603050405020304" pitchFamily="18" charset="0"/>
              </a:rPr>
              <a:t>Her Private key now is 6 and the public keys are (5,8,23)</a:t>
            </a:r>
          </a:p>
          <a:p>
            <a:pPr>
              <a:buClr>
                <a:schemeClr val="tx1"/>
              </a:buClr>
              <a:buSzPct val="117000"/>
            </a:pPr>
            <a:r>
              <a:rPr lang="en-US" altLang="en-US" sz="2400" dirty="0">
                <a:latin typeface="Times New Roman" panose="02020603050405020304" pitchFamily="18" charset="0"/>
              </a:rPr>
              <a:t>Bob Wants to Encrypt the Message m =12</a:t>
            </a:r>
          </a:p>
          <a:p>
            <a:pPr>
              <a:buClr>
                <a:schemeClr val="tx1"/>
              </a:buClr>
              <a:buSzPct val="117000"/>
            </a:pPr>
            <a:r>
              <a:rPr lang="en-US" altLang="en-US" sz="2400" dirty="0">
                <a:latin typeface="Times New Roman" panose="02020603050405020304" pitchFamily="18" charset="0"/>
              </a:rPr>
              <a:t>He selects r=3 and calculates B=5</a:t>
            </a:r>
            <a:r>
              <a:rPr lang="en-US" altLang="en-US" sz="2400" baseline="30000" dirty="0">
                <a:latin typeface="Times New Roman" panose="02020603050405020304" pitchFamily="18" charset="0"/>
              </a:rPr>
              <a:t>3</a:t>
            </a:r>
            <a:r>
              <a:rPr lang="en-US" altLang="en-US" sz="2400" dirty="0">
                <a:latin typeface="Times New Roman" panose="02020603050405020304" pitchFamily="18" charset="0"/>
              </a:rPr>
              <a:t> mod 23 = 10</a:t>
            </a:r>
          </a:p>
          <a:p>
            <a:pPr>
              <a:buClr>
                <a:schemeClr val="tx1"/>
              </a:buClr>
              <a:buSzPct val="117000"/>
            </a:pPr>
            <a:r>
              <a:rPr lang="en-US" altLang="en-US" sz="2400" dirty="0">
                <a:latin typeface="Times New Roman" panose="02020603050405020304" pitchFamily="18" charset="0"/>
              </a:rPr>
              <a:t>He calculates c=8</a:t>
            </a:r>
            <a:r>
              <a:rPr lang="en-US" altLang="en-US" sz="2400" baseline="30000" dirty="0">
                <a:latin typeface="Times New Roman" panose="02020603050405020304" pitchFamily="18" charset="0"/>
              </a:rPr>
              <a:t>3</a:t>
            </a:r>
            <a:r>
              <a:rPr lang="en-US" altLang="en-US" sz="2400" dirty="0">
                <a:latin typeface="Times New Roman" panose="02020603050405020304" pitchFamily="18" charset="0"/>
              </a:rPr>
              <a:t>.12 = 3 and sends the ciphertext (10,3) to Alice</a:t>
            </a:r>
          </a:p>
          <a:p>
            <a:pPr>
              <a:buClr>
                <a:schemeClr val="tx1"/>
              </a:buClr>
              <a:buSzPct val="117000"/>
            </a:pPr>
            <a:r>
              <a:rPr lang="en-US" altLang="en-US" sz="2400" dirty="0">
                <a:latin typeface="Times New Roman" panose="02020603050405020304" pitchFamily="18" charset="0"/>
              </a:rPr>
              <a:t>Alice calculates (10</a:t>
            </a:r>
            <a:r>
              <a:rPr lang="en-US" altLang="en-US" sz="2400" baseline="30000" dirty="0">
                <a:latin typeface="Times New Roman" panose="02020603050405020304" pitchFamily="18" charset="0"/>
              </a:rPr>
              <a:t>6</a:t>
            </a:r>
            <a:r>
              <a:rPr lang="en-US" altLang="en-US" sz="2400" dirty="0">
                <a:latin typeface="Times New Roman" panose="02020603050405020304" pitchFamily="18" charset="0"/>
              </a:rPr>
              <a:t>)</a:t>
            </a:r>
            <a:r>
              <a:rPr lang="en-US" altLang="en-US" sz="2400" baseline="30000" dirty="0">
                <a:latin typeface="Times New Roman" panose="02020603050405020304" pitchFamily="18" charset="0"/>
              </a:rPr>
              <a:t>-1</a:t>
            </a:r>
            <a:r>
              <a:rPr lang="en-US" altLang="en-US" sz="2400" dirty="0">
                <a:latin typeface="Times New Roman" panose="02020603050405020304" pitchFamily="18" charset="0"/>
              </a:rPr>
              <a:t>= 4 mod 23and P=4*3 mod 23= 12</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106" name="Slide Number Placeholder 5">
            <a:extLst>
              <a:ext uri="{FF2B5EF4-FFF2-40B4-BE49-F238E27FC236}">
                <a16:creationId xmlns:a16="http://schemas.microsoft.com/office/drawing/2014/main" id="{A9CA27F2-F806-4CE6-99BD-5293108770B3}"/>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1648EE1A-C8BA-4E12-8EC6-F422594616F6}" type="slidenum">
              <a:rPr lang="he-IL" altLang="en-US" sz="1900">
                <a:latin typeface="Arial Black" panose="020B0A04020102020204" pitchFamily="34" charset="0"/>
              </a:rPr>
              <a:pPr>
                <a:lnSpc>
                  <a:spcPct val="90000"/>
                </a:lnSpc>
                <a:spcAft>
                  <a:spcPts val="600"/>
                </a:spcAft>
              </a:pPr>
              <a:t>24</a:t>
            </a:fld>
            <a:endParaRPr lang="en-US" altLang="en-US" sz="1900">
              <a:latin typeface="Arial Black" panose="020B0A040201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5">
            <a:extLst>
              <a:ext uri="{FF2B5EF4-FFF2-40B4-BE49-F238E27FC236}">
                <a16:creationId xmlns:a16="http://schemas.microsoft.com/office/drawing/2014/main" id="{759FF764-E5E1-496C-95C4-0698DB09031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40467602-4E06-4B77-8C0B-731D4F1E5C0F}" type="slidenum">
              <a:rPr lang="he-IL" altLang="en-US" sz="1400">
                <a:solidFill>
                  <a:srgbClr val="000000"/>
                </a:solidFill>
                <a:latin typeface="Arial Black" panose="020B0A04020102020204" pitchFamily="34" charset="0"/>
              </a:rPr>
              <a:pPr/>
              <a:t>25</a:t>
            </a:fld>
            <a:endParaRPr lang="en-US" altLang="en-US" sz="1400">
              <a:solidFill>
                <a:srgbClr val="000000"/>
              </a:solidFill>
              <a:latin typeface="Arial Black" panose="020B0A04020102020204" pitchFamily="34" charset="0"/>
            </a:endParaRPr>
          </a:p>
        </p:txBody>
      </p:sp>
      <p:sp>
        <p:nvSpPr>
          <p:cNvPr id="176131" name="Rectangle 2">
            <a:extLst>
              <a:ext uri="{FF2B5EF4-FFF2-40B4-BE49-F238E27FC236}">
                <a16:creationId xmlns:a16="http://schemas.microsoft.com/office/drawing/2014/main" id="{B4ED794A-17D7-4A7E-89ED-92DB9E0C6B8B}"/>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Diffie-Hellman Key Exchange</a:t>
            </a:r>
          </a:p>
        </p:txBody>
      </p:sp>
      <p:sp>
        <p:nvSpPr>
          <p:cNvPr id="176132" name="Rectangle 3">
            <a:extLst>
              <a:ext uri="{FF2B5EF4-FFF2-40B4-BE49-F238E27FC236}">
                <a16:creationId xmlns:a16="http://schemas.microsoft.com/office/drawing/2014/main" id="{EA7B3C0C-A446-4042-A9A6-2718E983A77A}"/>
              </a:ext>
            </a:extLst>
          </p:cNvPr>
          <p:cNvSpPr>
            <a:spLocks noGrp="1" noChangeArrowheads="1"/>
          </p:cNvSpPr>
          <p:nvPr>
            <p:ph type="body" idx="1"/>
          </p:nvPr>
        </p:nvSpPr>
        <p:spPr>
          <a:xfrm>
            <a:off x="1738314" y="1071564"/>
            <a:ext cx="8929687" cy="5329237"/>
          </a:xfrm>
        </p:spPr>
        <p:txBody>
          <a:bodyPr/>
          <a:lstStyle/>
          <a:p>
            <a:pPr eaLnBrk="1" hangingPunct="1">
              <a:lnSpc>
                <a:spcPct val="80000"/>
              </a:lnSpc>
            </a:pPr>
            <a:r>
              <a:rPr lang="en-US" altLang="en-US" sz="2400" dirty="0">
                <a:latin typeface="Times New Roman" panose="02020603050405020304" pitchFamily="18" charset="0"/>
                <a:cs typeface="Times New Roman" panose="02020603050405020304" pitchFamily="18" charset="0"/>
              </a:rPr>
              <a:t>RSA can be used for key exchange as well but Diffie-Hellman is also used.</a:t>
            </a: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Proposed in 1976</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Allows group of users to agree on secret key over insecure channel</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No Encryption is required.</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Even if intruder gets the numbers, they wont be able to know the key</a:t>
            </a:r>
          </a:p>
          <a:p>
            <a:pPr lvl="1" eaLnBrk="1" hangingPunct="1">
              <a:lnSpc>
                <a:spcPct val="80000"/>
              </a:lnSpc>
            </a:pPr>
            <a:r>
              <a:rPr lang="en-US" altLang="en-US" sz="2000" dirty="0" err="1">
                <a:latin typeface="Times New Roman" panose="02020603050405020304" pitchFamily="18" charset="0"/>
                <a:cs typeface="Times New Roman" panose="02020603050405020304" pitchFamily="18" charset="0"/>
              </a:rPr>
              <a:t>Secruity</a:t>
            </a:r>
            <a:r>
              <a:rPr lang="en-US" altLang="en-US" sz="2000" dirty="0">
                <a:latin typeface="Times New Roman" panose="02020603050405020304" pitchFamily="18" charset="0"/>
                <a:cs typeface="Times New Roman" panose="02020603050405020304" pitchFamily="18" charset="0"/>
              </a:rPr>
              <a:t> depends for its effectiveness on the difficulty of computing “Discrete logarithms”</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A and B want to agree on a secret key</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They agree on two large numbers g and n</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A chooses a random number x and computes X</a:t>
            </a:r>
          </a:p>
          <a:p>
            <a:pPr lvl="2" eaLnBrk="1" hangingPunct="1">
              <a:lnSpc>
                <a:spcPct val="80000"/>
              </a:lnSpc>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     X=</a:t>
            </a:r>
            <a:r>
              <a:rPr lang="en-US" altLang="en-US" sz="1600" dirty="0" err="1">
                <a:latin typeface="Times New Roman" panose="02020603050405020304" pitchFamily="18" charset="0"/>
                <a:cs typeface="Times New Roman" panose="02020603050405020304" pitchFamily="18" charset="0"/>
              </a:rPr>
              <a:t>g</a:t>
            </a:r>
            <a:r>
              <a:rPr lang="en-US" altLang="en-US" sz="1600" baseline="30000" dirty="0" err="1">
                <a:latin typeface="Times New Roman" panose="02020603050405020304" pitchFamily="18" charset="0"/>
                <a:cs typeface="Times New Roman" panose="02020603050405020304" pitchFamily="18" charset="0"/>
              </a:rPr>
              <a:t>x</a:t>
            </a:r>
            <a:r>
              <a:rPr lang="en-US" altLang="en-US" sz="1600" dirty="0">
                <a:latin typeface="Times New Roman" panose="02020603050405020304" pitchFamily="18" charset="0"/>
                <a:cs typeface="Times New Roman" panose="02020603050405020304" pitchFamily="18" charset="0"/>
              </a:rPr>
              <a:t> mod n and sends X to B</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B chooses a random number y and computes Y</a:t>
            </a:r>
          </a:p>
          <a:p>
            <a:pPr lvl="2" eaLnBrk="1" hangingPunct="1">
              <a:lnSpc>
                <a:spcPct val="80000"/>
              </a:lnSpc>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     Y=</a:t>
            </a:r>
            <a:r>
              <a:rPr lang="en-US" altLang="en-US" sz="1600" dirty="0" err="1">
                <a:latin typeface="Times New Roman" panose="02020603050405020304" pitchFamily="18" charset="0"/>
                <a:cs typeface="Times New Roman" panose="02020603050405020304" pitchFamily="18" charset="0"/>
              </a:rPr>
              <a:t>g</a:t>
            </a:r>
            <a:r>
              <a:rPr lang="en-US" altLang="en-US" sz="1600" baseline="30000" dirty="0" err="1">
                <a:latin typeface="Times New Roman" panose="02020603050405020304" pitchFamily="18" charset="0"/>
                <a:cs typeface="Times New Roman" panose="02020603050405020304" pitchFamily="18" charset="0"/>
              </a:rPr>
              <a:t>y</a:t>
            </a:r>
            <a:r>
              <a:rPr lang="en-US" altLang="en-US" sz="1600" dirty="0">
                <a:latin typeface="Times New Roman" panose="02020603050405020304" pitchFamily="18" charset="0"/>
                <a:cs typeface="Times New Roman" panose="02020603050405020304" pitchFamily="18" charset="0"/>
              </a:rPr>
              <a:t> mod n and sends Y to A</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A computes K</a:t>
            </a:r>
            <a:r>
              <a:rPr lang="en-US" altLang="en-US" sz="1600" baseline="-25000" dirty="0">
                <a:latin typeface="Times New Roman" panose="02020603050405020304" pitchFamily="18" charset="0"/>
                <a:cs typeface="Times New Roman" panose="02020603050405020304" pitchFamily="18" charset="0"/>
              </a:rPr>
              <a:t>1</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Y</a:t>
            </a:r>
            <a:r>
              <a:rPr lang="en-US" altLang="en-US" sz="1600" baseline="30000" dirty="0" err="1">
                <a:latin typeface="Times New Roman" panose="02020603050405020304" pitchFamily="18" charset="0"/>
                <a:cs typeface="Times New Roman" panose="02020603050405020304" pitchFamily="18" charset="0"/>
              </a:rPr>
              <a:t>x</a:t>
            </a:r>
            <a:r>
              <a:rPr lang="en-US" altLang="en-US" sz="1600" dirty="0">
                <a:latin typeface="Times New Roman" panose="02020603050405020304" pitchFamily="18" charset="0"/>
                <a:cs typeface="Times New Roman" panose="02020603050405020304" pitchFamily="18" charset="0"/>
              </a:rPr>
              <a:t> mod n </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B computes K</a:t>
            </a:r>
            <a:r>
              <a:rPr lang="en-US" altLang="en-US" sz="1600" baseline="-25000" dirty="0">
                <a:latin typeface="Times New Roman" panose="02020603050405020304" pitchFamily="18" charset="0"/>
                <a:cs typeface="Times New Roman" panose="02020603050405020304" pitchFamily="18" charset="0"/>
              </a:rPr>
              <a:t>2</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X</a:t>
            </a:r>
            <a:r>
              <a:rPr lang="en-US" altLang="en-US" sz="1600" baseline="30000" dirty="0" err="1">
                <a:latin typeface="Times New Roman" panose="02020603050405020304" pitchFamily="18" charset="0"/>
                <a:cs typeface="Times New Roman" panose="02020603050405020304" pitchFamily="18" charset="0"/>
              </a:rPr>
              <a:t>y</a:t>
            </a:r>
            <a:r>
              <a:rPr lang="en-US" altLang="en-US" sz="1600" dirty="0">
                <a:latin typeface="Times New Roman" panose="02020603050405020304" pitchFamily="18" charset="0"/>
                <a:cs typeface="Times New Roman" panose="02020603050405020304" pitchFamily="18" charset="0"/>
              </a:rPr>
              <a:t> mod n</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K</a:t>
            </a:r>
            <a:r>
              <a:rPr lang="en-US" altLang="en-US" sz="1600" baseline="-25000" dirty="0">
                <a:latin typeface="Times New Roman" panose="02020603050405020304" pitchFamily="18" charset="0"/>
                <a:cs typeface="Times New Roman" panose="02020603050405020304" pitchFamily="18" charset="0"/>
              </a:rPr>
              <a:t>1</a:t>
            </a:r>
            <a:r>
              <a:rPr lang="en-US" altLang="en-US" sz="1600" dirty="0">
                <a:latin typeface="Times New Roman" panose="02020603050405020304" pitchFamily="18" charset="0"/>
                <a:cs typeface="Times New Roman" panose="02020603050405020304" pitchFamily="18" charset="0"/>
              </a:rPr>
              <a:t>=K</a:t>
            </a:r>
            <a:r>
              <a:rPr lang="en-US" altLang="en-US" sz="1600" baseline="-25000" dirty="0">
                <a:latin typeface="Times New Roman" panose="02020603050405020304" pitchFamily="18" charset="0"/>
                <a:cs typeface="Times New Roman" panose="02020603050405020304" pitchFamily="18" charset="0"/>
              </a:rPr>
              <a:t>2</a:t>
            </a:r>
            <a:r>
              <a:rPr lang="en-US" altLang="en-US" sz="1600" dirty="0">
                <a:latin typeface="Times New Roman" panose="02020603050405020304" pitchFamily="18" charset="0"/>
                <a:cs typeface="Times New Roman" panose="02020603050405020304" pitchFamily="18" charset="0"/>
              </a:rPr>
              <a:t>=</a:t>
            </a:r>
            <a:r>
              <a:rPr lang="en-US" altLang="en-US" sz="1600" dirty="0" err="1">
                <a:latin typeface="Times New Roman" panose="02020603050405020304" pitchFamily="18" charset="0"/>
                <a:cs typeface="Times New Roman" panose="02020603050405020304" pitchFamily="18" charset="0"/>
              </a:rPr>
              <a:t>g</a:t>
            </a:r>
            <a:r>
              <a:rPr lang="en-US" altLang="en-US" sz="1600" baseline="30000" dirty="0" err="1">
                <a:latin typeface="Times New Roman" panose="02020603050405020304" pitchFamily="18" charset="0"/>
                <a:cs typeface="Times New Roman" panose="02020603050405020304" pitchFamily="18" charset="0"/>
              </a:rPr>
              <a:t>xy</a:t>
            </a:r>
            <a:r>
              <a:rPr lang="en-US" altLang="en-US" sz="1600" dirty="0">
                <a:latin typeface="Times New Roman" panose="02020603050405020304" pitchFamily="18" charset="0"/>
                <a:cs typeface="Times New Roman" panose="02020603050405020304" pitchFamily="18" charset="0"/>
              </a:rPr>
              <a:t> mod n </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Secret key is same </a:t>
            </a: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4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800" baseline="-25000"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p:txBody>
      </p:sp>
      <p:sp>
        <p:nvSpPr>
          <p:cNvPr id="176133" name="Oval 4">
            <a:extLst>
              <a:ext uri="{FF2B5EF4-FFF2-40B4-BE49-F238E27FC236}">
                <a16:creationId xmlns:a16="http://schemas.microsoft.com/office/drawing/2014/main" id="{9E1A91FB-E67B-4274-AFB6-FA6539763F3B}"/>
              </a:ext>
            </a:extLst>
          </p:cNvPr>
          <p:cNvSpPr>
            <a:spLocks noChangeArrowheads="1"/>
          </p:cNvSpPr>
          <p:nvPr/>
        </p:nvSpPr>
        <p:spPr bwMode="auto">
          <a:xfrm>
            <a:off x="6953251" y="4286250"/>
            <a:ext cx="714375" cy="642938"/>
          </a:xfrm>
          <a:prstGeom prst="ellipse">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endParaRPr lang="en-US" altLang="en-US"/>
          </a:p>
        </p:txBody>
      </p:sp>
      <p:sp>
        <p:nvSpPr>
          <p:cNvPr id="176134" name="Oval 5">
            <a:extLst>
              <a:ext uri="{FF2B5EF4-FFF2-40B4-BE49-F238E27FC236}">
                <a16:creationId xmlns:a16="http://schemas.microsoft.com/office/drawing/2014/main" id="{F4B5EB81-1220-4598-8381-93B70A2230A0}"/>
              </a:ext>
            </a:extLst>
          </p:cNvPr>
          <p:cNvSpPr>
            <a:spLocks noChangeArrowheads="1"/>
          </p:cNvSpPr>
          <p:nvPr/>
        </p:nvSpPr>
        <p:spPr bwMode="auto">
          <a:xfrm>
            <a:off x="9596439" y="4286250"/>
            <a:ext cx="714375" cy="642938"/>
          </a:xfrm>
          <a:prstGeom prst="ellipse">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endParaRPr lang="en-US" altLang="en-US"/>
          </a:p>
        </p:txBody>
      </p:sp>
      <p:sp>
        <p:nvSpPr>
          <p:cNvPr id="176135" name="TextBox 6">
            <a:extLst>
              <a:ext uri="{FF2B5EF4-FFF2-40B4-BE49-F238E27FC236}">
                <a16:creationId xmlns:a16="http://schemas.microsoft.com/office/drawing/2014/main" id="{81358E60-C612-44B1-A455-B930D8BBFA81}"/>
              </a:ext>
            </a:extLst>
          </p:cNvPr>
          <p:cNvSpPr txBox="1">
            <a:spLocks noChangeArrowheads="1"/>
          </p:cNvSpPr>
          <p:nvPr/>
        </p:nvSpPr>
        <p:spPr bwMode="auto">
          <a:xfrm>
            <a:off x="7096126" y="3714751"/>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a:solidFill>
                  <a:srgbClr val="FF0000"/>
                </a:solidFill>
              </a:rPr>
              <a:t>A</a:t>
            </a:r>
          </a:p>
        </p:txBody>
      </p:sp>
      <p:sp>
        <p:nvSpPr>
          <p:cNvPr id="176136" name="TextBox 7">
            <a:extLst>
              <a:ext uri="{FF2B5EF4-FFF2-40B4-BE49-F238E27FC236}">
                <a16:creationId xmlns:a16="http://schemas.microsoft.com/office/drawing/2014/main" id="{91FFCB8E-67A2-448C-BC72-F039C5E5DAE8}"/>
              </a:ext>
            </a:extLst>
          </p:cNvPr>
          <p:cNvSpPr txBox="1">
            <a:spLocks noChangeArrowheads="1"/>
          </p:cNvSpPr>
          <p:nvPr/>
        </p:nvSpPr>
        <p:spPr bwMode="auto">
          <a:xfrm flipH="1">
            <a:off x="9701213" y="3714751"/>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a:solidFill>
                  <a:srgbClr val="FF0000"/>
                </a:solidFill>
              </a:rPr>
              <a:t>B</a:t>
            </a:r>
          </a:p>
        </p:txBody>
      </p:sp>
      <p:cxnSp>
        <p:nvCxnSpPr>
          <p:cNvPr id="176137" name="Straight Arrow Connector 12">
            <a:extLst>
              <a:ext uri="{FF2B5EF4-FFF2-40B4-BE49-F238E27FC236}">
                <a16:creationId xmlns:a16="http://schemas.microsoft.com/office/drawing/2014/main" id="{6452AAE1-AA7D-4F29-904B-771AC73127F0}"/>
              </a:ext>
            </a:extLst>
          </p:cNvPr>
          <p:cNvCxnSpPr>
            <a:cxnSpLocks noChangeShapeType="1"/>
            <a:stCxn id="176134" idx="2"/>
            <a:endCxn id="176133" idx="6"/>
          </p:cNvCxnSpPr>
          <p:nvPr/>
        </p:nvCxnSpPr>
        <p:spPr bwMode="auto">
          <a:xfrm rot="10800000">
            <a:off x="7667626" y="4608514"/>
            <a:ext cx="192881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6138" name="TextBox 14">
            <a:extLst>
              <a:ext uri="{FF2B5EF4-FFF2-40B4-BE49-F238E27FC236}">
                <a16:creationId xmlns:a16="http://schemas.microsoft.com/office/drawing/2014/main" id="{8165A2F0-A2FB-4A0C-BDE0-16C16CEF04A7}"/>
              </a:ext>
            </a:extLst>
          </p:cNvPr>
          <p:cNvSpPr txBox="1">
            <a:spLocks noChangeArrowheads="1"/>
          </p:cNvSpPr>
          <p:nvPr/>
        </p:nvSpPr>
        <p:spPr bwMode="auto">
          <a:xfrm>
            <a:off x="7953376" y="3929063"/>
            <a:ext cx="1571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baseline="-25000">
                <a:solidFill>
                  <a:srgbClr val="FF0000"/>
                </a:solidFill>
              </a:rPr>
              <a:t>n,g,X,Y</a:t>
            </a:r>
          </a:p>
          <a:p>
            <a:pPr algn="ctr">
              <a:buClr>
                <a:srgbClr val="000000"/>
              </a:buClr>
              <a:buSzPct val="100000"/>
              <a:buFont typeface="Arial" panose="020B0604020202020204" pitchFamily="34" charset="0"/>
              <a:buNone/>
            </a:pPr>
            <a:endParaRPr lang="en-US" altLang="en-US" baseline="-25000">
              <a:solidFill>
                <a:srgbClr val="FF0000"/>
              </a:solidFill>
            </a:endParaRPr>
          </a:p>
        </p:txBody>
      </p:sp>
      <p:sp>
        <p:nvSpPr>
          <p:cNvPr id="176139" name="Oval 11">
            <a:extLst>
              <a:ext uri="{FF2B5EF4-FFF2-40B4-BE49-F238E27FC236}">
                <a16:creationId xmlns:a16="http://schemas.microsoft.com/office/drawing/2014/main" id="{7622AB46-944C-47D5-87EA-6ECD9C37F84A}"/>
              </a:ext>
            </a:extLst>
          </p:cNvPr>
          <p:cNvSpPr>
            <a:spLocks noChangeArrowheads="1"/>
          </p:cNvSpPr>
          <p:nvPr/>
        </p:nvSpPr>
        <p:spPr bwMode="auto">
          <a:xfrm>
            <a:off x="8382001" y="5286375"/>
            <a:ext cx="714375" cy="642938"/>
          </a:xfrm>
          <a:prstGeom prst="ellipse">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I</a:t>
            </a:r>
          </a:p>
        </p:txBody>
      </p:sp>
      <p:sp>
        <p:nvSpPr>
          <p:cNvPr id="176140" name="TextBox 14">
            <a:extLst>
              <a:ext uri="{FF2B5EF4-FFF2-40B4-BE49-F238E27FC236}">
                <a16:creationId xmlns:a16="http://schemas.microsoft.com/office/drawing/2014/main" id="{77AA4E5E-ACB0-43D0-A97B-7C9FE57667BE}"/>
              </a:ext>
            </a:extLst>
          </p:cNvPr>
          <p:cNvSpPr txBox="1">
            <a:spLocks noChangeArrowheads="1"/>
          </p:cNvSpPr>
          <p:nvPr/>
        </p:nvSpPr>
        <p:spPr bwMode="auto">
          <a:xfrm>
            <a:off x="8739189" y="5214938"/>
            <a:ext cx="1571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baseline="-25000">
                <a:solidFill>
                  <a:srgbClr val="FF0000"/>
                </a:solidFill>
              </a:rPr>
              <a:t>n,g,X,Y</a:t>
            </a:r>
          </a:p>
          <a:p>
            <a:pPr algn="ctr">
              <a:buClr>
                <a:srgbClr val="000000"/>
              </a:buClr>
              <a:buSzPct val="100000"/>
              <a:buFont typeface="Arial" panose="020B0604020202020204" pitchFamily="34" charset="0"/>
              <a:buNone/>
            </a:pPr>
            <a:endParaRPr lang="en-US" altLang="en-US" baseline="-250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645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Diffie Hellman Key Exchange GIFs | Gfycat">
            <a:extLst>
              <a:ext uri="{FF2B5EF4-FFF2-40B4-BE49-F238E27FC236}">
                <a16:creationId xmlns:a16="http://schemas.microsoft.com/office/drawing/2014/main" id="{B5F7CC75-3155-42D1-9502-714445D4FEB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9541" y="72867"/>
            <a:ext cx="11926992" cy="670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4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155" name="Rectangle 2">
            <a:extLst>
              <a:ext uri="{FF2B5EF4-FFF2-40B4-BE49-F238E27FC236}">
                <a16:creationId xmlns:a16="http://schemas.microsoft.com/office/drawing/2014/main" id="{5678D665-E0ED-450B-A74F-E3327720D5B4}"/>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Diffie-Hellman Key Exchange</a:t>
            </a:r>
          </a:p>
        </p:txBody>
      </p:sp>
      <p:sp>
        <p:nvSpPr>
          <p:cNvPr id="177156" name="Rectangle 3">
            <a:extLst>
              <a:ext uri="{FF2B5EF4-FFF2-40B4-BE49-F238E27FC236}">
                <a16:creationId xmlns:a16="http://schemas.microsoft.com/office/drawing/2014/main" id="{4EBD0153-566C-4803-800C-7D3BDBFCFEF4}"/>
              </a:ext>
            </a:extLst>
          </p:cNvPr>
          <p:cNvSpPr>
            <a:spLocks noGrp="1" noChangeArrowheads="1"/>
          </p:cNvSpPr>
          <p:nvPr>
            <p:ph type="body" idx="1"/>
          </p:nvPr>
        </p:nvSpPr>
        <p:spPr>
          <a:xfrm>
            <a:off x="643467" y="1356610"/>
            <a:ext cx="10905066" cy="5346645"/>
          </a:xfrm>
        </p:spPr>
        <p:txBody>
          <a:bodyPr>
            <a:normAutofit fontScale="92500" lnSpcReduction="10000"/>
          </a:bodyPr>
          <a:lstStyle/>
          <a:p>
            <a:pPr lvl="1" eaLnBrk="1" hangingPunct="1"/>
            <a:r>
              <a:rPr lang="en-US" altLang="en-US" dirty="0">
                <a:latin typeface="Times New Roman" panose="02020603050405020304" pitchFamily="18" charset="0"/>
                <a:cs typeface="Times New Roman" panose="02020603050405020304" pitchFamily="18" charset="0"/>
              </a:rPr>
              <a:t>Intruder doesn’t know about </a:t>
            </a:r>
            <a:r>
              <a:rPr lang="en-US" altLang="en-US" dirty="0" err="1">
                <a:latin typeface="Times New Roman" panose="02020603050405020304" pitchFamily="18" charset="0"/>
                <a:cs typeface="Times New Roman" panose="02020603050405020304" pitchFamily="18" charset="0"/>
              </a:rPr>
              <a:t>x,y</a:t>
            </a:r>
            <a:r>
              <a:rPr lang="en-US" altLang="en-US" dirty="0">
                <a:latin typeface="Times New Roman" panose="02020603050405020304" pitchFamily="18" charset="0"/>
                <a:cs typeface="Times New Roman" panose="02020603050405020304" pitchFamily="18" charset="0"/>
              </a:rPr>
              <a:t> and finding the value of x or y from Y=</a:t>
            </a:r>
            <a:r>
              <a:rPr lang="en-US" altLang="en-US" dirty="0" err="1">
                <a:latin typeface="Times New Roman" panose="02020603050405020304" pitchFamily="18" charset="0"/>
                <a:cs typeface="Times New Roman" panose="02020603050405020304" pitchFamily="18" charset="0"/>
              </a:rPr>
              <a:t>g</a:t>
            </a:r>
            <a:r>
              <a:rPr lang="en-US" altLang="en-US" baseline="30000" dirty="0" err="1">
                <a:latin typeface="Times New Roman" panose="02020603050405020304" pitchFamily="18" charset="0"/>
                <a:cs typeface="Times New Roman" panose="02020603050405020304" pitchFamily="18" charset="0"/>
              </a:rPr>
              <a:t>y</a:t>
            </a:r>
            <a:r>
              <a:rPr lang="en-US" altLang="en-US" dirty="0">
                <a:latin typeface="Times New Roman" panose="02020603050405020304" pitchFamily="18" charset="0"/>
                <a:cs typeface="Times New Roman" panose="02020603050405020304" pitchFamily="18" charset="0"/>
              </a:rPr>
              <a:t> mod n for intruder in reasonable amount of time is not possible.</a:t>
            </a:r>
          </a:p>
          <a:p>
            <a:pPr lvl="1" eaLnBrk="1" hangingPunct="1"/>
            <a:r>
              <a:rPr lang="en-US" altLang="en-US" dirty="0">
                <a:latin typeface="Times New Roman" panose="02020603050405020304" pitchFamily="18" charset="0"/>
                <a:cs typeface="Times New Roman" panose="02020603050405020304" pitchFamily="18" charset="0"/>
              </a:rPr>
              <a:t>X = </a:t>
            </a:r>
            <a:r>
              <a:rPr lang="en-US" altLang="en-US" dirty="0" err="1">
                <a:latin typeface="Times New Roman" panose="02020603050405020304" pitchFamily="18" charset="0"/>
                <a:cs typeface="Times New Roman" panose="02020603050405020304" pitchFamily="18" charset="0"/>
              </a:rPr>
              <a:t>g</a:t>
            </a:r>
            <a:r>
              <a:rPr lang="en-US" altLang="en-US" baseline="30000" dirty="0" err="1">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 mod n is Discrete logarithm problem</a:t>
            </a:r>
          </a:p>
          <a:p>
            <a:pPr lvl="1" eaLnBrk="1" hangingPunct="1"/>
            <a:r>
              <a:rPr lang="en-US" altLang="en-US" dirty="0">
                <a:latin typeface="Times New Roman" panose="02020603050405020304" pitchFamily="18" charset="0"/>
                <a:cs typeface="Times New Roman" panose="02020603050405020304" pitchFamily="18" charset="0"/>
              </a:rPr>
              <a:t>This method requires no prior communication between A and B</a:t>
            </a:r>
          </a:p>
          <a:p>
            <a:pPr lvl="1" eaLnBrk="1" hangingPunct="1"/>
            <a:r>
              <a:rPr lang="en-US" altLang="en-US" dirty="0">
                <a:latin typeface="Times New Roman" panose="02020603050405020304" pitchFamily="18" charset="0"/>
                <a:cs typeface="Times New Roman" panose="02020603050405020304" pitchFamily="18" charset="0"/>
              </a:rPr>
              <a:t>Security depends on difficulty of computing x and y</a:t>
            </a:r>
          </a:p>
          <a:p>
            <a:pPr lvl="1" eaLnBrk="1" hangingPunct="1"/>
            <a:r>
              <a:rPr lang="en-US" altLang="en-US" dirty="0">
                <a:latin typeface="Times New Roman" panose="02020603050405020304" pitchFamily="18" charset="0"/>
                <a:cs typeface="Times New Roman" panose="02020603050405020304" pitchFamily="18" charset="0"/>
              </a:rPr>
              <a:t>Choices for g and n are critical</a:t>
            </a:r>
          </a:p>
          <a:p>
            <a:pPr lvl="1" eaLnBrk="1" hangingPunct="1"/>
            <a:r>
              <a:rPr lang="en-US" altLang="en-US" dirty="0">
                <a:latin typeface="Times New Roman" panose="02020603050405020304" pitchFamily="18" charset="0"/>
                <a:cs typeface="Times New Roman" panose="02020603050405020304" pitchFamily="18" charset="0"/>
              </a:rPr>
              <a:t>Both n and (g-1)/2 should be prime</a:t>
            </a:r>
          </a:p>
          <a:p>
            <a:pPr eaLnBrk="1" hangingPunct="1"/>
            <a:r>
              <a:rPr lang="en-US" altLang="en-US" sz="2400" dirty="0">
                <a:latin typeface="Times New Roman" panose="02020603050405020304" pitchFamily="18" charset="0"/>
                <a:cs typeface="Times New Roman" panose="02020603050405020304" pitchFamily="18" charset="0"/>
              </a:rPr>
              <a:t>Example: g=7, n=13 (remember actually very large numbers)</a:t>
            </a:r>
          </a:p>
          <a:p>
            <a:pPr lvl="1" eaLnBrk="1" hangingPunct="1"/>
            <a:r>
              <a:rPr lang="en-US" altLang="en-US" dirty="0">
                <a:latin typeface="Times New Roman" panose="02020603050405020304" pitchFamily="18" charset="0"/>
                <a:cs typeface="Times New Roman" panose="02020603050405020304" pitchFamily="18" charset="0"/>
              </a:rPr>
              <a:t>Suppose A selects x=4 and computes X= 7^4 mod 13= 9 and sends to B</a:t>
            </a:r>
          </a:p>
          <a:p>
            <a:pPr lvl="1" eaLnBrk="1" hangingPunct="1"/>
            <a:r>
              <a:rPr lang="en-US" altLang="en-US" dirty="0">
                <a:latin typeface="Times New Roman" panose="02020603050405020304" pitchFamily="18" charset="0"/>
                <a:cs typeface="Times New Roman" panose="02020603050405020304" pitchFamily="18" charset="0"/>
              </a:rPr>
              <a:t>Suppose B selects y=2 and computes Y=7^2 mod 13=10 and send to B</a:t>
            </a:r>
          </a:p>
          <a:p>
            <a:pPr lvl="1" eaLnBrk="1" hangingPunct="1"/>
            <a:r>
              <a:rPr lang="en-US" altLang="en-US" dirty="0">
                <a:latin typeface="Times New Roman" panose="02020603050405020304" pitchFamily="18" charset="0"/>
                <a:cs typeface="Times New Roman" panose="02020603050405020304" pitchFamily="18" charset="0"/>
              </a:rPr>
              <a:t>A calculates 10^4 mod 13=3 , The Key</a:t>
            </a:r>
          </a:p>
          <a:p>
            <a:pPr lvl="1" eaLnBrk="1" hangingPunct="1"/>
            <a:r>
              <a:rPr lang="en-US" altLang="en-US" dirty="0">
                <a:latin typeface="Times New Roman" panose="02020603050405020304" pitchFamily="18" charset="0"/>
                <a:cs typeface="Times New Roman" panose="02020603050405020304" pitchFamily="18" charset="0"/>
              </a:rPr>
              <a:t>B calculates 9^2 mod 13= 3, The common key</a:t>
            </a:r>
          </a:p>
          <a:p>
            <a:pPr lvl="1" eaLnBrk="1" hangingPunct="1"/>
            <a:r>
              <a:rPr lang="en-US" altLang="en-US" dirty="0">
                <a:latin typeface="Times New Roman" panose="02020603050405020304" pitchFamily="18" charset="0"/>
                <a:cs typeface="Times New Roman" panose="02020603050405020304" pitchFamily="18" charset="0"/>
              </a:rPr>
              <a:t>Remember x and y aren't small either</a:t>
            </a:r>
          </a:p>
          <a:p>
            <a:pPr eaLnBrk="1" hangingPunct="1"/>
            <a:r>
              <a:rPr lang="en-US" altLang="en-US" sz="2400" dirty="0">
                <a:latin typeface="Times New Roman" panose="02020603050405020304" pitchFamily="18" charset="0"/>
                <a:cs typeface="Times New Roman" panose="02020603050405020304" pitchFamily="18" charset="0"/>
              </a:rPr>
              <a:t>Susceptible to Intruder in the middle attack</a:t>
            </a:r>
          </a:p>
          <a:p>
            <a:pPr lvl="1" eaLnBrk="1" hangingPunct="1"/>
            <a:r>
              <a:rPr lang="en-US" altLang="en-US" dirty="0">
                <a:latin typeface="Times New Roman" panose="02020603050405020304" pitchFamily="18" charset="0"/>
                <a:cs typeface="Times New Roman" panose="02020603050405020304" pitchFamily="18" charset="0"/>
              </a:rPr>
              <a:t>Cuts A from the network and takes hold of communications with B</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154" name="Slide Number Placeholder 5">
            <a:extLst>
              <a:ext uri="{FF2B5EF4-FFF2-40B4-BE49-F238E27FC236}">
                <a16:creationId xmlns:a16="http://schemas.microsoft.com/office/drawing/2014/main" id="{6E52C268-09FF-430D-809A-C0338AD49B59}"/>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70C37302-9C9F-4D92-8E24-C830AA905567}" type="slidenum">
              <a:rPr lang="he-IL" altLang="en-US" sz="1900">
                <a:latin typeface="Arial Black" panose="020B0A04020102020204" pitchFamily="34" charset="0"/>
              </a:rPr>
              <a:pPr>
                <a:lnSpc>
                  <a:spcPct val="90000"/>
                </a:lnSpc>
                <a:spcAft>
                  <a:spcPts val="600"/>
                </a:spcAft>
              </a:pPr>
              <a:t>28</a:t>
            </a:fld>
            <a:endParaRPr lang="en-US" altLang="en-US" sz="1900">
              <a:latin typeface="Arial Black" panose="020B0A04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B84E-5008-4240-AAD1-6EAE0A8E7A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06F2E5-A358-4017-A427-A3B3FDFB6EAC}"/>
              </a:ext>
            </a:extLst>
          </p:cNvPr>
          <p:cNvSpPr>
            <a:spLocks noGrp="1"/>
          </p:cNvSpPr>
          <p:nvPr>
            <p:ph idx="1"/>
          </p:nvPr>
        </p:nvSpPr>
        <p:spPr/>
        <p:txBody>
          <a:bodyPr/>
          <a:lstStyle/>
          <a:p>
            <a:r>
              <a:rPr lang="en-US" dirty="0"/>
              <a:t>Public shared g, n, X, Y</a:t>
            </a:r>
          </a:p>
          <a:p>
            <a:r>
              <a:rPr lang="en-US" dirty="0"/>
              <a:t>Alice Key =a</a:t>
            </a:r>
          </a:p>
          <a:p>
            <a:r>
              <a:rPr lang="en-US" dirty="0"/>
              <a:t>Bob key = b</a:t>
            </a:r>
          </a:p>
          <a:p>
            <a:r>
              <a:rPr lang="en-US" dirty="0"/>
              <a:t>Alice </a:t>
            </a:r>
            <a:r>
              <a:rPr lang="en-US" dirty="0" err="1"/>
              <a:t>g^a</a:t>
            </a:r>
            <a:r>
              <a:rPr lang="en-US" dirty="0"/>
              <a:t> mod n=X -&gt; bob</a:t>
            </a:r>
          </a:p>
          <a:p>
            <a:r>
              <a:rPr lang="en-US" dirty="0"/>
              <a:t>Bob </a:t>
            </a:r>
            <a:r>
              <a:rPr lang="en-US" dirty="0" err="1"/>
              <a:t>g^b</a:t>
            </a:r>
            <a:r>
              <a:rPr lang="en-US" dirty="0"/>
              <a:t> mod n=Y -&gt;Alice</a:t>
            </a:r>
          </a:p>
          <a:p>
            <a:r>
              <a:rPr lang="en-US" dirty="0"/>
              <a:t>Alice (</a:t>
            </a:r>
            <a:r>
              <a:rPr lang="en-US" dirty="0" err="1"/>
              <a:t>g^b</a:t>
            </a:r>
            <a:r>
              <a:rPr lang="en-US" dirty="0"/>
              <a:t> mod n)^a mod n =</a:t>
            </a:r>
            <a:r>
              <a:rPr lang="en-US" dirty="0" err="1"/>
              <a:t>g^ab</a:t>
            </a:r>
            <a:r>
              <a:rPr lang="en-US" dirty="0"/>
              <a:t> mod n</a:t>
            </a:r>
          </a:p>
          <a:p>
            <a:r>
              <a:rPr lang="en-US" dirty="0"/>
              <a:t>Bob (</a:t>
            </a:r>
            <a:r>
              <a:rPr lang="en-US" dirty="0" err="1"/>
              <a:t>g^a</a:t>
            </a:r>
            <a:r>
              <a:rPr lang="en-US" dirty="0"/>
              <a:t> mod n)^b mod n= </a:t>
            </a:r>
            <a:r>
              <a:rPr lang="en-US" dirty="0" err="1"/>
              <a:t>g^ab</a:t>
            </a:r>
            <a:r>
              <a:rPr lang="en-US" dirty="0"/>
              <a:t> mod n</a:t>
            </a:r>
          </a:p>
        </p:txBody>
      </p:sp>
    </p:spTree>
    <p:extLst>
      <p:ext uri="{BB962C8B-B14F-4D97-AF65-F5344CB8AC3E}">
        <p14:creationId xmlns:p14="http://schemas.microsoft.com/office/powerpoint/2010/main" val="237904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585EF-F106-4347-AF22-AF0A75E66A01}"/>
              </a:ext>
            </a:extLst>
          </p:cNvPr>
          <p:cNvSpPr>
            <a:spLocks noGrp="1"/>
          </p:cNvSpPr>
          <p:nvPr>
            <p:ph type="title"/>
          </p:nvPr>
        </p:nvSpPr>
        <p:spPr>
          <a:xfrm>
            <a:off x="171938" y="962166"/>
            <a:ext cx="3087077" cy="4421876"/>
          </a:xfrm>
        </p:spPr>
        <p:txBody>
          <a:bodyPr anchor="t">
            <a:normAutofit/>
          </a:bodyPr>
          <a:lstStyle/>
          <a:p>
            <a:pPr algn="r"/>
            <a:r>
              <a:rPr lang="en-US" sz="4000" dirty="0"/>
              <a:t>Asymmetric Cryptography</a:t>
            </a:r>
          </a:p>
        </p:txBody>
      </p:sp>
      <p:sp>
        <p:nvSpPr>
          <p:cNvPr id="3" name="Content Placeholder 2">
            <a:extLst>
              <a:ext uri="{FF2B5EF4-FFF2-40B4-BE49-F238E27FC236}">
                <a16:creationId xmlns:a16="http://schemas.microsoft.com/office/drawing/2014/main" id="{90B00A9A-ED21-4124-AFBE-71C4F56FEBBD}"/>
              </a:ext>
            </a:extLst>
          </p:cNvPr>
          <p:cNvSpPr>
            <a:spLocks noGrp="1"/>
          </p:cNvSpPr>
          <p:nvPr>
            <p:ph idx="1"/>
          </p:nvPr>
        </p:nvSpPr>
        <p:spPr>
          <a:xfrm>
            <a:off x="4088929" y="962167"/>
            <a:ext cx="6858113" cy="4743174"/>
          </a:xfrm>
        </p:spPr>
        <p:txBody>
          <a:bodyPr anchor="t">
            <a:normAutofit/>
          </a:bodyPr>
          <a:lstStyle/>
          <a:p>
            <a:pPr eaLnBrk="1" hangingPunct="1"/>
            <a:r>
              <a:rPr lang="en-US" altLang="en-US" sz="2000" dirty="0">
                <a:latin typeface="Times New Roman" panose="02020603050405020304" pitchFamily="18" charset="0"/>
                <a:cs typeface="Times New Roman" panose="02020603050405020304" pitchFamily="18" charset="0"/>
              </a:rPr>
              <a:t>Uses two keys for every simplex logical communication link</a:t>
            </a:r>
          </a:p>
          <a:p>
            <a:pPr lvl="1" eaLnBrk="1" hangingPunct="1"/>
            <a:r>
              <a:rPr lang="en-US" altLang="en-US" sz="2000" dirty="0">
                <a:latin typeface="Times New Roman" panose="02020603050405020304" pitchFamily="18" charset="0"/>
                <a:cs typeface="Times New Roman" panose="02020603050405020304" pitchFamily="18" charset="0"/>
              </a:rPr>
              <a:t>Public Key</a:t>
            </a:r>
          </a:p>
          <a:p>
            <a:pPr lvl="1" eaLnBrk="1" hangingPunct="1"/>
            <a:r>
              <a:rPr lang="en-US" altLang="en-US" sz="2000" dirty="0">
                <a:latin typeface="Times New Roman" panose="02020603050405020304" pitchFamily="18" charset="0"/>
                <a:cs typeface="Times New Roman" panose="02020603050405020304" pitchFamily="18" charset="0"/>
              </a:rPr>
              <a:t>Private Key</a:t>
            </a:r>
          </a:p>
          <a:p>
            <a:pPr eaLnBrk="1" hangingPunct="1"/>
            <a:r>
              <a:rPr lang="en-US" altLang="en-US" sz="2000" dirty="0">
                <a:latin typeface="Times New Roman" panose="02020603050405020304" pitchFamily="18" charset="0"/>
                <a:cs typeface="Times New Roman" panose="02020603050405020304" pitchFamily="18" charset="0"/>
              </a:rPr>
              <a:t>Simplex means link in a particular direction.</a:t>
            </a:r>
          </a:p>
          <a:p>
            <a:r>
              <a:rPr lang="en-US" altLang="en-US" sz="2000" dirty="0">
                <a:latin typeface="Times New Roman" panose="02020603050405020304" pitchFamily="18" charset="0"/>
                <a:cs typeface="Times New Roman" panose="02020603050405020304" pitchFamily="18" charset="0"/>
              </a:rPr>
              <a:t>KU</a:t>
            </a:r>
            <a:r>
              <a:rPr lang="en-US" altLang="en-US" sz="2000" baseline="-25000" dirty="0">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KR</a:t>
            </a:r>
            <a:r>
              <a:rPr lang="en-US" altLang="en-US" sz="2000" baseline="-25000" dirty="0">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of A   and KU</a:t>
            </a:r>
            <a:r>
              <a:rPr lang="en-US" altLang="en-US" sz="2000" baseline="-25000" dirty="0">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KR</a:t>
            </a:r>
            <a:r>
              <a:rPr lang="en-US" altLang="en-US" sz="2000" baseline="-25000" dirty="0">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of B</a:t>
            </a:r>
          </a:p>
          <a:p>
            <a:pPr lvl="1" eaLnBrk="1" hangingPunct="1"/>
            <a:r>
              <a:rPr lang="en-US" altLang="en-US" sz="2000" dirty="0">
                <a:latin typeface="Times New Roman" panose="02020603050405020304" pitchFamily="18" charset="0"/>
                <a:cs typeface="Times New Roman" panose="02020603050405020304" pitchFamily="18" charset="0"/>
              </a:rPr>
              <a:t>(Public Key of A) KU</a:t>
            </a:r>
            <a:r>
              <a:rPr lang="en-US" altLang="en-US" sz="2000" baseline="-25000" dirty="0">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(Private key of A)R</a:t>
            </a:r>
            <a:r>
              <a:rPr lang="en-US" altLang="en-US" sz="2000" baseline="-25000" dirty="0">
                <a:latin typeface="Times New Roman" panose="02020603050405020304" pitchFamily="18" charset="0"/>
                <a:cs typeface="Times New Roman" panose="02020603050405020304" pitchFamily="18" charset="0"/>
              </a:rPr>
              <a:t>A</a:t>
            </a:r>
          </a:p>
          <a:p>
            <a:pPr lvl="1"/>
            <a:r>
              <a:rPr lang="en-US" altLang="en-US" sz="2000" dirty="0">
                <a:latin typeface="Times New Roman" panose="02020603050405020304" pitchFamily="18" charset="0"/>
                <a:cs typeface="Times New Roman" panose="02020603050405020304" pitchFamily="18" charset="0"/>
              </a:rPr>
              <a:t>(Public Key of B) KU</a:t>
            </a:r>
            <a:r>
              <a:rPr lang="en-US" altLang="en-US" sz="2000" baseline="-25000" dirty="0">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(Private key of B)R</a:t>
            </a:r>
            <a:r>
              <a:rPr lang="en-US" altLang="en-US" sz="2000" baseline="-25000" dirty="0">
                <a:latin typeface="Times New Roman" panose="02020603050405020304" pitchFamily="18" charset="0"/>
                <a:cs typeface="Times New Roman" panose="02020603050405020304" pitchFamily="18" charset="0"/>
              </a:rPr>
              <a:t>B</a:t>
            </a:r>
            <a:endParaRPr lang="en-US" altLang="en-US" sz="2000" dirty="0">
              <a:latin typeface="Times New Roman" panose="02020603050405020304" pitchFamily="18" charset="0"/>
              <a:cs typeface="Times New Roman" panose="02020603050405020304" pitchFamily="18" charset="0"/>
            </a:endParaRPr>
          </a:p>
          <a:p>
            <a:pPr lvl="1" eaLnBrk="1" hangingPunct="1"/>
            <a:endParaRPr lang="en-US" altLang="en-US" sz="2000" dirty="0">
              <a:latin typeface="Times New Roman" panose="02020603050405020304" pitchFamily="18" charset="0"/>
              <a:cs typeface="Times New Roman" panose="02020603050405020304" pitchFamily="18" charset="0"/>
            </a:endParaRPr>
          </a:p>
          <a:p>
            <a:pPr eaLnBrk="1" hangingPunct="1"/>
            <a:endParaRPr lang="en-US" altLang="en-US" sz="2000" baseline="-25000" dirty="0">
              <a:latin typeface="Times New Roman" panose="02020603050405020304" pitchFamily="18" charset="0"/>
              <a:cs typeface="Times New Roman" panose="02020603050405020304" pitchFamily="18" charset="0"/>
            </a:endParaRPr>
          </a:p>
          <a:p>
            <a:endParaRPr lang="en-US" sz="2000" dirty="0"/>
          </a:p>
        </p:txBody>
      </p:sp>
      <p:sp>
        <p:nvSpPr>
          <p:cNvPr id="19"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E8593CF-D52F-4579-B31F-C7D7C69A2648}"/>
              </a:ext>
            </a:extLst>
          </p:cNvPr>
          <p:cNvSpPr/>
          <p:nvPr/>
        </p:nvSpPr>
        <p:spPr>
          <a:xfrm>
            <a:off x="4267200" y="4751754"/>
            <a:ext cx="1211385" cy="74246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t>A</a:t>
            </a:r>
          </a:p>
        </p:txBody>
      </p:sp>
      <p:sp>
        <p:nvSpPr>
          <p:cNvPr id="17" name="Oval 16">
            <a:extLst>
              <a:ext uri="{FF2B5EF4-FFF2-40B4-BE49-F238E27FC236}">
                <a16:creationId xmlns:a16="http://schemas.microsoft.com/office/drawing/2014/main" id="{97586237-9BB5-4905-AFCD-45FE4DA4BD4E}"/>
              </a:ext>
            </a:extLst>
          </p:cNvPr>
          <p:cNvSpPr/>
          <p:nvPr/>
        </p:nvSpPr>
        <p:spPr>
          <a:xfrm>
            <a:off x="8798089" y="4731238"/>
            <a:ext cx="1211385" cy="74246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t>B</a:t>
            </a:r>
          </a:p>
        </p:txBody>
      </p:sp>
      <p:cxnSp>
        <p:nvCxnSpPr>
          <p:cNvPr id="6" name="Straight Arrow Connector 5">
            <a:extLst>
              <a:ext uri="{FF2B5EF4-FFF2-40B4-BE49-F238E27FC236}">
                <a16:creationId xmlns:a16="http://schemas.microsoft.com/office/drawing/2014/main" id="{2E62A420-34A2-46E7-9560-0C8F80D227C4}"/>
              </a:ext>
            </a:extLst>
          </p:cNvPr>
          <p:cNvCxnSpPr/>
          <p:nvPr/>
        </p:nvCxnSpPr>
        <p:spPr>
          <a:xfrm>
            <a:off x="5594798" y="5053816"/>
            <a:ext cx="31148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0F296033-1876-4702-8744-992DAFA850FC}"/>
              </a:ext>
            </a:extLst>
          </p:cNvPr>
          <p:cNvCxnSpPr/>
          <p:nvPr/>
        </p:nvCxnSpPr>
        <p:spPr>
          <a:xfrm flipH="1">
            <a:off x="5594798" y="5227320"/>
            <a:ext cx="31148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1FE05278-428D-4A9C-8157-8ABF8F55B36D}"/>
              </a:ext>
            </a:extLst>
          </p:cNvPr>
          <p:cNvSpPr txBox="1"/>
          <p:nvPr/>
        </p:nvSpPr>
        <p:spPr>
          <a:xfrm>
            <a:off x="4267200" y="5526501"/>
            <a:ext cx="1211385" cy="369332"/>
          </a:xfrm>
          <a:prstGeom prst="rect">
            <a:avLst/>
          </a:prstGeom>
          <a:noFill/>
        </p:spPr>
        <p:txBody>
          <a:bodyPr wrap="square" rtlCol="0">
            <a:spAutoFit/>
          </a:bodyPr>
          <a:lstStyle/>
          <a:p>
            <a:r>
              <a:rPr lang="en-US" altLang="en-US" sz="1800" dirty="0">
                <a:latin typeface="Times New Roman" panose="02020603050405020304" pitchFamily="18" charset="0"/>
                <a:cs typeface="Times New Roman" panose="02020603050405020304" pitchFamily="18" charset="0"/>
              </a:rPr>
              <a:t>KU</a:t>
            </a:r>
            <a:r>
              <a:rPr lang="en-US" altLang="en-US" sz="1800" baseline="-25000" dirty="0">
                <a:latin typeface="Times New Roman" panose="02020603050405020304" pitchFamily="18" charset="0"/>
                <a:cs typeface="Times New Roman" panose="02020603050405020304" pitchFamily="18" charset="0"/>
              </a:rPr>
              <a:t>A</a:t>
            </a:r>
            <a:r>
              <a:rPr lang="en-US" dirty="0"/>
              <a:t>, </a:t>
            </a:r>
            <a:r>
              <a:rPr lang="en-US" altLang="en-US" sz="1800" dirty="0">
                <a:latin typeface="Times New Roman" panose="02020603050405020304" pitchFamily="18" charset="0"/>
                <a:cs typeface="Times New Roman" panose="02020603050405020304" pitchFamily="18" charset="0"/>
              </a:rPr>
              <a:t>KR</a:t>
            </a:r>
            <a:r>
              <a:rPr lang="en-US" altLang="en-US" sz="1800" baseline="-25000" dirty="0">
                <a:latin typeface="Times New Roman" panose="02020603050405020304" pitchFamily="18" charset="0"/>
                <a:cs typeface="Times New Roman" panose="02020603050405020304" pitchFamily="18" charset="0"/>
              </a:rPr>
              <a:t>A</a:t>
            </a:r>
            <a:endParaRPr lang="en-US" dirty="0"/>
          </a:p>
        </p:txBody>
      </p:sp>
      <p:sp>
        <p:nvSpPr>
          <p:cNvPr id="22" name="TextBox 21">
            <a:extLst>
              <a:ext uri="{FF2B5EF4-FFF2-40B4-BE49-F238E27FC236}">
                <a16:creationId xmlns:a16="http://schemas.microsoft.com/office/drawing/2014/main" id="{9DFF2122-8512-417A-942A-8ED4B457D0EF}"/>
              </a:ext>
            </a:extLst>
          </p:cNvPr>
          <p:cNvSpPr txBox="1"/>
          <p:nvPr/>
        </p:nvSpPr>
        <p:spPr>
          <a:xfrm>
            <a:off x="8886518" y="5494215"/>
            <a:ext cx="1211385" cy="369332"/>
          </a:xfrm>
          <a:prstGeom prst="rect">
            <a:avLst/>
          </a:prstGeom>
          <a:noFill/>
        </p:spPr>
        <p:txBody>
          <a:bodyPr wrap="square" rtlCol="0">
            <a:spAutoFit/>
          </a:bodyPr>
          <a:lstStyle/>
          <a:p>
            <a:r>
              <a:rPr lang="en-US" altLang="en-US" sz="1800" dirty="0">
                <a:latin typeface="Times New Roman" panose="02020603050405020304" pitchFamily="18" charset="0"/>
                <a:cs typeface="Times New Roman" panose="02020603050405020304" pitchFamily="18" charset="0"/>
              </a:rPr>
              <a:t>KU</a:t>
            </a:r>
            <a:r>
              <a:rPr lang="en-US" altLang="en-US" baseline="-25000" dirty="0">
                <a:latin typeface="Times New Roman" panose="02020603050405020304" pitchFamily="18" charset="0"/>
                <a:cs typeface="Times New Roman" panose="02020603050405020304" pitchFamily="18" charset="0"/>
              </a:rPr>
              <a:t>B</a:t>
            </a:r>
            <a:r>
              <a:rPr lang="en-US" dirty="0"/>
              <a:t>, </a:t>
            </a:r>
            <a:r>
              <a:rPr lang="en-US" altLang="en-US" sz="1800" dirty="0">
                <a:latin typeface="Times New Roman" panose="02020603050405020304" pitchFamily="18" charset="0"/>
                <a:cs typeface="Times New Roman" panose="02020603050405020304" pitchFamily="18" charset="0"/>
              </a:rPr>
              <a:t>KR</a:t>
            </a:r>
            <a:r>
              <a:rPr lang="en-US" altLang="en-US" baseline="-25000" dirty="0">
                <a:latin typeface="Times New Roman" panose="02020603050405020304" pitchFamily="18" charset="0"/>
                <a:cs typeface="Times New Roman" panose="02020603050405020304" pitchFamily="18" charset="0"/>
              </a:rPr>
              <a:t>B</a:t>
            </a:r>
            <a:endParaRPr lang="en-US" dirty="0"/>
          </a:p>
        </p:txBody>
      </p:sp>
    </p:spTree>
    <p:extLst>
      <p:ext uri="{BB962C8B-B14F-4D97-AF65-F5344CB8AC3E}">
        <p14:creationId xmlns:p14="http://schemas.microsoft.com/office/powerpoint/2010/main" val="3688538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ffie-Hellman – Practical Networking .net">
            <a:extLst>
              <a:ext uri="{FF2B5EF4-FFF2-40B4-BE49-F238E27FC236}">
                <a16:creationId xmlns:a16="http://schemas.microsoft.com/office/drawing/2014/main" id="{8752C63A-B6AB-4E79-8B14-0D2818B81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813" y="7620"/>
            <a:ext cx="9350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598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179" name="Rectangle 2">
            <a:extLst>
              <a:ext uri="{FF2B5EF4-FFF2-40B4-BE49-F238E27FC236}">
                <a16:creationId xmlns:a16="http://schemas.microsoft.com/office/drawing/2014/main" id="{C67AD90D-20EF-4A0A-B03C-72C4B7244EF9}"/>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Discrete Logarithm Problem</a:t>
            </a:r>
          </a:p>
        </p:txBody>
      </p:sp>
      <p:sp>
        <p:nvSpPr>
          <p:cNvPr id="178180" name="Rectangle 3">
            <a:extLst>
              <a:ext uri="{FF2B5EF4-FFF2-40B4-BE49-F238E27FC236}">
                <a16:creationId xmlns:a16="http://schemas.microsoft.com/office/drawing/2014/main" id="{5D55D13A-3C22-495C-ACA2-D859649F61C5}"/>
              </a:ext>
            </a:extLst>
          </p:cNvPr>
          <p:cNvSpPr>
            <a:spLocks noGrp="1" noChangeArrowheads="1"/>
          </p:cNvSpPr>
          <p:nvPr>
            <p:ph type="body" idx="1"/>
          </p:nvPr>
        </p:nvSpPr>
        <p:spPr>
          <a:xfrm>
            <a:off x="643467" y="1782981"/>
            <a:ext cx="10905066" cy="4393982"/>
          </a:xfrm>
        </p:spPr>
        <p:txBody>
          <a:bodyPr>
            <a:normAutofit/>
          </a:bodyPr>
          <a:lstStyle/>
          <a:p>
            <a:r>
              <a:rPr lang="en-US" altLang="en-US" sz="2400" dirty="0">
                <a:latin typeface="Times New Roman" panose="02020603050405020304" pitchFamily="18" charset="0"/>
                <a:cs typeface="Times New Roman" panose="02020603050405020304" pitchFamily="18" charset="0"/>
              </a:rPr>
              <a:t>Given n, g and X = </a:t>
            </a:r>
            <a:r>
              <a:rPr lang="en-US" altLang="en-US" sz="2400" dirty="0" err="1">
                <a:latin typeface="Times New Roman" panose="02020603050405020304" pitchFamily="18" charset="0"/>
                <a:cs typeface="Times New Roman" panose="02020603050405020304" pitchFamily="18" charset="0"/>
              </a:rPr>
              <a:t>g</a:t>
            </a:r>
            <a:r>
              <a:rPr lang="en-US" altLang="en-US" sz="2400" baseline="30000" dirty="0" err="1">
                <a:latin typeface="Times New Roman" panose="02020603050405020304" pitchFamily="18" charset="0"/>
                <a:cs typeface="Times New Roman" panose="02020603050405020304" pitchFamily="18" charset="0"/>
              </a:rPr>
              <a:t>x</a:t>
            </a:r>
            <a:r>
              <a:rPr lang="en-US" altLang="en-US" sz="2400" baseline="30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mod n, determine x</a:t>
            </a:r>
          </a:p>
          <a:p>
            <a:r>
              <a:rPr lang="en-US" altLang="en-US" sz="2400" dirty="0">
                <a:latin typeface="Times New Roman" panose="02020603050405020304" pitchFamily="18" charset="0"/>
                <a:cs typeface="Times New Roman" panose="02020603050405020304" pitchFamily="18" charset="0"/>
              </a:rPr>
              <a:t>If we can do it in reasonable amount of time then this would break Diffie-Hellman</a:t>
            </a:r>
          </a:p>
          <a:p>
            <a:r>
              <a:rPr lang="en-US" altLang="en-US" sz="2400" dirty="0">
                <a:latin typeface="Times New Roman" panose="02020603050405020304" pitchFamily="18" charset="0"/>
                <a:cs typeface="Times New Roman" panose="02020603050405020304" pitchFamily="18" charset="0"/>
              </a:rPr>
              <a:t>Basically have to compute g</a:t>
            </a:r>
            <a:r>
              <a:rPr lang="en-US" altLang="en-US" sz="2400" baseline="30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mod n, g</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mod n, g</a:t>
            </a:r>
            <a:r>
              <a:rPr lang="en-US" altLang="en-US" sz="2400" baseline="30000" dirty="0">
                <a:latin typeface="Times New Roman" panose="02020603050405020304" pitchFamily="18" charset="0"/>
                <a:cs typeface="Times New Roman" panose="02020603050405020304" pitchFamily="18" charset="0"/>
              </a:rPr>
              <a:t>3</a:t>
            </a:r>
            <a:r>
              <a:rPr lang="en-US" altLang="en-US" sz="2400" dirty="0">
                <a:latin typeface="Times New Roman" panose="02020603050405020304" pitchFamily="18" charset="0"/>
                <a:cs typeface="Times New Roman" panose="02020603050405020304" pitchFamily="18" charset="0"/>
              </a:rPr>
              <a:t> mod n,…………..Keep on doing it until you find the match.</a:t>
            </a:r>
          </a:p>
          <a:p>
            <a:r>
              <a:rPr lang="en-US" altLang="en-US" sz="2400" dirty="0">
                <a:latin typeface="Times New Roman" panose="02020603050405020304" pitchFamily="18" charset="0"/>
                <a:cs typeface="Times New Roman" panose="02020603050405020304" pitchFamily="18" charset="0"/>
              </a:rPr>
              <a:t>If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were a prime of at least 300 digits (1024 bits), and </a:t>
            </a:r>
            <a:r>
              <a:rPr lang="en-US" altLang="en-US" sz="2400" i="1" dirty="0">
                <a:latin typeface="Times New Roman" panose="02020603050405020304" pitchFamily="18" charset="0"/>
                <a:cs typeface="Times New Roman" panose="02020603050405020304" pitchFamily="18" charset="0"/>
              </a:rPr>
              <a:t>a</a:t>
            </a:r>
            <a:r>
              <a:rPr lang="en-US" altLang="en-US" sz="2400" dirty="0">
                <a:latin typeface="Times New Roman" panose="02020603050405020304" pitchFamily="18" charset="0"/>
                <a:cs typeface="Times New Roman" panose="02020603050405020304" pitchFamily="18" charset="0"/>
              </a:rPr>
              <a:t> and </a:t>
            </a:r>
            <a:r>
              <a:rPr lang="en-US" altLang="en-US" sz="2400" i="1" dirty="0">
                <a:latin typeface="Times New Roman" panose="02020603050405020304" pitchFamily="18" charset="0"/>
                <a:cs typeface="Times New Roman" panose="02020603050405020304" pitchFamily="18" charset="0"/>
              </a:rPr>
              <a:t>b</a:t>
            </a:r>
            <a:r>
              <a:rPr lang="en-US" altLang="en-US" sz="2400" dirty="0">
                <a:latin typeface="Times New Roman" panose="02020603050405020304" pitchFamily="18" charset="0"/>
                <a:cs typeface="Times New Roman" panose="02020603050405020304" pitchFamily="18" charset="0"/>
              </a:rPr>
              <a:t> were at least 100 digits long, then even the best algorithms known today could not find </a:t>
            </a:r>
            <a:r>
              <a:rPr lang="en-US" altLang="en-US" sz="2400" i="1" dirty="0">
                <a:latin typeface="Times New Roman" panose="02020603050405020304" pitchFamily="18" charset="0"/>
                <a:cs typeface="Times New Roman" panose="02020603050405020304" pitchFamily="18" charset="0"/>
              </a:rPr>
              <a:t>a</a:t>
            </a:r>
            <a:r>
              <a:rPr lang="en-US" altLang="en-US" sz="2400" dirty="0">
                <a:latin typeface="Times New Roman" panose="02020603050405020304" pitchFamily="18" charset="0"/>
                <a:cs typeface="Times New Roman" panose="02020603050405020304" pitchFamily="18" charset="0"/>
              </a:rPr>
              <a:t> given only </a:t>
            </a:r>
            <a:r>
              <a:rPr lang="en-US" altLang="en-US" sz="2400" i="1" dirty="0">
                <a:latin typeface="Times New Roman" panose="02020603050405020304" pitchFamily="18" charset="0"/>
                <a:cs typeface="Times New Roman" panose="02020603050405020304" pitchFamily="18" charset="0"/>
              </a:rPr>
              <a:t>g</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g</a:t>
            </a:r>
            <a:r>
              <a:rPr lang="en-US" altLang="en-US" sz="2400" i="1" baseline="30000" dirty="0" err="1">
                <a:latin typeface="Times New Roman" panose="02020603050405020304" pitchFamily="18" charset="0"/>
                <a:cs typeface="Times New Roman" panose="02020603050405020304" pitchFamily="18" charset="0"/>
              </a:rPr>
              <a:t>b</a:t>
            </a:r>
            <a:r>
              <a:rPr lang="en-US" altLang="en-US" sz="2400" dirty="0">
                <a:latin typeface="Times New Roman" panose="02020603050405020304" pitchFamily="18" charset="0"/>
                <a:cs typeface="Times New Roman" panose="02020603050405020304" pitchFamily="18" charset="0"/>
              </a:rPr>
              <a:t> mod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and </a:t>
            </a:r>
            <a:r>
              <a:rPr lang="en-US" altLang="en-US" sz="2400" i="1" dirty="0" err="1">
                <a:latin typeface="Times New Roman" panose="02020603050405020304" pitchFamily="18" charset="0"/>
                <a:cs typeface="Times New Roman" panose="02020603050405020304" pitchFamily="18" charset="0"/>
              </a:rPr>
              <a:t>g</a:t>
            </a:r>
            <a:r>
              <a:rPr lang="en-US" altLang="en-US" sz="2400" i="1" baseline="30000" dirty="0" err="1">
                <a:latin typeface="Times New Roman" panose="02020603050405020304" pitchFamily="18" charset="0"/>
                <a:cs typeface="Times New Roman" panose="02020603050405020304" pitchFamily="18" charset="0"/>
              </a:rPr>
              <a:t>a</a:t>
            </a:r>
            <a:r>
              <a:rPr lang="en-US" altLang="en-US" sz="2400" dirty="0">
                <a:latin typeface="Times New Roman" panose="02020603050405020304" pitchFamily="18" charset="0"/>
                <a:cs typeface="Times New Roman" panose="02020603050405020304" pitchFamily="18" charset="0"/>
              </a:rPr>
              <a:t> mod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even using all of mankind's computing power. </a:t>
            </a:r>
          </a:p>
          <a:p>
            <a:r>
              <a:rPr lang="en-US" altLang="en-US" sz="2400" dirty="0">
                <a:latin typeface="Times New Roman" panose="02020603050405020304" pitchFamily="18" charset="0"/>
                <a:cs typeface="Times New Roman" panose="02020603050405020304" pitchFamily="18" charset="0"/>
              </a:rPr>
              <a:t>Note that </a:t>
            </a:r>
            <a:r>
              <a:rPr lang="en-US" altLang="en-US" sz="2400" i="1" dirty="0">
                <a:latin typeface="Times New Roman" panose="02020603050405020304" pitchFamily="18" charset="0"/>
                <a:cs typeface="Times New Roman" panose="02020603050405020304" pitchFamily="18" charset="0"/>
              </a:rPr>
              <a:t>g</a:t>
            </a:r>
            <a:r>
              <a:rPr lang="en-US" altLang="en-US" sz="2400" dirty="0">
                <a:latin typeface="Times New Roman" panose="02020603050405020304" pitchFamily="18" charset="0"/>
                <a:cs typeface="Times New Roman" panose="02020603050405020304" pitchFamily="18" charset="0"/>
              </a:rPr>
              <a:t> need not be large at all, and in practice is usually either 2 or 5.</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178" name="Slide Number Placeholder 5">
            <a:extLst>
              <a:ext uri="{FF2B5EF4-FFF2-40B4-BE49-F238E27FC236}">
                <a16:creationId xmlns:a16="http://schemas.microsoft.com/office/drawing/2014/main" id="{80350A42-21C5-4DED-A94D-F3604C640DF9}"/>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688469A1-4B90-48CA-9C1B-695E3EBCC53A}" type="slidenum">
              <a:rPr lang="he-IL" altLang="en-US" sz="1900">
                <a:latin typeface="Arial Black" panose="020B0A04020102020204" pitchFamily="34" charset="0"/>
              </a:rPr>
              <a:pPr>
                <a:lnSpc>
                  <a:spcPct val="90000"/>
                </a:lnSpc>
                <a:spcAft>
                  <a:spcPts val="600"/>
                </a:spcAft>
              </a:pPr>
              <a:t>31</a:t>
            </a:fld>
            <a:endParaRPr lang="en-US" altLang="en-US" sz="1900">
              <a:latin typeface="Arial Black" panose="020B0A04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179" name="Rectangle 2">
            <a:extLst>
              <a:ext uri="{FF2B5EF4-FFF2-40B4-BE49-F238E27FC236}">
                <a16:creationId xmlns:a16="http://schemas.microsoft.com/office/drawing/2014/main" id="{C67AD90D-20EF-4A0A-B03C-72C4B7244EF9}"/>
              </a:ext>
            </a:extLst>
          </p:cNvPr>
          <p:cNvSpPr>
            <a:spLocks noGrp="1" noChangeArrowheads="1"/>
          </p:cNvSpPr>
          <p:nvPr>
            <p:ph type="title"/>
          </p:nvPr>
        </p:nvSpPr>
        <p:spPr>
          <a:xfrm>
            <a:off x="643467" y="321734"/>
            <a:ext cx="10905066" cy="1135737"/>
          </a:xfrm>
        </p:spPr>
        <p:txBody>
          <a:bodyPr>
            <a:normAutofit/>
          </a:bodyPr>
          <a:lstStyle/>
          <a:p>
            <a:pPr eaLnBrk="1" hangingPunct="1"/>
            <a:r>
              <a:rPr lang="en-US" sz="3600" dirty="0"/>
              <a:t>Applications</a:t>
            </a:r>
            <a:endParaRPr lang="en-US" altLang="en-US" sz="3600" dirty="0">
              <a:latin typeface="Times New Roman" panose="02020603050405020304" pitchFamily="18" charset="0"/>
              <a:cs typeface="Times New Roman" panose="02020603050405020304" pitchFamily="18" charset="0"/>
            </a:endParaRPr>
          </a:p>
        </p:txBody>
      </p:sp>
      <p:sp>
        <p:nvSpPr>
          <p:cNvPr id="178180" name="Rectangle 3">
            <a:extLst>
              <a:ext uri="{FF2B5EF4-FFF2-40B4-BE49-F238E27FC236}">
                <a16:creationId xmlns:a16="http://schemas.microsoft.com/office/drawing/2014/main" id="{5D55D13A-3C22-495C-ACA2-D859649F61C5}"/>
              </a:ext>
            </a:extLst>
          </p:cNvPr>
          <p:cNvSpPr>
            <a:spLocks noGrp="1" noChangeArrowheads="1"/>
          </p:cNvSpPr>
          <p:nvPr>
            <p:ph type="body" idx="1"/>
          </p:nvPr>
        </p:nvSpPr>
        <p:spPr>
          <a:xfrm>
            <a:off x="643467" y="1782981"/>
            <a:ext cx="10905066" cy="4393982"/>
          </a:xfrm>
        </p:spPr>
        <p:txBody>
          <a:bodyPr>
            <a:normAutofit/>
          </a:bodyPr>
          <a:lstStyle/>
          <a:p>
            <a:pPr marL="0" indent="0">
              <a:buNone/>
            </a:pPr>
            <a:r>
              <a:rPr lang="en-US" sz="2400" dirty="0"/>
              <a:t>Many protocol uses Diffie-Hellman algorithm to enhance security and few of them are:</a:t>
            </a:r>
          </a:p>
          <a:p>
            <a:endParaRPr lang="en-US" sz="2400" dirty="0"/>
          </a:p>
          <a:p>
            <a:r>
              <a:rPr lang="en-US" sz="2400" dirty="0"/>
              <a:t>Secure Shell (SSH)</a:t>
            </a:r>
          </a:p>
          <a:p>
            <a:r>
              <a:rPr lang="en-US" sz="2400" dirty="0"/>
              <a:t>Transport Layer Security (TLS) / Secure Sockets Layer (SSL)</a:t>
            </a:r>
          </a:p>
          <a:p>
            <a:r>
              <a:rPr lang="en-US" sz="2400" dirty="0"/>
              <a:t>Public Key Infrastructure (PKI)</a:t>
            </a:r>
          </a:p>
          <a:p>
            <a:r>
              <a:rPr lang="en-US" sz="2400" dirty="0"/>
              <a:t>Internet Key Exchange (IKE)</a:t>
            </a:r>
          </a:p>
          <a:p>
            <a:r>
              <a:rPr lang="en-US" sz="2400" dirty="0"/>
              <a:t>Internet Protocol Security (</a:t>
            </a:r>
            <a:r>
              <a:rPr lang="en-US" sz="2400" dirty="0" err="1"/>
              <a:t>IPSec</a:t>
            </a:r>
            <a:r>
              <a:rPr lang="en-US" sz="2400" dirty="0"/>
              <a:t>)</a:t>
            </a:r>
          </a:p>
          <a:p>
            <a:endParaRPr lang="en-US" altLang="en-US" sz="2400" dirty="0">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178" name="Slide Number Placeholder 5">
            <a:extLst>
              <a:ext uri="{FF2B5EF4-FFF2-40B4-BE49-F238E27FC236}">
                <a16:creationId xmlns:a16="http://schemas.microsoft.com/office/drawing/2014/main" id="{80350A42-21C5-4DED-A94D-F3604C640DF9}"/>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688469A1-4B90-48CA-9C1B-695E3EBCC53A}" type="slidenum">
              <a:rPr lang="he-IL" altLang="en-US" sz="1900">
                <a:latin typeface="Arial Black" panose="020B0A04020102020204" pitchFamily="34" charset="0"/>
              </a:rPr>
              <a:pPr>
                <a:lnSpc>
                  <a:spcPct val="90000"/>
                </a:lnSpc>
                <a:spcAft>
                  <a:spcPts val="600"/>
                </a:spcAft>
              </a:pPr>
              <a:t>32</a:t>
            </a:fld>
            <a:endParaRPr lang="en-US" altLang="en-US" sz="1900">
              <a:latin typeface="Arial Black" panose="020B0A04020102020204" pitchFamily="34" charset="0"/>
            </a:endParaRPr>
          </a:p>
        </p:txBody>
      </p:sp>
    </p:spTree>
    <p:extLst>
      <p:ext uri="{BB962C8B-B14F-4D97-AF65-F5344CB8AC3E}">
        <p14:creationId xmlns:p14="http://schemas.microsoft.com/office/powerpoint/2010/main" val="3016661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179" name="Rectangle 2">
            <a:extLst>
              <a:ext uri="{FF2B5EF4-FFF2-40B4-BE49-F238E27FC236}">
                <a16:creationId xmlns:a16="http://schemas.microsoft.com/office/drawing/2014/main" id="{C67AD90D-20EF-4A0A-B03C-72C4B7244EF9}"/>
              </a:ext>
            </a:extLst>
          </p:cNvPr>
          <p:cNvSpPr>
            <a:spLocks noGrp="1" noChangeArrowheads="1"/>
          </p:cNvSpPr>
          <p:nvPr>
            <p:ph type="title"/>
          </p:nvPr>
        </p:nvSpPr>
        <p:spPr>
          <a:xfrm>
            <a:off x="643467" y="321734"/>
            <a:ext cx="10905066" cy="1135737"/>
          </a:xfrm>
        </p:spPr>
        <p:txBody>
          <a:bodyPr>
            <a:normAutofit/>
          </a:bodyPr>
          <a:lstStyle/>
          <a:p>
            <a:pPr eaLnBrk="1" hangingPunct="1"/>
            <a:r>
              <a:rPr lang="en-US" sz="3600" dirty="0"/>
              <a:t>Limitations</a:t>
            </a:r>
            <a:endParaRPr lang="en-US" altLang="en-US" sz="3600" dirty="0">
              <a:latin typeface="Times New Roman" panose="02020603050405020304" pitchFamily="18" charset="0"/>
              <a:cs typeface="Times New Roman" panose="02020603050405020304" pitchFamily="18" charset="0"/>
            </a:endParaRPr>
          </a:p>
        </p:txBody>
      </p:sp>
      <p:sp>
        <p:nvSpPr>
          <p:cNvPr id="178180" name="Rectangle 3">
            <a:extLst>
              <a:ext uri="{FF2B5EF4-FFF2-40B4-BE49-F238E27FC236}">
                <a16:creationId xmlns:a16="http://schemas.microsoft.com/office/drawing/2014/main" id="{5D55D13A-3C22-495C-ACA2-D859649F61C5}"/>
              </a:ext>
            </a:extLst>
          </p:cNvPr>
          <p:cNvSpPr>
            <a:spLocks noGrp="1" noChangeArrowheads="1"/>
          </p:cNvSpPr>
          <p:nvPr>
            <p:ph type="body" idx="1"/>
          </p:nvPr>
        </p:nvSpPr>
        <p:spPr>
          <a:xfrm>
            <a:off x="643467" y="1782981"/>
            <a:ext cx="10905066" cy="4393982"/>
          </a:xfrm>
        </p:spPr>
        <p:txBody>
          <a:bodyPr>
            <a:normAutofit/>
          </a:bodyPr>
          <a:lstStyle/>
          <a:p>
            <a:pPr marL="0" indent="0">
              <a:buNone/>
            </a:pPr>
            <a:r>
              <a:rPr lang="en-US" sz="2400" dirty="0"/>
              <a:t>The following are the limitations of Diffie-Hellman algorithm:</a:t>
            </a:r>
          </a:p>
          <a:p>
            <a:endParaRPr lang="en-US" sz="2400" dirty="0"/>
          </a:p>
          <a:p>
            <a:r>
              <a:rPr lang="en-US" sz="2400" dirty="0"/>
              <a:t>Lack of authentication procedure.</a:t>
            </a:r>
          </a:p>
          <a:p>
            <a:r>
              <a:rPr lang="en-US" sz="2400" dirty="0"/>
              <a:t>Algorithm can be used only for symmetric key exchange.</a:t>
            </a:r>
          </a:p>
          <a:p>
            <a:r>
              <a:rPr lang="en-US" sz="2400" dirty="0"/>
              <a:t>As there is no authentication involved, it is vulnerable to man-in-the-middle attack.</a:t>
            </a:r>
          </a:p>
          <a:p>
            <a:r>
              <a:rPr lang="en-US" sz="2400" dirty="0"/>
              <a:t>As it is computationally intensive, it is expensive in terms of resources and CPU performance time.</a:t>
            </a:r>
          </a:p>
          <a:p>
            <a:r>
              <a:rPr lang="en-US" sz="2400" dirty="0"/>
              <a:t>Encryption of information cannot be performed with the help of this algorithm.</a:t>
            </a:r>
          </a:p>
          <a:p>
            <a:r>
              <a:rPr lang="en-US" sz="2400" dirty="0"/>
              <a:t>Digital signature cannot be signed using Diffie-Hellman algorithm.</a:t>
            </a:r>
          </a:p>
          <a:p>
            <a:endParaRPr lang="en-US" altLang="en-US" sz="2400" dirty="0">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178" name="Slide Number Placeholder 5">
            <a:extLst>
              <a:ext uri="{FF2B5EF4-FFF2-40B4-BE49-F238E27FC236}">
                <a16:creationId xmlns:a16="http://schemas.microsoft.com/office/drawing/2014/main" id="{80350A42-21C5-4DED-A94D-F3604C640DF9}"/>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688469A1-4B90-48CA-9C1B-695E3EBCC53A}" type="slidenum">
              <a:rPr lang="he-IL" altLang="en-US" sz="1900">
                <a:latin typeface="Arial Black" panose="020B0A04020102020204" pitchFamily="34" charset="0"/>
              </a:rPr>
              <a:pPr>
                <a:lnSpc>
                  <a:spcPct val="90000"/>
                </a:lnSpc>
                <a:spcAft>
                  <a:spcPts val="600"/>
                </a:spcAft>
              </a:pPr>
              <a:t>33</a:t>
            </a:fld>
            <a:endParaRPr lang="en-US" altLang="en-US" sz="1900">
              <a:latin typeface="Arial Black" panose="020B0A04020102020204" pitchFamily="34" charset="0"/>
            </a:endParaRPr>
          </a:p>
        </p:txBody>
      </p:sp>
    </p:spTree>
    <p:extLst>
      <p:ext uri="{BB962C8B-B14F-4D97-AF65-F5344CB8AC3E}">
        <p14:creationId xmlns:p14="http://schemas.microsoft.com/office/powerpoint/2010/main" val="3342706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on green pastel background">
            <a:extLst>
              <a:ext uri="{FF2B5EF4-FFF2-40B4-BE49-F238E27FC236}">
                <a16:creationId xmlns:a16="http://schemas.microsoft.com/office/drawing/2014/main" id="{EF4F2678-6854-4722-8847-096BAC9FC4A6}"/>
              </a:ext>
            </a:extLst>
          </p:cNvPr>
          <p:cNvPicPr>
            <a:picLocks noChangeAspect="1"/>
          </p:cNvPicPr>
          <p:nvPr/>
        </p:nvPicPr>
        <p:blipFill rotWithShape="1">
          <a:blip r:embed="rId3"/>
          <a:srcRect l="5189"/>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A3D5D522-9B95-4A16-9C7E-99C325D80925}"/>
              </a:ext>
            </a:extLst>
          </p:cNvPr>
          <p:cNvSpPr>
            <a:spLocks noGrp="1"/>
          </p:cNvSpPr>
          <p:nvPr>
            <p:ph type="title"/>
          </p:nvPr>
        </p:nvSpPr>
        <p:spPr>
          <a:xfrm>
            <a:off x="371094" y="1161288"/>
            <a:ext cx="3438144" cy="1124712"/>
          </a:xfrm>
        </p:spPr>
        <p:txBody>
          <a:bodyPr anchor="b">
            <a:normAutofit/>
          </a:bodyPr>
          <a:lstStyle/>
          <a:p>
            <a:r>
              <a:rPr lang="en-US" sz="2800" dirty="0"/>
              <a:t>Food for Thought</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31B8D2E-8F0C-47CC-87BD-70E9B718ED0C}"/>
              </a:ext>
            </a:extLst>
          </p:cNvPr>
          <p:cNvSpPr>
            <a:spLocks noGrp="1"/>
          </p:cNvSpPr>
          <p:nvPr>
            <p:ph idx="1"/>
          </p:nvPr>
        </p:nvSpPr>
        <p:spPr>
          <a:xfrm>
            <a:off x="371094" y="3210388"/>
            <a:ext cx="6375488" cy="3394960"/>
          </a:xfrm>
        </p:spPr>
        <p:txBody>
          <a:bodyPr anchor="t">
            <a:normAutofit/>
          </a:bodyPr>
          <a:lstStyle/>
          <a:p>
            <a:r>
              <a:rPr lang="en-US" sz="2400" dirty="0"/>
              <a:t>Differences between RSA and Diffie Hellman?</a:t>
            </a:r>
          </a:p>
          <a:p>
            <a:r>
              <a:rPr lang="en-US" sz="2400" dirty="0"/>
              <a:t>Use cases?</a:t>
            </a:r>
          </a:p>
          <a:p>
            <a:r>
              <a:rPr lang="en-US" sz="2400" dirty="0"/>
              <a:t>Which one is better? </a:t>
            </a:r>
          </a:p>
          <a:p>
            <a:r>
              <a:rPr lang="en-US" sz="2400" dirty="0"/>
              <a:t>Should they be used to encrypt messages or just key exchange? Why?</a:t>
            </a:r>
          </a:p>
        </p:txBody>
      </p:sp>
    </p:spTree>
    <p:extLst>
      <p:ext uri="{BB962C8B-B14F-4D97-AF65-F5344CB8AC3E}">
        <p14:creationId xmlns:p14="http://schemas.microsoft.com/office/powerpoint/2010/main" val="236216300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203" name="Rectangle 2">
            <a:extLst>
              <a:ext uri="{FF2B5EF4-FFF2-40B4-BE49-F238E27FC236}">
                <a16:creationId xmlns:a16="http://schemas.microsoft.com/office/drawing/2014/main" id="{8EC1DD53-6AC8-44B0-9670-39815C422895}"/>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Comparison</a:t>
            </a:r>
          </a:p>
        </p:txBody>
      </p:sp>
      <p:sp>
        <p:nvSpPr>
          <p:cNvPr id="179204" name="Rectangle 3">
            <a:extLst>
              <a:ext uri="{FF2B5EF4-FFF2-40B4-BE49-F238E27FC236}">
                <a16:creationId xmlns:a16="http://schemas.microsoft.com/office/drawing/2014/main" id="{9BE981CD-788B-4EFD-B95F-E521B9724749}"/>
              </a:ext>
            </a:extLst>
          </p:cNvPr>
          <p:cNvSpPr>
            <a:spLocks noGrp="1" noChangeArrowheads="1"/>
          </p:cNvSpPr>
          <p:nvPr>
            <p:ph type="body" idx="1"/>
          </p:nvPr>
        </p:nvSpPr>
        <p:spPr>
          <a:xfrm>
            <a:off x="643467" y="1782981"/>
            <a:ext cx="10905066" cy="4393982"/>
          </a:xfrm>
        </p:spPr>
        <p:txBody>
          <a:bodyPr>
            <a:normAutofit/>
          </a:bodyPr>
          <a:lstStyle/>
          <a:p>
            <a:pPr eaLnBrk="1" hangingPunct="1"/>
            <a:r>
              <a:rPr lang="en-US" altLang="en-US" sz="2000">
                <a:latin typeface="Times New Roman" panose="02020603050405020304" pitchFamily="18" charset="0"/>
                <a:cs typeface="Times New Roman" panose="02020603050405020304" pitchFamily="18" charset="0"/>
              </a:rPr>
              <a:t>Symmetric Encryption/Decryption is faster than asymmetric</a:t>
            </a:r>
          </a:p>
          <a:p>
            <a:pPr lvl="1" eaLnBrk="1" hangingPunct="1"/>
            <a:r>
              <a:rPr lang="en-US" altLang="en-US" sz="2000">
                <a:latin typeface="Times New Roman" panose="02020603050405020304" pitchFamily="18" charset="0"/>
                <a:cs typeface="Times New Roman" panose="02020603050405020304" pitchFamily="18" charset="0"/>
              </a:rPr>
              <a:t>RSA: Kb/s</a:t>
            </a:r>
          </a:p>
          <a:p>
            <a:pPr lvl="1" eaLnBrk="1" hangingPunct="1"/>
            <a:r>
              <a:rPr lang="en-US" altLang="en-US" sz="2000">
                <a:latin typeface="Times New Roman" panose="02020603050405020304" pitchFamily="18" charset="0"/>
                <a:cs typeface="Times New Roman" panose="02020603050405020304" pitchFamily="18" charset="0"/>
              </a:rPr>
              <a:t>DES: Mb/s</a:t>
            </a:r>
          </a:p>
          <a:p>
            <a:pPr lvl="1" eaLnBrk="1" hangingPunct="1"/>
            <a:r>
              <a:rPr lang="en-US" altLang="en-US" sz="2000">
                <a:latin typeface="Times New Roman" panose="02020603050405020304" pitchFamily="18" charset="0"/>
                <a:cs typeface="Times New Roman" panose="02020603050405020304" pitchFamily="18" charset="0"/>
              </a:rPr>
              <a:t>DES is about 100 times faster</a:t>
            </a:r>
          </a:p>
          <a:p>
            <a:pPr eaLnBrk="1" hangingPunct="1"/>
            <a:r>
              <a:rPr lang="en-US" altLang="en-US" sz="2000">
                <a:latin typeface="Times New Roman" panose="02020603050405020304" pitchFamily="18" charset="0"/>
                <a:cs typeface="Times New Roman" panose="02020603050405020304" pitchFamily="18" charset="0"/>
              </a:rPr>
              <a:t>Key Size:</a:t>
            </a:r>
          </a:p>
          <a:p>
            <a:pPr lvl="1" eaLnBrk="1" hangingPunct="1"/>
            <a:r>
              <a:rPr lang="en-US" altLang="en-US" sz="2000">
                <a:latin typeface="Times New Roman" panose="02020603050405020304" pitchFamily="18" charset="0"/>
                <a:cs typeface="Times New Roman" panose="02020603050405020304" pitchFamily="18" charset="0"/>
              </a:rPr>
              <a:t>RSA: Selected by the user</a:t>
            </a:r>
          </a:p>
          <a:p>
            <a:pPr lvl="1" eaLnBrk="1" hangingPunct="1"/>
            <a:r>
              <a:rPr lang="en-US" altLang="en-US" sz="2000">
                <a:latin typeface="Times New Roman" panose="02020603050405020304" pitchFamily="18" charset="0"/>
                <a:cs typeface="Times New Roman" panose="02020603050405020304" pitchFamily="18" charset="0"/>
              </a:rPr>
              <a:t>DES: 56 bits</a:t>
            </a:r>
          </a:p>
          <a:p>
            <a:pPr lvl="1" eaLnBrk="1" hangingPunct="1">
              <a:buFont typeface="Wingdings" panose="05000000000000000000" pitchFamily="2" charset="2"/>
              <a:buNone/>
            </a:pPr>
            <a:endParaRPr lang="en-US" altLang="en-US" sz="2000">
              <a:latin typeface="Times New Roman" panose="02020603050405020304" pitchFamily="18" charset="0"/>
              <a:cs typeface="Times New Roman" panose="02020603050405020304" pitchFamily="18" charset="0"/>
            </a:endParaRPr>
          </a:p>
          <a:p>
            <a:pPr lvl="1" eaLnBrk="1" hangingPunct="1"/>
            <a:endParaRPr lang="en-US" altLang="en-US" sz="200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endParaRPr lang="en-US" altLang="en-US" sz="2000">
              <a:latin typeface="Times New Roman" panose="02020603050405020304" pitchFamily="18" charset="0"/>
              <a:cs typeface="Times New Roman" panose="02020603050405020304" pitchFamily="18" charset="0"/>
            </a:endParaRPr>
          </a:p>
          <a:p>
            <a:pPr eaLnBrk="1" hangingPunct="1"/>
            <a:endParaRPr lang="en-US" altLang="en-US" sz="2000">
              <a:latin typeface="Times New Roman" panose="02020603050405020304" pitchFamily="18" charset="0"/>
              <a:cs typeface="Times New Roman" panose="02020603050405020304" pitchFamily="18" charset="0"/>
            </a:endParaRPr>
          </a:p>
          <a:p>
            <a:pPr lvl="2" eaLnBrk="1" hangingPunct="1"/>
            <a:endParaRPr lang="en-US" altLang="en-US">
              <a:latin typeface="Times New Roman" panose="02020603050405020304" pitchFamily="18" charset="0"/>
              <a:cs typeface="Times New Roman" panose="02020603050405020304" pitchFamily="18" charset="0"/>
            </a:endParaRPr>
          </a:p>
          <a:p>
            <a:pPr lvl="2" eaLnBrk="1" hangingPunct="1"/>
            <a:endParaRPr lang="en-US" altLang="en-US">
              <a:latin typeface="Times New Roman" panose="02020603050405020304" pitchFamily="18" charset="0"/>
              <a:cs typeface="Times New Roman" panose="02020603050405020304" pitchFamily="18" charset="0"/>
            </a:endParaRPr>
          </a:p>
          <a:p>
            <a:pPr lvl="2" eaLnBrk="1" hangingPunct="1"/>
            <a:endParaRPr lang="en-US" altLang="en-US">
              <a:latin typeface="Times New Roman" panose="02020603050405020304" pitchFamily="18" charset="0"/>
              <a:cs typeface="Times New Roman" panose="02020603050405020304" pitchFamily="18" charset="0"/>
            </a:endParaRPr>
          </a:p>
          <a:p>
            <a:pPr lvl="2" eaLnBrk="1" hangingPunct="1"/>
            <a:endParaRPr lang="en-US" altLang="en-US">
              <a:latin typeface="Times New Roman" panose="02020603050405020304" pitchFamily="18" charset="0"/>
              <a:cs typeface="Times New Roman" panose="02020603050405020304" pitchFamily="18" charset="0"/>
            </a:endParaRPr>
          </a:p>
          <a:p>
            <a:pPr lvl="2" eaLnBrk="1" hangingPunct="1"/>
            <a:endParaRPr lang="en-US" altLang="en-US">
              <a:latin typeface="Times New Roman" panose="02020603050405020304" pitchFamily="18" charset="0"/>
              <a:cs typeface="Times New Roman" panose="02020603050405020304" pitchFamily="18" charset="0"/>
            </a:endParaRPr>
          </a:p>
          <a:p>
            <a:pPr lvl="2" eaLnBrk="1" hangingPunct="1"/>
            <a:endParaRPr lang="en-US" altLang="en-US" baseline="-25000">
              <a:latin typeface="Times New Roman" panose="02020603050405020304" pitchFamily="18" charset="0"/>
              <a:cs typeface="Times New Roman" panose="02020603050405020304" pitchFamily="18" charset="0"/>
            </a:endParaRPr>
          </a:p>
          <a:p>
            <a:pPr eaLnBrk="1" hangingPunct="1"/>
            <a:endParaRPr lang="en-US" altLang="en-US" sz="2000">
              <a:latin typeface="Times New Roman" panose="02020603050405020304" pitchFamily="18" charset="0"/>
              <a:cs typeface="Times New Roman" panose="02020603050405020304" pitchFamily="18" charset="0"/>
            </a:endParaRPr>
          </a:p>
          <a:p>
            <a:pPr lvl="1" eaLnBrk="1" hangingPunct="1"/>
            <a:endParaRPr lang="en-US" altLang="en-US" sz="2000">
              <a:latin typeface="Times New Roman" panose="02020603050405020304" pitchFamily="18" charset="0"/>
              <a:cs typeface="Times New Roman" panose="02020603050405020304" pitchFamily="18" charset="0"/>
            </a:endParaRPr>
          </a:p>
          <a:p>
            <a:pPr lvl="1" eaLnBrk="1" hangingPunct="1"/>
            <a:endParaRPr lang="en-US" altLang="en-US" sz="2000">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202" name="Slide Number Placeholder 5">
            <a:extLst>
              <a:ext uri="{FF2B5EF4-FFF2-40B4-BE49-F238E27FC236}">
                <a16:creationId xmlns:a16="http://schemas.microsoft.com/office/drawing/2014/main" id="{FD20A707-64E4-4DAD-98C9-444254112AFB}"/>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46913E02-8670-4516-9978-6915451115EA}" type="slidenum">
              <a:rPr lang="he-IL" altLang="en-US" sz="1900">
                <a:latin typeface="Arial Black" panose="020B0A04020102020204" pitchFamily="34" charset="0"/>
              </a:rPr>
              <a:pPr>
                <a:lnSpc>
                  <a:spcPct val="90000"/>
                </a:lnSpc>
                <a:spcAft>
                  <a:spcPts val="600"/>
                </a:spcAft>
              </a:pPr>
              <a:t>35</a:t>
            </a:fld>
            <a:endParaRPr lang="en-US" altLang="en-US" sz="1900">
              <a:latin typeface="Arial Black" panose="020B0A040201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2A4FAE-2E2B-4E7D-8578-3FC433E2A02A}"/>
              </a:ext>
            </a:extLst>
          </p:cNvPr>
          <p:cNvPicPr>
            <a:picLocks noChangeAspect="1"/>
          </p:cNvPicPr>
          <p:nvPr/>
        </p:nvPicPr>
        <p:blipFill>
          <a:blip r:embed="rId2"/>
          <a:stretch>
            <a:fillRect/>
          </a:stretch>
        </p:blipFill>
        <p:spPr>
          <a:xfrm>
            <a:off x="1474462" y="0"/>
            <a:ext cx="9243076" cy="6858000"/>
          </a:xfrm>
          <a:prstGeom prst="rect">
            <a:avLst/>
          </a:prstGeom>
        </p:spPr>
      </p:pic>
    </p:spTree>
    <p:extLst>
      <p:ext uri="{BB962C8B-B14F-4D97-AF65-F5344CB8AC3E}">
        <p14:creationId xmlns:p14="http://schemas.microsoft.com/office/powerpoint/2010/main" val="2538682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585EF-F106-4347-AF22-AF0A75E66A01}"/>
              </a:ext>
            </a:extLst>
          </p:cNvPr>
          <p:cNvSpPr>
            <a:spLocks noGrp="1"/>
          </p:cNvSpPr>
          <p:nvPr>
            <p:ph type="title"/>
          </p:nvPr>
        </p:nvSpPr>
        <p:spPr>
          <a:xfrm>
            <a:off x="951523" y="192621"/>
            <a:ext cx="9957903" cy="685565"/>
          </a:xfrm>
        </p:spPr>
        <p:txBody>
          <a:bodyPr anchor="t">
            <a:normAutofit/>
          </a:bodyPr>
          <a:lstStyle/>
          <a:p>
            <a:r>
              <a:rPr lang="en-US" sz="4000" dirty="0"/>
              <a:t>References</a:t>
            </a:r>
          </a:p>
        </p:txBody>
      </p:sp>
      <p:sp>
        <p:nvSpPr>
          <p:cNvPr id="3" name="Content Placeholder 2">
            <a:extLst>
              <a:ext uri="{FF2B5EF4-FFF2-40B4-BE49-F238E27FC236}">
                <a16:creationId xmlns:a16="http://schemas.microsoft.com/office/drawing/2014/main" id="{90B00A9A-ED21-4124-AFBE-71C4F56FEBBD}"/>
              </a:ext>
            </a:extLst>
          </p:cNvPr>
          <p:cNvSpPr>
            <a:spLocks noGrp="1"/>
          </p:cNvSpPr>
          <p:nvPr>
            <p:ph idx="1"/>
          </p:nvPr>
        </p:nvSpPr>
        <p:spPr>
          <a:xfrm>
            <a:off x="841972" y="1195058"/>
            <a:ext cx="11045757" cy="4977142"/>
          </a:xfrm>
        </p:spPr>
        <p:txBody>
          <a:bodyPr anchor="t">
            <a:normAutofit/>
          </a:bodyPr>
          <a:lstStyle/>
          <a:p>
            <a:r>
              <a:rPr lang="en-US" sz="2000" dirty="0">
                <a:hlinkClick r:id="rId2"/>
              </a:rPr>
              <a:t>https://www.venafi.com/blog/how-diffie-hellman-key-exchange-different-rsa</a:t>
            </a:r>
            <a:endParaRPr lang="en-US" sz="2000" dirty="0"/>
          </a:p>
          <a:p>
            <a:r>
              <a:rPr lang="en-US" sz="2000" dirty="0">
                <a:hlinkClick r:id="rId3"/>
              </a:rPr>
              <a:t>https://securityboulevard.com/2020/05/types-of-encryption-5-encryption-algorithms-how-to-choose-the-right-one/</a:t>
            </a:r>
            <a:endParaRPr lang="en-US" sz="2000" dirty="0"/>
          </a:p>
          <a:p>
            <a:endParaRPr lang="en-US" sz="2000" dirty="0"/>
          </a:p>
          <a:p>
            <a:endParaRPr lang="en-US" sz="2000" dirty="0"/>
          </a:p>
        </p:txBody>
      </p:sp>
      <p:sp>
        <p:nvSpPr>
          <p:cNvPr id="19"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17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585EF-F106-4347-AF22-AF0A75E66A01}"/>
              </a:ext>
            </a:extLst>
          </p:cNvPr>
          <p:cNvSpPr>
            <a:spLocks noGrp="1"/>
          </p:cNvSpPr>
          <p:nvPr>
            <p:ph type="title"/>
          </p:nvPr>
        </p:nvSpPr>
        <p:spPr>
          <a:xfrm>
            <a:off x="171938" y="962166"/>
            <a:ext cx="3087077" cy="4421876"/>
          </a:xfrm>
        </p:spPr>
        <p:txBody>
          <a:bodyPr anchor="t">
            <a:normAutofit/>
          </a:bodyPr>
          <a:lstStyle/>
          <a:p>
            <a:pPr algn="r"/>
            <a:r>
              <a:rPr lang="en-US" sz="4000" dirty="0"/>
              <a:t>Asymmetric Cryptography</a:t>
            </a:r>
          </a:p>
        </p:txBody>
      </p:sp>
      <p:sp>
        <p:nvSpPr>
          <p:cNvPr id="3" name="Content Placeholder 2">
            <a:extLst>
              <a:ext uri="{FF2B5EF4-FFF2-40B4-BE49-F238E27FC236}">
                <a16:creationId xmlns:a16="http://schemas.microsoft.com/office/drawing/2014/main" id="{90B00A9A-ED21-4124-AFBE-71C4F56FEBBD}"/>
              </a:ext>
            </a:extLst>
          </p:cNvPr>
          <p:cNvSpPr>
            <a:spLocks noGrp="1"/>
          </p:cNvSpPr>
          <p:nvPr>
            <p:ph idx="1"/>
          </p:nvPr>
        </p:nvSpPr>
        <p:spPr>
          <a:xfrm>
            <a:off x="3985261" y="617220"/>
            <a:ext cx="7902468" cy="5554979"/>
          </a:xfrm>
        </p:spPr>
        <p:txBody>
          <a:bodyPr anchor="t">
            <a:normAutofit/>
          </a:bodyPr>
          <a:lstStyle/>
          <a:p>
            <a:pPr eaLnBrk="1" hangingPunct="1">
              <a:lnSpc>
                <a:spcPct val="80000"/>
              </a:lnSpc>
            </a:pPr>
            <a:r>
              <a:rPr lang="en-US" altLang="en-US" sz="2400" dirty="0">
                <a:latin typeface="Times New Roman" panose="02020603050405020304" pitchFamily="18" charset="0"/>
                <a:cs typeface="Times New Roman" panose="02020603050405020304" pitchFamily="18" charset="0"/>
              </a:rPr>
              <a:t>The use of two keys has profound consequences in the areas of</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Confidentiality:  but we can also have that in Symmetric Key</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Key Distribution: New, we need it in current scenarios.</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Authentication</a:t>
            </a:r>
          </a:p>
          <a:p>
            <a:pPr eaLnBrk="1" hangingPunct="1">
              <a:lnSpc>
                <a:spcPct val="80000"/>
              </a:lnSpc>
            </a:pPr>
            <a:r>
              <a:rPr lang="en-US" altLang="en-US" sz="2200" dirty="0">
                <a:latin typeface="Times New Roman" panose="02020603050405020304" pitchFamily="18" charset="0"/>
                <a:cs typeface="Times New Roman" panose="02020603050405020304" pitchFamily="18" charset="0"/>
              </a:rPr>
              <a:t>Ingredients of Public Key Cryptography</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Plaintext(P)</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Public Key (KU) and Private Key(KR)</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KU Known to every body</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KR Private to you</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Ciphertext (C)</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Encryption Algorithm</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Uses P and KU</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Decryption Algorithm</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Uses C and KR</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The Relationship of KU and KR (Post box analogy and Diagram)</a:t>
            </a:r>
          </a:p>
          <a:p>
            <a:endParaRPr lang="en-US" sz="2000" dirty="0"/>
          </a:p>
        </p:txBody>
      </p:sp>
      <p:sp>
        <p:nvSpPr>
          <p:cNvPr id="19"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75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B00A9A-ED21-4124-AFBE-71C4F56FEBBD}"/>
              </a:ext>
            </a:extLst>
          </p:cNvPr>
          <p:cNvSpPr>
            <a:spLocks noGrp="1"/>
          </p:cNvSpPr>
          <p:nvPr>
            <p:ph idx="1"/>
          </p:nvPr>
        </p:nvSpPr>
        <p:spPr>
          <a:xfrm>
            <a:off x="716280" y="335280"/>
            <a:ext cx="11171449" cy="5960324"/>
          </a:xfrm>
        </p:spPr>
        <p:txBody>
          <a:bodyPr anchor="t">
            <a:normAutofit/>
          </a:bodyPr>
          <a:lstStyle/>
          <a:p>
            <a:r>
              <a:rPr lang="en-US" sz="2400" dirty="0"/>
              <a:t>P, M= Plain Text , Message</a:t>
            </a:r>
          </a:p>
          <a:p>
            <a:r>
              <a:rPr lang="en-US" sz="2400" dirty="0"/>
              <a:t>C= Cipher Text</a:t>
            </a:r>
          </a:p>
          <a:p>
            <a:r>
              <a:rPr lang="en-US" sz="2400" dirty="0"/>
              <a:t>E= Encryption</a:t>
            </a:r>
          </a:p>
          <a:p>
            <a:r>
              <a:rPr lang="en-US" sz="2400" dirty="0"/>
              <a:t>D= Decryption</a:t>
            </a:r>
          </a:p>
          <a:p>
            <a:r>
              <a:rPr lang="en-US" altLang="en-US" sz="2400" dirty="0">
                <a:cs typeface="Times New Roman" panose="02020603050405020304" pitchFamily="18" charset="0"/>
              </a:rPr>
              <a:t>KU= Public Key </a:t>
            </a:r>
          </a:p>
          <a:p>
            <a:r>
              <a:rPr lang="en-US" altLang="en-US" sz="2400" dirty="0">
                <a:cs typeface="Times New Roman" panose="02020603050405020304" pitchFamily="18" charset="0"/>
              </a:rPr>
              <a:t>KR= Private Key</a:t>
            </a:r>
          </a:p>
          <a:p>
            <a:endParaRPr lang="en-US" sz="2400" dirty="0">
              <a:cs typeface="Times New Roman" panose="02020603050405020304" pitchFamily="18" charset="0"/>
            </a:endParaRPr>
          </a:p>
          <a:p>
            <a:r>
              <a:rPr lang="en-US" sz="2400" dirty="0"/>
              <a:t>Sending Message from A(Source) to B (Destination).</a:t>
            </a:r>
          </a:p>
          <a:p>
            <a:pPr marL="0" indent="0">
              <a:buNone/>
            </a:pPr>
            <a:r>
              <a:rPr lang="en-US" sz="2400" b="1" dirty="0"/>
              <a:t>At Source:</a:t>
            </a:r>
          </a:p>
          <a:p>
            <a:r>
              <a:rPr lang="en-US" sz="2400" dirty="0"/>
              <a:t>C= E</a:t>
            </a:r>
            <a:r>
              <a:rPr lang="en-US" altLang="en-US" sz="1600" dirty="0">
                <a:solidFill>
                  <a:schemeClr val="tx1"/>
                </a:solidFill>
                <a:cs typeface="Times New Roman" panose="02020603050405020304" pitchFamily="18" charset="0"/>
              </a:rPr>
              <a:t> </a:t>
            </a:r>
            <a:r>
              <a:rPr lang="en-US" altLang="en-US" sz="1600" baseline="-25000" dirty="0">
                <a:solidFill>
                  <a:schemeClr val="tx1"/>
                </a:solidFill>
                <a:cs typeface="Times New Roman" panose="02020603050405020304" pitchFamily="18" charset="0"/>
              </a:rPr>
              <a:t>KU</a:t>
            </a:r>
            <a:r>
              <a:rPr lang="en-US" altLang="en-US" sz="1600" baseline="-46000" dirty="0">
                <a:solidFill>
                  <a:schemeClr val="tx1"/>
                </a:solidFill>
                <a:cs typeface="Times New Roman" panose="02020603050405020304" pitchFamily="18" charset="0"/>
              </a:rPr>
              <a:t>B</a:t>
            </a:r>
            <a:r>
              <a:rPr lang="en-US" altLang="en-US" sz="1600" dirty="0">
                <a:solidFill>
                  <a:schemeClr val="tx1"/>
                </a:solidFill>
                <a:cs typeface="Times New Roman" panose="02020603050405020304" pitchFamily="18" charset="0"/>
              </a:rPr>
              <a:t> </a:t>
            </a:r>
            <a:r>
              <a:rPr lang="en-US" altLang="en-US" sz="2400" dirty="0">
                <a:solidFill>
                  <a:schemeClr val="tx1"/>
                </a:solidFill>
                <a:cs typeface="Times New Roman" panose="02020603050405020304" pitchFamily="18" charset="0"/>
              </a:rPr>
              <a:t>(P)</a:t>
            </a:r>
            <a:endParaRPr lang="en-US" sz="2400" dirty="0"/>
          </a:p>
          <a:p>
            <a:endParaRPr lang="en-US" sz="2400" dirty="0"/>
          </a:p>
          <a:p>
            <a:pPr marL="0" indent="0">
              <a:buNone/>
            </a:pPr>
            <a:r>
              <a:rPr lang="en-US" sz="2400" b="1" dirty="0"/>
              <a:t>At Destination:</a:t>
            </a:r>
          </a:p>
          <a:p>
            <a:r>
              <a:rPr lang="en-US" sz="2400" dirty="0"/>
              <a:t>P= D</a:t>
            </a:r>
            <a:r>
              <a:rPr lang="en-US" altLang="en-US" sz="1600" dirty="0">
                <a:solidFill>
                  <a:schemeClr val="tx1"/>
                </a:solidFill>
                <a:cs typeface="Times New Roman" panose="02020603050405020304" pitchFamily="18" charset="0"/>
              </a:rPr>
              <a:t> </a:t>
            </a:r>
            <a:r>
              <a:rPr lang="en-US" altLang="en-US" sz="1600" baseline="-25000" dirty="0">
                <a:solidFill>
                  <a:schemeClr val="tx1"/>
                </a:solidFill>
                <a:cs typeface="Times New Roman" panose="02020603050405020304" pitchFamily="18" charset="0"/>
              </a:rPr>
              <a:t>KR</a:t>
            </a:r>
            <a:r>
              <a:rPr lang="en-US" altLang="en-US" sz="1600" baseline="-46000" dirty="0">
                <a:solidFill>
                  <a:schemeClr val="tx1"/>
                </a:solidFill>
                <a:cs typeface="Times New Roman" panose="02020603050405020304" pitchFamily="18" charset="0"/>
              </a:rPr>
              <a:t>B</a:t>
            </a:r>
            <a:r>
              <a:rPr lang="en-US" altLang="en-US" sz="1600" dirty="0">
                <a:solidFill>
                  <a:schemeClr val="tx1"/>
                </a:solidFill>
                <a:cs typeface="Times New Roman" panose="02020603050405020304" pitchFamily="18" charset="0"/>
              </a:rPr>
              <a:t> </a:t>
            </a:r>
            <a:r>
              <a:rPr lang="en-US" altLang="en-US" sz="2400" dirty="0">
                <a:solidFill>
                  <a:schemeClr val="tx1"/>
                </a:solidFill>
                <a:cs typeface="Times New Roman" panose="02020603050405020304" pitchFamily="18" charset="0"/>
              </a:rPr>
              <a:t>(C)</a:t>
            </a:r>
            <a:endParaRPr lang="en-US" sz="2400" dirty="0"/>
          </a:p>
          <a:p>
            <a:endParaRPr lang="en-US" sz="2400" dirty="0"/>
          </a:p>
        </p:txBody>
      </p:sp>
      <p:sp>
        <p:nvSpPr>
          <p:cNvPr id="19"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90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5">
            <a:extLst>
              <a:ext uri="{FF2B5EF4-FFF2-40B4-BE49-F238E27FC236}">
                <a16:creationId xmlns:a16="http://schemas.microsoft.com/office/drawing/2014/main" id="{649A6501-D0F4-4A5F-A64A-9381EC282785}"/>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67D60196-17FA-485F-9082-DF22F85DA411}" type="slidenum">
              <a:rPr lang="he-IL" altLang="en-US" sz="1400">
                <a:solidFill>
                  <a:srgbClr val="000000"/>
                </a:solidFill>
                <a:latin typeface="Arial Black" panose="020B0A04020102020204" pitchFamily="34" charset="0"/>
              </a:rPr>
              <a:pPr/>
              <a:t>6</a:t>
            </a:fld>
            <a:endParaRPr lang="en-US" altLang="en-US" sz="1400">
              <a:solidFill>
                <a:srgbClr val="000000"/>
              </a:solidFill>
              <a:latin typeface="Arial Black" panose="020B0A04020102020204" pitchFamily="34" charset="0"/>
            </a:endParaRPr>
          </a:p>
        </p:txBody>
      </p:sp>
      <p:sp>
        <p:nvSpPr>
          <p:cNvPr id="156675" name="Rectangle 2">
            <a:extLst>
              <a:ext uri="{FF2B5EF4-FFF2-40B4-BE49-F238E27FC236}">
                <a16:creationId xmlns:a16="http://schemas.microsoft.com/office/drawing/2014/main" id="{B6669872-76CA-4B35-B6C9-57B6E0826B62}"/>
              </a:ext>
            </a:extLst>
          </p:cNvPr>
          <p:cNvSpPr>
            <a:spLocks noGrp="1" noChangeArrowheads="1"/>
          </p:cNvSpPr>
          <p:nvPr>
            <p:ph type="title"/>
          </p:nvPr>
        </p:nvSpPr>
        <p:spPr>
          <a:xfrm>
            <a:off x="1196346" y="285751"/>
            <a:ext cx="9799314" cy="711199"/>
          </a:xfrm>
        </p:spPr>
        <p:txBody>
          <a:bodyPr>
            <a:normAutofit/>
          </a:bodyPr>
          <a:lstStyle/>
          <a:p>
            <a:pPr eaLnBrk="1" hangingPunct="1"/>
            <a:r>
              <a:rPr lang="en-US" altLang="en-US" dirty="0">
                <a:latin typeface="Times New Roman" panose="02020603050405020304" pitchFamily="18" charset="0"/>
                <a:cs typeface="Times New Roman" panose="02020603050405020304" pitchFamily="18" charset="0"/>
              </a:rPr>
              <a:t>Public Key Cryptography- Authentication</a:t>
            </a:r>
          </a:p>
        </p:txBody>
      </p:sp>
      <p:sp>
        <p:nvSpPr>
          <p:cNvPr id="156676" name="Rectangle 3">
            <a:extLst>
              <a:ext uri="{FF2B5EF4-FFF2-40B4-BE49-F238E27FC236}">
                <a16:creationId xmlns:a16="http://schemas.microsoft.com/office/drawing/2014/main" id="{6EFF30B9-62D6-4864-BD3E-4DFFD06A8152}"/>
              </a:ext>
            </a:extLst>
          </p:cNvPr>
          <p:cNvSpPr>
            <a:spLocks noGrp="1" noChangeArrowheads="1"/>
          </p:cNvSpPr>
          <p:nvPr>
            <p:ph type="body" idx="1"/>
          </p:nvPr>
        </p:nvSpPr>
        <p:spPr>
          <a:xfrm>
            <a:off x="1738314" y="3088802"/>
            <a:ext cx="8929687" cy="3311999"/>
          </a:xfrm>
        </p:spPr>
        <p:txBody>
          <a:bodyPr>
            <a:normAutofit/>
          </a:bodyPr>
          <a:lstStyle/>
          <a:p>
            <a:pPr lvl="1" eaLnBrk="1" hangingPunct="1">
              <a:lnSpc>
                <a:spcPct val="80000"/>
              </a:lnSpc>
            </a:pPr>
            <a:r>
              <a:rPr lang="en-US" altLang="en-US" sz="2000" dirty="0">
                <a:cs typeface="Times New Roman" panose="02020603050405020304" pitchFamily="18" charset="0"/>
              </a:rPr>
              <a:t>Every one can Encrypt message for me, But Only I can Decrypt the message</a:t>
            </a:r>
          </a:p>
          <a:p>
            <a:pPr lvl="1" eaLnBrk="1" hangingPunct="1">
              <a:lnSpc>
                <a:spcPct val="80000"/>
              </a:lnSpc>
            </a:pPr>
            <a:r>
              <a:rPr lang="en-US" altLang="en-US" sz="2000" dirty="0">
                <a:cs typeface="Times New Roman" panose="02020603050405020304" pitchFamily="18" charset="0"/>
              </a:rPr>
              <a:t>You want to enter your credit card no. into a form at a website, you encrypt it using public Key of B. An intruder cannot decrypt it as only B has the private key to open B</a:t>
            </a:r>
          </a:p>
          <a:p>
            <a:pPr eaLnBrk="1" hangingPunct="1">
              <a:lnSpc>
                <a:spcPct val="80000"/>
              </a:lnSpc>
            </a:pPr>
            <a:r>
              <a:rPr lang="en-US" altLang="en-US" sz="2000" dirty="0">
                <a:cs typeface="Times New Roman" panose="02020603050405020304" pitchFamily="18" charset="0"/>
              </a:rPr>
              <a:t>With Slight Modification this method can also be used for Authentication.</a:t>
            </a:r>
          </a:p>
          <a:p>
            <a:pPr lvl="1" eaLnBrk="1" hangingPunct="1">
              <a:lnSpc>
                <a:spcPct val="80000"/>
              </a:lnSpc>
            </a:pPr>
            <a:r>
              <a:rPr lang="en-US" altLang="en-US" sz="2000" dirty="0">
                <a:cs typeface="Times New Roman" panose="02020603050405020304" pitchFamily="18" charset="0"/>
              </a:rPr>
              <a:t>A generates any simple plaintext</a:t>
            </a:r>
          </a:p>
        </p:txBody>
      </p:sp>
      <p:sp>
        <p:nvSpPr>
          <p:cNvPr id="156677" name="Rounded Rectangle 4">
            <a:extLst>
              <a:ext uri="{FF2B5EF4-FFF2-40B4-BE49-F238E27FC236}">
                <a16:creationId xmlns:a16="http://schemas.microsoft.com/office/drawing/2014/main" id="{15FE6F8C-4259-4C11-A777-0D51F8D59A9E}"/>
              </a:ext>
            </a:extLst>
          </p:cNvPr>
          <p:cNvSpPr>
            <a:spLocks noChangeArrowheads="1"/>
          </p:cNvSpPr>
          <p:nvPr/>
        </p:nvSpPr>
        <p:spPr bwMode="auto">
          <a:xfrm>
            <a:off x="2524125" y="1905001"/>
            <a:ext cx="1143000" cy="7143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b="1" dirty="0"/>
              <a:t>A</a:t>
            </a:r>
          </a:p>
        </p:txBody>
      </p:sp>
      <p:cxnSp>
        <p:nvCxnSpPr>
          <p:cNvPr id="156678" name="Straight Arrow Connector 6">
            <a:extLst>
              <a:ext uri="{FF2B5EF4-FFF2-40B4-BE49-F238E27FC236}">
                <a16:creationId xmlns:a16="http://schemas.microsoft.com/office/drawing/2014/main" id="{6BE0F570-F83F-4EA7-820E-AE6CAD6C7BAA}"/>
              </a:ext>
            </a:extLst>
          </p:cNvPr>
          <p:cNvCxnSpPr>
            <a:cxnSpLocks noChangeShapeType="1"/>
            <a:stCxn id="156677" idx="3"/>
          </p:cNvCxnSpPr>
          <p:nvPr/>
        </p:nvCxnSpPr>
        <p:spPr bwMode="auto">
          <a:xfrm>
            <a:off x="3667125" y="2262189"/>
            <a:ext cx="642938" cy="1587"/>
          </a:xfrm>
          <a:prstGeom prst="straightConnector1">
            <a:avLst/>
          </a:prstGeom>
          <a:ln>
            <a:headEnd/>
            <a:tailEnd type="arrow" w="med" len="me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cxnSp>
      <p:sp>
        <p:nvSpPr>
          <p:cNvPr id="156679" name="Rounded Rectangle 7">
            <a:extLst>
              <a:ext uri="{FF2B5EF4-FFF2-40B4-BE49-F238E27FC236}">
                <a16:creationId xmlns:a16="http://schemas.microsoft.com/office/drawing/2014/main" id="{9D9E9A21-BCB5-427A-A1B0-C63B687AFCD2}"/>
              </a:ext>
            </a:extLst>
          </p:cNvPr>
          <p:cNvSpPr>
            <a:spLocks noChangeArrowheads="1"/>
          </p:cNvSpPr>
          <p:nvPr/>
        </p:nvSpPr>
        <p:spPr bwMode="auto">
          <a:xfrm>
            <a:off x="4310063" y="1905001"/>
            <a:ext cx="1143000" cy="7143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sz="1400" dirty="0"/>
              <a:t>Encryption</a:t>
            </a:r>
          </a:p>
          <a:p>
            <a:pPr>
              <a:buClr>
                <a:srgbClr val="000000"/>
              </a:buClr>
              <a:buSzPct val="100000"/>
              <a:buFont typeface="Arial" panose="020B0604020202020204" pitchFamily="34" charset="0"/>
              <a:buNone/>
            </a:pPr>
            <a:r>
              <a:rPr lang="en-US" altLang="en-US" sz="1400" dirty="0"/>
              <a:t>Algo</a:t>
            </a:r>
          </a:p>
        </p:txBody>
      </p:sp>
      <p:sp>
        <p:nvSpPr>
          <p:cNvPr id="156680" name="TextBox 10">
            <a:extLst>
              <a:ext uri="{FF2B5EF4-FFF2-40B4-BE49-F238E27FC236}">
                <a16:creationId xmlns:a16="http://schemas.microsoft.com/office/drawing/2014/main" id="{F2E33FE5-C2BB-4A6C-88ED-639EE1B00AF0}"/>
              </a:ext>
            </a:extLst>
          </p:cNvPr>
          <p:cNvSpPr txBox="1">
            <a:spLocks noChangeArrowheads="1"/>
          </p:cNvSpPr>
          <p:nvPr/>
        </p:nvSpPr>
        <p:spPr bwMode="auto">
          <a:xfrm>
            <a:off x="2524125" y="1547814"/>
            <a:ext cx="871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a:solidFill>
                  <a:srgbClr val="FF0000"/>
                </a:solidFill>
              </a:rPr>
              <a:t>Plaintext</a:t>
            </a:r>
          </a:p>
        </p:txBody>
      </p:sp>
      <p:sp>
        <p:nvSpPr>
          <p:cNvPr id="156681" name="Right Arrow 11">
            <a:extLst>
              <a:ext uri="{FF2B5EF4-FFF2-40B4-BE49-F238E27FC236}">
                <a16:creationId xmlns:a16="http://schemas.microsoft.com/office/drawing/2014/main" id="{7E9B6735-DFD6-42E3-8617-FF4561465E02}"/>
              </a:ext>
            </a:extLst>
          </p:cNvPr>
          <p:cNvSpPr>
            <a:spLocks noChangeArrowheads="1"/>
          </p:cNvSpPr>
          <p:nvPr/>
        </p:nvSpPr>
        <p:spPr bwMode="auto">
          <a:xfrm>
            <a:off x="5453062" y="2158526"/>
            <a:ext cx="1428750" cy="142875"/>
          </a:xfrm>
          <a:prstGeom prst="right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endParaRPr lang="en-US" altLang="en-US"/>
          </a:p>
        </p:txBody>
      </p:sp>
      <p:sp>
        <p:nvSpPr>
          <p:cNvPr id="156682" name="Rounded Rectangle 13">
            <a:extLst>
              <a:ext uri="{FF2B5EF4-FFF2-40B4-BE49-F238E27FC236}">
                <a16:creationId xmlns:a16="http://schemas.microsoft.com/office/drawing/2014/main" id="{D19B4DC2-C725-439A-B67F-A7B1CB5B29C2}"/>
              </a:ext>
            </a:extLst>
          </p:cNvPr>
          <p:cNvSpPr>
            <a:spLocks noChangeArrowheads="1"/>
          </p:cNvSpPr>
          <p:nvPr/>
        </p:nvSpPr>
        <p:spPr bwMode="auto">
          <a:xfrm>
            <a:off x="6895307" y="1900079"/>
            <a:ext cx="1143000" cy="7143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sz="1400" dirty="0"/>
              <a:t>Decryption</a:t>
            </a:r>
          </a:p>
          <a:p>
            <a:pPr>
              <a:buClr>
                <a:srgbClr val="000000"/>
              </a:buClr>
              <a:buSzPct val="100000"/>
              <a:buFont typeface="Arial" panose="020B0604020202020204" pitchFamily="34" charset="0"/>
              <a:buNone/>
            </a:pPr>
            <a:r>
              <a:rPr lang="en-US" altLang="en-US" sz="1400" dirty="0"/>
              <a:t>Algo</a:t>
            </a:r>
          </a:p>
        </p:txBody>
      </p:sp>
      <p:sp>
        <p:nvSpPr>
          <p:cNvPr id="156683" name="Rounded Rectangle 16">
            <a:extLst>
              <a:ext uri="{FF2B5EF4-FFF2-40B4-BE49-F238E27FC236}">
                <a16:creationId xmlns:a16="http://schemas.microsoft.com/office/drawing/2014/main" id="{5B094238-E232-41AB-BBC8-D0FB9C6F5709}"/>
              </a:ext>
            </a:extLst>
          </p:cNvPr>
          <p:cNvSpPr>
            <a:spLocks noChangeArrowheads="1"/>
          </p:cNvSpPr>
          <p:nvPr/>
        </p:nvSpPr>
        <p:spPr bwMode="auto">
          <a:xfrm>
            <a:off x="8667750" y="1872775"/>
            <a:ext cx="1143000" cy="7143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sz="2800" b="1" dirty="0"/>
              <a:t>B</a:t>
            </a:r>
          </a:p>
        </p:txBody>
      </p:sp>
      <p:cxnSp>
        <p:nvCxnSpPr>
          <p:cNvPr id="156684" name="Straight Arrow Connector 17">
            <a:extLst>
              <a:ext uri="{FF2B5EF4-FFF2-40B4-BE49-F238E27FC236}">
                <a16:creationId xmlns:a16="http://schemas.microsoft.com/office/drawing/2014/main" id="{9102D446-4ACF-4606-9B47-D0F7B4201CAA}"/>
              </a:ext>
            </a:extLst>
          </p:cNvPr>
          <p:cNvCxnSpPr>
            <a:cxnSpLocks noChangeShapeType="1"/>
          </p:cNvCxnSpPr>
          <p:nvPr/>
        </p:nvCxnSpPr>
        <p:spPr bwMode="auto">
          <a:xfrm>
            <a:off x="8024813" y="2229963"/>
            <a:ext cx="642937" cy="1588"/>
          </a:xfrm>
          <a:prstGeom prst="straightConnector1">
            <a:avLst/>
          </a:prstGeom>
          <a:ln>
            <a:headEnd/>
            <a:tailEnd type="arrow" w="med" len="me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cxnSp>
      <p:sp>
        <p:nvSpPr>
          <p:cNvPr id="156685" name="TextBox 10">
            <a:extLst>
              <a:ext uri="{FF2B5EF4-FFF2-40B4-BE49-F238E27FC236}">
                <a16:creationId xmlns:a16="http://schemas.microsoft.com/office/drawing/2014/main" id="{A95E67C5-DD82-4E0D-86B1-CB837B961478}"/>
              </a:ext>
            </a:extLst>
          </p:cNvPr>
          <p:cNvSpPr txBox="1">
            <a:spLocks noChangeArrowheads="1"/>
          </p:cNvSpPr>
          <p:nvPr/>
        </p:nvSpPr>
        <p:spPr bwMode="auto">
          <a:xfrm>
            <a:off x="4909141" y="1547814"/>
            <a:ext cx="1329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dirty="0">
                <a:solidFill>
                  <a:srgbClr val="FF0000"/>
                </a:solidFill>
              </a:rPr>
              <a:t>B’s Public Key</a:t>
            </a:r>
          </a:p>
        </p:txBody>
      </p:sp>
      <p:cxnSp>
        <p:nvCxnSpPr>
          <p:cNvPr id="156686" name="Straight Arrow Connector 28">
            <a:extLst>
              <a:ext uri="{FF2B5EF4-FFF2-40B4-BE49-F238E27FC236}">
                <a16:creationId xmlns:a16="http://schemas.microsoft.com/office/drawing/2014/main" id="{D1437C05-54AE-4F74-BF9C-C7C5740A773E}"/>
              </a:ext>
            </a:extLst>
          </p:cNvPr>
          <p:cNvCxnSpPr>
            <a:cxnSpLocks noChangeShapeType="1"/>
            <a:stCxn id="156685" idx="1"/>
            <a:endCxn id="156679" idx="0"/>
          </p:cNvCxnSpPr>
          <p:nvPr/>
        </p:nvCxnSpPr>
        <p:spPr bwMode="auto">
          <a:xfrm flipH="1">
            <a:off x="4881563" y="1701703"/>
            <a:ext cx="27578" cy="20329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6687" name="TextBox 10">
            <a:extLst>
              <a:ext uri="{FF2B5EF4-FFF2-40B4-BE49-F238E27FC236}">
                <a16:creationId xmlns:a16="http://schemas.microsoft.com/office/drawing/2014/main" id="{A58446BA-6005-4F2B-9521-ED1EDA447A74}"/>
              </a:ext>
            </a:extLst>
          </p:cNvPr>
          <p:cNvSpPr txBox="1">
            <a:spLocks noChangeArrowheads="1"/>
          </p:cNvSpPr>
          <p:nvPr/>
        </p:nvSpPr>
        <p:spPr bwMode="auto">
          <a:xfrm>
            <a:off x="5810251" y="2262189"/>
            <a:ext cx="100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a:solidFill>
                  <a:srgbClr val="FF0000"/>
                </a:solidFill>
              </a:rPr>
              <a:t>Ciphertext</a:t>
            </a:r>
          </a:p>
        </p:txBody>
      </p:sp>
      <p:sp>
        <p:nvSpPr>
          <p:cNvPr id="156688" name="TextBox 10">
            <a:extLst>
              <a:ext uri="{FF2B5EF4-FFF2-40B4-BE49-F238E27FC236}">
                <a16:creationId xmlns:a16="http://schemas.microsoft.com/office/drawing/2014/main" id="{D6DB74EE-3689-4352-944C-5CF75697F805}"/>
              </a:ext>
            </a:extLst>
          </p:cNvPr>
          <p:cNvSpPr txBox="1">
            <a:spLocks noChangeArrowheads="1"/>
          </p:cNvSpPr>
          <p:nvPr/>
        </p:nvSpPr>
        <p:spPr bwMode="auto">
          <a:xfrm>
            <a:off x="6697919" y="1476376"/>
            <a:ext cx="13980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dirty="0">
                <a:solidFill>
                  <a:srgbClr val="FF0000"/>
                </a:solidFill>
              </a:rPr>
              <a:t>B’s Private Key</a:t>
            </a:r>
          </a:p>
        </p:txBody>
      </p:sp>
      <p:cxnSp>
        <p:nvCxnSpPr>
          <p:cNvPr id="156689" name="Straight Arrow Connector 32">
            <a:extLst>
              <a:ext uri="{FF2B5EF4-FFF2-40B4-BE49-F238E27FC236}">
                <a16:creationId xmlns:a16="http://schemas.microsoft.com/office/drawing/2014/main" id="{1381B061-DDC4-4123-B9FB-07E47F9BD231}"/>
              </a:ext>
            </a:extLst>
          </p:cNvPr>
          <p:cNvCxnSpPr>
            <a:cxnSpLocks noChangeShapeType="1"/>
          </p:cNvCxnSpPr>
          <p:nvPr/>
        </p:nvCxnSpPr>
        <p:spPr bwMode="auto">
          <a:xfrm rot="10800000" flipV="1">
            <a:off x="7524750" y="2643188"/>
            <a:ext cx="0" cy="203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6690" name="TextBox 10">
            <a:extLst>
              <a:ext uri="{FF2B5EF4-FFF2-40B4-BE49-F238E27FC236}">
                <a16:creationId xmlns:a16="http://schemas.microsoft.com/office/drawing/2014/main" id="{61235285-1CCB-4E80-841B-88A8746839D3}"/>
              </a:ext>
            </a:extLst>
          </p:cNvPr>
          <p:cNvSpPr txBox="1">
            <a:spLocks noChangeArrowheads="1"/>
          </p:cNvSpPr>
          <p:nvPr/>
        </p:nvSpPr>
        <p:spPr bwMode="auto">
          <a:xfrm>
            <a:off x="9024939" y="1476376"/>
            <a:ext cx="873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dirty="0">
                <a:solidFill>
                  <a:srgbClr val="FF0000"/>
                </a:solidFill>
              </a:rPr>
              <a:t>Plaintext</a:t>
            </a:r>
          </a:p>
        </p:txBody>
      </p:sp>
      <p:sp>
        <p:nvSpPr>
          <p:cNvPr id="19" name="Rounded Rectangle 4">
            <a:extLst>
              <a:ext uri="{FF2B5EF4-FFF2-40B4-BE49-F238E27FC236}">
                <a16:creationId xmlns:a16="http://schemas.microsoft.com/office/drawing/2014/main" id="{3DD3CB22-6D6B-4E4A-8B80-B0EF4B0FB6EE}"/>
              </a:ext>
            </a:extLst>
          </p:cNvPr>
          <p:cNvSpPr>
            <a:spLocks noChangeArrowheads="1"/>
          </p:cNvSpPr>
          <p:nvPr/>
        </p:nvSpPr>
        <p:spPr bwMode="auto">
          <a:xfrm>
            <a:off x="2676525" y="5707381"/>
            <a:ext cx="1143000" cy="7143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b="1" dirty="0"/>
              <a:t>A</a:t>
            </a:r>
          </a:p>
        </p:txBody>
      </p:sp>
      <p:cxnSp>
        <p:nvCxnSpPr>
          <p:cNvPr id="20" name="Straight Arrow Connector 6">
            <a:extLst>
              <a:ext uri="{FF2B5EF4-FFF2-40B4-BE49-F238E27FC236}">
                <a16:creationId xmlns:a16="http://schemas.microsoft.com/office/drawing/2014/main" id="{9A71867B-4269-47A2-AA89-36A011E1DAD1}"/>
              </a:ext>
            </a:extLst>
          </p:cNvPr>
          <p:cNvCxnSpPr>
            <a:cxnSpLocks noChangeShapeType="1"/>
            <a:stCxn id="19" idx="3"/>
          </p:cNvCxnSpPr>
          <p:nvPr/>
        </p:nvCxnSpPr>
        <p:spPr bwMode="auto">
          <a:xfrm>
            <a:off x="3819525" y="6064569"/>
            <a:ext cx="642938" cy="1587"/>
          </a:xfrm>
          <a:prstGeom prst="straightConnector1">
            <a:avLst/>
          </a:prstGeom>
          <a:ln>
            <a:headEnd/>
            <a:tailEnd type="arrow" w="med" len="me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cxnSp>
      <p:sp>
        <p:nvSpPr>
          <p:cNvPr id="21" name="Rounded Rectangle 7">
            <a:extLst>
              <a:ext uri="{FF2B5EF4-FFF2-40B4-BE49-F238E27FC236}">
                <a16:creationId xmlns:a16="http://schemas.microsoft.com/office/drawing/2014/main" id="{460ECA28-8F5C-49F5-8785-B598321D10BC}"/>
              </a:ext>
            </a:extLst>
          </p:cNvPr>
          <p:cNvSpPr>
            <a:spLocks noChangeArrowheads="1"/>
          </p:cNvSpPr>
          <p:nvPr/>
        </p:nvSpPr>
        <p:spPr bwMode="auto">
          <a:xfrm>
            <a:off x="4462463" y="5707381"/>
            <a:ext cx="1143000" cy="7143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sz="1400" dirty="0"/>
              <a:t>Encryption</a:t>
            </a:r>
          </a:p>
          <a:p>
            <a:pPr>
              <a:buClr>
                <a:srgbClr val="000000"/>
              </a:buClr>
              <a:buSzPct val="100000"/>
              <a:buFont typeface="Arial" panose="020B0604020202020204" pitchFamily="34" charset="0"/>
              <a:buNone/>
            </a:pPr>
            <a:r>
              <a:rPr lang="en-US" altLang="en-US" sz="1400" dirty="0"/>
              <a:t>Algo</a:t>
            </a:r>
          </a:p>
        </p:txBody>
      </p:sp>
      <p:sp>
        <p:nvSpPr>
          <p:cNvPr id="22" name="TextBox 10">
            <a:extLst>
              <a:ext uri="{FF2B5EF4-FFF2-40B4-BE49-F238E27FC236}">
                <a16:creationId xmlns:a16="http://schemas.microsoft.com/office/drawing/2014/main" id="{4A0E0B68-39EA-47BE-AF67-F80E9AB91685}"/>
              </a:ext>
            </a:extLst>
          </p:cNvPr>
          <p:cNvSpPr txBox="1">
            <a:spLocks noChangeArrowheads="1"/>
          </p:cNvSpPr>
          <p:nvPr/>
        </p:nvSpPr>
        <p:spPr bwMode="auto">
          <a:xfrm>
            <a:off x="2676525" y="5350194"/>
            <a:ext cx="871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a:solidFill>
                  <a:srgbClr val="FF0000"/>
                </a:solidFill>
              </a:rPr>
              <a:t>Plaintext</a:t>
            </a:r>
          </a:p>
        </p:txBody>
      </p:sp>
      <p:sp>
        <p:nvSpPr>
          <p:cNvPr id="23" name="Right Arrow 11">
            <a:extLst>
              <a:ext uri="{FF2B5EF4-FFF2-40B4-BE49-F238E27FC236}">
                <a16:creationId xmlns:a16="http://schemas.microsoft.com/office/drawing/2014/main" id="{63149818-4757-491F-8929-0C46C55F2E0A}"/>
              </a:ext>
            </a:extLst>
          </p:cNvPr>
          <p:cNvSpPr>
            <a:spLocks noChangeArrowheads="1"/>
          </p:cNvSpPr>
          <p:nvPr/>
        </p:nvSpPr>
        <p:spPr bwMode="auto">
          <a:xfrm>
            <a:off x="5605462" y="5960906"/>
            <a:ext cx="1428750" cy="142875"/>
          </a:xfrm>
          <a:prstGeom prst="right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endParaRPr lang="en-US" altLang="en-US"/>
          </a:p>
        </p:txBody>
      </p:sp>
      <p:sp>
        <p:nvSpPr>
          <p:cNvPr id="24" name="Rounded Rectangle 13">
            <a:extLst>
              <a:ext uri="{FF2B5EF4-FFF2-40B4-BE49-F238E27FC236}">
                <a16:creationId xmlns:a16="http://schemas.microsoft.com/office/drawing/2014/main" id="{A4EAD5C8-47B5-478A-8B06-5699B2CDC529}"/>
              </a:ext>
            </a:extLst>
          </p:cNvPr>
          <p:cNvSpPr>
            <a:spLocks noChangeArrowheads="1"/>
          </p:cNvSpPr>
          <p:nvPr/>
        </p:nvSpPr>
        <p:spPr bwMode="auto">
          <a:xfrm>
            <a:off x="7047707" y="5702459"/>
            <a:ext cx="1143000" cy="7143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sz="1400" dirty="0"/>
              <a:t>Decryption</a:t>
            </a:r>
          </a:p>
          <a:p>
            <a:pPr>
              <a:buClr>
                <a:srgbClr val="000000"/>
              </a:buClr>
              <a:buSzPct val="100000"/>
              <a:buFont typeface="Arial" panose="020B0604020202020204" pitchFamily="34" charset="0"/>
              <a:buNone/>
            </a:pPr>
            <a:r>
              <a:rPr lang="en-US" altLang="en-US" sz="1400" dirty="0"/>
              <a:t>Algo</a:t>
            </a:r>
          </a:p>
        </p:txBody>
      </p:sp>
      <p:sp>
        <p:nvSpPr>
          <p:cNvPr id="25" name="Rounded Rectangle 16">
            <a:extLst>
              <a:ext uri="{FF2B5EF4-FFF2-40B4-BE49-F238E27FC236}">
                <a16:creationId xmlns:a16="http://schemas.microsoft.com/office/drawing/2014/main" id="{1072E6AE-BB65-40CD-B847-791FAC78E197}"/>
              </a:ext>
            </a:extLst>
          </p:cNvPr>
          <p:cNvSpPr>
            <a:spLocks noChangeArrowheads="1"/>
          </p:cNvSpPr>
          <p:nvPr/>
        </p:nvSpPr>
        <p:spPr bwMode="auto">
          <a:xfrm>
            <a:off x="8820150" y="5675155"/>
            <a:ext cx="1143000" cy="7143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buClr>
                <a:srgbClr val="000000"/>
              </a:buClr>
              <a:buSzPct val="100000"/>
              <a:buFont typeface="Arial" panose="020B0604020202020204" pitchFamily="34" charset="0"/>
              <a:buNone/>
            </a:pPr>
            <a:r>
              <a:rPr lang="en-US" altLang="en-US" sz="2800" b="1" dirty="0"/>
              <a:t>B</a:t>
            </a:r>
          </a:p>
        </p:txBody>
      </p:sp>
      <p:cxnSp>
        <p:nvCxnSpPr>
          <p:cNvPr id="26" name="Straight Arrow Connector 17">
            <a:extLst>
              <a:ext uri="{FF2B5EF4-FFF2-40B4-BE49-F238E27FC236}">
                <a16:creationId xmlns:a16="http://schemas.microsoft.com/office/drawing/2014/main" id="{C87198B0-F625-4A71-A13C-36131D731B23}"/>
              </a:ext>
            </a:extLst>
          </p:cNvPr>
          <p:cNvCxnSpPr>
            <a:cxnSpLocks noChangeShapeType="1"/>
          </p:cNvCxnSpPr>
          <p:nvPr/>
        </p:nvCxnSpPr>
        <p:spPr bwMode="auto">
          <a:xfrm>
            <a:off x="8177213" y="6032343"/>
            <a:ext cx="642937" cy="1588"/>
          </a:xfrm>
          <a:prstGeom prst="straightConnector1">
            <a:avLst/>
          </a:prstGeom>
          <a:ln>
            <a:headEnd/>
            <a:tailEnd type="arrow" w="med" len="me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cxnSp>
      <p:sp>
        <p:nvSpPr>
          <p:cNvPr id="27" name="TextBox 10">
            <a:extLst>
              <a:ext uri="{FF2B5EF4-FFF2-40B4-BE49-F238E27FC236}">
                <a16:creationId xmlns:a16="http://schemas.microsoft.com/office/drawing/2014/main" id="{9B46A4D2-89FB-43D5-B09D-4153F1A535B8}"/>
              </a:ext>
            </a:extLst>
          </p:cNvPr>
          <p:cNvSpPr txBox="1">
            <a:spLocks noChangeArrowheads="1"/>
          </p:cNvSpPr>
          <p:nvPr/>
        </p:nvSpPr>
        <p:spPr bwMode="auto">
          <a:xfrm>
            <a:off x="5033963" y="5350194"/>
            <a:ext cx="1384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a:solidFill>
                  <a:srgbClr val="FF0000"/>
                </a:solidFill>
              </a:rPr>
              <a:t>A’s Private Key</a:t>
            </a:r>
          </a:p>
        </p:txBody>
      </p:sp>
      <p:sp>
        <p:nvSpPr>
          <p:cNvPr id="28" name="TextBox 10">
            <a:extLst>
              <a:ext uri="{FF2B5EF4-FFF2-40B4-BE49-F238E27FC236}">
                <a16:creationId xmlns:a16="http://schemas.microsoft.com/office/drawing/2014/main" id="{563264CA-6017-4E37-9C7F-6E48603B7ECA}"/>
              </a:ext>
            </a:extLst>
          </p:cNvPr>
          <p:cNvSpPr txBox="1">
            <a:spLocks noChangeArrowheads="1"/>
          </p:cNvSpPr>
          <p:nvPr/>
        </p:nvSpPr>
        <p:spPr bwMode="auto">
          <a:xfrm>
            <a:off x="5962651" y="6064569"/>
            <a:ext cx="100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a:solidFill>
                  <a:srgbClr val="FF0000"/>
                </a:solidFill>
              </a:rPr>
              <a:t>Ciphertext</a:t>
            </a:r>
          </a:p>
        </p:txBody>
      </p:sp>
      <p:sp>
        <p:nvSpPr>
          <p:cNvPr id="29" name="TextBox 10">
            <a:extLst>
              <a:ext uri="{FF2B5EF4-FFF2-40B4-BE49-F238E27FC236}">
                <a16:creationId xmlns:a16="http://schemas.microsoft.com/office/drawing/2014/main" id="{2A740AB8-C54B-47CE-9435-40D4AA94A498}"/>
              </a:ext>
            </a:extLst>
          </p:cNvPr>
          <p:cNvSpPr txBox="1">
            <a:spLocks noChangeArrowheads="1"/>
          </p:cNvSpPr>
          <p:nvPr/>
        </p:nvSpPr>
        <p:spPr bwMode="auto">
          <a:xfrm>
            <a:off x="6891339" y="5278756"/>
            <a:ext cx="1316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a:solidFill>
                  <a:srgbClr val="FF0000"/>
                </a:solidFill>
              </a:rPr>
              <a:t>A’s Public Key</a:t>
            </a:r>
          </a:p>
        </p:txBody>
      </p:sp>
      <p:sp>
        <p:nvSpPr>
          <p:cNvPr id="30" name="TextBox 10">
            <a:extLst>
              <a:ext uri="{FF2B5EF4-FFF2-40B4-BE49-F238E27FC236}">
                <a16:creationId xmlns:a16="http://schemas.microsoft.com/office/drawing/2014/main" id="{63CA1615-9B07-42FC-9A81-FEF35EC00677}"/>
              </a:ext>
            </a:extLst>
          </p:cNvPr>
          <p:cNvSpPr txBox="1">
            <a:spLocks noChangeArrowheads="1"/>
          </p:cNvSpPr>
          <p:nvPr/>
        </p:nvSpPr>
        <p:spPr bwMode="auto">
          <a:xfrm>
            <a:off x="9177339" y="5278756"/>
            <a:ext cx="873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400" dirty="0">
                <a:solidFill>
                  <a:srgbClr val="FF0000"/>
                </a:solidFill>
              </a:rPr>
              <a:t>Plaintext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a:extLst>
              <a:ext uri="{FF2B5EF4-FFF2-40B4-BE49-F238E27FC236}">
                <a16:creationId xmlns:a16="http://schemas.microsoft.com/office/drawing/2014/main" id="{D6D9179A-6CDB-4D6E-B95A-05D42682F189}"/>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637ACDEC-2C0C-459A-AC24-1FAAADD03462}" type="slidenum">
              <a:rPr lang="he-IL" altLang="en-US" sz="1400" smtClean="0">
                <a:solidFill>
                  <a:srgbClr val="000000"/>
                </a:solidFill>
                <a:latin typeface="Arial Black" panose="020B0A04020102020204" pitchFamily="34" charset="0"/>
              </a:rPr>
              <a:pPr/>
              <a:t>7</a:t>
            </a:fld>
            <a:endParaRPr lang="en-US" altLang="en-US" sz="1400">
              <a:solidFill>
                <a:srgbClr val="000000"/>
              </a:solidFill>
              <a:latin typeface="Arial Black" panose="020B0A04020102020204" pitchFamily="34" charset="0"/>
            </a:endParaRPr>
          </a:p>
        </p:txBody>
      </p:sp>
      <p:sp>
        <p:nvSpPr>
          <p:cNvPr id="157699" name="Rectangle 2">
            <a:extLst>
              <a:ext uri="{FF2B5EF4-FFF2-40B4-BE49-F238E27FC236}">
                <a16:creationId xmlns:a16="http://schemas.microsoft.com/office/drawing/2014/main" id="{CAFFE067-11A4-402D-BC5C-0EB3CA9ED0A8}"/>
              </a:ext>
            </a:extLst>
          </p:cNvPr>
          <p:cNvSpPr>
            <a:spLocks noGrp="1" noChangeArrowheads="1"/>
          </p:cNvSpPr>
          <p:nvPr>
            <p:ph type="title"/>
          </p:nvPr>
        </p:nvSpPr>
        <p:spPr>
          <a:xfrm>
            <a:off x="2166938" y="285750"/>
            <a:ext cx="7808912" cy="857250"/>
          </a:xfrm>
        </p:spPr>
        <p:txBody>
          <a:bodyPr/>
          <a:lstStyle/>
          <a:p>
            <a:pPr eaLnBrk="1" hangingPunct="1"/>
            <a:r>
              <a:rPr lang="en-US" altLang="en-US" sz="3200">
                <a:latin typeface="Times New Roman" panose="02020603050405020304" pitchFamily="18" charset="0"/>
                <a:cs typeface="Times New Roman" panose="02020603050405020304" pitchFamily="18" charset="0"/>
              </a:rPr>
              <a:t>Applications of Public Key Cryptography</a:t>
            </a:r>
          </a:p>
        </p:txBody>
      </p:sp>
      <p:graphicFrame>
        <p:nvGraphicFramePr>
          <p:cNvPr id="157706" name="Rectangle 3">
            <a:extLst>
              <a:ext uri="{FF2B5EF4-FFF2-40B4-BE49-F238E27FC236}">
                <a16:creationId xmlns:a16="http://schemas.microsoft.com/office/drawing/2014/main" id="{36623400-A7D6-4B7B-8A26-D13501E3A8F4}"/>
              </a:ext>
            </a:extLst>
          </p:cNvPr>
          <p:cNvGraphicFramePr/>
          <p:nvPr>
            <p:extLst>
              <p:ext uri="{D42A27DB-BD31-4B8C-83A1-F6EECF244321}">
                <p14:modId xmlns:p14="http://schemas.microsoft.com/office/powerpoint/2010/main" val="1859233437"/>
              </p:ext>
            </p:extLst>
          </p:nvPr>
        </p:nvGraphicFramePr>
        <p:xfrm>
          <a:off x="1086787" y="1071564"/>
          <a:ext cx="10185815" cy="5703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3" name="Rectangle 2">
            <a:extLst>
              <a:ext uri="{FF2B5EF4-FFF2-40B4-BE49-F238E27FC236}">
                <a16:creationId xmlns:a16="http://schemas.microsoft.com/office/drawing/2014/main" id="{BE21B7A1-B040-430E-AA89-97B9561C58E8}"/>
              </a:ext>
            </a:extLst>
          </p:cNvPr>
          <p:cNvSpPr>
            <a:spLocks noGrp="1" noChangeArrowheads="1"/>
          </p:cNvSpPr>
          <p:nvPr>
            <p:ph type="title"/>
          </p:nvPr>
        </p:nvSpPr>
        <p:spPr>
          <a:xfrm>
            <a:off x="1913468" y="365125"/>
            <a:ext cx="9440332" cy="1325563"/>
          </a:xfrm>
        </p:spPr>
        <p:txBody>
          <a:bodyPr>
            <a:normAutofit/>
          </a:bodyPr>
          <a:lstStyle/>
          <a:p>
            <a:pPr eaLnBrk="1" hangingPunct="1"/>
            <a:r>
              <a:rPr lang="en-US" altLang="en-US" sz="5400">
                <a:latin typeface="Times New Roman" panose="02020603050405020304" pitchFamily="18" charset="0"/>
                <a:cs typeface="Times New Roman" panose="02020603050405020304" pitchFamily="18" charset="0"/>
              </a:rPr>
              <a:t>Public Key Cryptography</a:t>
            </a:r>
          </a:p>
        </p:txBody>
      </p:sp>
      <p:sp>
        <p:nvSpPr>
          <p:cNvPr id="75" name="Rectangle 7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descr="Key">
            <a:extLst>
              <a:ext uri="{FF2B5EF4-FFF2-40B4-BE49-F238E27FC236}">
                <a16:creationId xmlns:a16="http://schemas.microsoft.com/office/drawing/2014/main" id="{5688AC0C-F173-4FC9-8713-6AE55785CD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158724" name="Rectangle 3">
            <a:extLst>
              <a:ext uri="{FF2B5EF4-FFF2-40B4-BE49-F238E27FC236}">
                <a16:creationId xmlns:a16="http://schemas.microsoft.com/office/drawing/2014/main" id="{7000BEE7-3BEB-41A8-9309-9D8A9ED57980}"/>
              </a:ext>
            </a:extLst>
          </p:cNvPr>
          <p:cNvSpPr>
            <a:spLocks noGrp="1" noChangeArrowheads="1"/>
          </p:cNvSpPr>
          <p:nvPr>
            <p:ph type="body" idx="1"/>
          </p:nvPr>
        </p:nvSpPr>
        <p:spPr>
          <a:xfrm>
            <a:off x="838200" y="1825625"/>
            <a:ext cx="10515600" cy="4351338"/>
          </a:xfrm>
        </p:spPr>
        <p:txBody>
          <a:bodyPr>
            <a:normAutofit/>
          </a:bodyPr>
          <a:lstStyle/>
          <a:p>
            <a:pPr eaLnBrk="1" hangingPunct="1"/>
            <a:r>
              <a:rPr lang="en-US" altLang="en-US" dirty="0">
                <a:latin typeface="Times New Roman" panose="02020603050405020304" pitchFamily="18" charset="0"/>
                <a:cs typeface="Times New Roman" panose="02020603050405020304" pitchFamily="18" charset="0"/>
              </a:rPr>
              <a:t>Key Points</a:t>
            </a:r>
          </a:p>
          <a:p>
            <a:pPr lvl="1" eaLnBrk="1" hangingPunct="1"/>
            <a:r>
              <a:rPr lang="en-US" altLang="en-US" dirty="0">
                <a:latin typeface="Times New Roman" panose="02020603050405020304" pitchFamily="18" charset="0"/>
                <a:cs typeface="Times New Roman" panose="02020603050405020304" pitchFamily="18" charset="0"/>
              </a:rPr>
              <a:t>Public Key system seems good but are much slower than symmetric.</a:t>
            </a:r>
          </a:p>
          <a:p>
            <a:pPr lvl="2" eaLnBrk="1" hangingPunct="1"/>
            <a:r>
              <a:rPr lang="en-US" altLang="en-US" dirty="0">
                <a:latin typeface="Times New Roman" panose="02020603050405020304" pitchFamily="18" charset="0"/>
                <a:cs typeface="Times New Roman" panose="02020603050405020304" pitchFamily="18" charset="0"/>
              </a:rPr>
              <a:t>I have to send 1 GB file?</a:t>
            </a:r>
          </a:p>
          <a:p>
            <a:pPr lvl="2" eaLnBrk="1" hangingPunct="1"/>
            <a:r>
              <a:rPr lang="en-US" altLang="en-US" dirty="0">
                <a:latin typeface="Times New Roman" panose="02020603050405020304" pitchFamily="18" charset="0"/>
                <a:cs typeface="Times New Roman" panose="02020603050405020304" pitchFamily="18" charset="0"/>
              </a:rPr>
              <a:t>Will take hours to encrypt</a:t>
            </a:r>
          </a:p>
          <a:p>
            <a:pPr lvl="2" eaLnBrk="1" hangingPunct="1"/>
            <a:r>
              <a:rPr lang="en-US" altLang="en-US" dirty="0">
                <a:latin typeface="Times New Roman" panose="02020603050405020304" pitchFamily="18" charset="0"/>
                <a:cs typeface="Times New Roman" panose="02020603050405020304" pitchFamily="18" charset="0"/>
              </a:rPr>
              <a:t>Use public key for exchanging symmetric key.</a:t>
            </a:r>
          </a:p>
          <a:p>
            <a:pPr lvl="1" eaLnBrk="1" hangingPunct="1"/>
            <a:r>
              <a:rPr lang="en-US" altLang="en-US" dirty="0">
                <a:latin typeface="Times New Roman" panose="02020603050405020304" pitchFamily="18" charset="0"/>
                <a:cs typeface="Times New Roman" panose="02020603050405020304" pitchFamily="18" charset="0"/>
              </a:rPr>
              <a:t>Computationally infeasible to determine KR</a:t>
            </a:r>
            <a:r>
              <a:rPr lang="en-US" altLang="en-US" baseline="-25000" dirty="0">
                <a:latin typeface="Times New Roman" panose="02020603050405020304" pitchFamily="18" charset="0"/>
                <a:cs typeface="Times New Roman" panose="02020603050405020304" pitchFamily="18" charset="0"/>
              </a:rPr>
              <a:t>B </a:t>
            </a:r>
            <a:r>
              <a:rPr lang="en-US" altLang="en-US" dirty="0">
                <a:latin typeface="Times New Roman" panose="02020603050405020304" pitchFamily="18" charset="0"/>
                <a:cs typeface="Times New Roman" panose="02020603050405020304" pitchFamily="18" charset="0"/>
              </a:rPr>
              <a:t>knowing KU</a:t>
            </a:r>
            <a:r>
              <a:rPr lang="en-US" altLang="en-US" baseline="-25000" dirty="0">
                <a:latin typeface="Times New Roman" panose="02020603050405020304" pitchFamily="18" charset="0"/>
                <a:cs typeface="Times New Roman" panose="02020603050405020304" pitchFamily="18" charset="0"/>
              </a:rPr>
              <a:t>B.</a:t>
            </a:r>
          </a:p>
          <a:p>
            <a:pPr lvl="1" eaLnBrk="1" hangingPunct="1"/>
            <a:r>
              <a:rPr lang="en-US" altLang="en-US" dirty="0">
                <a:latin typeface="Times New Roman" panose="02020603050405020304" pitchFamily="18" charset="0"/>
                <a:cs typeface="Times New Roman" panose="02020603050405020304" pitchFamily="18" charset="0"/>
              </a:rPr>
              <a:t>Computationally infeasible to recover Message M or P, knowing KU</a:t>
            </a:r>
            <a:r>
              <a:rPr lang="en-US" altLang="en-US" baseline="-25000"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and ciphertext C.</a:t>
            </a:r>
          </a:p>
          <a:p>
            <a:pPr lvl="1" eaLnBrk="1" hangingPunct="1"/>
            <a:r>
              <a:rPr lang="en-US" altLang="en-US" dirty="0">
                <a:latin typeface="Times New Roman" panose="02020603050405020304" pitchFamily="18" charset="0"/>
                <a:cs typeface="Times New Roman" panose="02020603050405020304" pitchFamily="18" charset="0"/>
              </a:rPr>
              <a:t>Either of the two keys can be used for encryption, with other used for decryption</a:t>
            </a:r>
          </a:p>
          <a:p>
            <a:pPr lvl="2" eaLnBrk="1" hangingPunct="1"/>
            <a:endParaRPr lang="en-US" altLang="en-US" dirty="0">
              <a:latin typeface="Times New Roman" panose="02020603050405020304" pitchFamily="18" charset="0"/>
              <a:cs typeface="Times New Roman" panose="02020603050405020304" pitchFamily="18" charset="0"/>
            </a:endParaRPr>
          </a:p>
          <a:p>
            <a:pPr lvl="2" eaLnBrk="1" hangingPunct="1"/>
            <a:endParaRPr lang="en-US" altLang="en-US" dirty="0">
              <a:latin typeface="Times New Roman" panose="02020603050405020304" pitchFamily="18" charset="0"/>
              <a:cs typeface="Times New Roman" panose="02020603050405020304" pitchFamily="18" charset="0"/>
            </a:endParaRPr>
          </a:p>
          <a:p>
            <a:pPr lvl="2" eaLnBrk="1" hangingPunct="1"/>
            <a:endParaRPr lang="en-US" altLang="en-US" dirty="0">
              <a:latin typeface="Times New Roman" panose="02020603050405020304" pitchFamily="18" charset="0"/>
              <a:cs typeface="Times New Roman" panose="02020603050405020304" pitchFamily="18" charset="0"/>
            </a:endParaRPr>
          </a:p>
          <a:p>
            <a:pPr lvl="2" eaLnBrk="1" hangingPunct="1"/>
            <a:endParaRPr lang="en-US" altLang="en-US" baseline="-25000"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lvl="1" eaLnBrk="1" hangingPunct="1"/>
            <a:endParaRPr lang="en-US" altLang="en-US" dirty="0">
              <a:latin typeface="Times New Roman" panose="02020603050405020304" pitchFamily="18" charset="0"/>
              <a:cs typeface="Times New Roman" panose="02020603050405020304" pitchFamily="18" charset="0"/>
            </a:endParaRPr>
          </a:p>
          <a:p>
            <a:pPr lvl="1" eaLnBrk="1" hangingPunct="1"/>
            <a:endParaRPr lang="en-US" altLang="en-US" dirty="0">
              <a:latin typeface="Times New Roman" panose="02020603050405020304" pitchFamily="18" charset="0"/>
              <a:cs typeface="Times New Roman" panose="02020603050405020304" pitchFamily="18" charset="0"/>
            </a:endParaRPr>
          </a:p>
        </p:txBody>
      </p:sp>
      <p:sp>
        <p:nvSpPr>
          <p:cNvPr id="158722" name="Slide Number Placeholder 5">
            <a:extLst>
              <a:ext uri="{FF2B5EF4-FFF2-40B4-BE49-F238E27FC236}">
                <a16:creationId xmlns:a16="http://schemas.microsoft.com/office/drawing/2014/main" id="{9609130D-9182-4AFB-A632-7BF1C617C288}"/>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nSpc>
                <a:spcPct val="90000"/>
              </a:lnSpc>
              <a:spcAft>
                <a:spcPts val="600"/>
              </a:spcAft>
            </a:pPr>
            <a:fld id="{9A22240C-E39C-4C9D-8881-EE28AB8B3B41}" type="slidenum">
              <a:rPr lang="he-IL" altLang="en-US" sz="1900">
                <a:latin typeface="Arial Black" panose="020B0A04020102020204" pitchFamily="34" charset="0"/>
              </a:rPr>
              <a:pPr>
                <a:lnSpc>
                  <a:spcPct val="90000"/>
                </a:lnSpc>
                <a:spcAft>
                  <a:spcPts val="600"/>
                </a:spcAft>
              </a:pPr>
              <a:t>8</a:t>
            </a:fld>
            <a:endParaRPr lang="en-US" altLang="en-US" sz="1900">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585EF-F106-4347-AF22-AF0A75E66A01}"/>
              </a:ext>
            </a:extLst>
          </p:cNvPr>
          <p:cNvSpPr>
            <a:spLocks noGrp="1"/>
          </p:cNvSpPr>
          <p:nvPr>
            <p:ph type="title"/>
          </p:nvPr>
        </p:nvSpPr>
        <p:spPr>
          <a:xfrm>
            <a:off x="579120" y="339091"/>
            <a:ext cx="10736580" cy="693420"/>
          </a:xfrm>
        </p:spPr>
        <p:txBody>
          <a:bodyPr anchor="t">
            <a:normAutofit/>
          </a:bodyPr>
          <a:lstStyle/>
          <a:p>
            <a:r>
              <a:rPr lang="en-US" altLang="en-US" sz="4000" dirty="0">
                <a:latin typeface="+mn-lt"/>
                <a:cs typeface="Times New Roman" panose="02020603050405020304" pitchFamily="18" charset="0"/>
              </a:rPr>
              <a:t>RSA Public Algorithm</a:t>
            </a:r>
            <a:endParaRPr lang="en-US" sz="4000" dirty="0">
              <a:latin typeface="+mn-lt"/>
            </a:endParaRPr>
          </a:p>
        </p:txBody>
      </p:sp>
      <p:sp>
        <p:nvSpPr>
          <p:cNvPr id="3" name="Content Placeholder 2">
            <a:extLst>
              <a:ext uri="{FF2B5EF4-FFF2-40B4-BE49-F238E27FC236}">
                <a16:creationId xmlns:a16="http://schemas.microsoft.com/office/drawing/2014/main" id="{90B00A9A-ED21-4124-AFBE-71C4F56FEBBD}"/>
              </a:ext>
            </a:extLst>
          </p:cNvPr>
          <p:cNvSpPr>
            <a:spLocks noGrp="1"/>
          </p:cNvSpPr>
          <p:nvPr>
            <p:ph idx="1"/>
          </p:nvPr>
        </p:nvSpPr>
        <p:spPr>
          <a:xfrm>
            <a:off x="579120" y="1032512"/>
            <a:ext cx="11308609" cy="5139688"/>
          </a:xfrm>
        </p:spPr>
        <p:txBody>
          <a:bodyPr anchor="t">
            <a:normAutofit/>
          </a:bodyPr>
          <a:lstStyle/>
          <a:p>
            <a:pPr eaLnBrk="1" hangingPunct="1">
              <a:lnSpc>
                <a:spcPct val="80000"/>
              </a:lnSpc>
              <a:defRPr/>
            </a:pPr>
            <a:r>
              <a:rPr lang="en-US" sz="2600" dirty="0">
                <a:latin typeface="Times New Roman" pitchFamily="18" charset="0"/>
                <a:cs typeface="Times New Roman" pitchFamily="18" charset="0"/>
              </a:rPr>
              <a:t>Best, perhaps the only one used</a:t>
            </a:r>
          </a:p>
          <a:p>
            <a:pPr eaLnBrk="1" hangingPunct="1">
              <a:lnSpc>
                <a:spcPct val="80000"/>
              </a:lnSpc>
              <a:defRPr/>
            </a:pPr>
            <a:r>
              <a:rPr lang="en-US" sz="2600" dirty="0">
                <a:latin typeface="Times New Roman" pitchFamily="18" charset="0"/>
                <a:cs typeface="Times New Roman" pitchFamily="18" charset="0"/>
              </a:rPr>
              <a:t>Developed by Rivest, Shamir and Adleman. MIT, 1977</a:t>
            </a:r>
          </a:p>
          <a:p>
            <a:pPr eaLnBrk="1" hangingPunct="1">
              <a:lnSpc>
                <a:spcPct val="80000"/>
              </a:lnSpc>
              <a:defRPr/>
            </a:pPr>
            <a:r>
              <a:rPr lang="en-US" sz="2600" dirty="0">
                <a:latin typeface="Times New Roman" pitchFamily="18" charset="0"/>
                <a:cs typeface="Times New Roman" pitchFamily="18" charset="0"/>
              </a:rPr>
              <a:t>Block Cipher (No fixed size, up to the user)</a:t>
            </a:r>
          </a:p>
          <a:p>
            <a:pPr eaLnBrk="1" hangingPunct="1">
              <a:lnSpc>
                <a:spcPct val="80000"/>
              </a:lnSpc>
              <a:defRPr/>
            </a:pPr>
            <a:r>
              <a:rPr lang="en-US" sz="2600" dirty="0">
                <a:latin typeface="Times New Roman" pitchFamily="18" charset="0"/>
                <a:cs typeface="Times New Roman" pitchFamily="18" charset="0"/>
              </a:rPr>
              <a:t>RSA Key Generation process</a:t>
            </a:r>
          </a:p>
          <a:p>
            <a:pPr marL="800100" lvl="1" indent="-342900">
              <a:lnSpc>
                <a:spcPct val="80000"/>
              </a:lnSpc>
              <a:buFont typeface="+mj-lt"/>
              <a:buAutoNum type="arabicPeriod"/>
              <a:defRPr/>
            </a:pPr>
            <a:r>
              <a:rPr lang="en-US" sz="1800" dirty="0">
                <a:latin typeface="Times New Roman" pitchFamily="18" charset="0"/>
                <a:cs typeface="Times New Roman" pitchFamily="18" charset="0"/>
              </a:rPr>
              <a:t>Select </a:t>
            </a:r>
            <a:r>
              <a:rPr lang="en-US" sz="1800" dirty="0" err="1">
                <a:latin typeface="Times New Roman" pitchFamily="18" charset="0"/>
                <a:cs typeface="Times New Roman" pitchFamily="18" charset="0"/>
              </a:rPr>
              <a:t>p,q</a:t>
            </a:r>
            <a:r>
              <a:rPr lang="en-US" sz="1800" dirty="0">
                <a:latin typeface="Times New Roman" pitchFamily="18" charset="0"/>
                <a:cs typeface="Times New Roman" pitchFamily="18" charset="0"/>
              </a:rPr>
              <a:t> . Both ‘p’ and ‘q’ are prime</a:t>
            </a:r>
          </a:p>
          <a:p>
            <a:pPr marL="800100" lvl="1" indent="-342900">
              <a:lnSpc>
                <a:spcPct val="80000"/>
              </a:lnSpc>
              <a:buFont typeface="+mj-lt"/>
              <a:buAutoNum type="arabicPeriod"/>
              <a:defRPr/>
            </a:pPr>
            <a:r>
              <a:rPr lang="en-US" sz="1800" dirty="0">
                <a:latin typeface="Times New Roman" pitchFamily="18" charset="0"/>
                <a:cs typeface="Times New Roman" pitchFamily="18" charset="0"/>
              </a:rPr>
              <a:t>Calculate n = p * q</a:t>
            </a:r>
          </a:p>
          <a:p>
            <a:pPr marL="800100" lvl="1" indent="-342900">
              <a:lnSpc>
                <a:spcPct val="80000"/>
              </a:lnSpc>
              <a:buFont typeface="+mj-lt"/>
              <a:buAutoNum type="arabicPeriod"/>
              <a:defRPr/>
            </a:pPr>
            <a:r>
              <a:rPr lang="en-US" sz="1800" dirty="0">
                <a:latin typeface="Times New Roman" pitchFamily="18" charset="0"/>
                <a:cs typeface="Times New Roman" pitchFamily="18" charset="0"/>
              </a:rPr>
              <a:t>Calculate </a:t>
            </a:r>
            <a:r>
              <a:rPr lang="el-GR" sz="1800" dirty="0">
                <a:latin typeface="Times New Roman" pitchFamily="18" charset="0"/>
                <a:cs typeface="Times New Roman" pitchFamily="18" charset="0"/>
              </a:rPr>
              <a:t>Φ</a:t>
            </a:r>
            <a:r>
              <a:rPr lang="en-US" sz="1800" dirty="0">
                <a:latin typeface="Times New Roman" pitchFamily="18" charset="0"/>
                <a:cs typeface="Times New Roman" pitchFamily="18" charset="0"/>
              </a:rPr>
              <a:t>(n) = (p-1)(q-1)   where </a:t>
            </a:r>
            <a:r>
              <a:rPr lang="el-GR" sz="1800" dirty="0">
                <a:latin typeface="Times New Roman" pitchFamily="18" charset="0"/>
                <a:cs typeface="Times New Roman" pitchFamily="18" charset="0"/>
              </a:rPr>
              <a:t>Φ</a:t>
            </a:r>
            <a:r>
              <a:rPr lang="en-US" sz="1800" dirty="0">
                <a:latin typeface="Times New Roman" pitchFamily="18" charset="0"/>
                <a:cs typeface="Times New Roman" pitchFamily="18" charset="0"/>
              </a:rPr>
              <a:t>(n) is the number of positive numbers less than and relatively prime to n (called Euler)</a:t>
            </a:r>
          </a:p>
          <a:p>
            <a:pPr marL="800100" lvl="1" indent="-342900">
              <a:lnSpc>
                <a:spcPct val="80000"/>
              </a:lnSpc>
              <a:buFont typeface="+mj-lt"/>
              <a:buAutoNum type="arabicPeriod"/>
              <a:defRPr/>
            </a:pPr>
            <a:r>
              <a:rPr lang="en-US" sz="1800" dirty="0">
                <a:latin typeface="Times New Roman" pitchFamily="18" charset="0"/>
                <a:cs typeface="Times New Roman" pitchFamily="18" charset="0"/>
              </a:rPr>
              <a:t>Select integer ‘e’ </a:t>
            </a:r>
            <a:r>
              <a:rPr lang="en-US" sz="1800" dirty="0" err="1">
                <a:latin typeface="Times New Roman" pitchFamily="18" charset="0"/>
                <a:cs typeface="Times New Roman" pitchFamily="18" charset="0"/>
              </a:rPr>
              <a:t>s.t.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gcd</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Φ</a:t>
            </a:r>
            <a:r>
              <a:rPr lang="en-US" sz="1800" dirty="0">
                <a:latin typeface="Times New Roman" pitchFamily="18" charset="0"/>
                <a:cs typeface="Times New Roman" pitchFamily="18" charset="0"/>
              </a:rPr>
              <a:t>(n) ,e) = 1  and 1 &lt; e &lt; </a:t>
            </a:r>
            <a:r>
              <a:rPr lang="el-GR" sz="1800" dirty="0">
                <a:latin typeface="Times New Roman" pitchFamily="18" charset="0"/>
                <a:cs typeface="Times New Roman" pitchFamily="18" charset="0"/>
              </a:rPr>
              <a:t>Φ</a:t>
            </a:r>
            <a:r>
              <a:rPr lang="en-US" sz="1800" dirty="0">
                <a:latin typeface="Times New Roman" pitchFamily="18" charset="0"/>
                <a:cs typeface="Times New Roman" pitchFamily="18" charset="0"/>
              </a:rPr>
              <a:t>(n) </a:t>
            </a:r>
          </a:p>
          <a:p>
            <a:pPr marL="800100" lvl="1" indent="-342900">
              <a:lnSpc>
                <a:spcPct val="80000"/>
              </a:lnSpc>
              <a:buFont typeface="+mj-lt"/>
              <a:buAutoNum type="arabicPeriod"/>
              <a:defRPr/>
            </a:pPr>
            <a:r>
              <a:rPr lang="en-US" sz="1800" dirty="0">
                <a:latin typeface="Times New Roman" pitchFamily="18" charset="0"/>
                <a:cs typeface="Times New Roman" pitchFamily="18" charset="0"/>
              </a:rPr>
              <a:t>Calculate d = e</a:t>
            </a:r>
            <a:r>
              <a:rPr lang="en-US" sz="1800" baseline="30000" dirty="0">
                <a:latin typeface="Times New Roman" pitchFamily="18" charset="0"/>
                <a:cs typeface="Times New Roman" pitchFamily="18" charset="0"/>
              </a:rPr>
              <a:t>-1</a:t>
            </a:r>
            <a:r>
              <a:rPr lang="en-US" sz="1800" dirty="0">
                <a:latin typeface="Times New Roman" pitchFamily="18" charset="0"/>
                <a:cs typeface="Times New Roman" pitchFamily="18" charset="0"/>
              </a:rPr>
              <a:t> mod </a:t>
            </a:r>
            <a:r>
              <a:rPr lang="el-GR" sz="1800" dirty="0">
                <a:latin typeface="Times New Roman" pitchFamily="18" charset="0"/>
                <a:cs typeface="Times New Roman" pitchFamily="18" charset="0"/>
              </a:rPr>
              <a:t>Φ</a:t>
            </a:r>
            <a:r>
              <a:rPr lang="en-US" sz="1800" dirty="0">
                <a:latin typeface="Times New Roman" pitchFamily="18" charset="0"/>
                <a:cs typeface="Times New Roman" pitchFamily="18" charset="0"/>
              </a:rPr>
              <a:t>(n) </a:t>
            </a:r>
          </a:p>
          <a:p>
            <a:pPr marL="800100" lvl="1" indent="-342900">
              <a:lnSpc>
                <a:spcPct val="80000"/>
              </a:lnSpc>
              <a:buFont typeface="+mj-lt"/>
              <a:buAutoNum type="arabicPeriod"/>
              <a:defRPr/>
            </a:pPr>
            <a:r>
              <a:rPr lang="en-US" sz="1800" dirty="0">
                <a:latin typeface="Times New Roman" pitchFamily="18" charset="0"/>
                <a:cs typeface="Times New Roman" pitchFamily="18" charset="0"/>
              </a:rPr>
              <a:t>Public Key      KU=(</a:t>
            </a:r>
            <a:r>
              <a:rPr lang="en-US" sz="1800" dirty="0" err="1">
                <a:latin typeface="Times New Roman" pitchFamily="18" charset="0"/>
                <a:cs typeface="Times New Roman" pitchFamily="18" charset="0"/>
              </a:rPr>
              <a:t>e,n</a:t>
            </a:r>
            <a:r>
              <a:rPr lang="en-US" sz="1800" dirty="0">
                <a:latin typeface="Times New Roman" pitchFamily="18" charset="0"/>
                <a:cs typeface="Times New Roman" pitchFamily="18" charset="0"/>
              </a:rPr>
              <a:t>)</a:t>
            </a:r>
          </a:p>
          <a:p>
            <a:pPr marL="800100" lvl="1" indent="-342900">
              <a:lnSpc>
                <a:spcPct val="80000"/>
              </a:lnSpc>
              <a:buFont typeface="+mj-lt"/>
              <a:buAutoNum type="arabicPeriod"/>
              <a:defRPr/>
            </a:pPr>
            <a:r>
              <a:rPr lang="en-US" sz="1800" dirty="0">
                <a:latin typeface="Times New Roman" pitchFamily="18" charset="0"/>
                <a:cs typeface="Times New Roman" pitchFamily="18" charset="0"/>
              </a:rPr>
              <a:t>Private key      KR=(</a:t>
            </a:r>
            <a:r>
              <a:rPr lang="en-US" sz="1800" dirty="0" err="1">
                <a:latin typeface="Times New Roman" pitchFamily="18" charset="0"/>
                <a:cs typeface="Times New Roman" pitchFamily="18" charset="0"/>
              </a:rPr>
              <a:t>d,n</a:t>
            </a:r>
            <a:r>
              <a:rPr lang="en-US" sz="1800" dirty="0">
                <a:latin typeface="Times New Roman" pitchFamily="18" charset="0"/>
                <a:cs typeface="Times New Roman" pitchFamily="18" charset="0"/>
              </a:rPr>
              <a:t>)</a:t>
            </a:r>
          </a:p>
          <a:p>
            <a:pPr marL="400050" indent="-342900">
              <a:lnSpc>
                <a:spcPct val="80000"/>
              </a:lnSpc>
              <a:defRPr/>
            </a:pPr>
            <a:r>
              <a:rPr lang="en-US" sz="2200" dirty="0">
                <a:latin typeface="Times New Roman" pitchFamily="18" charset="0"/>
                <a:cs typeface="Times New Roman" pitchFamily="18" charset="0"/>
              </a:rPr>
              <a:t>RSA is usually used with 1024 bit keys or more</a:t>
            </a:r>
          </a:p>
          <a:p>
            <a:pPr marL="400050" indent="-342900">
              <a:lnSpc>
                <a:spcPct val="80000"/>
              </a:lnSpc>
              <a:defRPr/>
            </a:pPr>
            <a:r>
              <a:rPr lang="en-US" sz="2200" dirty="0">
                <a:latin typeface="Times New Roman" pitchFamily="18" charset="0"/>
                <a:cs typeface="Times New Roman" pitchFamily="18" charset="0"/>
              </a:rPr>
              <a:t>So p and q are large numbers</a:t>
            </a:r>
          </a:p>
          <a:p>
            <a:pPr marL="400050" indent="-342900">
              <a:lnSpc>
                <a:spcPct val="80000"/>
              </a:lnSpc>
              <a:defRPr/>
            </a:pPr>
            <a:r>
              <a:rPr lang="en-US" sz="2200" dirty="0">
                <a:latin typeface="Times New Roman" pitchFamily="18" charset="0"/>
                <a:cs typeface="Times New Roman" pitchFamily="18" charset="0"/>
              </a:rPr>
              <a:t>Plaintext M&lt;n and n is known</a:t>
            </a:r>
          </a:p>
        </p:txBody>
      </p:sp>
      <p:sp>
        <p:nvSpPr>
          <p:cNvPr id="19"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B5C84E3-D2DB-4699-944D-168CCEC5AD48}"/>
                  </a:ext>
                </a:extLst>
              </p14:cNvPr>
              <p14:cNvContentPartPr/>
              <p14:nvPr/>
            </p14:nvContentPartPr>
            <p14:xfrm>
              <a:off x="2820240" y="128520"/>
              <a:ext cx="8687520" cy="2481480"/>
            </p14:xfrm>
          </p:contentPart>
        </mc:Choice>
        <mc:Fallback xmlns="">
          <p:pic>
            <p:nvPicPr>
              <p:cNvPr id="4" name="Ink 3">
                <a:extLst>
                  <a:ext uri="{FF2B5EF4-FFF2-40B4-BE49-F238E27FC236}">
                    <a16:creationId xmlns:a16="http://schemas.microsoft.com/office/drawing/2014/main" id="{1B5C84E3-D2DB-4699-944D-168CCEC5AD48}"/>
                  </a:ext>
                </a:extLst>
              </p:cNvPr>
              <p:cNvPicPr/>
              <p:nvPr/>
            </p:nvPicPr>
            <p:blipFill>
              <a:blip r:embed="rId3"/>
              <a:stretch>
                <a:fillRect/>
              </a:stretch>
            </p:blipFill>
            <p:spPr>
              <a:xfrm>
                <a:off x="2810880" y="119160"/>
                <a:ext cx="8706240" cy="2500200"/>
              </a:xfrm>
              <a:prstGeom prst="rect">
                <a:avLst/>
              </a:prstGeom>
            </p:spPr>
          </p:pic>
        </mc:Fallback>
      </mc:AlternateContent>
    </p:spTree>
    <p:extLst>
      <p:ext uri="{BB962C8B-B14F-4D97-AF65-F5344CB8AC3E}">
        <p14:creationId xmlns:p14="http://schemas.microsoft.com/office/powerpoint/2010/main" val="3894677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3560</Words>
  <Application>Microsoft Office PowerPoint</Application>
  <PresentationFormat>Widescreen</PresentationFormat>
  <Paragraphs>480</Paragraphs>
  <Slides>37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vt:lpstr>
      <vt:lpstr>Arial Black</vt:lpstr>
      <vt:lpstr>Calibri</vt:lpstr>
      <vt:lpstr>Calibri Light</vt:lpstr>
      <vt:lpstr>Tahoma</vt:lpstr>
      <vt:lpstr>Times New Roman</vt:lpstr>
      <vt:lpstr>Wingdings</vt:lpstr>
      <vt:lpstr>Office Theme</vt:lpstr>
      <vt:lpstr>Asymmetric/ Public Key Cryptography</vt:lpstr>
      <vt:lpstr>Private Key Cryptography</vt:lpstr>
      <vt:lpstr>Asymmetric Cryptography</vt:lpstr>
      <vt:lpstr>Asymmetric Cryptography</vt:lpstr>
      <vt:lpstr>PowerPoint Presentation</vt:lpstr>
      <vt:lpstr>Public Key Cryptography- Authentication</vt:lpstr>
      <vt:lpstr>Applications of Public Key Cryptography</vt:lpstr>
      <vt:lpstr>Public Key Cryptography</vt:lpstr>
      <vt:lpstr>RSA Public Algorithm</vt:lpstr>
      <vt:lpstr>RSA Public Algorithm</vt:lpstr>
      <vt:lpstr>Before we move forward to RSA</vt:lpstr>
      <vt:lpstr>Before we move forward to RSA</vt:lpstr>
      <vt:lpstr>Before we move forward to RSA</vt:lpstr>
      <vt:lpstr>Before we move forward to RSA</vt:lpstr>
      <vt:lpstr>Before we move forward to RSA</vt:lpstr>
      <vt:lpstr>PowerPoint Presentation</vt:lpstr>
      <vt:lpstr>PowerPoint Presentation</vt:lpstr>
      <vt:lpstr>PowerPoint Presentation</vt:lpstr>
      <vt:lpstr>RSA</vt:lpstr>
      <vt:lpstr>RSA: Fast Exponentiation</vt:lpstr>
      <vt:lpstr>RSA Public Algorithm:Example</vt:lpstr>
      <vt:lpstr>The Security of RSA</vt:lpstr>
      <vt:lpstr>El-gamal Encryption</vt:lpstr>
      <vt:lpstr>El-gamal Encryption</vt:lpstr>
      <vt:lpstr>Diffie-Hellman Key Exchange</vt:lpstr>
      <vt:lpstr>PowerPoint Presentation</vt:lpstr>
      <vt:lpstr>PowerPoint Presentation</vt:lpstr>
      <vt:lpstr>Diffie-Hellman Key Exchange</vt:lpstr>
      <vt:lpstr>PowerPoint Presentation</vt:lpstr>
      <vt:lpstr>PowerPoint Presentation</vt:lpstr>
      <vt:lpstr>Discrete Logarithm Problem</vt:lpstr>
      <vt:lpstr>Applications</vt:lpstr>
      <vt:lpstr>Limitations</vt:lpstr>
      <vt:lpstr>Food for Thought</vt:lpstr>
      <vt:lpstr>Comparison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Asymmetric/Public Key Encryption </dc:title>
  <dc:creator>Mashal Khan</dc:creator>
  <cp:lastModifiedBy>Mashal Khan</cp:lastModifiedBy>
  <cp:revision>1</cp:revision>
  <dcterms:created xsi:type="dcterms:W3CDTF">2020-11-16T05:26:47Z</dcterms:created>
  <dcterms:modified xsi:type="dcterms:W3CDTF">2021-04-20T06:19:32Z</dcterms:modified>
</cp:coreProperties>
</file>