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8" r:id="rId2"/>
    <p:sldId id="258" r:id="rId3"/>
    <p:sldId id="259" r:id="rId4"/>
    <p:sldId id="260" r:id="rId5"/>
    <p:sldId id="262" r:id="rId6"/>
    <p:sldId id="264" r:id="rId7"/>
    <p:sldId id="265" r:id="rId8"/>
    <p:sldId id="257" r:id="rId9"/>
    <p:sldId id="266" r:id="rId10"/>
    <p:sldId id="271" r:id="rId11"/>
    <p:sldId id="267" r:id="rId12"/>
    <p:sldId id="848" r:id="rId13"/>
    <p:sldId id="849" r:id="rId14"/>
    <p:sldId id="272" r:id="rId15"/>
    <p:sldId id="847" r:id="rId16"/>
    <p:sldId id="341" r:id="rId17"/>
    <p:sldId id="342" r:id="rId18"/>
    <p:sldId id="343" r:id="rId19"/>
    <p:sldId id="345" r:id="rId20"/>
    <p:sldId id="344" r:id="rId21"/>
    <p:sldId id="346" r:id="rId22"/>
    <p:sldId id="347" r:id="rId23"/>
    <p:sldId id="348" r:id="rId24"/>
    <p:sldId id="350" r:id="rId25"/>
    <p:sldId id="351" r:id="rId26"/>
    <p:sldId id="352" r:id="rId27"/>
    <p:sldId id="353" r:id="rId28"/>
    <p:sldId id="354" r:id="rId29"/>
    <p:sldId id="356" r:id="rId30"/>
    <p:sldId id="357" r:id="rId31"/>
    <p:sldId id="361" r:id="rId32"/>
    <p:sldId id="462" r:id="rId33"/>
    <p:sldId id="463" r:id="rId34"/>
    <p:sldId id="464" r:id="rId35"/>
    <p:sldId id="845" r:id="rId36"/>
    <p:sldId id="465" r:id="rId37"/>
    <p:sldId id="466" r:id="rId38"/>
    <p:sldId id="537" r:id="rId39"/>
    <p:sldId id="850" r:id="rId40"/>
    <p:sldId id="851" r:id="rId41"/>
    <p:sldId id="852" r:id="rId42"/>
    <p:sldId id="853" r:id="rId43"/>
    <p:sldId id="854" r:id="rId44"/>
    <p:sldId id="855" r:id="rId45"/>
    <p:sldId id="856" r:id="rId46"/>
    <p:sldId id="857" r:id="rId47"/>
    <p:sldId id="858" r:id="rId48"/>
    <p:sldId id="859" r:id="rId49"/>
    <p:sldId id="860" r:id="rId50"/>
    <p:sldId id="861" r:id="rId51"/>
    <p:sldId id="270"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6AABD-88CB-4254-9609-24C512B76D79}" v="10" dt="2021-03-01T04:58:20.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25" autoAdjust="0"/>
  </p:normalViewPr>
  <p:slideViewPr>
    <p:cSldViewPr snapToGrid="0">
      <p:cViewPr varScale="1">
        <p:scale>
          <a:sx n="63" d="100"/>
          <a:sy n="63" d="100"/>
        </p:scale>
        <p:origin x="80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3E76AABD-88CB-4254-9609-24C512B76D79}"/>
    <pc:docChg chg="undo custSel addSld delSld modSld sldOrd">
      <pc:chgData name="Mashal Khan" userId="ff208bdd-e69e-4a16-a659-cb1c3d459121" providerId="ADAL" clId="{3E76AABD-88CB-4254-9609-24C512B76D79}" dt="2021-03-02T05:24:05.612" v="2758" actId="20577"/>
      <pc:docMkLst>
        <pc:docMk/>
      </pc:docMkLst>
      <pc:sldChg chg="del">
        <pc:chgData name="Mashal Khan" userId="ff208bdd-e69e-4a16-a659-cb1c3d459121" providerId="ADAL" clId="{3E76AABD-88CB-4254-9609-24C512B76D79}" dt="2021-02-28T18:35:44.631" v="569" actId="47"/>
        <pc:sldMkLst>
          <pc:docMk/>
          <pc:sldMk cId="444510061" sldId="256"/>
        </pc:sldMkLst>
      </pc:sldChg>
      <pc:sldChg chg="addSp modSp mod setBg">
        <pc:chgData name="Mashal Khan" userId="ff208bdd-e69e-4a16-a659-cb1c3d459121" providerId="ADAL" clId="{3E76AABD-88CB-4254-9609-24C512B76D79}" dt="2021-03-01T04:07:58.865" v="2704" actId="20577"/>
        <pc:sldMkLst>
          <pc:docMk/>
          <pc:sldMk cId="1267377692" sldId="257"/>
        </pc:sldMkLst>
        <pc:spChg chg="mod">
          <ac:chgData name="Mashal Khan" userId="ff208bdd-e69e-4a16-a659-cb1c3d459121" providerId="ADAL" clId="{3E76AABD-88CB-4254-9609-24C512B76D79}" dt="2021-02-28T18:30:52.302" v="478" actId="26606"/>
          <ac:spMkLst>
            <pc:docMk/>
            <pc:sldMk cId="1267377692" sldId="257"/>
            <ac:spMk id="2" creationId="{38FA77D9-2C98-4A2C-9C98-9BF9D86F9F18}"/>
          </ac:spMkLst>
        </pc:spChg>
        <pc:spChg chg="mod">
          <ac:chgData name="Mashal Khan" userId="ff208bdd-e69e-4a16-a659-cb1c3d459121" providerId="ADAL" clId="{3E76AABD-88CB-4254-9609-24C512B76D79}" dt="2021-03-01T04:07:58.865" v="2704" actId="20577"/>
          <ac:spMkLst>
            <pc:docMk/>
            <pc:sldMk cId="1267377692" sldId="257"/>
            <ac:spMk id="3" creationId="{FD5A6C45-B6EE-429C-8496-15B3A3931D27}"/>
          </ac:spMkLst>
        </pc:spChg>
        <pc:spChg chg="add">
          <ac:chgData name="Mashal Khan" userId="ff208bdd-e69e-4a16-a659-cb1c3d459121" providerId="ADAL" clId="{3E76AABD-88CB-4254-9609-24C512B76D79}" dt="2021-02-28T18:30:52.302" v="478" actId="26606"/>
          <ac:spMkLst>
            <pc:docMk/>
            <pc:sldMk cId="1267377692" sldId="257"/>
            <ac:spMk id="8" creationId="{B20EED73-1494-4E89-869B-E501A02B2408}"/>
          </ac:spMkLst>
        </pc:spChg>
        <pc:spChg chg="add">
          <ac:chgData name="Mashal Khan" userId="ff208bdd-e69e-4a16-a659-cb1c3d459121" providerId="ADAL" clId="{3E76AABD-88CB-4254-9609-24C512B76D79}" dt="2021-02-28T18:30:52.302" v="478" actId="26606"/>
          <ac:spMkLst>
            <pc:docMk/>
            <pc:sldMk cId="1267377692" sldId="257"/>
            <ac:spMk id="10" creationId="{E9D7A3A2-205A-4FD7-89D2-24FA8A54EA12}"/>
          </ac:spMkLst>
        </pc:spChg>
        <pc:spChg chg="add">
          <ac:chgData name="Mashal Khan" userId="ff208bdd-e69e-4a16-a659-cb1c3d459121" providerId="ADAL" clId="{3E76AABD-88CB-4254-9609-24C512B76D79}" dt="2021-02-28T18:30:52.302" v="478" actId="26606"/>
          <ac:spMkLst>
            <pc:docMk/>
            <pc:sldMk cId="1267377692" sldId="257"/>
            <ac:spMk id="12" creationId="{C6BFDF0B-6325-416D-926F-7141006DDBD0}"/>
          </ac:spMkLst>
        </pc:spChg>
      </pc:sldChg>
      <pc:sldChg chg="addSp delSp modSp mod">
        <pc:chgData name="Mashal Khan" userId="ff208bdd-e69e-4a16-a659-cb1c3d459121" providerId="ADAL" clId="{3E76AABD-88CB-4254-9609-24C512B76D79}" dt="2021-02-28T19:25:47.608" v="1824"/>
        <pc:sldMkLst>
          <pc:docMk/>
          <pc:sldMk cId="3053332299" sldId="258"/>
        </pc:sldMkLst>
        <pc:spChg chg="mod">
          <ac:chgData name="Mashal Khan" userId="ff208bdd-e69e-4a16-a659-cb1c3d459121" providerId="ADAL" clId="{3E76AABD-88CB-4254-9609-24C512B76D79}" dt="2021-02-28T18:23:29.825" v="206" actId="26606"/>
          <ac:spMkLst>
            <pc:docMk/>
            <pc:sldMk cId="3053332299" sldId="258"/>
            <ac:spMk id="2" creationId="{94BE19DD-435E-4E9C-B94A-691616619E95}"/>
          </ac:spMkLst>
        </pc:spChg>
        <pc:spChg chg="mod">
          <ac:chgData name="Mashal Khan" userId="ff208bdd-e69e-4a16-a659-cb1c3d459121" providerId="ADAL" clId="{3E76AABD-88CB-4254-9609-24C512B76D79}" dt="2021-02-28T19:25:47.608" v="1824"/>
          <ac:spMkLst>
            <pc:docMk/>
            <pc:sldMk cId="3053332299" sldId="258"/>
            <ac:spMk id="3" creationId="{E1956B71-2A2C-43E8-80A2-0722837247B8}"/>
          </ac:spMkLst>
        </pc:spChg>
        <pc:spChg chg="del">
          <ac:chgData name="Mashal Khan" userId="ff208bdd-e69e-4a16-a659-cb1c3d459121" providerId="ADAL" clId="{3E76AABD-88CB-4254-9609-24C512B76D79}" dt="2021-02-28T18:23:29.825" v="206" actId="26606"/>
          <ac:spMkLst>
            <pc:docMk/>
            <pc:sldMk cId="3053332299" sldId="258"/>
            <ac:spMk id="8" creationId="{09588DA8-065E-4F6F-8EFD-43104AB2E0CF}"/>
          </ac:spMkLst>
        </pc:spChg>
        <pc:spChg chg="del">
          <ac:chgData name="Mashal Khan" userId="ff208bdd-e69e-4a16-a659-cb1c3d459121" providerId="ADAL" clId="{3E76AABD-88CB-4254-9609-24C512B76D79}" dt="2021-02-28T18:23:29.825" v="206" actId="26606"/>
          <ac:spMkLst>
            <pc:docMk/>
            <pc:sldMk cId="3053332299" sldId="258"/>
            <ac:spMk id="10" creationId="{C4285719-470E-454C-AF62-8323075F1F5B}"/>
          </ac:spMkLst>
        </pc:spChg>
        <pc:spChg chg="del">
          <ac:chgData name="Mashal Khan" userId="ff208bdd-e69e-4a16-a659-cb1c3d459121" providerId="ADAL" clId="{3E76AABD-88CB-4254-9609-24C512B76D79}" dt="2021-02-28T18:23:29.825" v="206" actId="26606"/>
          <ac:spMkLst>
            <pc:docMk/>
            <pc:sldMk cId="3053332299" sldId="258"/>
            <ac:spMk id="12" creationId="{CD9FE4EF-C4D8-49A0-B2FF-81D8DB7D8A24}"/>
          </ac:spMkLst>
        </pc:spChg>
        <pc:spChg chg="del">
          <ac:chgData name="Mashal Khan" userId="ff208bdd-e69e-4a16-a659-cb1c3d459121" providerId="ADAL" clId="{3E76AABD-88CB-4254-9609-24C512B76D79}" dt="2021-02-28T18:23:29.825" v="206" actId="26606"/>
          <ac:spMkLst>
            <pc:docMk/>
            <pc:sldMk cId="3053332299" sldId="258"/>
            <ac:spMk id="14" creationId="{4300840D-0A0B-4512-BACA-B439D5B9C57C}"/>
          </ac:spMkLst>
        </pc:spChg>
        <pc:spChg chg="del">
          <ac:chgData name="Mashal Khan" userId="ff208bdd-e69e-4a16-a659-cb1c3d459121" providerId="ADAL" clId="{3E76AABD-88CB-4254-9609-24C512B76D79}" dt="2021-02-28T18:23:29.825" v="206" actId="26606"/>
          <ac:spMkLst>
            <pc:docMk/>
            <pc:sldMk cId="3053332299" sldId="258"/>
            <ac:spMk id="16" creationId="{D2B78728-A580-49A7-84F9-6EF6F583ADE0}"/>
          </ac:spMkLst>
        </pc:spChg>
        <pc:spChg chg="del">
          <ac:chgData name="Mashal Khan" userId="ff208bdd-e69e-4a16-a659-cb1c3d459121" providerId="ADAL" clId="{3E76AABD-88CB-4254-9609-24C512B76D79}" dt="2021-02-28T18:23:29.825" v="206" actId="26606"/>
          <ac:spMkLst>
            <pc:docMk/>
            <pc:sldMk cId="3053332299" sldId="258"/>
            <ac:spMk id="18" creationId="{38FAA1A1-D861-433F-88FA-1E9D6FD31D11}"/>
          </ac:spMkLst>
        </pc:spChg>
        <pc:spChg chg="del">
          <ac:chgData name="Mashal Khan" userId="ff208bdd-e69e-4a16-a659-cb1c3d459121" providerId="ADAL" clId="{3E76AABD-88CB-4254-9609-24C512B76D79}" dt="2021-02-28T18:23:29.825" v="206" actId="26606"/>
          <ac:spMkLst>
            <pc:docMk/>
            <pc:sldMk cId="3053332299" sldId="258"/>
            <ac:spMk id="20" creationId="{8D71EDA1-87BF-4D5D-AB79-F346FD19278A}"/>
          </ac:spMkLst>
        </pc:spChg>
        <pc:spChg chg="add">
          <ac:chgData name="Mashal Khan" userId="ff208bdd-e69e-4a16-a659-cb1c3d459121" providerId="ADAL" clId="{3E76AABD-88CB-4254-9609-24C512B76D79}" dt="2021-02-28T18:23:29.825" v="206" actId="26606"/>
          <ac:spMkLst>
            <pc:docMk/>
            <pc:sldMk cId="3053332299" sldId="258"/>
            <ac:spMk id="25" creationId="{E8009B31-EE3C-4DCE-88F0-EA3FE2AB8744}"/>
          </ac:spMkLst>
        </pc:spChg>
        <pc:spChg chg="add">
          <ac:chgData name="Mashal Khan" userId="ff208bdd-e69e-4a16-a659-cb1c3d459121" providerId="ADAL" clId="{3E76AABD-88CB-4254-9609-24C512B76D79}" dt="2021-02-28T18:23:29.825" v="206" actId="26606"/>
          <ac:spMkLst>
            <pc:docMk/>
            <pc:sldMk cId="3053332299" sldId="258"/>
            <ac:spMk id="27" creationId="{A82D9556-7EB0-4226-B5CF-E48584DA6B83}"/>
          </ac:spMkLst>
        </pc:spChg>
      </pc:sldChg>
      <pc:sldChg chg="addSp delSp modSp mod">
        <pc:chgData name="Mashal Khan" userId="ff208bdd-e69e-4a16-a659-cb1c3d459121" providerId="ADAL" clId="{3E76AABD-88CB-4254-9609-24C512B76D79}" dt="2021-02-28T18:23:15.939" v="205" actId="26606"/>
        <pc:sldMkLst>
          <pc:docMk/>
          <pc:sldMk cId="4096310801" sldId="259"/>
        </pc:sldMkLst>
        <pc:spChg chg="mod">
          <ac:chgData name="Mashal Khan" userId="ff208bdd-e69e-4a16-a659-cb1c3d459121" providerId="ADAL" clId="{3E76AABD-88CB-4254-9609-24C512B76D79}" dt="2021-02-28T18:23:15.939" v="205" actId="26606"/>
          <ac:spMkLst>
            <pc:docMk/>
            <pc:sldMk cId="4096310801" sldId="259"/>
            <ac:spMk id="2" creationId="{2790E772-12CB-4165-AEC2-7A1F6EA03435}"/>
          </ac:spMkLst>
        </pc:spChg>
        <pc:spChg chg="mod">
          <ac:chgData name="Mashal Khan" userId="ff208bdd-e69e-4a16-a659-cb1c3d459121" providerId="ADAL" clId="{3E76AABD-88CB-4254-9609-24C512B76D79}" dt="2021-02-28T18:23:15.939" v="205" actId="26606"/>
          <ac:spMkLst>
            <pc:docMk/>
            <pc:sldMk cId="4096310801" sldId="259"/>
            <ac:spMk id="3" creationId="{A1779C5D-10F0-42FC-BDFD-85B7260D6768}"/>
          </ac:spMkLst>
        </pc:spChg>
        <pc:spChg chg="del">
          <ac:chgData name="Mashal Khan" userId="ff208bdd-e69e-4a16-a659-cb1c3d459121" providerId="ADAL" clId="{3E76AABD-88CB-4254-9609-24C512B76D79}" dt="2021-02-28T18:23:15.939" v="205" actId="26606"/>
          <ac:spMkLst>
            <pc:docMk/>
            <pc:sldMk cId="4096310801" sldId="259"/>
            <ac:spMk id="8" creationId="{09588DA8-065E-4F6F-8EFD-43104AB2E0CF}"/>
          </ac:spMkLst>
        </pc:spChg>
        <pc:spChg chg="del">
          <ac:chgData name="Mashal Khan" userId="ff208bdd-e69e-4a16-a659-cb1c3d459121" providerId="ADAL" clId="{3E76AABD-88CB-4254-9609-24C512B76D79}" dt="2021-02-28T18:23:15.939" v="205" actId="26606"/>
          <ac:spMkLst>
            <pc:docMk/>
            <pc:sldMk cId="4096310801" sldId="259"/>
            <ac:spMk id="10" creationId="{C4285719-470E-454C-AF62-8323075F1F5B}"/>
          </ac:spMkLst>
        </pc:spChg>
        <pc:spChg chg="del">
          <ac:chgData name="Mashal Khan" userId="ff208bdd-e69e-4a16-a659-cb1c3d459121" providerId="ADAL" clId="{3E76AABD-88CB-4254-9609-24C512B76D79}" dt="2021-02-28T18:23:15.939" v="205" actId="26606"/>
          <ac:spMkLst>
            <pc:docMk/>
            <pc:sldMk cId="4096310801" sldId="259"/>
            <ac:spMk id="12" creationId="{CD9FE4EF-C4D8-49A0-B2FF-81D8DB7D8A24}"/>
          </ac:spMkLst>
        </pc:spChg>
        <pc:spChg chg="del">
          <ac:chgData name="Mashal Khan" userId="ff208bdd-e69e-4a16-a659-cb1c3d459121" providerId="ADAL" clId="{3E76AABD-88CB-4254-9609-24C512B76D79}" dt="2021-02-28T18:23:15.939" v="205" actId="26606"/>
          <ac:spMkLst>
            <pc:docMk/>
            <pc:sldMk cId="4096310801" sldId="259"/>
            <ac:spMk id="14" creationId="{4300840D-0A0B-4512-BACA-B439D5B9C57C}"/>
          </ac:spMkLst>
        </pc:spChg>
        <pc:spChg chg="del">
          <ac:chgData name="Mashal Khan" userId="ff208bdd-e69e-4a16-a659-cb1c3d459121" providerId="ADAL" clId="{3E76AABD-88CB-4254-9609-24C512B76D79}" dt="2021-02-28T18:23:15.939" v="205" actId="26606"/>
          <ac:spMkLst>
            <pc:docMk/>
            <pc:sldMk cId="4096310801" sldId="259"/>
            <ac:spMk id="16" creationId="{D2B78728-A580-49A7-84F9-6EF6F583ADE0}"/>
          </ac:spMkLst>
        </pc:spChg>
        <pc:spChg chg="del">
          <ac:chgData name="Mashal Khan" userId="ff208bdd-e69e-4a16-a659-cb1c3d459121" providerId="ADAL" clId="{3E76AABD-88CB-4254-9609-24C512B76D79}" dt="2021-02-28T18:23:15.939" v="205" actId="26606"/>
          <ac:spMkLst>
            <pc:docMk/>
            <pc:sldMk cId="4096310801" sldId="259"/>
            <ac:spMk id="18" creationId="{38FAA1A1-D861-433F-88FA-1E9D6FD31D11}"/>
          </ac:spMkLst>
        </pc:spChg>
        <pc:spChg chg="del">
          <ac:chgData name="Mashal Khan" userId="ff208bdd-e69e-4a16-a659-cb1c3d459121" providerId="ADAL" clId="{3E76AABD-88CB-4254-9609-24C512B76D79}" dt="2021-02-28T18:23:15.939" v="205" actId="26606"/>
          <ac:spMkLst>
            <pc:docMk/>
            <pc:sldMk cId="4096310801" sldId="259"/>
            <ac:spMk id="20" creationId="{8D71EDA1-87BF-4D5D-AB79-F346FD19278A}"/>
          </ac:spMkLst>
        </pc:spChg>
        <pc:spChg chg="add">
          <ac:chgData name="Mashal Khan" userId="ff208bdd-e69e-4a16-a659-cb1c3d459121" providerId="ADAL" clId="{3E76AABD-88CB-4254-9609-24C512B76D79}" dt="2021-02-28T18:23:15.939" v="205" actId="26606"/>
          <ac:spMkLst>
            <pc:docMk/>
            <pc:sldMk cId="4096310801" sldId="259"/>
            <ac:spMk id="25" creationId="{17718681-A12E-49D6-9925-DD7C68176D61}"/>
          </ac:spMkLst>
        </pc:spChg>
        <pc:spChg chg="add">
          <ac:chgData name="Mashal Khan" userId="ff208bdd-e69e-4a16-a659-cb1c3d459121" providerId="ADAL" clId="{3E76AABD-88CB-4254-9609-24C512B76D79}" dt="2021-02-28T18:23:15.939" v="205" actId="26606"/>
          <ac:spMkLst>
            <pc:docMk/>
            <pc:sldMk cId="4096310801" sldId="259"/>
            <ac:spMk id="27" creationId="{FBD77573-9EF2-4C35-8285-A1CF6FBB0EA5}"/>
          </ac:spMkLst>
        </pc:spChg>
      </pc:sldChg>
      <pc:sldChg chg="modSp mod">
        <pc:chgData name="Mashal Khan" userId="ff208bdd-e69e-4a16-a659-cb1c3d459121" providerId="ADAL" clId="{3E76AABD-88CB-4254-9609-24C512B76D79}" dt="2021-02-28T19:26:07.824" v="1826" actId="20577"/>
        <pc:sldMkLst>
          <pc:docMk/>
          <pc:sldMk cId="688302007" sldId="260"/>
        </pc:sldMkLst>
        <pc:spChg chg="mod">
          <ac:chgData name="Mashal Khan" userId="ff208bdd-e69e-4a16-a659-cb1c3d459121" providerId="ADAL" clId="{3E76AABD-88CB-4254-9609-24C512B76D79}" dt="2021-02-28T19:26:07.824" v="1826" actId="20577"/>
          <ac:spMkLst>
            <pc:docMk/>
            <pc:sldMk cId="688302007" sldId="260"/>
            <ac:spMk id="3" creationId="{F34CD450-21A4-484A-A04B-5AE8EC22E7BA}"/>
          </ac:spMkLst>
        </pc:spChg>
      </pc:sldChg>
      <pc:sldChg chg="addSp delSp modSp mod setBg setClrOvrMap">
        <pc:chgData name="Mashal Khan" userId="ff208bdd-e69e-4a16-a659-cb1c3d459121" providerId="ADAL" clId="{3E76AABD-88CB-4254-9609-24C512B76D79}" dt="2021-02-28T18:23:06.185" v="204" actId="26606"/>
        <pc:sldMkLst>
          <pc:docMk/>
          <pc:sldMk cId="2325420799" sldId="264"/>
        </pc:sldMkLst>
        <pc:spChg chg="mod">
          <ac:chgData name="Mashal Khan" userId="ff208bdd-e69e-4a16-a659-cb1c3d459121" providerId="ADAL" clId="{3E76AABD-88CB-4254-9609-24C512B76D79}" dt="2021-02-28T18:23:06.185" v="204" actId="26606"/>
          <ac:spMkLst>
            <pc:docMk/>
            <pc:sldMk cId="2325420799" sldId="264"/>
            <ac:spMk id="3" creationId="{D5E27E3E-C9C1-4131-9C00-2AB38A7A3C9C}"/>
          </ac:spMkLst>
        </pc:spChg>
        <pc:spChg chg="add del">
          <ac:chgData name="Mashal Khan" userId="ff208bdd-e69e-4a16-a659-cb1c3d459121" providerId="ADAL" clId="{3E76AABD-88CB-4254-9609-24C512B76D79}" dt="2021-02-28T18:23:06.185" v="204" actId="26606"/>
          <ac:spMkLst>
            <pc:docMk/>
            <pc:sldMk cId="2325420799" sldId="264"/>
            <ac:spMk id="8" creationId="{4E65CDE2-194C-4A17-9E3C-017E8A8970E2}"/>
          </ac:spMkLst>
        </pc:spChg>
        <pc:spChg chg="add">
          <ac:chgData name="Mashal Khan" userId="ff208bdd-e69e-4a16-a659-cb1c3d459121" providerId="ADAL" clId="{3E76AABD-88CB-4254-9609-24C512B76D79}" dt="2021-02-28T18:23:06.185" v="204" actId="26606"/>
          <ac:spMkLst>
            <pc:docMk/>
            <pc:sldMk cId="2325420799" sldId="264"/>
            <ac:spMk id="15" creationId="{8D70B121-56F4-4848-B38B-182089D909FA}"/>
          </ac:spMkLst>
        </pc:spChg>
        <pc:cxnChg chg="add del">
          <ac:chgData name="Mashal Khan" userId="ff208bdd-e69e-4a16-a659-cb1c3d459121" providerId="ADAL" clId="{3E76AABD-88CB-4254-9609-24C512B76D79}" dt="2021-02-28T18:23:06.185" v="204" actId="26606"/>
          <ac:cxnSpMkLst>
            <pc:docMk/>
            <pc:sldMk cId="2325420799" sldId="264"/>
            <ac:cxnSpMk id="10" creationId="{F2AE495E-2AAF-4BC1-87A5-331009D82896}"/>
          </ac:cxnSpMkLst>
        </pc:cxnChg>
        <pc:cxnChg chg="add">
          <ac:chgData name="Mashal Khan" userId="ff208bdd-e69e-4a16-a659-cb1c3d459121" providerId="ADAL" clId="{3E76AABD-88CB-4254-9609-24C512B76D79}" dt="2021-02-28T18:23:06.185" v="204" actId="26606"/>
          <ac:cxnSpMkLst>
            <pc:docMk/>
            <pc:sldMk cId="2325420799" sldId="264"/>
            <ac:cxnSpMk id="17" creationId="{2D72A2C9-F3CA-4216-8BAD-FA4C970C3C4E}"/>
          </ac:cxnSpMkLst>
        </pc:cxnChg>
      </pc:sldChg>
      <pc:sldChg chg="modSp mod ord">
        <pc:chgData name="Mashal Khan" userId="ff208bdd-e69e-4a16-a659-cb1c3d459121" providerId="ADAL" clId="{3E76AABD-88CB-4254-9609-24C512B76D79}" dt="2021-03-01T04:06:44.842" v="2679" actId="20577"/>
        <pc:sldMkLst>
          <pc:docMk/>
          <pc:sldMk cId="1577960947" sldId="265"/>
        </pc:sldMkLst>
        <pc:spChg chg="mod">
          <ac:chgData name="Mashal Khan" userId="ff208bdd-e69e-4a16-a659-cb1c3d459121" providerId="ADAL" clId="{3E76AABD-88CB-4254-9609-24C512B76D79}" dt="2021-03-01T04:06:44.842" v="2679" actId="20577"/>
          <ac:spMkLst>
            <pc:docMk/>
            <pc:sldMk cId="1577960947" sldId="265"/>
            <ac:spMk id="3" creationId="{EAEAE271-3F9C-46FD-9D4D-0185D472F24B}"/>
          </ac:spMkLst>
        </pc:spChg>
      </pc:sldChg>
      <pc:sldChg chg="addSp delSp modSp new mod setBg">
        <pc:chgData name="Mashal Khan" userId="ff208bdd-e69e-4a16-a659-cb1c3d459121" providerId="ADAL" clId="{3E76AABD-88CB-4254-9609-24C512B76D79}" dt="2021-02-28T18:33:27.856" v="527" actId="27636"/>
        <pc:sldMkLst>
          <pc:docMk/>
          <pc:sldMk cId="1945331081" sldId="266"/>
        </pc:sldMkLst>
        <pc:spChg chg="mod">
          <ac:chgData name="Mashal Khan" userId="ff208bdd-e69e-4a16-a659-cb1c3d459121" providerId="ADAL" clId="{3E76AABD-88CB-4254-9609-24C512B76D79}" dt="2021-02-28T18:33:14.968" v="523" actId="26606"/>
          <ac:spMkLst>
            <pc:docMk/>
            <pc:sldMk cId="1945331081" sldId="266"/>
            <ac:spMk id="2" creationId="{350727DD-2AB6-4DEE-9276-BD4A18DFF692}"/>
          </ac:spMkLst>
        </pc:spChg>
        <pc:spChg chg="mod">
          <ac:chgData name="Mashal Khan" userId="ff208bdd-e69e-4a16-a659-cb1c3d459121" providerId="ADAL" clId="{3E76AABD-88CB-4254-9609-24C512B76D79}" dt="2021-02-28T18:33:27.856" v="527" actId="27636"/>
          <ac:spMkLst>
            <pc:docMk/>
            <pc:sldMk cId="1945331081" sldId="266"/>
            <ac:spMk id="3" creationId="{B345B8B7-47FD-4150-A0C5-7C0CE9B2A989}"/>
          </ac:spMkLst>
        </pc:spChg>
        <pc:spChg chg="add">
          <ac:chgData name="Mashal Khan" userId="ff208bdd-e69e-4a16-a659-cb1c3d459121" providerId="ADAL" clId="{3E76AABD-88CB-4254-9609-24C512B76D79}" dt="2021-02-28T18:33:14.968" v="523" actId="26606"/>
          <ac:spMkLst>
            <pc:docMk/>
            <pc:sldMk cId="1945331081" sldId="266"/>
            <ac:spMk id="16" creationId="{86C7B4A1-154A-4DF0-AC46-F88D75A2E0FD}"/>
          </ac:spMkLst>
        </pc:spChg>
        <pc:picChg chg="add mod ord">
          <ac:chgData name="Mashal Khan" userId="ff208bdd-e69e-4a16-a659-cb1c3d459121" providerId="ADAL" clId="{3E76AABD-88CB-4254-9609-24C512B76D79}" dt="2021-02-28T18:33:14.968" v="523" actId="26606"/>
          <ac:picMkLst>
            <pc:docMk/>
            <pc:sldMk cId="1945331081" sldId="266"/>
            <ac:picMk id="5" creationId="{7DCD1B67-8FBC-4A81-923D-B5CFC177ABEB}"/>
          </ac:picMkLst>
        </pc:picChg>
        <pc:cxnChg chg="add del">
          <ac:chgData name="Mashal Khan" userId="ff208bdd-e69e-4a16-a659-cb1c3d459121" providerId="ADAL" clId="{3E76AABD-88CB-4254-9609-24C512B76D79}" dt="2021-02-28T18:33:14.968" v="523" actId="26606"/>
          <ac:cxnSpMkLst>
            <pc:docMk/>
            <pc:sldMk cId="1945331081" sldId="266"/>
            <ac:cxnSpMk id="9" creationId="{A7F400EE-A8A5-48AF-B4D6-291B52C6F0B0}"/>
          </ac:cxnSpMkLst>
        </pc:cxnChg>
        <pc:cxnChg chg="add del">
          <ac:chgData name="Mashal Khan" userId="ff208bdd-e69e-4a16-a659-cb1c3d459121" providerId="ADAL" clId="{3E76AABD-88CB-4254-9609-24C512B76D79}" dt="2021-02-28T18:33:14.963" v="522" actId="26606"/>
          <ac:cxnSpMkLst>
            <pc:docMk/>
            <pc:sldMk cId="1945331081" sldId="266"/>
            <ac:cxnSpMk id="14" creationId="{A7F400EE-A8A5-48AF-B4D6-291B52C6F0B0}"/>
          </ac:cxnSpMkLst>
        </pc:cxnChg>
      </pc:sldChg>
      <pc:sldChg chg="modSp new mod">
        <pc:chgData name="Mashal Khan" userId="ff208bdd-e69e-4a16-a659-cb1c3d459121" providerId="ADAL" clId="{3E76AABD-88CB-4254-9609-24C512B76D79}" dt="2021-02-28T18:54:57.476" v="1059" actId="20577"/>
        <pc:sldMkLst>
          <pc:docMk/>
          <pc:sldMk cId="3200273097" sldId="267"/>
        </pc:sldMkLst>
        <pc:spChg chg="mod">
          <ac:chgData name="Mashal Khan" userId="ff208bdd-e69e-4a16-a659-cb1c3d459121" providerId="ADAL" clId="{3E76AABD-88CB-4254-9609-24C512B76D79}" dt="2021-02-28T18:52:27.903" v="780" actId="20577"/>
          <ac:spMkLst>
            <pc:docMk/>
            <pc:sldMk cId="3200273097" sldId="267"/>
            <ac:spMk id="2" creationId="{BA299C8A-1DD2-4EF6-A5F6-B055F15990F9}"/>
          </ac:spMkLst>
        </pc:spChg>
        <pc:spChg chg="mod">
          <ac:chgData name="Mashal Khan" userId="ff208bdd-e69e-4a16-a659-cb1c3d459121" providerId="ADAL" clId="{3E76AABD-88CB-4254-9609-24C512B76D79}" dt="2021-02-28T18:54:57.476" v="1059" actId="20577"/>
          <ac:spMkLst>
            <pc:docMk/>
            <pc:sldMk cId="3200273097" sldId="267"/>
            <ac:spMk id="3" creationId="{9D4D0EC8-8196-43DE-8DAC-ED0341D2F2AB}"/>
          </ac:spMkLst>
        </pc:spChg>
      </pc:sldChg>
      <pc:sldChg chg="addSp delSp modSp add mod setBg modClrScheme addAnim delAnim setClrOvrMap delDesignElem chgLayout">
        <pc:chgData name="Mashal Khan" userId="ff208bdd-e69e-4a16-a659-cb1c3d459121" providerId="ADAL" clId="{3E76AABD-88CB-4254-9609-24C512B76D79}" dt="2021-02-28T18:35:37.954" v="568"/>
        <pc:sldMkLst>
          <pc:docMk/>
          <pc:sldMk cId="3994932835" sldId="268"/>
        </pc:sldMkLst>
        <pc:spChg chg="mod ord">
          <ac:chgData name="Mashal Khan" userId="ff208bdd-e69e-4a16-a659-cb1c3d459121" providerId="ADAL" clId="{3E76AABD-88CB-4254-9609-24C512B76D79}" dt="2021-02-28T18:35:37.954" v="566" actId="26606"/>
          <ac:spMkLst>
            <pc:docMk/>
            <pc:sldMk cId="3994932835" sldId="268"/>
            <ac:spMk id="2" creationId="{350727DD-2AB6-4DEE-9276-BD4A18DFF692}"/>
          </ac:spMkLst>
        </pc:spChg>
        <pc:spChg chg="mod ord">
          <ac:chgData name="Mashal Khan" userId="ff208bdd-e69e-4a16-a659-cb1c3d459121" providerId="ADAL" clId="{3E76AABD-88CB-4254-9609-24C512B76D79}" dt="2021-02-28T18:35:37.954" v="566" actId="26606"/>
          <ac:spMkLst>
            <pc:docMk/>
            <pc:sldMk cId="3994932835" sldId="268"/>
            <ac:spMk id="3" creationId="{B345B8B7-47FD-4150-A0C5-7C0CE9B2A989}"/>
          </ac:spMkLst>
        </pc:spChg>
        <pc:spChg chg="add del">
          <ac:chgData name="Mashal Khan" userId="ff208bdd-e69e-4a16-a659-cb1c3d459121" providerId="ADAL" clId="{3E76AABD-88CB-4254-9609-24C512B76D79}" dt="2021-02-28T18:35:23.719" v="561" actId="26606"/>
          <ac:spMkLst>
            <pc:docMk/>
            <pc:sldMk cId="3994932835" sldId="268"/>
            <ac:spMk id="10" creationId="{C1DD1A8A-57D5-4A81-AD04-532B043C5611}"/>
          </ac:spMkLst>
        </pc:spChg>
        <pc:spChg chg="add del">
          <ac:chgData name="Mashal Khan" userId="ff208bdd-e69e-4a16-a659-cb1c3d459121" providerId="ADAL" clId="{3E76AABD-88CB-4254-9609-24C512B76D79}" dt="2021-02-28T18:35:23.719" v="561" actId="26606"/>
          <ac:spMkLst>
            <pc:docMk/>
            <pc:sldMk cId="3994932835" sldId="268"/>
            <ac:spMk id="12" creationId="{007891EC-4501-44ED-A8C8-B11B6DB767AB}"/>
          </ac:spMkLst>
        </pc:spChg>
        <pc:spChg chg="add del">
          <ac:chgData name="Mashal Khan" userId="ff208bdd-e69e-4a16-a659-cb1c3d459121" providerId="ADAL" clId="{3E76AABD-88CB-4254-9609-24C512B76D79}" dt="2021-02-28T18:35:27.079" v="563" actId="26606"/>
          <ac:spMkLst>
            <pc:docMk/>
            <pc:sldMk cId="3994932835" sldId="268"/>
            <ac:spMk id="14" creationId="{AF2F604E-43BE-4DC3-B983-E071523364F8}"/>
          </ac:spMkLst>
        </pc:spChg>
        <pc:spChg chg="add del">
          <ac:chgData name="Mashal Khan" userId="ff208bdd-e69e-4a16-a659-cb1c3d459121" providerId="ADAL" clId="{3E76AABD-88CB-4254-9609-24C512B76D79}" dt="2021-02-28T18:35:27.079" v="563" actId="26606"/>
          <ac:spMkLst>
            <pc:docMk/>
            <pc:sldMk cId="3994932835" sldId="268"/>
            <ac:spMk id="15" creationId="{0671A8AE-40A1-4631-A6B8-581AFF065482}"/>
          </ac:spMkLst>
        </pc:spChg>
        <pc:spChg chg="del">
          <ac:chgData name="Mashal Khan" userId="ff208bdd-e69e-4a16-a659-cb1c3d459121" providerId="ADAL" clId="{3E76AABD-88CB-4254-9609-24C512B76D79}" dt="2021-02-28T18:33:58.701" v="530"/>
          <ac:spMkLst>
            <pc:docMk/>
            <pc:sldMk cId="3994932835" sldId="268"/>
            <ac:spMk id="16" creationId="{86C7B4A1-154A-4DF0-AC46-F88D75A2E0FD}"/>
          </ac:spMkLst>
        </pc:spChg>
        <pc:spChg chg="add del">
          <ac:chgData name="Mashal Khan" userId="ff208bdd-e69e-4a16-a659-cb1c3d459121" providerId="ADAL" clId="{3E76AABD-88CB-4254-9609-24C512B76D79}" dt="2021-02-28T18:35:27.079" v="563" actId="26606"/>
          <ac:spMkLst>
            <pc:docMk/>
            <pc:sldMk cId="3994932835" sldId="268"/>
            <ac:spMk id="17" creationId="{AB58EF07-17C2-48CF-ABB0-EEF1F17CB8F0}"/>
          </ac:spMkLst>
        </pc:spChg>
        <pc:spChg chg="add del">
          <ac:chgData name="Mashal Khan" userId="ff208bdd-e69e-4a16-a659-cb1c3d459121" providerId="ADAL" clId="{3E76AABD-88CB-4254-9609-24C512B76D79}" dt="2021-02-28T18:35:27.079" v="563" actId="26606"/>
          <ac:spMkLst>
            <pc:docMk/>
            <pc:sldMk cId="3994932835" sldId="268"/>
            <ac:spMk id="18" creationId="{08C9B587-E65E-4B52-B37C-ABEBB6E87928}"/>
          </ac:spMkLst>
        </pc:spChg>
        <pc:spChg chg="add del">
          <ac:chgData name="Mashal Khan" userId="ff208bdd-e69e-4a16-a659-cb1c3d459121" providerId="ADAL" clId="{3E76AABD-88CB-4254-9609-24C512B76D79}" dt="2021-02-28T18:35:37.926" v="565" actId="26606"/>
          <ac:spMkLst>
            <pc:docMk/>
            <pc:sldMk cId="3994932835" sldId="268"/>
            <ac:spMk id="20" creationId="{8C790BE2-4E4F-4AAF-81A2-4A6F4885EBE6}"/>
          </ac:spMkLst>
        </pc:spChg>
        <pc:spChg chg="add del">
          <ac:chgData name="Mashal Khan" userId="ff208bdd-e69e-4a16-a659-cb1c3d459121" providerId="ADAL" clId="{3E76AABD-88CB-4254-9609-24C512B76D79}" dt="2021-02-28T18:35:37.926" v="565" actId="26606"/>
          <ac:spMkLst>
            <pc:docMk/>
            <pc:sldMk cId="3994932835" sldId="268"/>
            <ac:spMk id="21" creationId="{D28B54C3-B57B-472A-B96E-1FCB67093DC2}"/>
          </ac:spMkLst>
        </pc:spChg>
        <pc:spChg chg="add del">
          <ac:chgData name="Mashal Khan" userId="ff208bdd-e69e-4a16-a659-cb1c3d459121" providerId="ADAL" clId="{3E76AABD-88CB-4254-9609-24C512B76D79}" dt="2021-02-28T18:35:37.926" v="565" actId="26606"/>
          <ac:spMkLst>
            <pc:docMk/>
            <pc:sldMk cId="3994932835" sldId="268"/>
            <ac:spMk id="22" creationId="{7DB3C429-F8DA-49B9-AF84-21996FCF78B5}"/>
          </ac:spMkLst>
        </pc:spChg>
        <pc:spChg chg="add del">
          <ac:chgData name="Mashal Khan" userId="ff208bdd-e69e-4a16-a659-cb1c3d459121" providerId="ADAL" clId="{3E76AABD-88CB-4254-9609-24C512B76D79}" dt="2021-02-28T18:35:37.926" v="565" actId="26606"/>
          <ac:spMkLst>
            <pc:docMk/>
            <pc:sldMk cId="3994932835" sldId="268"/>
            <ac:spMk id="23" creationId="{C4C9F2B0-1044-46EB-8AEB-C3BFFDE6C2CC}"/>
          </ac:spMkLst>
        </pc:spChg>
        <pc:spChg chg="add del">
          <ac:chgData name="Mashal Khan" userId="ff208bdd-e69e-4a16-a659-cb1c3d459121" providerId="ADAL" clId="{3E76AABD-88CB-4254-9609-24C512B76D79}" dt="2021-02-28T18:35:37.926" v="565" actId="26606"/>
          <ac:spMkLst>
            <pc:docMk/>
            <pc:sldMk cId="3994932835" sldId="268"/>
            <ac:spMk id="24" creationId="{32B3ACB3-D689-442E-8A40-8680B0FEB8A2}"/>
          </ac:spMkLst>
        </pc:spChg>
        <pc:spChg chg="add">
          <ac:chgData name="Mashal Khan" userId="ff208bdd-e69e-4a16-a659-cb1c3d459121" providerId="ADAL" clId="{3E76AABD-88CB-4254-9609-24C512B76D79}" dt="2021-02-28T18:35:37.954" v="566" actId="26606"/>
          <ac:spMkLst>
            <pc:docMk/>
            <pc:sldMk cId="3994932835" sldId="268"/>
            <ac:spMk id="26" creationId="{71B2258F-86CA-4D4D-8270-BC05FCDEBFB3}"/>
          </ac:spMkLst>
        </pc:spChg>
        <pc:picChg chg="mod ord">
          <ac:chgData name="Mashal Khan" userId="ff208bdd-e69e-4a16-a659-cb1c3d459121" providerId="ADAL" clId="{3E76AABD-88CB-4254-9609-24C512B76D79}" dt="2021-02-28T18:35:37.954" v="566" actId="26606"/>
          <ac:picMkLst>
            <pc:docMk/>
            <pc:sldMk cId="3994932835" sldId="268"/>
            <ac:picMk id="5" creationId="{7DCD1B67-8FBC-4A81-923D-B5CFC177ABEB}"/>
          </ac:picMkLst>
        </pc:picChg>
      </pc:sldChg>
      <pc:sldChg chg="modSp new mod">
        <pc:chgData name="Mashal Khan" userId="ff208bdd-e69e-4a16-a659-cb1c3d459121" providerId="ADAL" clId="{3E76AABD-88CB-4254-9609-24C512B76D79}" dt="2021-02-28T19:23:04.796" v="1746" actId="20577"/>
        <pc:sldMkLst>
          <pc:docMk/>
          <pc:sldMk cId="3305901332" sldId="269"/>
        </pc:sldMkLst>
        <pc:spChg chg="mod">
          <ac:chgData name="Mashal Khan" userId="ff208bdd-e69e-4a16-a659-cb1c3d459121" providerId="ADAL" clId="{3E76AABD-88CB-4254-9609-24C512B76D79}" dt="2021-02-28T18:37:51.203" v="649" actId="20577"/>
          <ac:spMkLst>
            <pc:docMk/>
            <pc:sldMk cId="3305901332" sldId="269"/>
            <ac:spMk id="2" creationId="{A8F14E22-EB1C-420A-9125-18409F01765F}"/>
          </ac:spMkLst>
        </pc:spChg>
        <pc:spChg chg="mod">
          <ac:chgData name="Mashal Khan" userId="ff208bdd-e69e-4a16-a659-cb1c3d459121" providerId="ADAL" clId="{3E76AABD-88CB-4254-9609-24C512B76D79}" dt="2021-02-28T19:23:04.796" v="1746" actId="20577"/>
          <ac:spMkLst>
            <pc:docMk/>
            <pc:sldMk cId="3305901332" sldId="269"/>
            <ac:spMk id="3" creationId="{3CB1377E-5B28-45A7-BAC8-9A00E1F8CFA4}"/>
          </ac:spMkLst>
        </pc:spChg>
      </pc:sldChg>
      <pc:sldChg chg="modSp new mod ord modNotesTx">
        <pc:chgData name="Mashal Khan" userId="ff208bdd-e69e-4a16-a659-cb1c3d459121" providerId="ADAL" clId="{3E76AABD-88CB-4254-9609-24C512B76D79}" dt="2021-03-02T05:24:05.612" v="2758" actId="20577"/>
        <pc:sldMkLst>
          <pc:docMk/>
          <pc:sldMk cId="3576699444" sldId="270"/>
        </pc:sldMkLst>
        <pc:spChg chg="mod">
          <ac:chgData name="Mashal Khan" userId="ff208bdd-e69e-4a16-a659-cb1c3d459121" providerId="ADAL" clId="{3E76AABD-88CB-4254-9609-24C512B76D79}" dt="2021-02-28T18:38:05.484" v="675" actId="20577"/>
          <ac:spMkLst>
            <pc:docMk/>
            <pc:sldMk cId="3576699444" sldId="270"/>
            <ac:spMk id="2" creationId="{138E6BAD-5B41-48ED-957B-32F9ABDDC66B}"/>
          </ac:spMkLst>
        </pc:spChg>
        <pc:spChg chg="mod">
          <ac:chgData name="Mashal Khan" userId="ff208bdd-e69e-4a16-a659-cb1c3d459121" providerId="ADAL" clId="{3E76AABD-88CB-4254-9609-24C512B76D79}" dt="2021-02-28T19:09:47.544" v="1488" actId="20577"/>
          <ac:spMkLst>
            <pc:docMk/>
            <pc:sldMk cId="3576699444" sldId="270"/>
            <ac:spMk id="3" creationId="{E59BCA78-70F3-453F-A7C9-EFB5F7B71064}"/>
          </ac:spMkLst>
        </pc:spChg>
      </pc:sldChg>
      <pc:sldChg chg="addSp delSp modSp new mod setBg setClrOvrMap">
        <pc:chgData name="Mashal Khan" userId="ff208bdd-e69e-4a16-a659-cb1c3d459121" providerId="ADAL" clId="{3E76AABD-88CB-4254-9609-24C512B76D79}" dt="2021-02-28T18:42:11.345" v="757" actId="20577"/>
        <pc:sldMkLst>
          <pc:docMk/>
          <pc:sldMk cId="2117154242" sldId="271"/>
        </pc:sldMkLst>
        <pc:spChg chg="mod">
          <ac:chgData name="Mashal Khan" userId="ff208bdd-e69e-4a16-a659-cb1c3d459121" providerId="ADAL" clId="{3E76AABD-88CB-4254-9609-24C512B76D79}" dt="2021-02-28T18:41:58.176" v="754" actId="26606"/>
          <ac:spMkLst>
            <pc:docMk/>
            <pc:sldMk cId="2117154242" sldId="271"/>
            <ac:spMk id="2" creationId="{8A4D0C63-2F45-4837-A41C-ABE36F83202B}"/>
          </ac:spMkLst>
        </pc:spChg>
        <pc:spChg chg="mod">
          <ac:chgData name="Mashal Khan" userId="ff208bdd-e69e-4a16-a659-cb1c3d459121" providerId="ADAL" clId="{3E76AABD-88CB-4254-9609-24C512B76D79}" dt="2021-02-28T18:42:11.345" v="757" actId="20577"/>
          <ac:spMkLst>
            <pc:docMk/>
            <pc:sldMk cId="2117154242" sldId="271"/>
            <ac:spMk id="3" creationId="{CF5D6834-5819-4C19-8890-85674534E0BA}"/>
          </ac:spMkLst>
        </pc:spChg>
        <pc:spChg chg="add del">
          <ac:chgData name="Mashal Khan" userId="ff208bdd-e69e-4a16-a659-cb1c3d459121" providerId="ADAL" clId="{3E76AABD-88CB-4254-9609-24C512B76D79}" dt="2021-02-28T18:41:58.172" v="753" actId="26606"/>
          <ac:spMkLst>
            <pc:docMk/>
            <pc:sldMk cId="2117154242" sldId="271"/>
            <ac:spMk id="8" creationId="{AD72D4D1-076F-49D3-9889-EFC4F6D7CA66}"/>
          </ac:spMkLst>
        </pc:spChg>
        <pc:spChg chg="add">
          <ac:chgData name="Mashal Khan" userId="ff208bdd-e69e-4a16-a659-cb1c3d459121" providerId="ADAL" clId="{3E76AABD-88CB-4254-9609-24C512B76D79}" dt="2021-02-28T18:41:58.176" v="754" actId="26606"/>
          <ac:spMkLst>
            <pc:docMk/>
            <pc:sldMk cId="2117154242" sldId="271"/>
            <ac:spMk id="12" creationId="{17718681-A12E-49D6-9925-DD7C68176D61}"/>
          </ac:spMkLst>
        </pc:spChg>
        <pc:spChg chg="add">
          <ac:chgData name="Mashal Khan" userId="ff208bdd-e69e-4a16-a659-cb1c3d459121" providerId="ADAL" clId="{3E76AABD-88CB-4254-9609-24C512B76D79}" dt="2021-02-28T18:41:58.176" v="754" actId="26606"/>
          <ac:spMkLst>
            <pc:docMk/>
            <pc:sldMk cId="2117154242" sldId="271"/>
            <ac:spMk id="13" creationId="{FBD77573-9EF2-4C35-8285-A1CF6FBB0EA5}"/>
          </ac:spMkLst>
        </pc:spChg>
        <pc:cxnChg chg="add del">
          <ac:chgData name="Mashal Khan" userId="ff208bdd-e69e-4a16-a659-cb1c3d459121" providerId="ADAL" clId="{3E76AABD-88CB-4254-9609-24C512B76D79}" dt="2021-02-28T18:41:58.172" v="753" actId="26606"/>
          <ac:cxnSpMkLst>
            <pc:docMk/>
            <pc:sldMk cId="2117154242" sldId="271"/>
            <ac:cxnSpMk id="10" creationId="{2D72A2C9-F3CA-4216-8BAD-FA4C970C3C4E}"/>
          </ac:cxnSpMkLst>
        </pc:cxnChg>
      </pc:sldChg>
      <pc:sldChg chg="addSp modSp new mod setBg">
        <pc:chgData name="Mashal Khan" userId="ff208bdd-e69e-4a16-a659-cb1c3d459121" providerId="ADAL" clId="{3E76AABD-88CB-4254-9609-24C512B76D79}" dt="2021-02-28T19:00:02.238" v="1085" actId="26606"/>
        <pc:sldMkLst>
          <pc:docMk/>
          <pc:sldMk cId="1701187661" sldId="272"/>
        </pc:sldMkLst>
        <pc:spChg chg="mod">
          <ac:chgData name="Mashal Khan" userId="ff208bdd-e69e-4a16-a659-cb1c3d459121" providerId="ADAL" clId="{3E76AABD-88CB-4254-9609-24C512B76D79}" dt="2021-02-28T19:00:02.238" v="1085" actId="26606"/>
          <ac:spMkLst>
            <pc:docMk/>
            <pc:sldMk cId="1701187661" sldId="272"/>
            <ac:spMk id="2" creationId="{0C896DC5-1BB9-45E8-9805-E5C9B90BA803}"/>
          </ac:spMkLst>
        </pc:spChg>
        <pc:spChg chg="mod">
          <ac:chgData name="Mashal Khan" userId="ff208bdd-e69e-4a16-a659-cb1c3d459121" providerId="ADAL" clId="{3E76AABD-88CB-4254-9609-24C512B76D79}" dt="2021-02-28T19:00:02.238" v="1085" actId="26606"/>
          <ac:spMkLst>
            <pc:docMk/>
            <pc:sldMk cId="1701187661" sldId="272"/>
            <ac:spMk id="3" creationId="{059E4577-E7AC-4A7F-8ADA-F5AC8CA5DA24}"/>
          </ac:spMkLst>
        </pc:spChg>
        <pc:spChg chg="add">
          <ac:chgData name="Mashal Khan" userId="ff208bdd-e69e-4a16-a659-cb1c3d459121" providerId="ADAL" clId="{3E76AABD-88CB-4254-9609-24C512B76D79}" dt="2021-02-28T19:00:02.238" v="1085" actId="26606"/>
          <ac:spMkLst>
            <pc:docMk/>
            <pc:sldMk cId="1701187661" sldId="272"/>
            <ac:spMk id="8" creationId="{17718681-A12E-49D6-9925-DD7C68176D61}"/>
          </ac:spMkLst>
        </pc:spChg>
        <pc:spChg chg="add">
          <ac:chgData name="Mashal Khan" userId="ff208bdd-e69e-4a16-a659-cb1c3d459121" providerId="ADAL" clId="{3E76AABD-88CB-4254-9609-24C512B76D79}" dt="2021-02-28T19:00:02.238" v="1085" actId="26606"/>
          <ac:spMkLst>
            <pc:docMk/>
            <pc:sldMk cId="1701187661" sldId="272"/>
            <ac:spMk id="10" creationId="{FBD77573-9EF2-4C35-8285-A1CF6FBB0EA5}"/>
          </ac:spMkLst>
        </pc:spChg>
      </pc:sldChg>
      <pc:sldChg chg="modSp add mod">
        <pc:chgData name="Mashal Khan" userId="ff208bdd-e69e-4a16-a659-cb1c3d459121" providerId="ADAL" clId="{3E76AABD-88CB-4254-9609-24C512B76D79}" dt="2021-02-28T18:58:58.882" v="1061" actId="27636"/>
        <pc:sldMkLst>
          <pc:docMk/>
          <pc:sldMk cId="0" sldId="341"/>
        </pc:sldMkLst>
        <pc:spChg chg="mod">
          <ac:chgData name="Mashal Khan" userId="ff208bdd-e69e-4a16-a659-cb1c3d459121" providerId="ADAL" clId="{3E76AABD-88CB-4254-9609-24C512B76D79}" dt="2021-02-28T18:58:58.882" v="1061" actId="27636"/>
          <ac:spMkLst>
            <pc:docMk/>
            <pc:sldMk cId="0" sldId="341"/>
            <ac:spMk id="17410" creationId="{1636807D-96D4-4870-A796-6233D0760B31}"/>
          </ac:spMkLst>
        </pc:spChg>
      </pc:sldChg>
      <pc:sldChg chg="modSp add mod">
        <pc:chgData name="Mashal Khan" userId="ff208bdd-e69e-4a16-a659-cb1c3d459121" providerId="ADAL" clId="{3E76AABD-88CB-4254-9609-24C512B76D79}" dt="2021-02-28T19:01:26.075" v="1099" actId="14100"/>
        <pc:sldMkLst>
          <pc:docMk/>
          <pc:sldMk cId="0" sldId="342"/>
        </pc:sldMkLst>
        <pc:spChg chg="mod">
          <ac:chgData name="Mashal Khan" userId="ff208bdd-e69e-4a16-a659-cb1c3d459121" providerId="ADAL" clId="{3E76AABD-88CB-4254-9609-24C512B76D79}" dt="2021-02-28T19:01:26.075" v="1099" actId="14100"/>
          <ac:spMkLst>
            <pc:docMk/>
            <pc:sldMk cId="0" sldId="342"/>
            <ac:spMk id="18436" creationId="{86B6F512-BCC0-4633-8D5A-52FD45EA8C9F}"/>
          </ac:spMkLst>
        </pc:spChg>
      </pc:sldChg>
      <pc:sldChg chg="modSp add mod">
        <pc:chgData name="Mashal Khan" userId="ff208bdd-e69e-4a16-a659-cb1c3d459121" providerId="ADAL" clId="{3E76AABD-88CB-4254-9609-24C512B76D79}" dt="2021-02-28T19:01:47.799" v="1103" actId="14100"/>
        <pc:sldMkLst>
          <pc:docMk/>
          <pc:sldMk cId="0" sldId="343"/>
        </pc:sldMkLst>
        <pc:spChg chg="mod">
          <ac:chgData name="Mashal Khan" userId="ff208bdd-e69e-4a16-a659-cb1c3d459121" providerId="ADAL" clId="{3E76AABD-88CB-4254-9609-24C512B76D79}" dt="2021-02-28T19:01:36.906" v="1100" actId="1076"/>
          <ac:spMkLst>
            <pc:docMk/>
            <pc:sldMk cId="0" sldId="343"/>
            <ac:spMk id="19459" creationId="{B27D8256-3307-4317-B8CD-241E699588E4}"/>
          </ac:spMkLst>
        </pc:spChg>
        <pc:spChg chg="mod">
          <ac:chgData name="Mashal Khan" userId="ff208bdd-e69e-4a16-a659-cb1c3d459121" providerId="ADAL" clId="{3E76AABD-88CB-4254-9609-24C512B76D79}" dt="2021-02-28T19:01:47.799" v="1103" actId="14100"/>
          <ac:spMkLst>
            <pc:docMk/>
            <pc:sldMk cId="0" sldId="343"/>
            <ac:spMk id="19460" creationId="{AA3A9F71-F2EB-4837-9CB6-9D76A4B07C90}"/>
          </ac:spMkLst>
        </pc:spChg>
      </pc:sldChg>
      <pc:sldChg chg="modSp add mod">
        <pc:chgData name="Mashal Khan" userId="ff208bdd-e69e-4a16-a659-cb1c3d459121" providerId="ADAL" clId="{3E76AABD-88CB-4254-9609-24C512B76D79}" dt="2021-02-28T19:02:47.668" v="1107" actId="14100"/>
        <pc:sldMkLst>
          <pc:docMk/>
          <pc:sldMk cId="0" sldId="344"/>
        </pc:sldMkLst>
        <pc:spChg chg="mod">
          <ac:chgData name="Mashal Khan" userId="ff208bdd-e69e-4a16-a659-cb1c3d459121" providerId="ADAL" clId="{3E76AABD-88CB-4254-9609-24C512B76D79}" dt="2021-02-28T19:02:39.668" v="1105" actId="14100"/>
          <ac:spMkLst>
            <pc:docMk/>
            <pc:sldMk cId="0" sldId="344"/>
            <ac:spMk id="21508" creationId="{602E468B-7FDF-4073-86FF-946A9698484D}"/>
          </ac:spMkLst>
        </pc:spChg>
        <pc:picChg chg="mod">
          <ac:chgData name="Mashal Khan" userId="ff208bdd-e69e-4a16-a659-cb1c3d459121" providerId="ADAL" clId="{3E76AABD-88CB-4254-9609-24C512B76D79}" dt="2021-02-28T19:02:47.668" v="1107" actId="14100"/>
          <ac:picMkLst>
            <pc:docMk/>
            <pc:sldMk cId="0" sldId="344"/>
            <ac:picMk id="21509" creationId="{DDAD9F09-9302-458B-BD67-4B0FFD543B55}"/>
          </ac:picMkLst>
        </pc:picChg>
      </pc:sldChg>
      <pc:sldChg chg="modSp add mod">
        <pc:chgData name="Mashal Khan" userId="ff208bdd-e69e-4a16-a659-cb1c3d459121" providerId="ADAL" clId="{3E76AABD-88CB-4254-9609-24C512B76D79}" dt="2021-02-28T19:02:22.157" v="1104" actId="14100"/>
        <pc:sldMkLst>
          <pc:docMk/>
          <pc:sldMk cId="0" sldId="345"/>
        </pc:sldMkLst>
        <pc:spChg chg="mod">
          <ac:chgData name="Mashal Khan" userId="ff208bdd-e69e-4a16-a659-cb1c3d459121" providerId="ADAL" clId="{3E76AABD-88CB-4254-9609-24C512B76D79}" dt="2021-02-28T19:02:22.157" v="1104" actId="14100"/>
          <ac:spMkLst>
            <pc:docMk/>
            <pc:sldMk cId="0" sldId="345"/>
            <ac:spMk id="20484" creationId="{4B3695BE-9BCA-4C99-8252-051EEA1BA80D}"/>
          </ac:spMkLst>
        </pc:spChg>
      </pc:sldChg>
      <pc:sldChg chg="modSp add mod">
        <pc:chgData name="Mashal Khan" userId="ff208bdd-e69e-4a16-a659-cb1c3d459121" providerId="ADAL" clId="{3E76AABD-88CB-4254-9609-24C512B76D79}" dt="2021-02-28T19:03:00.977" v="1108" actId="14100"/>
        <pc:sldMkLst>
          <pc:docMk/>
          <pc:sldMk cId="0" sldId="346"/>
        </pc:sldMkLst>
        <pc:spChg chg="mod">
          <ac:chgData name="Mashal Khan" userId="ff208bdd-e69e-4a16-a659-cb1c3d459121" providerId="ADAL" clId="{3E76AABD-88CB-4254-9609-24C512B76D79}" dt="2021-02-28T19:03:00.977" v="1108" actId="14100"/>
          <ac:spMkLst>
            <pc:docMk/>
            <pc:sldMk cId="0" sldId="346"/>
            <ac:spMk id="22532" creationId="{02C2DE68-92CF-4BAF-9F52-20DAF3583848}"/>
          </ac:spMkLst>
        </pc:spChg>
      </pc:sldChg>
      <pc:sldChg chg="modSp add mod">
        <pc:chgData name="Mashal Khan" userId="ff208bdd-e69e-4a16-a659-cb1c3d459121" providerId="ADAL" clId="{3E76AABD-88CB-4254-9609-24C512B76D79}" dt="2021-02-28T19:03:27.356" v="1109" actId="14100"/>
        <pc:sldMkLst>
          <pc:docMk/>
          <pc:sldMk cId="0" sldId="347"/>
        </pc:sldMkLst>
        <pc:spChg chg="mod">
          <ac:chgData name="Mashal Khan" userId="ff208bdd-e69e-4a16-a659-cb1c3d459121" providerId="ADAL" clId="{3E76AABD-88CB-4254-9609-24C512B76D79}" dt="2021-02-28T18:58:58.941" v="1063" actId="27636"/>
          <ac:spMkLst>
            <pc:docMk/>
            <pc:sldMk cId="0" sldId="347"/>
            <ac:spMk id="23555" creationId="{D00EC2C9-883F-49D9-946B-0E58BF0B4513}"/>
          </ac:spMkLst>
        </pc:spChg>
        <pc:spChg chg="mod">
          <ac:chgData name="Mashal Khan" userId="ff208bdd-e69e-4a16-a659-cb1c3d459121" providerId="ADAL" clId="{3E76AABD-88CB-4254-9609-24C512B76D79}" dt="2021-02-28T19:03:27.356" v="1109" actId="14100"/>
          <ac:spMkLst>
            <pc:docMk/>
            <pc:sldMk cId="0" sldId="347"/>
            <ac:spMk id="23556" creationId="{277F396B-6310-4451-BF23-D36756C2DDF1}"/>
          </ac:spMkLst>
        </pc:spChg>
      </pc:sldChg>
      <pc:sldChg chg="modSp add mod">
        <pc:chgData name="Mashal Khan" userId="ff208bdd-e69e-4a16-a659-cb1c3d459121" providerId="ADAL" clId="{3E76AABD-88CB-4254-9609-24C512B76D79}" dt="2021-02-28T19:03:33.791" v="1110" actId="14100"/>
        <pc:sldMkLst>
          <pc:docMk/>
          <pc:sldMk cId="0" sldId="348"/>
        </pc:sldMkLst>
        <pc:spChg chg="mod">
          <ac:chgData name="Mashal Khan" userId="ff208bdd-e69e-4a16-a659-cb1c3d459121" providerId="ADAL" clId="{3E76AABD-88CB-4254-9609-24C512B76D79}" dt="2021-02-28T19:03:33.791" v="1110" actId="14100"/>
          <ac:spMkLst>
            <pc:docMk/>
            <pc:sldMk cId="0" sldId="348"/>
            <ac:spMk id="24580" creationId="{18F12089-C8A2-472C-BCCC-131D9B41B944}"/>
          </ac:spMkLst>
        </pc:spChg>
      </pc:sldChg>
      <pc:sldChg chg="add">
        <pc:chgData name="Mashal Khan" userId="ff208bdd-e69e-4a16-a659-cb1c3d459121" providerId="ADAL" clId="{3E76AABD-88CB-4254-9609-24C512B76D79}" dt="2021-02-28T18:58:58.820" v="1060"/>
        <pc:sldMkLst>
          <pc:docMk/>
          <pc:sldMk cId="0" sldId="350"/>
        </pc:sldMkLst>
      </pc:sldChg>
      <pc:sldChg chg="modSp add mod">
        <pc:chgData name="Mashal Khan" userId="ff208bdd-e69e-4a16-a659-cb1c3d459121" providerId="ADAL" clId="{3E76AABD-88CB-4254-9609-24C512B76D79}" dt="2021-02-28T19:03:52.347" v="1111" actId="14100"/>
        <pc:sldMkLst>
          <pc:docMk/>
          <pc:sldMk cId="0" sldId="351"/>
        </pc:sldMkLst>
        <pc:spChg chg="mod">
          <ac:chgData name="Mashal Khan" userId="ff208bdd-e69e-4a16-a659-cb1c3d459121" providerId="ADAL" clId="{3E76AABD-88CB-4254-9609-24C512B76D79}" dt="2021-02-28T19:03:52.347" v="1111" actId="14100"/>
          <ac:spMkLst>
            <pc:docMk/>
            <pc:sldMk cId="0" sldId="351"/>
            <ac:spMk id="26628" creationId="{9A3BF901-BD09-4A3E-902A-61E7A9FB797F}"/>
          </ac:spMkLst>
        </pc:spChg>
      </pc:sldChg>
      <pc:sldChg chg="modSp add mod">
        <pc:chgData name="Mashal Khan" userId="ff208bdd-e69e-4a16-a659-cb1c3d459121" providerId="ADAL" clId="{3E76AABD-88CB-4254-9609-24C512B76D79}" dt="2021-02-28T19:04:09.581" v="1113" actId="1076"/>
        <pc:sldMkLst>
          <pc:docMk/>
          <pc:sldMk cId="0" sldId="352"/>
        </pc:sldMkLst>
        <pc:spChg chg="mod">
          <ac:chgData name="Mashal Khan" userId="ff208bdd-e69e-4a16-a659-cb1c3d459121" providerId="ADAL" clId="{3E76AABD-88CB-4254-9609-24C512B76D79}" dt="2021-02-28T18:58:58.953" v="1064" actId="27636"/>
          <ac:spMkLst>
            <pc:docMk/>
            <pc:sldMk cId="0" sldId="352"/>
            <ac:spMk id="27651" creationId="{E03D40F5-3E55-4EA1-97A7-9BB1A7BC56AE}"/>
          </ac:spMkLst>
        </pc:spChg>
        <pc:spChg chg="mod">
          <ac:chgData name="Mashal Khan" userId="ff208bdd-e69e-4a16-a659-cb1c3d459121" providerId="ADAL" clId="{3E76AABD-88CB-4254-9609-24C512B76D79}" dt="2021-02-28T19:04:06.746" v="1112" actId="14100"/>
          <ac:spMkLst>
            <pc:docMk/>
            <pc:sldMk cId="0" sldId="352"/>
            <ac:spMk id="27652" creationId="{8BD60F17-1FA2-45D0-B631-8975E4167B26}"/>
          </ac:spMkLst>
        </pc:spChg>
        <pc:picChg chg="mod">
          <ac:chgData name="Mashal Khan" userId="ff208bdd-e69e-4a16-a659-cb1c3d459121" providerId="ADAL" clId="{3E76AABD-88CB-4254-9609-24C512B76D79}" dt="2021-02-28T19:04:09.581" v="1113" actId="1076"/>
          <ac:picMkLst>
            <pc:docMk/>
            <pc:sldMk cId="0" sldId="352"/>
            <ac:picMk id="27653" creationId="{E2BE34B7-8743-4B22-957C-6A0579D523D5}"/>
          </ac:picMkLst>
        </pc:picChg>
      </pc:sldChg>
      <pc:sldChg chg="modSp add mod">
        <pc:chgData name="Mashal Khan" userId="ff208bdd-e69e-4a16-a659-cb1c3d459121" providerId="ADAL" clId="{3E76AABD-88CB-4254-9609-24C512B76D79}" dt="2021-02-28T18:58:58.974" v="1065" actId="27636"/>
        <pc:sldMkLst>
          <pc:docMk/>
          <pc:sldMk cId="0" sldId="353"/>
        </pc:sldMkLst>
        <pc:spChg chg="mod">
          <ac:chgData name="Mashal Khan" userId="ff208bdd-e69e-4a16-a659-cb1c3d459121" providerId="ADAL" clId="{3E76AABD-88CB-4254-9609-24C512B76D79}" dt="2021-02-28T18:58:58.974" v="1065" actId="27636"/>
          <ac:spMkLst>
            <pc:docMk/>
            <pc:sldMk cId="0" sldId="353"/>
            <ac:spMk id="28675" creationId="{3999F251-0344-4503-93C6-40DA74B97E39}"/>
          </ac:spMkLst>
        </pc:spChg>
      </pc:sldChg>
      <pc:sldChg chg="modSp add mod">
        <pc:chgData name="Mashal Khan" userId="ff208bdd-e69e-4a16-a659-cb1c3d459121" providerId="ADAL" clId="{3E76AABD-88CB-4254-9609-24C512B76D79}" dt="2021-02-28T19:04:43.245" v="1123" actId="1076"/>
        <pc:sldMkLst>
          <pc:docMk/>
          <pc:sldMk cId="0" sldId="354"/>
        </pc:sldMkLst>
        <pc:spChg chg="mod">
          <ac:chgData name="Mashal Khan" userId="ff208bdd-e69e-4a16-a659-cb1c3d459121" providerId="ADAL" clId="{3E76AABD-88CB-4254-9609-24C512B76D79}" dt="2021-02-28T19:04:37.818" v="1122" actId="27636"/>
          <ac:spMkLst>
            <pc:docMk/>
            <pc:sldMk cId="0" sldId="354"/>
            <ac:spMk id="29700" creationId="{328CB45D-270A-4E11-90BF-950DA5B8662C}"/>
          </ac:spMkLst>
        </pc:spChg>
        <pc:graphicFrameChg chg="mod modGraphic">
          <ac:chgData name="Mashal Khan" userId="ff208bdd-e69e-4a16-a659-cb1c3d459121" providerId="ADAL" clId="{3E76AABD-88CB-4254-9609-24C512B76D79}" dt="2021-02-28T19:04:43.245" v="1123" actId="1076"/>
          <ac:graphicFrameMkLst>
            <pc:docMk/>
            <pc:sldMk cId="0" sldId="354"/>
            <ac:graphicFrameMk id="74995" creationId="{9DDC7C03-51BF-4523-8C1E-38DA608BA6DC}"/>
          </ac:graphicFrameMkLst>
        </pc:graphicFrameChg>
      </pc:sldChg>
      <pc:sldChg chg="add">
        <pc:chgData name="Mashal Khan" userId="ff208bdd-e69e-4a16-a659-cb1c3d459121" providerId="ADAL" clId="{3E76AABD-88CB-4254-9609-24C512B76D79}" dt="2021-02-28T18:58:58.820" v="1060"/>
        <pc:sldMkLst>
          <pc:docMk/>
          <pc:sldMk cId="0" sldId="356"/>
        </pc:sldMkLst>
      </pc:sldChg>
      <pc:sldChg chg="add">
        <pc:chgData name="Mashal Khan" userId="ff208bdd-e69e-4a16-a659-cb1c3d459121" providerId="ADAL" clId="{3E76AABD-88CB-4254-9609-24C512B76D79}" dt="2021-02-28T18:58:58.820" v="1060"/>
        <pc:sldMkLst>
          <pc:docMk/>
          <pc:sldMk cId="0" sldId="357"/>
        </pc:sldMkLst>
      </pc:sldChg>
      <pc:sldChg chg="modSp add mod">
        <pc:chgData name="Mashal Khan" userId="ff208bdd-e69e-4a16-a659-cb1c3d459121" providerId="ADAL" clId="{3E76AABD-88CB-4254-9609-24C512B76D79}" dt="2021-02-28T18:58:59.011" v="1067" actId="27636"/>
        <pc:sldMkLst>
          <pc:docMk/>
          <pc:sldMk cId="0" sldId="361"/>
        </pc:sldMkLst>
        <pc:spChg chg="mod">
          <ac:chgData name="Mashal Khan" userId="ff208bdd-e69e-4a16-a659-cb1c3d459121" providerId="ADAL" clId="{3E76AABD-88CB-4254-9609-24C512B76D79}" dt="2021-02-28T18:58:59.011" v="1067" actId="27636"/>
          <ac:spMkLst>
            <pc:docMk/>
            <pc:sldMk cId="0" sldId="361"/>
            <ac:spMk id="34819" creationId="{954E089C-6FDE-4E1C-B139-73BDE01A90B6}"/>
          </ac:spMkLst>
        </pc:spChg>
      </pc:sldChg>
      <pc:sldChg chg="delSp add mod">
        <pc:chgData name="Mashal Khan" userId="ff208bdd-e69e-4a16-a659-cb1c3d459121" providerId="ADAL" clId="{3E76AABD-88CB-4254-9609-24C512B76D79}" dt="2021-03-01T04:57:32.612" v="2708" actId="478"/>
        <pc:sldMkLst>
          <pc:docMk/>
          <pc:sldMk cId="0" sldId="462"/>
        </pc:sldMkLst>
        <pc:spChg chg="del">
          <ac:chgData name="Mashal Khan" userId="ff208bdd-e69e-4a16-a659-cb1c3d459121" providerId="ADAL" clId="{3E76AABD-88CB-4254-9609-24C512B76D79}" dt="2021-03-01T04:57:32.612" v="2708" actId="478"/>
          <ac:spMkLst>
            <pc:docMk/>
            <pc:sldMk cId="0" sldId="462"/>
            <ac:spMk id="35844" creationId="{97B84E56-3DF4-4504-B735-B431B28FF50F}"/>
          </ac:spMkLst>
        </pc:spChg>
      </pc:sldChg>
      <pc:sldChg chg="modSp add mod">
        <pc:chgData name="Mashal Khan" userId="ff208bdd-e69e-4a16-a659-cb1c3d459121" providerId="ADAL" clId="{3E76AABD-88CB-4254-9609-24C512B76D79}" dt="2021-03-01T04:46:18.727" v="2707" actId="20577"/>
        <pc:sldMkLst>
          <pc:docMk/>
          <pc:sldMk cId="0" sldId="463"/>
        </pc:sldMkLst>
        <pc:spChg chg="mod">
          <ac:chgData name="Mashal Khan" userId="ff208bdd-e69e-4a16-a659-cb1c3d459121" providerId="ADAL" clId="{3E76AABD-88CB-4254-9609-24C512B76D79}" dt="2021-03-01T04:46:18.727" v="2707" actId="20577"/>
          <ac:spMkLst>
            <pc:docMk/>
            <pc:sldMk cId="0" sldId="463"/>
            <ac:spMk id="36867" creationId="{AF8D8B4A-1A79-44BB-9A24-45BE7530F7BE}"/>
          </ac:spMkLst>
        </pc:spChg>
      </pc:sldChg>
      <pc:sldChg chg="add">
        <pc:chgData name="Mashal Khan" userId="ff208bdd-e69e-4a16-a659-cb1c3d459121" providerId="ADAL" clId="{3E76AABD-88CB-4254-9609-24C512B76D79}" dt="2021-02-28T18:58:58.820" v="1060"/>
        <pc:sldMkLst>
          <pc:docMk/>
          <pc:sldMk cId="0" sldId="464"/>
        </pc:sldMkLst>
      </pc:sldChg>
      <pc:sldChg chg="modSp add mod">
        <pc:chgData name="Mashal Khan" userId="ff208bdd-e69e-4a16-a659-cb1c3d459121" providerId="ADAL" clId="{3E76AABD-88CB-4254-9609-24C512B76D79}" dt="2021-02-28T19:05:16.745" v="1125" actId="20577"/>
        <pc:sldMkLst>
          <pc:docMk/>
          <pc:sldMk cId="0" sldId="465"/>
        </pc:sldMkLst>
        <pc:spChg chg="mod">
          <ac:chgData name="Mashal Khan" userId="ff208bdd-e69e-4a16-a659-cb1c3d459121" providerId="ADAL" clId="{3E76AABD-88CB-4254-9609-24C512B76D79}" dt="2021-02-28T18:58:59.038" v="1069" actId="27636"/>
          <ac:spMkLst>
            <pc:docMk/>
            <pc:sldMk cId="0" sldId="465"/>
            <ac:spMk id="39939" creationId="{26CD8018-5D0C-4EDB-AC2F-34599025DF78}"/>
          </ac:spMkLst>
        </pc:spChg>
        <pc:spChg chg="mod">
          <ac:chgData name="Mashal Khan" userId="ff208bdd-e69e-4a16-a659-cb1c3d459121" providerId="ADAL" clId="{3E76AABD-88CB-4254-9609-24C512B76D79}" dt="2021-02-28T19:05:16.745" v="1125" actId="20577"/>
          <ac:spMkLst>
            <pc:docMk/>
            <pc:sldMk cId="0" sldId="465"/>
            <ac:spMk id="39940" creationId="{02862F3C-1419-4B1A-90D3-4F055B962A65}"/>
          </ac:spMkLst>
        </pc:spChg>
      </pc:sldChg>
      <pc:sldChg chg="delSp add">
        <pc:chgData name="Mashal Khan" userId="ff208bdd-e69e-4a16-a659-cb1c3d459121" providerId="ADAL" clId="{3E76AABD-88CB-4254-9609-24C512B76D79}" dt="2021-03-01T04:58:20.107" v="2710" actId="478"/>
        <pc:sldMkLst>
          <pc:docMk/>
          <pc:sldMk cId="0" sldId="466"/>
        </pc:sldMkLst>
        <pc:picChg chg="del">
          <ac:chgData name="Mashal Khan" userId="ff208bdd-e69e-4a16-a659-cb1c3d459121" providerId="ADAL" clId="{3E76AABD-88CB-4254-9609-24C512B76D79}" dt="2021-03-01T04:58:20.107" v="2710" actId="478"/>
          <ac:picMkLst>
            <pc:docMk/>
            <pc:sldMk cId="0" sldId="466"/>
            <ac:picMk id="40967" creationId="{9348D49B-B900-4D8A-9494-689076A12F01}"/>
          </ac:picMkLst>
        </pc:picChg>
        <pc:picChg chg="del">
          <ac:chgData name="Mashal Khan" userId="ff208bdd-e69e-4a16-a659-cb1c3d459121" providerId="ADAL" clId="{3E76AABD-88CB-4254-9609-24C512B76D79}" dt="2021-03-01T04:58:18.385" v="2709" actId="478"/>
          <ac:picMkLst>
            <pc:docMk/>
            <pc:sldMk cId="0" sldId="466"/>
            <ac:picMk id="40968" creationId="{A5C9251D-92C1-479A-B31F-497C36B8F1FB}"/>
          </ac:picMkLst>
        </pc:picChg>
      </pc:sldChg>
      <pc:sldChg chg="add del">
        <pc:chgData name="Mashal Khan" userId="ff208bdd-e69e-4a16-a659-cb1c3d459121" providerId="ADAL" clId="{3E76AABD-88CB-4254-9609-24C512B76D79}" dt="2021-03-01T04:33:10.190" v="2705" actId="47"/>
        <pc:sldMkLst>
          <pc:docMk/>
          <pc:sldMk cId="0" sldId="535"/>
        </pc:sldMkLst>
      </pc:sldChg>
      <pc:sldChg chg="modSp add mod">
        <pc:chgData name="Mashal Khan" userId="ff208bdd-e69e-4a16-a659-cb1c3d459121" providerId="ADAL" clId="{3E76AABD-88CB-4254-9609-24C512B76D79}" dt="2021-02-28T18:58:59.047" v="1070" actId="27636"/>
        <pc:sldMkLst>
          <pc:docMk/>
          <pc:sldMk cId="0" sldId="537"/>
        </pc:sldMkLst>
        <pc:spChg chg="mod">
          <ac:chgData name="Mashal Khan" userId="ff208bdd-e69e-4a16-a659-cb1c3d459121" providerId="ADAL" clId="{3E76AABD-88CB-4254-9609-24C512B76D79}" dt="2021-02-28T18:58:59.047" v="1070" actId="27636"/>
          <ac:spMkLst>
            <pc:docMk/>
            <pc:sldMk cId="0" sldId="537"/>
            <ac:spMk id="41987" creationId="{0E1A7615-8758-4186-BB9B-D5F5BA2A6A58}"/>
          </ac:spMkLst>
        </pc:spChg>
      </pc:sldChg>
      <pc:sldChg chg="add del">
        <pc:chgData name="Mashal Khan" userId="ff208bdd-e69e-4a16-a659-cb1c3d459121" providerId="ADAL" clId="{3E76AABD-88CB-4254-9609-24C512B76D79}" dt="2021-03-01T04:33:13.052" v="2706" actId="47"/>
        <pc:sldMkLst>
          <pc:docMk/>
          <pc:sldMk cId="0" sldId="548"/>
        </pc:sldMkLst>
      </pc:sldChg>
      <pc:sldChg chg="add">
        <pc:chgData name="Mashal Khan" userId="ff208bdd-e69e-4a16-a659-cb1c3d459121" providerId="ADAL" clId="{3E76AABD-88CB-4254-9609-24C512B76D79}" dt="2021-02-28T18:58:58.820" v="1060"/>
        <pc:sldMkLst>
          <pc:docMk/>
          <pc:sldMk cId="0" sldId="845"/>
        </pc:sldMkLst>
      </pc:sldChg>
      <pc:sldChg chg="modSp new del mod">
        <pc:chgData name="Mashal Khan" userId="ff208bdd-e69e-4a16-a659-cb1c3d459121" providerId="ADAL" clId="{3E76AABD-88CB-4254-9609-24C512B76D79}" dt="2021-02-28T19:01:03.104" v="1097" actId="47"/>
        <pc:sldMkLst>
          <pc:docMk/>
          <pc:sldMk cId="3961722281" sldId="846"/>
        </pc:sldMkLst>
        <pc:spChg chg="mod">
          <ac:chgData name="Mashal Khan" userId="ff208bdd-e69e-4a16-a659-cb1c3d459121" providerId="ADAL" clId="{3E76AABD-88CB-4254-9609-24C512B76D79}" dt="2021-02-28T18:59:18.170" v="1084" actId="20577"/>
          <ac:spMkLst>
            <pc:docMk/>
            <pc:sldMk cId="3961722281" sldId="846"/>
            <ac:spMk id="2" creationId="{43B155F0-AC43-40CA-AE30-9C0E84E31C0F}"/>
          </ac:spMkLst>
        </pc:spChg>
      </pc:sldChg>
      <pc:sldChg chg="addSp delSp modSp new mod setBg">
        <pc:chgData name="Mashal Khan" userId="ff208bdd-e69e-4a16-a659-cb1c3d459121" providerId="ADAL" clId="{3E76AABD-88CB-4254-9609-24C512B76D79}" dt="2021-02-28T19:00:57.904" v="1096" actId="26606"/>
        <pc:sldMkLst>
          <pc:docMk/>
          <pc:sldMk cId="2931074796" sldId="847"/>
        </pc:sldMkLst>
        <pc:spChg chg="mod">
          <ac:chgData name="Mashal Khan" userId="ff208bdd-e69e-4a16-a659-cb1c3d459121" providerId="ADAL" clId="{3E76AABD-88CB-4254-9609-24C512B76D79}" dt="2021-02-28T19:00:57.904" v="1096" actId="26606"/>
          <ac:spMkLst>
            <pc:docMk/>
            <pc:sldMk cId="2931074796" sldId="847"/>
            <ac:spMk id="2" creationId="{98FC5AD8-8065-4637-AD28-5BD70BEDF67C}"/>
          </ac:spMkLst>
        </pc:spChg>
        <pc:spChg chg="add del">
          <ac:chgData name="Mashal Khan" userId="ff208bdd-e69e-4a16-a659-cb1c3d459121" providerId="ADAL" clId="{3E76AABD-88CB-4254-9609-24C512B76D79}" dt="2021-02-28T19:00:57.904" v="1096" actId="26606"/>
          <ac:spMkLst>
            <pc:docMk/>
            <pc:sldMk cId="2931074796" sldId="847"/>
            <ac:spMk id="3" creationId="{4519A9A3-E9F2-49BF-AF30-EFCB062291AD}"/>
          </ac:spMkLst>
        </pc:spChg>
        <pc:spChg chg="add del">
          <ac:chgData name="Mashal Khan" userId="ff208bdd-e69e-4a16-a659-cb1c3d459121" providerId="ADAL" clId="{3E76AABD-88CB-4254-9609-24C512B76D79}" dt="2021-02-28T19:00:57.895" v="1095" actId="26606"/>
          <ac:spMkLst>
            <pc:docMk/>
            <pc:sldMk cId="2931074796" sldId="847"/>
            <ac:spMk id="9" creationId="{C1DD1A8A-57D5-4A81-AD04-532B043C5611}"/>
          </ac:spMkLst>
        </pc:spChg>
        <pc:spChg chg="add del">
          <ac:chgData name="Mashal Khan" userId="ff208bdd-e69e-4a16-a659-cb1c3d459121" providerId="ADAL" clId="{3E76AABD-88CB-4254-9609-24C512B76D79}" dt="2021-02-28T19:00:57.895" v="1095" actId="26606"/>
          <ac:spMkLst>
            <pc:docMk/>
            <pc:sldMk cId="2931074796" sldId="847"/>
            <ac:spMk id="11" creationId="{007891EC-4501-44ED-A8C8-B11B6DB767AB}"/>
          </ac:spMkLst>
        </pc:spChg>
        <pc:spChg chg="add">
          <ac:chgData name="Mashal Khan" userId="ff208bdd-e69e-4a16-a659-cb1c3d459121" providerId="ADAL" clId="{3E76AABD-88CB-4254-9609-24C512B76D79}" dt="2021-02-28T19:00:57.904" v="1096" actId="26606"/>
          <ac:spMkLst>
            <pc:docMk/>
            <pc:sldMk cId="2931074796" sldId="847"/>
            <ac:spMk id="13" creationId="{C1DD1A8A-57D5-4A81-AD04-532B043C5611}"/>
          </ac:spMkLst>
        </pc:spChg>
        <pc:spChg chg="add">
          <ac:chgData name="Mashal Khan" userId="ff208bdd-e69e-4a16-a659-cb1c3d459121" providerId="ADAL" clId="{3E76AABD-88CB-4254-9609-24C512B76D79}" dt="2021-02-28T19:00:57.904" v="1096" actId="26606"/>
          <ac:spMkLst>
            <pc:docMk/>
            <pc:sldMk cId="2931074796" sldId="847"/>
            <ac:spMk id="15" creationId="{007891EC-4501-44ED-A8C8-B11B6DB767AB}"/>
          </ac:spMkLst>
        </pc:spChg>
        <pc:picChg chg="add del">
          <ac:chgData name="Mashal Khan" userId="ff208bdd-e69e-4a16-a659-cb1c3d459121" providerId="ADAL" clId="{3E76AABD-88CB-4254-9609-24C512B76D79}" dt="2021-02-28T19:00:57.895" v="1095" actId="26606"/>
          <ac:picMkLst>
            <pc:docMk/>
            <pc:sldMk cId="2931074796" sldId="847"/>
            <ac:picMk id="5" creationId="{1433532B-30C5-4052-96AA-BFB25F613F12}"/>
          </ac:picMkLst>
        </pc:picChg>
        <pc:picChg chg="add">
          <ac:chgData name="Mashal Khan" userId="ff208bdd-e69e-4a16-a659-cb1c3d459121" providerId="ADAL" clId="{3E76AABD-88CB-4254-9609-24C512B76D79}" dt="2021-02-28T19:00:57.904" v="1096" actId="26606"/>
          <ac:picMkLst>
            <pc:docMk/>
            <pc:sldMk cId="2931074796" sldId="847"/>
            <ac:picMk id="14" creationId="{9663965A-8D6C-47D2-AEC1-41C2839EB613}"/>
          </ac:picMkLst>
        </pc:picChg>
      </pc:sldChg>
      <pc:sldChg chg="addSp modSp new mod ord setBg">
        <pc:chgData name="Mashal Khan" userId="ff208bdd-e69e-4a16-a659-cb1c3d459121" providerId="ADAL" clId="{3E76AABD-88CB-4254-9609-24C512B76D79}" dt="2021-02-28T19:24:44.187" v="1811"/>
        <pc:sldMkLst>
          <pc:docMk/>
          <pc:sldMk cId="2944383201" sldId="848"/>
        </pc:sldMkLst>
        <pc:spChg chg="mod">
          <ac:chgData name="Mashal Khan" userId="ff208bdd-e69e-4a16-a659-cb1c3d459121" providerId="ADAL" clId="{3E76AABD-88CB-4254-9609-24C512B76D79}" dt="2021-02-28T19:16:48.658" v="1555" actId="26606"/>
          <ac:spMkLst>
            <pc:docMk/>
            <pc:sldMk cId="2944383201" sldId="848"/>
            <ac:spMk id="2" creationId="{D18CD426-5888-4A29-93C3-D1D756E57AE8}"/>
          </ac:spMkLst>
        </pc:spChg>
        <pc:spChg chg="mod">
          <ac:chgData name="Mashal Khan" userId="ff208bdd-e69e-4a16-a659-cb1c3d459121" providerId="ADAL" clId="{3E76AABD-88CB-4254-9609-24C512B76D79}" dt="2021-02-28T19:17:17.264" v="1568" actId="14100"/>
          <ac:spMkLst>
            <pc:docMk/>
            <pc:sldMk cId="2944383201" sldId="848"/>
            <ac:spMk id="3" creationId="{A7858269-E451-44F5-9385-0AD4F2EE3646}"/>
          </ac:spMkLst>
        </pc:spChg>
        <pc:spChg chg="add">
          <ac:chgData name="Mashal Khan" userId="ff208bdd-e69e-4a16-a659-cb1c3d459121" providerId="ADAL" clId="{3E76AABD-88CB-4254-9609-24C512B76D79}" dt="2021-02-28T19:16:48.658" v="1555" actId="26606"/>
          <ac:spMkLst>
            <pc:docMk/>
            <pc:sldMk cId="2944383201" sldId="848"/>
            <ac:spMk id="8" creationId="{1B15ED52-F352-441B-82BF-E0EA34836D08}"/>
          </ac:spMkLst>
        </pc:spChg>
        <pc:spChg chg="add">
          <ac:chgData name="Mashal Khan" userId="ff208bdd-e69e-4a16-a659-cb1c3d459121" providerId="ADAL" clId="{3E76AABD-88CB-4254-9609-24C512B76D79}" dt="2021-02-28T19:16:48.658" v="1555" actId="26606"/>
          <ac:spMkLst>
            <pc:docMk/>
            <pc:sldMk cId="2944383201" sldId="848"/>
            <ac:spMk id="10" creationId="{3B2E3793-BFE6-45A2-9B7B-E18844431C99}"/>
          </ac:spMkLst>
        </pc:spChg>
        <pc:spChg chg="add">
          <ac:chgData name="Mashal Khan" userId="ff208bdd-e69e-4a16-a659-cb1c3d459121" providerId="ADAL" clId="{3E76AABD-88CB-4254-9609-24C512B76D79}" dt="2021-02-28T19:16:48.658" v="1555" actId="26606"/>
          <ac:spMkLst>
            <pc:docMk/>
            <pc:sldMk cId="2944383201" sldId="848"/>
            <ac:spMk id="12" creationId="{BC4C4868-CB8F-4AF9-9CDB-8108F2C19B67}"/>
          </ac:spMkLst>
        </pc:spChg>
        <pc:spChg chg="add">
          <ac:chgData name="Mashal Khan" userId="ff208bdd-e69e-4a16-a659-cb1c3d459121" providerId="ADAL" clId="{3E76AABD-88CB-4254-9609-24C512B76D79}" dt="2021-02-28T19:16:48.658" v="1555" actId="26606"/>
          <ac:spMkLst>
            <pc:docMk/>
            <pc:sldMk cId="2944383201" sldId="848"/>
            <ac:spMk id="14" creationId="{375E0459-6403-40CD-989D-56A4407CA12E}"/>
          </ac:spMkLst>
        </pc:spChg>
        <pc:spChg chg="add">
          <ac:chgData name="Mashal Khan" userId="ff208bdd-e69e-4a16-a659-cb1c3d459121" providerId="ADAL" clId="{3E76AABD-88CB-4254-9609-24C512B76D79}" dt="2021-02-28T19:16:48.658" v="1555" actId="26606"/>
          <ac:spMkLst>
            <pc:docMk/>
            <pc:sldMk cId="2944383201" sldId="848"/>
            <ac:spMk id="16" creationId="{53E5B1A8-3AC9-4BD1-9BBC-78CA94F2D1BA}"/>
          </ac:spMkLst>
        </pc:spChg>
      </pc:sldChg>
      <pc:sldChg chg="addSp modSp new mod ord setBg modNotesTx">
        <pc:chgData name="Mashal Khan" userId="ff208bdd-e69e-4a16-a659-cb1c3d459121" providerId="ADAL" clId="{3E76AABD-88CB-4254-9609-24C512B76D79}" dt="2021-02-28T19:24:46.743" v="1813"/>
        <pc:sldMkLst>
          <pc:docMk/>
          <pc:sldMk cId="151013141" sldId="849"/>
        </pc:sldMkLst>
        <pc:spChg chg="mod">
          <ac:chgData name="Mashal Khan" userId="ff208bdd-e69e-4a16-a659-cb1c3d459121" providerId="ADAL" clId="{3E76AABD-88CB-4254-9609-24C512B76D79}" dt="2021-02-28T19:24:19.510" v="1806" actId="26606"/>
          <ac:spMkLst>
            <pc:docMk/>
            <pc:sldMk cId="151013141" sldId="849"/>
            <ac:spMk id="2" creationId="{7850DF6C-B254-4889-A297-F4AAB8173BD9}"/>
          </ac:spMkLst>
        </pc:spChg>
        <pc:spChg chg="mod">
          <ac:chgData name="Mashal Khan" userId="ff208bdd-e69e-4a16-a659-cb1c3d459121" providerId="ADAL" clId="{3E76AABD-88CB-4254-9609-24C512B76D79}" dt="2021-02-28T19:24:27.736" v="1809" actId="403"/>
          <ac:spMkLst>
            <pc:docMk/>
            <pc:sldMk cId="151013141" sldId="849"/>
            <ac:spMk id="3" creationId="{9879BB84-87FF-4195-A6D2-D7230CB88CA9}"/>
          </ac:spMkLst>
        </pc:spChg>
        <pc:spChg chg="add">
          <ac:chgData name="Mashal Khan" userId="ff208bdd-e69e-4a16-a659-cb1c3d459121" providerId="ADAL" clId="{3E76AABD-88CB-4254-9609-24C512B76D79}" dt="2021-02-28T19:24:19.510" v="1806" actId="26606"/>
          <ac:spMkLst>
            <pc:docMk/>
            <pc:sldMk cId="151013141" sldId="849"/>
            <ac:spMk id="8" creationId="{17718681-A12E-49D6-9925-DD7C68176D61}"/>
          </ac:spMkLst>
        </pc:spChg>
        <pc:spChg chg="add">
          <ac:chgData name="Mashal Khan" userId="ff208bdd-e69e-4a16-a659-cb1c3d459121" providerId="ADAL" clId="{3E76AABD-88CB-4254-9609-24C512B76D79}" dt="2021-02-28T19:24:19.510" v="1806" actId="26606"/>
          <ac:spMkLst>
            <pc:docMk/>
            <pc:sldMk cId="151013141" sldId="849"/>
            <ac:spMk id="10" creationId="{FBD77573-9EF2-4C35-8285-A1CF6FBB0EA5}"/>
          </ac:spMkLst>
        </pc:spChg>
      </pc:sldChg>
      <pc:sldChg chg="addSp modSp new mod setBg">
        <pc:chgData name="Mashal Khan" userId="ff208bdd-e69e-4a16-a659-cb1c3d459121" providerId="ADAL" clId="{3E76AABD-88CB-4254-9609-24C512B76D79}" dt="2021-02-28T19:32:55.473" v="1926" actId="403"/>
        <pc:sldMkLst>
          <pc:docMk/>
          <pc:sldMk cId="87753216" sldId="850"/>
        </pc:sldMkLst>
        <pc:spChg chg="mod">
          <ac:chgData name="Mashal Khan" userId="ff208bdd-e69e-4a16-a659-cb1c3d459121" providerId="ADAL" clId="{3E76AABD-88CB-4254-9609-24C512B76D79}" dt="2021-02-28T19:32:50.428" v="1925" actId="26606"/>
          <ac:spMkLst>
            <pc:docMk/>
            <pc:sldMk cId="87753216" sldId="850"/>
            <ac:spMk id="2" creationId="{B814B564-5147-403B-8EDF-3148C79FBC38}"/>
          </ac:spMkLst>
        </pc:spChg>
        <pc:spChg chg="mod">
          <ac:chgData name="Mashal Khan" userId="ff208bdd-e69e-4a16-a659-cb1c3d459121" providerId="ADAL" clId="{3E76AABD-88CB-4254-9609-24C512B76D79}" dt="2021-02-28T19:32:55.473" v="1926" actId="403"/>
          <ac:spMkLst>
            <pc:docMk/>
            <pc:sldMk cId="87753216" sldId="850"/>
            <ac:spMk id="3" creationId="{D135FF84-1E7D-4C58-9F3C-E1E14B1BBA34}"/>
          </ac:spMkLst>
        </pc:spChg>
        <pc:spChg chg="add">
          <ac:chgData name="Mashal Khan" userId="ff208bdd-e69e-4a16-a659-cb1c3d459121" providerId="ADAL" clId="{3E76AABD-88CB-4254-9609-24C512B76D79}" dt="2021-02-28T19:32:50.428" v="1925" actId="26606"/>
          <ac:spMkLst>
            <pc:docMk/>
            <pc:sldMk cId="87753216" sldId="850"/>
            <ac:spMk id="8" creationId="{1B15ED52-F352-441B-82BF-E0EA34836D08}"/>
          </ac:spMkLst>
        </pc:spChg>
        <pc:spChg chg="add">
          <ac:chgData name="Mashal Khan" userId="ff208bdd-e69e-4a16-a659-cb1c3d459121" providerId="ADAL" clId="{3E76AABD-88CB-4254-9609-24C512B76D79}" dt="2021-02-28T19:32:50.428" v="1925" actId="26606"/>
          <ac:spMkLst>
            <pc:docMk/>
            <pc:sldMk cId="87753216" sldId="850"/>
            <ac:spMk id="10" creationId="{3B2E3793-BFE6-45A2-9B7B-E18844431C99}"/>
          </ac:spMkLst>
        </pc:spChg>
        <pc:spChg chg="add">
          <ac:chgData name="Mashal Khan" userId="ff208bdd-e69e-4a16-a659-cb1c3d459121" providerId="ADAL" clId="{3E76AABD-88CB-4254-9609-24C512B76D79}" dt="2021-02-28T19:32:50.428" v="1925" actId="26606"/>
          <ac:spMkLst>
            <pc:docMk/>
            <pc:sldMk cId="87753216" sldId="850"/>
            <ac:spMk id="12" creationId="{BC4C4868-CB8F-4AF9-9CDB-8108F2C19B67}"/>
          </ac:spMkLst>
        </pc:spChg>
        <pc:spChg chg="add">
          <ac:chgData name="Mashal Khan" userId="ff208bdd-e69e-4a16-a659-cb1c3d459121" providerId="ADAL" clId="{3E76AABD-88CB-4254-9609-24C512B76D79}" dt="2021-02-28T19:32:50.428" v="1925" actId="26606"/>
          <ac:spMkLst>
            <pc:docMk/>
            <pc:sldMk cId="87753216" sldId="850"/>
            <ac:spMk id="14" creationId="{375E0459-6403-40CD-989D-56A4407CA12E}"/>
          </ac:spMkLst>
        </pc:spChg>
        <pc:spChg chg="add">
          <ac:chgData name="Mashal Khan" userId="ff208bdd-e69e-4a16-a659-cb1c3d459121" providerId="ADAL" clId="{3E76AABD-88CB-4254-9609-24C512B76D79}" dt="2021-02-28T19:32:50.428" v="1925" actId="26606"/>
          <ac:spMkLst>
            <pc:docMk/>
            <pc:sldMk cId="87753216" sldId="850"/>
            <ac:spMk id="16" creationId="{53E5B1A8-3AC9-4BD1-9BBC-78CA94F2D1BA}"/>
          </ac:spMkLst>
        </pc:spChg>
      </pc:sldChg>
      <pc:sldChg chg="addSp modSp new mod setBg">
        <pc:chgData name="Mashal Khan" userId="ff208bdd-e69e-4a16-a659-cb1c3d459121" providerId="ADAL" clId="{3E76AABD-88CB-4254-9609-24C512B76D79}" dt="2021-02-28T19:36:52.809" v="2018" actId="27636"/>
        <pc:sldMkLst>
          <pc:docMk/>
          <pc:sldMk cId="842769841" sldId="851"/>
        </pc:sldMkLst>
        <pc:spChg chg="mod">
          <ac:chgData name="Mashal Khan" userId="ff208bdd-e69e-4a16-a659-cb1c3d459121" providerId="ADAL" clId="{3E76AABD-88CB-4254-9609-24C512B76D79}" dt="2021-02-28T19:36:16.040" v="1993" actId="26606"/>
          <ac:spMkLst>
            <pc:docMk/>
            <pc:sldMk cId="842769841" sldId="851"/>
            <ac:spMk id="2" creationId="{7A6F358C-BC52-4DB5-BC5E-326ED59771D2}"/>
          </ac:spMkLst>
        </pc:spChg>
        <pc:spChg chg="mod">
          <ac:chgData name="Mashal Khan" userId="ff208bdd-e69e-4a16-a659-cb1c3d459121" providerId="ADAL" clId="{3E76AABD-88CB-4254-9609-24C512B76D79}" dt="2021-02-28T19:36:52.809" v="2018" actId="27636"/>
          <ac:spMkLst>
            <pc:docMk/>
            <pc:sldMk cId="842769841" sldId="851"/>
            <ac:spMk id="3" creationId="{616DB8DF-D3D0-45B2-A06C-AF6FA1612CCC}"/>
          </ac:spMkLst>
        </pc:spChg>
        <pc:spChg chg="add">
          <ac:chgData name="Mashal Khan" userId="ff208bdd-e69e-4a16-a659-cb1c3d459121" providerId="ADAL" clId="{3E76AABD-88CB-4254-9609-24C512B76D79}" dt="2021-02-28T19:36:16.040" v="1993" actId="26606"/>
          <ac:spMkLst>
            <pc:docMk/>
            <pc:sldMk cId="842769841" sldId="851"/>
            <ac:spMk id="8" creationId="{1B15ED52-F352-441B-82BF-E0EA34836D08}"/>
          </ac:spMkLst>
        </pc:spChg>
        <pc:spChg chg="add">
          <ac:chgData name="Mashal Khan" userId="ff208bdd-e69e-4a16-a659-cb1c3d459121" providerId="ADAL" clId="{3E76AABD-88CB-4254-9609-24C512B76D79}" dt="2021-02-28T19:36:16.040" v="1993" actId="26606"/>
          <ac:spMkLst>
            <pc:docMk/>
            <pc:sldMk cId="842769841" sldId="851"/>
            <ac:spMk id="10" creationId="{3B2E3793-BFE6-45A2-9B7B-E18844431C99}"/>
          </ac:spMkLst>
        </pc:spChg>
        <pc:spChg chg="add">
          <ac:chgData name="Mashal Khan" userId="ff208bdd-e69e-4a16-a659-cb1c3d459121" providerId="ADAL" clId="{3E76AABD-88CB-4254-9609-24C512B76D79}" dt="2021-02-28T19:36:16.040" v="1993" actId="26606"/>
          <ac:spMkLst>
            <pc:docMk/>
            <pc:sldMk cId="842769841" sldId="851"/>
            <ac:spMk id="12" creationId="{BC4C4868-CB8F-4AF9-9CDB-8108F2C19B67}"/>
          </ac:spMkLst>
        </pc:spChg>
        <pc:spChg chg="add">
          <ac:chgData name="Mashal Khan" userId="ff208bdd-e69e-4a16-a659-cb1c3d459121" providerId="ADAL" clId="{3E76AABD-88CB-4254-9609-24C512B76D79}" dt="2021-02-28T19:36:16.040" v="1993" actId="26606"/>
          <ac:spMkLst>
            <pc:docMk/>
            <pc:sldMk cId="842769841" sldId="851"/>
            <ac:spMk id="14" creationId="{375E0459-6403-40CD-989D-56A4407CA12E}"/>
          </ac:spMkLst>
        </pc:spChg>
        <pc:spChg chg="add">
          <ac:chgData name="Mashal Khan" userId="ff208bdd-e69e-4a16-a659-cb1c3d459121" providerId="ADAL" clId="{3E76AABD-88CB-4254-9609-24C512B76D79}" dt="2021-02-28T19:36:16.040" v="1993" actId="26606"/>
          <ac:spMkLst>
            <pc:docMk/>
            <pc:sldMk cId="842769841" sldId="851"/>
            <ac:spMk id="16" creationId="{53E5B1A8-3AC9-4BD1-9BBC-78CA94F2D1BA}"/>
          </ac:spMkLst>
        </pc:spChg>
      </pc:sldChg>
      <pc:sldChg chg="addSp delSp modSp new mod setBg setClrOvrMap">
        <pc:chgData name="Mashal Khan" userId="ff208bdd-e69e-4a16-a659-cb1c3d459121" providerId="ADAL" clId="{3E76AABD-88CB-4254-9609-24C512B76D79}" dt="2021-02-28T19:39:05.912" v="2066" actId="27636"/>
        <pc:sldMkLst>
          <pc:docMk/>
          <pc:sldMk cId="3097708224" sldId="852"/>
        </pc:sldMkLst>
        <pc:spChg chg="mod">
          <ac:chgData name="Mashal Khan" userId="ff208bdd-e69e-4a16-a659-cb1c3d459121" providerId="ADAL" clId="{3E76AABD-88CB-4254-9609-24C512B76D79}" dt="2021-02-28T19:38:53.562" v="2061" actId="26606"/>
          <ac:spMkLst>
            <pc:docMk/>
            <pc:sldMk cId="3097708224" sldId="852"/>
            <ac:spMk id="2" creationId="{AD676924-52C6-4977-86E7-30263F99AC29}"/>
          </ac:spMkLst>
        </pc:spChg>
        <pc:spChg chg="mod">
          <ac:chgData name="Mashal Khan" userId="ff208bdd-e69e-4a16-a659-cb1c3d459121" providerId="ADAL" clId="{3E76AABD-88CB-4254-9609-24C512B76D79}" dt="2021-02-28T19:39:05.912" v="2066" actId="27636"/>
          <ac:spMkLst>
            <pc:docMk/>
            <pc:sldMk cId="3097708224" sldId="852"/>
            <ac:spMk id="3" creationId="{225FA206-6CEF-421A-A564-6A42EDA0967E}"/>
          </ac:spMkLst>
        </pc:spChg>
        <pc:spChg chg="add del">
          <ac:chgData name="Mashal Khan" userId="ff208bdd-e69e-4a16-a659-cb1c3d459121" providerId="ADAL" clId="{3E76AABD-88CB-4254-9609-24C512B76D79}" dt="2021-02-28T19:38:53.562" v="2061" actId="26606"/>
          <ac:spMkLst>
            <pc:docMk/>
            <pc:sldMk cId="3097708224" sldId="852"/>
            <ac:spMk id="14" creationId="{C5E6CFF1-2F42-4E10-9A97-F116F46F53FE}"/>
          </ac:spMkLst>
        </pc:spChg>
        <pc:picChg chg="add mod ord">
          <ac:chgData name="Mashal Khan" userId="ff208bdd-e69e-4a16-a659-cb1c3d459121" providerId="ADAL" clId="{3E76AABD-88CB-4254-9609-24C512B76D79}" dt="2021-02-28T19:38:53.562" v="2061" actId="26606"/>
          <ac:picMkLst>
            <pc:docMk/>
            <pc:sldMk cId="3097708224" sldId="852"/>
            <ac:picMk id="5" creationId="{D55C3DA2-5BB3-429B-BFC1-B2CD52253D15}"/>
          </ac:picMkLst>
        </pc:picChg>
        <pc:cxnChg chg="add del">
          <ac:chgData name="Mashal Khan" userId="ff208bdd-e69e-4a16-a659-cb1c3d459121" providerId="ADAL" clId="{3E76AABD-88CB-4254-9609-24C512B76D79}" dt="2021-02-28T19:38:39.812" v="2058" actId="26606"/>
          <ac:cxnSpMkLst>
            <pc:docMk/>
            <pc:sldMk cId="3097708224" sldId="852"/>
            <ac:cxnSpMk id="9" creationId="{A7F400EE-A8A5-48AF-B4D6-291B52C6F0B0}"/>
          </ac:cxnSpMkLst>
        </pc:cxnChg>
        <pc:cxnChg chg="add del">
          <ac:chgData name="Mashal Khan" userId="ff208bdd-e69e-4a16-a659-cb1c3d459121" providerId="ADAL" clId="{3E76AABD-88CB-4254-9609-24C512B76D79}" dt="2021-02-28T19:38:53.562" v="2061" actId="26606"/>
          <ac:cxnSpMkLst>
            <pc:docMk/>
            <pc:sldMk cId="3097708224" sldId="852"/>
            <ac:cxnSpMk id="16" creationId="{67182200-4859-4C8D-BCBB-55B245C28BA3}"/>
          </ac:cxnSpMkLst>
        </pc:cxnChg>
        <pc:cxnChg chg="add">
          <ac:chgData name="Mashal Khan" userId="ff208bdd-e69e-4a16-a659-cb1c3d459121" providerId="ADAL" clId="{3E76AABD-88CB-4254-9609-24C512B76D79}" dt="2021-02-28T19:38:53.562" v="2061" actId="26606"/>
          <ac:cxnSpMkLst>
            <pc:docMk/>
            <pc:sldMk cId="3097708224" sldId="852"/>
            <ac:cxnSpMk id="21" creationId="{A7F400EE-A8A5-48AF-B4D6-291B52C6F0B0}"/>
          </ac:cxnSpMkLst>
        </pc:cxnChg>
      </pc:sldChg>
      <pc:sldChg chg="addSp modSp new mod setBg">
        <pc:chgData name="Mashal Khan" userId="ff208bdd-e69e-4a16-a659-cb1c3d459121" providerId="ADAL" clId="{3E76AABD-88CB-4254-9609-24C512B76D79}" dt="2021-03-01T05:03:21.758" v="2713" actId="113"/>
        <pc:sldMkLst>
          <pc:docMk/>
          <pc:sldMk cId="3552340454" sldId="853"/>
        </pc:sldMkLst>
        <pc:spChg chg="mod">
          <ac:chgData name="Mashal Khan" userId="ff208bdd-e69e-4a16-a659-cb1c3d459121" providerId="ADAL" clId="{3E76AABD-88CB-4254-9609-24C512B76D79}" dt="2021-02-28T19:42:18.961" v="2174" actId="26606"/>
          <ac:spMkLst>
            <pc:docMk/>
            <pc:sldMk cId="3552340454" sldId="853"/>
            <ac:spMk id="2" creationId="{BC9A22DF-2C9F-437E-9DCC-76D1B421E1D9}"/>
          </ac:spMkLst>
        </pc:spChg>
        <pc:spChg chg="mod">
          <ac:chgData name="Mashal Khan" userId="ff208bdd-e69e-4a16-a659-cb1c3d459121" providerId="ADAL" clId="{3E76AABD-88CB-4254-9609-24C512B76D79}" dt="2021-03-01T05:03:21.758" v="2713" actId="113"/>
          <ac:spMkLst>
            <pc:docMk/>
            <pc:sldMk cId="3552340454" sldId="853"/>
            <ac:spMk id="3" creationId="{93282528-D352-4F23-8D49-EA12E20501ED}"/>
          </ac:spMkLst>
        </pc:spChg>
        <pc:spChg chg="add">
          <ac:chgData name="Mashal Khan" userId="ff208bdd-e69e-4a16-a659-cb1c3d459121" providerId="ADAL" clId="{3E76AABD-88CB-4254-9609-24C512B76D79}" dt="2021-02-28T19:42:18.961" v="2174" actId="26606"/>
          <ac:spMkLst>
            <pc:docMk/>
            <pc:sldMk cId="3552340454" sldId="853"/>
            <ac:spMk id="8" creationId="{1B15ED52-F352-441B-82BF-E0EA34836D08}"/>
          </ac:spMkLst>
        </pc:spChg>
        <pc:spChg chg="add">
          <ac:chgData name="Mashal Khan" userId="ff208bdd-e69e-4a16-a659-cb1c3d459121" providerId="ADAL" clId="{3E76AABD-88CB-4254-9609-24C512B76D79}" dt="2021-02-28T19:42:18.961" v="2174" actId="26606"/>
          <ac:spMkLst>
            <pc:docMk/>
            <pc:sldMk cId="3552340454" sldId="853"/>
            <ac:spMk id="10" creationId="{3B2E3793-BFE6-45A2-9B7B-E18844431C99}"/>
          </ac:spMkLst>
        </pc:spChg>
        <pc:spChg chg="add">
          <ac:chgData name="Mashal Khan" userId="ff208bdd-e69e-4a16-a659-cb1c3d459121" providerId="ADAL" clId="{3E76AABD-88CB-4254-9609-24C512B76D79}" dt="2021-02-28T19:42:18.961" v="2174" actId="26606"/>
          <ac:spMkLst>
            <pc:docMk/>
            <pc:sldMk cId="3552340454" sldId="853"/>
            <ac:spMk id="12" creationId="{BC4C4868-CB8F-4AF9-9CDB-8108F2C19B67}"/>
          </ac:spMkLst>
        </pc:spChg>
        <pc:spChg chg="add">
          <ac:chgData name="Mashal Khan" userId="ff208bdd-e69e-4a16-a659-cb1c3d459121" providerId="ADAL" clId="{3E76AABD-88CB-4254-9609-24C512B76D79}" dt="2021-02-28T19:42:18.961" v="2174" actId="26606"/>
          <ac:spMkLst>
            <pc:docMk/>
            <pc:sldMk cId="3552340454" sldId="853"/>
            <ac:spMk id="14" creationId="{375E0459-6403-40CD-989D-56A4407CA12E}"/>
          </ac:spMkLst>
        </pc:spChg>
        <pc:spChg chg="add">
          <ac:chgData name="Mashal Khan" userId="ff208bdd-e69e-4a16-a659-cb1c3d459121" providerId="ADAL" clId="{3E76AABD-88CB-4254-9609-24C512B76D79}" dt="2021-02-28T19:42:18.961" v="2174" actId="26606"/>
          <ac:spMkLst>
            <pc:docMk/>
            <pc:sldMk cId="3552340454" sldId="853"/>
            <ac:spMk id="16" creationId="{53E5B1A8-3AC9-4BD1-9BBC-78CA94F2D1BA}"/>
          </ac:spMkLst>
        </pc:spChg>
      </pc:sldChg>
      <pc:sldChg chg="addSp modSp new mod setBg">
        <pc:chgData name="Mashal Khan" userId="ff208bdd-e69e-4a16-a659-cb1c3d459121" providerId="ADAL" clId="{3E76AABD-88CB-4254-9609-24C512B76D79}" dt="2021-02-28T19:44:50.242" v="2232" actId="26606"/>
        <pc:sldMkLst>
          <pc:docMk/>
          <pc:sldMk cId="3099495066" sldId="854"/>
        </pc:sldMkLst>
        <pc:spChg chg="mod">
          <ac:chgData name="Mashal Khan" userId="ff208bdd-e69e-4a16-a659-cb1c3d459121" providerId="ADAL" clId="{3E76AABD-88CB-4254-9609-24C512B76D79}" dt="2021-02-28T19:44:50.242" v="2232" actId="26606"/>
          <ac:spMkLst>
            <pc:docMk/>
            <pc:sldMk cId="3099495066" sldId="854"/>
            <ac:spMk id="2" creationId="{764531B2-ADC1-4258-9A10-511E197EBE44}"/>
          </ac:spMkLst>
        </pc:spChg>
        <pc:spChg chg="mod">
          <ac:chgData name="Mashal Khan" userId="ff208bdd-e69e-4a16-a659-cb1c3d459121" providerId="ADAL" clId="{3E76AABD-88CB-4254-9609-24C512B76D79}" dt="2021-02-28T19:44:50.242" v="2232" actId="26606"/>
          <ac:spMkLst>
            <pc:docMk/>
            <pc:sldMk cId="3099495066" sldId="854"/>
            <ac:spMk id="3" creationId="{BD07DC3F-5120-4E52-90F1-7963AC68D639}"/>
          </ac:spMkLst>
        </pc:spChg>
        <pc:spChg chg="add">
          <ac:chgData name="Mashal Khan" userId="ff208bdd-e69e-4a16-a659-cb1c3d459121" providerId="ADAL" clId="{3E76AABD-88CB-4254-9609-24C512B76D79}" dt="2021-02-28T19:44:50.242" v="2232" actId="26606"/>
          <ac:spMkLst>
            <pc:docMk/>
            <pc:sldMk cId="3099495066" sldId="854"/>
            <ac:spMk id="8" creationId="{70DFC902-7D23-471A-B557-B6B6917D7A0D}"/>
          </ac:spMkLst>
        </pc:spChg>
        <pc:spChg chg="add">
          <ac:chgData name="Mashal Khan" userId="ff208bdd-e69e-4a16-a659-cb1c3d459121" providerId="ADAL" clId="{3E76AABD-88CB-4254-9609-24C512B76D79}" dt="2021-02-28T19:44:50.242" v="2232" actId="26606"/>
          <ac:spMkLst>
            <pc:docMk/>
            <pc:sldMk cId="3099495066" sldId="854"/>
            <ac:spMk id="10" creationId="{A55D5633-D557-4DCA-982C-FF36EB7A1C00}"/>
          </ac:spMkLst>
        </pc:spChg>
        <pc:spChg chg="add">
          <ac:chgData name="Mashal Khan" userId="ff208bdd-e69e-4a16-a659-cb1c3d459121" providerId="ADAL" clId="{3E76AABD-88CB-4254-9609-24C512B76D79}" dt="2021-02-28T19:44:50.242" v="2232" actId="26606"/>
          <ac:spMkLst>
            <pc:docMk/>
            <pc:sldMk cId="3099495066" sldId="854"/>
            <ac:spMk id="12" creationId="{450D3AD2-FA80-415F-A9CE-54D884561CD7}"/>
          </ac:spMkLst>
        </pc:spChg>
      </pc:sldChg>
      <pc:sldChg chg="addSp modSp new mod setBg">
        <pc:chgData name="Mashal Khan" userId="ff208bdd-e69e-4a16-a659-cb1c3d459121" providerId="ADAL" clId="{3E76AABD-88CB-4254-9609-24C512B76D79}" dt="2021-02-28T19:46:44.395" v="2261" actId="403"/>
        <pc:sldMkLst>
          <pc:docMk/>
          <pc:sldMk cId="2805105122" sldId="855"/>
        </pc:sldMkLst>
        <pc:spChg chg="mod">
          <ac:chgData name="Mashal Khan" userId="ff208bdd-e69e-4a16-a659-cb1c3d459121" providerId="ADAL" clId="{3E76AABD-88CB-4254-9609-24C512B76D79}" dt="2021-02-28T19:46:17.688" v="2256" actId="26606"/>
          <ac:spMkLst>
            <pc:docMk/>
            <pc:sldMk cId="2805105122" sldId="855"/>
            <ac:spMk id="2" creationId="{E55494F9-D892-44D3-BE35-8172CE101E96}"/>
          </ac:spMkLst>
        </pc:spChg>
        <pc:spChg chg="mod">
          <ac:chgData name="Mashal Khan" userId="ff208bdd-e69e-4a16-a659-cb1c3d459121" providerId="ADAL" clId="{3E76AABD-88CB-4254-9609-24C512B76D79}" dt="2021-02-28T19:46:44.395" v="2261" actId="403"/>
          <ac:spMkLst>
            <pc:docMk/>
            <pc:sldMk cId="2805105122" sldId="855"/>
            <ac:spMk id="3" creationId="{192D4AF3-7F1E-4F16-8904-FE11D0B89F8F}"/>
          </ac:spMkLst>
        </pc:spChg>
        <pc:spChg chg="add">
          <ac:chgData name="Mashal Khan" userId="ff208bdd-e69e-4a16-a659-cb1c3d459121" providerId="ADAL" clId="{3E76AABD-88CB-4254-9609-24C512B76D79}" dt="2021-02-28T19:46:17.688" v="2256" actId="26606"/>
          <ac:spMkLst>
            <pc:docMk/>
            <pc:sldMk cId="2805105122" sldId="855"/>
            <ac:spMk id="8" creationId="{1B15ED52-F352-441B-82BF-E0EA34836D08}"/>
          </ac:spMkLst>
        </pc:spChg>
        <pc:spChg chg="add">
          <ac:chgData name="Mashal Khan" userId="ff208bdd-e69e-4a16-a659-cb1c3d459121" providerId="ADAL" clId="{3E76AABD-88CB-4254-9609-24C512B76D79}" dt="2021-02-28T19:46:17.688" v="2256" actId="26606"/>
          <ac:spMkLst>
            <pc:docMk/>
            <pc:sldMk cId="2805105122" sldId="855"/>
            <ac:spMk id="10" creationId="{3B2E3793-BFE6-45A2-9B7B-E18844431C99}"/>
          </ac:spMkLst>
        </pc:spChg>
        <pc:spChg chg="add">
          <ac:chgData name="Mashal Khan" userId="ff208bdd-e69e-4a16-a659-cb1c3d459121" providerId="ADAL" clId="{3E76AABD-88CB-4254-9609-24C512B76D79}" dt="2021-02-28T19:46:17.688" v="2256" actId="26606"/>
          <ac:spMkLst>
            <pc:docMk/>
            <pc:sldMk cId="2805105122" sldId="855"/>
            <ac:spMk id="12" creationId="{BC4C4868-CB8F-4AF9-9CDB-8108F2C19B67}"/>
          </ac:spMkLst>
        </pc:spChg>
        <pc:spChg chg="add">
          <ac:chgData name="Mashal Khan" userId="ff208bdd-e69e-4a16-a659-cb1c3d459121" providerId="ADAL" clId="{3E76AABD-88CB-4254-9609-24C512B76D79}" dt="2021-02-28T19:46:17.688" v="2256" actId="26606"/>
          <ac:spMkLst>
            <pc:docMk/>
            <pc:sldMk cId="2805105122" sldId="855"/>
            <ac:spMk id="14" creationId="{375E0459-6403-40CD-989D-56A4407CA12E}"/>
          </ac:spMkLst>
        </pc:spChg>
        <pc:spChg chg="add">
          <ac:chgData name="Mashal Khan" userId="ff208bdd-e69e-4a16-a659-cb1c3d459121" providerId="ADAL" clId="{3E76AABD-88CB-4254-9609-24C512B76D79}" dt="2021-02-28T19:46:17.688" v="2256" actId="26606"/>
          <ac:spMkLst>
            <pc:docMk/>
            <pc:sldMk cId="2805105122" sldId="855"/>
            <ac:spMk id="16" creationId="{53E5B1A8-3AC9-4BD1-9BBC-78CA94F2D1BA}"/>
          </ac:spMkLst>
        </pc:spChg>
      </pc:sldChg>
      <pc:sldChg chg="addSp modSp new mod setBg">
        <pc:chgData name="Mashal Khan" userId="ff208bdd-e69e-4a16-a659-cb1c3d459121" providerId="ADAL" clId="{3E76AABD-88CB-4254-9609-24C512B76D79}" dt="2021-02-28T19:48:33.050" v="2310" actId="404"/>
        <pc:sldMkLst>
          <pc:docMk/>
          <pc:sldMk cId="2211042793" sldId="856"/>
        </pc:sldMkLst>
        <pc:spChg chg="mod">
          <ac:chgData name="Mashal Khan" userId="ff208bdd-e69e-4a16-a659-cb1c3d459121" providerId="ADAL" clId="{3E76AABD-88CB-4254-9609-24C512B76D79}" dt="2021-02-28T19:48:09.316" v="2300" actId="26606"/>
          <ac:spMkLst>
            <pc:docMk/>
            <pc:sldMk cId="2211042793" sldId="856"/>
            <ac:spMk id="2" creationId="{7C7532C7-63F6-4C13-9618-AB4A4367BA3B}"/>
          </ac:spMkLst>
        </pc:spChg>
        <pc:spChg chg="mod ord">
          <ac:chgData name="Mashal Khan" userId="ff208bdd-e69e-4a16-a659-cb1c3d459121" providerId="ADAL" clId="{3E76AABD-88CB-4254-9609-24C512B76D79}" dt="2021-02-28T19:48:33.050" v="2310" actId="404"/>
          <ac:spMkLst>
            <pc:docMk/>
            <pc:sldMk cId="2211042793" sldId="856"/>
            <ac:spMk id="3" creationId="{AE807564-0419-441F-AA56-B9B41120C85C}"/>
          </ac:spMkLst>
        </pc:spChg>
        <pc:picChg chg="add mod">
          <ac:chgData name="Mashal Khan" userId="ff208bdd-e69e-4a16-a659-cb1c3d459121" providerId="ADAL" clId="{3E76AABD-88CB-4254-9609-24C512B76D79}" dt="2021-02-28T19:48:13.080" v="2301" actId="14100"/>
          <ac:picMkLst>
            <pc:docMk/>
            <pc:sldMk cId="2211042793" sldId="856"/>
            <ac:picMk id="5" creationId="{5359F382-A96E-417B-9080-C45D4E63929C}"/>
          </ac:picMkLst>
        </pc:picChg>
        <pc:cxnChg chg="add">
          <ac:chgData name="Mashal Khan" userId="ff208bdd-e69e-4a16-a659-cb1c3d459121" providerId="ADAL" clId="{3E76AABD-88CB-4254-9609-24C512B76D79}" dt="2021-02-28T19:48:09.316" v="2300" actId="26606"/>
          <ac:cxnSpMkLst>
            <pc:docMk/>
            <pc:sldMk cId="2211042793" sldId="856"/>
            <ac:cxnSpMk id="10" creationId="{39B7FDC9-F0CE-43A7-9F2A-83DD09DC3453}"/>
          </ac:cxnSpMkLst>
        </pc:cxnChg>
      </pc:sldChg>
      <pc:sldChg chg="addSp delSp modSp new mod setBg">
        <pc:chgData name="Mashal Khan" userId="ff208bdd-e69e-4a16-a659-cb1c3d459121" providerId="ADAL" clId="{3E76AABD-88CB-4254-9609-24C512B76D79}" dt="2021-02-28T19:55:18.664" v="2482" actId="20577"/>
        <pc:sldMkLst>
          <pc:docMk/>
          <pc:sldMk cId="2893473367" sldId="857"/>
        </pc:sldMkLst>
        <pc:spChg chg="mod">
          <ac:chgData name="Mashal Khan" userId="ff208bdd-e69e-4a16-a659-cb1c3d459121" providerId="ADAL" clId="{3E76AABD-88CB-4254-9609-24C512B76D79}" dt="2021-02-28T19:51:14.461" v="2378" actId="14100"/>
          <ac:spMkLst>
            <pc:docMk/>
            <pc:sldMk cId="2893473367" sldId="857"/>
            <ac:spMk id="2" creationId="{6DD79551-454B-4844-9D56-EDB98C573F9D}"/>
          </ac:spMkLst>
        </pc:spChg>
        <pc:spChg chg="mod ord">
          <ac:chgData name="Mashal Khan" userId="ff208bdd-e69e-4a16-a659-cb1c3d459121" providerId="ADAL" clId="{3E76AABD-88CB-4254-9609-24C512B76D79}" dt="2021-02-28T19:55:18.664" v="2482" actId="20577"/>
          <ac:spMkLst>
            <pc:docMk/>
            <pc:sldMk cId="2893473367" sldId="857"/>
            <ac:spMk id="3" creationId="{5A37188E-41C4-48D5-B4C1-5B6C66FD43FC}"/>
          </ac:spMkLst>
        </pc:spChg>
        <pc:spChg chg="add del">
          <ac:chgData name="Mashal Khan" userId="ff208bdd-e69e-4a16-a659-cb1c3d459121" providerId="ADAL" clId="{3E76AABD-88CB-4254-9609-24C512B76D79}" dt="2021-02-28T19:51:05.160" v="2376" actId="26606"/>
          <ac:spMkLst>
            <pc:docMk/>
            <pc:sldMk cId="2893473367" sldId="857"/>
            <ac:spMk id="10" creationId="{C4285719-470E-454C-AF62-8323075F1F5B}"/>
          </ac:spMkLst>
        </pc:spChg>
        <pc:spChg chg="add del">
          <ac:chgData name="Mashal Khan" userId="ff208bdd-e69e-4a16-a659-cb1c3d459121" providerId="ADAL" clId="{3E76AABD-88CB-4254-9609-24C512B76D79}" dt="2021-02-28T19:51:05.160" v="2376" actId="26606"/>
          <ac:spMkLst>
            <pc:docMk/>
            <pc:sldMk cId="2893473367" sldId="857"/>
            <ac:spMk id="12" creationId="{CD9FE4EF-C4D8-49A0-B2FF-81D8DB7D8A24}"/>
          </ac:spMkLst>
        </pc:spChg>
        <pc:spChg chg="add del">
          <ac:chgData name="Mashal Khan" userId="ff208bdd-e69e-4a16-a659-cb1c3d459121" providerId="ADAL" clId="{3E76AABD-88CB-4254-9609-24C512B76D79}" dt="2021-02-28T19:51:05.160" v="2376" actId="26606"/>
          <ac:spMkLst>
            <pc:docMk/>
            <pc:sldMk cId="2893473367" sldId="857"/>
            <ac:spMk id="14" creationId="{4300840D-0A0B-4512-BACA-B439D5B9C57C}"/>
          </ac:spMkLst>
        </pc:spChg>
        <pc:spChg chg="add del">
          <ac:chgData name="Mashal Khan" userId="ff208bdd-e69e-4a16-a659-cb1c3d459121" providerId="ADAL" clId="{3E76AABD-88CB-4254-9609-24C512B76D79}" dt="2021-02-28T19:51:05.160" v="2376" actId="26606"/>
          <ac:spMkLst>
            <pc:docMk/>
            <pc:sldMk cId="2893473367" sldId="857"/>
            <ac:spMk id="16" creationId="{D2B78728-A580-49A7-84F9-6EF6F583ADE0}"/>
          </ac:spMkLst>
        </pc:spChg>
        <pc:spChg chg="add del">
          <ac:chgData name="Mashal Khan" userId="ff208bdd-e69e-4a16-a659-cb1c3d459121" providerId="ADAL" clId="{3E76AABD-88CB-4254-9609-24C512B76D79}" dt="2021-02-28T19:51:05.160" v="2376" actId="26606"/>
          <ac:spMkLst>
            <pc:docMk/>
            <pc:sldMk cId="2893473367" sldId="857"/>
            <ac:spMk id="18" creationId="{38FAA1A1-D861-433F-88FA-1E9D6FD31D11}"/>
          </ac:spMkLst>
        </pc:spChg>
        <pc:spChg chg="add del">
          <ac:chgData name="Mashal Khan" userId="ff208bdd-e69e-4a16-a659-cb1c3d459121" providerId="ADAL" clId="{3E76AABD-88CB-4254-9609-24C512B76D79}" dt="2021-02-28T19:51:05.160" v="2376" actId="26606"/>
          <ac:spMkLst>
            <pc:docMk/>
            <pc:sldMk cId="2893473367" sldId="857"/>
            <ac:spMk id="20" creationId="{8D71EDA1-87BF-4D5D-AB79-F346FD19278A}"/>
          </ac:spMkLst>
        </pc:spChg>
        <pc:spChg chg="add del">
          <ac:chgData name="Mashal Khan" userId="ff208bdd-e69e-4a16-a659-cb1c3d459121" providerId="ADAL" clId="{3E76AABD-88CB-4254-9609-24C512B76D79}" dt="2021-02-28T19:51:05.151" v="2375" actId="26606"/>
          <ac:spMkLst>
            <pc:docMk/>
            <pc:sldMk cId="2893473367" sldId="857"/>
            <ac:spMk id="25" creationId="{8E20FA99-AAAC-4AF3-9FAE-707420324F1C}"/>
          </ac:spMkLst>
        </pc:spChg>
        <pc:spChg chg="add del">
          <ac:chgData name="Mashal Khan" userId="ff208bdd-e69e-4a16-a659-cb1c3d459121" providerId="ADAL" clId="{3E76AABD-88CB-4254-9609-24C512B76D79}" dt="2021-02-28T19:51:05.151" v="2375" actId="26606"/>
          <ac:spMkLst>
            <pc:docMk/>
            <pc:sldMk cId="2893473367" sldId="857"/>
            <ac:spMk id="27" creationId="{9573BE85-6043-4C3A-A7DD-483A0A5FB740}"/>
          </ac:spMkLst>
        </pc:spChg>
        <pc:spChg chg="add">
          <ac:chgData name="Mashal Khan" userId="ff208bdd-e69e-4a16-a659-cb1c3d459121" providerId="ADAL" clId="{3E76AABD-88CB-4254-9609-24C512B76D79}" dt="2021-02-28T19:51:05.160" v="2376" actId="26606"/>
          <ac:spMkLst>
            <pc:docMk/>
            <pc:sldMk cId="2893473367" sldId="857"/>
            <ac:spMk id="29" creationId="{C89ECBDA-51E6-4484-8F25-E777102F7D0D}"/>
          </ac:spMkLst>
        </pc:spChg>
        <pc:spChg chg="add">
          <ac:chgData name="Mashal Khan" userId="ff208bdd-e69e-4a16-a659-cb1c3d459121" providerId="ADAL" clId="{3E76AABD-88CB-4254-9609-24C512B76D79}" dt="2021-02-28T19:51:05.160" v="2376" actId="26606"/>
          <ac:spMkLst>
            <pc:docMk/>
            <pc:sldMk cId="2893473367" sldId="857"/>
            <ac:spMk id="30" creationId="{EA2AEA56-4902-4CC1-A43B-1AC27C88CB90}"/>
          </ac:spMkLst>
        </pc:spChg>
        <pc:picChg chg="add mod">
          <ac:chgData name="Mashal Khan" userId="ff208bdd-e69e-4a16-a659-cb1c3d459121" providerId="ADAL" clId="{3E76AABD-88CB-4254-9609-24C512B76D79}" dt="2021-02-28T19:51:05.160" v="2376" actId="26606"/>
          <ac:picMkLst>
            <pc:docMk/>
            <pc:sldMk cId="2893473367" sldId="857"/>
            <ac:picMk id="7" creationId="{293F702F-4991-45CA-9881-42F53B02D755}"/>
          </ac:picMkLst>
        </pc:picChg>
      </pc:sldChg>
      <pc:sldChg chg="addSp modSp new mod setBg">
        <pc:chgData name="Mashal Khan" userId="ff208bdd-e69e-4a16-a659-cb1c3d459121" providerId="ADAL" clId="{3E76AABD-88CB-4254-9609-24C512B76D79}" dt="2021-02-28T19:53:27.858" v="2427" actId="403"/>
        <pc:sldMkLst>
          <pc:docMk/>
          <pc:sldMk cId="2929875625" sldId="858"/>
        </pc:sldMkLst>
        <pc:spChg chg="mod">
          <ac:chgData name="Mashal Khan" userId="ff208bdd-e69e-4a16-a659-cb1c3d459121" providerId="ADAL" clId="{3E76AABD-88CB-4254-9609-24C512B76D79}" dt="2021-02-28T19:53:23.165" v="2426" actId="26606"/>
          <ac:spMkLst>
            <pc:docMk/>
            <pc:sldMk cId="2929875625" sldId="858"/>
            <ac:spMk id="2" creationId="{D654CF40-E437-490D-8754-C99D15F6FEEC}"/>
          </ac:spMkLst>
        </pc:spChg>
        <pc:spChg chg="mod">
          <ac:chgData name="Mashal Khan" userId="ff208bdd-e69e-4a16-a659-cb1c3d459121" providerId="ADAL" clId="{3E76AABD-88CB-4254-9609-24C512B76D79}" dt="2021-02-28T19:53:27.858" v="2427" actId="403"/>
          <ac:spMkLst>
            <pc:docMk/>
            <pc:sldMk cId="2929875625" sldId="858"/>
            <ac:spMk id="3" creationId="{25B28C1B-BDD5-4CB2-A009-8E240CF2B68C}"/>
          </ac:spMkLst>
        </pc:spChg>
        <pc:spChg chg="add">
          <ac:chgData name="Mashal Khan" userId="ff208bdd-e69e-4a16-a659-cb1c3d459121" providerId="ADAL" clId="{3E76AABD-88CB-4254-9609-24C512B76D79}" dt="2021-02-28T19:53:23.165" v="2426" actId="26606"/>
          <ac:spMkLst>
            <pc:docMk/>
            <pc:sldMk cId="2929875625" sldId="858"/>
            <ac:spMk id="8" creationId="{6A8AAC95-3719-4BCD-B710-4160043D9237}"/>
          </ac:spMkLst>
        </pc:spChg>
        <pc:spChg chg="add">
          <ac:chgData name="Mashal Khan" userId="ff208bdd-e69e-4a16-a659-cb1c3d459121" providerId="ADAL" clId="{3E76AABD-88CB-4254-9609-24C512B76D79}" dt="2021-02-28T19:53:23.165" v="2426" actId="26606"/>
          <ac:spMkLst>
            <pc:docMk/>
            <pc:sldMk cId="2929875625" sldId="858"/>
            <ac:spMk id="10" creationId="{73A6D7BA-50E4-42FE-A0E3-FC42B7EC4372}"/>
          </ac:spMkLst>
        </pc:spChg>
      </pc:sldChg>
      <pc:sldChg chg="addSp modSp new mod setBg">
        <pc:chgData name="Mashal Khan" userId="ff208bdd-e69e-4a16-a659-cb1c3d459121" providerId="ADAL" clId="{3E76AABD-88CB-4254-9609-24C512B76D79}" dt="2021-02-28T19:55:00.896" v="2479" actId="403"/>
        <pc:sldMkLst>
          <pc:docMk/>
          <pc:sldMk cId="3741141234" sldId="859"/>
        </pc:sldMkLst>
        <pc:spChg chg="mod">
          <ac:chgData name="Mashal Khan" userId="ff208bdd-e69e-4a16-a659-cb1c3d459121" providerId="ADAL" clId="{3E76AABD-88CB-4254-9609-24C512B76D79}" dt="2021-02-28T19:54:50.520" v="2475" actId="26606"/>
          <ac:spMkLst>
            <pc:docMk/>
            <pc:sldMk cId="3741141234" sldId="859"/>
            <ac:spMk id="2" creationId="{20DB5742-4410-4B76-A6ED-C4CF86885209}"/>
          </ac:spMkLst>
        </pc:spChg>
        <pc:spChg chg="mod">
          <ac:chgData name="Mashal Khan" userId="ff208bdd-e69e-4a16-a659-cb1c3d459121" providerId="ADAL" clId="{3E76AABD-88CB-4254-9609-24C512B76D79}" dt="2021-02-28T19:55:00.896" v="2479" actId="403"/>
          <ac:spMkLst>
            <pc:docMk/>
            <pc:sldMk cId="3741141234" sldId="859"/>
            <ac:spMk id="3" creationId="{8460B741-0CD7-4D78-B3F7-D937E68B979E}"/>
          </ac:spMkLst>
        </pc:spChg>
        <pc:spChg chg="add">
          <ac:chgData name="Mashal Khan" userId="ff208bdd-e69e-4a16-a659-cb1c3d459121" providerId="ADAL" clId="{3E76AABD-88CB-4254-9609-24C512B76D79}" dt="2021-02-28T19:54:50.520" v="2475" actId="26606"/>
          <ac:spMkLst>
            <pc:docMk/>
            <pc:sldMk cId="3741141234" sldId="859"/>
            <ac:spMk id="8" creationId="{B20EED73-1494-4E89-869B-E501A02B2408}"/>
          </ac:spMkLst>
        </pc:spChg>
        <pc:spChg chg="add">
          <ac:chgData name="Mashal Khan" userId="ff208bdd-e69e-4a16-a659-cb1c3d459121" providerId="ADAL" clId="{3E76AABD-88CB-4254-9609-24C512B76D79}" dt="2021-02-28T19:54:50.520" v="2475" actId="26606"/>
          <ac:spMkLst>
            <pc:docMk/>
            <pc:sldMk cId="3741141234" sldId="859"/>
            <ac:spMk id="10" creationId="{E9D7A3A2-205A-4FD7-89D2-24FA8A54EA12}"/>
          </ac:spMkLst>
        </pc:spChg>
        <pc:spChg chg="add">
          <ac:chgData name="Mashal Khan" userId="ff208bdd-e69e-4a16-a659-cb1c3d459121" providerId="ADAL" clId="{3E76AABD-88CB-4254-9609-24C512B76D79}" dt="2021-02-28T19:54:50.520" v="2475" actId="26606"/>
          <ac:spMkLst>
            <pc:docMk/>
            <pc:sldMk cId="3741141234" sldId="859"/>
            <ac:spMk id="12" creationId="{C6BFDF0B-6325-416D-926F-7141006DDBD0}"/>
          </ac:spMkLst>
        </pc:spChg>
      </pc:sldChg>
      <pc:sldChg chg="addSp modSp new mod setBg">
        <pc:chgData name="Mashal Khan" userId="ff208bdd-e69e-4a16-a659-cb1c3d459121" providerId="ADAL" clId="{3E76AABD-88CB-4254-9609-24C512B76D79}" dt="2021-02-28T19:57:47.772" v="2553" actId="403"/>
        <pc:sldMkLst>
          <pc:docMk/>
          <pc:sldMk cId="1155214308" sldId="860"/>
        </pc:sldMkLst>
        <pc:spChg chg="mod">
          <ac:chgData name="Mashal Khan" userId="ff208bdd-e69e-4a16-a659-cb1c3d459121" providerId="ADAL" clId="{3E76AABD-88CB-4254-9609-24C512B76D79}" dt="2021-02-28T19:57:44.021" v="2552" actId="26606"/>
          <ac:spMkLst>
            <pc:docMk/>
            <pc:sldMk cId="1155214308" sldId="860"/>
            <ac:spMk id="2" creationId="{D397297B-E06F-47AC-BD7A-42CDB6A4EF00}"/>
          </ac:spMkLst>
        </pc:spChg>
        <pc:spChg chg="mod">
          <ac:chgData name="Mashal Khan" userId="ff208bdd-e69e-4a16-a659-cb1c3d459121" providerId="ADAL" clId="{3E76AABD-88CB-4254-9609-24C512B76D79}" dt="2021-02-28T19:57:47.772" v="2553" actId="403"/>
          <ac:spMkLst>
            <pc:docMk/>
            <pc:sldMk cId="1155214308" sldId="860"/>
            <ac:spMk id="3" creationId="{9FF008AB-E532-4078-B6E1-A25457367795}"/>
          </ac:spMkLst>
        </pc:spChg>
        <pc:spChg chg="add">
          <ac:chgData name="Mashal Khan" userId="ff208bdd-e69e-4a16-a659-cb1c3d459121" providerId="ADAL" clId="{3E76AABD-88CB-4254-9609-24C512B76D79}" dt="2021-02-28T19:57:44.021" v="2552" actId="26606"/>
          <ac:spMkLst>
            <pc:docMk/>
            <pc:sldMk cId="1155214308" sldId="860"/>
            <ac:spMk id="8" creationId="{09588DA8-065E-4F6F-8EFD-43104AB2E0CF}"/>
          </ac:spMkLst>
        </pc:spChg>
        <pc:spChg chg="add">
          <ac:chgData name="Mashal Khan" userId="ff208bdd-e69e-4a16-a659-cb1c3d459121" providerId="ADAL" clId="{3E76AABD-88CB-4254-9609-24C512B76D79}" dt="2021-02-28T19:57:44.021" v="2552" actId="26606"/>
          <ac:spMkLst>
            <pc:docMk/>
            <pc:sldMk cId="1155214308" sldId="860"/>
            <ac:spMk id="10" creationId="{C4285719-470E-454C-AF62-8323075F1F5B}"/>
          </ac:spMkLst>
        </pc:spChg>
        <pc:spChg chg="add">
          <ac:chgData name="Mashal Khan" userId="ff208bdd-e69e-4a16-a659-cb1c3d459121" providerId="ADAL" clId="{3E76AABD-88CB-4254-9609-24C512B76D79}" dt="2021-02-28T19:57:44.021" v="2552" actId="26606"/>
          <ac:spMkLst>
            <pc:docMk/>
            <pc:sldMk cId="1155214308" sldId="860"/>
            <ac:spMk id="12" creationId="{CD9FE4EF-C4D8-49A0-B2FF-81D8DB7D8A24}"/>
          </ac:spMkLst>
        </pc:spChg>
        <pc:spChg chg="add">
          <ac:chgData name="Mashal Khan" userId="ff208bdd-e69e-4a16-a659-cb1c3d459121" providerId="ADAL" clId="{3E76AABD-88CB-4254-9609-24C512B76D79}" dt="2021-02-28T19:57:44.021" v="2552" actId="26606"/>
          <ac:spMkLst>
            <pc:docMk/>
            <pc:sldMk cId="1155214308" sldId="860"/>
            <ac:spMk id="14" creationId="{4300840D-0A0B-4512-BACA-B439D5B9C57C}"/>
          </ac:spMkLst>
        </pc:spChg>
        <pc:spChg chg="add">
          <ac:chgData name="Mashal Khan" userId="ff208bdd-e69e-4a16-a659-cb1c3d459121" providerId="ADAL" clId="{3E76AABD-88CB-4254-9609-24C512B76D79}" dt="2021-02-28T19:57:44.021" v="2552" actId="26606"/>
          <ac:spMkLst>
            <pc:docMk/>
            <pc:sldMk cId="1155214308" sldId="860"/>
            <ac:spMk id="16" creationId="{D2B78728-A580-49A7-84F9-6EF6F583ADE0}"/>
          </ac:spMkLst>
        </pc:spChg>
        <pc:spChg chg="add">
          <ac:chgData name="Mashal Khan" userId="ff208bdd-e69e-4a16-a659-cb1c3d459121" providerId="ADAL" clId="{3E76AABD-88CB-4254-9609-24C512B76D79}" dt="2021-02-28T19:57:44.021" v="2552" actId="26606"/>
          <ac:spMkLst>
            <pc:docMk/>
            <pc:sldMk cId="1155214308" sldId="860"/>
            <ac:spMk id="18" creationId="{38FAA1A1-D861-433F-88FA-1E9D6FD31D11}"/>
          </ac:spMkLst>
        </pc:spChg>
        <pc:spChg chg="add">
          <ac:chgData name="Mashal Khan" userId="ff208bdd-e69e-4a16-a659-cb1c3d459121" providerId="ADAL" clId="{3E76AABD-88CB-4254-9609-24C512B76D79}" dt="2021-02-28T19:57:44.021" v="2552" actId="26606"/>
          <ac:spMkLst>
            <pc:docMk/>
            <pc:sldMk cId="1155214308" sldId="860"/>
            <ac:spMk id="20" creationId="{8D71EDA1-87BF-4D5D-AB79-F346FD19278A}"/>
          </ac:spMkLst>
        </pc:spChg>
      </pc:sldChg>
      <pc:sldChg chg="addSp delSp modSp new mod setBg">
        <pc:chgData name="Mashal Khan" userId="ff208bdd-e69e-4a16-a659-cb1c3d459121" providerId="ADAL" clId="{3E76AABD-88CB-4254-9609-24C512B76D79}" dt="2021-02-28T19:59:13.158" v="2599" actId="27636"/>
        <pc:sldMkLst>
          <pc:docMk/>
          <pc:sldMk cId="914659217" sldId="861"/>
        </pc:sldMkLst>
        <pc:spChg chg="mod">
          <ac:chgData name="Mashal Khan" userId="ff208bdd-e69e-4a16-a659-cb1c3d459121" providerId="ADAL" clId="{3E76AABD-88CB-4254-9609-24C512B76D79}" dt="2021-02-28T19:58:59.546" v="2594" actId="26606"/>
          <ac:spMkLst>
            <pc:docMk/>
            <pc:sldMk cId="914659217" sldId="861"/>
            <ac:spMk id="2" creationId="{48F29167-1DA2-4355-83F4-583880A837C6}"/>
          </ac:spMkLst>
        </pc:spChg>
        <pc:spChg chg="mod ord">
          <ac:chgData name="Mashal Khan" userId="ff208bdd-e69e-4a16-a659-cb1c3d459121" providerId="ADAL" clId="{3E76AABD-88CB-4254-9609-24C512B76D79}" dt="2021-02-28T19:59:13.158" v="2599" actId="27636"/>
          <ac:spMkLst>
            <pc:docMk/>
            <pc:sldMk cId="914659217" sldId="861"/>
            <ac:spMk id="3" creationId="{E47503AA-02B6-4C17-AD05-A2592167FA1A}"/>
          </ac:spMkLst>
        </pc:spChg>
        <pc:spChg chg="add del">
          <ac:chgData name="Mashal Khan" userId="ff208bdd-e69e-4a16-a659-cb1c3d459121" providerId="ADAL" clId="{3E76AABD-88CB-4254-9609-24C512B76D79}" dt="2021-02-28T19:58:59.546" v="2594" actId="26606"/>
          <ac:spMkLst>
            <pc:docMk/>
            <pc:sldMk cId="914659217" sldId="861"/>
            <ac:spMk id="9" creationId="{D009D6D5-DAC2-4A8B-A17A-E206B9012D09}"/>
          </ac:spMkLst>
        </pc:spChg>
        <pc:spChg chg="add">
          <ac:chgData name="Mashal Khan" userId="ff208bdd-e69e-4a16-a659-cb1c3d459121" providerId="ADAL" clId="{3E76AABD-88CB-4254-9609-24C512B76D79}" dt="2021-02-28T19:58:59.546" v="2594" actId="26606"/>
          <ac:spMkLst>
            <pc:docMk/>
            <pc:sldMk cId="914659217" sldId="861"/>
            <ac:spMk id="16" creationId="{0844A943-BF79-4FEA-ABB1-3BD54D236606}"/>
          </ac:spMkLst>
        </pc:spChg>
        <pc:spChg chg="add">
          <ac:chgData name="Mashal Khan" userId="ff208bdd-e69e-4a16-a659-cb1c3d459121" providerId="ADAL" clId="{3E76AABD-88CB-4254-9609-24C512B76D79}" dt="2021-02-28T19:58:59.546" v="2594" actId="26606"/>
          <ac:spMkLst>
            <pc:docMk/>
            <pc:sldMk cId="914659217" sldId="861"/>
            <ac:spMk id="17" creationId="{3346177D-ADC4-4968-B747-5CFCD390B5B9}"/>
          </ac:spMkLst>
        </pc:spChg>
        <pc:spChg chg="add">
          <ac:chgData name="Mashal Khan" userId="ff208bdd-e69e-4a16-a659-cb1c3d459121" providerId="ADAL" clId="{3E76AABD-88CB-4254-9609-24C512B76D79}" dt="2021-02-28T19:58:59.546" v="2594" actId="26606"/>
          <ac:spMkLst>
            <pc:docMk/>
            <pc:sldMk cId="914659217" sldId="861"/>
            <ac:spMk id="18" creationId="{6437CC72-F4A8-4DC3-AFAB-D22C482C8100}"/>
          </ac:spMkLst>
        </pc:spChg>
        <pc:picChg chg="add mod">
          <ac:chgData name="Mashal Khan" userId="ff208bdd-e69e-4a16-a659-cb1c3d459121" providerId="ADAL" clId="{3E76AABD-88CB-4254-9609-24C512B76D79}" dt="2021-02-28T19:59:05.925" v="2596" actId="14100"/>
          <ac:picMkLst>
            <pc:docMk/>
            <pc:sldMk cId="914659217" sldId="861"/>
            <ac:picMk id="5" creationId="{51041F74-08B3-4C4B-9105-8A899CFC02DA}"/>
          </ac:picMkLst>
        </pc:picChg>
        <pc:cxnChg chg="add del">
          <ac:chgData name="Mashal Khan" userId="ff208bdd-e69e-4a16-a659-cb1c3d459121" providerId="ADAL" clId="{3E76AABD-88CB-4254-9609-24C512B76D79}" dt="2021-02-28T19:58:59.544" v="2593" actId="26606"/>
          <ac:cxnSpMkLst>
            <pc:docMk/>
            <pc:sldMk cId="914659217" sldId="861"/>
            <ac:cxnSpMk id="14" creationId="{A7F400EE-A8A5-48AF-B4D6-291B52C6F0B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2E7CE-34E3-4E6B-87DB-84F08414F266}"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53E6D-DC67-49EC-9720-2FDA7EFF0A72}" type="slidenum">
              <a:rPr lang="en-US" smtClean="0"/>
              <a:t>‹#›</a:t>
            </a:fld>
            <a:endParaRPr lang="en-US"/>
          </a:p>
        </p:txBody>
      </p:sp>
    </p:spTree>
    <p:extLst>
      <p:ext uri="{BB962C8B-B14F-4D97-AF65-F5344CB8AC3E}">
        <p14:creationId xmlns:p14="http://schemas.microsoft.com/office/powerpoint/2010/main" val="287524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ISO</a:t>
            </a:r>
            <a:r>
              <a:rPr lang="en-US" b="0" i="0" dirty="0">
                <a:solidFill>
                  <a:srgbClr val="202124"/>
                </a:solidFill>
                <a:effectLst/>
                <a:latin typeface="arial" panose="020B0604020202020204" pitchFamily="34" charset="0"/>
              </a:rPr>
              <a:t> (International Organization for Standardization) is an independent, non-governmental, international organization that develops </a:t>
            </a:r>
            <a:r>
              <a:rPr lang="en-US" b="1" i="0" dirty="0">
                <a:solidFill>
                  <a:srgbClr val="202124"/>
                </a:solidFill>
                <a:effectLst/>
                <a:latin typeface="arial" panose="020B0604020202020204" pitchFamily="34" charset="0"/>
              </a:rPr>
              <a:t>standards</a:t>
            </a:r>
            <a:r>
              <a:rPr lang="en-US" b="0" i="0" dirty="0">
                <a:solidFill>
                  <a:srgbClr val="202124"/>
                </a:solidFill>
                <a:effectLst/>
                <a:latin typeface="arial" panose="020B0604020202020204" pitchFamily="34" charset="0"/>
              </a:rPr>
              <a:t> to ensure the quality, safety, and efficiency of products, services, and systems. ... </a:t>
            </a:r>
            <a:r>
              <a:rPr lang="en-US" b="1" i="0" dirty="0">
                <a:solidFill>
                  <a:srgbClr val="202124"/>
                </a:solidFill>
                <a:effectLst/>
                <a:latin typeface="arial" panose="020B0604020202020204" pitchFamily="34" charset="0"/>
              </a:rPr>
              <a:t>ISO standards</a:t>
            </a:r>
            <a:r>
              <a:rPr lang="en-US" b="0" i="0" dirty="0">
                <a:solidFill>
                  <a:srgbClr val="202124"/>
                </a:solidFill>
                <a:effectLst/>
                <a:latin typeface="arial" panose="020B0604020202020204" pitchFamily="34" charset="0"/>
              </a:rPr>
              <a:t> are in place to ensure consistency.</a:t>
            </a:r>
          </a:p>
          <a:p>
            <a:r>
              <a:rPr lang="en-US" b="0" i="0" dirty="0">
                <a:solidFill>
                  <a:srgbClr val="4D5156"/>
                </a:solidFill>
                <a:effectLst/>
                <a:latin typeface="arial" panose="020B0604020202020204" pitchFamily="34" charset="0"/>
              </a:rPr>
              <a:t>The Open Web Application Security Project is an online community that produces freely-available articles, methodologies, documentation, tools, and technologies in the field of web application security.</a:t>
            </a:r>
            <a:endParaRPr lang="en-US" dirty="0"/>
          </a:p>
        </p:txBody>
      </p:sp>
      <p:sp>
        <p:nvSpPr>
          <p:cNvPr id="4" name="Slide Number Placeholder 3"/>
          <p:cNvSpPr>
            <a:spLocks noGrp="1"/>
          </p:cNvSpPr>
          <p:nvPr>
            <p:ph type="sldNum" sz="quarter" idx="5"/>
          </p:nvPr>
        </p:nvSpPr>
        <p:spPr/>
        <p:txBody>
          <a:bodyPr/>
          <a:lstStyle/>
          <a:p>
            <a:fld id="{E4B53E6D-DC67-49EC-9720-2FDA7EFF0A72}" type="slidenum">
              <a:rPr lang="en-US" smtClean="0"/>
              <a:t>13</a:t>
            </a:fld>
            <a:endParaRPr lang="en-US"/>
          </a:p>
        </p:txBody>
      </p:sp>
    </p:spTree>
    <p:extLst>
      <p:ext uri="{BB962C8B-B14F-4D97-AF65-F5344CB8AC3E}">
        <p14:creationId xmlns:p14="http://schemas.microsoft.com/office/powerpoint/2010/main" val="179750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a:extLst>
              <a:ext uri="{FF2B5EF4-FFF2-40B4-BE49-F238E27FC236}">
                <a16:creationId xmlns:a16="http://schemas.microsoft.com/office/drawing/2014/main" id="{DDC562DF-8A02-4497-BEA5-660A0FF872B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B3A860A-AA03-4154-A7FB-AA54FCF4E511}" type="slidenum">
              <a:rPr lang="he-IL" altLang="en-US" sz="1200">
                <a:solidFill>
                  <a:srgbClr val="000000"/>
                </a:solidFill>
                <a:latin typeface="Tahoma" panose="020B0604030504040204" pitchFamily="34" charset="0"/>
              </a:rPr>
              <a:pPr/>
              <a:t>25</a:t>
            </a:fld>
            <a:endParaRPr lang="en-US" altLang="en-US" sz="1200">
              <a:solidFill>
                <a:srgbClr val="000000"/>
              </a:solidFill>
              <a:latin typeface="Tahoma" panose="020B0604030504040204" pitchFamily="34" charset="0"/>
            </a:endParaRPr>
          </a:p>
        </p:txBody>
      </p:sp>
      <p:sp>
        <p:nvSpPr>
          <p:cNvPr id="455683" name="Rectangle 2">
            <a:extLst>
              <a:ext uri="{FF2B5EF4-FFF2-40B4-BE49-F238E27FC236}">
                <a16:creationId xmlns:a16="http://schemas.microsoft.com/office/drawing/2014/main" id="{7F3CAEAA-23C3-4526-A88B-3629502E93DB}"/>
              </a:ext>
            </a:extLst>
          </p:cNvPr>
          <p:cNvSpPr>
            <a:spLocks noGrp="1" noRot="1" noChangeAspect="1" noChangeArrowheads="1" noTextEdit="1"/>
          </p:cNvSpPr>
          <p:nvPr>
            <p:ph type="sldImg"/>
          </p:nvPr>
        </p:nvSpPr>
        <p:spPr>
          <a:ln/>
        </p:spPr>
      </p:sp>
      <p:sp>
        <p:nvSpPr>
          <p:cNvPr id="455684" name="Rectangle 3">
            <a:extLst>
              <a:ext uri="{FF2B5EF4-FFF2-40B4-BE49-F238E27FC236}">
                <a16:creationId xmlns:a16="http://schemas.microsoft.com/office/drawing/2014/main" id="{B8DADDEF-819F-4DDC-BE7A-995397138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a:extLst>
              <a:ext uri="{FF2B5EF4-FFF2-40B4-BE49-F238E27FC236}">
                <a16:creationId xmlns:a16="http://schemas.microsoft.com/office/drawing/2014/main" id="{800C9F6E-EF97-44DF-B019-CC8792848F3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08EC8EF6-7A57-4770-8330-096B3009549A}" type="slidenum">
              <a:rPr lang="he-IL" altLang="en-US" sz="1200">
                <a:solidFill>
                  <a:srgbClr val="000000"/>
                </a:solidFill>
                <a:latin typeface="Tahoma" panose="020B0604030504040204" pitchFamily="34" charset="0"/>
              </a:rPr>
              <a:pPr/>
              <a:t>26</a:t>
            </a:fld>
            <a:endParaRPr lang="en-US" altLang="en-US" sz="1200">
              <a:solidFill>
                <a:srgbClr val="000000"/>
              </a:solidFill>
              <a:latin typeface="Tahoma" panose="020B0604030504040204" pitchFamily="34" charset="0"/>
            </a:endParaRPr>
          </a:p>
        </p:txBody>
      </p:sp>
      <p:sp>
        <p:nvSpPr>
          <p:cNvPr id="456707" name="Rectangle 2">
            <a:extLst>
              <a:ext uri="{FF2B5EF4-FFF2-40B4-BE49-F238E27FC236}">
                <a16:creationId xmlns:a16="http://schemas.microsoft.com/office/drawing/2014/main" id="{4C062D3E-F5F1-486F-8CF0-3F64F9544078}"/>
              </a:ext>
            </a:extLst>
          </p:cNvPr>
          <p:cNvSpPr>
            <a:spLocks noGrp="1" noRot="1" noChangeAspect="1" noChangeArrowheads="1" noTextEdit="1"/>
          </p:cNvSpPr>
          <p:nvPr>
            <p:ph type="sldImg"/>
          </p:nvPr>
        </p:nvSpPr>
        <p:spPr>
          <a:ln/>
        </p:spPr>
      </p:sp>
      <p:sp>
        <p:nvSpPr>
          <p:cNvPr id="456708" name="Rectangle 3">
            <a:extLst>
              <a:ext uri="{FF2B5EF4-FFF2-40B4-BE49-F238E27FC236}">
                <a16:creationId xmlns:a16="http://schemas.microsoft.com/office/drawing/2014/main" id="{54AB3789-B20B-45F7-B580-30130E685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a:extLst>
              <a:ext uri="{FF2B5EF4-FFF2-40B4-BE49-F238E27FC236}">
                <a16:creationId xmlns:a16="http://schemas.microsoft.com/office/drawing/2014/main" id="{24E49B45-935D-4FB5-8D70-75C87EAFC02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83C7E6C2-F077-47B3-99CC-1721D08E3E32}" type="slidenum">
              <a:rPr lang="he-IL" altLang="en-US" sz="1200">
                <a:solidFill>
                  <a:srgbClr val="000000"/>
                </a:solidFill>
                <a:latin typeface="Tahoma" panose="020B0604030504040204" pitchFamily="34" charset="0"/>
              </a:rPr>
              <a:pPr/>
              <a:t>27</a:t>
            </a:fld>
            <a:endParaRPr lang="en-US" altLang="en-US" sz="1200">
              <a:solidFill>
                <a:srgbClr val="000000"/>
              </a:solidFill>
              <a:latin typeface="Tahoma" panose="020B0604030504040204" pitchFamily="34" charset="0"/>
            </a:endParaRPr>
          </a:p>
        </p:txBody>
      </p:sp>
      <p:sp>
        <p:nvSpPr>
          <p:cNvPr id="457731" name="Rectangle 2">
            <a:extLst>
              <a:ext uri="{FF2B5EF4-FFF2-40B4-BE49-F238E27FC236}">
                <a16:creationId xmlns:a16="http://schemas.microsoft.com/office/drawing/2014/main" id="{F5463EAC-01D9-4FDC-A776-1C9F5109BEF8}"/>
              </a:ext>
            </a:extLst>
          </p:cNvPr>
          <p:cNvSpPr>
            <a:spLocks noGrp="1" noRot="1" noChangeAspect="1" noChangeArrowheads="1" noTextEdit="1"/>
          </p:cNvSpPr>
          <p:nvPr>
            <p:ph type="sldImg"/>
          </p:nvPr>
        </p:nvSpPr>
        <p:spPr>
          <a:ln/>
        </p:spPr>
      </p:sp>
      <p:sp>
        <p:nvSpPr>
          <p:cNvPr id="457732" name="Rectangle 3">
            <a:extLst>
              <a:ext uri="{FF2B5EF4-FFF2-40B4-BE49-F238E27FC236}">
                <a16:creationId xmlns:a16="http://schemas.microsoft.com/office/drawing/2014/main" id="{80E9629B-2994-4BA8-9284-9735099FF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Emphasize weakness of a cipher with a small number of possibilities</a:t>
            </a:r>
          </a:p>
          <a:p>
            <a:pPr eaLnBrk="1" hangingPunct="1"/>
            <a:r>
              <a:rPr lang="en-US" altLang="en-US">
                <a:latin typeface="Times New Roman" panose="02020603050405020304" pitchFamily="18" charset="0"/>
              </a:rPr>
              <a:t>In theory, the general monoalphabetic cipher has a larger key space than DES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a:extLst>
              <a:ext uri="{FF2B5EF4-FFF2-40B4-BE49-F238E27FC236}">
                <a16:creationId xmlns:a16="http://schemas.microsoft.com/office/drawing/2014/main" id="{A45506FD-3258-47AE-9985-78A5228F761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AEFE54F-D786-4886-AE09-2052E9F0FFA0}" type="slidenum">
              <a:rPr lang="he-IL" altLang="en-US" sz="1200">
                <a:solidFill>
                  <a:srgbClr val="000000"/>
                </a:solidFill>
                <a:latin typeface="Tahoma" panose="020B0604030504040204" pitchFamily="34" charset="0"/>
              </a:rPr>
              <a:pPr/>
              <a:t>28</a:t>
            </a:fld>
            <a:endParaRPr lang="en-US" altLang="en-US" sz="1200">
              <a:solidFill>
                <a:srgbClr val="000000"/>
              </a:solidFill>
              <a:latin typeface="Tahoma" panose="020B0604030504040204" pitchFamily="34" charset="0"/>
            </a:endParaRPr>
          </a:p>
        </p:txBody>
      </p:sp>
      <p:sp>
        <p:nvSpPr>
          <p:cNvPr id="458755" name="Rectangle 2">
            <a:extLst>
              <a:ext uri="{FF2B5EF4-FFF2-40B4-BE49-F238E27FC236}">
                <a16:creationId xmlns:a16="http://schemas.microsoft.com/office/drawing/2014/main" id="{CB0DEFC5-C720-496A-B1E2-D673FCE43341}"/>
              </a:ext>
            </a:extLst>
          </p:cNvPr>
          <p:cNvSpPr>
            <a:spLocks noGrp="1" noRot="1" noChangeAspect="1" noChangeArrowheads="1" noTextEdit="1"/>
          </p:cNvSpPr>
          <p:nvPr>
            <p:ph type="sldImg"/>
          </p:nvPr>
        </p:nvSpPr>
        <p:spPr>
          <a:ln/>
        </p:spPr>
      </p:sp>
      <p:sp>
        <p:nvSpPr>
          <p:cNvPr id="458756" name="Rectangle 3">
            <a:extLst>
              <a:ext uri="{FF2B5EF4-FFF2-40B4-BE49-F238E27FC236}">
                <a16:creationId xmlns:a16="http://schemas.microsoft.com/office/drawing/2014/main" id="{8FD585F6-74C9-4048-9B86-779A6848F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93201AB4-9729-4C53-AE07-7E1788A031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00349CC-AD55-455D-8524-D29689F30196}" type="slidenum">
              <a:rPr lang="he-IL" altLang="en-US" sz="1200">
                <a:solidFill>
                  <a:srgbClr val="000000"/>
                </a:solidFill>
                <a:latin typeface="Tahoma" panose="020B0604030504040204" pitchFamily="34" charset="0"/>
              </a:rPr>
              <a:pPr/>
              <a:t>29</a:t>
            </a:fld>
            <a:endParaRPr lang="en-US" altLang="en-US" sz="1200">
              <a:solidFill>
                <a:srgbClr val="000000"/>
              </a:solidFill>
              <a:latin typeface="Tahoma" panose="020B0604030504040204" pitchFamily="34" charset="0"/>
            </a:endParaRPr>
          </a:p>
        </p:txBody>
      </p:sp>
      <p:sp>
        <p:nvSpPr>
          <p:cNvPr id="459779" name="Rectangle 1026">
            <a:extLst>
              <a:ext uri="{FF2B5EF4-FFF2-40B4-BE49-F238E27FC236}">
                <a16:creationId xmlns:a16="http://schemas.microsoft.com/office/drawing/2014/main" id="{8EA984DF-2447-49EE-AEB8-46DFE1CB9BE0}"/>
              </a:ext>
            </a:extLst>
          </p:cNvPr>
          <p:cNvSpPr>
            <a:spLocks noGrp="1" noRot="1" noChangeAspect="1" noChangeArrowheads="1" noTextEdit="1"/>
          </p:cNvSpPr>
          <p:nvPr>
            <p:ph type="sldImg"/>
          </p:nvPr>
        </p:nvSpPr>
        <p:spPr>
          <a:ln/>
        </p:spPr>
      </p:sp>
      <p:sp>
        <p:nvSpPr>
          <p:cNvPr id="459780" name="Rectangle 1027">
            <a:extLst>
              <a:ext uri="{FF2B5EF4-FFF2-40B4-BE49-F238E27FC236}">
                <a16:creationId xmlns:a16="http://schemas.microsoft.com/office/drawing/2014/main" id="{60A4D526-91EF-496A-B5DF-654565FBEA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demonstrate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a:extLst>
              <a:ext uri="{FF2B5EF4-FFF2-40B4-BE49-F238E27FC236}">
                <a16:creationId xmlns:a16="http://schemas.microsoft.com/office/drawing/2014/main" id="{D9706A1A-E141-4FD2-B6D5-C3118DFA02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D03A3EFF-FB4E-4AF6-9CD5-A5720D2C5099}" type="slidenum">
              <a:rPr lang="he-IL" altLang="en-US" sz="1200">
                <a:solidFill>
                  <a:srgbClr val="000000"/>
                </a:solidFill>
                <a:latin typeface="Tahoma" panose="020B0604030504040204" pitchFamily="34" charset="0"/>
              </a:rPr>
              <a:pPr/>
              <a:t>30</a:t>
            </a:fld>
            <a:endParaRPr lang="en-US" altLang="en-US" sz="1200">
              <a:solidFill>
                <a:srgbClr val="000000"/>
              </a:solidFill>
              <a:latin typeface="Tahoma" panose="020B0604030504040204" pitchFamily="34" charset="0"/>
            </a:endParaRPr>
          </a:p>
        </p:txBody>
      </p:sp>
      <p:sp>
        <p:nvSpPr>
          <p:cNvPr id="460803" name="Rectangle 2">
            <a:extLst>
              <a:ext uri="{FF2B5EF4-FFF2-40B4-BE49-F238E27FC236}">
                <a16:creationId xmlns:a16="http://schemas.microsoft.com/office/drawing/2014/main" id="{86A9BE58-EA63-4600-B5D7-3D9DF845FAAD}"/>
              </a:ext>
            </a:extLst>
          </p:cNvPr>
          <p:cNvSpPr>
            <a:spLocks noGrp="1" noRot="1" noChangeAspect="1" noChangeArrowheads="1" noTextEdit="1"/>
          </p:cNvSpPr>
          <p:nvPr>
            <p:ph type="sldImg"/>
          </p:nvPr>
        </p:nvSpPr>
        <p:spPr>
          <a:ln/>
        </p:spPr>
      </p:sp>
      <p:sp>
        <p:nvSpPr>
          <p:cNvPr id="460804" name="Rectangle 3">
            <a:extLst>
              <a:ext uri="{FF2B5EF4-FFF2-40B4-BE49-F238E27FC236}">
                <a16:creationId xmlns:a16="http://schemas.microsoft.com/office/drawing/2014/main" id="{8744562C-2D8B-4C36-8CF0-691238259A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Demonstrate how this 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a:extLst>
              <a:ext uri="{FF2B5EF4-FFF2-40B4-BE49-F238E27FC236}">
                <a16:creationId xmlns:a16="http://schemas.microsoft.com/office/drawing/2014/main" id="{31EE4D15-1665-4F23-9A73-A77C648DD1C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173B617-94BF-4EF5-A65A-466CE84AA943}" type="slidenum">
              <a:rPr lang="he-IL" altLang="en-US" sz="1200">
                <a:solidFill>
                  <a:srgbClr val="000000"/>
                </a:solidFill>
                <a:latin typeface="Tahoma" panose="020B0604030504040204" pitchFamily="34" charset="0"/>
              </a:rPr>
              <a:pPr/>
              <a:t>31</a:t>
            </a:fld>
            <a:endParaRPr lang="en-US" altLang="en-US" sz="1200">
              <a:solidFill>
                <a:srgbClr val="000000"/>
              </a:solidFill>
              <a:latin typeface="Tahoma" panose="020B0604030504040204" pitchFamily="34" charset="0"/>
            </a:endParaRPr>
          </a:p>
        </p:txBody>
      </p:sp>
      <p:sp>
        <p:nvSpPr>
          <p:cNvPr id="463875" name="Rectangle 2">
            <a:extLst>
              <a:ext uri="{FF2B5EF4-FFF2-40B4-BE49-F238E27FC236}">
                <a16:creationId xmlns:a16="http://schemas.microsoft.com/office/drawing/2014/main" id="{DD88FDA3-F597-4453-97BB-60534049D1A0}"/>
              </a:ext>
            </a:extLst>
          </p:cNvPr>
          <p:cNvSpPr>
            <a:spLocks noGrp="1" noRot="1" noChangeAspect="1" noChangeArrowheads="1" noTextEdit="1"/>
          </p:cNvSpPr>
          <p:nvPr>
            <p:ph type="sldImg"/>
          </p:nvPr>
        </p:nvSpPr>
        <p:spPr>
          <a:ln/>
        </p:spPr>
      </p:sp>
      <p:sp>
        <p:nvSpPr>
          <p:cNvPr id="463876" name="Rectangle 3">
            <a:extLst>
              <a:ext uri="{FF2B5EF4-FFF2-40B4-BE49-F238E27FC236}">
                <a16:creationId xmlns:a16="http://schemas.microsoft.com/office/drawing/2014/main" id="{B0BDD3C2-4C16-4B91-BD6B-839707240B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a:extLst>
              <a:ext uri="{FF2B5EF4-FFF2-40B4-BE49-F238E27FC236}">
                <a16:creationId xmlns:a16="http://schemas.microsoft.com/office/drawing/2014/main" id="{4BD8504D-398D-465A-9FD7-F2F61AFB690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D566897-0595-47B5-ABF6-5EEE35CBAC3E}" type="slidenum">
              <a:rPr lang="he-IL" altLang="en-US" sz="1200">
                <a:solidFill>
                  <a:srgbClr val="000000"/>
                </a:solidFill>
                <a:latin typeface="Tahoma" panose="020B0604030504040204" pitchFamily="34" charset="0"/>
              </a:rPr>
              <a:pPr/>
              <a:t>32</a:t>
            </a:fld>
            <a:endParaRPr lang="en-US" altLang="en-US" sz="1200">
              <a:solidFill>
                <a:srgbClr val="000000"/>
              </a:solidFill>
              <a:latin typeface="Tahoma" panose="020B0604030504040204" pitchFamily="34" charset="0"/>
            </a:endParaRPr>
          </a:p>
        </p:txBody>
      </p:sp>
      <p:sp>
        <p:nvSpPr>
          <p:cNvPr id="464899" name="Rectangle 2">
            <a:extLst>
              <a:ext uri="{FF2B5EF4-FFF2-40B4-BE49-F238E27FC236}">
                <a16:creationId xmlns:a16="http://schemas.microsoft.com/office/drawing/2014/main" id="{016364D7-01F3-47F0-B319-7A8E18D4E866}"/>
              </a:ext>
            </a:extLst>
          </p:cNvPr>
          <p:cNvSpPr>
            <a:spLocks noGrp="1" noRot="1" noChangeAspect="1" noChangeArrowheads="1" noTextEdit="1"/>
          </p:cNvSpPr>
          <p:nvPr>
            <p:ph type="sldImg"/>
          </p:nvPr>
        </p:nvSpPr>
        <p:spPr>
          <a:ln/>
        </p:spPr>
      </p:sp>
      <p:sp>
        <p:nvSpPr>
          <p:cNvPr id="464900" name="Rectangle 3">
            <a:extLst>
              <a:ext uri="{FF2B5EF4-FFF2-40B4-BE49-F238E27FC236}">
                <a16:creationId xmlns:a16="http://schemas.microsoft.com/office/drawing/2014/main" id="{D0166BA5-84FD-46A6-9F50-4386A62C83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091CCC27-3EBA-45C0-A8D9-6110851727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6E1E2805-51ED-46A2-9AD0-B40BB543C91C}" type="slidenum">
              <a:rPr lang="he-IL" altLang="en-US" sz="1200">
                <a:solidFill>
                  <a:srgbClr val="000000"/>
                </a:solidFill>
                <a:latin typeface="Tahoma" panose="020B0604030504040204" pitchFamily="34" charset="0"/>
              </a:rPr>
              <a:pPr/>
              <a:t>33</a:t>
            </a:fld>
            <a:endParaRPr lang="en-US" altLang="en-US" sz="1200">
              <a:solidFill>
                <a:srgbClr val="000000"/>
              </a:solidFill>
              <a:latin typeface="Tahoma" panose="020B0604030504040204" pitchFamily="34" charset="0"/>
            </a:endParaRPr>
          </a:p>
        </p:txBody>
      </p:sp>
      <p:sp>
        <p:nvSpPr>
          <p:cNvPr id="465923" name="Rectangle 2">
            <a:extLst>
              <a:ext uri="{FF2B5EF4-FFF2-40B4-BE49-F238E27FC236}">
                <a16:creationId xmlns:a16="http://schemas.microsoft.com/office/drawing/2014/main" id="{A27D9785-B238-4971-9294-8F4A6DBF86A5}"/>
              </a:ext>
            </a:extLst>
          </p:cNvPr>
          <p:cNvSpPr>
            <a:spLocks noGrp="1" noRot="1" noChangeAspect="1" noChangeArrowheads="1" noTextEdit="1"/>
          </p:cNvSpPr>
          <p:nvPr>
            <p:ph type="sldImg"/>
          </p:nvPr>
        </p:nvSpPr>
        <p:spPr>
          <a:ln/>
        </p:spPr>
      </p:sp>
      <p:sp>
        <p:nvSpPr>
          <p:cNvPr id="465924" name="Rectangle 3">
            <a:extLst>
              <a:ext uri="{FF2B5EF4-FFF2-40B4-BE49-F238E27FC236}">
                <a16:creationId xmlns:a16="http://schemas.microsoft.com/office/drawing/2014/main" id="{C6B93989-CCFF-40E7-87AE-A8E62A1AF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a:extLst>
              <a:ext uri="{FF2B5EF4-FFF2-40B4-BE49-F238E27FC236}">
                <a16:creationId xmlns:a16="http://schemas.microsoft.com/office/drawing/2014/main" id="{460E79F8-DAB0-483B-906C-F62ACE5E91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6594DD20-1943-4002-A33E-3FE6AF638104}" type="slidenum">
              <a:rPr lang="he-IL" altLang="en-US" sz="1200">
                <a:solidFill>
                  <a:srgbClr val="000000"/>
                </a:solidFill>
                <a:latin typeface="Tahoma" panose="020B0604030504040204" pitchFamily="34" charset="0"/>
              </a:rPr>
              <a:pPr/>
              <a:t>34</a:t>
            </a:fld>
            <a:endParaRPr lang="en-US" altLang="en-US" sz="1200">
              <a:solidFill>
                <a:srgbClr val="000000"/>
              </a:solidFill>
              <a:latin typeface="Tahoma" panose="020B0604030504040204" pitchFamily="34" charset="0"/>
            </a:endParaRPr>
          </a:p>
        </p:txBody>
      </p:sp>
      <p:sp>
        <p:nvSpPr>
          <p:cNvPr id="466947" name="Rectangle 2">
            <a:extLst>
              <a:ext uri="{FF2B5EF4-FFF2-40B4-BE49-F238E27FC236}">
                <a16:creationId xmlns:a16="http://schemas.microsoft.com/office/drawing/2014/main" id="{9042FF45-1E4C-48E4-8543-6431F9259102}"/>
              </a:ext>
            </a:extLst>
          </p:cNvPr>
          <p:cNvSpPr>
            <a:spLocks noGrp="1" noRot="1" noChangeAspect="1" noChangeArrowheads="1" noTextEdit="1"/>
          </p:cNvSpPr>
          <p:nvPr>
            <p:ph type="sldImg"/>
          </p:nvPr>
        </p:nvSpPr>
        <p:spPr>
          <a:ln/>
        </p:spPr>
      </p:sp>
      <p:sp>
        <p:nvSpPr>
          <p:cNvPr id="466948" name="Rectangle 3">
            <a:extLst>
              <a:ext uri="{FF2B5EF4-FFF2-40B4-BE49-F238E27FC236}">
                <a16:creationId xmlns:a16="http://schemas.microsoft.com/office/drawing/2014/main" id="{FE8D0BD3-FED4-408F-9CB4-0BD051F67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Invented originally as a commercial machine, and failed</a:t>
            </a:r>
          </a:p>
          <a:p>
            <a:pPr eaLnBrk="1" hangingPunct="1"/>
            <a:r>
              <a:rPr lang="en-US" altLang="en-US">
                <a:latin typeface="Times New Roman" panose="02020603050405020304" pitchFamily="18" charset="0"/>
              </a:rPr>
              <a:t>Navy admiral (Doenitz) instructed fortifying it with a fourth scrambler, of which three were selected</a:t>
            </a:r>
          </a:p>
          <a:p>
            <a:pPr eaLnBrk="1" hangingPunct="1"/>
            <a:r>
              <a:rPr lang="en-US" altLang="en-US">
                <a:latin typeface="Times New Roman" panose="02020603050405020304" pitchFamily="18" charset="0"/>
              </a:rPr>
              <a:t>Show the combinatorial contribution of each part</a:t>
            </a:r>
          </a:p>
          <a:p>
            <a:pPr eaLnBrk="1" hangingPunct="1"/>
            <a:r>
              <a:rPr lang="en-US" altLang="en-US">
                <a:latin typeface="Times New Roman" panose="02020603050405020304" pitchFamily="18" charset="0"/>
              </a:rPr>
              <a:t>Can download a simulator at http://w1tp.com/enigma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a:extLst>
              <a:ext uri="{FF2B5EF4-FFF2-40B4-BE49-F238E27FC236}">
                <a16:creationId xmlns:a16="http://schemas.microsoft.com/office/drawing/2014/main" id="{11AFB165-94EC-48A0-BD07-2AE1C17A9B9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C3194269-48AE-47AF-B55A-AEE4751DE1C8}" type="slidenum">
              <a:rPr lang="he-IL" altLang="en-US" sz="1200">
                <a:solidFill>
                  <a:srgbClr val="000000"/>
                </a:solidFill>
                <a:latin typeface="Tahoma" panose="020B0604030504040204" pitchFamily="34" charset="0"/>
              </a:rPr>
              <a:pPr/>
              <a:t>17</a:t>
            </a:fld>
            <a:endParaRPr lang="en-US" altLang="en-US" sz="1200">
              <a:solidFill>
                <a:srgbClr val="000000"/>
              </a:solidFill>
              <a:latin typeface="Tahoma" panose="020B0604030504040204" pitchFamily="34" charset="0"/>
            </a:endParaRPr>
          </a:p>
        </p:txBody>
      </p:sp>
      <p:sp>
        <p:nvSpPr>
          <p:cNvPr id="447491" name="Rectangle 2">
            <a:extLst>
              <a:ext uri="{FF2B5EF4-FFF2-40B4-BE49-F238E27FC236}">
                <a16:creationId xmlns:a16="http://schemas.microsoft.com/office/drawing/2014/main" id="{55732EE7-A6CD-4305-8B48-CD8D735F9D9C}"/>
              </a:ext>
            </a:extLst>
          </p:cNvPr>
          <p:cNvSpPr>
            <a:spLocks noGrp="1" noRot="1" noChangeAspect="1" noChangeArrowheads="1" noTextEdit="1"/>
          </p:cNvSpPr>
          <p:nvPr>
            <p:ph type="sldImg"/>
          </p:nvPr>
        </p:nvSpPr>
        <p:spPr>
          <a:ln/>
        </p:spPr>
      </p:sp>
      <p:sp>
        <p:nvSpPr>
          <p:cNvPr id="447492" name="Rectangle 3">
            <a:extLst>
              <a:ext uri="{FF2B5EF4-FFF2-40B4-BE49-F238E27FC236}">
                <a16:creationId xmlns:a16="http://schemas.microsoft.com/office/drawing/2014/main" id="{3A9E0311-3D70-4E79-98CD-D8DCA99A13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a:extLst>
              <a:ext uri="{FF2B5EF4-FFF2-40B4-BE49-F238E27FC236}">
                <a16:creationId xmlns:a16="http://schemas.microsoft.com/office/drawing/2014/main" id="{7CFEA79A-CC8C-45D8-AC57-FEC956190CA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405F1C30-B50B-4903-9C71-CD86747E9BBB}" type="slidenum">
              <a:rPr lang="he-IL" altLang="en-US" sz="1200">
                <a:solidFill>
                  <a:srgbClr val="000000"/>
                </a:solidFill>
                <a:latin typeface="Tahoma" panose="020B0604030504040204" pitchFamily="34" charset="0"/>
              </a:rPr>
              <a:pPr/>
              <a:t>36</a:t>
            </a:fld>
            <a:endParaRPr lang="en-US" altLang="en-US" sz="1200">
              <a:solidFill>
                <a:srgbClr val="000000"/>
              </a:solidFill>
              <a:latin typeface="Tahoma" panose="020B0604030504040204" pitchFamily="34" charset="0"/>
            </a:endParaRPr>
          </a:p>
        </p:txBody>
      </p:sp>
      <p:sp>
        <p:nvSpPr>
          <p:cNvPr id="467971" name="Rectangle 2">
            <a:extLst>
              <a:ext uri="{FF2B5EF4-FFF2-40B4-BE49-F238E27FC236}">
                <a16:creationId xmlns:a16="http://schemas.microsoft.com/office/drawing/2014/main" id="{B8DE912A-030C-40C3-AFCB-0489FBBDB2CB}"/>
              </a:ext>
            </a:extLst>
          </p:cNvPr>
          <p:cNvSpPr>
            <a:spLocks noGrp="1" noRot="1" noChangeAspect="1" noChangeArrowheads="1" noTextEdit="1"/>
          </p:cNvSpPr>
          <p:nvPr>
            <p:ph type="sldImg"/>
          </p:nvPr>
        </p:nvSpPr>
        <p:spPr>
          <a:ln/>
        </p:spPr>
      </p:sp>
      <p:sp>
        <p:nvSpPr>
          <p:cNvPr id="467972" name="Rectangle 3">
            <a:extLst>
              <a:ext uri="{FF2B5EF4-FFF2-40B4-BE49-F238E27FC236}">
                <a16:creationId xmlns:a16="http://schemas.microsoft.com/office/drawing/2014/main" id="{D9942613-74AC-44B1-BD82-F0190E9D7B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Hans Thilo-Schmidt worked for the German Cryptographic Office, and sold the Enigma to the French Intelligence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a:extLst>
              <a:ext uri="{FF2B5EF4-FFF2-40B4-BE49-F238E27FC236}">
                <a16:creationId xmlns:a16="http://schemas.microsoft.com/office/drawing/2014/main" id="{C0CEA072-89DF-4EF3-8343-A4E78A2CB7E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A5160F0-721F-401F-A1F5-91BC53FA4D11}" type="slidenum">
              <a:rPr lang="he-IL" altLang="en-US" sz="1200">
                <a:solidFill>
                  <a:srgbClr val="000000"/>
                </a:solidFill>
                <a:latin typeface="Tahoma" panose="020B0604030504040204" pitchFamily="34" charset="0"/>
              </a:rPr>
              <a:pPr/>
              <a:t>37</a:t>
            </a:fld>
            <a:endParaRPr lang="en-US" altLang="en-US" sz="1200">
              <a:solidFill>
                <a:srgbClr val="000000"/>
              </a:solidFill>
              <a:latin typeface="Tahoma" panose="020B0604030504040204" pitchFamily="34" charset="0"/>
            </a:endParaRPr>
          </a:p>
        </p:txBody>
      </p:sp>
      <p:sp>
        <p:nvSpPr>
          <p:cNvPr id="468995" name="Rectangle 2">
            <a:extLst>
              <a:ext uri="{FF2B5EF4-FFF2-40B4-BE49-F238E27FC236}">
                <a16:creationId xmlns:a16="http://schemas.microsoft.com/office/drawing/2014/main" id="{DFB08F6E-469D-430A-A5EF-BD259D49387B}"/>
              </a:ext>
            </a:extLst>
          </p:cNvPr>
          <p:cNvSpPr>
            <a:spLocks noGrp="1" noRot="1" noChangeAspect="1" noChangeArrowheads="1" noTextEdit="1"/>
          </p:cNvSpPr>
          <p:nvPr>
            <p:ph type="sldImg"/>
          </p:nvPr>
        </p:nvSpPr>
        <p:spPr>
          <a:ln/>
        </p:spPr>
      </p:sp>
      <p:sp>
        <p:nvSpPr>
          <p:cNvPr id="468996" name="Rectangle 3">
            <a:extLst>
              <a:ext uri="{FF2B5EF4-FFF2-40B4-BE49-F238E27FC236}">
                <a16:creationId xmlns:a16="http://schemas.microsoft.com/office/drawing/2014/main" id="{AEE2214C-4644-4B0A-8A3F-56D9E0F51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 one-ton machine that essentially stringed together 6 Enigmas (one for each ordering of the scramblers)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a:extLst>
              <a:ext uri="{FF2B5EF4-FFF2-40B4-BE49-F238E27FC236}">
                <a16:creationId xmlns:a16="http://schemas.microsoft.com/office/drawing/2014/main" id="{D7E85B96-576C-4536-A5DD-855EC2A75DA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CF1D7AA-65B0-4E0D-8217-A80EC2C6C15B}" type="slidenum">
              <a:rPr lang="he-IL" altLang="en-US" sz="1200">
                <a:solidFill>
                  <a:srgbClr val="000000"/>
                </a:solidFill>
                <a:latin typeface="Tahoma" panose="020B0604030504040204" pitchFamily="34" charset="0"/>
              </a:rPr>
              <a:pPr/>
              <a:t>38</a:t>
            </a:fld>
            <a:endParaRPr lang="en-US" altLang="en-US" sz="1200">
              <a:solidFill>
                <a:srgbClr val="000000"/>
              </a:solidFill>
              <a:latin typeface="Tahoma" panose="020B0604030504040204" pitchFamily="34" charset="0"/>
            </a:endParaRPr>
          </a:p>
        </p:txBody>
      </p:sp>
      <p:sp>
        <p:nvSpPr>
          <p:cNvPr id="470019" name="Rectangle 2">
            <a:extLst>
              <a:ext uri="{FF2B5EF4-FFF2-40B4-BE49-F238E27FC236}">
                <a16:creationId xmlns:a16="http://schemas.microsoft.com/office/drawing/2014/main" id="{E41ADE68-AA97-4287-87DD-8F4B4CC1B3F0}"/>
              </a:ext>
            </a:extLst>
          </p:cNvPr>
          <p:cNvSpPr>
            <a:spLocks noGrp="1" noRot="1" noChangeAspect="1" noChangeArrowheads="1" noTextEdit="1"/>
          </p:cNvSpPr>
          <p:nvPr>
            <p:ph type="sldImg"/>
          </p:nvPr>
        </p:nvSpPr>
        <p:spPr>
          <a:ln/>
        </p:spPr>
      </p:sp>
      <p:sp>
        <p:nvSpPr>
          <p:cNvPr id="470020" name="Rectangle 3">
            <a:extLst>
              <a:ext uri="{FF2B5EF4-FFF2-40B4-BE49-F238E27FC236}">
                <a16:creationId xmlns:a16="http://schemas.microsoft.com/office/drawing/2014/main" id="{D6261D41-E2B8-494F-A80A-51BD16025A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 patches, software updates importance</a:t>
            </a:r>
          </a:p>
        </p:txBody>
      </p:sp>
      <p:sp>
        <p:nvSpPr>
          <p:cNvPr id="4" name="Slide Number Placeholder 3"/>
          <p:cNvSpPr>
            <a:spLocks noGrp="1"/>
          </p:cNvSpPr>
          <p:nvPr>
            <p:ph type="sldNum" sz="quarter" idx="5"/>
          </p:nvPr>
        </p:nvSpPr>
        <p:spPr/>
        <p:txBody>
          <a:bodyPr/>
          <a:lstStyle/>
          <a:p>
            <a:fld id="{E4B53E6D-DC67-49EC-9720-2FDA7EFF0A72}" type="slidenum">
              <a:rPr lang="en-US" smtClean="0"/>
              <a:t>51</a:t>
            </a:fld>
            <a:endParaRPr lang="en-US"/>
          </a:p>
        </p:txBody>
      </p:sp>
    </p:spTree>
    <p:extLst>
      <p:ext uri="{BB962C8B-B14F-4D97-AF65-F5344CB8AC3E}">
        <p14:creationId xmlns:p14="http://schemas.microsoft.com/office/powerpoint/2010/main" val="305866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a:extLst>
              <a:ext uri="{FF2B5EF4-FFF2-40B4-BE49-F238E27FC236}">
                <a16:creationId xmlns:a16="http://schemas.microsoft.com/office/drawing/2014/main" id="{40CE1471-46E9-4967-A356-C2E8A40CE13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0A01E0BA-3986-4682-B64C-5CCD52520DE1}" type="slidenum">
              <a:rPr lang="he-IL" altLang="en-US" sz="1200">
                <a:solidFill>
                  <a:srgbClr val="000000"/>
                </a:solidFill>
                <a:latin typeface="Tahoma" panose="020B0604030504040204" pitchFamily="34" charset="0"/>
              </a:rPr>
              <a:pPr/>
              <a:t>18</a:t>
            </a:fld>
            <a:endParaRPr lang="en-US" altLang="en-US" sz="1200">
              <a:solidFill>
                <a:srgbClr val="000000"/>
              </a:solidFill>
              <a:latin typeface="Tahoma" panose="020B0604030504040204" pitchFamily="34" charset="0"/>
            </a:endParaRPr>
          </a:p>
        </p:txBody>
      </p:sp>
      <p:sp>
        <p:nvSpPr>
          <p:cNvPr id="448515" name="Rectangle 2">
            <a:extLst>
              <a:ext uri="{FF2B5EF4-FFF2-40B4-BE49-F238E27FC236}">
                <a16:creationId xmlns:a16="http://schemas.microsoft.com/office/drawing/2014/main" id="{93DAD628-2AD4-4AB8-B0BA-FB01944E2CAD}"/>
              </a:ext>
            </a:extLst>
          </p:cNvPr>
          <p:cNvSpPr>
            <a:spLocks noGrp="1" noRot="1" noChangeAspect="1" noChangeArrowheads="1" noTextEdit="1"/>
          </p:cNvSpPr>
          <p:nvPr>
            <p:ph type="sldImg"/>
          </p:nvPr>
        </p:nvSpPr>
        <p:spPr>
          <a:ln/>
        </p:spPr>
      </p:sp>
      <p:sp>
        <p:nvSpPr>
          <p:cNvPr id="448516" name="Rectangle 3">
            <a:extLst>
              <a:ext uri="{FF2B5EF4-FFF2-40B4-BE49-F238E27FC236}">
                <a16:creationId xmlns:a16="http://schemas.microsoft.com/office/drawing/2014/main" id="{5BB40A12-5313-41A1-828D-8F9A463F3A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a:extLst>
              <a:ext uri="{FF2B5EF4-FFF2-40B4-BE49-F238E27FC236}">
                <a16:creationId xmlns:a16="http://schemas.microsoft.com/office/drawing/2014/main" id="{2B2B2555-6ECF-47C0-B08B-A755B9579F1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40293065-32FE-4293-9E38-F51FCA6D1AFC}" type="slidenum">
              <a:rPr lang="he-IL" altLang="en-US" sz="1200">
                <a:solidFill>
                  <a:srgbClr val="000000"/>
                </a:solidFill>
                <a:latin typeface="Tahoma" panose="020B0604030504040204" pitchFamily="34" charset="0"/>
              </a:rPr>
              <a:pPr/>
              <a:t>19</a:t>
            </a:fld>
            <a:endParaRPr lang="en-US" altLang="en-US" sz="1200">
              <a:solidFill>
                <a:srgbClr val="000000"/>
              </a:solidFill>
              <a:latin typeface="Tahoma" panose="020B0604030504040204" pitchFamily="34" charset="0"/>
            </a:endParaRPr>
          </a:p>
        </p:txBody>
      </p:sp>
      <p:sp>
        <p:nvSpPr>
          <p:cNvPr id="449539" name="Rectangle 2">
            <a:extLst>
              <a:ext uri="{FF2B5EF4-FFF2-40B4-BE49-F238E27FC236}">
                <a16:creationId xmlns:a16="http://schemas.microsoft.com/office/drawing/2014/main" id="{F456D75C-E272-419B-A3FB-AAFEF3A18890}"/>
              </a:ext>
            </a:extLst>
          </p:cNvPr>
          <p:cNvSpPr>
            <a:spLocks noGrp="1" noRot="1" noChangeAspect="1" noChangeArrowheads="1" noTextEdit="1"/>
          </p:cNvSpPr>
          <p:nvPr>
            <p:ph type="sldImg"/>
          </p:nvPr>
        </p:nvSpPr>
        <p:spPr>
          <a:ln/>
        </p:spPr>
      </p:sp>
      <p:sp>
        <p:nvSpPr>
          <p:cNvPr id="449540" name="Rectangle 3">
            <a:extLst>
              <a:ext uri="{FF2B5EF4-FFF2-40B4-BE49-F238E27FC236}">
                <a16:creationId xmlns:a16="http://schemas.microsoft.com/office/drawing/2014/main" id="{C29E0033-2E3F-4DE1-BBA6-F8003271F3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a:extLst>
              <a:ext uri="{FF2B5EF4-FFF2-40B4-BE49-F238E27FC236}">
                <a16:creationId xmlns:a16="http://schemas.microsoft.com/office/drawing/2014/main" id="{3658E2D6-7854-4313-BB29-709B79DFF44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58BF7C76-CA81-4CDD-8019-2814447B158C}" type="slidenum">
              <a:rPr lang="he-IL" altLang="en-US" sz="1200">
                <a:solidFill>
                  <a:srgbClr val="000000"/>
                </a:solidFill>
                <a:latin typeface="Tahoma" panose="020B0604030504040204" pitchFamily="34" charset="0"/>
              </a:rPr>
              <a:pPr/>
              <a:t>20</a:t>
            </a:fld>
            <a:endParaRPr lang="en-US" altLang="en-US" sz="1200">
              <a:solidFill>
                <a:srgbClr val="000000"/>
              </a:solidFill>
              <a:latin typeface="Tahoma" panose="020B0604030504040204" pitchFamily="34" charset="0"/>
            </a:endParaRPr>
          </a:p>
        </p:txBody>
      </p:sp>
      <p:sp>
        <p:nvSpPr>
          <p:cNvPr id="450563" name="Rectangle 2">
            <a:extLst>
              <a:ext uri="{FF2B5EF4-FFF2-40B4-BE49-F238E27FC236}">
                <a16:creationId xmlns:a16="http://schemas.microsoft.com/office/drawing/2014/main" id="{93D6E8D2-8785-4DC8-B218-8D9EC331948C}"/>
              </a:ext>
            </a:extLst>
          </p:cNvPr>
          <p:cNvSpPr>
            <a:spLocks noGrp="1" noRot="1" noChangeAspect="1" noChangeArrowheads="1" noTextEdit="1"/>
          </p:cNvSpPr>
          <p:nvPr>
            <p:ph type="sldImg"/>
          </p:nvPr>
        </p:nvSpPr>
        <p:spPr>
          <a:ln/>
        </p:spPr>
      </p:sp>
      <p:sp>
        <p:nvSpPr>
          <p:cNvPr id="450564" name="Rectangle 3">
            <a:extLst>
              <a:ext uri="{FF2B5EF4-FFF2-40B4-BE49-F238E27FC236}">
                <a16:creationId xmlns:a16="http://schemas.microsoft.com/office/drawing/2014/main" id="{1794A908-F862-4007-92DF-8E1636F50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Try to open notepad and type “Bush hid the facts”. Then save and reopen</a:t>
            </a:r>
          </a:p>
          <a:p>
            <a:pPr eaLnBrk="1" hangingPunct="1"/>
            <a:r>
              <a:rPr lang="en-US" altLang="en-US">
                <a:latin typeface="Times New Roman" panose="02020603050405020304" pitchFamily="18" charset="0"/>
              </a:rPr>
              <a:t>Type Alt-Shift-2 in solitaire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a:extLst>
              <a:ext uri="{FF2B5EF4-FFF2-40B4-BE49-F238E27FC236}">
                <a16:creationId xmlns:a16="http://schemas.microsoft.com/office/drawing/2014/main" id="{CFADB3E2-D3D0-4AA2-BE53-5FF7E88C1F8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2F1CDF3E-1BE2-48F0-9300-3B35FBD75BAD}" type="slidenum">
              <a:rPr lang="he-IL" altLang="en-US" sz="1200">
                <a:solidFill>
                  <a:srgbClr val="000000"/>
                </a:solidFill>
                <a:latin typeface="Tahoma" panose="020B0604030504040204" pitchFamily="34" charset="0"/>
              </a:rPr>
              <a:pPr/>
              <a:t>21</a:t>
            </a:fld>
            <a:endParaRPr lang="en-US" altLang="en-US" sz="1200">
              <a:solidFill>
                <a:srgbClr val="000000"/>
              </a:solidFill>
              <a:latin typeface="Tahoma" panose="020B0604030504040204" pitchFamily="34" charset="0"/>
            </a:endParaRPr>
          </a:p>
        </p:txBody>
      </p:sp>
      <p:sp>
        <p:nvSpPr>
          <p:cNvPr id="451587" name="Rectangle 2">
            <a:extLst>
              <a:ext uri="{FF2B5EF4-FFF2-40B4-BE49-F238E27FC236}">
                <a16:creationId xmlns:a16="http://schemas.microsoft.com/office/drawing/2014/main" id="{782AEB33-9DCC-401A-B5EC-687E38300B29}"/>
              </a:ext>
            </a:extLst>
          </p:cNvPr>
          <p:cNvSpPr>
            <a:spLocks noGrp="1" noRot="1" noChangeAspect="1" noChangeArrowheads="1" noTextEdit="1"/>
          </p:cNvSpPr>
          <p:nvPr>
            <p:ph type="sldImg"/>
          </p:nvPr>
        </p:nvSpPr>
        <p:spPr>
          <a:ln/>
        </p:spPr>
      </p:sp>
      <p:sp>
        <p:nvSpPr>
          <p:cNvPr id="451588" name="Rectangle 3">
            <a:extLst>
              <a:ext uri="{FF2B5EF4-FFF2-40B4-BE49-F238E27FC236}">
                <a16:creationId xmlns:a16="http://schemas.microsoft.com/office/drawing/2014/main" id="{578BC3BD-4572-4087-B694-3EF034CE8A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7">
            <a:extLst>
              <a:ext uri="{FF2B5EF4-FFF2-40B4-BE49-F238E27FC236}">
                <a16:creationId xmlns:a16="http://schemas.microsoft.com/office/drawing/2014/main" id="{7513C47D-BE4B-406F-838B-8FB6E17D733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F6CCC588-33A7-488B-A48D-825882F0B672}" type="slidenum">
              <a:rPr lang="he-IL" altLang="en-US" sz="1200">
                <a:solidFill>
                  <a:srgbClr val="000000"/>
                </a:solidFill>
                <a:latin typeface="Tahoma" panose="020B0604030504040204" pitchFamily="34" charset="0"/>
              </a:rPr>
              <a:pPr/>
              <a:t>22</a:t>
            </a:fld>
            <a:endParaRPr lang="en-US" altLang="en-US" sz="1200">
              <a:solidFill>
                <a:srgbClr val="000000"/>
              </a:solidFill>
              <a:latin typeface="Tahoma" panose="020B0604030504040204" pitchFamily="34" charset="0"/>
            </a:endParaRPr>
          </a:p>
        </p:txBody>
      </p:sp>
      <p:sp>
        <p:nvSpPr>
          <p:cNvPr id="452611" name="Rectangle 2">
            <a:extLst>
              <a:ext uri="{FF2B5EF4-FFF2-40B4-BE49-F238E27FC236}">
                <a16:creationId xmlns:a16="http://schemas.microsoft.com/office/drawing/2014/main" id="{408C6C3D-12BD-4224-B772-980A2EF70102}"/>
              </a:ext>
            </a:extLst>
          </p:cNvPr>
          <p:cNvSpPr>
            <a:spLocks noGrp="1" noRot="1" noChangeAspect="1" noChangeArrowheads="1" noTextEdit="1"/>
          </p:cNvSpPr>
          <p:nvPr>
            <p:ph type="sldImg"/>
          </p:nvPr>
        </p:nvSpPr>
        <p:spPr>
          <a:ln/>
        </p:spPr>
      </p:sp>
      <p:sp>
        <p:nvSpPr>
          <p:cNvPr id="452612" name="Rectangle 3">
            <a:extLst>
              <a:ext uri="{FF2B5EF4-FFF2-40B4-BE49-F238E27FC236}">
                <a16:creationId xmlns:a16="http://schemas.microsoft.com/office/drawing/2014/main" id="{1E6B3DDB-62BC-497F-A7F2-667E5FF3E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3301CFFE-43F5-4720-B278-4E3925705D6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6F56FA64-7D2F-41AD-8C76-108B7AE9A7F8}" type="slidenum">
              <a:rPr lang="he-IL" altLang="en-US" sz="1200">
                <a:solidFill>
                  <a:srgbClr val="000000"/>
                </a:solidFill>
                <a:latin typeface="Tahoma" panose="020B0604030504040204" pitchFamily="34" charset="0"/>
              </a:rPr>
              <a:pPr/>
              <a:t>23</a:t>
            </a:fld>
            <a:endParaRPr lang="en-US" altLang="en-US" sz="1200">
              <a:solidFill>
                <a:srgbClr val="000000"/>
              </a:solidFill>
              <a:latin typeface="Tahoma" panose="020B0604030504040204" pitchFamily="34" charset="0"/>
            </a:endParaRPr>
          </a:p>
        </p:txBody>
      </p:sp>
      <p:sp>
        <p:nvSpPr>
          <p:cNvPr id="453635" name="Rectangle 2">
            <a:extLst>
              <a:ext uri="{FF2B5EF4-FFF2-40B4-BE49-F238E27FC236}">
                <a16:creationId xmlns:a16="http://schemas.microsoft.com/office/drawing/2014/main" id="{F3C5D7B1-00CA-453C-AA07-50FE1516BA68}"/>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D5735F88-96A5-470B-98E7-1917DFB55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EXIF = Exchangeable Image File Format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a:extLst>
              <a:ext uri="{FF2B5EF4-FFF2-40B4-BE49-F238E27FC236}">
                <a16:creationId xmlns:a16="http://schemas.microsoft.com/office/drawing/2014/main" id="{B7EF2451-0A32-450C-966C-23BC0CD6D4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1pPr>
            <a:lvl2pPr marL="742950" indent="-28575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2pPr>
            <a:lvl3pPr marL="11430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3pPr>
            <a:lvl4pPr marL="16002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4pPr>
            <a:lvl5pPr marL="2057400" indent="-228600" defTabSz="476250" eaLnBrk="0" hangingPunc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5pPr>
            <a:lvl6pPr marL="25146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6pPr>
            <a:lvl7pPr marL="29718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7pPr>
            <a:lvl8pPr marL="34290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8pPr>
            <a:lvl9pPr marL="3886200" indent="-228600" defTabSz="476250" eaLnBrk="0" fontAlgn="base" hangingPunct="0">
              <a:spcBef>
                <a:spcPct val="0"/>
              </a:spcBef>
              <a:spcAft>
                <a:spcPct val="0"/>
              </a:spcAft>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2400">
                <a:solidFill>
                  <a:schemeClr val="bg1"/>
                </a:solidFill>
                <a:latin typeface="Arial" panose="020B0604020202020204" pitchFamily="34" charset="0"/>
                <a:ea typeface="DejaVu Sans"/>
                <a:cs typeface="DejaVu Sans"/>
              </a:defRPr>
            </a:lvl9pPr>
          </a:lstStyle>
          <a:p>
            <a:fld id="{1127998D-A254-4033-92D7-FA5C35EC8491}" type="slidenum">
              <a:rPr lang="he-IL" altLang="en-US" sz="1200">
                <a:solidFill>
                  <a:srgbClr val="000000"/>
                </a:solidFill>
                <a:latin typeface="Tahoma" panose="020B0604030504040204" pitchFamily="34" charset="0"/>
              </a:rPr>
              <a:pPr/>
              <a:t>24</a:t>
            </a:fld>
            <a:endParaRPr lang="en-US" altLang="en-US" sz="1200">
              <a:solidFill>
                <a:srgbClr val="000000"/>
              </a:solidFill>
              <a:latin typeface="Tahoma" panose="020B0604030504040204" pitchFamily="34" charset="0"/>
            </a:endParaRPr>
          </a:p>
        </p:txBody>
      </p:sp>
      <p:sp>
        <p:nvSpPr>
          <p:cNvPr id="454659" name="Rectangle 2">
            <a:extLst>
              <a:ext uri="{FF2B5EF4-FFF2-40B4-BE49-F238E27FC236}">
                <a16:creationId xmlns:a16="http://schemas.microsoft.com/office/drawing/2014/main" id="{F546F22F-A295-43EA-96E6-E8FDEFADCA34}"/>
              </a:ext>
            </a:extLst>
          </p:cNvPr>
          <p:cNvSpPr>
            <a:spLocks noGrp="1" noRot="1" noChangeAspect="1" noChangeArrowheads="1" noTextEdit="1"/>
          </p:cNvSpPr>
          <p:nvPr>
            <p:ph type="sldImg"/>
          </p:nvPr>
        </p:nvSpPr>
        <p:spPr>
          <a:ln/>
        </p:spPr>
      </p:sp>
      <p:sp>
        <p:nvSpPr>
          <p:cNvPr id="454660" name="Rectangle 3">
            <a:extLst>
              <a:ext uri="{FF2B5EF4-FFF2-40B4-BE49-F238E27FC236}">
                <a16:creationId xmlns:a16="http://schemas.microsoft.com/office/drawing/2014/main" id="{2A2453F2-CD1F-47C3-AC1D-398F08ABE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F33E-E223-4838-BBBD-119DAF34F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CEB8-8984-4C95-86A6-6DBD88894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8F324-E02E-4700-BA52-4EF8846278E4}"/>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93C92FC2-285F-4E52-9F5C-7170D0E0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8B5D-8B4D-47AB-8701-2CADB0308D9C}"/>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429071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A6DF-730D-4602-99F3-F644BCC56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1882A3-D35E-45E5-8CFB-42C643CAF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69EC7-AA44-4C69-9B53-17BB3A9577FC}"/>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2A7FD730-30B1-4FDD-AE22-0B49145E1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AA1C4-3F9A-4224-A894-E6AEC1B7121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2936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0C617-2DCF-4ACC-BE1D-E8F887461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0EBB3-71D6-4271-9DF4-56CDFD436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11093-19C0-4929-8585-7C8C8EBE5AD8}"/>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EA20DC13-7045-4B30-AF42-18FC2FEEF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A0803-95F1-4B05-B97B-4FDC6AFC27B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81222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63551"/>
            <a:ext cx="10354733" cy="1433513"/>
          </a:xfrm>
        </p:spPr>
        <p:txBody>
          <a:bodyPr/>
          <a:lstStyle/>
          <a:p>
            <a:r>
              <a:rPr lang="en-US"/>
              <a:t>Click to edit Master title style</a:t>
            </a:r>
          </a:p>
        </p:txBody>
      </p:sp>
      <p:sp>
        <p:nvSpPr>
          <p:cNvPr id="3" name="Text Placeholder 2"/>
          <p:cNvSpPr>
            <a:spLocks noGrp="1"/>
          </p:cNvSpPr>
          <p:nvPr>
            <p:ph type="body" sz="half" idx="1"/>
          </p:nvPr>
        </p:nvSpPr>
        <p:spPr>
          <a:xfrm>
            <a:off x="914401" y="1981201"/>
            <a:ext cx="5075767" cy="446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981201"/>
            <a:ext cx="5075767" cy="446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113A6DE-12E4-4AF5-8B78-78F8B3AEC6EC}"/>
              </a:ext>
            </a:extLst>
          </p:cNvPr>
          <p:cNvSpPr>
            <a:spLocks noGrp="1" noChangeArrowheads="1"/>
          </p:cNvSpPr>
          <p:nvPr>
            <p:ph type="sldNum" idx="10"/>
          </p:nvPr>
        </p:nvSpPr>
        <p:spPr>
          <a:ln/>
        </p:spPr>
        <p:txBody>
          <a:bodyPr/>
          <a:lstStyle>
            <a:lvl1pPr>
              <a:defRPr/>
            </a:lvl1pPr>
          </a:lstStyle>
          <a:p>
            <a:fld id="{BD307690-11FC-46D5-ACA0-65C821C57ADD}" type="slidenum">
              <a:rPr lang="ar-SA" altLang="en-US"/>
              <a:pPr/>
              <a:t>‹#›</a:t>
            </a:fld>
            <a:endParaRPr lang="en-GB" altLang="en-US"/>
          </a:p>
        </p:txBody>
      </p:sp>
    </p:spTree>
    <p:extLst>
      <p:ext uri="{BB962C8B-B14F-4D97-AF65-F5344CB8AC3E}">
        <p14:creationId xmlns:p14="http://schemas.microsoft.com/office/powerpoint/2010/main" val="12284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363200" cy="1206500"/>
          </a:xfrm>
        </p:spPr>
        <p:txBody>
          <a:bodyPr/>
          <a:lstStyle/>
          <a:p>
            <a:r>
              <a:rPr lang="en-US"/>
              <a:t>Click to edit Master title style</a:t>
            </a:r>
          </a:p>
        </p:txBody>
      </p:sp>
      <p:sp>
        <p:nvSpPr>
          <p:cNvPr id="3" name="Table Placeholder 2"/>
          <p:cNvSpPr>
            <a:spLocks noGrp="1"/>
          </p:cNvSpPr>
          <p:nvPr>
            <p:ph type="tbl" idx="1"/>
          </p:nvPr>
        </p:nvSpPr>
        <p:spPr>
          <a:xfrm>
            <a:off x="1625600" y="1600200"/>
            <a:ext cx="10363200" cy="4495800"/>
          </a:xfrm>
        </p:spPr>
        <p:txBody>
          <a:bodyPr/>
          <a:lstStyle/>
          <a:p>
            <a:pPr lvl="0"/>
            <a:endParaRPr lang="en-US" noProof="0"/>
          </a:p>
        </p:txBody>
      </p:sp>
      <p:sp>
        <p:nvSpPr>
          <p:cNvPr id="4" name="Date Placeholder 3">
            <a:extLst>
              <a:ext uri="{FF2B5EF4-FFF2-40B4-BE49-F238E27FC236}">
                <a16:creationId xmlns:a16="http://schemas.microsoft.com/office/drawing/2014/main" id="{8D43AC7A-41F9-4E3A-982B-0EAB06D2C358}"/>
              </a:ext>
            </a:extLst>
          </p:cNvPr>
          <p:cNvSpPr>
            <a:spLocks noGrp="1" noChangeArrowheads="1"/>
          </p:cNvSpPr>
          <p:nvPr>
            <p:ph type="dt" sz="half" idx="10"/>
          </p:nvPr>
        </p:nvSpPr>
        <p:spPr>
          <a:xfrm>
            <a:off x="1524000" y="6400800"/>
            <a:ext cx="2540000" cy="457200"/>
          </a:xfrm>
          <a:prstGeom prst="rect">
            <a:avLst/>
          </a:prstGeom>
        </p:spPr>
        <p:txBody>
          <a:bodyPr/>
          <a:lstStyle>
            <a:lvl1pPr algn="ctr" eaLnBrk="0" hangingPunct="0">
              <a:buClr>
                <a:srgbClr val="000000"/>
              </a:buClr>
              <a:buSzPct val="100000"/>
              <a:buFont typeface="Arial" pitchFamily="34" charset="0"/>
              <a:buNone/>
              <a:defRPr/>
            </a:lvl1pPr>
          </a:lstStyle>
          <a:p>
            <a:pPr>
              <a:defRPr/>
            </a:pPr>
            <a:endParaRPr lang="en-US"/>
          </a:p>
        </p:txBody>
      </p:sp>
      <p:sp>
        <p:nvSpPr>
          <p:cNvPr id="5" name="Footer Placeholder 4">
            <a:extLst>
              <a:ext uri="{FF2B5EF4-FFF2-40B4-BE49-F238E27FC236}">
                <a16:creationId xmlns:a16="http://schemas.microsoft.com/office/drawing/2014/main" id="{50D99FAF-8938-419F-9131-D290202C7EA5}"/>
              </a:ext>
            </a:extLst>
          </p:cNvPr>
          <p:cNvSpPr>
            <a:spLocks noGrp="1" noChangeArrowheads="1"/>
          </p:cNvSpPr>
          <p:nvPr>
            <p:ph type="ftr" sz="quarter" idx="11"/>
          </p:nvPr>
        </p:nvSpPr>
        <p:spPr>
          <a:xfrm>
            <a:off x="4775200" y="6400800"/>
            <a:ext cx="3860800" cy="457200"/>
          </a:xfrm>
          <a:prstGeom prst="rect">
            <a:avLst/>
          </a:prstGeom>
        </p:spPr>
        <p:txBody>
          <a:bodyPr/>
          <a:lstStyle>
            <a:lvl1pPr algn="ctr" eaLnBrk="0" hangingPunct="0">
              <a:buClr>
                <a:srgbClr val="000000"/>
              </a:buClr>
              <a:buSzPct val="100000"/>
              <a:buFont typeface="Arial" pitchFamily="34" charset="0"/>
              <a:buNone/>
              <a:defRPr/>
            </a:lvl1pPr>
          </a:lstStyle>
          <a:p>
            <a:pPr>
              <a:defRPr/>
            </a:pPr>
            <a:endParaRPr lang="en-US"/>
          </a:p>
        </p:txBody>
      </p:sp>
      <p:sp>
        <p:nvSpPr>
          <p:cNvPr id="6" name="Slide Number Placeholder 5">
            <a:extLst>
              <a:ext uri="{FF2B5EF4-FFF2-40B4-BE49-F238E27FC236}">
                <a16:creationId xmlns:a16="http://schemas.microsoft.com/office/drawing/2014/main" id="{BBCE2E88-8249-4891-BC33-1760E86C41A6}"/>
              </a:ext>
            </a:extLst>
          </p:cNvPr>
          <p:cNvSpPr>
            <a:spLocks noGrp="1" noChangeArrowheads="1"/>
          </p:cNvSpPr>
          <p:nvPr>
            <p:ph type="sldNum" sz="quarter" idx="12"/>
          </p:nvPr>
        </p:nvSpPr>
        <p:spPr/>
        <p:txBody>
          <a:bodyPr/>
          <a:lstStyle>
            <a:lvl1pPr>
              <a:defRPr/>
            </a:lvl1pPr>
          </a:lstStyle>
          <a:p>
            <a:fld id="{E834DCB9-76B8-461D-9C86-E2DBC3E6DFB4}" type="slidenum">
              <a:rPr lang="he-IL" altLang="en-US"/>
              <a:pPr/>
              <a:t>‹#›</a:t>
            </a:fld>
            <a:endParaRPr lang="en-US" altLang="en-US"/>
          </a:p>
        </p:txBody>
      </p:sp>
    </p:spTree>
    <p:extLst>
      <p:ext uri="{BB962C8B-B14F-4D97-AF65-F5344CB8AC3E}">
        <p14:creationId xmlns:p14="http://schemas.microsoft.com/office/powerpoint/2010/main" val="15935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509-C354-4815-9417-77ECCAB4A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F9B89-2042-4C1E-A410-EB2EC2F70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2E787-09D2-4288-9474-639722E0779A}"/>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E1764BC6-333F-4FD5-9595-3401E64F6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D5260-3BA4-464D-BC93-DC647273EE55}"/>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367343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A51-2685-44CA-9AE7-33BC95629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D953F-AAAD-4E88-A652-C24B8ECF5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07197-B765-423F-BB23-5090431CB909}"/>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6994BB27-DE24-44E7-B394-EBFE287B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6DCC2-1102-4227-9CCB-8FA874681869}"/>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8175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9095-F0E0-46D7-98EC-349D3D7EA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F7D61-7749-4B81-A97D-FB1CD094D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90C9F-6924-41B5-9DF5-E4350132C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50A74-D264-4A48-8622-7699B3E3B951}"/>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6" name="Footer Placeholder 5">
            <a:extLst>
              <a:ext uri="{FF2B5EF4-FFF2-40B4-BE49-F238E27FC236}">
                <a16:creationId xmlns:a16="http://schemas.microsoft.com/office/drawing/2014/main" id="{B09E29E4-3E23-4584-8507-8E64E7629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E5042-6D8D-4ADD-810E-8F669F61C53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7450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399F-30D9-4CF1-927E-3CED31B4B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18763-AF07-4FBE-8B00-957039733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16A78-564E-48A0-B8E8-0A53062C4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F1856-315F-4ED0-B55B-205858A08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CD9E5-37DE-40E7-9FC9-465DFF131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82AC5-4605-44BE-9EE6-CA2840F3891A}"/>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8" name="Footer Placeholder 7">
            <a:extLst>
              <a:ext uri="{FF2B5EF4-FFF2-40B4-BE49-F238E27FC236}">
                <a16:creationId xmlns:a16="http://schemas.microsoft.com/office/drawing/2014/main" id="{3025C623-E2BF-4903-B9AD-82508112E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E3A4F-6DC6-43F0-AFA3-7D9E270086E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10163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ABA-CEB4-4EF9-A0C2-6486D90208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F7FF5-D0A7-45DB-9764-6803071A84A0}"/>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4" name="Footer Placeholder 3">
            <a:extLst>
              <a:ext uri="{FF2B5EF4-FFF2-40B4-BE49-F238E27FC236}">
                <a16:creationId xmlns:a16="http://schemas.microsoft.com/office/drawing/2014/main" id="{AF791B30-C6E6-4811-90DF-167786D30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4DCF3-C6A1-4244-9A1C-BE5EEA05017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145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398EC-16AA-4F07-9238-6C3A20F42483}"/>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3" name="Footer Placeholder 2">
            <a:extLst>
              <a:ext uri="{FF2B5EF4-FFF2-40B4-BE49-F238E27FC236}">
                <a16:creationId xmlns:a16="http://schemas.microsoft.com/office/drawing/2014/main" id="{B8F50252-B443-44E1-AF6A-F0436F335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32555-4A84-4514-B681-1C48DED4C411}"/>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3081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44CC-80BC-4478-963B-6266F2459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448480-010A-4681-8F6B-793DE76D9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99CD9-9561-4D46-A880-D1583FC6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306BB-7F38-4374-A24D-D8944C19168D}"/>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6" name="Footer Placeholder 5">
            <a:extLst>
              <a:ext uri="{FF2B5EF4-FFF2-40B4-BE49-F238E27FC236}">
                <a16:creationId xmlns:a16="http://schemas.microsoft.com/office/drawing/2014/main" id="{E7199CED-3360-4A3D-8933-B180F36CD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64852-632D-4CB6-86A7-44578E76BE3E}"/>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4334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A214-AC49-4256-8831-825446FB4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1314D-4390-405D-BA6F-34229B314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F861F-644C-499A-9EAD-466345BB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6D9DC-1D86-4D0A-B809-21F80E717267}"/>
              </a:ext>
            </a:extLst>
          </p:cNvPr>
          <p:cNvSpPr>
            <a:spLocks noGrp="1"/>
          </p:cNvSpPr>
          <p:nvPr>
            <p:ph type="dt" sz="half" idx="10"/>
          </p:nvPr>
        </p:nvSpPr>
        <p:spPr/>
        <p:txBody>
          <a:bodyPr/>
          <a:lstStyle/>
          <a:p>
            <a:fld id="{01EC1DA7-57D4-4391-AC8F-A7562DDF900D}" type="datetimeFigureOut">
              <a:rPr lang="en-US" smtClean="0"/>
              <a:t>3/2/2021</a:t>
            </a:fld>
            <a:endParaRPr lang="en-US"/>
          </a:p>
        </p:txBody>
      </p:sp>
      <p:sp>
        <p:nvSpPr>
          <p:cNvPr id="6" name="Footer Placeholder 5">
            <a:extLst>
              <a:ext uri="{FF2B5EF4-FFF2-40B4-BE49-F238E27FC236}">
                <a16:creationId xmlns:a16="http://schemas.microsoft.com/office/drawing/2014/main" id="{0E8B6706-957B-4481-AAFD-4A05ECB08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B79BB-F649-4073-B442-E24D006238B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82074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1FED5-7E64-4FC7-9D33-7BD658F20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12CD1-A343-4759-9CE9-39F41B395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2067D-3A65-4D3F-9F80-265CA3AFF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C1DA7-57D4-4391-AC8F-A7562DDF900D}" type="datetimeFigureOut">
              <a:rPr lang="en-US" smtClean="0"/>
              <a:t>3/2/2021</a:t>
            </a:fld>
            <a:endParaRPr lang="en-US"/>
          </a:p>
        </p:txBody>
      </p:sp>
      <p:sp>
        <p:nvSpPr>
          <p:cNvPr id="5" name="Footer Placeholder 4">
            <a:extLst>
              <a:ext uri="{FF2B5EF4-FFF2-40B4-BE49-F238E27FC236}">
                <a16:creationId xmlns:a16="http://schemas.microsoft.com/office/drawing/2014/main" id="{104C58B6-523B-4017-92B2-BF114D364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752780-2FF4-48DC-AAF9-DD86F6244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4B38B-4612-4144-875A-C8FC72FE7C5D}" type="slidenum">
              <a:rPr lang="en-US" smtClean="0"/>
              <a:t>‹#›</a:t>
            </a:fld>
            <a:endParaRPr lang="en-US"/>
          </a:p>
        </p:txBody>
      </p:sp>
    </p:spTree>
    <p:extLst>
      <p:ext uri="{BB962C8B-B14F-4D97-AF65-F5344CB8AC3E}">
        <p14:creationId xmlns:p14="http://schemas.microsoft.com/office/powerpoint/2010/main" val="227763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csoonline.com/article/3604334/csos-ultimate-guide-to-security-and-privacy-laws-regulations-and-compliance.html" TargetMode="External"/><Relationship Id="rId2" Type="http://schemas.openxmlformats.org/officeDocument/2006/relationships/hyperlink" Target="https://en.wikipedia.org/wiki/Information_security" TargetMode="External"/><Relationship Id="rId1" Type="http://schemas.openxmlformats.org/officeDocument/2006/relationships/slideLayout" Target="../slideLayouts/slideLayout2.xml"/><Relationship Id="rId6" Type="http://schemas.openxmlformats.org/officeDocument/2006/relationships/hyperlink" Target="https://cve.mitre.org/" TargetMode="External"/><Relationship Id="rId5" Type="http://schemas.openxmlformats.org/officeDocument/2006/relationships/hyperlink" Target="https://owasp.org/www-project-top-ten/" TargetMode="External"/><Relationship Id="rId4" Type="http://schemas.openxmlformats.org/officeDocument/2006/relationships/hyperlink" Target="https://safecomputing.umich.edu/protect-the-u/compliance/compliance-tab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7DCD1B67-8FBC-4A81-923D-B5CFC177ABEB}"/>
              </a:ext>
            </a:extLst>
          </p:cNvPr>
          <p:cNvPicPr>
            <a:picLocks noChangeAspect="1"/>
          </p:cNvPicPr>
          <p:nvPr/>
        </p:nvPicPr>
        <p:blipFill rotWithShape="1">
          <a:blip r:embed="rId2">
            <a:alphaModFix amt="5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727DD-2AB6-4DEE-9276-BD4A18DFF69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Network Security</a:t>
            </a:r>
          </a:p>
        </p:txBody>
      </p:sp>
      <p:sp>
        <p:nvSpPr>
          <p:cNvPr id="3" name="Content Placeholder 2">
            <a:extLst>
              <a:ext uri="{FF2B5EF4-FFF2-40B4-BE49-F238E27FC236}">
                <a16:creationId xmlns:a16="http://schemas.microsoft.com/office/drawing/2014/main" id="{B345B8B7-47FD-4150-A0C5-7C0CE9B2A989}"/>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CS-411</a:t>
            </a:r>
          </a:p>
        </p:txBody>
      </p:sp>
    </p:spTree>
    <p:extLst>
      <p:ext uri="{BB962C8B-B14F-4D97-AF65-F5344CB8AC3E}">
        <p14:creationId xmlns:p14="http://schemas.microsoft.com/office/powerpoint/2010/main" val="39949328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A4D0C63-2F45-4837-A41C-ABE36F83202B}"/>
              </a:ext>
            </a:extLst>
          </p:cNvPr>
          <p:cNvSpPr>
            <a:spLocks noGrp="1"/>
          </p:cNvSpPr>
          <p:nvPr>
            <p:ph type="title"/>
          </p:nvPr>
        </p:nvSpPr>
        <p:spPr>
          <a:xfrm>
            <a:off x="838200" y="713312"/>
            <a:ext cx="4038600" cy="5431376"/>
          </a:xfrm>
        </p:spPr>
        <p:txBody>
          <a:bodyPr>
            <a:normAutofit/>
          </a:bodyPr>
          <a:lstStyle/>
          <a:p>
            <a:r>
              <a:rPr lang="en-US"/>
              <a:t>Information Security</a:t>
            </a:r>
            <a:endParaRPr lang="en-US" dirty="0"/>
          </a:p>
        </p:txBody>
      </p:sp>
      <p:sp>
        <p:nvSpPr>
          <p:cNvPr id="3" name="Content Placeholder 2">
            <a:extLst>
              <a:ext uri="{FF2B5EF4-FFF2-40B4-BE49-F238E27FC236}">
                <a16:creationId xmlns:a16="http://schemas.microsoft.com/office/drawing/2014/main" id="{CF5D6834-5819-4C19-8890-85674534E0BA}"/>
              </a:ext>
            </a:extLst>
          </p:cNvPr>
          <p:cNvSpPr>
            <a:spLocks noGrp="1"/>
          </p:cNvSpPr>
          <p:nvPr>
            <p:ph idx="1"/>
          </p:nvPr>
        </p:nvSpPr>
        <p:spPr>
          <a:xfrm>
            <a:off x="4876800" y="502170"/>
            <a:ext cx="6980419" cy="6183443"/>
          </a:xfrm>
        </p:spPr>
        <p:txBody>
          <a:bodyPr anchor="ctr">
            <a:normAutofit/>
          </a:bodyPr>
          <a:lstStyle/>
          <a:p>
            <a:r>
              <a:rPr lang="en-US" sz="2000" b="1" i="0" dirty="0">
                <a:effectLst/>
                <a:latin typeface="Arial" panose="020B0604020202020204" pitchFamily="34" charset="0"/>
              </a:rPr>
              <a:t>Information security</a:t>
            </a:r>
            <a:r>
              <a:rPr lang="en-US" sz="2000" b="0" i="0" dirty="0">
                <a:effectLst/>
                <a:latin typeface="Arial" panose="020B0604020202020204" pitchFamily="34" charset="0"/>
              </a:rPr>
              <a:t>, sometimes shortened to </a:t>
            </a:r>
            <a:r>
              <a:rPr lang="en-US" sz="2000" b="1" i="0" dirty="0">
                <a:effectLst/>
                <a:latin typeface="Arial" panose="020B0604020202020204" pitchFamily="34" charset="0"/>
              </a:rPr>
              <a:t>infosec</a:t>
            </a:r>
            <a:r>
              <a:rPr lang="en-US" sz="2000" b="0" i="0" dirty="0">
                <a:effectLst/>
                <a:latin typeface="Arial" panose="020B0604020202020204" pitchFamily="34" charset="0"/>
              </a:rPr>
              <a:t>, is the practice of protecting information by mitigating information risks. It is part of information risk management. </a:t>
            </a:r>
          </a:p>
          <a:p>
            <a:r>
              <a:rPr lang="en-US" sz="2000" b="0" i="0" dirty="0">
                <a:effectLst/>
                <a:latin typeface="Arial" panose="020B0604020202020204" pitchFamily="34" charset="0"/>
              </a:rPr>
              <a:t>It typically involves preventing or at least reducing the probability of unauthorized/inappropriate access to data, or the unlawful use, disclosure, disruption, deletion, corruption, modification, inspection, recording or devaluation of information.</a:t>
            </a:r>
            <a:endParaRPr lang="en-US" sz="2000" dirty="0"/>
          </a:p>
        </p:txBody>
      </p:sp>
    </p:spTree>
    <p:extLst>
      <p:ext uri="{BB962C8B-B14F-4D97-AF65-F5344CB8AC3E}">
        <p14:creationId xmlns:p14="http://schemas.microsoft.com/office/powerpoint/2010/main" val="211715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9C8A-1DD2-4EF6-A5F6-B055F15990F9}"/>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9D4D0EC8-8196-43DE-8DAC-ED0341D2F2AB}"/>
              </a:ext>
            </a:extLst>
          </p:cNvPr>
          <p:cNvSpPr>
            <a:spLocks noGrp="1"/>
          </p:cNvSpPr>
          <p:nvPr>
            <p:ph idx="1"/>
          </p:nvPr>
        </p:nvSpPr>
        <p:spPr/>
        <p:txBody>
          <a:bodyPr>
            <a:normAutofit fontScale="92500" lnSpcReduction="20000"/>
          </a:bodyPr>
          <a:lstStyle/>
          <a:p>
            <a:r>
              <a:rPr lang="en-US" dirty="0"/>
              <a:t>Vulnerability</a:t>
            </a:r>
          </a:p>
          <a:p>
            <a:r>
              <a:rPr lang="en-US" dirty="0"/>
              <a:t>Exploit</a:t>
            </a:r>
          </a:p>
          <a:p>
            <a:r>
              <a:rPr lang="en-US" dirty="0"/>
              <a:t>Threat</a:t>
            </a:r>
          </a:p>
          <a:p>
            <a:r>
              <a:rPr lang="en-US" dirty="0"/>
              <a:t>Risk</a:t>
            </a:r>
          </a:p>
          <a:p>
            <a:r>
              <a:rPr lang="en-US" dirty="0"/>
              <a:t>Asset</a:t>
            </a:r>
          </a:p>
          <a:p>
            <a:r>
              <a:rPr lang="en-US" dirty="0"/>
              <a:t>White hat, </a:t>
            </a:r>
            <a:r>
              <a:rPr lang="en-US" dirty="0" err="1"/>
              <a:t>Blact</a:t>
            </a:r>
            <a:r>
              <a:rPr lang="en-US" dirty="0"/>
              <a:t> Hat, and Gray Hat Hacker</a:t>
            </a:r>
          </a:p>
          <a:p>
            <a:r>
              <a:rPr lang="en-US" dirty="0"/>
              <a:t>Sand Box</a:t>
            </a:r>
          </a:p>
          <a:p>
            <a:r>
              <a:rPr lang="en-US" dirty="0"/>
              <a:t>Honey pot</a:t>
            </a:r>
          </a:p>
          <a:p>
            <a:r>
              <a:rPr lang="en-US" dirty="0"/>
              <a:t>Encryption/Decryption</a:t>
            </a:r>
          </a:p>
          <a:p>
            <a:r>
              <a:rPr lang="en-US" dirty="0"/>
              <a:t>Malware</a:t>
            </a:r>
          </a:p>
        </p:txBody>
      </p:sp>
    </p:spTree>
    <p:extLst>
      <p:ext uri="{BB962C8B-B14F-4D97-AF65-F5344CB8AC3E}">
        <p14:creationId xmlns:p14="http://schemas.microsoft.com/office/powerpoint/2010/main" val="320027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D426-5888-4A29-93C3-D1D756E57A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Laws and Legislations</a:t>
            </a:r>
          </a:p>
        </p:txBody>
      </p:sp>
      <p:sp>
        <p:nvSpPr>
          <p:cNvPr id="3" name="Content Placeholder 2">
            <a:extLst>
              <a:ext uri="{FF2B5EF4-FFF2-40B4-BE49-F238E27FC236}">
                <a16:creationId xmlns:a16="http://schemas.microsoft.com/office/drawing/2014/main" id="{A7858269-E451-44F5-9385-0AD4F2EE3646}"/>
              </a:ext>
            </a:extLst>
          </p:cNvPr>
          <p:cNvSpPr>
            <a:spLocks noGrp="1"/>
          </p:cNvSpPr>
          <p:nvPr>
            <p:ph idx="1"/>
          </p:nvPr>
        </p:nvSpPr>
        <p:spPr>
          <a:xfrm>
            <a:off x="207021" y="1622746"/>
            <a:ext cx="11732646" cy="5235254"/>
          </a:xfrm>
        </p:spPr>
        <p:txBody>
          <a:bodyPr anchor="ctr">
            <a:normAutofit lnSpcReduction="10000"/>
          </a:bodyPr>
          <a:lstStyle/>
          <a:p>
            <a:r>
              <a:rPr lang="en-US" sz="2400" dirty="0"/>
              <a:t>Controlled Unclassified Information (CUI)</a:t>
            </a:r>
          </a:p>
          <a:p>
            <a:r>
              <a:rPr lang="en-US" sz="2400" dirty="0"/>
              <a:t>Digital Millennium Copyright Act (DMCA) and Higher Education Opportunity Act (HEOA)</a:t>
            </a:r>
          </a:p>
          <a:p>
            <a:r>
              <a:rPr lang="en-US" sz="2400" dirty="0"/>
              <a:t>Export Control (ITAR/EAR/OFAC)</a:t>
            </a:r>
          </a:p>
          <a:p>
            <a:r>
              <a:rPr lang="en-US" sz="2400" dirty="0"/>
              <a:t>Family Educational Rights and Privacy Act (FERPA)</a:t>
            </a:r>
          </a:p>
          <a:p>
            <a:r>
              <a:rPr lang="en-US" sz="2400" dirty="0"/>
              <a:t>Federal Information Security Management Act (FISMA)</a:t>
            </a:r>
          </a:p>
          <a:p>
            <a:r>
              <a:rPr lang="en-US" sz="2400" dirty="0"/>
              <a:t>General Data Protection Regulation (GDPR)</a:t>
            </a:r>
          </a:p>
          <a:p>
            <a:r>
              <a:rPr lang="en-US" sz="2400" dirty="0"/>
              <a:t>Gramm-Leach-Bliley Act (GLBA)</a:t>
            </a:r>
          </a:p>
          <a:p>
            <a:r>
              <a:rPr lang="en-US" sz="2400" dirty="0"/>
              <a:t>Health Insurance Portability and Accountability Act (HIPAA)</a:t>
            </a:r>
          </a:p>
          <a:p>
            <a:r>
              <a:rPr lang="en-US" sz="2400" dirty="0"/>
              <a:t>Payment Card Industry Data Security Standard (PCI DSS)</a:t>
            </a:r>
          </a:p>
          <a:p>
            <a:r>
              <a:rPr lang="en-US" sz="2400" dirty="0"/>
              <a:t>Protection of Human Subjects (Common Rule)</a:t>
            </a:r>
          </a:p>
          <a:p>
            <a:r>
              <a:rPr lang="en-US" sz="2400" dirty="0"/>
              <a:t>Red Flags Rule for Identity Theft Prevention</a:t>
            </a:r>
          </a:p>
          <a:p>
            <a:r>
              <a:rPr lang="en-US" sz="2400" dirty="0"/>
              <a:t>Social Security Number Privacy Act</a:t>
            </a:r>
          </a:p>
        </p:txBody>
      </p:sp>
    </p:spTree>
    <p:extLst>
      <p:ext uri="{BB962C8B-B14F-4D97-AF65-F5344CB8AC3E}">
        <p14:creationId xmlns:p14="http://schemas.microsoft.com/office/powerpoint/2010/main" val="294438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50DF6C-B254-4889-A297-F4AAB8173BD9}"/>
              </a:ext>
            </a:extLst>
          </p:cNvPr>
          <p:cNvSpPr>
            <a:spLocks noGrp="1"/>
          </p:cNvSpPr>
          <p:nvPr>
            <p:ph type="title"/>
          </p:nvPr>
        </p:nvSpPr>
        <p:spPr>
          <a:xfrm>
            <a:off x="838200" y="713312"/>
            <a:ext cx="4038600" cy="5431376"/>
          </a:xfrm>
        </p:spPr>
        <p:txBody>
          <a:bodyPr>
            <a:normAutofit/>
          </a:bodyPr>
          <a:lstStyle/>
          <a:p>
            <a:r>
              <a:rPr lang="en-US" dirty="0"/>
              <a:t>Security Organizations and Databases</a:t>
            </a:r>
          </a:p>
        </p:txBody>
      </p:sp>
      <p:sp>
        <p:nvSpPr>
          <p:cNvPr id="3" name="Content Placeholder 2">
            <a:extLst>
              <a:ext uri="{FF2B5EF4-FFF2-40B4-BE49-F238E27FC236}">
                <a16:creationId xmlns:a16="http://schemas.microsoft.com/office/drawing/2014/main" id="{9879BB84-87FF-4195-A6D2-D7230CB88CA9}"/>
              </a:ext>
            </a:extLst>
          </p:cNvPr>
          <p:cNvSpPr>
            <a:spLocks noGrp="1"/>
          </p:cNvSpPr>
          <p:nvPr>
            <p:ph idx="1"/>
          </p:nvPr>
        </p:nvSpPr>
        <p:spPr>
          <a:xfrm>
            <a:off x="6095999" y="713312"/>
            <a:ext cx="5661661" cy="5710347"/>
          </a:xfrm>
        </p:spPr>
        <p:txBody>
          <a:bodyPr anchor="ctr">
            <a:normAutofit/>
          </a:bodyPr>
          <a:lstStyle/>
          <a:p>
            <a:r>
              <a:rPr lang="en-US" sz="2400" dirty="0"/>
              <a:t>NSA: National Security Agency USA</a:t>
            </a:r>
          </a:p>
          <a:p>
            <a:r>
              <a:rPr lang="en-US" sz="2400" dirty="0"/>
              <a:t>National Institute of Standards and Technology NIST</a:t>
            </a:r>
          </a:p>
          <a:p>
            <a:r>
              <a:rPr lang="en-US" sz="2400" b="0" i="0" dirty="0">
                <a:effectLst/>
              </a:rPr>
              <a:t>International Organization for Standardization ISO</a:t>
            </a:r>
          </a:p>
          <a:p>
            <a:r>
              <a:rPr lang="en-US" sz="2400" dirty="0"/>
              <a:t>Open Web Application Security Project OWASP</a:t>
            </a:r>
          </a:p>
          <a:p>
            <a:r>
              <a:rPr lang="en-US" sz="2400" dirty="0"/>
              <a:t>Common Vulnerabilities and Exposures CVE</a:t>
            </a:r>
          </a:p>
          <a:p>
            <a:endParaRPr lang="en-US" sz="2000" dirty="0"/>
          </a:p>
        </p:txBody>
      </p:sp>
    </p:spTree>
    <p:extLst>
      <p:ext uri="{BB962C8B-B14F-4D97-AF65-F5344CB8AC3E}">
        <p14:creationId xmlns:p14="http://schemas.microsoft.com/office/powerpoint/2010/main" val="15101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C896DC5-1BB9-45E8-9805-E5C9B90BA803}"/>
              </a:ext>
            </a:extLst>
          </p:cNvPr>
          <p:cNvSpPr>
            <a:spLocks noGrp="1"/>
          </p:cNvSpPr>
          <p:nvPr>
            <p:ph type="title"/>
          </p:nvPr>
        </p:nvSpPr>
        <p:spPr>
          <a:xfrm>
            <a:off x="838200" y="713312"/>
            <a:ext cx="4038600" cy="5431376"/>
          </a:xfrm>
        </p:spPr>
        <p:txBody>
          <a:bodyPr>
            <a:normAutofit/>
          </a:bodyPr>
          <a:lstStyle/>
          <a:p>
            <a:r>
              <a:rPr lang="en-US" dirty="0"/>
              <a:t>Objectives</a:t>
            </a:r>
          </a:p>
        </p:txBody>
      </p:sp>
      <p:sp>
        <p:nvSpPr>
          <p:cNvPr id="3" name="Content Placeholder 2">
            <a:extLst>
              <a:ext uri="{FF2B5EF4-FFF2-40B4-BE49-F238E27FC236}">
                <a16:creationId xmlns:a16="http://schemas.microsoft.com/office/drawing/2014/main" id="{059E4577-E7AC-4A7F-8ADA-F5AC8CA5DA24}"/>
              </a:ext>
            </a:extLst>
          </p:cNvPr>
          <p:cNvSpPr>
            <a:spLocks noGrp="1"/>
          </p:cNvSpPr>
          <p:nvPr>
            <p:ph idx="1"/>
          </p:nvPr>
        </p:nvSpPr>
        <p:spPr>
          <a:xfrm>
            <a:off x="6095999" y="713313"/>
            <a:ext cx="5257801" cy="5431376"/>
          </a:xfrm>
        </p:spPr>
        <p:txBody>
          <a:bodyPr anchor="ctr">
            <a:normAutofit/>
          </a:bodyPr>
          <a:lstStyle/>
          <a:p>
            <a:r>
              <a:rPr lang="en-US" sz="2000" dirty="0"/>
              <a:t>Confidentiality</a:t>
            </a:r>
          </a:p>
          <a:p>
            <a:r>
              <a:rPr lang="en-US" sz="2000" dirty="0"/>
              <a:t>Integrity</a:t>
            </a:r>
          </a:p>
          <a:p>
            <a:r>
              <a:rPr lang="en-US" sz="2000" dirty="0"/>
              <a:t>Availability</a:t>
            </a:r>
          </a:p>
          <a:p>
            <a:r>
              <a:rPr lang="en-US" sz="2000" dirty="0"/>
              <a:t>Authentication</a:t>
            </a:r>
          </a:p>
          <a:p>
            <a:r>
              <a:rPr lang="en-US" sz="2000" dirty="0"/>
              <a:t>Authorization</a:t>
            </a:r>
          </a:p>
          <a:p>
            <a:r>
              <a:rPr lang="en-US" sz="2000" dirty="0"/>
              <a:t>Access Control</a:t>
            </a:r>
          </a:p>
        </p:txBody>
      </p:sp>
    </p:spTree>
    <p:extLst>
      <p:ext uri="{BB962C8B-B14F-4D97-AF65-F5344CB8AC3E}">
        <p14:creationId xmlns:p14="http://schemas.microsoft.com/office/powerpoint/2010/main" val="170118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Wallace Monument in Stirling Scotland">
            <a:extLst>
              <a:ext uri="{FF2B5EF4-FFF2-40B4-BE49-F238E27FC236}">
                <a16:creationId xmlns:a16="http://schemas.microsoft.com/office/drawing/2014/main" id="{9663965A-8D6C-47D2-AEC1-41C2839EB613}"/>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5"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C5AD8-8065-4637-AD28-5BD70BEDF67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history</a:t>
            </a:r>
          </a:p>
        </p:txBody>
      </p:sp>
    </p:spTree>
    <p:extLst>
      <p:ext uri="{BB962C8B-B14F-4D97-AF65-F5344CB8AC3E}">
        <p14:creationId xmlns:p14="http://schemas.microsoft.com/office/powerpoint/2010/main" val="293107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636807D-96D4-4870-A796-6233D0760B31}"/>
              </a:ext>
            </a:extLst>
          </p:cNvPr>
          <p:cNvSpPr>
            <a:spLocks noGrp="1" noChangeArrowheads="1"/>
          </p:cNvSpPr>
          <p:nvPr>
            <p:ph type="title"/>
          </p:nvPr>
        </p:nvSpPr>
        <p:spPr>
          <a:xfrm>
            <a:off x="2209800" y="285750"/>
            <a:ext cx="7766050" cy="571500"/>
          </a:xfrm>
        </p:spPr>
        <p:txBody>
          <a:bodyPr>
            <a:normAutofit fontScale="90000"/>
          </a:bodyPr>
          <a:lstStyle/>
          <a:p>
            <a:r>
              <a:rPr lang="en-US" altLang="ko-KR" sz="4000">
                <a:latin typeface="Times New Roman" panose="02020603050405020304" pitchFamily="18" charset="0"/>
                <a:ea typeface="Gulim" panose="020B0600000101010101" pitchFamily="34" charset="-127"/>
              </a:rPr>
              <a:t>Secret Writing</a:t>
            </a:r>
          </a:p>
        </p:txBody>
      </p:sp>
      <p:sp>
        <p:nvSpPr>
          <p:cNvPr id="17411" name="Rectangle 3">
            <a:extLst>
              <a:ext uri="{FF2B5EF4-FFF2-40B4-BE49-F238E27FC236}">
                <a16:creationId xmlns:a16="http://schemas.microsoft.com/office/drawing/2014/main" id="{875C2F9F-3A9B-47C2-B744-E1AE513F638A}"/>
              </a:ext>
            </a:extLst>
          </p:cNvPr>
          <p:cNvSpPr>
            <a:spLocks noGrp="1" noChangeArrowheads="1"/>
          </p:cNvSpPr>
          <p:nvPr>
            <p:ph type="body" idx="1"/>
          </p:nvPr>
        </p:nvSpPr>
        <p:spPr>
          <a:xfrm>
            <a:off x="2209800" y="785813"/>
            <a:ext cx="7766050" cy="5657850"/>
          </a:xfrm>
        </p:spPr>
        <p:txBody>
          <a:bodyPr/>
          <a:lstStyle/>
          <a:p>
            <a:pPr>
              <a:buFont typeface="Wingdings" panose="05000000000000000000" pitchFamily="2" charset="2"/>
              <a:buNone/>
            </a:pPr>
            <a:endParaRPr lang="en-US" altLang="ko-KR" sz="2400">
              <a:latin typeface="Times New Roman" panose="02020603050405020304" pitchFamily="18" charset="0"/>
              <a:ea typeface="Gulim" panose="020B0600000101010101" pitchFamily="34" charset="-127"/>
              <a:cs typeface="Times New Roman" panose="02020603050405020304" pitchFamily="18" charset="0"/>
            </a:endParaRPr>
          </a:p>
          <a:p>
            <a:pPr lvl="1">
              <a:buFont typeface="Wingdings" panose="05000000000000000000" pitchFamily="2" charset="2"/>
              <a:buNone/>
            </a:pPr>
            <a:endParaRPr lang="en-US" altLang="ko-KR" sz="200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7412" name="Picture 4">
            <a:extLst>
              <a:ext uri="{FF2B5EF4-FFF2-40B4-BE49-F238E27FC236}">
                <a16:creationId xmlns:a16="http://schemas.microsoft.com/office/drawing/2014/main" id="{068F14DE-9471-4909-805B-84593E53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6" y="2214564"/>
            <a:ext cx="822166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FA91756E-48D5-4F92-9929-4C83F8F8CD8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84D0DACE-A10F-4C26-863E-06DDC0F06349}" type="slidenum">
              <a:rPr lang="he-IL" altLang="en-US" sz="1400">
                <a:solidFill>
                  <a:srgbClr val="000000"/>
                </a:solidFill>
                <a:latin typeface="Arial Black" panose="020B0A04020102020204" pitchFamily="34" charset="0"/>
              </a:rPr>
              <a:pPr/>
              <a:t>17</a:t>
            </a:fld>
            <a:endParaRPr lang="en-US" altLang="en-US" sz="1400">
              <a:solidFill>
                <a:srgbClr val="000000"/>
              </a:solidFill>
              <a:latin typeface="Arial Black" panose="020B0A04020102020204" pitchFamily="34" charset="0"/>
            </a:endParaRPr>
          </a:p>
        </p:txBody>
      </p:sp>
      <p:sp>
        <p:nvSpPr>
          <p:cNvPr id="18435" name="Rectangle 1026">
            <a:extLst>
              <a:ext uri="{FF2B5EF4-FFF2-40B4-BE49-F238E27FC236}">
                <a16:creationId xmlns:a16="http://schemas.microsoft.com/office/drawing/2014/main" id="{ED2B555F-CBA6-4B33-AC4F-4DB1FFF908CF}"/>
              </a:ext>
            </a:extLst>
          </p:cNvPr>
          <p:cNvSpPr>
            <a:spLocks noGrp="1" noChangeArrowheads="1"/>
          </p:cNvSpPr>
          <p:nvPr>
            <p:ph type="title"/>
          </p:nvPr>
        </p:nvSpPr>
        <p:spPr>
          <a:xfrm>
            <a:off x="2166938" y="214313"/>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Steganography</a:t>
            </a:r>
          </a:p>
        </p:txBody>
      </p:sp>
      <p:sp>
        <p:nvSpPr>
          <p:cNvPr id="18436" name="Rectangle 1027">
            <a:extLst>
              <a:ext uri="{FF2B5EF4-FFF2-40B4-BE49-F238E27FC236}">
                <a16:creationId xmlns:a16="http://schemas.microsoft.com/office/drawing/2014/main" id="{86B6F512-BCC0-4633-8D5A-52FD45EA8C9F}"/>
              </a:ext>
            </a:extLst>
          </p:cNvPr>
          <p:cNvSpPr>
            <a:spLocks noGrp="1" noChangeArrowheads="1"/>
          </p:cNvSpPr>
          <p:nvPr>
            <p:ph type="body" idx="1"/>
          </p:nvPr>
        </p:nvSpPr>
        <p:spPr>
          <a:xfrm>
            <a:off x="2209800" y="1618938"/>
            <a:ext cx="7766050" cy="4824726"/>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In Greek</a:t>
            </a:r>
          </a:p>
          <a:p>
            <a:pPr lvl="1" eaLnBrk="1" hangingPunct="1">
              <a:lnSpc>
                <a:spcPct val="90000"/>
              </a:lnSpc>
            </a:pPr>
            <a:r>
              <a:rPr lang="en-US" altLang="en-US" sz="2000" dirty="0" err="1">
                <a:latin typeface="Times New Roman" panose="02020603050405020304" pitchFamily="18" charset="0"/>
                <a:cs typeface="Times New Roman" panose="02020603050405020304" pitchFamily="18" charset="0"/>
              </a:rPr>
              <a:t>Steganos</a:t>
            </a:r>
            <a:r>
              <a:rPr lang="en-US" altLang="en-US" sz="2000" dirty="0">
                <a:latin typeface="Times New Roman" panose="02020603050405020304" pitchFamily="18" charset="0"/>
                <a:cs typeface="Times New Roman" panose="02020603050405020304" pitchFamily="18" charset="0"/>
              </a:rPr>
              <a:t> = covered</a:t>
            </a:r>
          </a:p>
          <a:p>
            <a:pPr lvl="1" eaLnBrk="1" hangingPunct="1">
              <a:lnSpc>
                <a:spcPct val="90000"/>
              </a:lnSpc>
            </a:pPr>
            <a:r>
              <a:rPr lang="en-US" altLang="en-US" sz="2000" dirty="0" err="1">
                <a:latin typeface="Times New Roman" panose="02020603050405020304" pitchFamily="18" charset="0"/>
                <a:cs typeface="Times New Roman" panose="02020603050405020304" pitchFamily="18" charset="0"/>
              </a:rPr>
              <a:t>Graphein</a:t>
            </a:r>
            <a:r>
              <a:rPr lang="en-US" altLang="en-US" sz="2000" dirty="0">
                <a:latin typeface="Times New Roman" panose="02020603050405020304" pitchFamily="18" charset="0"/>
                <a:cs typeface="Times New Roman" panose="02020603050405020304" pitchFamily="18" charset="0"/>
              </a:rPr>
              <a:t> = to write</a:t>
            </a:r>
          </a:p>
          <a:p>
            <a:pPr lvl="4"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Steganography is about </a:t>
            </a:r>
            <a:r>
              <a:rPr lang="en-US" altLang="en-US" sz="2400" u="sng" dirty="0">
                <a:latin typeface="Times New Roman" panose="02020603050405020304" pitchFamily="18" charset="0"/>
                <a:cs typeface="Times New Roman" panose="02020603050405020304" pitchFamily="18" charset="0"/>
              </a:rPr>
              <a:t>hiding</a:t>
            </a:r>
            <a:r>
              <a:rPr lang="en-US" altLang="en-US" sz="2400" dirty="0">
                <a:latin typeface="Times New Roman" panose="02020603050405020304" pitchFamily="18" charset="0"/>
                <a:cs typeface="Times New Roman" panose="02020603050405020304" pitchFamily="18" charset="0"/>
              </a:rPr>
              <a:t> messages</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Historically, secret messages were often hidden (or memorized)</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Today, steganography is used primarily to protect digital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8BB6FA6-F8C7-49DA-A0DE-16AAEC06F8D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2F8A6488-0BC4-43D5-8BF9-06C8FC10043A}" type="slidenum">
              <a:rPr lang="he-IL" altLang="en-US" sz="1400">
                <a:solidFill>
                  <a:srgbClr val="000000"/>
                </a:solidFill>
                <a:latin typeface="Arial Black" panose="020B0A04020102020204" pitchFamily="34" charset="0"/>
              </a:rPr>
              <a:pPr/>
              <a:t>18</a:t>
            </a:fld>
            <a:endParaRPr lang="en-US" altLang="en-US" sz="1400">
              <a:solidFill>
                <a:srgbClr val="000000"/>
              </a:solidFill>
              <a:latin typeface="Arial Black" panose="020B0A04020102020204" pitchFamily="34" charset="0"/>
            </a:endParaRPr>
          </a:p>
        </p:txBody>
      </p:sp>
      <p:sp>
        <p:nvSpPr>
          <p:cNvPr id="19459" name="Rectangle 2">
            <a:extLst>
              <a:ext uri="{FF2B5EF4-FFF2-40B4-BE49-F238E27FC236}">
                <a16:creationId xmlns:a16="http://schemas.microsoft.com/office/drawing/2014/main" id="{B27D8256-3307-4317-B8CD-241E699588E4}"/>
              </a:ext>
            </a:extLst>
          </p:cNvPr>
          <p:cNvSpPr>
            <a:spLocks noGrp="1" noChangeArrowheads="1"/>
          </p:cNvSpPr>
          <p:nvPr>
            <p:ph type="title"/>
          </p:nvPr>
        </p:nvSpPr>
        <p:spPr>
          <a:xfrm>
            <a:off x="1216821" y="142875"/>
            <a:ext cx="7858125" cy="857250"/>
          </a:xfrm>
        </p:spPr>
        <p:txBody>
          <a:bodyPr/>
          <a:lstStyle/>
          <a:p>
            <a:pPr>
              <a:lnSpc>
                <a:spcPts val="4275"/>
              </a:lnSpc>
            </a:pPr>
            <a:r>
              <a:rPr lang="en-US" altLang="en-US" sz="3600" dirty="0">
                <a:latin typeface="Times New Roman" panose="02020603050405020304" pitchFamily="18" charset="0"/>
                <a:cs typeface="Times New Roman" panose="02020603050405020304" pitchFamily="18" charset="0"/>
              </a:rPr>
              <a:t>History of Steganography (</a:t>
            </a:r>
            <a:r>
              <a:rPr lang="en-US" altLang="en-US" sz="2800" dirty="0">
                <a:latin typeface="Times New Roman" panose="02020603050405020304" pitchFamily="18" charset="0"/>
                <a:cs typeface="Times New Roman" panose="02020603050405020304" pitchFamily="18" charset="0"/>
              </a:rPr>
              <a:t>Physically Hiding)</a:t>
            </a:r>
            <a:endParaRPr lang="en-US" altLang="en-US" sz="3600" dirty="0">
              <a:latin typeface="Times New Roman" panose="02020603050405020304" pitchFamily="18" charset="0"/>
              <a:cs typeface="Times New Roman" panose="02020603050405020304" pitchFamily="18" charset="0"/>
            </a:endParaRPr>
          </a:p>
        </p:txBody>
      </p:sp>
      <p:sp>
        <p:nvSpPr>
          <p:cNvPr id="19460" name="Rectangle 3">
            <a:extLst>
              <a:ext uri="{FF2B5EF4-FFF2-40B4-BE49-F238E27FC236}">
                <a16:creationId xmlns:a16="http://schemas.microsoft.com/office/drawing/2014/main" id="{AA3A9F71-F2EB-4837-9CB6-9D76A4B07C90}"/>
              </a:ext>
            </a:extLst>
          </p:cNvPr>
          <p:cNvSpPr>
            <a:spLocks noGrp="1" noChangeArrowheads="1"/>
          </p:cNvSpPr>
          <p:nvPr>
            <p:ph type="body" idx="1"/>
          </p:nvPr>
        </p:nvSpPr>
        <p:spPr>
          <a:xfrm>
            <a:off x="1042988" y="1385888"/>
            <a:ext cx="9472612" cy="5091112"/>
          </a:xfrm>
        </p:spPr>
        <p:txBody>
          <a:bodyPr>
            <a:normAutofit lnSpcReduction="10000"/>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Runners were memorizing messages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Sometimes killed after delivering the message</a:t>
            </a:r>
          </a:p>
          <a:p>
            <a:pPr lvl="4"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Demaratus tells Athens of Persia’s attack plans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Writes the secret message on a tablet, and covers it with wax</a:t>
            </a:r>
          </a:p>
          <a:p>
            <a:pPr lvl="4"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Greek </a:t>
            </a:r>
            <a:r>
              <a:rPr lang="en-US" altLang="en-US" sz="2400" dirty="0" err="1">
                <a:latin typeface="Times New Roman" panose="02020603050405020304" pitchFamily="18" charset="0"/>
                <a:cs typeface="Times New Roman" panose="02020603050405020304" pitchFamily="18" charset="0"/>
              </a:rPr>
              <a:t>Histaiaeus</a:t>
            </a:r>
            <a:r>
              <a:rPr lang="en-US" altLang="en-US" sz="2400" dirty="0">
                <a:latin typeface="Times New Roman" panose="02020603050405020304" pitchFamily="18" charset="0"/>
                <a:cs typeface="Times New Roman" panose="02020603050405020304" pitchFamily="18" charset="0"/>
              </a:rPr>
              <a:t> encouraged Aristagoras of Miletus to revolt against the Persian King.</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Writes message on the shaved head of the messenger, and sends him after his hair grew</a:t>
            </a:r>
          </a:p>
          <a:p>
            <a:pPr lvl="4"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Chinese silk balls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Message is written on silk, turned into wax-covered ball that was swallowed by the messenger…</a:t>
            </a:r>
          </a:p>
          <a:p>
            <a:pPr lvl="4"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Invisible ink-jet technology</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Ink that is too small for human eye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a:extLst>
              <a:ext uri="{FF2B5EF4-FFF2-40B4-BE49-F238E27FC236}">
                <a16:creationId xmlns:a16="http://schemas.microsoft.com/office/drawing/2014/main" id="{51762A5A-3FF5-4E52-83B0-1E7E719B0E3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C4EAA4D1-F6AF-4CC1-9373-39ACD7F4F93C}" type="slidenum">
              <a:rPr lang="he-IL" altLang="en-US" sz="1400">
                <a:solidFill>
                  <a:srgbClr val="000000"/>
                </a:solidFill>
                <a:latin typeface="Arial Black" panose="020B0A04020102020204" pitchFamily="34" charset="0"/>
              </a:rPr>
              <a:pPr/>
              <a:t>19</a:t>
            </a:fld>
            <a:endParaRPr lang="en-US" altLang="en-US" sz="1400">
              <a:solidFill>
                <a:srgbClr val="000000"/>
              </a:solidFill>
              <a:latin typeface="Arial Black" panose="020B0A04020102020204" pitchFamily="34" charset="0"/>
            </a:endParaRPr>
          </a:p>
        </p:txBody>
      </p:sp>
      <p:sp>
        <p:nvSpPr>
          <p:cNvPr id="20483" name="Rectangle 2">
            <a:extLst>
              <a:ext uri="{FF2B5EF4-FFF2-40B4-BE49-F238E27FC236}">
                <a16:creationId xmlns:a16="http://schemas.microsoft.com/office/drawing/2014/main" id="{E07CF1BB-A4A5-470E-A93F-AC699F6FC396}"/>
              </a:ext>
            </a:extLst>
          </p:cNvPr>
          <p:cNvSpPr>
            <a:spLocks noGrp="1" noChangeArrowheads="1"/>
          </p:cNvSpPr>
          <p:nvPr>
            <p:ph type="title"/>
          </p:nvPr>
        </p:nvSpPr>
        <p:spPr>
          <a:xfrm>
            <a:off x="1952626" y="285751"/>
            <a:ext cx="8023225" cy="785813"/>
          </a:xfrm>
        </p:spPr>
        <p:txBody>
          <a:bodyPr/>
          <a:lstStyle/>
          <a:p>
            <a:pPr eaLnBrk="1" hangingPunct="1"/>
            <a:r>
              <a:rPr lang="en-US" altLang="en-US" sz="4000">
                <a:latin typeface="Times New Roman" panose="02020603050405020304" pitchFamily="18" charset="0"/>
                <a:cs typeface="Times New Roman" panose="02020603050405020304" pitchFamily="18" charset="0"/>
              </a:rPr>
              <a:t>History of Steganography </a:t>
            </a:r>
            <a:r>
              <a:rPr lang="en-US" altLang="en-US" sz="2800">
                <a:latin typeface="Times New Roman" panose="02020603050405020304" pitchFamily="18" charset="0"/>
                <a:cs typeface="Times New Roman" panose="02020603050405020304" pitchFamily="18" charset="0"/>
              </a:rPr>
              <a:t>(cont.)</a:t>
            </a:r>
          </a:p>
        </p:txBody>
      </p:sp>
      <p:sp>
        <p:nvSpPr>
          <p:cNvPr id="20484" name="Rectangle 3">
            <a:extLst>
              <a:ext uri="{FF2B5EF4-FFF2-40B4-BE49-F238E27FC236}">
                <a16:creationId xmlns:a16="http://schemas.microsoft.com/office/drawing/2014/main" id="{4B3695BE-9BCA-4C99-8252-051EEA1BA80D}"/>
              </a:ext>
            </a:extLst>
          </p:cNvPr>
          <p:cNvSpPr>
            <a:spLocks noGrp="1" noChangeArrowheads="1"/>
          </p:cNvSpPr>
          <p:nvPr>
            <p:ph type="body" sz="half" idx="1"/>
          </p:nvPr>
        </p:nvSpPr>
        <p:spPr>
          <a:xfrm>
            <a:off x="1881188" y="1443038"/>
            <a:ext cx="8482012" cy="4652963"/>
          </a:xfrm>
        </p:spPr>
        <p:txBody>
          <a:bodyPr/>
          <a:lstStyle/>
          <a:p>
            <a:pPr eaLnBrk="1" hangingPunct="1"/>
            <a:r>
              <a:rPr lang="en-US" altLang="en-US" sz="2000" dirty="0">
                <a:latin typeface="Times New Roman" panose="02020603050405020304" pitchFamily="18" charset="0"/>
                <a:cs typeface="Times New Roman" panose="02020603050405020304" pitchFamily="18" charset="0"/>
              </a:rPr>
              <a:t>Invisible Ink</a:t>
            </a:r>
          </a:p>
          <a:p>
            <a:pPr lvl="1" eaLnBrk="1" hangingPunct="1"/>
            <a:r>
              <a:rPr lang="en-US" altLang="en-US" sz="1800" dirty="0">
                <a:latin typeface="Times New Roman" panose="02020603050405020304" pitchFamily="18" charset="0"/>
                <a:cs typeface="Times New Roman" panose="02020603050405020304" pitchFamily="18" charset="0"/>
              </a:rPr>
              <a:t>Certain organic fluids (milk, fruit juice) are transparent when dried but the deposit can be charred and is then visible</a:t>
            </a:r>
          </a:p>
          <a:p>
            <a:pPr lvl="1" eaLnBrk="1" hangingPunct="1"/>
            <a:r>
              <a:rPr lang="en-US" altLang="en-US" sz="1800" dirty="0">
                <a:latin typeface="Times New Roman" panose="02020603050405020304" pitchFamily="18" charset="0"/>
                <a:cs typeface="Times New Roman" panose="02020603050405020304" pitchFamily="18" charset="0"/>
              </a:rPr>
              <a:t>Romans used to write between the lines</a:t>
            </a:r>
          </a:p>
          <a:p>
            <a:pPr lvl="1" eaLnBrk="1" hangingPunct="1"/>
            <a:r>
              <a:rPr lang="en-US" altLang="en-US" sz="1800" dirty="0">
                <a:latin typeface="Times New Roman" panose="02020603050405020304" pitchFamily="18" charset="0"/>
                <a:cs typeface="Times New Roman" panose="02020603050405020304" pitchFamily="18" charset="0"/>
              </a:rPr>
              <a:t>A mixture of alum and vinegar may be used to write on hardboiled eggs, so that can only be read once shell is broken</a:t>
            </a:r>
          </a:p>
        </p:txBody>
      </p:sp>
      <p:pic>
        <p:nvPicPr>
          <p:cNvPr id="20485" name="Picture 4" descr="invink-pre">
            <a:extLst>
              <a:ext uri="{FF2B5EF4-FFF2-40B4-BE49-F238E27FC236}">
                <a16:creationId xmlns:a16="http://schemas.microsoft.com/office/drawing/2014/main" id="{AD7CB1C4-9913-4807-AB3F-DC15A8726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9" y="3733800"/>
            <a:ext cx="20288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descr="invink-post">
            <a:extLst>
              <a:ext uri="{FF2B5EF4-FFF2-40B4-BE49-F238E27FC236}">
                <a16:creationId xmlns:a16="http://schemas.microsoft.com/office/drawing/2014/main" id="{446FD1B7-0DE6-446B-BBCF-755745B80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2613" y="3733800"/>
            <a:ext cx="190976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WashingtonInvisibleInk">
            <a:extLst>
              <a:ext uri="{FF2B5EF4-FFF2-40B4-BE49-F238E27FC236}">
                <a16:creationId xmlns:a16="http://schemas.microsoft.com/office/drawing/2014/main" id="{E615A453-28F8-4BBC-A33E-8BB3A8EB6B73}"/>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3136901" y="3733801"/>
            <a:ext cx="2379663" cy="29575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8009B31-EE3C-4DCE-88F0-EA3FE2AB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82D9556-7EB0-4226-B5CF-E48584DA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a:xfrm>
            <a:off x="8153400" y="2503565"/>
            <a:ext cx="3619499" cy="1850872"/>
          </a:xfrm>
        </p:spPr>
        <p:txBody>
          <a:bodyPr>
            <a:normAutofit/>
          </a:bodyPr>
          <a:lstStyle/>
          <a:p>
            <a:r>
              <a:rPr lang="en-US"/>
              <a:t>Class &amp;  Office Hours</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a:xfrm>
            <a:off x="838201" y="740229"/>
            <a:ext cx="5669806" cy="5436734"/>
          </a:xfrm>
        </p:spPr>
        <p:txBody>
          <a:bodyPr anchor="ctr">
            <a:normAutofit/>
          </a:bodyPr>
          <a:lstStyle/>
          <a:p>
            <a:endParaRPr lang="en-US" sz="2000" dirty="0"/>
          </a:p>
          <a:p>
            <a:r>
              <a:rPr lang="en-US" sz="2000" dirty="0"/>
              <a:t>Class Hours:</a:t>
            </a:r>
          </a:p>
          <a:p>
            <a:pPr lvl="2"/>
            <a:r>
              <a:rPr lang="en-US" dirty="0"/>
              <a:t>Monday 12:30 PM – 02:00 PM </a:t>
            </a:r>
          </a:p>
          <a:p>
            <a:pPr lvl="2"/>
            <a:r>
              <a:rPr lang="en-US" dirty="0"/>
              <a:t>Tuesday 12:30 PM – 02:00 PM </a:t>
            </a:r>
          </a:p>
          <a:p>
            <a:endParaRPr lang="en-US" sz="2000" dirty="0"/>
          </a:p>
          <a:p>
            <a:r>
              <a:rPr lang="en-US" sz="2000" dirty="0"/>
              <a:t>Office Hours:</a:t>
            </a:r>
          </a:p>
          <a:p>
            <a:pPr lvl="2"/>
            <a:r>
              <a:rPr lang="en-US" dirty="0"/>
              <a:t>Monday &amp; Wednesday 11:00 AM – 12:00 PM</a:t>
            </a:r>
          </a:p>
        </p:txBody>
      </p:sp>
    </p:spTree>
    <p:extLst>
      <p:ext uri="{BB962C8B-B14F-4D97-AF65-F5344CB8AC3E}">
        <p14:creationId xmlns:p14="http://schemas.microsoft.com/office/powerpoint/2010/main" val="305333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a:extLst>
              <a:ext uri="{FF2B5EF4-FFF2-40B4-BE49-F238E27FC236}">
                <a16:creationId xmlns:a16="http://schemas.microsoft.com/office/drawing/2014/main" id="{CB0858AD-4981-4098-9D8B-3662C5BE21F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A80612E2-7F80-4896-929B-717A390B6760}" type="slidenum">
              <a:rPr lang="he-IL" altLang="en-US" sz="1400">
                <a:solidFill>
                  <a:srgbClr val="000000"/>
                </a:solidFill>
                <a:latin typeface="Arial Black" panose="020B0A04020102020204" pitchFamily="34" charset="0"/>
              </a:rPr>
              <a:pPr/>
              <a:t>20</a:t>
            </a:fld>
            <a:endParaRPr lang="en-US" altLang="en-US" sz="1400">
              <a:solidFill>
                <a:srgbClr val="000000"/>
              </a:solidFill>
              <a:latin typeface="Arial Black" panose="020B0A04020102020204" pitchFamily="34" charset="0"/>
            </a:endParaRPr>
          </a:p>
        </p:txBody>
      </p:sp>
      <p:sp>
        <p:nvSpPr>
          <p:cNvPr id="21507" name="Rectangle 1026">
            <a:extLst>
              <a:ext uri="{FF2B5EF4-FFF2-40B4-BE49-F238E27FC236}">
                <a16:creationId xmlns:a16="http://schemas.microsoft.com/office/drawing/2014/main" id="{E000E79B-9CF1-48F7-8838-731D6B52C1F5}"/>
              </a:ext>
            </a:extLst>
          </p:cNvPr>
          <p:cNvSpPr>
            <a:spLocks noGrp="1" noChangeArrowheads="1"/>
          </p:cNvSpPr>
          <p:nvPr>
            <p:ph type="title"/>
          </p:nvPr>
        </p:nvSpPr>
        <p:spPr>
          <a:xfrm>
            <a:off x="2166938" y="285751"/>
            <a:ext cx="7808912" cy="785813"/>
          </a:xfrm>
        </p:spPr>
        <p:txBody>
          <a:bodyPr/>
          <a:lstStyle/>
          <a:p>
            <a:pPr eaLnBrk="1" hangingPunct="1"/>
            <a:r>
              <a:rPr lang="en-US" altLang="en-US" sz="4000">
                <a:latin typeface="Times New Roman" panose="02020603050405020304" pitchFamily="18" charset="0"/>
                <a:cs typeface="Times New Roman" panose="02020603050405020304" pitchFamily="18" charset="0"/>
              </a:rPr>
              <a:t>History of Steganography </a:t>
            </a:r>
            <a:r>
              <a:rPr lang="en-US" altLang="en-US" sz="2800">
                <a:latin typeface="Times New Roman" panose="02020603050405020304" pitchFamily="18" charset="0"/>
                <a:cs typeface="Times New Roman" panose="02020603050405020304" pitchFamily="18" charset="0"/>
              </a:rPr>
              <a:t>(cont.)</a:t>
            </a:r>
          </a:p>
        </p:txBody>
      </p:sp>
      <p:sp>
        <p:nvSpPr>
          <p:cNvPr id="21508" name="Rectangle 1027">
            <a:extLst>
              <a:ext uri="{FF2B5EF4-FFF2-40B4-BE49-F238E27FC236}">
                <a16:creationId xmlns:a16="http://schemas.microsoft.com/office/drawing/2014/main" id="{602E468B-7FDF-4073-86FF-946A9698484D}"/>
              </a:ext>
            </a:extLst>
          </p:cNvPr>
          <p:cNvSpPr>
            <a:spLocks noGrp="1" noChangeArrowheads="1"/>
          </p:cNvSpPr>
          <p:nvPr>
            <p:ph type="body" sz="half" idx="1"/>
          </p:nvPr>
        </p:nvSpPr>
        <p:spPr>
          <a:xfrm>
            <a:off x="1952625" y="1843088"/>
            <a:ext cx="8286750" cy="5014913"/>
          </a:xfrm>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Microdots</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WW2 Germany - documents shrunk to the size of a dot, and embedded within innocent letters</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Inkjet dots, smaller than human eye can see</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Microdots with barcode-like information</a:t>
            </a:r>
          </a:p>
          <a:p>
            <a:pPr lvl="4" eaLnBrk="1" hangingPunct="1">
              <a:lnSpc>
                <a:spcPct val="9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p:txBody>
      </p:sp>
      <p:pic>
        <p:nvPicPr>
          <p:cNvPr id="21509" name="Picture 1029" descr="x-vin">
            <a:extLst>
              <a:ext uri="{FF2B5EF4-FFF2-40B4-BE49-F238E27FC236}">
                <a16:creationId xmlns:a16="http://schemas.microsoft.com/office/drawing/2014/main" id="{DDAD9F09-9302-458B-BD67-4B0FFD543B5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279605" y="3779337"/>
            <a:ext cx="2664619" cy="242211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2DD923C-5315-465E-87F7-68A8DC3D2E1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22513A06-FC3D-4A8E-8DC1-901DE9999A56}" type="slidenum">
              <a:rPr lang="he-IL" altLang="en-US" sz="1400">
                <a:solidFill>
                  <a:srgbClr val="000000"/>
                </a:solidFill>
                <a:latin typeface="Arial Black" panose="020B0A04020102020204" pitchFamily="34" charset="0"/>
              </a:rPr>
              <a:pPr/>
              <a:t>21</a:t>
            </a:fld>
            <a:endParaRPr lang="en-US" altLang="en-US" sz="1400">
              <a:solidFill>
                <a:srgbClr val="000000"/>
              </a:solidFill>
              <a:latin typeface="Arial Black" panose="020B0A04020102020204" pitchFamily="34" charset="0"/>
            </a:endParaRPr>
          </a:p>
        </p:txBody>
      </p:sp>
      <p:sp>
        <p:nvSpPr>
          <p:cNvPr id="22531" name="Rectangle 2">
            <a:extLst>
              <a:ext uri="{FF2B5EF4-FFF2-40B4-BE49-F238E27FC236}">
                <a16:creationId xmlns:a16="http://schemas.microsoft.com/office/drawing/2014/main" id="{EE73A194-9B83-4414-9FC1-23CDBDCA7C23}"/>
              </a:ext>
            </a:extLst>
          </p:cNvPr>
          <p:cNvSpPr>
            <a:spLocks noGrp="1" noChangeArrowheads="1"/>
          </p:cNvSpPr>
          <p:nvPr>
            <p:ph type="title"/>
          </p:nvPr>
        </p:nvSpPr>
        <p:spPr>
          <a:xfrm>
            <a:off x="2209800" y="285750"/>
            <a:ext cx="7766050" cy="857250"/>
          </a:xfrm>
        </p:spPr>
        <p:txBody>
          <a:bodyPr/>
          <a:lstStyle/>
          <a:p>
            <a:pPr eaLnBrk="1" hangingPunct="1"/>
            <a:r>
              <a:rPr lang="en-US" altLang="en-US">
                <a:latin typeface="Times New Roman" panose="02020603050405020304" pitchFamily="18" charset="0"/>
                <a:cs typeface="Times New Roman" panose="02020603050405020304" pitchFamily="18" charset="0"/>
              </a:rPr>
              <a:t>Hiding a message within a text</a:t>
            </a:r>
          </a:p>
        </p:txBody>
      </p:sp>
      <p:sp>
        <p:nvSpPr>
          <p:cNvPr id="22532" name="Rectangle 3">
            <a:extLst>
              <a:ext uri="{FF2B5EF4-FFF2-40B4-BE49-F238E27FC236}">
                <a16:creationId xmlns:a16="http://schemas.microsoft.com/office/drawing/2014/main" id="{02C2DE68-92CF-4BAF-9F52-20DAF3583848}"/>
              </a:ext>
            </a:extLst>
          </p:cNvPr>
          <p:cNvSpPr>
            <a:spLocks noGrp="1" noChangeArrowheads="1"/>
          </p:cNvSpPr>
          <p:nvPr>
            <p:ph type="body" idx="1"/>
          </p:nvPr>
        </p:nvSpPr>
        <p:spPr>
          <a:xfrm>
            <a:off x="2209800" y="1607343"/>
            <a:ext cx="7766050" cy="4836319"/>
          </a:xfrm>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An actual message from a German spy</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read second letter in each word</a:t>
            </a:r>
          </a:p>
          <a:p>
            <a:pPr eaLnBrk="1" hangingPunct="1">
              <a:lnSpc>
                <a:spcPct val="90000"/>
              </a:lnSpc>
            </a:pPr>
            <a:endParaRPr lang="en-US" altLang="en-US" dirty="0">
              <a:latin typeface="Times New Roman" panose="02020603050405020304" pitchFamily="18" charset="0"/>
              <a:cs typeface="Times New Roman" panose="02020603050405020304" pitchFamily="18" charset="0"/>
            </a:endParaRPr>
          </a:p>
          <a:p>
            <a:pPr eaLnBrk="1" hangingPunct="1">
              <a:lnSpc>
                <a:spcPct val="90000"/>
              </a:lnSpc>
              <a:buFont typeface="Symbol" panose="05050102010706020507" pitchFamily="18" charset="2"/>
              <a:buNone/>
            </a:pPr>
            <a:r>
              <a:rPr lang="en-US" altLang="en-US" dirty="0">
                <a:latin typeface="Times New Roman" panose="02020603050405020304" pitchFamily="18" charset="0"/>
                <a:cs typeface="Times New Roman" panose="02020603050405020304" pitchFamily="18" charset="0"/>
              </a:rPr>
              <a:t>“A</a:t>
            </a:r>
            <a:r>
              <a:rPr lang="en-US" altLang="en-US" sz="3600"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parently, n</a:t>
            </a:r>
            <a:r>
              <a:rPr lang="en-US" altLang="en-US" sz="3600"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utral’s p</a:t>
            </a:r>
            <a:r>
              <a:rPr lang="en-US" altLang="en-US" sz="3600" dirty="0">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otest i</a:t>
            </a:r>
            <a:r>
              <a:rPr lang="en-US" altLang="en-US" sz="3600"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 t</a:t>
            </a:r>
            <a:r>
              <a:rPr lang="en-US" altLang="en-US" sz="3600"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rPr>
              <a:t>oroughly d</a:t>
            </a:r>
            <a:r>
              <a:rPr lang="en-US" altLang="en-US" sz="36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scounted a</a:t>
            </a:r>
            <a:r>
              <a:rPr lang="en-US" altLang="en-US" sz="36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d i</a:t>
            </a:r>
            <a:r>
              <a:rPr lang="en-US" altLang="en-US" sz="3600" dirty="0">
                <a:latin typeface="Times New Roman" panose="02020603050405020304" pitchFamily="18" charset="0"/>
                <a:cs typeface="Times New Roman" panose="02020603050405020304" pitchFamily="18" charset="0"/>
              </a:rPr>
              <a:t>g</a:t>
            </a:r>
            <a:r>
              <a:rPr lang="en-US" altLang="en-US" dirty="0">
                <a:latin typeface="Times New Roman" panose="02020603050405020304" pitchFamily="18" charset="0"/>
                <a:cs typeface="Times New Roman" panose="02020603050405020304" pitchFamily="18" charset="0"/>
              </a:rPr>
              <a:t>nored. </a:t>
            </a:r>
            <a:r>
              <a:rPr lang="en-US" altLang="en-US" dirty="0" err="1">
                <a:latin typeface="Times New Roman" panose="02020603050405020304" pitchFamily="18" charset="0"/>
                <a:cs typeface="Times New Roman" panose="02020603050405020304" pitchFamily="18" charset="0"/>
              </a:rPr>
              <a:t>I</a:t>
            </a:r>
            <a:r>
              <a:rPr lang="en-US" altLang="en-US" sz="3600" dirty="0" err="1">
                <a:latin typeface="Times New Roman" panose="02020603050405020304" pitchFamily="18" charset="0"/>
                <a:cs typeface="Times New Roman" panose="02020603050405020304" pitchFamily="18" charset="0"/>
              </a:rPr>
              <a:t>s</a:t>
            </a:r>
            <a:r>
              <a:rPr lang="en-US" altLang="en-US" dirty="0" err="1">
                <a:latin typeface="Times New Roman" panose="02020603050405020304" pitchFamily="18" charset="0"/>
                <a:cs typeface="Times New Roman" panose="02020603050405020304" pitchFamily="18" charset="0"/>
              </a:rPr>
              <a:t>man</a:t>
            </a:r>
            <a:r>
              <a:rPr lang="en-US" altLang="en-US" dirty="0">
                <a:latin typeface="Times New Roman" panose="02020603050405020304" pitchFamily="18" charset="0"/>
                <a:cs typeface="Times New Roman" panose="02020603050405020304" pitchFamily="18" charset="0"/>
              </a:rPr>
              <a:t> h</a:t>
            </a:r>
            <a:r>
              <a:rPr lang="en-US" altLang="en-US" sz="3600"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rd h</a:t>
            </a:r>
            <a:r>
              <a:rPr lang="en-US" altLang="en-US" sz="36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t. B</a:t>
            </a:r>
            <a:r>
              <a:rPr lang="en-US" altLang="en-US" sz="3600" dirty="0">
                <a:latin typeface="Times New Roman" panose="02020603050405020304" pitchFamily="18" charset="0"/>
                <a:cs typeface="Times New Roman" panose="02020603050405020304" pitchFamily="18" charset="0"/>
              </a:rPr>
              <a:t>l</a:t>
            </a:r>
            <a:r>
              <a:rPr lang="en-US" altLang="en-US" dirty="0">
                <a:latin typeface="Times New Roman" panose="02020603050405020304" pitchFamily="18" charset="0"/>
                <a:cs typeface="Times New Roman" panose="02020603050405020304" pitchFamily="18" charset="0"/>
              </a:rPr>
              <a:t>ockade i</a:t>
            </a:r>
            <a:r>
              <a:rPr lang="en-US" altLang="en-US" sz="3600"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sue a</a:t>
            </a:r>
            <a:r>
              <a:rPr lang="en-US" altLang="en-US" sz="3600" dirty="0">
                <a:latin typeface="Times New Roman" panose="02020603050405020304" pitchFamily="18" charset="0"/>
                <a:cs typeface="Times New Roman" panose="02020603050405020304" pitchFamily="18" charset="0"/>
              </a:rPr>
              <a:t>f</a:t>
            </a:r>
            <a:r>
              <a:rPr lang="en-US" altLang="en-US" dirty="0">
                <a:latin typeface="Times New Roman" panose="02020603050405020304" pitchFamily="18" charset="0"/>
                <a:cs typeface="Times New Roman" panose="02020603050405020304" pitchFamily="18" charset="0"/>
              </a:rPr>
              <a:t>fect p</a:t>
            </a:r>
            <a:r>
              <a:rPr lang="en-US" altLang="en-US" sz="3600" dirty="0">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etext f</a:t>
            </a:r>
            <a:r>
              <a:rPr lang="en-US" altLang="en-US" sz="3600" dirty="0">
                <a:latin typeface="Times New Roman" panose="02020603050405020304" pitchFamily="18" charset="0"/>
                <a:cs typeface="Times New Roman" panose="02020603050405020304" pitchFamily="18" charset="0"/>
              </a:rPr>
              <a:t>o</a:t>
            </a:r>
            <a:r>
              <a:rPr lang="en-US" altLang="en-US" dirty="0">
                <a:latin typeface="Times New Roman" panose="02020603050405020304" pitchFamily="18" charset="0"/>
                <a:cs typeface="Times New Roman" panose="02020603050405020304" pitchFamily="18" charset="0"/>
              </a:rPr>
              <a:t>r e</a:t>
            </a:r>
            <a:r>
              <a:rPr lang="en-US" altLang="en-US" sz="3600" dirty="0">
                <a:latin typeface="Times New Roman" panose="02020603050405020304" pitchFamily="18" charset="0"/>
                <a:cs typeface="Times New Roman" panose="02020603050405020304" pitchFamily="18" charset="0"/>
              </a:rPr>
              <a:t>m</a:t>
            </a:r>
            <a:r>
              <a:rPr lang="en-US" altLang="en-US" dirty="0">
                <a:latin typeface="Times New Roman" panose="02020603050405020304" pitchFamily="18" charset="0"/>
                <a:cs typeface="Times New Roman" panose="02020603050405020304" pitchFamily="18" charset="0"/>
              </a:rPr>
              <a:t>bargo o</a:t>
            </a:r>
            <a:r>
              <a:rPr lang="en-US" altLang="en-US" sz="36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b</a:t>
            </a:r>
            <a:r>
              <a:rPr lang="en-US" altLang="en-US" sz="3600" dirty="0">
                <a:latin typeface="Times New Roman" panose="02020603050405020304" pitchFamily="18" charset="0"/>
                <a:cs typeface="Times New Roman" panose="02020603050405020304" pitchFamily="18" charset="0"/>
              </a:rPr>
              <a:t>y</a:t>
            </a:r>
            <a:r>
              <a:rPr lang="en-US" altLang="en-US" dirty="0">
                <a:latin typeface="Times New Roman" panose="02020603050405020304" pitchFamily="18" charset="0"/>
                <a:cs typeface="Times New Roman" panose="02020603050405020304" pitchFamily="18" charset="0"/>
              </a:rPr>
              <a:t> p</a:t>
            </a:r>
            <a:r>
              <a:rPr lang="en-US" altLang="en-US" sz="3600" dirty="0">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oducts, e</a:t>
            </a:r>
            <a:r>
              <a:rPr lang="en-US" altLang="en-US" sz="3600" dirty="0">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rPr>
              <a:t>ecting </a:t>
            </a:r>
            <a:r>
              <a:rPr lang="en-US" altLang="en-US" dirty="0" err="1">
                <a:latin typeface="Times New Roman" panose="02020603050405020304" pitchFamily="18" charset="0"/>
                <a:cs typeface="Times New Roman" panose="02020603050405020304" pitchFamily="18" charset="0"/>
              </a:rPr>
              <a:t>s</a:t>
            </a:r>
            <a:r>
              <a:rPr lang="en-US" altLang="en-US" sz="3600" dirty="0" err="1">
                <a:latin typeface="Times New Roman" panose="02020603050405020304" pitchFamily="18" charset="0"/>
                <a:cs typeface="Times New Roman" panose="02020603050405020304" pitchFamily="18" charset="0"/>
              </a:rPr>
              <a:t>u</a:t>
            </a:r>
            <a:r>
              <a:rPr lang="en-US" altLang="en-US" dirty="0" err="1">
                <a:latin typeface="Times New Roman" panose="02020603050405020304" pitchFamily="18" charset="0"/>
                <a:cs typeface="Times New Roman" panose="02020603050405020304" pitchFamily="18" charset="0"/>
              </a:rPr>
              <a:t>ets</a:t>
            </a:r>
            <a:r>
              <a:rPr lang="en-US" altLang="en-US" dirty="0">
                <a:latin typeface="Times New Roman" panose="02020603050405020304" pitchFamily="18" charset="0"/>
                <a:cs typeface="Times New Roman" panose="02020603050405020304" pitchFamily="18" charset="0"/>
              </a:rPr>
              <a:t> a</a:t>
            </a:r>
            <a:r>
              <a:rPr lang="en-US" altLang="en-US" sz="36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d v</a:t>
            </a:r>
            <a:r>
              <a:rPr lang="en-US" altLang="en-US" sz="3600"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getable o</a:t>
            </a:r>
            <a:r>
              <a:rPr lang="en-US" altLang="en-US" sz="36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ls.”</a:t>
            </a:r>
          </a:p>
          <a:p>
            <a:pPr eaLnBrk="1" hangingPunct="1">
              <a:lnSpc>
                <a:spcPct val="90000"/>
              </a:lnSpc>
              <a:buFont typeface="Symbol" panose="05050102010706020507" pitchFamily="18" charset="2"/>
              <a:buNone/>
            </a:pPr>
            <a:endParaRPr lang="en-US" altLang="en-US" dirty="0">
              <a:latin typeface="Times New Roman" panose="02020603050405020304" pitchFamily="18" charset="0"/>
              <a:cs typeface="Times New Roman" panose="02020603050405020304" pitchFamily="18" charset="0"/>
            </a:endParaRPr>
          </a:p>
          <a:p>
            <a:pPr eaLnBrk="1" hangingPunct="1">
              <a:lnSpc>
                <a:spcPct val="90000"/>
              </a:lnSpc>
              <a:buFont typeface="Symbol" panose="05050102010706020507" pitchFamily="18" charset="2"/>
              <a:buNone/>
            </a:pPr>
            <a:r>
              <a:rPr lang="en-US" altLang="en-US" dirty="0">
                <a:latin typeface="Times New Roman" panose="02020603050405020304" pitchFamily="18" charset="0"/>
                <a:cs typeface="Times New Roman" panose="02020603050405020304" pitchFamily="18" charset="0"/>
              </a:rPr>
              <a:t>“Pershing Sails from NY June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1A34B767-9590-40DC-A0A1-977C3007439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3BC1CA4-87C7-4D56-8441-78928B28140B}" type="slidenum">
              <a:rPr lang="he-IL" altLang="en-US" sz="1400">
                <a:solidFill>
                  <a:srgbClr val="000000"/>
                </a:solidFill>
                <a:latin typeface="Arial Black" panose="020B0A04020102020204" pitchFamily="34" charset="0"/>
              </a:rPr>
              <a:pPr/>
              <a:t>22</a:t>
            </a:fld>
            <a:endParaRPr lang="en-US" altLang="en-US" sz="1400">
              <a:solidFill>
                <a:srgbClr val="000000"/>
              </a:solidFill>
              <a:latin typeface="Arial Black" panose="020B0A04020102020204" pitchFamily="34" charset="0"/>
            </a:endParaRPr>
          </a:p>
        </p:txBody>
      </p:sp>
      <p:sp>
        <p:nvSpPr>
          <p:cNvPr id="23555" name="Rectangle 2">
            <a:extLst>
              <a:ext uri="{FF2B5EF4-FFF2-40B4-BE49-F238E27FC236}">
                <a16:creationId xmlns:a16="http://schemas.microsoft.com/office/drawing/2014/main" id="{D00EC2C9-883F-49D9-946B-0E58BF0B4513}"/>
              </a:ext>
            </a:extLst>
          </p:cNvPr>
          <p:cNvSpPr>
            <a:spLocks noGrp="1" noChangeArrowheads="1"/>
          </p:cNvSpPr>
          <p:nvPr>
            <p:ph type="title"/>
          </p:nvPr>
        </p:nvSpPr>
        <p:spPr>
          <a:xfrm>
            <a:off x="2024064" y="285750"/>
            <a:ext cx="7951787" cy="571500"/>
          </a:xfrm>
        </p:spPr>
        <p:txBody>
          <a:bodyPr>
            <a:normAutofit fontScale="90000"/>
          </a:bodyPr>
          <a:lstStyle/>
          <a:p>
            <a:pPr eaLnBrk="1" hangingPunct="1"/>
            <a:r>
              <a:rPr lang="en-US" altLang="en-US" sz="3600">
                <a:latin typeface="Times New Roman" panose="02020603050405020304" pitchFamily="18" charset="0"/>
                <a:cs typeface="Times New Roman" panose="02020603050405020304" pitchFamily="18" charset="0"/>
              </a:rPr>
              <a:t>Hiding a message within a text (more)</a:t>
            </a:r>
          </a:p>
        </p:txBody>
      </p:sp>
      <p:sp>
        <p:nvSpPr>
          <p:cNvPr id="23556" name="Rectangle 3">
            <a:extLst>
              <a:ext uri="{FF2B5EF4-FFF2-40B4-BE49-F238E27FC236}">
                <a16:creationId xmlns:a16="http://schemas.microsoft.com/office/drawing/2014/main" id="{277F396B-6310-4451-BF23-D36756C2DDF1}"/>
              </a:ext>
            </a:extLst>
          </p:cNvPr>
          <p:cNvSpPr>
            <a:spLocks noGrp="1" noChangeArrowheads="1"/>
          </p:cNvSpPr>
          <p:nvPr>
            <p:ph type="body" idx="1"/>
          </p:nvPr>
        </p:nvSpPr>
        <p:spPr>
          <a:xfrm>
            <a:off x="2209800" y="1414463"/>
            <a:ext cx="7766050" cy="5029201"/>
          </a:xfrm>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Shift some words by one point/pixel.</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Shifted words (or their first letters) make the sentence</a:t>
            </a:r>
            <a:endParaRPr lang="en-US" altLang="en-US" sz="1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dirty="0">
                <a:latin typeface="Times New Roman" panose="02020603050405020304" pitchFamily="18" charset="0"/>
                <a:cs typeface="Times New Roman" panose="02020603050405020304" pitchFamily="18" charset="0"/>
              </a:rPr>
              <a:t>Use different fonts</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Letter by letter or word by word (Francis Bacon Cipher)</a:t>
            </a:r>
            <a:endParaRPr lang="en-US" altLang="en-US" sz="1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dirty="0">
                <a:latin typeface="Times New Roman" panose="02020603050405020304" pitchFamily="18" charset="0"/>
                <a:cs typeface="Times New Roman" panose="02020603050405020304" pitchFamily="18" charset="0"/>
              </a:rPr>
              <a:t>Lexical steganography uses the redundancy of the English language</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“I feel well” and “I feel fine” seem the same, but one may be used to encode “SOS”</a:t>
            </a:r>
          </a:p>
          <a:p>
            <a:pPr eaLnBrk="1" hangingPunct="1">
              <a:lnSpc>
                <a:spcPct val="90000"/>
              </a:lnSpc>
            </a:pPr>
            <a:r>
              <a:rPr lang="en-US" altLang="en-US" dirty="0">
                <a:latin typeface="Times New Roman" panose="02020603050405020304" pitchFamily="18" charset="0"/>
                <a:cs typeface="Times New Roman" panose="02020603050405020304" pitchFamily="18" charset="0"/>
              </a:rPr>
              <a:t>Chaffing and winnowing</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Riddle text with extra parts that the receiver will know how to remove (e.g., those that don’t “authenticate”)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C00359E2-75A2-45DE-B4E2-6DC3108868F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AA153DE7-AB50-4397-BCE9-F59C5FA8EFC1}" type="slidenum">
              <a:rPr lang="he-IL" altLang="en-US" sz="1400">
                <a:solidFill>
                  <a:srgbClr val="000000"/>
                </a:solidFill>
                <a:latin typeface="Arial Black" panose="020B0A04020102020204" pitchFamily="34" charset="0"/>
              </a:rPr>
              <a:pPr/>
              <a:t>23</a:t>
            </a:fld>
            <a:endParaRPr lang="en-US" altLang="en-US" sz="1400">
              <a:solidFill>
                <a:srgbClr val="000000"/>
              </a:solidFill>
              <a:latin typeface="Arial Black" panose="020B0A04020102020204" pitchFamily="34" charset="0"/>
            </a:endParaRPr>
          </a:p>
        </p:txBody>
      </p:sp>
      <p:sp>
        <p:nvSpPr>
          <p:cNvPr id="24579" name="Rectangle 2050">
            <a:extLst>
              <a:ext uri="{FF2B5EF4-FFF2-40B4-BE49-F238E27FC236}">
                <a16:creationId xmlns:a16="http://schemas.microsoft.com/office/drawing/2014/main" id="{97E4C5BC-DF4B-4379-A248-9B07AC68A101}"/>
              </a:ext>
            </a:extLst>
          </p:cNvPr>
          <p:cNvSpPr>
            <a:spLocks noGrp="1" noChangeArrowheads="1"/>
          </p:cNvSpPr>
          <p:nvPr>
            <p:ph type="title"/>
          </p:nvPr>
        </p:nvSpPr>
        <p:spPr>
          <a:xfrm>
            <a:off x="2209800" y="214314"/>
            <a:ext cx="7766050" cy="928687"/>
          </a:xfrm>
        </p:spPr>
        <p:txBody>
          <a:bodyPr/>
          <a:lstStyle/>
          <a:p>
            <a:pPr eaLnBrk="1" hangingPunct="1"/>
            <a:r>
              <a:rPr lang="en-US" altLang="en-US">
                <a:latin typeface="Times New Roman" panose="02020603050405020304" pitchFamily="18" charset="0"/>
                <a:cs typeface="Times New Roman" panose="02020603050405020304" pitchFamily="18" charset="0"/>
              </a:rPr>
              <a:t>Modern Steganography</a:t>
            </a:r>
          </a:p>
        </p:txBody>
      </p:sp>
      <p:sp>
        <p:nvSpPr>
          <p:cNvPr id="24580" name="Rectangle 2051">
            <a:extLst>
              <a:ext uri="{FF2B5EF4-FFF2-40B4-BE49-F238E27FC236}">
                <a16:creationId xmlns:a16="http://schemas.microsoft.com/office/drawing/2014/main" id="{18F12089-C8A2-472C-BCCC-131D9B41B944}"/>
              </a:ext>
            </a:extLst>
          </p:cNvPr>
          <p:cNvSpPr>
            <a:spLocks noGrp="1" noChangeArrowheads="1"/>
          </p:cNvSpPr>
          <p:nvPr>
            <p:ph type="body" idx="1"/>
          </p:nvPr>
        </p:nvSpPr>
        <p:spPr>
          <a:xfrm>
            <a:off x="1809750" y="1414463"/>
            <a:ext cx="8705850" cy="5062538"/>
          </a:xfrm>
        </p:spPr>
        <p:txBody>
          <a:bodyPr/>
          <a:lstStyle/>
          <a:p>
            <a:pPr eaLnBrk="1" hangingPunct="1">
              <a:lnSpc>
                <a:spcPct val="80000"/>
              </a:lnSpc>
            </a:pPr>
            <a:r>
              <a:rPr lang="en-US" altLang="en-US" sz="2000" dirty="0">
                <a:latin typeface="Times New Roman" panose="02020603050405020304" pitchFamily="18" charset="0"/>
                <a:cs typeface="Times New Roman" panose="02020603050405020304" pitchFamily="18" charset="0"/>
              </a:rPr>
              <a:t>Hiding one message within another (“container”)</a:t>
            </a:r>
          </a:p>
          <a:p>
            <a:pPr lvl="4" eaLnBrk="1" hangingPunct="1">
              <a:lnSpc>
                <a:spcPct val="80000"/>
              </a:lnSpc>
            </a:pPr>
            <a:endParaRPr lang="en-US" altLang="en-US" sz="1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Most containers are rich media</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Images, audio, video are very redundant, can be tweaked without affecting human eye/ear</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US argued that Bin Laden implanted instructions within taped interviews</a:t>
            </a:r>
          </a:p>
          <a:p>
            <a:pPr lvl="4" eaLnBrk="1" hangingPunct="1">
              <a:lnSpc>
                <a:spcPct val="80000"/>
              </a:lnSpc>
            </a:pPr>
            <a:endParaRPr lang="en-US" altLang="en-US" sz="1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Copyright notices embedded in digital art</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Prove ownership</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Serial number embedded to prevent replication</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Seek infringements on the web using spiders</a:t>
            </a:r>
          </a:p>
          <a:p>
            <a:pPr lvl="4" eaLnBrk="1" hangingPunct="1">
              <a:lnSpc>
                <a:spcPct val="80000"/>
              </a:lnSpc>
            </a:pPr>
            <a:endParaRPr lang="en-US" altLang="en-US" sz="1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Digital cameras EXIF tags</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Not secretive, but hidden from the eye</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Embed info such as camera type, date, shutter speed, focal length,..</a:t>
            </a:r>
          </a:p>
          <a:p>
            <a:pPr lvl="4" eaLnBrk="1" hangingPunct="1">
              <a:lnSpc>
                <a:spcPct val="80000"/>
              </a:lnSpc>
            </a:pPr>
            <a:endParaRPr lang="en-US" altLang="en-US" sz="1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Similarly, possible to embed messages in invisible parts of html pages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7EBF3C9D-3234-4E61-AE73-BCAB777195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903D9F50-9E3D-45CA-8EAC-2557932F42B7}" type="slidenum">
              <a:rPr lang="he-IL" altLang="en-US" sz="1400">
                <a:solidFill>
                  <a:srgbClr val="000000"/>
                </a:solidFill>
                <a:latin typeface="Arial Black" panose="020B0A04020102020204" pitchFamily="34" charset="0"/>
              </a:rPr>
              <a:pPr/>
              <a:t>24</a:t>
            </a:fld>
            <a:endParaRPr lang="en-US" altLang="en-US" sz="1400">
              <a:solidFill>
                <a:srgbClr val="000000"/>
              </a:solidFill>
              <a:latin typeface="Arial Black" panose="020B0A04020102020204" pitchFamily="34" charset="0"/>
            </a:endParaRPr>
          </a:p>
        </p:txBody>
      </p:sp>
      <p:sp>
        <p:nvSpPr>
          <p:cNvPr id="25603" name="Rectangle 2">
            <a:extLst>
              <a:ext uri="{FF2B5EF4-FFF2-40B4-BE49-F238E27FC236}">
                <a16:creationId xmlns:a16="http://schemas.microsoft.com/office/drawing/2014/main" id="{30EB149C-662D-41AD-8057-5F468446E14D}"/>
              </a:ext>
            </a:extLst>
          </p:cNvPr>
          <p:cNvSpPr>
            <a:spLocks noGrp="1" noChangeArrowheads="1"/>
          </p:cNvSpPr>
          <p:nvPr>
            <p:ph type="title"/>
          </p:nvPr>
        </p:nvSpPr>
        <p:spPr/>
        <p:txBody>
          <a:bodyPr/>
          <a:lstStyle/>
          <a:p>
            <a:pPr eaLnBrk="1" hangingPunct="1"/>
            <a:r>
              <a:rPr lang="en-US" altLang="en-US" sz="3600">
                <a:latin typeface="Times New Roman" panose="02020603050405020304" pitchFamily="18" charset="0"/>
                <a:cs typeface="Times New Roman" panose="02020603050405020304" pitchFamily="18" charset="0"/>
              </a:rPr>
              <a:t>Example (Steganos)</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LSBs are used</a:t>
            </a:r>
          </a:p>
        </p:txBody>
      </p:sp>
      <p:pic>
        <p:nvPicPr>
          <p:cNvPr id="25604" name="Picture 4" descr="yuval-withanotherpicture">
            <a:extLst>
              <a:ext uri="{FF2B5EF4-FFF2-40B4-BE49-F238E27FC236}">
                <a16:creationId xmlns:a16="http://schemas.microsoft.com/office/drawing/2014/main" id="{4FE6185C-9941-47AB-935F-CE4831CC8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868488"/>
            <a:ext cx="236220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bombe">
            <a:extLst>
              <a:ext uri="{FF2B5EF4-FFF2-40B4-BE49-F238E27FC236}">
                <a16:creationId xmlns:a16="http://schemas.microsoft.com/office/drawing/2014/main" id="{570E6B7A-88B6-42C6-BD56-0A98BCF39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863726"/>
            <a:ext cx="26670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descr="yuval">
            <a:extLst>
              <a:ext uri="{FF2B5EF4-FFF2-40B4-BE49-F238E27FC236}">
                <a16:creationId xmlns:a16="http://schemas.microsoft.com/office/drawing/2014/main" id="{D9EAB5F1-F94D-4636-82E7-74F591AAA7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535488"/>
            <a:ext cx="236220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descr="yuval">
            <a:extLst>
              <a:ext uri="{FF2B5EF4-FFF2-40B4-BE49-F238E27FC236}">
                <a16:creationId xmlns:a16="http://schemas.microsoft.com/office/drawing/2014/main" id="{D3A4878B-5088-4B13-96D4-0B357FD44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4535488"/>
            <a:ext cx="236220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8811" name="Group 43">
            <a:extLst>
              <a:ext uri="{FF2B5EF4-FFF2-40B4-BE49-F238E27FC236}">
                <a16:creationId xmlns:a16="http://schemas.microsoft.com/office/drawing/2014/main" id="{FBA44D3B-C9D1-4F31-9666-0A0A3BE49330}"/>
              </a:ext>
            </a:extLst>
          </p:cNvPr>
          <p:cNvGraphicFramePr>
            <a:graphicFrameLocks noGrp="1"/>
          </p:cNvGraphicFramePr>
          <p:nvPr>
            <p:ph type="tbl" idx="1"/>
          </p:nvPr>
        </p:nvGraphicFramePr>
        <p:xfrm>
          <a:off x="2819400" y="1447800"/>
          <a:ext cx="7467600" cy="533400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667000">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2400" b="0" i="0" u="none" strike="noStrike" cap="none" normalizeH="0" baseline="0" dirty="0">
                          <a:ln>
                            <a:noFill/>
                          </a:ln>
                          <a:solidFill>
                            <a:schemeClr val="tx1"/>
                          </a:solidFill>
                          <a:effectLst/>
                          <a:latin typeface="Times New Roman" charset="0"/>
                          <a:cs typeface="Times New Roman" charset="0"/>
                        </a:rPr>
                        <a:t>Original Picture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2400" b="0" i="0" u="none" strike="noStrike" cap="none" normalizeH="0" baseline="0">
                          <a:ln>
                            <a:noFill/>
                          </a:ln>
                          <a:solidFill>
                            <a:schemeClr val="tx1"/>
                          </a:solidFill>
                          <a:effectLst/>
                          <a:latin typeface="Times New Roman" charset="0"/>
                          <a:cs typeface="Times New Roman" charset="0"/>
                        </a:rPr>
                        <a:t>Embedded Picture</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667000">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2400" b="0" i="0" u="none" strike="noStrike" cap="none" normalizeH="0" baseline="0" dirty="0">
                          <a:ln>
                            <a:noFill/>
                          </a:ln>
                          <a:solidFill>
                            <a:schemeClr val="tx1"/>
                          </a:solidFill>
                          <a:effectLst/>
                          <a:latin typeface="Times New Roman" charset="0"/>
                          <a:cs typeface="Times New Roman" charset="0"/>
                        </a:rPr>
                        <a:t>With embedded picture</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2400" b="0" i="0" u="none" strike="noStrike" cap="none" normalizeH="0" baseline="0" dirty="0">
                          <a:ln>
                            <a:noFill/>
                          </a:ln>
                          <a:solidFill>
                            <a:schemeClr val="tx1"/>
                          </a:solidFill>
                          <a:effectLst/>
                          <a:latin typeface="Times New Roman" charset="0"/>
                          <a:cs typeface="Times New Roman" charset="0"/>
                        </a:rPr>
                        <a:t>JPG version</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F7AED9FA-CF01-4FE1-A93A-1CE2CC95890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03CE7A9E-7482-4327-90F1-CF9875A9B1AF}" type="slidenum">
              <a:rPr lang="he-IL" altLang="en-US" sz="1400">
                <a:solidFill>
                  <a:srgbClr val="000000"/>
                </a:solidFill>
                <a:latin typeface="Arial Black" panose="020B0A04020102020204" pitchFamily="34" charset="0"/>
              </a:rPr>
              <a:pPr/>
              <a:t>25</a:t>
            </a:fld>
            <a:endParaRPr lang="en-US" altLang="en-US" sz="1400">
              <a:solidFill>
                <a:srgbClr val="000000"/>
              </a:solidFill>
              <a:latin typeface="Arial Black" panose="020B0A04020102020204" pitchFamily="34" charset="0"/>
            </a:endParaRPr>
          </a:p>
        </p:txBody>
      </p:sp>
      <p:sp>
        <p:nvSpPr>
          <p:cNvPr id="26627" name="Rectangle 2">
            <a:extLst>
              <a:ext uri="{FF2B5EF4-FFF2-40B4-BE49-F238E27FC236}">
                <a16:creationId xmlns:a16="http://schemas.microsoft.com/office/drawing/2014/main" id="{C465D563-419F-4C7B-9108-80FD405F1170}"/>
              </a:ext>
            </a:extLst>
          </p:cNvPr>
          <p:cNvSpPr>
            <a:spLocks noGrp="1" noChangeArrowheads="1"/>
          </p:cNvSpPr>
          <p:nvPr>
            <p:ph type="title"/>
          </p:nvPr>
        </p:nvSpPr>
        <p:spPr>
          <a:xfrm>
            <a:off x="2209800" y="285751"/>
            <a:ext cx="7766050" cy="1000125"/>
          </a:xfrm>
        </p:spPr>
        <p:txBody>
          <a:bodyPr/>
          <a:lstStyle/>
          <a:p>
            <a:pPr eaLnBrk="1" hangingPunct="1"/>
            <a:r>
              <a:rPr lang="en-US" altLang="en-US" sz="4000">
                <a:latin typeface="Times New Roman" panose="02020603050405020304" pitchFamily="18" charset="0"/>
                <a:cs typeface="Times New Roman" panose="02020603050405020304" pitchFamily="18" charset="0"/>
              </a:rPr>
              <a:t>Steganography (Summary)</a:t>
            </a:r>
            <a:endParaRPr lang="en-US" altLang="en-US" sz="2800">
              <a:latin typeface="Times New Roman" panose="02020603050405020304" pitchFamily="18" charset="0"/>
              <a:cs typeface="Times New Roman" panose="02020603050405020304" pitchFamily="18" charset="0"/>
            </a:endParaRPr>
          </a:p>
        </p:txBody>
      </p:sp>
      <p:sp>
        <p:nvSpPr>
          <p:cNvPr id="26628" name="Rectangle 3">
            <a:extLst>
              <a:ext uri="{FF2B5EF4-FFF2-40B4-BE49-F238E27FC236}">
                <a16:creationId xmlns:a16="http://schemas.microsoft.com/office/drawing/2014/main" id="{9A3BF901-BD09-4A3E-902A-61E7A9FB797F}"/>
              </a:ext>
            </a:extLst>
          </p:cNvPr>
          <p:cNvSpPr>
            <a:spLocks noGrp="1" noChangeArrowheads="1"/>
          </p:cNvSpPr>
          <p:nvPr>
            <p:ph type="body" idx="1"/>
          </p:nvPr>
        </p:nvSpPr>
        <p:spPr>
          <a:xfrm>
            <a:off x="1952626" y="1800225"/>
            <a:ext cx="8562975" cy="4143376"/>
          </a:xfrm>
        </p:spPr>
        <p:txBody>
          <a:bodyPr/>
          <a:lstStyle/>
          <a:p>
            <a:pPr eaLnBrk="1" hangingPunct="1">
              <a:lnSpc>
                <a:spcPct val="80000"/>
              </a:lnSpc>
            </a:pPr>
            <a:r>
              <a:rPr lang="en-US" altLang="en-US" dirty="0">
                <a:latin typeface="Times New Roman" panose="02020603050405020304" pitchFamily="18" charset="0"/>
                <a:cs typeface="Times New Roman" panose="02020603050405020304" pitchFamily="18" charset="0"/>
              </a:rPr>
              <a:t>Steganography is arguably weaker than cryptography because the information is revealed once the message is intercepted</a:t>
            </a:r>
          </a:p>
          <a:p>
            <a:pPr lvl="4" eaLnBrk="1" hangingPunct="1">
              <a:lnSpc>
                <a:spcPct val="80000"/>
              </a:lnSpc>
            </a:pPr>
            <a:endParaRPr lang="en-US" altLang="en-US" dirty="0">
              <a:latin typeface="Times New Roman" panose="02020603050405020304" pitchFamily="18" charset="0"/>
              <a:cs typeface="Times New Roman" panose="02020603050405020304" pitchFamily="18" charset="0"/>
            </a:endParaRPr>
          </a:p>
          <a:p>
            <a:pPr eaLnBrk="1" hangingPunct="1">
              <a:lnSpc>
                <a:spcPct val="80000"/>
              </a:lnSpc>
            </a:pPr>
            <a:r>
              <a:rPr lang="en-US" altLang="en-US" dirty="0">
                <a:latin typeface="Times New Roman" panose="02020603050405020304" pitchFamily="18" charset="0"/>
                <a:cs typeface="Times New Roman" panose="02020603050405020304" pitchFamily="18" charset="0"/>
              </a:rPr>
              <a:t>On the other hand, an encrypted message that is not hidden may attract attention, and in some cases may itself incriminate the messenger</a:t>
            </a:r>
          </a:p>
          <a:p>
            <a:pPr eaLnBrk="1" hangingPunct="1">
              <a:lnSpc>
                <a:spcPct val="80000"/>
              </a:lnSpc>
            </a:pPr>
            <a:endParaRPr lang="en-US" altLang="en-US" dirty="0">
              <a:latin typeface="Times New Roman" panose="02020603050405020304" pitchFamily="18" charset="0"/>
              <a:cs typeface="Times New Roman" panose="02020603050405020304" pitchFamily="18" charset="0"/>
            </a:endParaRPr>
          </a:p>
          <a:p>
            <a:pPr eaLnBrk="1" hangingPunct="1">
              <a:lnSpc>
                <a:spcPct val="80000"/>
              </a:lnSpc>
            </a:pPr>
            <a:r>
              <a:rPr lang="en-US" altLang="en-US" dirty="0">
                <a:latin typeface="Times New Roman" panose="02020603050405020304" pitchFamily="18" charset="0"/>
                <a:cs typeface="Times New Roman" panose="02020603050405020304" pitchFamily="18" charset="0"/>
              </a:rPr>
              <a:t>In any event, steganography can be used in conjunction with cryptography</a:t>
            </a:r>
          </a:p>
          <a:p>
            <a:pPr eaLnBrk="1" hangingPunct="1">
              <a:lnSpc>
                <a:spcPct val="80000"/>
              </a:lnSpc>
              <a:buFont typeface="Symbol" panose="05050102010706020507" pitchFamily="18" charset="2"/>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7EB596A1-793A-46BA-865F-A078940D8C6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60CA8230-32FE-4C9F-AF48-575735BC752C}" type="slidenum">
              <a:rPr lang="he-IL" altLang="en-US" sz="1400">
                <a:solidFill>
                  <a:srgbClr val="000000"/>
                </a:solidFill>
                <a:latin typeface="Arial Black" panose="020B0A04020102020204" pitchFamily="34" charset="0"/>
              </a:rPr>
              <a:pPr/>
              <a:t>26</a:t>
            </a:fld>
            <a:endParaRPr lang="en-US" altLang="en-US" sz="1400">
              <a:solidFill>
                <a:srgbClr val="000000"/>
              </a:solidFill>
              <a:latin typeface="Arial Black" panose="020B0A04020102020204" pitchFamily="34" charset="0"/>
            </a:endParaRPr>
          </a:p>
        </p:txBody>
      </p:sp>
      <p:sp>
        <p:nvSpPr>
          <p:cNvPr id="27651" name="Rectangle 2">
            <a:extLst>
              <a:ext uri="{FF2B5EF4-FFF2-40B4-BE49-F238E27FC236}">
                <a16:creationId xmlns:a16="http://schemas.microsoft.com/office/drawing/2014/main" id="{E03D40F5-3E55-4EA1-97A7-9BB1A7BC56AE}"/>
              </a:ext>
            </a:extLst>
          </p:cNvPr>
          <p:cNvSpPr>
            <a:spLocks noGrp="1" noChangeArrowheads="1"/>
          </p:cNvSpPr>
          <p:nvPr>
            <p:ph type="title"/>
          </p:nvPr>
        </p:nvSpPr>
        <p:spPr>
          <a:xfrm>
            <a:off x="2166938" y="214313"/>
            <a:ext cx="7808912" cy="571500"/>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Cryptography</a:t>
            </a:r>
          </a:p>
        </p:txBody>
      </p:sp>
      <p:sp>
        <p:nvSpPr>
          <p:cNvPr id="27652" name="Rectangle 3">
            <a:extLst>
              <a:ext uri="{FF2B5EF4-FFF2-40B4-BE49-F238E27FC236}">
                <a16:creationId xmlns:a16="http://schemas.microsoft.com/office/drawing/2014/main" id="{8BD60F17-1FA2-45D0-B631-8975E4167B26}"/>
              </a:ext>
            </a:extLst>
          </p:cNvPr>
          <p:cNvSpPr>
            <a:spLocks noGrp="1" noChangeArrowheads="1"/>
          </p:cNvSpPr>
          <p:nvPr>
            <p:ph type="body" idx="1"/>
          </p:nvPr>
        </p:nvSpPr>
        <p:spPr>
          <a:xfrm>
            <a:off x="1666876" y="1343024"/>
            <a:ext cx="8848725" cy="5229225"/>
          </a:xfrm>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In Cryptography, the </a:t>
            </a:r>
            <a:r>
              <a:rPr lang="en-US" altLang="en-US" i="1" dirty="0">
                <a:latin typeface="Times New Roman" panose="02020603050405020304" pitchFamily="18" charset="0"/>
                <a:cs typeface="Times New Roman" panose="02020603050405020304" pitchFamily="18" charset="0"/>
              </a:rPr>
              <a:t>meaning</a:t>
            </a:r>
            <a:r>
              <a:rPr lang="en-US" altLang="en-US" dirty="0">
                <a:latin typeface="Times New Roman" panose="02020603050405020304" pitchFamily="18" charset="0"/>
                <a:cs typeface="Times New Roman" panose="02020603050405020304" pitchFamily="18" charset="0"/>
              </a:rPr>
              <a:t> of the message is hidden, not its existence</a:t>
            </a:r>
          </a:p>
          <a:p>
            <a:pPr lvl="1" eaLnBrk="1" hangingPunct="1">
              <a:lnSpc>
                <a:spcPct val="90000"/>
              </a:lnSpc>
            </a:pPr>
            <a:r>
              <a:rPr lang="en-US" altLang="en-US" dirty="0" err="1">
                <a:latin typeface="Times New Roman" panose="02020603050405020304" pitchFamily="18" charset="0"/>
                <a:cs typeface="Times New Roman" panose="02020603050405020304" pitchFamily="18" charset="0"/>
              </a:rPr>
              <a:t>Kryptos</a:t>
            </a:r>
            <a:r>
              <a:rPr lang="en-US" altLang="en-US" dirty="0">
                <a:latin typeface="Times New Roman" panose="02020603050405020304" pitchFamily="18" charset="0"/>
                <a:cs typeface="Times New Roman" panose="02020603050405020304" pitchFamily="18" charset="0"/>
              </a:rPr>
              <a:t> = “hidden” in Greek</a:t>
            </a:r>
          </a:p>
          <a:p>
            <a:pPr eaLnBrk="1" hangingPunct="1">
              <a:lnSpc>
                <a:spcPct val="90000"/>
              </a:lnSpc>
            </a:pPr>
            <a:r>
              <a:rPr lang="en-US" altLang="en-US" dirty="0">
                <a:latin typeface="Times New Roman" panose="02020603050405020304" pitchFamily="18" charset="0"/>
                <a:cs typeface="Times New Roman" panose="02020603050405020304" pitchFamily="18" charset="0"/>
              </a:rPr>
              <a:t>Historically, and also today, encryption involves</a:t>
            </a:r>
          </a:p>
          <a:p>
            <a:pPr lvl="1" eaLnBrk="1" hangingPunct="1">
              <a:lnSpc>
                <a:spcPct val="90000"/>
              </a:lnSpc>
            </a:pPr>
            <a:r>
              <a:rPr lang="en-US" altLang="en-US" i="1" dirty="0">
                <a:latin typeface="Times New Roman" panose="02020603050405020304" pitchFamily="18" charset="0"/>
                <a:cs typeface="Times New Roman" panose="02020603050405020304" pitchFamily="18" charset="0"/>
              </a:rPr>
              <a:t>transposition</a:t>
            </a:r>
            <a:r>
              <a:rPr lang="en-US" altLang="en-US" dirty="0">
                <a:latin typeface="Times New Roman" panose="02020603050405020304" pitchFamily="18" charset="0"/>
                <a:cs typeface="Times New Roman" panose="02020603050405020304" pitchFamily="18" charset="0"/>
              </a:rPr>
              <a:t> of letters</a:t>
            </a:r>
          </a:p>
          <a:p>
            <a:pPr lvl="2" eaLnBrk="1" hangingPunct="1">
              <a:lnSpc>
                <a:spcPct val="90000"/>
              </a:lnSpc>
            </a:pPr>
            <a:r>
              <a:rPr lang="en-US" altLang="en-US" dirty="0">
                <a:latin typeface="Times New Roman" panose="02020603050405020304" pitchFamily="18" charset="0"/>
                <a:cs typeface="Times New Roman" panose="02020603050405020304" pitchFamily="18" charset="0"/>
              </a:rPr>
              <a:t>Sparta’s scytale is first cryptographic device (5</a:t>
            </a:r>
            <a:r>
              <a:rPr lang="en-US" altLang="en-US" baseline="30000" dirty="0">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Century BC)</a:t>
            </a:r>
          </a:p>
          <a:p>
            <a:pPr lvl="3" eaLnBrk="1" hangingPunct="1">
              <a:lnSpc>
                <a:spcPct val="90000"/>
              </a:lnSpc>
            </a:pPr>
            <a:r>
              <a:rPr lang="en-US" altLang="en-US" dirty="0">
                <a:latin typeface="Times New Roman" panose="02020603050405020304" pitchFamily="18" charset="0"/>
                <a:cs typeface="Times New Roman" panose="02020603050405020304" pitchFamily="18" charset="0"/>
              </a:rPr>
              <a:t>Message written on a leather strip, which is then unwound to scramble the message</a:t>
            </a:r>
          </a:p>
          <a:p>
            <a:pPr lvl="3" eaLnBrk="1" hangingPunct="1">
              <a:lnSpc>
                <a:spcPct val="90000"/>
              </a:lnSpc>
            </a:pPr>
            <a:endParaRPr lang="en-US" altLang="en-US" dirty="0">
              <a:latin typeface="Times New Roman" panose="02020603050405020304" pitchFamily="18" charset="0"/>
              <a:cs typeface="Times New Roman" panose="02020603050405020304" pitchFamily="18" charset="0"/>
            </a:endParaRPr>
          </a:p>
          <a:p>
            <a:pPr lvl="1" eaLnBrk="1" hangingPunct="1">
              <a:lnSpc>
                <a:spcPct val="90000"/>
              </a:lnSpc>
            </a:pPr>
            <a:r>
              <a:rPr lang="en-US" altLang="en-US" i="1" dirty="0">
                <a:latin typeface="Times New Roman" panose="02020603050405020304" pitchFamily="18" charset="0"/>
                <a:cs typeface="Times New Roman" panose="02020603050405020304" pitchFamily="18" charset="0"/>
              </a:rPr>
              <a:t>substitution</a:t>
            </a:r>
          </a:p>
          <a:p>
            <a:pPr lvl="2" eaLnBrk="1" hangingPunct="1">
              <a:lnSpc>
                <a:spcPct val="90000"/>
              </a:lnSpc>
            </a:pPr>
            <a:r>
              <a:rPr lang="en-US" altLang="en-US" dirty="0">
                <a:latin typeface="Times New Roman" panose="02020603050405020304" pitchFamily="18" charset="0"/>
                <a:cs typeface="Times New Roman" panose="02020603050405020304" pitchFamily="18" charset="0"/>
              </a:rPr>
              <a:t>Hebrew ATBASH (</a:t>
            </a:r>
            <a:r>
              <a:rPr lang="he-IL" altLang="en-US" dirty="0">
                <a:latin typeface="Times New Roman" panose="02020603050405020304" pitchFamily="18" charset="0"/>
                <a:cs typeface="Times New Roman" panose="02020603050405020304" pitchFamily="18" charset="0"/>
              </a:rPr>
              <a:t>אתבש</a:t>
            </a:r>
            <a:r>
              <a:rPr lang="en-US" altLang="en-US" dirty="0">
                <a:latin typeface="Times New Roman" panose="02020603050405020304" pitchFamily="18" charset="0"/>
                <a:cs typeface="Times New Roman" panose="02020603050405020304" pitchFamily="18" charset="0"/>
              </a:rPr>
              <a:t>)</a:t>
            </a:r>
          </a:p>
          <a:p>
            <a:pPr lvl="2" eaLnBrk="1" hangingPunct="1">
              <a:lnSpc>
                <a:spcPct val="90000"/>
              </a:lnSpc>
            </a:pPr>
            <a:r>
              <a:rPr lang="en-US" altLang="en-US" dirty="0">
                <a:latin typeface="Times New Roman" panose="02020603050405020304" pitchFamily="18" charset="0"/>
                <a:cs typeface="Times New Roman" panose="02020603050405020304" pitchFamily="18" charset="0"/>
              </a:rPr>
              <a:t>Cipher – replace letters</a:t>
            </a:r>
          </a:p>
          <a:p>
            <a:pPr lvl="2" eaLnBrk="1" hangingPunct="1">
              <a:lnSpc>
                <a:spcPct val="90000"/>
              </a:lnSpc>
            </a:pPr>
            <a:r>
              <a:rPr lang="en-US" altLang="en-US" dirty="0">
                <a:latin typeface="Times New Roman" panose="02020603050405020304" pitchFamily="18" charset="0"/>
                <a:cs typeface="Times New Roman" panose="02020603050405020304" pitchFamily="18" charset="0"/>
              </a:rPr>
              <a:t>Code – replace words</a:t>
            </a:r>
          </a:p>
        </p:txBody>
      </p:sp>
      <p:pic>
        <p:nvPicPr>
          <p:cNvPr id="27653" name="Picture 10" descr="scytale2">
            <a:extLst>
              <a:ext uri="{FF2B5EF4-FFF2-40B4-BE49-F238E27FC236}">
                <a16:creationId xmlns:a16="http://schemas.microsoft.com/office/drawing/2014/main" id="{E2BE34B7-8743-4B22-957C-6A0579D52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495" y="4657725"/>
            <a:ext cx="2362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4DFF0DFB-9E33-44FA-B0EB-C3F0265D4979}"/>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6FBD92F1-B32C-41A3-AB89-1383AAB8E21F}" type="slidenum">
              <a:rPr lang="he-IL" altLang="en-US" sz="1400">
                <a:solidFill>
                  <a:srgbClr val="000000"/>
                </a:solidFill>
                <a:latin typeface="Arial Black" panose="020B0A04020102020204" pitchFamily="34" charset="0"/>
              </a:rPr>
              <a:pPr/>
              <a:t>27</a:t>
            </a:fld>
            <a:endParaRPr lang="en-US" altLang="en-US" sz="1400">
              <a:solidFill>
                <a:srgbClr val="000000"/>
              </a:solidFill>
              <a:latin typeface="Arial Black" panose="020B0A04020102020204" pitchFamily="34" charset="0"/>
            </a:endParaRPr>
          </a:p>
        </p:txBody>
      </p:sp>
      <p:sp>
        <p:nvSpPr>
          <p:cNvPr id="28675" name="Rectangle 2">
            <a:extLst>
              <a:ext uri="{FF2B5EF4-FFF2-40B4-BE49-F238E27FC236}">
                <a16:creationId xmlns:a16="http://schemas.microsoft.com/office/drawing/2014/main" id="{3999F251-0344-4503-93C6-40DA74B97E39}"/>
              </a:ext>
            </a:extLst>
          </p:cNvPr>
          <p:cNvSpPr>
            <a:spLocks noGrp="1" noChangeArrowheads="1"/>
          </p:cNvSpPr>
          <p:nvPr>
            <p:ph type="title"/>
          </p:nvPr>
        </p:nvSpPr>
        <p:spPr>
          <a:xfrm>
            <a:off x="2209800" y="285750"/>
            <a:ext cx="7766050" cy="571500"/>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Monoalphabetic Ciphers</a:t>
            </a:r>
          </a:p>
        </p:txBody>
      </p:sp>
      <p:sp>
        <p:nvSpPr>
          <p:cNvPr id="28676" name="Rectangle 3">
            <a:extLst>
              <a:ext uri="{FF2B5EF4-FFF2-40B4-BE49-F238E27FC236}">
                <a16:creationId xmlns:a16="http://schemas.microsoft.com/office/drawing/2014/main" id="{3BB4C52B-1FA8-462C-9505-C682C990FC80}"/>
              </a:ext>
            </a:extLst>
          </p:cNvPr>
          <p:cNvSpPr>
            <a:spLocks noGrp="1" noChangeArrowheads="1"/>
          </p:cNvSpPr>
          <p:nvPr>
            <p:ph type="body" idx="1"/>
          </p:nvPr>
        </p:nvSpPr>
        <p:spPr>
          <a:xfrm>
            <a:off x="1738314" y="857250"/>
            <a:ext cx="8777287" cy="5715000"/>
          </a:xfrm>
        </p:spPr>
        <p:txBody>
          <a:bodyPr/>
          <a:lstStyle/>
          <a:p>
            <a:pPr eaLnBrk="1" hangingPunct="1">
              <a:lnSpc>
                <a:spcPct val="90000"/>
              </a:lnSpc>
            </a:pPr>
            <a:r>
              <a:rPr lang="en-US" altLang="en-US" sz="2400">
                <a:latin typeface="Times New Roman" panose="02020603050405020304" pitchFamily="18" charset="0"/>
                <a:cs typeface="Times New Roman" panose="02020603050405020304" pitchFamily="18" charset="0"/>
              </a:rPr>
              <a:t>Caesar Shift Cipher</a:t>
            </a:r>
          </a:p>
          <a:p>
            <a:pPr lvl="1" eaLnBrk="1" hangingPunct="1">
              <a:lnSpc>
                <a:spcPct val="90000"/>
              </a:lnSpc>
            </a:pPr>
            <a:r>
              <a:rPr lang="en-US" altLang="en-US" sz="2000">
                <a:latin typeface="Times New Roman" panose="02020603050405020304" pitchFamily="18" charset="0"/>
                <a:cs typeface="Times New Roman" panose="02020603050405020304" pitchFamily="18" charset="0"/>
              </a:rPr>
              <a:t>Each letter substituted by shifting </a:t>
            </a:r>
            <a:r>
              <a:rPr lang="en-US" altLang="en-US" sz="2000" i="1">
                <a:latin typeface="Times New Roman" panose="02020603050405020304" pitchFamily="18" charset="0"/>
                <a:cs typeface="Times New Roman" panose="02020603050405020304" pitchFamily="18" charset="0"/>
              </a:rPr>
              <a:t>n=3</a:t>
            </a:r>
            <a:r>
              <a:rPr lang="en-US" altLang="en-US" sz="2000">
                <a:latin typeface="Times New Roman" panose="02020603050405020304" pitchFamily="18" charset="0"/>
                <a:cs typeface="Times New Roman" panose="02020603050405020304" pitchFamily="18" charset="0"/>
              </a:rPr>
              <a:t> places</a:t>
            </a:r>
          </a:p>
          <a:p>
            <a:pPr lvl="2" eaLnBrk="1" hangingPunct="1">
              <a:lnSpc>
                <a:spcPct val="90000"/>
              </a:lnSpc>
            </a:pPr>
            <a:r>
              <a:rPr lang="en-US" altLang="en-US" sz="1800">
                <a:latin typeface="Times New Roman" panose="02020603050405020304" pitchFamily="18" charset="0"/>
                <a:cs typeface="Times New Roman" panose="02020603050405020304" pitchFamily="18" charset="0"/>
              </a:rPr>
              <a:t>E X A M P L E</a:t>
            </a:r>
          </a:p>
          <a:p>
            <a:pPr lvl="2" eaLnBrk="1" hangingPunct="1">
              <a:lnSpc>
                <a:spcPct val="90000"/>
              </a:lnSpc>
            </a:pPr>
            <a:r>
              <a:rPr lang="en-US" altLang="en-US" sz="1800">
                <a:latin typeface="Times New Roman" panose="02020603050405020304" pitchFamily="18" charset="0"/>
                <a:cs typeface="Times New Roman" panose="02020603050405020304" pitchFamily="18" charset="0"/>
              </a:rPr>
              <a:t>H A D P  S O H</a:t>
            </a:r>
            <a:endParaRPr lang="en-US" altLang="en-US" sz="1600">
              <a:latin typeface="Times New Roman" panose="02020603050405020304" pitchFamily="18" charset="0"/>
              <a:cs typeface="Times New Roman" panose="02020603050405020304" pitchFamily="18" charset="0"/>
            </a:endParaRPr>
          </a:p>
          <a:p>
            <a:pPr eaLnBrk="1" hangingPunct="1">
              <a:lnSpc>
                <a:spcPct val="90000"/>
              </a:lnSpc>
            </a:pPr>
            <a:r>
              <a:rPr lang="en-US" altLang="en-US" sz="2400">
                <a:latin typeface="Times New Roman" panose="02020603050405020304" pitchFamily="18" charset="0"/>
                <a:cs typeface="Times New Roman" panose="02020603050405020304" pitchFamily="18" charset="0"/>
              </a:rPr>
              <a:t>Jefferson wheel implementation</a:t>
            </a:r>
          </a:p>
          <a:p>
            <a:pPr lvl="1" eaLnBrk="1" hangingPunct="1">
              <a:lnSpc>
                <a:spcPct val="90000"/>
              </a:lnSpc>
            </a:pPr>
            <a:r>
              <a:rPr lang="en-US" altLang="en-US" sz="2000">
                <a:latin typeface="Times New Roman" panose="02020603050405020304" pitchFamily="18" charset="0"/>
                <a:cs typeface="Times New Roman" panose="02020603050405020304" pitchFamily="18" charset="0"/>
              </a:rPr>
              <a:t>Set the message across the wheels</a:t>
            </a:r>
          </a:p>
          <a:p>
            <a:pPr lvl="1" eaLnBrk="1" hangingPunct="1">
              <a:lnSpc>
                <a:spcPct val="90000"/>
              </a:lnSpc>
            </a:pPr>
            <a:r>
              <a:rPr lang="en-US" altLang="en-US" sz="2000">
                <a:latin typeface="Times New Roman" panose="02020603050405020304" pitchFamily="18" charset="0"/>
                <a:cs typeface="Times New Roman" panose="02020603050405020304" pitchFamily="18" charset="0"/>
              </a:rPr>
              <a:t>Select another line (in random) as cipher</a:t>
            </a:r>
          </a:p>
          <a:p>
            <a:pPr lvl="1" eaLnBrk="1" hangingPunct="1">
              <a:lnSpc>
                <a:spcPct val="90000"/>
              </a:lnSpc>
            </a:pPr>
            <a:endParaRPr lang="en-US" altLang="en-US" sz="2000">
              <a:latin typeface="Times New Roman" panose="02020603050405020304" pitchFamily="18" charset="0"/>
              <a:cs typeface="Times New Roman" panose="02020603050405020304" pitchFamily="18" charset="0"/>
            </a:endParaRPr>
          </a:p>
        </p:txBody>
      </p:sp>
      <p:pic>
        <p:nvPicPr>
          <p:cNvPr id="28677" name="Picture 4" descr="ciphrdsk">
            <a:extLst>
              <a:ext uri="{FF2B5EF4-FFF2-40B4-BE49-F238E27FC236}">
                <a16:creationId xmlns:a16="http://schemas.microsoft.com/office/drawing/2014/main" id="{EE4032A5-FE6C-4B95-8E12-CEF4DF903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600200"/>
            <a:ext cx="16002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descr="cipher3">
            <a:extLst>
              <a:ext uri="{FF2B5EF4-FFF2-40B4-BE49-F238E27FC236}">
                <a16:creationId xmlns:a16="http://schemas.microsoft.com/office/drawing/2014/main" id="{85CCC131-0CB7-4023-8131-1C3B931E7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3429001"/>
            <a:ext cx="2819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3F456CE2-8EA6-4822-A7FB-4A8440DB601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A6DE41D4-9A55-4901-B648-279B94BB1DA3}" type="slidenum">
              <a:rPr lang="he-IL" altLang="en-US" sz="1400">
                <a:solidFill>
                  <a:srgbClr val="000000"/>
                </a:solidFill>
                <a:latin typeface="Arial Black" panose="020B0A04020102020204" pitchFamily="34" charset="0"/>
              </a:rPr>
              <a:pPr/>
              <a:t>28</a:t>
            </a:fld>
            <a:endParaRPr lang="en-US" altLang="en-US" sz="1400">
              <a:solidFill>
                <a:srgbClr val="000000"/>
              </a:solidFill>
              <a:latin typeface="Arial Black" panose="020B0A04020102020204" pitchFamily="34" charset="0"/>
            </a:endParaRPr>
          </a:p>
        </p:txBody>
      </p:sp>
      <p:sp>
        <p:nvSpPr>
          <p:cNvPr id="29699" name="Rectangle 2">
            <a:extLst>
              <a:ext uri="{FF2B5EF4-FFF2-40B4-BE49-F238E27FC236}">
                <a16:creationId xmlns:a16="http://schemas.microsoft.com/office/drawing/2014/main" id="{4540F42B-DC46-4899-8A02-2953D487A22A}"/>
              </a:ext>
            </a:extLst>
          </p:cNvPr>
          <p:cNvSpPr>
            <a:spLocks noGrp="1" noChangeArrowheads="1"/>
          </p:cNvSpPr>
          <p:nvPr>
            <p:ph type="title"/>
          </p:nvPr>
        </p:nvSpPr>
        <p:spPr>
          <a:xfrm>
            <a:off x="2024064" y="304801"/>
            <a:ext cx="8567737" cy="695325"/>
          </a:xfrm>
        </p:spPr>
        <p:txBody>
          <a:bodyPr/>
          <a:lstStyle/>
          <a:p>
            <a:pPr eaLnBrk="1" hangingPunct="1"/>
            <a:r>
              <a:rPr lang="en-US" altLang="en-US">
                <a:latin typeface="Times New Roman" panose="02020603050405020304" pitchFamily="18" charset="0"/>
                <a:cs typeface="Times New Roman" panose="02020603050405020304" pitchFamily="18" charset="0"/>
              </a:rPr>
              <a:t>Breaking Monoalphabetic Ciphers</a:t>
            </a:r>
          </a:p>
        </p:txBody>
      </p:sp>
      <p:sp>
        <p:nvSpPr>
          <p:cNvPr id="29700" name="Rectangle 3">
            <a:extLst>
              <a:ext uri="{FF2B5EF4-FFF2-40B4-BE49-F238E27FC236}">
                <a16:creationId xmlns:a16="http://schemas.microsoft.com/office/drawing/2014/main" id="{328CB45D-270A-4E11-90BF-950DA5B8662C}"/>
              </a:ext>
            </a:extLst>
          </p:cNvPr>
          <p:cNvSpPr>
            <a:spLocks noGrp="1" noChangeArrowheads="1"/>
          </p:cNvSpPr>
          <p:nvPr>
            <p:ph type="body" idx="1"/>
          </p:nvPr>
        </p:nvSpPr>
        <p:spPr>
          <a:xfrm>
            <a:off x="814388" y="1371599"/>
            <a:ext cx="9701212" cy="5300664"/>
          </a:xfrm>
        </p:spPr>
        <p:txBody>
          <a:bodyPr>
            <a:normAutofit lnSpcReduction="10000"/>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The Arabs broke monoalphabetic substitution using frequency analysis</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In English (Source: Beker &amp; Piper)</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buFont typeface="Wingdings" panose="05000000000000000000" pitchFamily="2" charset="2"/>
              <a:buNone/>
            </a:pPr>
            <a:endParaRPr lang="en-US" altLang="en-US" sz="2400" dirty="0"/>
          </a:p>
          <a:p>
            <a:pPr lvl="1" eaLnBrk="1" hangingPunct="1">
              <a:lnSpc>
                <a:spcPct val="90000"/>
              </a:lnSpc>
            </a:pPr>
            <a:r>
              <a:rPr lang="en-US" altLang="en-US" sz="2000" dirty="0"/>
              <a:t>Thus, letters ciphering e, t, and a are easily discovered</a:t>
            </a:r>
          </a:p>
          <a:p>
            <a:pPr lvl="1" eaLnBrk="1" hangingPunct="1">
              <a:lnSpc>
                <a:spcPct val="90000"/>
              </a:lnSpc>
            </a:pPr>
            <a:r>
              <a:rPr lang="en-US" altLang="en-US" sz="2000" dirty="0"/>
              <a:t>Subsequently can look for the rest of the letters and letter pairs</a:t>
            </a:r>
          </a:p>
        </p:txBody>
      </p:sp>
      <p:graphicFrame>
        <p:nvGraphicFramePr>
          <p:cNvPr id="74995" name="Group 243">
            <a:extLst>
              <a:ext uri="{FF2B5EF4-FFF2-40B4-BE49-F238E27FC236}">
                <a16:creationId xmlns:a16="http://schemas.microsoft.com/office/drawing/2014/main" id="{9DDC7C03-51BF-4523-8C1E-38DA608BA6DC}"/>
              </a:ext>
            </a:extLst>
          </p:cNvPr>
          <p:cNvGraphicFramePr>
            <a:graphicFrameLocks noGrp="1"/>
          </p:cNvGraphicFramePr>
          <p:nvPr>
            <p:extLst>
              <p:ext uri="{D42A27DB-BD31-4B8C-83A1-F6EECF244321}">
                <p14:modId xmlns:p14="http://schemas.microsoft.com/office/powerpoint/2010/main" val="4055136050"/>
              </p:ext>
            </p:extLst>
          </p:nvPr>
        </p:nvGraphicFramePr>
        <p:xfrm>
          <a:off x="3758805" y="2194633"/>
          <a:ext cx="5098254" cy="3291768"/>
        </p:xfrm>
        <a:graphic>
          <a:graphicData uri="http://schemas.openxmlformats.org/drawingml/2006/table">
            <a:tbl>
              <a:tblPr/>
              <a:tblGrid>
                <a:gridCol w="849709">
                  <a:extLst>
                    <a:ext uri="{9D8B030D-6E8A-4147-A177-3AD203B41FA5}">
                      <a16:colId xmlns:a16="http://schemas.microsoft.com/office/drawing/2014/main" val="20000"/>
                    </a:ext>
                  </a:extLst>
                </a:gridCol>
                <a:gridCol w="849709">
                  <a:extLst>
                    <a:ext uri="{9D8B030D-6E8A-4147-A177-3AD203B41FA5}">
                      <a16:colId xmlns:a16="http://schemas.microsoft.com/office/drawing/2014/main" val="20001"/>
                    </a:ext>
                  </a:extLst>
                </a:gridCol>
                <a:gridCol w="849709">
                  <a:extLst>
                    <a:ext uri="{9D8B030D-6E8A-4147-A177-3AD203B41FA5}">
                      <a16:colId xmlns:a16="http://schemas.microsoft.com/office/drawing/2014/main" val="20002"/>
                    </a:ext>
                  </a:extLst>
                </a:gridCol>
                <a:gridCol w="849709">
                  <a:extLst>
                    <a:ext uri="{9D8B030D-6E8A-4147-A177-3AD203B41FA5}">
                      <a16:colId xmlns:a16="http://schemas.microsoft.com/office/drawing/2014/main" val="20003"/>
                    </a:ext>
                  </a:extLst>
                </a:gridCol>
                <a:gridCol w="849709">
                  <a:extLst>
                    <a:ext uri="{9D8B030D-6E8A-4147-A177-3AD203B41FA5}">
                      <a16:colId xmlns:a16="http://schemas.microsoft.com/office/drawing/2014/main" val="20004"/>
                    </a:ext>
                  </a:extLst>
                </a:gridCol>
                <a:gridCol w="849709">
                  <a:extLst>
                    <a:ext uri="{9D8B030D-6E8A-4147-A177-3AD203B41FA5}">
                      <a16:colId xmlns:a16="http://schemas.microsoft.com/office/drawing/2014/main" val="20005"/>
                    </a:ext>
                  </a:extLst>
                </a:gridCol>
              </a:tblGrid>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a</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8.2%</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j</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0.2</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s</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6.3</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b</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1.5</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k</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dirty="0">
                          <a:ln>
                            <a:noFill/>
                          </a:ln>
                          <a:solidFill>
                            <a:schemeClr val="tx1"/>
                          </a:solidFill>
                          <a:effectLst/>
                          <a:latin typeface="Times New Roman" charset="0"/>
                          <a:cs typeface="Times New Roman" charset="0"/>
                        </a:rPr>
                        <a:t>0.8</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t</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9.1</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c</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2.8</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l</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4.0</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u</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2.8</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d</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4.3</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dirty="0">
                          <a:ln>
                            <a:noFill/>
                          </a:ln>
                          <a:solidFill>
                            <a:schemeClr val="tx1"/>
                          </a:solidFill>
                          <a:effectLst/>
                          <a:latin typeface="Times New Roman" charset="0"/>
                          <a:cs typeface="Times New Roman" charset="0"/>
                        </a:rPr>
                        <a:t>m</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2.4</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v</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1.0</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e</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12.7</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n</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6.7</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w</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2.4</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f</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2.2</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o</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7.5</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x</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0.2</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g</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2.0</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p</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1.9</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y</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2.0</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h</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6.1</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q</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0.1</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z</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0.1</a:t>
                      </a: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75078">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i</a:t>
                      </a:r>
                    </a:p>
                  </a:txBody>
                  <a:tcPr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7.0</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r</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r>
                        <a:rPr kumimoji="0" lang="en-US" sz="1800" b="0" i="0" u="none" strike="noStrike" cap="none" normalizeH="0" baseline="0">
                          <a:ln>
                            <a:noFill/>
                          </a:ln>
                          <a:solidFill>
                            <a:schemeClr val="tx1"/>
                          </a:solidFill>
                          <a:effectLst/>
                          <a:latin typeface="Times New Roman" charset="0"/>
                          <a:cs typeface="Times New Roman" charset="0"/>
                        </a:rPr>
                        <a:t>6.0</a:t>
                      </a: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endParaRPr kumimoji="0" lang="en-US" sz="1800" b="0" i="0" u="none" strike="noStrike" cap="none" normalizeH="0" baseline="0">
                        <a:ln>
                          <a:noFill/>
                        </a:ln>
                        <a:solidFill>
                          <a:schemeClr val="tx1"/>
                        </a:solidFill>
                        <a:effectLst/>
                        <a:latin typeface="Times New Roman" charset="0"/>
                        <a:cs typeface="Times New Roman" charset="0"/>
                      </a:endParaRPr>
                    </a:p>
                  </a:txBody>
                  <a:tcPr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Symbol" pitchFamily="18" charset="2"/>
                        <a:buNone/>
                        <a:tabLst/>
                      </a:pPr>
                      <a:endParaRPr kumimoji="0" lang="en-US" sz="1800" b="0" i="0" u="none" strike="noStrike" cap="none" normalizeH="0" baseline="0" dirty="0">
                        <a:ln>
                          <a:noFill/>
                        </a:ln>
                        <a:solidFill>
                          <a:schemeClr val="tx1"/>
                        </a:solidFill>
                        <a:effectLst/>
                        <a:latin typeface="Times New Roman" charset="0"/>
                        <a:cs typeface="Times New Roman" charset="0"/>
                      </a:endParaRPr>
                    </a:p>
                  </a:txBody>
                  <a:tcPr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D9082437-72D5-420B-A239-D2873286418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41B46BE8-182C-48F7-B641-4161413D0969}" type="slidenum">
              <a:rPr lang="he-IL" altLang="en-US" sz="1400">
                <a:solidFill>
                  <a:srgbClr val="000000"/>
                </a:solidFill>
                <a:latin typeface="Arial Black" panose="020B0A04020102020204" pitchFamily="34" charset="0"/>
              </a:rPr>
              <a:pPr/>
              <a:t>29</a:t>
            </a:fld>
            <a:endParaRPr lang="en-US" altLang="en-US" sz="1400">
              <a:solidFill>
                <a:srgbClr val="000000"/>
              </a:solidFill>
              <a:latin typeface="Arial Black" panose="020B0A04020102020204" pitchFamily="34" charset="0"/>
            </a:endParaRPr>
          </a:p>
        </p:txBody>
      </p:sp>
      <p:sp>
        <p:nvSpPr>
          <p:cNvPr id="30723" name="Rectangle 2">
            <a:extLst>
              <a:ext uri="{FF2B5EF4-FFF2-40B4-BE49-F238E27FC236}">
                <a16:creationId xmlns:a16="http://schemas.microsoft.com/office/drawing/2014/main" id="{BB4E4FEE-542D-495B-9320-7F0F998F680B}"/>
              </a:ext>
            </a:extLst>
          </p:cNvPr>
          <p:cNvSpPr>
            <a:spLocks noGrp="1" noChangeArrowheads="1"/>
          </p:cNvSpPr>
          <p:nvPr>
            <p:ph type="title"/>
          </p:nvPr>
        </p:nvSpPr>
        <p:spPr>
          <a:xfrm>
            <a:off x="2209800" y="285750"/>
            <a:ext cx="7766050" cy="928688"/>
          </a:xfrm>
        </p:spPr>
        <p:txBody>
          <a:bodyPr/>
          <a:lstStyle/>
          <a:p>
            <a:pPr eaLnBrk="1" hangingPunct="1"/>
            <a:r>
              <a:rPr lang="en-US" altLang="en-US">
                <a:latin typeface="Times New Roman" panose="02020603050405020304" pitchFamily="18" charset="0"/>
                <a:cs typeface="Times New Roman" panose="02020603050405020304" pitchFamily="18" charset="0"/>
              </a:rPr>
              <a:t>Vigenere Polyalphabetic Cipher</a:t>
            </a:r>
          </a:p>
        </p:txBody>
      </p:sp>
      <p:sp>
        <p:nvSpPr>
          <p:cNvPr id="30724" name="Rectangle 3">
            <a:extLst>
              <a:ext uri="{FF2B5EF4-FFF2-40B4-BE49-F238E27FC236}">
                <a16:creationId xmlns:a16="http://schemas.microsoft.com/office/drawing/2014/main" id="{4ABB24E3-BC7A-4638-86CD-6CE28412EDDE}"/>
              </a:ext>
            </a:extLst>
          </p:cNvPr>
          <p:cNvSpPr>
            <a:spLocks noGrp="1" noChangeArrowheads="1"/>
          </p:cNvSpPr>
          <p:nvPr>
            <p:ph type="body" idx="1"/>
          </p:nvPr>
        </p:nvSpPr>
        <p:spPr>
          <a:xfrm>
            <a:off x="1738314" y="1071564"/>
            <a:ext cx="8701087" cy="4948237"/>
          </a:xfrm>
        </p:spPr>
        <p:txBody>
          <a:bodyPr/>
          <a:lstStyle/>
          <a:p>
            <a:pPr eaLnBrk="1" hangingPunct="1"/>
            <a:r>
              <a:rPr lang="en-US" altLang="en-US" sz="2400">
                <a:latin typeface="Times New Roman" panose="02020603050405020304" pitchFamily="18" charset="0"/>
                <a:cs typeface="Times New Roman" panose="02020603050405020304" pitchFamily="18" charset="0"/>
              </a:rPr>
              <a:t>Vigenere’s polyalphabetic cipher (19</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century) generalizes Caesar’s shift cipher</a:t>
            </a:r>
          </a:p>
          <a:p>
            <a:pPr lvl="1" eaLnBrk="1" hangingPunct="1"/>
            <a:r>
              <a:rPr lang="en-US" altLang="en-US" sz="2000">
                <a:latin typeface="Times New Roman" panose="02020603050405020304" pitchFamily="18" charset="0"/>
                <a:cs typeface="Times New Roman" panose="02020603050405020304" pitchFamily="18" charset="0"/>
              </a:rPr>
              <a:t>Use keyword to select encrypting rows</a:t>
            </a:r>
          </a:p>
        </p:txBody>
      </p:sp>
      <p:sp>
        <p:nvSpPr>
          <p:cNvPr id="30725" name="Text Box 87">
            <a:extLst>
              <a:ext uri="{FF2B5EF4-FFF2-40B4-BE49-F238E27FC236}">
                <a16:creationId xmlns:a16="http://schemas.microsoft.com/office/drawing/2014/main" id="{F263517C-590E-4DE5-B0F8-89E2E8955DDC}"/>
              </a:ext>
            </a:extLst>
          </p:cNvPr>
          <p:cNvSpPr txBox="1">
            <a:spLocks noChangeArrowheads="1"/>
          </p:cNvSpPr>
          <p:nvPr/>
        </p:nvSpPr>
        <p:spPr bwMode="auto">
          <a:xfrm>
            <a:off x="8084574" y="2590800"/>
            <a:ext cx="18632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600" b="1"/>
              <a:t>Vigenere Tableau</a:t>
            </a:r>
          </a:p>
        </p:txBody>
      </p:sp>
      <p:sp>
        <p:nvSpPr>
          <p:cNvPr id="30726" name="Rectangle 88">
            <a:extLst>
              <a:ext uri="{FF2B5EF4-FFF2-40B4-BE49-F238E27FC236}">
                <a16:creationId xmlns:a16="http://schemas.microsoft.com/office/drawing/2014/main" id="{BC175A54-2D14-4A00-AEF6-2141AAE78A17}"/>
              </a:ext>
            </a:extLst>
          </p:cNvPr>
          <p:cNvSpPr>
            <a:spLocks noChangeArrowheads="1"/>
          </p:cNvSpPr>
          <p:nvPr/>
        </p:nvSpPr>
        <p:spPr bwMode="auto">
          <a:xfrm>
            <a:off x="2024064" y="2571750"/>
            <a:ext cx="4300537"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spcBef>
                <a:spcPct val="20000"/>
              </a:spcBef>
              <a:buClr>
                <a:schemeClr val="tx2"/>
              </a:buClr>
              <a:buSzPct val="90000"/>
              <a:buFont typeface="Symbol" panose="05050102010706020507" pitchFamily="18" charset="2"/>
              <a:buChar char="¨"/>
            </a:pPr>
            <a:r>
              <a:rPr lang="en-US" altLang="en-US">
                <a:solidFill>
                  <a:schemeClr val="tx1"/>
                </a:solidFill>
                <a:latin typeface="Times New Roman" panose="02020603050405020304" pitchFamily="18" charset="0"/>
                <a:cs typeface="Times New Roman" panose="02020603050405020304" pitchFamily="18" charset="0"/>
              </a:rPr>
              <a:t>The Vigenere cipher is not amenable to simple frequency analysis</a:t>
            </a:r>
          </a:p>
          <a:p>
            <a:pPr lvl="4" algn="ctr">
              <a:spcBef>
                <a:spcPct val="20000"/>
              </a:spcBef>
              <a:buClr>
                <a:srgbClr val="000000"/>
              </a:buClr>
              <a:buSzPct val="100000"/>
              <a:buFontTx/>
              <a:buChar char="•"/>
            </a:pPr>
            <a:endParaRPr lang="en-US" altLang="en-US" sz="1600">
              <a:solidFill>
                <a:schemeClr val="tx1"/>
              </a:solidFill>
              <a:latin typeface="Times New Roman" panose="02020603050405020304" pitchFamily="18" charset="0"/>
              <a:cs typeface="Times New Roman" panose="02020603050405020304" pitchFamily="18" charset="0"/>
            </a:endParaRPr>
          </a:p>
          <a:p>
            <a:pPr algn="ctr">
              <a:spcBef>
                <a:spcPct val="20000"/>
              </a:spcBef>
              <a:buClr>
                <a:schemeClr val="tx2"/>
              </a:buClr>
              <a:buSzPct val="90000"/>
              <a:buFont typeface="Symbol" panose="05050102010706020507" pitchFamily="18" charset="2"/>
              <a:buChar char="¨"/>
            </a:pPr>
            <a:r>
              <a:rPr lang="en-US" altLang="en-US">
                <a:solidFill>
                  <a:schemeClr val="tx1"/>
                </a:solidFill>
                <a:latin typeface="Times New Roman" panose="02020603050405020304" pitchFamily="18" charset="0"/>
                <a:cs typeface="Times New Roman" panose="02020603050405020304" pitchFamily="18" charset="0"/>
              </a:rPr>
              <a:t>Actually invented earlier (16</a:t>
            </a:r>
            <a:r>
              <a:rPr lang="en-US" altLang="en-US" baseline="30000">
                <a:solidFill>
                  <a:schemeClr val="tx1"/>
                </a:solidFill>
                <a:latin typeface="Times New Roman" panose="02020603050405020304" pitchFamily="18" charset="0"/>
                <a:cs typeface="Times New Roman" panose="02020603050405020304" pitchFamily="18" charset="0"/>
              </a:rPr>
              <a:t>th</a:t>
            </a:r>
            <a:r>
              <a:rPr lang="en-US" altLang="en-US">
                <a:solidFill>
                  <a:schemeClr val="tx1"/>
                </a:solidFill>
                <a:latin typeface="Times New Roman" panose="02020603050405020304" pitchFamily="18" charset="0"/>
                <a:cs typeface="Times New Roman" panose="02020603050405020304" pitchFamily="18" charset="0"/>
              </a:rPr>
              <a:t> century)</a:t>
            </a:r>
          </a:p>
          <a:p>
            <a:pPr lvl="4" algn="ctr">
              <a:spcBef>
                <a:spcPct val="20000"/>
              </a:spcBef>
              <a:buClr>
                <a:srgbClr val="000000"/>
              </a:buClr>
              <a:buSzPct val="100000"/>
              <a:buFontTx/>
              <a:buChar char="•"/>
            </a:pPr>
            <a:endParaRPr lang="en-US" altLang="en-US" sz="1600">
              <a:solidFill>
                <a:schemeClr val="tx1"/>
              </a:solidFill>
              <a:latin typeface="Times New Roman" panose="02020603050405020304" pitchFamily="18" charset="0"/>
              <a:cs typeface="Times New Roman" panose="02020603050405020304" pitchFamily="18" charset="0"/>
            </a:endParaRPr>
          </a:p>
          <a:p>
            <a:pPr algn="ctr">
              <a:spcBef>
                <a:spcPct val="20000"/>
              </a:spcBef>
              <a:buClr>
                <a:schemeClr val="tx2"/>
              </a:buClr>
              <a:buSzPct val="90000"/>
              <a:buFont typeface="Symbol" panose="05050102010706020507" pitchFamily="18" charset="2"/>
              <a:buChar char="¨"/>
            </a:pPr>
            <a:r>
              <a:rPr lang="en-US" altLang="en-US">
                <a:solidFill>
                  <a:schemeClr val="tx1"/>
                </a:solidFill>
                <a:latin typeface="Times New Roman" panose="02020603050405020304" pitchFamily="18" charset="0"/>
                <a:cs typeface="Times New Roman" panose="02020603050405020304" pitchFamily="18" charset="0"/>
              </a:rPr>
              <a:t>Called “The Unbreakable Cipher”</a:t>
            </a:r>
          </a:p>
        </p:txBody>
      </p:sp>
      <p:pic>
        <p:nvPicPr>
          <p:cNvPr id="30727" name="Picture 8">
            <a:extLst>
              <a:ext uri="{FF2B5EF4-FFF2-40B4-BE49-F238E27FC236}">
                <a16:creationId xmlns:a16="http://schemas.microsoft.com/office/drawing/2014/main" id="{D3DCE0BD-1FD5-4C5F-B16A-822958A55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1571625"/>
            <a:ext cx="38290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790E772-12CB-4165-AEC2-7A1F6EA03435}"/>
              </a:ext>
            </a:extLst>
          </p:cNvPr>
          <p:cNvSpPr>
            <a:spLocks noGrp="1"/>
          </p:cNvSpPr>
          <p:nvPr>
            <p:ph type="title"/>
          </p:nvPr>
        </p:nvSpPr>
        <p:spPr>
          <a:xfrm>
            <a:off x="838200" y="713312"/>
            <a:ext cx="4038600" cy="5431376"/>
          </a:xfrm>
        </p:spPr>
        <p:txBody>
          <a:bodyPr>
            <a:normAutofit/>
          </a:bodyPr>
          <a:lstStyle/>
          <a:p>
            <a:r>
              <a:rPr lang="en-US"/>
              <a:t>About Me</a:t>
            </a:r>
          </a:p>
        </p:txBody>
      </p:sp>
      <p:sp>
        <p:nvSpPr>
          <p:cNvPr id="3" name="Content Placeholder 2">
            <a:extLst>
              <a:ext uri="{FF2B5EF4-FFF2-40B4-BE49-F238E27FC236}">
                <a16:creationId xmlns:a16="http://schemas.microsoft.com/office/drawing/2014/main" id="{A1779C5D-10F0-42FC-BDFD-85B7260D6768}"/>
              </a:ext>
            </a:extLst>
          </p:cNvPr>
          <p:cNvSpPr>
            <a:spLocks noGrp="1"/>
          </p:cNvSpPr>
          <p:nvPr>
            <p:ph idx="1"/>
          </p:nvPr>
        </p:nvSpPr>
        <p:spPr>
          <a:xfrm>
            <a:off x="6095999" y="713313"/>
            <a:ext cx="5257801" cy="5431376"/>
          </a:xfrm>
        </p:spPr>
        <p:txBody>
          <a:bodyPr anchor="ctr">
            <a:normAutofit/>
          </a:bodyPr>
          <a:lstStyle/>
          <a:p>
            <a:r>
              <a:rPr lang="en-US" sz="2000"/>
              <a:t>Mashal Khan</a:t>
            </a:r>
          </a:p>
          <a:p>
            <a:endParaRPr lang="en-US" sz="2000"/>
          </a:p>
          <a:p>
            <a:r>
              <a:rPr lang="en-US" sz="2000"/>
              <a:t>BS Computer Systems Engineering (UET Peshawar)</a:t>
            </a:r>
          </a:p>
          <a:p>
            <a:r>
              <a:rPr lang="en-US" sz="2000"/>
              <a:t>MS Information Security (NUST Islamabad)</a:t>
            </a:r>
          </a:p>
          <a:p>
            <a:pPr marL="0" indent="0">
              <a:buNone/>
            </a:pPr>
            <a:endParaRPr lang="en-US" sz="2000"/>
          </a:p>
          <a:p>
            <a:r>
              <a:rPr lang="en-US" sz="2000"/>
              <a:t>Email: mashal.khan@nu.edu.pk</a:t>
            </a:r>
          </a:p>
        </p:txBody>
      </p:sp>
    </p:spTree>
    <p:extLst>
      <p:ext uri="{BB962C8B-B14F-4D97-AF65-F5344CB8AC3E}">
        <p14:creationId xmlns:p14="http://schemas.microsoft.com/office/powerpoint/2010/main" val="409631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50688065-EA1E-40FE-9769-E0D17256D9A9}"/>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D81CD241-A69C-4756-BB87-56427F8D472B}" type="slidenum">
              <a:rPr lang="he-IL" altLang="en-US" sz="1400">
                <a:solidFill>
                  <a:srgbClr val="000000"/>
                </a:solidFill>
                <a:latin typeface="Arial Black" panose="020B0A04020102020204" pitchFamily="34" charset="0"/>
              </a:rPr>
              <a:pPr/>
              <a:t>30</a:t>
            </a:fld>
            <a:endParaRPr lang="en-US" altLang="en-US" sz="1400">
              <a:solidFill>
                <a:srgbClr val="000000"/>
              </a:solidFill>
              <a:latin typeface="Arial Black" panose="020B0A04020102020204" pitchFamily="34" charset="0"/>
            </a:endParaRPr>
          </a:p>
        </p:txBody>
      </p:sp>
      <p:sp>
        <p:nvSpPr>
          <p:cNvPr id="31747" name="Rectangle 2">
            <a:extLst>
              <a:ext uri="{FF2B5EF4-FFF2-40B4-BE49-F238E27FC236}">
                <a16:creationId xmlns:a16="http://schemas.microsoft.com/office/drawing/2014/main" id="{F0AEE7C2-9B09-4C2F-BE90-B57AFB2CC39B}"/>
              </a:ext>
            </a:extLst>
          </p:cNvPr>
          <p:cNvSpPr>
            <a:spLocks noGrp="1" noChangeArrowheads="1"/>
          </p:cNvSpPr>
          <p:nvPr>
            <p:ph type="title"/>
          </p:nvPr>
        </p:nvSpPr>
        <p:spPr>
          <a:xfrm>
            <a:off x="1952626" y="285750"/>
            <a:ext cx="8023225" cy="928688"/>
          </a:xfrm>
        </p:spPr>
        <p:txBody>
          <a:bodyPr/>
          <a:lstStyle/>
          <a:p>
            <a:pPr eaLnBrk="1" hangingPunct="1"/>
            <a:r>
              <a:rPr lang="en-US" altLang="en-US" sz="4000">
                <a:latin typeface="Times New Roman" panose="02020603050405020304" pitchFamily="18" charset="0"/>
                <a:cs typeface="Times New Roman" panose="02020603050405020304" pitchFamily="18" charset="0"/>
              </a:rPr>
              <a:t>Babbage breaks Vigenere Cipher</a:t>
            </a:r>
          </a:p>
        </p:txBody>
      </p:sp>
      <p:sp>
        <p:nvSpPr>
          <p:cNvPr id="31748" name="Rectangle 3">
            <a:extLst>
              <a:ext uri="{FF2B5EF4-FFF2-40B4-BE49-F238E27FC236}">
                <a16:creationId xmlns:a16="http://schemas.microsoft.com/office/drawing/2014/main" id="{B6B2A7ED-CC5C-4344-9C71-83C1A51753DB}"/>
              </a:ext>
            </a:extLst>
          </p:cNvPr>
          <p:cNvSpPr>
            <a:spLocks noGrp="1" noChangeArrowheads="1"/>
          </p:cNvSpPr>
          <p:nvPr>
            <p:ph type="body" idx="1"/>
          </p:nvPr>
        </p:nvSpPr>
        <p:spPr>
          <a:xfrm>
            <a:off x="1809750" y="1285876"/>
            <a:ext cx="8705850" cy="4733925"/>
          </a:xfrm>
        </p:spPr>
        <p:txBody>
          <a:bodyPr/>
          <a:lstStyle/>
          <a:p>
            <a:pPr eaLnBrk="1" hangingPunct="1"/>
            <a:r>
              <a:rPr lang="en-US" altLang="en-US" sz="2400">
                <a:latin typeface="Times New Roman" panose="02020603050405020304" pitchFamily="18" charset="0"/>
                <a:cs typeface="Times New Roman" panose="02020603050405020304" pitchFamily="18" charset="0"/>
              </a:rPr>
              <a:t>Babbage broke Vigenere’s Cipher (</a:t>
            </a:r>
            <a:r>
              <a:rPr lang="en-US" altLang="en-US" sz="1800">
                <a:latin typeface="Times New Roman" panose="02020603050405020304" pitchFamily="18" charset="0"/>
                <a:cs typeface="Times New Roman" panose="02020603050405020304" pitchFamily="18" charset="0"/>
              </a:rPr>
              <a:t>1854, Crimean war</a:t>
            </a:r>
            <a:r>
              <a:rPr lang="en-US" altLang="en-US" sz="2400">
                <a:latin typeface="Times New Roman" panose="02020603050405020304" pitchFamily="18" charset="0"/>
                <a:cs typeface="Times New Roman" panose="02020603050405020304" pitchFamily="18" charset="0"/>
              </a:rPr>
              <a:t>)</a:t>
            </a:r>
          </a:p>
          <a:p>
            <a:pPr lvl="1" eaLnBrk="1" hangingPunct="1"/>
            <a:r>
              <a:rPr lang="en-US" altLang="en-US" sz="2000">
                <a:latin typeface="Times New Roman" panose="02020603050405020304" pitchFamily="18" charset="0"/>
                <a:cs typeface="Times New Roman" panose="02020603050405020304" pitchFamily="18" charset="0"/>
              </a:rPr>
              <a:t>Stage 1: Discover key length</a:t>
            </a:r>
          </a:p>
          <a:p>
            <a:pPr lvl="2" eaLnBrk="1" hangingPunct="1"/>
            <a:r>
              <a:rPr lang="en-US" altLang="en-US" sz="1800">
                <a:latin typeface="Times New Roman" panose="02020603050405020304" pitchFamily="18" charset="0"/>
                <a:cs typeface="Times New Roman" panose="02020603050405020304" pitchFamily="18" charset="0"/>
              </a:rPr>
              <a:t>Look for repeated sequences, and measure their distance</a:t>
            </a:r>
          </a:p>
          <a:p>
            <a:pPr lvl="2" eaLnBrk="1" hangingPunct="1"/>
            <a:r>
              <a:rPr lang="en-US" altLang="en-US" sz="1800">
                <a:latin typeface="Times New Roman" panose="02020603050405020304" pitchFamily="18" charset="0"/>
                <a:cs typeface="Times New Roman" panose="02020603050405020304" pitchFamily="18" charset="0"/>
              </a:rPr>
              <a:t>The key length is a factor of these distances</a:t>
            </a:r>
          </a:p>
          <a:p>
            <a:pPr lvl="1" eaLnBrk="1" hangingPunct="1"/>
            <a:r>
              <a:rPr lang="en-US" altLang="en-US" sz="2000">
                <a:latin typeface="Times New Roman" panose="02020603050405020304" pitchFamily="18" charset="0"/>
                <a:cs typeface="Times New Roman" panose="02020603050405020304" pitchFamily="18" charset="0"/>
              </a:rPr>
              <a:t>Stage 2: Identify the key itself</a:t>
            </a:r>
          </a:p>
          <a:p>
            <a:pPr lvl="2" eaLnBrk="1" hangingPunct="1"/>
            <a:r>
              <a:rPr lang="en-US" altLang="en-US" sz="1800">
                <a:latin typeface="Times New Roman" panose="02020603050405020304" pitchFamily="18" charset="0"/>
                <a:cs typeface="Times New Roman" panose="02020603050405020304" pitchFamily="18" charset="0"/>
              </a:rPr>
              <a:t>Compare distributions for each of the key</a:t>
            </a:r>
          </a:p>
          <a:p>
            <a:pPr lvl="2" eaLnBrk="1" hangingPunct="1">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letters with the standard distribution, to</a:t>
            </a:r>
          </a:p>
          <a:p>
            <a:pPr lvl="2" eaLnBrk="1" hangingPunct="1">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identify the shift</a:t>
            </a:r>
          </a:p>
          <a:p>
            <a:pPr lvl="2"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Babbage could not publish his work</a:t>
            </a:r>
          </a:p>
          <a:p>
            <a:pPr lvl="1" eaLnBrk="1" hangingPunct="1"/>
            <a:r>
              <a:rPr lang="en-US" altLang="en-US" sz="2000">
                <a:latin typeface="Times New Roman" panose="02020603050405020304" pitchFamily="18" charset="0"/>
                <a:cs typeface="Times New Roman" panose="02020603050405020304" pitchFamily="18" charset="0"/>
              </a:rPr>
              <a:t>Similar techniques developed independently by Kasiski (a Prussian officer); Kerckhoff (French cryptographer)</a:t>
            </a:r>
            <a:endParaRPr lang="en-US" altLang="en-US" sz="1600">
              <a:latin typeface="Times New Roman" panose="02020603050405020304" pitchFamily="18" charset="0"/>
              <a:cs typeface="Times New Roman" panose="02020603050405020304" pitchFamily="18" charset="0"/>
            </a:endParaRPr>
          </a:p>
          <a:p>
            <a:pPr eaLnBrk="1" hangingPunct="1"/>
            <a:r>
              <a:rPr lang="en-US" altLang="en-US" sz="2000">
                <a:latin typeface="Times New Roman" panose="02020603050405020304" pitchFamily="18" charset="0"/>
                <a:cs typeface="Times New Roman" panose="02020603050405020304" pitchFamily="18" charset="0"/>
              </a:rPr>
              <a:t>Check out an applet that breaks Vigenere:</a:t>
            </a:r>
            <a:r>
              <a:rPr lang="en-US" altLang="en-US" sz="24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http://math.ucsd.edu/~crypto/java/EARLYCIPHERS/Vigenere.html</a:t>
            </a:r>
          </a:p>
        </p:txBody>
      </p:sp>
      <p:pic>
        <p:nvPicPr>
          <p:cNvPr id="31749" name="Picture 5">
            <a:extLst>
              <a:ext uri="{FF2B5EF4-FFF2-40B4-BE49-F238E27FC236}">
                <a16:creationId xmlns:a16="http://schemas.microsoft.com/office/drawing/2014/main" id="{7A0A1BA5-95A6-4990-8603-E02A0B99F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4" y="3857625"/>
            <a:ext cx="43005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236CBD5B-4D0F-4A21-A352-DB37490291B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60C43ABF-E40D-40F8-9670-AB70E4A30F24}" type="slidenum">
              <a:rPr lang="he-IL" altLang="en-US" sz="1400">
                <a:solidFill>
                  <a:srgbClr val="000000"/>
                </a:solidFill>
                <a:latin typeface="Arial Black" panose="020B0A04020102020204" pitchFamily="34" charset="0"/>
              </a:rPr>
              <a:pPr/>
              <a:t>31</a:t>
            </a:fld>
            <a:endParaRPr lang="en-US" altLang="en-US" sz="1400">
              <a:solidFill>
                <a:srgbClr val="000000"/>
              </a:solidFill>
              <a:latin typeface="Arial Black" panose="020B0A04020102020204" pitchFamily="34" charset="0"/>
            </a:endParaRPr>
          </a:p>
        </p:txBody>
      </p:sp>
      <p:sp>
        <p:nvSpPr>
          <p:cNvPr id="34819" name="Rectangle 2">
            <a:extLst>
              <a:ext uri="{FF2B5EF4-FFF2-40B4-BE49-F238E27FC236}">
                <a16:creationId xmlns:a16="http://schemas.microsoft.com/office/drawing/2014/main" id="{954E089C-6FDE-4E1C-B139-73BDE01A90B6}"/>
              </a:ext>
            </a:extLst>
          </p:cNvPr>
          <p:cNvSpPr>
            <a:spLocks noGrp="1" noChangeArrowheads="1"/>
          </p:cNvSpPr>
          <p:nvPr>
            <p:ph type="title"/>
          </p:nvPr>
        </p:nvSpPr>
        <p:spPr>
          <a:xfrm>
            <a:off x="2309814" y="285750"/>
            <a:ext cx="7666037" cy="642938"/>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Summary of Historical Crypto</a:t>
            </a:r>
          </a:p>
        </p:txBody>
      </p:sp>
      <p:sp>
        <p:nvSpPr>
          <p:cNvPr id="34820" name="Rectangle 3">
            <a:extLst>
              <a:ext uri="{FF2B5EF4-FFF2-40B4-BE49-F238E27FC236}">
                <a16:creationId xmlns:a16="http://schemas.microsoft.com/office/drawing/2014/main" id="{2B6A3733-1730-418F-ABAB-6663828D18D5}"/>
              </a:ext>
            </a:extLst>
          </p:cNvPr>
          <p:cNvSpPr>
            <a:spLocks noGrp="1" noChangeArrowheads="1"/>
          </p:cNvSpPr>
          <p:nvPr>
            <p:ph type="body" idx="1"/>
          </p:nvPr>
        </p:nvSpPr>
        <p:spPr>
          <a:xfrm>
            <a:off x="2209800" y="928689"/>
            <a:ext cx="7766050" cy="5514975"/>
          </a:xfrm>
        </p:spPr>
        <p:txBody>
          <a:bodyPr/>
          <a:lstStyle/>
          <a:p>
            <a:pPr eaLnBrk="1" hangingPunct="1">
              <a:lnSpc>
                <a:spcPct val="90000"/>
              </a:lnSpc>
            </a:pPr>
            <a:r>
              <a:rPr lang="en-US" altLang="en-US">
                <a:latin typeface="Times New Roman" panose="02020603050405020304" pitchFamily="18" charset="0"/>
                <a:cs typeface="Times New Roman" panose="02020603050405020304" pitchFamily="18" charset="0"/>
              </a:rPr>
              <a:t>Encryption Algorithms and Keys</a:t>
            </a:r>
          </a:p>
          <a:p>
            <a:pPr lvl="1" eaLnBrk="1" hangingPunct="1">
              <a:lnSpc>
                <a:spcPct val="90000"/>
              </a:lnSpc>
            </a:pPr>
            <a:r>
              <a:rPr lang="en-US" altLang="en-US">
                <a:latin typeface="Times New Roman" panose="02020603050405020304" pitchFamily="18" charset="0"/>
                <a:cs typeface="Times New Roman" panose="02020603050405020304" pitchFamily="18" charset="0"/>
              </a:rPr>
              <a:t>Substitution : letters (bits), words</a:t>
            </a:r>
          </a:p>
          <a:p>
            <a:pPr lvl="1" eaLnBrk="1" hangingPunct="1">
              <a:lnSpc>
                <a:spcPct val="90000"/>
              </a:lnSpc>
            </a:pPr>
            <a:r>
              <a:rPr lang="en-US" altLang="en-US">
                <a:latin typeface="Times New Roman" panose="02020603050405020304" pitchFamily="18" charset="0"/>
                <a:cs typeface="Times New Roman" panose="02020603050405020304" pitchFamily="18" charset="0"/>
              </a:rPr>
              <a:t>Transposition</a:t>
            </a:r>
          </a:p>
          <a:p>
            <a:pPr eaLnBrk="1" hangingPunct="1">
              <a:lnSpc>
                <a:spcPct val="90000"/>
              </a:lnSpc>
            </a:pPr>
            <a:r>
              <a:rPr lang="en-US" altLang="en-US">
                <a:latin typeface="Times New Roman" panose="02020603050405020304" pitchFamily="18" charset="0"/>
                <a:cs typeface="Times New Roman" panose="02020603050405020304" pitchFamily="18" charset="0"/>
              </a:rPr>
              <a:t>Decryption Algorithms</a:t>
            </a:r>
          </a:p>
          <a:p>
            <a:pPr lvl="1" eaLnBrk="1" hangingPunct="1">
              <a:lnSpc>
                <a:spcPct val="90000"/>
              </a:lnSpc>
            </a:pPr>
            <a:r>
              <a:rPr lang="en-US" altLang="en-US">
                <a:latin typeface="Times New Roman" panose="02020603050405020304" pitchFamily="18" charset="0"/>
                <a:cs typeface="Times New Roman" panose="02020603050405020304" pitchFamily="18" charset="0"/>
              </a:rPr>
              <a:t>Reversed process</a:t>
            </a:r>
          </a:p>
          <a:p>
            <a:pPr lvl="1" eaLnBrk="1" hangingPunct="1">
              <a:lnSpc>
                <a:spcPct val="90000"/>
              </a:lnSpc>
            </a:pPr>
            <a:r>
              <a:rPr lang="en-US" altLang="en-US">
                <a:latin typeface="Times New Roman" panose="02020603050405020304" pitchFamily="18" charset="0"/>
                <a:cs typeface="Times New Roman" panose="02020603050405020304" pitchFamily="18" charset="0"/>
              </a:rPr>
              <a:t>Require knowledge of the algorithm and the key</a:t>
            </a:r>
          </a:p>
          <a:p>
            <a:pPr eaLnBrk="1" hangingPunct="1">
              <a:lnSpc>
                <a:spcPct val="90000"/>
              </a:lnSpc>
            </a:pPr>
            <a:r>
              <a:rPr lang="en-US" altLang="en-US">
                <a:latin typeface="Times New Roman" panose="02020603050405020304" pitchFamily="18" charset="0"/>
                <a:cs typeface="Times New Roman" panose="02020603050405020304" pitchFamily="18" charset="0"/>
              </a:rPr>
              <a:t>Cryptanalysis</a:t>
            </a:r>
          </a:p>
          <a:p>
            <a:pPr lvl="1" eaLnBrk="1" hangingPunct="1">
              <a:lnSpc>
                <a:spcPct val="90000"/>
              </a:lnSpc>
            </a:pPr>
            <a:r>
              <a:rPr lang="en-US" altLang="en-US">
                <a:latin typeface="Times New Roman" panose="02020603050405020304" pitchFamily="18" charset="0"/>
                <a:cs typeface="Times New Roman" panose="02020603050405020304" pitchFamily="18" charset="0"/>
              </a:rPr>
              <a:t>Identify algorithm</a:t>
            </a:r>
          </a:p>
          <a:p>
            <a:pPr lvl="1" eaLnBrk="1" hangingPunct="1">
              <a:lnSpc>
                <a:spcPct val="90000"/>
              </a:lnSpc>
            </a:pPr>
            <a:r>
              <a:rPr lang="en-US" altLang="en-US">
                <a:latin typeface="Times New Roman" panose="02020603050405020304" pitchFamily="18" charset="0"/>
                <a:cs typeface="Times New Roman" panose="02020603050405020304" pitchFamily="18" charset="0"/>
              </a:rPr>
              <a:t>Obtain </a:t>
            </a:r>
            <a:r>
              <a:rPr lang="en-US" altLang="en-US" i="1">
                <a:latin typeface="Times New Roman" panose="02020603050405020304" pitchFamily="18" charset="0"/>
                <a:cs typeface="Times New Roman" panose="02020603050405020304" pitchFamily="18" charset="0"/>
              </a:rPr>
              <a:t>as many</a:t>
            </a:r>
            <a:r>
              <a:rPr lang="en-US" altLang="en-US">
                <a:latin typeface="Times New Roman" panose="02020603050405020304" pitchFamily="18" charset="0"/>
                <a:cs typeface="Times New Roman" panose="02020603050405020304" pitchFamily="18" charset="0"/>
              </a:rPr>
              <a:t> plaintext-ciphertext pairs</a:t>
            </a:r>
          </a:p>
          <a:p>
            <a:pPr lvl="1" eaLnBrk="1" hangingPunct="1">
              <a:lnSpc>
                <a:spcPct val="90000"/>
              </a:lnSpc>
            </a:pPr>
            <a:r>
              <a:rPr lang="en-US" altLang="en-US">
                <a:latin typeface="Times New Roman" panose="02020603050405020304" pitchFamily="18" charset="0"/>
                <a:cs typeface="Times New Roman" panose="02020603050405020304" pitchFamily="18" charset="0"/>
              </a:rPr>
              <a:t>Use systematicity (patterns)</a:t>
            </a:r>
          </a:p>
          <a:p>
            <a:pPr lvl="1" eaLnBrk="1" hangingPunct="1">
              <a:lnSpc>
                <a:spcPct val="90000"/>
              </a:lnSpc>
            </a:pPr>
            <a:r>
              <a:rPr lang="en-US" altLang="en-US">
                <a:latin typeface="Times New Roman" panose="02020603050405020304" pitchFamily="18" charset="0"/>
                <a:cs typeface="Times New Roman" panose="02020603050405020304" pitchFamily="18" charset="0"/>
              </a:rPr>
              <a:t>Use hints (cribs)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a:extLst>
              <a:ext uri="{FF2B5EF4-FFF2-40B4-BE49-F238E27FC236}">
                <a16:creationId xmlns:a16="http://schemas.microsoft.com/office/drawing/2014/main" id="{2CD7ADFA-E214-41ED-8BBB-FDDB44FA42DF}"/>
              </a:ext>
            </a:extLst>
          </p:cNvPr>
          <p:cNvSpPr>
            <a:spLocks noGrp="1" noChangeArrowheads="1"/>
          </p:cNvSpPr>
          <p:nvPr>
            <p:ph type="sldNum" sz="quarter" idx="10"/>
          </p:nvPr>
        </p:nvSpPr>
        <p:spPr>
          <a:xfrm>
            <a:off x="8763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42249F0D-5DDF-4883-A705-87F2A3E3271E}" type="slidenum">
              <a:rPr lang="he-IL" altLang="en-US" sz="1400">
                <a:solidFill>
                  <a:srgbClr val="000000"/>
                </a:solidFill>
                <a:latin typeface="Arial Black" panose="020B0A04020102020204" pitchFamily="34" charset="0"/>
              </a:rPr>
              <a:pPr/>
              <a:t>32</a:t>
            </a:fld>
            <a:endParaRPr lang="en-US" altLang="en-US" sz="1400">
              <a:solidFill>
                <a:srgbClr val="000000"/>
              </a:solidFill>
              <a:latin typeface="Arial Black" panose="020B0A04020102020204" pitchFamily="34" charset="0"/>
            </a:endParaRPr>
          </a:p>
        </p:txBody>
      </p:sp>
      <p:sp>
        <p:nvSpPr>
          <p:cNvPr id="35843" name="Rectangle 2">
            <a:extLst>
              <a:ext uri="{FF2B5EF4-FFF2-40B4-BE49-F238E27FC236}">
                <a16:creationId xmlns:a16="http://schemas.microsoft.com/office/drawing/2014/main" id="{2C4314C4-5572-48EA-8D54-49BB554F8572}"/>
              </a:ext>
            </a:extLst>
          </p:cNvPr>
          <p:cNvSpPr>
            <a:spLocks noGrp="1" noChangeArrowheads="1"/>
          </p:cNvSpPr>
          <p:nvPr>
            <p:ph type="ctrTitle"/>
          </p:nvPr>
        </p:nvSpPr>
        <p:spPr/>
        <p:txBody>
          <a:bodyPr/>
          <a:lstStyle/>
          <a:p>
            <a:pPr eaLnBrk="1" hangingPunct="1"/>
            <a:r>
              <a:rPr lang="en-US" altLang="en-US"/>
              <a:t>Modern History</a:t>
            </a:r>
          </a:p>
        </p:txBody>
      </p:sp>
      <p:sp>
        <p:nvSpPr>
          <p:cNvPr id="35845" name="Text Box 4">
            <a:extLst>
              <a:ext uri="{FF2B5EF4-FFF2-40B4-BE49-F238E27FC236}">
                <a16:creationId xmlns:a16="http://schemas.microsoft.com/office/drawing/2014/main" id="{EA65C125-1D77-4A0E-9BA4-9F505D793D2C}"/>
              </a:ext>
            </a:extLst>
          </p:cNvPr>
          <p:cNvSpPr txBox="1">
            <a:spLocks noChangeArrowheads="1"/>
          </p:cNvSpPr>
          <p:nvPr/>
        </p:nvSpPr>
        <p:spPr bwMode="auto">
          <a:xfrm>
            <a:off x="2653769" y="6096000"/>
            <a:ext cx="549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pPr algn="ctr">
              <a:buClr>
                <a:srgbClr val="000000"/>
              </a:buClr>
              <a:buSzPct val="100000"/>
              <a:buFont typeface="Arial" panose="020B0604020202020204" pitchFamily="34" charset="0"/>
              <a:buNone/>
            </a:pPr>
            <a:r>
              <a:rPr lang="en-US" altLang="en-US" sz="1800"/>
              <a:t>Main source: Network Security Essentials / Stallings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A30D48C3-46D7-4BDD-AF92-76AEDEE5E42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A138A355-43DE-44F6-BA27-C52FCC6AC948}" type="slidenum">
              <a:rPr lang="he-IL" altLang="en-US" sz="1400">
                <a:solidFill>
                  <a:srgbClr val="000000"/>
                </a:solidFill>
                <a:latin typeface="Arial Black" panose="020B0A04020102020204" pitchFamily="34" charset="0"/>
              </a:rPr>
              <a:pPr/>
              <a:t>33</a:t>
            </a:fld>
            <a:endParaRPr lang="en-US" altLang="en-US" sz="1400">
              <a:solidFill>
                <a:srgbClr val="000000"/>
              </a:solidFill>
              <a:latin typeface="Arial Black" panose="020B0A04020102020204" pitchFamily="34" charset="0"/>
            </a:endParaRPr>
          </a:p>
        </p:txBody>
      </p:sp>
      <p:sp>
        <p:nvSpPr>
          <p:cNvPr id="36867" name="Rectangle 2">
            <a:extLst>
              <a:ext uri="{FF2B5EF4-FFF2-40B4-BE49-F238E27FC236}">
                <a16:creationId xmlns:a16="http://schemas.microsoft.com/office/drawing/2014/main" id="{AF8D8B4A-1A79-44BB-9A24-45BE7530F7BE}"/>
              </a:ext>
            </a:extLst>
          </p:cNvPr>
          <p:cNvSpPr>
            <a:spLocks noGrp="1" noChangeArrowheads="1"/>
          </p:cNvSpPr>
          <p:nvPr>
            <p:ph type="title"/>
          </p:nvPr>
        </p:nvSpPr>
        <p:spPr>
          <a:xfrm>
            <a:off x="2309814" y="285750"/>
            <a:ext cx="7666037" cy="928688"/>
          </a:xfrm>
        </p:spPr>
        <p:txBody>
          <a:bodyPr>
            <a:normAutofit fontScale="90000"/>
          </a:bodyPr>
          <a:lstStyle/>
          <a:p>
            <a:pPr eaLnBrk="1" hangingPunct="1"/>
            <a:r>
              <a:rPr lang="en-US" altLang="en-US" sz="3600" dirty="0" err="1">
                <a:latin typeface="Times New Roman" panose="02020603050405020304" pitchFamily="18" charset="0"/>
                <a:cs typeface="Times New Roman" panose="02020603050405020304" pitchFamily="18" charset="0"/>
              </a:rPr>
              <a:t>Kerckhoffs</a:t>
            </a:r>
            <a:r>
              <a:rPr lang="en-US" altLang="en-US" sz="3600" dirty="0">
                <a:latin typeface="Times New Roman" panose="02020603050405020304" pitchFamily="18" charset="0"/>
                <a:cs typeface="Times New Roman" panose="02020603050405020304" pitchFamily="18" charset="0"/>
              </a:rPr>
              <a:t> Principles   System + Keys</a:t>
            </a:r>
            <a:br>
              <a:rPr lang="en-US" altLang="en-US" sz="3600" dirty="0">
                <a:latin typeface="Times New Roman" panose="02020603050405020304" pitchFamily="18" charset="0"/>
                <a:cs typeface="Times New Roman" panose="02020603050405020304" pitchFamily="18" charset="0"/>
              </a:rPr>
            </a:br>
            <a:r>
              <a:rPr lang="en-US" altLang="en-US" sz="2000" i="1" dirty="0">
                <a:solidFill>
                  <a:schemeClr val="tx2"/>
                </a:solidFill>
                <a:latin typeface="Times New Roman" panose="02020603050405020304" pitchFamily="18" charset="0"/>
                <a:cs typeface="Times New Roman" panose="02020603050405020304" pitchFamily="18" charset="0"/>
              </a:rPr>
              <a:t>Auguste </a:t>
            </a:r>
            <a:r>
              <a:rPr lang="en-US" altLang="en-US" sz="2000" i="1" dirty="0" err="1">
                <a:solidFill>
                  <a:schemeClr val="tx2"/>
                </a:solidFill>
                <a:latin typeface="Times New Roman" panose="02020603050405020304" pitchFamily="18" charset="0"/>
                <a:cs typeface="Times New Roman" panose="02020603050405020304" pitchFamily="18" charset="0"/>
              </a:rPr>
              <a:t>Kerckhoffs</a:t>
            </a:r>
            <a:r>
              <a:rPr lang="en-US" altLang="en-US" sz="2000" i="1" dirty="0">
                <a:solidFill>
                  <a:schemeClr val="tx2"/>
                </a:solidFill>
                <a:latin typeface="Times New Roman" panose="02020603050405020304" pitchFamily="18" charset="0"/>
                <a:cs typeface="Times New Roman" panose="02020603050405020304" pitchFamily="18" charset="0"/>
              </a:rPr>
              <a:t>, Journal of Military Science, 1883</a:t>
            </a:r>
            <a:br>
              <a:rPr lang="en-US" altLang="en-US" sz="2000" i="1" dirty="0">
                <a:solidFill>
                  <a:schemeClr val="tx2"/>
                </a:solidFill>
                <a:latin typeface="Times New Roman" panose="02020603050405020304" pitchFamily="18" charset="0"/>
                <a:cs typeface="Times New Roman" panose="02020603050405020304" pitchFamily="18" charset="0"/>
              </a:rPr>
            </a:br>
            <a:endParaRPr lang="en-US" altLang="en-US" sz="2000" i="1" dirty="0">
              <a:latin typeface="Times New Roman" panose="02020603050405020304" pitchFamily="18" charset="0"/>
              <a:cs typeface="Times New Roman" panose="02020603050405020304" pitchFamily="18" charset="0"/>
            </a:endParaRPr>
          </a:p>
        </p:txBody>
      </p:sp>
      <p:sp>
        <p:nvSpPr>
          <p:cNvPr id="36868" name="Rectangle 3">
            <a:extLst>
              <a:ext uri="{FF2B5EF4-FFF2-40B4-BE49-F238E27FC236}">
                <a16:creationId xmlns:a16="http://schemas.microsoft.com/office/drawing/2014/main" id="{BA0E6B7B-5585-49A6-88C7-0BD307341B75}"/>
              </a:ext>
            </a:extLst>
          </p:cNvPr>
          <p:cNvSpPr>
            <a:spLocks noGrp="1" noChangeArrowheads="1"/>
          </p:cNvSpPr>
          <p:nvPr>
            <p:ph type="body" idx="1"/>
          </p:nvPr>
        </p:nvSpPr>
        <p:spPr>
          <a:xfrm>
            <a:off x="2209800" y="1143001"/>
            <a:ext cx="7766050" cy="5300663"/>
          </a:xfrm>
        </p:spPr>
        <p:txBody>
          <a:bodyPr/>
          <a:lstStyle/>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The system must be substantially, if not mathematically, undecipherable;</a:t>
            </a:r>
            <a:r>
              <a:rPr lang="en-US" altLang="en-US" sz="2000">
                <a:latin typeface="Times New Roman" panose="02020603050405020304" pitchFamily="18" charset="0"/>
                <a:cs typeface="Times New Roman" panose="02020603050405020304" pitchFamily="18" charset="0"/>
              </a:rPr>
              <a:t> </a:t>
            </a:r>
          </a:p>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The system must </a:t>
            </a:r>
            <a:r>
              <a:rPr lang="en-GB" altLang="en-US" sz="2000" u="sng">
                <a:latin typeface="Times New Roman" panose="02020603050405020304" pitchFamily="18" charset="0"/>
                <a:cs typeface="Times New Roman" panose="02020603050405020304" pitchFamily="18" charset="0"/>
              </a:rPr>
              <a:t>not</a:t>
            </a:r>
            <a:r>
              <a:rPr lang="en-GB" altLang="en-US" sz="2000">
                <a:latin typeface="Times New Roman" panose="02020603050405020304" pitchFamily="18" charset="0"/>
                <a:cs typeface="Times New Roman" panose="02020603050405020304" pitchFamily="18" charset="0"/>
              </a:rPr>
              <a:t> require secrecy and can be stolen by the enemy without causing trouble;</a:t>
            </a:r>
            <a:r>
              <a:rPr lang="en-US" altLang="en-US" sz="2000">
                <a:latin typeface="Times New Roman" panose="02020603050405020304" pitchFamily="18" charset="0"/>
                <a:cs typeface="Times New Roman" panose="02020603050405020304" pitchFamily="18" charset="0"/>
              </a:rPr>
              <a:t> </a:t>
            </a:r>
          </a:p>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It must be easy to communicate and remember the keys without requiring written notes, it must also be easy to change or modify the keys with different participants;</a:t>
            </a:r>
            <a:r>
              <a:rPr lang="en-US" altLang="en-US" sz="2000">
                <a:latin typeface="Times New Roman" panose="02020603050405020304" pitchFamily="18" charset="0"/>
                <a:cs typeface="Times New Roman" panose="02020603050405020304" pitchFamily="18" charset="0"/>
              </a:rPr>
              <a:t> </a:t>
            </a:r>
          </a:p>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The system ought to be compatible with telegraph communication;</a:t>
            </a:r>
            <a:r>
              <a:rPr lang="en-US" altLang="en-US" sz="2000">
                <a:latin typeface="Times New Roman" panose="02020603050405020304" pitchFamily="18" charset="0"/>
                <a:cs typeface="Times New Roman" panose="02020603050405020304" pitchFamily="18" charset="0"/>
              </a:rPr>
              <a:t> </a:t>
            </a:r>
          </a:p>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The system must be portable, and its use must not require more than one person;</a:t>
            </a:r>
            <a:r>
              <a:rPr lang="en-US" altLang="en-US" sz="2000">
                <a:latin typeface="Times New Roman" panose="02020603050405020304" pitchFamily="18" charset="0"/>
                <a:cs typeface="Times New Roman" panose="02020603050405020304" pitchFamily="18" charset="0"/>
              </a:rPr>
              <a:t> </a:t>
            </a:r>
          </a:p>
          <a:p>
            <a:pPr marL="609600" indent="-609600">
              <a:buFont typeface="Symbol" panose="05050102010706020507" pitchFamily="18" charset="2"/>
              <a:buAutoNum type="arabicPeriod"/>
            </a:pPr>
            <a:r>
              <a:rPr lang="en-GB" altLang="en-US" sz="2000">
                <a:latin typeface="Times New Roman" panose="02020603050405020304" pitchFamily="18" charset="0"/>
                <a:cs typeface="Times New Roman" panose="02020603050405020304" pitchFamily="18" charset="0"/>
              </a:rPr>
              <a:t>Finally, regarding the circumstances in which such system is applied, it must be easy to use and must neither require stress of mind nor the knowledge of a long series of rules.</a:t>
            </a:r>
            <a:r>
              <a:rPr lang="en-US" altLang="en-US" sz="2000">
                <a:latin typeface="Times New Roman" panose="02020603050405020304" pitchFamily="18" charset="0"/>
                <a:cs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4B4F784C-B05D-4650-9DFE-BB4319A91B0B}"/>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BBD816AE-20F7-404B-BE11-BE01BBB9E832}" type="slidenum">
              <a:rPr lang="he-IL" altLang="en-US" sz="1400">
                <a:solidFill>
                  <a:srgbClr val="000000"/>
                </a:solidFill>
                <a:latin typeface="Arial Black" panose="020B0A04020102020204" pitchFamily="34" charset="0"/>
              </a:rPr>
              <a:pPr/>
              <a:t>34</a:t>
            </a:fld>
            <a:endParaRPr lang="en-US" altLang="en-US" sz="1400">
              <a:solidFill>
                <a:srgbClr val="000000"/>
              </a:solidFill>
              <a:latin typeface="Arial Black" panose="020B0A04020102020204" pitchFamily="34" charset="0"/>
            </a:endParaRPr>
          </a:p>
        </p:txBody>
      </p:sp>
      <p:sp>
        <p:nvSpPr>
          <p:cNvPr id="37891" name="Rectangle 2">
            <a:extLst>
              <a:ext uri="{FF2B5EF4-FFF2-40B4-BE49-F238E27FC236}">
                <a16:creationId xmlns:a16="http://schemas.microsoft.com/office/drawing/2014/main" id="{6AE4D873-7CCA-4085-B02F-ECD9E90CC158}"/>
              </a:ext>
            </a:extLst>
          </p:cNvPr>
          <p:cNvSpPr>
            <a:spLocks noGrp="1" noChangeArrowheads="1"/>
          </p:cNvSpPr>
          <p:nvPr>
            <p:ph type="title"/>
          </p:nvPr>
        </p:nvSpPr>
        <p:spPr>
          <a:xfrm>
            <a:off x="1881188" y="76200"/>
            <a:ext cx="8634412" cy="852488"/>
          </a:xfrm>
        </p:spPr>
        <p:txBody>
          <a:bodyPr/>
          <a:lstStyle/>
          <a:p>
            <a:pPr eaLnBrk="1" hangingPunct="1"/>
            <a:r>
              <a:rPr lang="en-US" altLang="en-US">
                <a:latin typeface="Times New Roman" panose="02020603050405020304" pitchFamily="18" charset="0"/>
                <a:cs typeface="Times New Roman" panose="02020603050405020304" pitchFamily="18" charset="0"/>
              </a:rPr>
              <a:t>The German Enigma</a:t>
            </a:r>
            <a:endParaRPr lang="en-US" altLang="en-US" sz="3200">
              <a:latin typeface="Times New Roman" panose="02020603050405020304" pitchFamily="18" charset="0"/>
              <a:cs typeface="Times New Roman" panose="02020603050405020304" pitchFamily="18" charset="0"/>
            </a:endParaRPr>
          </a:p>
        </p:txBody>
      </p:sp>
      <p:sp>
        <p:nvSpPr>
          <p:cNvPr id="37892" name="Rectangle 3">
            <a:extLst>
              <a:ext uri="{FF2B5EF4-FFF2-40B4-BE49-F238E27FC236}">
                <a16:creationId xmlns:a16="http://schemas.microsoft.com/office/drawing/2014/main" id="{EDE22088-967C-4683-8708-58B3745A69BF}"/>
              </a:ext>
            </a:extLst>
          </p:cNvPr>
          <p:cNvSpPr>
            <a:spLocks noGrp="1" noChangeArrowheads="1"/>
          </p:cNvSpPr>
          <p:nvPr>
            <p:ph type="body" idx="1"/>
          </p:nvPr>
        </p:nvSpPr>
        <p:spPr>
          <a:xfrm>
            <a:off x="1881188" y="857250"/>
            <a:ext cx="6729412" cy="6000750"/>
          </a:xfrm>
        </p:spPr>
        <p:txBody>
          <a:bodyPr/>
          <a:lstStyle/>
          <a:p>
            <a:pPr eaLnBrk="1" hangingPunct="1">
              <a:lnSpc>
                <a:spcPct val="80000"/>
              </a:lnSpc>
            </a:pPr>
            <a:r>
              <a:rPr lang="en-US" altLang="en-US" sz="2000">
                <a:latin typeface="Times New Roman" panose="02020603050405020304" pitchFamily="18" charset="0"/>
                <a:cs typeface="Times New Roman" panose="02020603050405020304" pitchFamily="18" charset="0"/>
              </a:rPr>
              <a:t>Invented as a commercial machine (Scherbius), and failed</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Electrical typewriter-like encryption machine</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Each keystroke lights a letter</a:t>
            </a:r>
          </a:p>
          <a:p>
            <a:pPr lvl="4" eaLnBrk="1" hangingPunct="1">
              <a:lnSpc>
                <a:spcPct val="80000"/>
              </a:lnSpc>
            </a:pPr>
            <a:endParaRPr lang="en-US" altLang="en-US" sz="14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Performing substitutions</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Letter-pairs are switched</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Pulse goes through scramblers</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Hits reflector and goes back</a:t>
            </a:r>
          </a:p>
          <a:p>
            <a:pPr lvl="4" eaLnBrk="1" hangingPunct="1">
              <a:lnSpc>
                <a:spcPct val="80000"/>
              </a:lnSpc>
            </a:pPr>
            <a:endParaRPr lang="en-US" altLang="en-US" sz="14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Original Enigma (M3) based on commercial version</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swapped letter-pairs </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3 rotating scramblers (26</a:t>
            </a:r>
            <a:r>
              <a:rPr lang="en-US" altLang="en-US" sz="1800" baseline="30000">
                <a:latin typeface="Times New Roman" panose="02020603050405020304" pitchFamily="18" charset="0"/>
                <a:cs typeface="Times New Roman" panose="02020603050405020304" pitchFamily="18" charset="0"/>
              </a:rPr>
              <a:t>3</a:t>
            </a:r>
            <a:r>
              <a:rPr lang="en-US" altLang="en-US" sz="1800">
                <a:latin typeface="Times New Roman" panose="02020603050405020304" pitchFamily="18" charset="0"/>
                <a:cs typeface="Times New Roman" panose="02020603050405020304" pitchFamily="18" charset="0"/>
              </a:rPr>
              <a:t> orientations)</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scramblers can be configured in 6 (3!) ways</a:t>
            </a:r>
          </a:p>
          <a:p>
            <a:pPr lvl="1" eaLnBrk="1" hangingPunct="1">
              <a:lnSpc>
                <a:spcPct val="80000"/>
              </a:lnSpc>
            </a:pPr>
            <a:r>
              <a:rPr lang="en-US" altLang="en-US" sz="1800">
                <a:latin typeface="Times New Roman" panose="02020603050405020304" pitchFamily="18" charset="0"/>
                <a:cs typeface="Times New Roman" panose="02020603050405020304" pitchFamily="18" charset="0"/>
              </a:rPr>
              <a:t>Later, up to 5 scramblers to choose from</a:t>
            </a:r>
          </a:p>
          <a:p>
            <a:pPr lvl="4" eaLnBrk="1" hangingPunct="1">
              <a:lnSpc>
                <a:spcPct val="80000"/>
              </a:lnSpc>
            </a:pPr>
            <a:endParaRPr lang="en-US" altLang="en-US" sz="14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Theoretical key space = a total of 10</a:t>
            </a:r>
            <a:r>
              <a:rPr lang="en-US" altLang="en-US" sz="2000" baseline="30000">
                <a:latin typeface="Times New Roman" panose="02020603050405020304" pitchFamily="18" charset="0"/>
                <a:cs typeface="Times New Roman" panose="02020603050405020304" pitchFamily="18" charset="0"/>
              </a:rPr>
              <a:t>17</a:t>
            </a:r>
            <a:r>
              <a:rPr lang="en-US" altLang="en-US" sz="2000">
                <a:latin typeface="Times New Roman" panose="02020603050405020304" pitchFamily="18" charset="0"/>
                <a:cs typeface="Times New Roman" panose="02020603050405020304" pitchFamily="18" charset="0"/>
              </a:rPr>
              <a:t> combinations</a:t>
            </a:r>
          </a:p>
          <a:p>
            <a:pPr lvl="4" eaLnBrk="1" hangingPunct="1">
              <a:lnSpc>
                <a:spcPct val="80000"/>
              </a:lnSpc>
            </a:pPr>
            <a:endParaRPr lang="en-US" altLang="en-US" sz="14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Used extensively by Germans in WW2</a:t>
            </a:r>
          </a:p>
        </p:txBody>
      </p:sp>
      <p:pic>
        <p:nvPicPr>
          <p:cNvPr id="37893" name="Picture 5" descr="enigma-scrambler">
            <a:extLst>
              <a:ext uri="{FF2B5EF4-FFF2-40B4-BE49-F238E27FC236}">
                <a16:creationId xmlns:a16="http://schemas.microsoft.com/office/drawing/2014/main" id="{3847FFC8-A54A-4947-A782-63B2AA4CC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813" y="1928814"/>
            <a:ext cx="16002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inside_enigma">
            <a:extLst>
              <a:ext uri="{FF2B5EF4-FFF2-40B4-BE49-F238E27FC236}">
                <a16:creationId xmlns:a16="http://schemas.microsoft.com/office/drawing/2014/main" id="{C7C3431B-DD07-4426-915D-89F947ECB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576" y="1714501"/>
            <a:ext cx="2003425"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977C560-A498-434C-AFA8-E82E412FA9A4}"/>
              </a:ext>
            </a:extLst>
          </p:cNvPr>
          <p:cNvSpPr>
            <a:spLocks noGrp="1"/>
          </p:cNvSpPr>
          <p:nvPr>
            <p:ph type="title"/>
          </p:nvPr>
        </p:nvSpPr>
        <p:spPr/>
        <p:txBody>
          <a:bodyPr/>
          <a:lstStyle/>
          <a:p>
            <a:endParaRPr lang="en-US" altLang="en-US"/>
          </a:p>
        </p:txBody>
      </p:sp>
      <p:sp>
        <p:nvSpPr>
          <p:cNvPr id="38915" name="Content Placeholder 2">
            <a:extLst>
              <a:ext uri="{FF2B5EF4-FFF2-40B4-BE49-F238E27FC236}">
                <a16:creationId xmlns:a16="http://schemas.microsoft.com/office/drawing/2014/main" id="{FEA386CE-65DC-4F5B-AA45-9807D3C28D44}"/>
              </a:ext>
            </a:extLst>
          </p:cNvPr>
          <p:cNvSpPr>
            <a:spLocks noGrp="1"/>
          </p:cNvSpPr>
          <p:nvPr>
            <p:ph idx="1"/>
          </p:nvPr>
        </p:nvSpPr>
        <p:spPr/>
        <p:txBody>
          <a:bodyPr/>
          <a:lstStyle/>
          <a:p>
            <a:endParaRPr lang="en-US" altLang="en-US"/>
          </a:p>
        </p:txBody>
      </p:sp>
      <p:sp>
        <p:nvSpPr>
          <p:cNvPr id="38916" name="Slide Number Placeholder 3">
            <a:extLst>
              <a:ext uri="{FF2B5EF4-FFF2-40B4-BE49-F238E27FC236}">
                <a16:creationId xmlns:a16="http://schemas.microsoft.com/office/drawing/2014/main" id="{99CBA156-CF34-4BD7-ABF3-B5D79C2F41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1A5600DB-674F-428E-9FCD-74D6DE3A2813}" type="slidenum">
              <a:rPr lang="ar-SA" altLang="en-US" sz="1400">
                <a:solidFill>
                  <a:srgbClr val="000000"/>
                </a:solidFill>
                <a:latin typeface="Arial Black" panose="020B0A04020102020204" pitchFamily="34" charset="0"/>
              </a:rPr>
              <a:pPr/>
              <a:t>35</a:t>
            </a:fld>
            <a:endParaRPr lang="en-GB" altLang="en-US" sz="1400">
              <a:solidFill>
                <a:srgbClr val="000000"/>
              </a:solidFill>
              <a:latin typeface="Arial Black" panose="020B0A04020102020204" pitchFamily="34" charset="0"/>
            </a:endParaRPr>
          </a:p>
        </p:txBody>
      </p:sp>
      <p:pic>
        <p:nvPicPr>
          <p:cNvPr id="38917" name="Picture 2" descr="Path of a a single letter through an Enigma machine">
            <a:extLst>
              <a:ext uri="{FF2B5EF4-FFF2-40B4-BE49-F238E27FC236}">
                <a16:creationId xmlns:a16="http://schemas.microsoft.com/office/drawing/2014/main" id="{F5A6D8E4-40F4-4801-8E73-2D183F23E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571500"/>
            <a:ext cx="8093075"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BC126753-44BB-4CEA-B4DA-23ECB6D3706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00D08C52-4524-46B4-9719-05F8191FBE1D}" type="slidenum">
              <a:rPr lang="he-IL" altLang="en-US" sz="1400">
                <a:solidFill>
                  <a:srgbClr val="000000"/>
                </a:solidFill>
                <a:latin typeface="Arial Black" panose="020B0A04020102020204" pitchFamily="34" charset="0"/>
              </a:rPr>
              <a:pPr/>
              <a:t>36</a:t>
            </a:fld>
            <a:endParaRPr lang="en-US" altLang="en-US" sz="1400">
              <a:solidFill>
                <a:srgbClr val="000000"/>
              </a:solidFill>
              <a:latin typeface="Arial Black" panose="020B0A04020102020204" pitchFamily="34" charset="0"/>
            </a:endParaRPr>
          </a:p>
        </p:txBody>
      </p:sp>
      <p:sp>
        <p:nvSpPr>
          <p:cNvPr id="39939" name="Rectangle 2">
            <a:extLst>
              <a:ext uri="{FF2B5EF4-FFF2-40B4-BE49-F238E27FC236}">
                <a16:creationId xmlns:a16="http://schemas.microsoft.com/office/drawing/2014/main" id="{26CD8018-5D0C-4EDB-AC2F-34599025DF78}"/>
              </a:ext>
            </a:extLst>
          </p:cNvPr>
          <p:cNvSpPr>
            <a:spLocks noGrp="1" noChangeArrowheads="1"/>
          </p:cNvSpPr>
          <p:nvPr>
            <p:ph type="title"/>
          </p:nvPr>
        </p:nvSpPr>
        <p:spPr>
          <a:xfrm>
            <a:off x="2095500" y="285751"/>
            <a:ext cx="7880350" cy="500063"/>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Poles Crack the Enigma</a:t>
            </a:r>
          </a:p>
        </p:txBody>
      </p:sp>
      <p:sp>
        <p:nvSpPr>
          <p:cNvPr id="39940" name="Rectangle 3">
            <a:extLst>
              <a:ext uri="{FF2B5EF4-FFF2-40B4-BE49-F238E27FC236}">
                <a16:creationId xmlns:a16="http://schemas.microsoft.com/office/drawing/2014/main" id="{02862F3C-1419-4B1A-90D3-4F055B962A65}"/>
              </a:ext>
            </a:extLst>
          </p:cNvPr>
          <p:cNvSpPr>
            <a:spLocks noGrp="1" noChangeArrowheads="1"/>
          </p:cNvSpPr>
          <p:nvPr>
            <p:ph type="body" idx="1"/>
          </p:nvPr>
        </p:nvSpPr>
        <p:spPr>
          <a:xfrm>
            <a:off x="1666876" y="785814"/>
            <a:ext cx="8848725" cy="5157787"/>
          </a:xfrm>
        </p:spPr>
        <p:txBody>
          <a:bodyPr/>
          <a:lstStyle/>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Polish obtained an Enigma from a German spy (1933)</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Hans-</a:t>
            </a:r>
            <a:r>
              <a:rPr lang="en-US" altLang="en-US" sz="2000" dirty="0" err="1">
                <a:latin typeface="Times New Roman" panose="02020603050405020304" pitchFamily="18" charset="0"/>
                <a:cs typeface="Times New Roman" panose="02020603050405020304" pitchFamily="18" charset="0"/>
              </a:rPr>
              <a:t>Thilo</a:t>
            </a:r>
            <a:r>
              <a:rPr lang="en-US" altLang="en-US" sz="2000" dirty="0">
                <a:latin typeface="Times New Roman" panose="02020603050405020304" pitchFamily="18" charset="0"/>
                <a:cs typeface="Times New Roman" panose="02020603050405020304" pitchFamily="18" charset="0"/>
              </a:rPr>
              <a:t> Schmidt sold to French intelligence</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Obtained information on its usage</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daily code book indicated rotors and orientation</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a different </a:t>
            </a:r>
            <a:r>
              <a:rPr lang="en-US" altLang="en-US" sz="2000" i="1" dirty="0">
                <a:latin typeface="Times New Roman" panose="02020603050405020304" pitchFamily="18" charset="0"/>
                <a:cs typeface="Times New Roman" panose="02020603050405020304" pitchFamily="18" charset="0"/>
              </a:rPr>
              <a:t>orientation</a:t>
            </a:r>
            <a:r>
              <a:rPr lang="en-US" altLang="en-US" sz="2000" dirty="0">
                <a:latin typeface="Times New Roman" panose="02020603050405020304" pitchFamily="18" charset="0"/>
                <a:cs typeface="Times New Roman" panose="02020603050405020304" pitchFamily="18" charset="0"/>
              </a:rPr>
              <a:t> key for each message (swapped keys)</a:t>
            </a:r>
          </a:p>
          <a:p>
            <a:pPr lvl="4"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p:txBody>
      </p:sp>
      <p:pic>
        <p:nvPicPr>
          <p:cNvPr id="39941" name="Picture 4" descr="enigma-keyboard">
            <a:extLst>
              <a:ext uri="{FF2B5EF4-FFF2-40B4-BE49-F238E27FC236}">
                <a16:creationId xmlns:a16="http://schemas.microsoft.com/office/drawing/2014/main" id="{491FCCDF-ACA9-4CFF-BCCD-C4085E8EC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1893888"/>
            <a:ext cx="1981200"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E0E3CA6F-CCC2-4618-9EAD-37D3B970F87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7191CB17-47A2-4A35-93E8-ABE0C9FA51FD}" type="slidenum">
              <a:rPr lang="he-IL" altLang="en-US" sz="1400">
                <a:solidFill>
                  <a:srgbClr val="000000"/>
                </a:solidFill>
                <a:latin typeface="Arial Black" panose="020B0A04020102020204" pitchFamily="34" charset="0"/>
              </a:rPr>
              <a:pPr/>
              <a:t>37</a:t>
            </a:fld>
            <a:endParaRPr lang="en-US" altLang="en-US" sz="1400">
              <a:solidFill>
                <a:srgbClr val="000000"/>
              </a:solidFill>
              <a:latin typeface="Arial Black" panose="020B0A04020102020204" pitchFamily="34" charset="0"/>
            </a:endParaRPr>
          </a:p>
        </p:txBody>
      </p:sp>
      <p:sp>
        <p:nvSpPr>
          <p:cNvPr id="40963" name="Rectangle 2">
            <a:extLst>
              <a:ext uri="{FF2B5EF4-FFF2-40B4-BE49-F238E27FC236}">
                <a16:creationId xmlns:a16="http://schemas.microsoft.com/office/drawing/2014/main" id="{A8BEFB11-B668-4E01-BBD7-209740906D2D}"/>
              </a:ext>
            </a:extLst>
          </p:cNvPr>
          <p:cNvSpPr>
            <a:spLocks noGrp="1" noChangeArrowheads="1"/>
          </p:cNvSpPr>
          <p:nvPr>
            <p:ph type="title"/>
          </p:nvPr>
        </p:nvSpPr>
        <p:spPr>
          <a:xfrm>
            <a:off x="2238376" y="357188"/>
            <a:ext cx="7737475" cy="785812"/>
          </a:xfrm>
        </p:spPr>
        <p:txBody>
          <a:bodyPr/>
          <a:lstStyle/>
          <a:p>
            <a:pPr eaLnBrk="1" hangingPunct="1"/>
            <a:r>
              <a:rPr lang="en-US" altLang="en-US">
                <a:latin typeface="Times New Roman" panose="02020603050405020304" pitchFamily="18" charset="0"/>
                <a:cs typeface="Times New Roman" panose="02020603050405020304" pitchFamily="18" charset="0"/>
              </a:rPr>
              <a:t>Poles Crack the Enigma</a:t>
            </a:r>
          </a:p>
        </p:txBody>
      </p:sp>
      <p:sp>
        <p:nvSpPr>
          <p:cNvPr id="40964" name="Rectangle 3">
            <a:extLst>
              <a:ext uri="{FF2B5EF4-FFF2-40B4-BE49-F238E27FC236}">
                <a16:creationId xmlns:a16="http://schemas.microsoft.com/office/drawing/2014/main" id="{1B48416F-22CB-4698-9701-3C41A0341D8A}"/>
              </a:ext>
            </a:extLst>
          </p:cNvPr>
          <p:cNvSpPr>
            <a:spLocks noGrp="1" noChangeArrowheads="1"/>
          </p:cNvSpPr>
          <p:nvPr>
            <p:ph type="body" idx="1"/>
          </p:nvPr>
        </p:nvSpPr>
        <p:spPr>
          <a:xfrm>
            <a:off x="1738314" y="1071564"/>
            <a:ext cx="8777287" cy="4872037"/>
          </a:xfrm>
        </p:spPr>
        <p:txBody>
          <a:bodyPr/>
          <a:lstStyle/>
          <a:p>
            <a:pPr eaLnBrk="1" hangingPunct="1"/>
            <a:r>
              <a:rPr lang="en-US" altLang="en-US" sz="2400">
                <a:latin typeface="Times New Roman" panose="02020603050405020304" pitchFamily="18" charset="0"/>
                <a:cs typeface="Times New Roman" panose="02020603050405020304" pitchFamily="18" charset="0"/>
              </a:rPr>
              <a:t>Rejewski’s algorithm to discover the day key</a:t>
            </a:r>
          </a:p>
          <a:p>
            <a:pPr lvl="1" eaLnBrk="1" hangingPunct="1"/>
            <a:r>
              <a:rPr lang="en-US" altLang="en-US" sz="2000">
                <a:latin typeface="Times New Roman" panose="02020603050405020304" pitchFamily="18" charset="0"/>
                <a:cs typeface="Times New Roman" panose="02020603050405020304" pitchFamily="18" charset="0"/>
              </a:rPr>
              <a:t>First, use catalog to identify the scrambler setting and orientation</a:t>
            </a:r>
          </a:p>
          <a:p>
            <a:pPr lvl="1" eaLnBrk="1" hangingPunct="1"/>
            <a:r>
              <a:rPr lang="en-US" altLang="en-US" sz="2000">
                <a:latin typeface="Times New Roman" panose="02020603050405020304" pitchFamily="18" charset="0"/>
                <a:cs typeface="Times New Roman" panose="02020603050405020304" pitchFamily="18" charset="0"/>
              </a:rPr>
              <a:t>Then, run the ciphertext through an Enigma and look at the text to identify swapped letter pairs using frequency analysis</a:t>
            </a:r>
          </a:p>
          <a:p>
            <a:pPr eaLnBrk="1" hangingPunct="1"/>
            <a:r>
              <a:rPr lang="en-US" altLang="en-US" sz="2400">
                <a:latin typeface="Times New Roman" panose="02020603050405020304" pitchFamily="18" charset="0"/>
                <a:cs typeface="Times New Roman" panose="02020603050405020304" pitchFamily="18" charset="0"/>
              </a:rPr>
              <a:t>Bombe machines were constructed to mechanize the search</a:t>
            </a:r>
          </a:p>
        </p:txBody>
      </p:sp>
      <p:pic>
        <p:nvPicPr>
          <p:cNvPr id="40965" name="Picture 4" descr="bombe">
            <a:extLst>
              <a:ext uri="{FF2B5EF4-FFF2-40B4-BE49-F238E27FC236}">
                <a16:creationId xmlns:a16="http://schemas.microsoft.com/office/drawing/2014/main" id="{E858A10E-3C81-45ED-B94C-02D1D085D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71863"/>
            <a:ext cx="40386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enigma">
            <a:extLst>
              <a:ext uri="{FF2B5EF4-FFF2-40B4-BE49-F238E27FC236}">
                <a16:creationId xmlns:a16="http://schemas.microsoft.com/office/drawing/2014/main" id="{B1A28715-F74A-41D2-8C2A-C6C0E414B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17081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E65A8AAE-1290-4133-BD65-508246336ED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DejaVu Sans"/>
                <a:cs typeface="DejaVu Sans"/>
              </a:defRPr>
            </a:lvl1pPr>
            <a:lvl2pPr marL="742950" indent="-285750" eaLnBrk="0" hangingPunct="0">
              <a:defRPr sz="2400">
                <a:solidFill>
                  <a:schemeClr val="bg1"/>
                </a:solidFill>
                <a:latin typeface="Arial" panose="020B0604020202020204" pitchFamily="34" charset="0"/>
                <a:ea typeface="DejaVu Sans"/>
                <a:cs typeface="DejaVu Sans"/>
              </a:defRPr>
            </a:lvl2pPr>
            <a:lvl3pPr marL="1143000" indent="-228600" eaLnBrk="0" hangingPunct="0">
              <a:defRPr sz="2400">
                <a:solidFill>
                  <a:schemeClr val="bg1"/>
                </a:solidFill>
                <a:latin typeface="Arial" panose="020B0604020202020204" pitchFamily="34" charset="0"/>
                <a:ea typeface="DejaVu Sans"/>
                <a:cs typeface="DejaVu Sans"/>
              </a:defRPr>
            </a:lvl3pPr>
            <a:lvl4pPr marL="1600200" indent="-228600" eaLnBrk="0" hangingPunct="0">
              <a:defRPr sz="2400">
                <a:solidFill>
                  <a:schemeClr val="bg1"/>
                </a:solidFill>
                <a:latin typeface="Arial" panose="020B0604020202020204" pitchFamily="34" charset="0"/>
                <a:ea typeface="DejaVu Sans"/>
                <a:cs typeface="DejaVu Sans"/>
              </a:defRPr>
            </a:lvl4pPr>
            <a:lvl5pPr marL="2057400" indent="-228600" eaLnBrk="0" hangingPunct="0">
              <a:defRPr sz="2400">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sz="2400">
                <a:solidFill>
                  <a:schemeClr val="bg1"/>
                </a:solidFill>
                <a:latin typeface="Arial" panose="020B0604020202020204" pitchFamily="34" charset="0"/>
                <a:ea typeface="DejaVu Sans"/>
                <a:cs typeface="DejaVu Sans"/>
              </a:defRPr>
            </a:lvl9pPr>
          </a:lstStyle>
          <a:p>
            <a:fld id="{2E89BF7A-D407-48B3-B316-43D34C71A934}" type="slidenum">
              <a:rPr lang="he-IL" altLang="en-US" sz="1400">
                <a:solidFill>
                  <a:srgbClr val="000000"/>
                </a:solidFill>
                <a:latin typeface="Arial Black" panose="020B0A04020102020204" pitchFamily="34" charset="0"/>
              </a:rPr>
              <a:pPr/>
              <a:t>38</a:t>
            </a:fld>
            <a:endParaRPr lang="en-US" altLang="en-US" sz="1400">
              <a:solidFill>
                <a:srgbClr val="000000"/>
              </a:solidFill>
              <a:latin typeface="Arial Black" panose="020B0A04020102020204" pitchFamily="34" charset="0"/>
            </a:endParaRPr>
          </a:p>
        </p:txBody>
      </p:sp>
      <p:sp>
        <p:nvSpPr>
          <p:cNvPr id="41987" name="Rectangle 2">
            <a:extLst>
              <a:ext uri="{FF2B5EF4-FFF2-40B4-BE49-F238E27FC236}">
                <a16:creationId xmlns:a16="http://schemas.microsoft.com/office/drawing/2014/main" id="{0E1A7615-8758-4186-BB9B-D5F5BA2A6A58}"/>
              </a:ext>
            </a:extLst>
          </p:cNvPr>
          <p:cNvSpPr>
            <a:spLocks noGrp="1" noChangeArrowheads="1"/>
          </p:cNvSpPr>
          <p:nvPr>
            <p:ph type="title"/>
          </p:nvPr>
        </p:nvSpPr>
        <p:spPr>
          <a:xfrm>
            <a:off x="2209800" y="463550"/>
            <a:ext cx="7766050" cy="750888"/>
          </a:xfrm>
        </p:spPr>
        <p:txBody>
          <a:bodyPr>
            <a:normAutofit fontScale="90000"/>
          </a:bodyPr>
          <a:lstStyle/>
          <a:p>
            <a:pPr eaLnBrk="1" hangingPunct="1"/>
            <a:r>
              <a:rPr lang="en-US" altLang="en-US">
                <a:latin typeface="Times New Roman" panose="02020603050405020304" pitchFamily="18" charset="0"/>
                <a:cs typeface="Times New Roman" panose="02020603050405020304" pitchFamily="18" charset="0"/>
              </a:rPr>
              <a:t>Computationally Secure Encryption</a:t>
            </a:r>
          </a:p>
        </p:txBody>
      </p:sp>
      <p:sp>
        <p:nvSpPr>
          <p:cNvPr id="41988" name="Rectangle 3">
            <a:extLst>
              <a:ext uri="{FF2B5EF4-FFF2-40B4-BE49-F238E27FC236}">
                <a16:creationId xmlns:a16="http://schemas.microsoft.com/office/drawing/2014/main" id="{FE39C6E8-47E8-4FA6-9549-E4CCEBD57ED8}"/>
              </a:ext>
            </a:extLst>
          </p:cNvPr>
          <p:cNvSpPr>
            <a:spLocks noGrp="1" noChangeArrowheads="1"/>
          </p:cNvSpPr>
          <p:nvPr>
            <p:ph type="body" idx="1"/>
          </p:nvPr>
        </p:nvSpPr>
        <p:spPr>
          <a:xfrm>
            <a:off x="1738314" y="1500188"/>
            <a:ext cx="8929687" cy="5205412"/>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Encryption scheme is </a:t>
            </a:r>
            <a:r>
              <a:rPr lang="en-US" altLang="en-US" sz="2400" i="1" dirty="0">
                <a:latin typeface="Times New Roman" panose="02020603050405020304" pitchFamily="18" charset="0"/>
                <a:cs typeface="Times New Roman" panose="02020603050405020304" pitchFamily="18" charset="0"/>
              </a:rPr>
              <a:t>computationally secure</a:t>
            </a:r>
            <a:r>
              <a:rPr lang="en-US" altLang="en-US" sz="2400" dirty="0">
                <a:latin typeface="Times New Roman" panose="02020603050405020304" pitchFamily="18" charset="0"/>
                <a:cs typeface="Times New Roman" panose="02020603050405020304" pitchFamily="18" charset="0"/>
              </a:rPr>
              <a:t> if</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The cost of breaking the cipher exceeds the value of the encrypted information; or</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The time required to break the cipher exceeds the useful lifetime of the information</a:t>
            </a:r>
          </a:p>
          <a:p>
            <a:pPr lvl="4"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Most schemes that we will discuss are not unbreakable in principle, but are computationally secure</a:t>
            </a:r>
          </a:p>
          <a:p>
            <a:pPr lvl="4"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Rely on lack of knowledge of effective algorithms for certain hard problems, not on a proven inexistence of ones</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E.g., factorization, discrete logarithms, or square roots mod p</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Rely on very large key-space, impregnable to brute force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4B564-5147-403B-8EDF-3148C79FBC3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Computer Security</a:t>
            </a:r>
          </a:p>
        </p:txBody>
      </p:sp>
      <p:sp>
        <p:nvSpPr>
          <p:cNvPr id="3" name="Content Placeholder 2">
            <a:extLst>
              <a:ext uri="{FF2B5EF4-FFF2-40B4-BE49-F238E27FC236}">
                <a16:creationId xmlns:a16="http://schemas.microsoft.com/office/drawing/2014/main" id="{D135FF84-1E7D-4C58-9F3C-E1E14B1BBA34}"/>
              </a:ext>
            </a:extLst>
          </p:cNvPr>
          <p:cNvSpPr>
            <a:spLocks noGrp="1"/>
          </p:cNvSpPr>
          <p:nvPr>
            <p:ph idx="1"/>
          </p:nvPr>
        </p:nvSpPr>
        <p:spPr>
          <a:xfrm>
            <a:off x="1371599" y="2318197"/>
            <a:ext cx="9724031" cy="3683358"/>
          </a:xfrm>
        </p:spPr>
        <p:txBody>
          <a:bodyPr anchor="ctr">
            <a:normAutofit/>
          </a:bodyPr>
          <a:lstStyle/>
          <a:p>
            <a:r>
              <a:rPr lang="en-US" sz="2400" dirty="0"/>
              <a:t>Computer security, also known as cyber security or IT security, is the protection of computer systems from the theft or damage to hardware/software/ information, as well as from disruption or misdirection of the services they provide.</a:t>
            </a:r>
          </a:p>
          <a:p>
            <a:r>
              <a:rPr lang="en-US" sz="2400" dirty="0"/>
              <a:t>Cryptography is the practice and study of techniques for ensuring secure communication.</a:t>
            </a:r>
          </a:p>
          <a:p>
            <a:r>
              <a:rPr lang="en-US" sz="2400" dirty="0"/>
              <a:t>National Institute of Standards and Technology (NIST) produces many standards and procedures for the security industry</a:t>
            </a:r>
          </a:p>
        </p:txBody>
      </p:sp>
    </p:spTree>
    <p:extLst>
      <p:ext uri="{BB962C8B-B14F-4D97-AF65-F5344CB8AC3E}">
        <p14:creationId xmlns:p14="http://schemas.microsoft.com/office/powerpoint/2010/main" val="8775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0C47D03-E18C-4F2F-A9D5-27137A20E45B}"/>
              </a:ext>
            </a:extLst>
          </p:cNvPr>
          <p:cNvSpPr>
            <a:spLocks noGrp="1"/>
          </p:cNvSpPr>
          <p:nvPr>
            <p:ph type="title"/>
          </p:nvPr>
        </p:nvSpPr>
        <p:spPr>
          <a:xfrm>
            <a:off x="838200" y="713312"/>
            <a:ext cx="4038600" cy="5431376"/>
          </a:xfrm>
        </p:spPr>
        <p:txBody>
          <a:bodyPr>
            <a:normAutofit/>
          </a:bodyPr>
          <a:lstStyle/>
          <a:p>
            <a:r>
              <a:rPr lang="en-US"/>
              <a:t>Books and Relevant Content</a:t>
            </a:r>
          </a:p>
        </p:txBody>
      </p:sp>
      <p:sp>
        <p:nvSpPr>
          <p:cNvPr id="3" name="Content Placeholder 2">
            <a:extLst>
              <a:ext uri="{FF2B5EF4-FFF2-40B4-BE49-F238E27FC236}">
                <a16:creationId xmlns:a16="http://schemas.microsoft.com/office/drawing/2014/main" id="{F34CD450-21A4-484A-A04B-5AE8EC22E7BA}"/>
              </a:ext>
            </a:extLst>
          </p:cNvPr>
          <p:cNvSpPr>
            <a:spLocks noGrp="1"/>
          </p:cNvSpPr>
          <p:nvPr>
            <p:ph idx="1"/>
          </p:nvPr>
        </p:nvSpPr>
        <p:spPr>
          <a:xfrm>
            <a:off x="6095999" y="713313"/>
            <a:ext cx="5257801" cy="5431376"/>
          </a:xfrm>
        </p:spPr>
        <p:txBody>
          <a:bodyPr anchor="ctr">
            <a:normAutofit/>
          </a:bodyPr>
          <a:lstStyle/>
          <a:p>
            <a:r>
              <a:rPr lang="en-US" sz="2000" dirty="0"/>
              <a:t>Cryptography and Network security by William Stallings</a:t>
            </a:r>
          </a:p>
          <a:p>
            <a:r>
              <a:rPr lang="en-US" sz="2000" dirty="0"/>
              <a:t>Cryptography and Network security by Behrouz A </a:t>
            </a:r>
            <a:r>
              <a:rPr lang="en-US" sz="2000" dirty="0" err="1"/>
              <a:t>Forouzan</a:t>
            </a:r>
            <a:endParaRPr lang="en-US" sz="2000" dirty="0"/>
          </a:p>
          <a:p>
            <a:r>
              <a:rPr lang="en-US" sz="2000" dirty="0"/>
              <a:t>Network Security Fundamentals by Mark Ciampa</a:t>
            </a:r>
          </a:p>
          <a:p>
            <a:pPr algn="l"/>
            <a:r>
              <a:rPr lang="en-US" sz="2000" i="0" u="none" strike="noStrike" baseline="0" dirty="0"/>
              <a:t>Certified Ethical Hacker (CEH) Foundation Guide by </a:t>
            </a:r>
            <a:r>
              <a:rPr lang="en-US" sz="2000" dirty="0"/>
              <a:t>S</a:t>
            </a:r>
            <a:r>
              <a:rPr lang="en-US" sz="2000" i="0" u="none" strike="noStrike" baseline="0" dirty="0"/>
              <a:t>agar Ajay </a:t>
            </a:r>
            <a:r>
              <a:rPr lang="en-US" sz="2000" i="0" u="none" strike="noStrike" baseline="0" dirty="0" err="1"/>
              <a:t>Rahalkar</a:t>
            </a:r>
            <a:endParaRPr lang="en-US" sz="2000" dirty="0"/>
          </a:p>
          <a:p>
            <a:r>
              <a:rPr lang="en-US" sz="2000" dirty="0"/>
              <a:t>Reading materials and Articles</a:t>
            </a:r>
          </a:p>
          <a:p>
            <a:r>
              <a:rPr lang="en-US" sz="2000" dirty="0"/>
              <a:t>Reference Slide at the end of every lecture to make your life easier </a:t>
            </a:r>
            <a:r>
              <a:rPr lang="en-US" sz="2000" dirty="0">
                <a:sym typeface="Wingdings" panose="05000000000000000000" pitchFamily="2" charset="2"/>
              </a:rPr>
              <a:t></a:t>
            </a:r>
            <a:endParaRPr lang="en-US" sz="2000" dirty="0"/>
          </a:p>
        </p:txBody>
      </p:sp>
    </p:spTree>
    <p:extLst>
      <p:ext uri="{BB962C8B-B14F-4D97-AF65-F5344CB8AC3E}">
        <p14:creationId xmlns:p14="http://schemas.microsoft.com/office/powerpoint/2010/main" val="688302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F358C-BC52-4DB5-BC5E-326ED59771D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Core Elements</a:t>
            </a:r>
          </a:p>
        </p:txBody>
      </p:sp>
      <p:sp>
        <p:nvSpPr>
          <p:cNvPr id="3" name="Content Placeholder 2">
            <a:extLst>
              <a:ext uri="{FF2B5EF4-FFF2-40B4-BE49-F238E27FC236}">
                <a16:creationId xmlns:a16="http://schemas.microsoft.com/office/drawing/2014/main" id="{616DB8DF-D3D0-45B2-A06C-AF6FA1612CCC}"/>
              </a:ext>
            </a:extLst>
          </p:cNvPr>
          <p:cNvSpPr>
            <a:spLocks noGrp="1"/>
          </p:cNvSpPr>
          <p:nvPr>
            <p:ph idx="1"/>
          </p:nvPr>
        </p:nvSpPr>
        <p:spPr>
          <a:xfrm>
            <a:off x="533400" y="1744980"/>
            <a:ext cx="11574779" cy="5013960"/>
          </a:xfrm>
        </p:spPr>
        <p:txBody>
          <a:bodyPr anchor="ctr">
            <a:normAutofit fontScale="92500" lnSpcReduction="20000"/>
          </a:bodyPr>
          <a:lstStyle/>
          <a:p>
            <a:r>
              <a:rPr lang="en-US" sz="2400" b="0" i="0" u="none" strike="noStrike" baseline="0" dirty="0"/>
              <a:t>Computation device </a:t>
            </a:r>
          </a:p>
          <a:p>
            <a:pPr marL="0" indent="0">
              <a:buNone/>
            </a:pPr>
            <a:r>
              <a:rPr lang="en-US" sz="2400" b="0" i="0" u="none" strike="noStrike" baseline="0" dirty="0"/>
              <a:t>	-PC, laptop, tablet, smartphone, watch, tv,…</a:t>
            </a:r>
          </a:p>
          <a:p>
            <a:r>
              <a:rPr lang="en-US" sz="2400" b="0" i="0" u="none" strike="noStrike" baseline="0" dirty="0"/>
              <a:t>Information </a:t>
            </a:r>
          </a:p>
          <a:p>
            <a:pPr marL="0" indent="0">
              <a:buNone/>
            </a:pPr>
            <a:r>
              <a:rPr lang="en-US" sz="2400" b="0" i="0" u="none" strike="noStrike" baseline="0" dirty="0"/>
              <a:t>	–The basic building block of all communications. This is what the attacker is after</a:t>
            </a:r>
          </a:p>
          <a:p>
            <a:r>
              <a:rPr lang="en-US" sz="2400" b="0" i="0" u="none" strike="noStrike" baseline="0" dirty="0"/>
              <a:t>Internet Security </a:t>
            </a:r>
          </a:p>
          <a:p>
            <a:pPr marL="0" indent="0">
              <a:buNone/>
            </a:pPr>
            <a:r>
              <a:rPr lang="en-US" sz="2400" dirty="0"/>
              <a:t>	</a:t>
            </a:r>
            <a:r>
              <a:rPr lang="en-US" sz="2400" b="0" i="0" u="none" strike="noStrike" baseline="0" dirty="0"/>
              <a:t>–Protect against fraud and attacks on the internet</a:t>
            </a:r>
          </a:p>
          <a:p>
            <a:pPr marL="0" indent="0">
              <a:buNone/>
            </a:pPr>
            <a:r>
              <a:rPr lang="en-US" sz="2400" b="0" i="0" u="none" strike="noStrike" baseline="0" dirty="0"/>
              <a:t>	–Establishing trust between parties</a:t>
            </a:r>
          </a:p>
          <a:p>
            <a:pPr marL="0" indent="0">
              <a:buNone/>
            </a:pPr>
            <a:r>
              <a:rPr lang="en-US" sz="2400" b="0" i="0" u="none" strike="noStrike" baseline="0" dirty="0"/>
              <a:t>	–Ensuring secrecy of communications</a:t>
            </a:r>
          </a:p>
          <a:p>
            <a:pPr marL="0" indent="0">
              <a:buNone/>
            </a:pPr>
            <a:r>
              <a:rPr lang="en-US" sz="2400" b="0" i="0" u="none" strike="noStrike" baseline="0" dirty="0"/>
              <a:t>	–Protect against malicious entities, software and exploits</a:t>
            </a:r>
          </a:p>
          <a:p>
            <a:r>
              <a:rPr lang="en-US" sz="2400" b="0" i="0" u="none" strike="noStrike" baseline="0" dirty="0"/>
              <a:t>Communication Security </a:t>
            </a:r>
          </a:p>
          <a:p>
            <a:pPr marL="0" indent="0">
              <a:buNone/>
            </a:pPr>
            <a:r>
              <a:rPr lang="en-US" sz="2400" b="0" i="0" u="none" strike="noStrike" baseline="0" dirty="0"/>
              <a:t>	–prevention of unauthorized access to telecommunications traffic</a:t>
            </a:r>
          </a:p>
          <a:p>
            <a:pPr marL="0" indent="0">
              <a:buNone/>
            </a:pPr>
            <a:r>
              <a:rPr lang="en-US" sz="2400" b="0" i="0" u="none" strike="noStrike" baseline="0" dirty="0"/>
              <a:t>	–Intercepting traffic</a:t>
            </a:r>
          </a:p>
          <a:p>
            <a:pPr marL="0" indent="0">
              <a:buNone/>
            </a:pPr>
            <a:r>
              <a:rPr lang="en-US" sz="2400" b="0" i="0" u="none" strike="noStrike" baseline="0" dirty="0"/>
              <a:t>	–Service Interruption</a:t>
            </a:r>
          </a:p>
        </p:txBody>
      </p:sp>
    </p:spTree>
    <p:extLst>
      <p:ext uri="{BB962C8B-B14F-4D97-AF65-F5344CB8AC3E}">
        <p14:creationId xmlns:p14="http://schemas.microsoft.com/office/powerpoint/2010/main" val="842769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6924-52C6-4977-86E7-30263F99AC29}"/>
              </a:ext>
            </a:extLst>
          </p:cNvPr>
          <p:cNvSpPr>
            <a:spLocks noGrp="1"/>
          </p:cNvSpPr>
          <p:nvPr>
            <p:ph type="title"/>
          </p:nvPr>
        </p:nvSpPr>
        <p:spPr>
          <a:xfrm>
            <a:off x="4965430" y="629268"/>
            <a:ext cx="6586491" cy="1286160"/>
          </a:xfrm>
        </p:spPr>
        <p:txBody>
          <a:bodyPr anchor="b">
            <a:normAutofit/>
          </a:bodyPr>
          <a:lstStyle/>
          <a:p>
            <a:r>
              <a:rPr lang="en-US"/>
              <a:t>Threat vs Attack</a:t>
            </a:r>
          </a:p>
        </p:txBody>
      </p:sp>
      <p:sp>
        <p:nvSpPr>
          <p:cNvPr id="3" name="Content Placeholder 2">
            <a:extLst>
              <a:ext uri="{FF2B5EF4-FFF2-40B4-BE49-F238E27FC236}">
                <a16:creationId xmlns:a16="http://schemas.microsoft.com/office/drawing/2014/main" id="{225FA206-6CEF-421A-A564-6A42EDA0967E}"/>
              </a:ext>
            </a:extLst>
          </p:cNvPr>
          <p:cNvSpPr>
            <a:spLocks noGrp="1"/>
          </p:cNvSpPr>
          <p:nvPr>
            <p:ph idx="1"/>
          </p:nvPr>
        </p:nvSpPr>
        <p:spPr>
          <a:xfrm>
            <a:off x="4635591" y="2438400"/>
            <a:ext cx="7556409" cy="4320539"/>
          </a:xfrm>
        </p:spPr>
        <p:txBody>
          <a:bodyPr>
            <a:normAutofit lnSpcReduction="10000"/>
          </a:bodyPr>
          <a:lstStyle/>
          <a:p>
            <a:r>
              <a:rPr lang="en-US" sz="2400" dirty="0"/>
              <a:t>Vulnerability is a weakness which allows an attacker to reduce a system’s security assurance.</a:t>
            </a:r>
          </a:p>
          <a:p>
            <a:pPr marL="0" indent="0">
              <a:buNone/>
            </a:pPr>
            <a:r>
              <a:rPr lang="en-US" sz="2400" dirty="0"/>
              <a:t>–a system weakness or flaw,</a:t>
            </a:r>
          </a:p>
          <a:p>
            <a:pPr marL="0" indent="0">
              <a:buNone/>
            </a:pPr>
            <a:r>
              <a:rPr lang="en-US" sz="2400" dirty="0"/>
              <a:t>–attacker access to the flaw,</a:t>
            </a:r>
          </a:p>
          <a:p>
            <a:pPr marL="0" indent="0">
              <a:buNone/>
            </a:pPr>
            <a:r>
              <a:rPr lang="en-US" sz="2400" dirty="0"/>
              <a:t>–attacker capability to exploit</a:t>
            </a:r>
          </a:p>
          <a:p>
            <a:r>
              <a:rPr lang="en-US" sz="2400" dirty="0"/>
              <a:t>Threat -A potential for violation of security. Hence a threat is a possible danger that might exploit a vulnerability.</a:t>
            </a:r>
          </a:p>
          <a:p>
            <a:r>
              <a:rPr lang="en-US" sz="2400" dirty="0"/>
              <a:t>Attack -an intelligent act that is a deliberate attempt to evade security services and violate the security policy of a system.</a:t>
            </a:r>
          </a:p>
        </p:txBody>
      </p:sp>
      <p:pic>
        <p:nvPicPr>
          <p:cNvPr id="5" name="Picture 4" descr="Padlock on computer motherboard">
            <a:extLst>
              <a:ext uri="{FF2B5EF4-FFF2-40B4-BE49-F238E27FC236}">
                <a16:creationId xmlns:a16="http://schemas.microsoft.com/office/drawing/2014/main" id="{D55C3DA2-5BB3-429B-BFC1-B2CD52253D15}"/>
              </a:ext>
            </a:extLst>
          </p:cNvPr>
          <p:cNvPicPr>
            <a:picLocks noChangeAspect="1"/>
          </p:cNvPicPr>
          <p:nvPr/>
        </p:nvPicPr>
        <p:blipFill rotWithShape="1">
          <a:blip r:embed="rId2"/>
          <a:srcRect l="13966" r="40914" b="-1"/>
          <a:stretch/>
        </p:blipFill>
        <p:spPr>
          <a:xfrm>
            <a:off x="20" y="10"/>
            <a:ext cx="4635571" cy="6857990"/>
          </a:xfrm>
          <a:prstGeom prst="rect">
            <a:avLst/>
          </a:prstGeom>
          <a:effectLst/>
        </p:spPr>
      </p:pic>
      <p:cxnSp>
        <p:nvCxnSpPr>
          <p:cNvPr id="21" name="Straight Connector 2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708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22DF-2C9F-437E-9DCC-76D1B421E1D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Security Architecture</a:t>
            </a:r>
          </a:p>
        </p:txBody>
      </p:sp>
      <p:sp>
        <p:nvSpPr>
          <p:cNvPr id="3" name="Content Placeholder 2">
            <a:extLst>
              <a:ext uri="{FF2B5EF4-FFF2-40B4-BE49-F238E27FC236}">
                <a16:creationId xmlns:a16="http://schemas.microsoft.com/office/drawing/2014/main" id="{93282528-D352-4F23-8D49-EA12E20501ED}"/>
              </a:ext>
            </a:extLst>
          </p:cNvPr>
          <p:cNvSpPr>
            <a:spLocks noGrp="1"/>
          </p:cNvSpPr>
          <p:nvPr>
            <p:ph idx="1"/>
          </p:nvPr>
        </p:nvSpPr>
        <p:spPr>
          <a:xfrm>
            <a:off x="1371599" y="2318197"/>
            <a:ext cx="9724031" cy="3683358"/>
          </a:xfrm>
        </p:spPr>
        <p:txBody>
          <a:bodyPr anchor="ctr">
            <a:normAutofit/>
          </a:bodyPr>
          <a:lstStyle/>
          <a:p>
            <a:pPr marL="0" indent="0">
              <a:buNone/>
            </a:pPr>
            <a:r>
              <a:rPr lang="en-US" sz="2400" dirty="0"/>
              <a:t>Consists of three elements</a:t>
            </a:r>
          </a:p>
          <a:p>
            <a:r>
              <a:rPr lang="en-US" sz="2400" b="1" dirty="0"/>
              <a:t>Security Attack- </a:t>
            </a:r>
            <a:r>
              <a:rPr lang="en-US" sz="2400" dirty="0"/>
              <a:t>Any action that can cause a compromise</a:t>
            </a:r>
          </a:p>
          <a:p>
            <a:r>
              <a:rPr lang="en-US" sz="2400" b="1" dirty="0"/>
              <a:t>Security Service -  </a:t>
            </a:r>
            <a:r>
              <a:rPr lang="en-US" sz="2400" dirty="0"/>
              <a:t>A processing or communication service that enhances security. Security services are intended to counter security attacks, and they make use of one or more security mechanisms to provide the service.</a:t>
            </a:r>
          </a:p>
          <a:p>
            <a:r>
              <a:rPr lang="en-US" sz="2400" b="1" dirty="0"/>
              <a:t>Security Mechanism- </a:t>
            </a:r>
            <a:r>
              <a:rPr lang="en-US" sz="2400" dirty="0"/>
              <a:t>A process designed to detect, prevent or recover from an attack.</a:t>
            </a:r>
            <a:endParaRPr lang="en-US" sz="2000" dirty="0"/>
          </a:p>
        </p:txBody>
      </p:sp>
    </p:spTree>
    <p:extLst>
      <p:ext uri="{BB962C8B-B14F-4D97-AF65-F5344CB8AC3E}">
        <p14:creationId xmlns:p14="http://schemas.microsoft.com/office/powerpoint/2010/main" val="3552340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531B2-ADC1-4258-9A10-511E197EBE44}"/>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Security Attacks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07DC3F-5120-4E52-90F1-7963AC68D639}"/>
              </a:ext>
            </a:extLst>
          </p:cNvPr>
          <p:cNvSpPr>
            <a:spLocks noGrp="1"/>
          </p:cNvSpPr>
          <p:nvPr>
            <p:ph idx="1"/>
          </p:nvPr>
        </p:nvSpPr>
        <p:spPr>
          <a:xfrm>
            <a:off x="1155548" y="2217343"/>
            <a:ext cx="9880893" cy="3959619"/>
          </a:xfrm>
        </p:spPr>
        <p:txBody>
          <a:bodyPr>
            <a:normAutofit/>
          </a:bodyPr>
          <a:lstStyle/>
          <a:p>
            <a:pPr marL="0" indent="0">
              <a:buNone/>
            </a:pPr>
            <a:r>
              <a:rPr lang="en-US" sz="2400" b="1" dirty="0"/>
              <a:t>Passive Attacks</a:t>
            </a:r>
          </a:p>
          <a:p>
            <a:r>
              <a:rPr lang="en-US" sz="2400" dirty="0"/>
              <a:t>Passive attacks are in the nature of eavesdropping on, or monitoring of, transmissions. The goal of the opponent is to obtain information that is being transmitted.</a:t>
            </a:r>
          </a:p>
          <a:p>
            <a:r>
              <a:rPr lang="en-US" sz="2400" dirty="0"/>
              <a:t>Happens through traffic analysis, silent listening/eaves dropping, release of message content(by somebody else)</a:t>
            </a:r>
          </a:p>
          <a:p>
            <a:pPr marL="0" indent="0">
              <a:buNone/>
            </a:pPr>
            <a:r>
              <a:rPr lang="en-US" sz="2400" b="1" dirty="0"/>
              <a:t>Active Attacks</a:t>
            </a:r>
          </a:p>
          <a:p>
            <a:r>
              <a:rPr lang="en-US" sz="2400" dirty="0"/>
              <a:t>Active attacks involve some modification of the data stream or the creation of a false stream. Generally, happens through masquerading, replay, modification of messages, and denial of service.</a:t>
            </a:r>
          </a:p>
        </p:txBody>
      </p:sp>
    </p:spTree>
    <p:extLst>
      <p:ext uri="{BB962C8B-B14F-4D97-AF65-F5344CB8AC3E}">
        <p14:creationId xmlns:p14="http://schemas.microsoft.com/office/powerpoint/2010/main" val="309949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494F9-D892-44D3-BE35-8172CE101E9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Active Attacks</a:t>
            </a:r>
          </a:p>
        </p:txBody>
      </p:sp>
      <p:sp>
        <p:nvSpPr>
          <p:cNvPr id="3" name="Content Placeholder 2">
            <a:extLst>
              <a:ext uri="{FF2B5EF4-FFF2-40B4-BE49-F238E27FC236}">
                <a16:creationId xmlns:a16="http://schemas.microsoft.com/office/drawing/2014/main" id="{192D4AF3-7F1E-4F16-8904-FE11D0B89F8F}"/>
              </a:ext>
            </a:extLst>
          </p:cNvPr>
          <p:cNvSpPr>
            <a:spLocks noGrp="1"/>
          </p:cNvSpPr>
          <p:nvPr>
            <p:ph idx="1"/>
          </p:nvPr>
        </p:nvSpPr>
        <p:spPr>
          <a:xfrm>
            <a:off x="571500" y="1790700"/>
            <a:ext cx="11399519" cy="4772762"/>
          </a:xfrm>
        </p:spPr>
        <p:txBody>
          <a:bodyPr anchor="ctr">
            <a:normAutofit/>
          </a:bodyPr>
          <a:lstStyle/>
          <a:p>
            <a:pPr marL="0" indent="0">
              <a:buNone/>
            </a:pPr>
            <a:r>
              <a:rPr lang="en-US" sz="2400" b="1" i="0" u="none" strike="noStrike" baseline="0" dirty="0"/>
              <a:t>Masquerading</a:t>
            </a:r>
            <a:endParaRPr lang="en-US" sz="2400" b="0" i="0" u="none" strike="noStrike" baseline="0" dirty="0"/>
          </a:p>
          <a:p>
            <a:r>
              <a:rPr lang="en-US" sz="2400" b="0" i="0" u="none" strike="noStrike" baseline="0" dirty="0"/>
              <a:t>Takesplacewhenoneentitypretendstobeadifferententity.Happensthroughdefeatingauthentication,obtainingprivilegesetc.</a:t>
            </a:r>
          </a:p>
          <a:p>
            <a:pPr marL="0" indent="0">
              <a:buNone/>
            </a:pPr>
            <a:r>
              <a:rPr lang="en-US" sz="2400" b="1" i="0" u="none" strike="noStrike" baseline="0" dirty="0"/>
              <a:t>Replay</a:t>
            </a:r>
            <a:endParaRPr lang="en-US" sz="2400" b="0" i="0" u="none" strike="noStrike" baseline="0" dirty="0"/>
          </a:p>
          <a:p>
            <a:r>
              <a:rPr lang="en-US" sz="2400" b="0" i="0" u="none" strike="noStrike" baseline="0" dirty="0"/>
              <a:t>Capture a message and replay it later</a:t>
            </a:r>
          </a:p>
          <a:p>
            <a:pPr marL="0" indent="0">
              <a:buNone/>
            </a:pPr>
            <a:r>
              <a:rPr lang="en-US" sz="2400" b="1" i="0" u="none" strike="noStrike" baseline="0" dirty="0"/>
              <a:t>Modification of messages</a:t>
            </a:r>
            <a:endParaRPr lang="en-US" sz="2400" b="0" i="0" u="none" strike="noStrike" baseline="0" dirty="0"/>
          </a:p>
          <a:p>
            <a:r>
              <a:rPr lang="en-US" sz="2400" b="0" i="0" u="none" strike="noStrike" baseline="0" dirty="0"/>
              <a:t>Messages are entirely or partially modified.</a:t>
            </a:r>
          </a:p>
          <a:p>
            <a:pPr marL="0" indent="0">
              <a:buNone/>
            </a:pPr>
            <a:r>
              <a:rPr lang="en-US" sz="2400" b="1" i="0" u="none" strike="noStrike" baseline="0" dirty="0"/>
              <a:t>Denial of Service</a:t>
            </a:r>
            <a:endParaRPr lang="en-US" sz="2400" b="0" i="0" u="none" strike="noStrike" baseline="0" dirty="0"/>
          </a:p>
          <a:p>
            <a:r>
              <a:rPr lang="en-US" sz="2400" b="0" i="0" u="none" strike="noStrike" baseline="0" dirty="0"/>
              <a:t>Block services to cause unavailability of services. Particularly dangerous in internet systems like e-health systems.</a:t>
            </a:r>
            <a:endParaRPr lang="en-US" sz="2400" dirty="0"/>
          </a:p>
        </p:txBody>
      </p:sp>
    </p:spTree>
    <p:extLst>
      <p:ext uri="{BB962C8B-B14F-4D97-AF65-F5344CB8AC3E}">
        <p14:creationId xmlns:p14="http://schemas.microsoft.com/office/powerpoint/2010/main" val="280510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32C7-63F6-4C13-9618-AB4A4367BA3B}"/>
              </a:ext>
            </a:extLst>
          </p:cNvPr>
          <p:cNvSpPr>
            <a:spLocks noGrp="1"/>
          </p:cNvSpPr>
          <p:nvPr>
            <p:ph type="title"/>
          </p:nvPr>
        </p:nvSpPr>
        <p:spPr>
          <a:xfrm>
            <a:off x="960100" y="978102"/>
            <a:ext cx="10588434" cy="1062644"/>
          </a:xfrm>
        </p:spPr>
        <p:txBody>
          <a:bodyPr anchor="b">
            <a:normAutofit/>
          </a:bodyPr>
          <a:lstStyle/>
          <a:p>
            <a:r>
              <a:rPr lang="en-US" dirty="0"/>
              <a:t>Security Services</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359F382-A96E-417B-9080-C45D4E63929C}"/>
              </a:ext>
            </a:extLst>
          </p:cNvPr>
          <p:cNvPicPr>
            <a:picLocks noChangeAspect="1"/>
          </p:cNvPicPr>
          <p:nvPr/>
        </p:nvPicPr>
        <p:blipFill>
          <a:blip r:embed="rId2"/>
          <a:stretch>
            <a:fillRect/>
          </a:stretch>
        </p:blipFill>
        <p:spPr>
          <a:xfrm>
            <a:off x="685135" y="2811103"/>
            <a:ext cx="3526325" cy="3650651"/>
          </a:xfrm>
          <a:prstGeom prst="rect">
            <a:avLst/>
          </a:prstGeom>
        </p:spPr>
      </p:pic>
      <p:sp>
        <p:nvSpPr>
          <p:cNvPr id="3" name="Content Placeholder 2">
            <a:extLst>
              <a:ext uri="{FF2B5EF4-FFF2-40B4-BE49-F238E27FC236}">
                <a16:creationId xmlns:a16="http://schemas.microsoft.com/office/drawing/2014/main" id="{AE807564-0419-441F-AA56-B9B41120C85C}"/>
              </a:ext>
            </a:extLst>
          </p:cNvPr>
          <p:cNvSpPr>
            <a:spLocks noGrp="1"/>
          </p:cNvSpPr>
          <p:nvPr>
            <p:ph idx="1"/>
          </p:nvPr>
        </p:nvSpPr>
        <p:spPr>
          <a:xfrm>
            <a:off x="4955354" y="2682433"/>
            <a:ext cx="6474646" cy="3893625"/>
          </a:xfrm>
        </p:spPr>
        <p:txBody>
          <a:bodyPr>
            <a:normAutofit fontScale="92500" lnSpcReduction="10000"/>
          </a:bodyPr>
          <a:lstStyle/>
          <a:p>
            <a:endParaRPr lang="en-US" sz="1700" b="0" i="0" u="none" strike="noStrike" baseline="0" dirty="0">
              <a:latin typeface="Arial" panose="020B0604020202020204" pitchFamily="34" charset="0"/>
            </a:endParaRPr>
          </a:p>
          <a:p>
            <a:pPr marL="0" indent="0">
              <a:buNone/>
            </a:pPr>
            <a:r>
              <a:rPr lang="en-US" sz="2600" b="0" i="0" u="none" strike="noStrike" baseline="0" dirty="0"/>
              <a:t>Three security goals that need to be addressed</a:t>
            </a:r>
          </a:p>
          <a:p>
            <a:r>
              <a:rPr lang="en-US" sz="2600" b="0" i="0" u="none" strike="noStrike" baseline="0" dirty="0"/>
              <a:t>Confidentiality</a:t>
            </a:r>
          </a:p>
          <a:p>
            <a:pPr marL="0" indent="0">
              <a:buNone/>
            </a:pPr>
            <a:r>
              <a:rPr lang="en-US" sz="2600" b="0" i="0" u="none" strike="noStrike" baseline="0" dirty="0"/>
              <a:t>	–Data Confidentiality</a:t>
            </a:r>
          </a:p>
          <a:p>
            <a:pPr marL="0" indent="0">
              <a:buNone/>
            </a:pPr>
            <a:r>
              <a:rPr lang="en-US" sz="2600" b="0" i="0" u="none" strike="noStrike" baseline="0" dirty="0"/>
              <a:t>	–Privacy</a:t>
            </a:r>
          </a:p>
          <a:p>
            <a:pPr marL="0" indent="0">
              <a:buNone/>
            </a:pPr>
            <a:r>
              <a:rPr lang="en-US" sz="2600" b="0" i="0" u="none" strike="noStrike" baseline="0" dirty="0"/>
              <a:t>•Integrity</a:t>
            </a:r>
          </a:p>
          <a:p>
            <a:pPr marL="0" indent="0">
              <a:buNone/>
            </a:pPr>
            <a:r>
              <a:rPr lang="en-US" sz="2600" b="0" i="0" u="none" strike="noStrike" baseline="0" dirty="0"/>
              <a:t>	–Data integrity</a:t>
            </a:r>
          </a:p>
          <a:p>
            <a:pPr marL="0" indent="0">
              <a:buNone/>
            </a:pPr>
            <a:r>
              <a:rPr lang="en-US" sz="2600" b="0" i="0" u="none" strike="noStrike" baseline="0" dirty="0"/>
              <a:t>	–System Integrity</a:t>
            </a:r>
          </a:p>
          <a:p>
            <a:r>
              <a:rPr lang="en-US" sz="2600" b="0" i="0" u="none" strike="noStrike" baseline="0" dirty="0"/>
              <a:t>Availability</a:t>
            </a:r>
          </a:p>
          <a:p>
            <a:endParaRPr lang="en-US" sz="1700" dirty="0"/>
          </a:p>
        </p:txBody>
      </p:sp>
    </p:spTree>
    <p:extLst>
      <p:ext uri="{BB962C8B-B14F-4D97-AF65-F5344CB8AC3E}">
        <p14:creationId xmlns:p14="http://schemas.microsoft.com/office/powerpoint/2010/main" val="221104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6">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D79551-454B-4844-9D56-EDB98C573F9D}"/>
              </a:ext>
            </a:extLst>
          </p:cNvPr>
          <p:cNvSpPr>
            <a:spLocks noGrp="1"/>
          </p:cNvSpPr>
          <p:nvPr>
            <p:ph type="title"/>
          </p:nvPr>
        </p:nvSpPr>
        <p:spPr>
          <a:xfrm>
            <a:off x="6545179" y="1472030"/>
            <a:ext cx="3978442" cy="1004470"/>
          </a:xfrm>
        </p:spPr>
        <p:txBody>
          <a:bodyPr anchor="b">
            <a:normAutofit/>
          </a:bodyPr>
          <a:lstStyle/>
          <a:p>
            <a:r>
              <a:rPr lang="en-US" dirty="0"/>
              <a:t>Confidentiality</a:t>
            </a:r>
          </a:p>
        </p:txBody>
      </p:sp>
      <p:pic>
        <p:nvPicPr>
          <p:cNvPr id="7" name="Graphic 6" descr="Laptop Secure">
            <a:extLst>
              <a:ext uri="{FF2B5EF4-FFF2-40B4-BE49-F238E27FC236}">
                <a16:creationId xmlns:a16="http://schemas.microsoft.com/office/drawing/2014/main" id="{293F702F-4991-45CA-9881-42F53B02D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338" y="1422345"/>
            <a:ext cx="4015954" cy="4015954"/>
          </a:xfrm>
          <a:prstGeom prst="rect">
            <a:avLst/>
          </a:prstGeom>
        </p:spPr>
      </p:pic>
      <p:sp>
        <p:nvSpPr>
          <p:cNvPr id="3" name="Content Placeholder 2">
            <a:extLst>
              <a:ext uri="{FF2B5EF4-FFF2-40B4-BE49-F238E27FC236}">
                <a16:creationId xmlns:a16="http://schemas.microsoft.com/office/drawing/2014/main" id="{5A37188E-41C4-48D5-B4C1-5B6C66FD43FC}"/>
              </a:ext>
            </a:extLst>
          </p:cNvPr>
          <p:cNvSpPr>
            <a:spLocks noGrp="1"/>
          </p:cNvSpPr>
          <p:nvPr>
            <p:ph idx="1"/>
          </p:nvPr>
        </p:nvSpPr>
        <p:spPr>
          <a:xfrm>
            <a:off x="6210300" y="2933701"/>
            <a:ext cx="5605993" cy="3596640"/>
          </a:xfrm>
        </p:spPr>
        <p:txBody>
          <a:bodyPr>
            <a:normAutofit/>
          </a:bodyPr>
          <a:lstStyle/>
          <a:p>
            <a:pPr marL="0" indent="0">
              <a:buNone/>
            </a:pPr>
            <a:r>
              <a:rPr lang="en-US" sz="2400" dirty="0"/>
              <a:t>Preserving authorized restrictions on information access and disclosure, including means for protecting personal privacy and proprietary information. </a:t>
            </a:r>
          </a:p>
          <a:p>
            <a:pPr marL="0" indent="0">
              <a:buNone/>
            </a:pPr>
            <a:r>
              <a:rPr lang="en-US" sz="2400" dirty="0"/>
              <a:t>A loss of confidentiality is the unauthorized disclosure of information.</a:t>
            </a:r>
          </a:p>
        </p:txBody>
      </p:sp>
    </p:spTree>
    <p:extLst>
      <p:ext uri="{BB962C8B-B14F-4D97-AF65-F5344CB8AC3E}">
        <p14:creationId xmlns:p14="http://schemas.microsoft.com/office/powerpoint/2010/main" val="2893473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654CF40-E437-490D-8754-C99D15F6FEEC}"/>
              </a:ext>
            </a:extLst>
          </p:cNvPr>
          <p:cNvSpPr>
            <a:spLocks noGrp="1"/>
          </p:cNvSpPr>
          <p:nvPr>
            <p:ph type="title"/>
          </p:nvPr>
        </p:nvSpPr>
        <p:spPr>
          <a:xfrm>
            <a:off x="838200" y="838199"/>
            <a:ext cx="4191000" cy="5338763"/>
          </a:xfrm>
        </p:spPr>
        <p:txBody>
          <a:bodyPr>
            <a:normAutofit/>
          </a:bodyPr>
          <a:lstStyle/>
          <a:p>
            <a:r>
              <a:rPr lang="en-US" dirty="0"/>
              <a:t>Integrity</a:t>
            </a:r>
          </a:p>
        </p:txBody>
      </p:sp>
      <p:sp>
        <p:nvSpPr>
          <p:cNvPr id="3" name="Content Placeholder 2">
            <a:extLst>
              <a:ext uri="{FF2B5EF4-FFF2-40B4-BE49-F238E27FC236}">
                <a16:creationId xmlns:a16="http://schemas.microsoft.com/office/drawing/2014/main" id="{25B28C1B-BDD5-4CB2-A009-8E240CF2B68C}"/>
              </a:ext>
            </a:extLst>
          </p:cNvPr>
          <p:cNvSpPr>
            <a:spLocks noGrp="1"/>
          </p:cNvSpPr>
          <p:nvPr>
            <p:ph idx="1"/>
          </p:nvPr>
        </p:nvSpPr>
        <p:spPr>
          <a:xfrm>
            <a:off x="5302332" y="838199"/>
            <a:ext cx="6051468" cy="5338763"/>
          </a:xfrm>
        </p:spPr>
        <p:txBody>
          <a:bodyPr anchor="ctr">
            <a:normAutofit/>
          </a:bodyPr>
          <a:lstStyle/>
          <a:p>
            <a:r>
              <a:rPr lang="en-US" sz="2400" dirty="0"/>
              <a:t>Guarding against improper information modification or destruction.</a:t>
            </a:r>
          </a:p>
          <a:p>
            <a:r>
              <a:rPr lang="en-US" sz="2400" dirty="0"/>
              <a:t>A loss of integrity is the unauthorized modification or destruction of information.</a:t>
            </a:r>
          </a:p>
          <a:p>
            <a:r>
              <a:rPr lang="en-US" sz="2400" dirty="0"/>
              <a:t>Ideally should protect against intentional and unintentional modification.</a:t>
            </a:r>
          </a:p>
          <a:p>
            <a:r>
              <a:rPr lang="en-US" sz="2400" dirty="0"/>
              <a:t>No modification, no insertion, no </a:t>
            </a:r>
            <a:r>
              <a:rPr lang="en-US" sz="2400" dirty="0" err="1"/>
              <a:t>deletion,no</a:t>
            </a:r>
            <a:r>
              <a:rPr lang="en-US" sz="2400" dirty="0"/>
              <a:t> replay</a:t>
            </a:r>
          </a:p>
        </p:txBody>
      </p:sp>
    </p:spTree>
    <p:extLst>
      <p:ext uri="{BB962C8B-B14F-4D97-AF65-F5344CB8AC3E}">
        <p14:creationId xmlns:p14="http://schemas.microsoft.com/office/powerpoint/2010/main" val="2929875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0DB5742-4410-4B76-A6ED-C4CF86885209}"/>
              </a:ext>
            </a:extLst>
          </p:cNvPr>
          <p:cNvSpPr>
            <a:spLocks noGrp="1"/>
          </p:cNvSpPr>
          <p:nvPr>
            <p:ph type="title"/>
          </p:nvPr>
        </p:nvSpPr>
        <p:spPr>
          <a:xfrm>
            <a:off x="905483" y="2215503"/>
            <a:ext cx="4482111" cy="3527214"/>
          </a:xfrm>
        </p:spPr>
        <p:txBody>
          <a:bodyPr anchor="t">
            <a:normAutofit/>
          </a:bodyPr>
          <a:lstStyle/>
          <a:p>
            <a:r>
              <a:rPr lang="en-US" dirty="0"/>
              <a:t>Availability</a:t>
            </a:r>
          </a:p>
        </p:txBody>
      </p:sp>
      <p:sp>
        <p:nvSpPr>
          <p:cNvPr id="12" name="Freeform: Shape 11">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Content Placeholder 2">
            <a:extLst>
              <a:ext uri="{FF2B5EF4-FFF2-40B4-BE49-F238E27FC236}">
                <a16:creationId xmlns:a16="http://schemas.microsoft.com/office/drawing/2014/main" id="{8460B741-0CD7-4D78-B3F7-D937E68B979E}"/>
              </a:ext>
            </a:extLst>
          </p:cNvPr>
          <p:cNvSpPr>
            <a:spLocks noGrp="1"/>
          </p:cNvSpPr>
          <p:nvPr>
            <p:ph idx="1"/>
          </p:nvPr>
        </p:nvSpPr>
        <p:spPr>
          <a:xfrm>
            <a:off x="6094476" y="1848378"/>
            <a:ext cx="5739384" cy="4140941"/>
          </a:xfrm>
        </p:spPr>
        <p:txBody>
          <a:bodyPr anchor="t">
            <a:normAutofit/>
          </a:bodyPr>
          <a:lstStyle/>
          <a:p>
            <a:r>
              <a:rPr lang="en-US" sz="2400" dirty="0"/>
              <a:t>Ensuring timely and reliable access to and use of information. </a:t>
            </a:r>
          </a:p>
          <a:p>
            <a:r>
              <a:rPr lang="en-US" sz="2400" dirty="0"/>
              <a:t>A loss of availability is the disruption of access to or use of information or an information system.</a:t>
            </a:r>
          </a:p>
          <a:p>
            <a:r>
              <a:rPr lang="en-US" sz="2400" dirty="0"/>
              <a:t>Particularly targets Denial of Service attacks</a:t>
            </a:r>
          </a:p>
        </p:txBody>
      </p:sp>
    </p:spTree>
    <p:extLst>
      <p:ext uri="{BB962C8B-B14F-4D97-AF65-F5344CB8AC3E}">
        <p14:creationId xmlns:p14="http://schemas.microsoft.com/office/powerpoint/2010/main" val="3741141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7297B-E06F-47AC-BD7A-42CDB6A4EF0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Other Goals</a:t>
            </a:r>
          </a:p>
        </p:txBody>
      </p:sp>
      <p:sp>
        <p:nvSpPr>
          <p:cNvPr id="3" name="Content Placeholder 2">
            <a:extLst>
              <a:ext uri="{FF2B5EF4-FFF2-40B4-BE49-F238E27FC236}">
                <a16:creationId xmlns:a16="http://schemas.microsoft.com/office/drawing/2014/main" id="{9FF008AB-E532-4078-B6E1-A25457367795}"/>
              </a:ext>
            </a:extLst>
          </p:cNvPr>
          <p:cNvSpPr>
            <a:spLocks noGrp="1"/>
          </p:cNvSpPr>
          <p:nvPr>
            <p:ph idx="1"/>
          </p:nvPr>
        </p:nvSpPr>
        <p:spPr>
          <a:xfrm>
            <a:off x="4810259" y="649480"/>
            <a:ext cx="6555347" cy="5546047"/>
          </a:xfrm>
        </p:spPr>
        <p:txBody>
          <a:bodyPr anchor="ctr">
            <a:normAutofit/>
          </a:bodyPr>
          <a:lstStyle/>
          <a:p>
            <a:r>
              <a:rPr lang="en-US" sz="2400" b="1" dirty="0"/>
              <a:t>Authentication-</a:t>
            </a:r>
            <a:r>
              <a:rPr lang="en-US" sz="2400" dirty="0"/>
              <a:t> verifying that users are who they say they are and that each input arriving at the system came from a trusted source.</a:t>
            </a:r>
          </a:p>
          <a:p>
            <a:r>
              <a:rPr lang="en-US" sz="2400" b="1" dirty="0"/>
              <a:t>Authorization-</a:t>
            </a:r>
            <a:r>
              <a:rPr lang="en-US" sz="2400" dirty="0"/>
              <a:t> the function of specifying access rights/privileges to resources.</a:t>
            </a:r>
          </a:p>
          <a:p>
            <a:r>
              <a:rPr lang="en-US" sz="2400" b="1" dirty="0"/>
              <a:t>Nonrepudiation-</a:t>
            </a:r>
            <a:r>
              <a:rPr lang="en-US" sz="2400" dirty="0"/>
              <a:t> is the assurance that a party cannot deny a particular action.</a:t>
            </a:r>
          </a:p>
        </p:txBody>
      </p:sp>
    </p:spTree>
    <p:extLst>
      <p:ext uri="{BB962C8B-B14F-4D97-AF65-F5344CB8AC3E}">
        <p14:creationId xmlns:p14="http://schemas.microsoft.com/office/powerpoint/2010/main" val="115521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EE1E870E-B471-4257-8081-0E3BF57FEF8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kern="1200" dirty="0">
                <a:latin typeface="+mj-lt"/>
                <a:ea typeface="+mj-ea"/>
                <a:cs typeface="+mj-cs"/>
              </a:rPr>
              <a:t>Evaluations</a:t>
            </a:r>
          </a:p>
        </p:txBody>
      </p:sp>
      <p:graphicFrame>
        <p:nvGraphicFramePr>
          <p:cNvPr id="4" name="Table 4">
            <a:extLst>
              <a:ext uri="{FF2B5EF4-FFF2-40B4-BE49-F238E27FC236}">
                <a16:creationId xmlns:a16="http://schemas.microsoft.com/office/drawing/2014/main" id="{1D185146-7BE9-484F-87D1-00D5DB5EFD0B}"/>
              </a:ext>
            </a:extLst>
          </p:cNvPr>
          <p:cNvGraphicFramePr>
            <a:graphicFrameLocks noGrp="1"/>
          </p:cNvGraphicFramePr>
          <p:nvPr>
            <p:ph idx="1"/>
            <p:extLst>
              <p:ext uri="{D42A27DB-BD31-4B8C-83A1-F6EECF244321}">
                <p14:modId xmlns:p14="http://schemas.microsoft.com/office/powerpoint/2010/main" val="2576221418"/>
              </p:ext>
            </p:extLst>
          </p:nvPr>
        </p:nvGraphicFramePr>
        <p:xfrm>
          <a:off x="1841035" y="2001902"/>
          <a:ext cx="8509930" cy="4160841"/>
        </p:xfrm>
        <a:graphic>
          <a:graphicData uri="http://schemas.openxmlformats.org/drawingml/2006/table">
            <a:tbl>
              <a:tblPr firstRow="1" bandRow="1">
                <a:solidFill>
                  <a:schemeClr val="bg1"/>
                </a:solidFill>
                <a:tableStyleId>{93296810-A885-4BE3-A3E7-6D5BEEA58F35}</a:tableStyleId>
              </a:tblPr>
              <a:tblGrid>
                <a:gridCol w="4958615">
                  <a:extLst>
                    <a:ext uri="{9D8B030D-6E8A-4147-A177-3AD203B41FA5}">
                      <a16:colId xmlns:a16="http://schemas.microsoft.com/office/drawing/2014/main" val="3018834326"/>
                    </a:ext>
                  </a:extLst>
                </a:gridCol>
                <a:gridCol w="3551315">
                  <a:extLst>
                    <a:ext uri="{9D8B030D-6E8A-4147-A177-3AD203B41FA5}">
                      <a16:colId xmlns:a16="http://schemas.microsoft.com/office/drawing/2014/main" val="839777931"/>
                    </a:ext>
                  </a:extLst>
                </a:gridCol>
              </a:tblGrid>
              <a:tr h="759579">
                <a:tc>
                  <a:txBody>
                    <a:bodyPr/>
                    <a:lstStyle/>
                    <a:p>
                      <a:pPr algn="ctr">
                        <a:lnSpc>
                          <a:spcPct val="200000"/>
                        </a:lnSpc>
                      </a:pPr>
                      <a:r>
                        <a:rPr lang="en-US" sz="1800" b="0" cap="none" spc="0">
                          <a:solidFill>
                            <a:schemeClr val="bg1"/>
                          </a:solidFill>
                        </a:rPr>
                        <a:t> Assessment</a:t>
                      </a:r>
                    </a:p>
                  </a:txBody>
                  <a:tcPr marL="155691" marR="186943" marT="119763" marB="119763"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200000"/>
                        </a:lnSpc>
                      </a:pPr>
                      <a:r>
                        <a:rPr lang="en-US" sz="1800" b="0" cap="none" spc="0">
                          <a:solidFill>
                            <a:schemeClr val="bg1"/>
                          </a:solidFill>
                        </a:rPr>
                        <a:t>Weightage (%age)</a:t>
                      </a:r>
                    </a:p>
                  </a:txBody>
                  <a:tcPr marL="155691" marR="186943" marT="119763" marB="119763"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534496151"/>
                  </a:ext>
                </a:extLst>
              </a:tr>
              <a:tr h="566877">
                <a:tc>
                  <a:txBody>
                    <a:bodyPr/>
                    <a:lstStyle/>
                    <a:p>
                      <a:pPr algn="ctr"/>
                      <a:r>
                        <a:rPr lang="en-US" sz="1800" cap="none" spc="0">
                          <a:solidFill>
                            <a:schemeClr val="tx1"/>
                          </a:solidFill>
                        </a:rPr>
                        <a:t>Assignments / Case Studies</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n-US" sz="1800" cap="none" spc="0">
                          <a:solidFill>
                            <a:schemeClr val="tx1"/>
                          </a:solidFill>
                        </a:rPr>
                        <a:t>10</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57110971"/>
                  </a:ext>
                </a:extLst>
              </a:tr>
              <a:tr h="566877">
                <a:tc>
                  <a:txBody>
                    <a:bodyPr/>
                    <a:lstStyle/>
                    <a:p>
                      <a:pPr algn="ctr"/>
                      <a:r>
                        <a:rPr lang="en-US" sz="1800" cap="none" spc="0">
                          <a:solidFill>
                            <a:schemeClr val="tx1"/>
                          </a:solidFill>
                        </a:rPr>
                        <a:t>Quizzes</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800" cap="none" spc="0">
                          <a:solidFill>
                            <a:schemeClr val="tx1"/>
                          </a:solidFill>
                        </a:rPr>
                        <a:t>10</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256393508"/>
                  </a:ext>
                </a:extLst>
              </a:tr>
              <a:tr h="566877">
                <a:tc>
                  <a:txBody>
                    <a:bodyPr/>
                    <a:lstStyle/>
                    <a:p>
                      <a:pPr algn="ctr"/>
                      <a:r>
                        <a:rPr lang="en-US" sz="1800" cap="none" spc="0">
                          <a:solidFill>
                            <a:schemeClr val="tx1"/>
                          </a:solidFill>
                        </a:rPr>
                        <a:t>Project</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n-US" sz="1800" cap="none" spc="0">
                          <a:solidFill>
                            <a:schemeClr val="tx1"/>
                          </a:solidFill>
                        </a:rPr>
                        <a:t>10</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35186987"/>
                  </a:ext>
                </a:extLst>
              </a:tr>
              <a:tr h="566877">
                <a:tc>
                  <a:txBody>
                    <a:bodyPr/>
                    <a:lstStyle/>
                    <a:p>
                      <a:pPr algn="ctr"/>
                      <a:r>
                        <a:rPr lang="en-US" sz="1800" cap="none" spc="0">
                          <a:solidFill>
                            <a:schemeClr val="tx1"/>
                          </a:solidFill>
                        </a:rPr>
                        <a:t>Sessional 1</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800" cap="none" spc="0">
                          <a:solidFill>
                            <a:schemeClr val="tx1"/>
                          </a:solidFill>
                        </a:rPr>
                        <a:t>15</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901319962"/>
                  </a:ext>
                </a:extLst>
              </a:tr>
              <a:tr h="566877">
                <a:tc>
                  <a:txBody>
                    <a:bodyPr/>
                    <a:lstStyle/>
                    <a:p>
                      <a:pPr algn="ctr"/>
                      <a:r>
                        <a:rPr lang="en-US" sz="1800" cap="none" spc="0">
                          <a:solidFill>
                            <a:schemeClr val="tx1"/>
                          </a:solidFill>
                        </a:rPr>
                        <a:t>Sessional 2</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n-US" sz="1800" cap="none" spc="0">
                          <a:solidFill>
                            <a:schemeClr val="tx1"/>
                          </a:solidFill>
                        </a:rPr>
                        <a:t>15</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813826592"/>
                  </a:ext>
                </a:extLst>
              </a:tr>
              <a:tr h="566877">
                <a:tc>
                  <a:txBody>
                    <a:bodyPr/>
                    <a:lstStyle/>
                    <a:p>
                      <a:pPr algn="ctr"/>
                      <a:r>
                        <a:rPr lang="en-US" sz="1800" cap="none" spc="0">
                          <a:solidFill>
                            <a:schemeClr val="tx1"/>
                          </a:solidFill>
                        </a:rPr>
                        <a:t>Finals</a:t>
                      </a:r>
                    </a:p>
                  </a:txBody>
                  <a:tcPr marL="155691" marR="186943" marT="119763" marB="11976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800" cap="none" spc="0">
                          <a:solidFill>
                            <a:schemeClr val="tx1"/>
                          </a:solidFill>
                        </a:rPr>
                        <a:t>40</a:t>
                      </a:r>
                    </a:p>
                  </a:txBody>
                  <a:tcPr marL="155691" marR="186943" marT="119763" marB="11976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492468384"/>
                  </a:ext>
                </a:extLst>
              </a:tr>
            </a:tbl>
          </a:graphicData>
        </a:graphic>
      </p:graphicFrame>
    </p:spTree>
    <p:extLst>
      <p:ext uri="{BB962C8B-B14F-4D97-AF65-F5344CB8AC3E}">
        <p14:creationId xmlns:p14="http://schemas.microsoft.com/office/powerpoint/2010/main" val="140727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29167-1DA2-4355-83F4-583880A837C6}"/>
              </a:ext>
            </a:extLst>
          </p:cNvPr>
          <p:cNvSpPr>
            <a:spLocks noGrp="1"/>
          </p:cNvSpPr>
          <p:nvPr>
            <p:ph type="title"/>
          </p:nvPr>
        </p:nvSpPr>
        <p:spPr>
          <a:xfrm>
            <a:off x="5596501" y="501594"/>
            <a:ext cx="5754896" cy="1655483"/>
          </a:xfrm>
        </p:spPr>
        <p:txBody>
          <a:bodyPr anchor="b">
            <a:normAutofit/>
          </a:bodyPr>
          <a:lstStyle/>
          <a:p>
            <a:r>
              <a:rPr lang="en-US" sz="4000" dirty="0"/>
              <a:t>Security Mechanisms</a:t>
            </a:r>
          </a:p>
        </p:txBody>
      </p:sp>
      <p:pic>
        <p:nvPicPr>
          <p:cNvPr id="5" name="Picture 4" descr="Abstract background of data">
            <a:extLst>
              <a:ext uri="{FF2B5EF4-FFF2-40B4-BE49-F238E27FC236}">
                <a16:creationId xmlns:a16="http://schemas.microsoft.com/office/drawing/2014/main" id="{51041F74-08B3-4C4B-9105-8A899CFC02DA}"/>
              </a:ext>
            </a:extLst>
          </p:cNvPr>
          <p:cNvPicPr>
            <a:picLocks noChangeAspect="1"/>
          </p:cNvPicPr>
          <p:nvPr/>
        </p:nvPicPr>
        <p:blipFill rotWithShape="1">
          <a:blip r:embed="rId2"/>
          <a:srcRect l="20660" r="29081" b="1"/>
          <a:stretch/>
        </p:blipFill>
        <p:spPr>
          <a:xfrm>
            <a:off x="1068131" y="2057400"/>
            <a:ext cx="2957019" cy="3309470"/>
          </a:xfrm>
          <a:prstGeom prst="rect">
            <a:avLst/>
          </a:prstGeom>
        </p:spPr>
      </p:pic>
      <p:sp>
        <p:nvSpPr>
          <p:cNvPr id="3" name="Content Placeholder 2">
            <a:extLst>
              <a:ext uri="{FF2B5EF4-FFF2-40B4-BE49-F238E27FC236}">
                <a16:creationId xmlns:a16="http://schemas.microsoft.com/office/drawing/2014/main" id="{E47503AA-02B6-4C17-AD05-A2592167FA1A}"/>
              </a:ext>
            </a:extLst>
          </p:cNvPr>
          <p:cNvSpPr>
            <a:spLocks noGrp="1"/>
          </p:cNvSpPr>
          <p:nvPr>
            <p:ph idx="1"/>
          </p:nvPr>
        </p:nvSpPr>
        <p:spPr>
          <a:xfrm>
            <a:off x="5596502" y="2405894"/>
            <a:ext cx="5754896" cy="3014765"/>
          </a:xfrm>
        </p:spPr>
        <p:txBody>
          <a:bodyPr anchor="t">
            <a:normAutofit lnSpcReduction="10000"/>
          </a:bodyPr>
          <a:lstStyle/>
          <a:p>
            <a:pPr marL="0" indent="0">
              <a:buNone/>
            </a:pPr>
            <a:r>
              <a:rPr lang="en-US" sz="2400" b="0" i="0" u="none" strike="noStrike" baseline="0" dirty="0"/>
              <a:t>Security mechanisms are used to implement security services.</a:t>
            </a:r>
          </a:p>
          <a:p>
            <a:r>
              <a:rPr lang="en-US" sz="2400" b="0" i="0" u="none" strike="noStrike" baseline="0" dirty="0"/>
              <a:t>Encipherment</a:t>
            </a:r>
          </a:p>
          <a:p>
            <a:r>
              <a:rPr lang="en-US" sz="2400" b="0" i="0" u="none" strike="noStrike" baseline="0" dirty="0"/>
              <a:t>Digital signature</a:t>
            </a:r>
          </a:p>
          <a:p>
            <a:r>
              <a:rPr lang="en-US" sz="2400" b="0" i="0" u="none" strike="noStrike" baseline="0" dirty="0"/>
              <a:t>Access Control mechanisms</a:t>
            </a:r>
          </a:p>
          <a:p>
            <a:r>
              <a:rPr lang="en-US" sz="2400" b="0" i="0" u="none" strike="noStrike" baseline="0" dirty="0"/>
              <a:t>Data Integrity mechanisms</a:t>
            </a:r>
          </a:p>
          <a:p>
            <a:r>
              <a:rPr lang="en-US" sz="2400" b="0" i="0" u="none" strike="noStrike" baseline="0" dirty="0"/>
              <a:t>Authentication Exchange</a:t>
            </a:r>
            <a:endParaRPr lang="en-US" sz="2400" dirty="0"/>
          </a:p>
        </p:txBody>
      </p:sp>
      <p:sp>
        <p:nvSpPr>
          <p:cNvPr id="16" name="Rectangle 15">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659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6BAD-5B41-48ED-957B-32F9ABDDC66B}"/>
              </a:ext>
            </a:extLst>
          </p:cNvPr>
          <p:cNvSpPr>
            <a:spLocks noGrp="1"/>
          </p:cNvSpPr>
          <p:nvPr>
            <p:ph type="title"/>
          </p:nvPr>
        </p:nvSpPr>
        <p:spPr/>
        <p:txBody>
          <a:bodyPr/>
          <a:lstStyle/>
          <a:p>
            <a:r>
              <a:rPr lang="en-US" dirty="0"/>
              <a:t>Today’s Task</a:t>
            </a:r>
          </a:p>
        </p:txBody>
      </p:sp>
      <p:sp>
        <p:nvSpPr>
          <p:cNvPr id="3" name="Content Placeholder 2">
            <a:extLst>
              <a:ext uri="{FF2B5EF4-FFF2-40B4-BE49-F238E27FC236}">
                <a16:creationId xmlns:a16="http://schemas.microsoft.com/office/drawing/2014/main" id="{E59BCA78-70F3-453F-A7C9-EFB5F7B71064}"/>
              </a:ext>
            </a:extLst>
          </p:cNvPr>
          <p:cNvSpPr>
            <a:spLocks noGrp="1"/>
          </p:cNvSpPr>
          <p:nvPr>
            <p:ph idx="1"/>
          </p:nvPr>
        </p:nvSpPr>
        <p:spPr>
          <a:xfrm>
            <a:off x="838200" y="2450305"/>
            <a:ext cx="10515600" cy="3726657"/>
          </a:xfrm>
        </p:spPr>
        <p:txBody>
          <a:bodyPr/>
          <a:lstStyle/>
          <a:p>
            <a:r>
              <a:rPr lang="en-US" dirty="0"/>
              <a:t>Watch Movie “The imitation Game” . </a:t>
            </a:r>
          </a:p>
          <a:p>
            <a:r>
              <a:rPr lang="en-US" dirty="0"/>
              <a:t>Discuss the importance of Information Security with reference to the movie. </a:t>
            </a:r>
          </a:p>
          <a:p>
            <a:r>
              <a:rPr lang="en-US" dirty="0"/>
              <a:t>What did you learn?</a:t>
            </a:r>
          </a:p>
          <a:p>
            <a:r>
              <a:rPr lang="en-US" dirty="0"/>
              <a:t>What was the impact of cryptography on WW2?</a:t>
            </a:r>
          </a:p>
        </p:txBody>
      </p:sp>
    </p:spTree>
    <p:extLst>
      <p:ext uri="{BB962C8B-B14F-4D97-AF65-F5344CB8AC3E}">
        <p14:creationId xmlns:p14="http://schemas.microsoft.com/office/powerpoint/2010/main" val="3576699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4E22-EB1C-420A-9125-18409F01765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CB1377E-5B28-45A7-BAC8-9A00E1F8CFA4}"/>
              </a:ext>
            </a:extLst>
          </p:cNvPr>
          <p:cNvSpPr>
            <a:spLocks noGrp="1"/>
          </p:cNvSpPr>
          <p:nvPr>
            <p:ph idx="1"/>
          </p:nvPr>
        </p:nvSpPr>
        <p:spPr/>
        <p:txBody>
          <a:bodyPr/>
          <a:lstStyle/>
          <a:p>
            <a:r>
              <a:rPr lang="en-US" dirty="0"/>
              <a:t>Movie: The Imitation Game</a:t>
            </a:r>
          </a:p>
          <a:p>
            <a:r>
              <a:rPr lang="en-US" dirty="0">
                <a:hlinkClick r:id="rId2"/>
              </a:rPr>
              <a:t>https://en.wikipedia.org/wiki/Information_security</a:t>
            </a:r>
            <a:endParaRPr lang="en-US" dirty="0"/>
          </a:p>
          <a:p>
            <a:r>
              <a:rPr lang="en-US" dirty="0">
                <a:hlinkClick r:id="rId3"/>
              </a:rPr>
              <a:t>https://www.csoonline.com/article/3604334/csos-ultimate-guide-to-security-and-privacy-laws-regulations-and-compliance.html</a:t>
            </a:r>
            <a:endParaRPr lang="en-US" dirty="0"/>
          </a:p>
          <a:p>
            <a:r>
              <a:rPr lang="en-US" dirty="0">
                <a:hlinkClick r:id="rId4"/>
              </a:rPr>
              <a:t>https://safecomputing.umich.edu/protect-the-u/compliance/compliance-table</a:t>
            </a:r>
            <a:endParaRPr lang="en-US" dirty="0"/>
          </a:p>
          <a:p>
            <a:r>
              <a:rPr lang="en-US" dirty="0">
                <a:hlinkClick r:id="rId5"/>
              </a:rPr>
              <a:t>https://owasp.org/www-project-top-ten/</a:t>
            </a:r>
            <a:endParaRPr lang="en-US" dirty="0"/>
          </a:p>
          <a:p>
            <a:r>
              <a:rPr lang="en-US" dirty="0">
                <a:hlinkClick r:id="rId6"/>
              </a:rPr>
              <a:t>https://cve.mitre.org/</a:t>
            </a:r>
            <a:endParaRPr lang="en-US" dirty="0"/>
          </a:p>
          <a:p>
            <a:endParaRPr lang="en-US" dirty="0"/>
          </a:p>
        </p:txBody>
      </p:sp>
    </p:spTree>
    <p:extLst>
      <p:ext uri="{BB962C8B-B14F-4D97-AF65-F5344CB8AC3E}">
        <p14:creationId xmlns:p14="http://schemas.microsoft.com/office/powerpoint/2010/main" val="33059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E27E3E-C9C1-4131-9C00-2AB38A7A3C9C}"/>
              </a:ext>
            </a:extLst>
          </p:cNvPr>
          <p:cNvSpPr>
            <a:spLocks noGrp="1"/>
          </p:cNvSpPr>
          <p:nvPr>
            <p:ph idx="1"/>
          </p:nvPr>
        </p:nvSpPr>
        <p:spPr>
          <a:xfrm>
            <a:off x="4976031" y="963877"/>
            <a:ext cx="6377769" cy="4930246"/>
          </a:xfrm>
        </p:spPr>
        <p:txBody>
          <a:bodyPr anchor="ctr">
            <a:normAutofit/>
          </a:bodyPr>
          <a:lstStyle/>
          <a:p>
            <a:r>
              <a:rPr lang="en-US" sz="2400"/>
              <a:t>What do you think about Network Security?</a:t>
            </a:r>
          </a:p>
          <a:p>
            <a:r>
              <a:rPr lang="en-US" sz="2400"/>
              <a:t>What is your motivation/objective to be in this class?</a:t>
            </a:r>
          </a:p>
          <a:p>
            <a:r>
              <a:rPr lang="en-US" sz="2400"/>
              <a:t>What are your expectations from this course?</a:t>
            </a:r>
          </a:p>
          <a:p>
            <a:r>
              <a:rPr lang="en-US" sz="2400"/>
              <a:t>Ever heard about any attacks on networks or any cyber attack? </a:t>
            </a:r>
          </a:p>
          <a:p>
            <a:r>
              <a:rPr lang="en-US" sz="2400"/>
              <a:t>Is Network security a concern/Important?</a:t>
            </a:r>
          </a:p>
          <a:p>
            <a:r>
              <a:rPr lang="en-US" sz="2400"/>
              <a:t>What should we consider while securing a system or network? </a:t>
            </a:r>
          </a:p>
        </p:txBody>
      </p:sp>
    </p:spTree>
    <p:extLst>
      <p:ext uri="{BB962C8B-B14F-4D97-AF65-F5344CB8AC3E}">
        <p14:creationId xmlns:p14="http://schemas.microsoft.com/office/powerpoint/2010/main" val="232542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54378AC-2E41-449A-9F41-A0F6D6F7008A}"/>
              </a:ext>
            </a:extLst>
          </p:cNvPr>
          <p:cNvSpPr>
            <a:spLocks noGrp="1"/>
          </p:cNvSpPr>
          <p:nvPr>
            <p:ph type="title"/>
          </p:nvPr>
        </p:nvSpPr>
        <p:spPr>
          <a:xfrm>
            <a:off x="838200" y="713312"/>
            <a:ext cx="4038600" cy="5431376"/>
          </a:xfrm>
        </p:spPr>
        <p:txBody>
          <a:bodyPr>
            <a:normAutofit/>
          </a:bodyPr>
          <a:lstStyle/>
          <a:p>
            <a:r>
              <a:rPr lang="en-US" dirty="0"/>
              <a:t>In this course we will study</a:t>
            </a:r>
          </a:p>
        </p:txBody>
      </p:sp>
      <p:sp>
        <p:nvSpPr>
          <p:cNvPr id="3" name="Content Placeholder 2">
            <a:extLst>
              <a:ext uri="{FF2B5EF4-FFF2-40B4-BE49-F238E27FC236}">
                <a16:creationId xmlns:a16="http://schemas.microsoft.com/office/drawing/2014/main" id="{EAEAE271-3F9C-46FD-9D4D-0185D472F24B}"/>
              </a:ext>
            </a:extLst>
          </p:cNvPr>
          <p:cNvSpPr>
            <a:spLocks noGrp="1"/>
          </p:cNvSpPr>
          <p:nvPr>
            <p:ph idx="1"/>
          </p:nvPr>
        </p:nvSpPr>
        <p:spPr>
          <a:xfrm>
            <a:off x="6095999" y="713313"/>
            <a:ext cx="5257801" cy="5431376"/>
          </a:xfrm>
        </p:spPr>
        <p:txBody>
          <a:bodyPr anchor="ctr">
            <a:normAutofit/>
          </a:bodyPr>
          <a:lstStyle/>
          <a:p>
            <a:r>
              <a:rPr lang="en-US" sz="2400" dirty="0"/>
              <a:t>Information Security</a:t>
            </a:r>
          </a:p>
          <a:p>
            <a:r>
              <a:rPr lang="en-US" sz="2400" dirty="0"/>
              <a:t>Application of Security</a:t>
            </a:r>
          </a:p>
          <a:p>
            <a:r>
              <a:rPr lang="en-US" sz="2400" dirty="0"/>
              <a:t>Major concerns and Attacks</a:t>
            </a:r>
          </a:p>
          <a:p>
            <a:r>
              <a:rPr lang="en-US" sz="2400" dirty="0"/>
              <a:t>Cryptography and related </a:t>
            </a:r>
            <a:r>
              <a:rPr lang="en-US" sz="2400" dirty="0" err="1"/>
              <a:t>Arithmetics</a:t>
            </a:r>
            <a:endParaRPr lang="en-US" sz="2400" dirty="0"/>
          </a:p>
          <a:p>
            <a:r>
              <a:rPr lang="en-US" sz="2400" dirty="0"/>
              <a:t>Basics of Computer Networks</a:t>
            </a:r>
          </a:p>
          <a:p>
            <a:r>
              <a:rPr lang="en-US" sz="2400" dirty="0"/>
              <a:t>Network Security</a:t>
            </a:r>
          </a:p>
          <a:p>
            <a:r>
              <a:rPr lang="en-US" sz="2400" dirty="0"/>
              <a:t>Research areas</a:t>
            </a:r>
          </a:p>
          <a:p>
            <a:r>
              <a:rPr lang="en-US" sz="2400" dirty="0"/>
              <a:t>Relevant tools</a:t>
            </a:r>
          </a:p>
          <a:p>
            <a:endParaRPr lang="en-US" sz="2000" dirty="0"/>
          </a:p>
          <a:p>
            <a:endParaRPr lang="en-US" sz="2000" dirty="0"/>
          </a:p>
        </p:txBody>
      </p:sp>
    </p:spTree>
    <p:extLst>
      <p:ext uri="{BB962C8B-B14F-4D97-AF65-F5344CB8AC3E}">
        <p14:creationId xmlns:p14="http://schemas.microsoft.com/office/powerpoint/2010/main" val="157796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38FA77D9-2C98-4A2C-9C98-9BF9D86F9F18}"/>
              </a:ext>
            </a:extLst>
          </p:cNvPr>
          <p:cNvSpPr>
            <a:spLocks noGrp="1"/>
          </p:cNvSpPr>
          <p:nvPr>
            <p:ph type="title"/>
          </p:nvPr>
        </p:nvSpPr>
        <p:spPr>
          <a:xfrm>
            <a:off x="905483" y="2215503"/>
            <a:ext cx="4482111" cy="3527214"/>
          </a:xfrm>
        </p:spPr>
        <p:txBody>
          <a:bodyPr anchor="t">
            <a:normAutofit/>
          </a:bodyPr>
          <a:lstStyle/>
          <a:p>
            <a:r>
              <a:rPr lang="en-US" dirty="0"/>
              <a:t>Today’s Lecture</a:t>
            </a:r>
          </a:p>
        </p:txBody>
      </p:sp>
      <p:sp>
        <p:nvSpPr>
          <p:cNvPr id="12" name="Freeform: Shape 11">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Content Placeholder 2">
            <a:extLst>
              <a:ext uri="{FF2B5EF4-FFF2-40B4-BE49-F238E27FC236}">
                <a16:creationId xmlns:a16="http://schemas.microsoft.com/office/drawing/2014/main" id="{FD5A6C45-B6EE-429C-8496-15B3A3931D27}"/>
              </a:ext>
            </a:extLst>
          </p:cNvPr>
          <p:cNvSpPr>
            <a:spLocks noGrp="1"/>
          </p:cNvSpPr>
          <p:nvPr>
            <p:ph idx="1"/>
          </p:nvPr>
        </p:nvSpPr>
        <p:spPr>
          <a:xfrm>
            <a:off x="6095996" y="1019330"/>
            <a:ext cx="5566351" cy="5561351"/>
          </a:xfrm>
        </p:spPr>
        <p:txBody>
          <a:bodyPr anchor="t">
            <a:normAutofit/>
          </a:bodyPr>
          <a:lstStyle/>
          <a:p>
            <a:r>
              <a:rPr lang="en-US" sz="2400" dirty="0"/>
              <a:t>Intro to Information Security</a:t>
            </a:r>
          </a:p>
          <a:p>
            <a:r>
              <a:rPr lang="en-US" sz="2400" dirty="0"/>
              <a:t>Basic Terminologies</a:t>
            </a:r>
          </a:p>
          <a:p>
            <a:r>
              <a:rPr lang="en-US" sz="2400" dirty="0"/>
              <a:t>Laws and Legislations</a:t>
            </a:r>
          </a:p>
          <a:p>
            <a:r>
              <a:rPr lang="en-US" sz="2400" dirty="0"/>
              <a:t>NSA, NIST, OWASP, ISO, CVE</a:t>
            </a:r>
          </a:p>
          <a:p>
            <a:r>
              <a:rPr lang="en-US" sz="2400" dirty="0"/>
              <a:t>Security Attacks, </a:t>
            </a:r>
          </a:p>
          <a:p>
            <a:r>
              <a:rPr lang="en-US" sz="2400" dirty="0"/>
              <a:t>Security Services and </a:t>
            </a:r>
          </a:p>
          <a:p>
            <a:r>
              <a:rPr lang="en-US" sz="2400" dirty="0"/>
              <a:t>Security Mechanisms</a:t>
            </a:r>
          </a:p>
        </p:txBody>
      </p:sp>
    </p:spTree>
    <p:extLst>
      <p:ext uri="{BB962C8B-B14F-4D97-AF65-F5344CB8AC3E}">
        <p14:creationId xmlns:p14="http://schemas.microsoft.com/office/powerpoint/2010/main" val="126737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7DCD1B67-8FBC-4A81-923D-B5CFC177ABEB}"/>
              </a:ext>
            </a:extLst>
          </p:cNvPr>
          <p:cNvPicPr>
            <a:picLocks noChangeAspect="1"/>
          </p:cNvPicPr>
          <p:nvPr/>
        </p:nvPicPr>
        <p:blipFill rotWithShape="1">
          <a:blip r:embed="rId2"/>
          <a:srcRect t="7870" r="9091" b="1221"/>
          <a:stretch/>
        </p:blipFill>
        <p:spPr>
          <a:xfrm>
            <a:off x="20" y="10"/>
            <a:ext cx="12191980" cy="6857990"/>
          </a:xfrm>
          <a:prstGeom prst="rect">
            <a:avLst/>
          </a:prstGeom>
        </p:spPr>
      </p:pic>
      <p:sp>
        <p:nvSpPr>
          <p:cNvPr id="16"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727DD-2AB6-4DEE-9276-BD4A18DFF692}"/>
              </a:ext>
            </a:extLst>
          </p:cNvPr>
          <p:cNvSpPr>
            <a:spLocks noGrp="1"/>
          </p:cNvSpPr>
          <p:nvPr>
            <p:ph type="title"/>
          </p:nvPr>
        </p:nvSpPr>
        <p:spPr>
          <a:xfrm>
            <a:off x="594804" y="640263"/>
            <a:ext cx="6619811" cy="1344975"/>
          </a:xfrm>
        </p:spPr>
        <p:txBody>
          <a:bodyPr>
            <a:normAutofit/>
          </a:bodyPr>
          <a:lstStyle/>
          <a:p>
            <a:r>
              <a:rPr lang="en-US" sz="4000"/>
              <a:t>Computer Security</a:t>
            </a:r>
          </a:p>
        </p:txBody>
      </p:sp>
      <p:sp>
        <p:nvSpPr>
          <p:cNvPr id="3" name="Content Placeholder 2">
            <a:extLst>
              <a:ext uri="{FF2B5EF4-FFF2-40B4-BE49-F238E27FC236}">
                <a16:creationId xmlns:a16="http://schemas.microsoft.com/office/drawing/2014/main" id="{B345B8B7-47FD-4150-A0C5-7C0CE9B2A989}"/>
              </a:ext>
            </a:extLst>
          </p:cNvPr>
          <p:cNvSpPr>
            <a:spLocks noGrp="1"/>
          </p:cNvSpPr>
          <p:nvPr>
            <p:ph idx="1"/>
          </p:nvPr>
        </p:nvSpPr>
        <p:spPr>
          <a:xfrm>
            <a:off x="404735" y="2121762"/>
            <a:ext cx="7129922" cy="3979235"/>
          </a:xfrm>
        </p:spPr>
        <p:txBody>
          <a:bodyPr>
            <a:normAutofit fontScale="92500"/>
          </a:bodyPr>
          <a:lstStyle/>
          <a:p>
            <a:pPr marL="0" indent="0">
              <a:buNone/>
            </a:pPr>
            <a:r>
              <a:rPr lang="en-US" dirty="0"/>
              <a:t>The NIST Computer Security Handbook  [NIST95] defines the term computer security as follows:</a:t>
            </a:r>
          </a:p>
          <a:p>
            <a:endParaRPr lang="en-US" dirty="0"/>
          </a:p>
          <a:p>
            <a:pPr marL="0" indent="0">
              <a:buNone/>
            </a:pPr>
            <a:r>
              <a:rPr lang="en-US" dirty="0"/>
              <a:t>Computer Security: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endParaRPr lang="en-US" sz="2400" dirty="0"/>
          </a:p>
        </p:txBody>
      </p:sp>
    </p:spTree>
    <p:extLst>
      <p:ext uri="{BB962C8B-B14F-4D97-AF65-F5344CB8AC3E}">
        <p14:creationId xmlns:p14="http://schemas.microsoft.com/office/powerpoint/2010/main" val="194533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3008</Words>
  <Application>Microsoft Office PowerPoint</Application>
  <PresentationFormat>Widescreen</PresentationFormat>
  <Paragraphs>509</Paragraphs>
  <Slides>52</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Arial</vt:lpstr>
      <vt:lpstr>Arial Black</vt:lpstr>
      <vt:lpstr>Calibri</vt:lpstr>
      <vt:lpstr>Calibri Light</vt:lpstr>
      <vt:lpstr>Symbol</vt:lpstr>
      <vt:lpstr>Tahoma</vt:lpstr>
      <vt:lpstr>Times New Roman</vt:lpstr>
      <vt:lpstr>Wingdings</vt:lpstr>
      <vt:lpstr>Office Theme</vt:lpstr>
      <vt:lpstr>Network Security</vt:lpstr>
      <vt:lpstr>Class &amp;  Office Hours</vt:lpstr>
      <vt:lpstr>About Me</vt:lpstr>
      <vt:lpstr>Books and Relevant Content</vt:lpstr>
      <vt:lpstr>Evaluations</vt:lpstr>
      <vt:lpstr>PowerPoint Presentation</vt:lpstr>
      <vt:lpstr>In this course we will study</vt:lpstr>
      <vt:lpstr>Today’s Lecture</vt:lpstr>
      <vt:lpstr>Computer Security</vt:lpstr>
      <vt:lpstr>Information Security</vt:lpstr>
      <vt:lpstr>Key Terminologies</vt:lpstr>
      <vt:lpstr>Laws and Legislations</vt:lpstr>
      <vt:lpstr>Security Organizations and Databases</vt:lpstr>
      <vt:lpstr>Objectives</vt:lpstr>
      <vt:lpstr>history</vt:lpstr>
      <vt:lpstr>Secret Writing</vt:lpstr>
      <vt:lpstr>Steganography</vt:lpstr>
      <vt:lpstr>History of Steganography (Physically Hiding)</vt:lpstr>
      <vt:lpstr>History of Steganography (cont.)</vt:lpstr>
      <vt:lpstr>History of Steganography (cont.)</vt:lpstr>
      <vt:lpstr>Hiding a message within a text</vt:lpstr>
      <vt:lpstr>Hiding a message within a text (more)</vt:lpstr>
      <vt:lpstr>Modern Steganography</vt:lpstr>
      <vt:lpstr>Example (Steganos) LSBs are used</vt:lpstr>
      <vt:lpstr>Steganography (Summary)</vt:lpstr>
      <vt:lpstr>Cryptography</vt:lpstr>
      <vt:lpstr>Monoalphabetic Ciphers</vt:lpstr>
      <vt:lpstr>Breaking Monoalphabetic Ciphers</vt:lpstr>
      <vt:lpstr>Vigenere Polyalphabetic Cipher</vt:lpstr>
      <vt:lpstr>Babbage breaks Vigenere Cipher</vt:lpstr>
      <vt:lpstr>Summary of Historical Crypto</vt:lpstr>
      <vt:lpstr>Modern History</vt:lpstr>
      <vt:lpstr>Kerckhoffs Principles   System + Keys Auguste Kerckhoffs, Journal of Military Science, 1883 </vt:lpstr>
      <vt:lpstr>The German Enigma</vt:lpstr>
      <vt:lpstr>PowerPoint Presentation</vt:lpstr>
      <vt:lpstr>Poles Crack the Enigma</vt:lpstr>
      <vt:lpstr>Poles Crack the Enigma</vt:lpstr>
      <vt:lpstr>Computationally Secure Encryption</vt:lpstr>
      <vt:lpstr>Computer Security</vt:lpstr>
      <vt:lpstr>Core Elements</vt:lpstr>
      <vt:lpstr>Threat vs Attack</vt:lpstr>
      <vt:lpstr>Security Architecture</vt:lpstr>
      <vt:lpstr>Security Attacks</vt:lpstr>
      <vt:lpstr>Active Attacks</vt:lpstr>
      <vt:lpstr>Security Services</vt:lpstr>
      <vt:lpstr>Confidentiality</vt:lpstr>
      <vt:lpstr>Integrity</vt:lpstr>
      <vt:lpstr>Availability</vt:lpstr>
      <vt:lpstr>Other Goals</vt:lpstr>
      <vt:lpstr>Security Mechanisms</vt:lpstr>
      <vt:lpstr>Today’s Task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Mashal Khan</dc:creator>
  <cp:lastModifiedBy>Mashal Khan</cp:lastModifiedBy>
  <cp:revision>3</cp:revision>
  <dcterms:created xsi:type="dcterms:W3CDTF">2021-02-28T17:58:03Z</dcterms:created>
  <dcterms:modified xsi:type="dcterms:W3CDTF">2021-03-02T05:28:52Z</dcterms:modified>
</cp:coreProperties>
</file>